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184"/>
  </p:notesMasterIdLst>
  <p:sldIdLst>
    <p:sldId id="259" r:id="rId3"/>
    <p:sldId id="260" r:id="rId4"/>
    <p:sldId id="261" r:id="rId5"/>
    <p:sldId id="262" r:id="rId6"/>
    <p:sldId id="263" r:id="rId7"/>
    <p:sldId id="264" r:id="rId8"/>
    <p:sldId id="265" r:id="rId9"/>
    <p:sldId id="266" r:id="rId10"/>
    <p:sldId id="267" r:id="rId11"/>
    <p:sldId id="268" r:id="rId12"/>
    <p:sldId id="269" r:id="rId13"/>
    <p:sldId id="270" r:id="rId14"/>
    <p:sldId id="271" r:id="rId15"/>
    <p:sldId id="272" r:id="rId16"/>
    <p:sldId id="273" r:id="rId17"/>
    <p:sldId id="274" r:id="rId18"/>
    <p:sldId id="275" r:id="rId19"/>
    <p:sldId id="276" r:id="rId20"/>
    <p:sldId id="277" r:id="rId21"/>
    <p:sldId id="278" r:id="rId22"/>
    <p:sldId id="279" r:id="rId23"/>
    <p:sldId id="280" r:id="rId24"/>
    <p:sldId id="281"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 id="305" r:id="rId49"/>
    <p:sldId id="306" r:id="rId50"/>
    <p:sldId id="307" r:id="rId51"/>
    <p:sldId id="308" r:id="rId52"/>
    <p:sldId id="309" r:id="rId53"/>
    <p:sldId id="310" r:id="rId54"/>
    <p:sldId id="311" r:id="rId55"/>
    <p:sldId id="312" r:id="rId56"/>
    <p:sldId id="313" r:id="rId57"/>
    <p:sldId id="314" r:id="rId58"/>
    <p:sldId id="315" r:id="rId59"/>
    <p:sldId id="316" r:id="rId60"/>
    <p:sldId id="317" r:id="rId61"/>
    <p:sldId id="318" r:id="rId62"/>
    <p:sldId id="319" r:id="rId63"/>
    <p:sldId id="320" r:id="rId64"/>
    <p:sldId id="321" r:id="rId65"/>
    <p:sldId id="322" r:id="rId66"/>
    <p:sldId id="323" r:id="rId67"/>
    <p:sldId id="324" r:id="rId68"/>
    <p:sldId id="325" r:id="rId69"/>
    <p:sldId id="326" r:id="rId70"/>
    <p:sldId id="327" r:id="rId71"/>
    <p:sldId id="328" r:id="rId72"/>
    <p:sldId id="329" r:id="rId73"/>
    <p:sldId id="330" r:id="rId74"/>
    <p:sldId id="331" r:id="rId75"/>
    <p:sldId id="332" r:id="rId76"/>
    <p:sldId id="333" r:id="rId77"/>
    <p:sldId id="334" r:id="rId78"/>
    <p:sldId id="335" r:id="rId79"/>
    <p:sldId id="336" r:id="rId80"/>
    <p:sldId id="337" r:id="rId81"/>
    <p:sldId id="338" r:id="rId82"/>
    <p:sldId id="339" r:id="rId83"/>
    <p:sldId id="340" r:id="rId84"/>
    <p:sldId id="341" r:id="rId85"/>
    <p:sldId id="342" r:id="rId86"/>
    <p:sldId id="343" r:id="rId87"/>
    <p:sldId id="344" r:id="rId88"/>
    <p:sldId id="345" r:id="rId89"/>
    <p:sldId id="346" r:id="rId90"/>
    <p:sldId id="347" r:id="rId91"/>
    <p:sldId id="348" r:id="rId92"/>
    <p:sldId id="349" r:id="rId93"/>
    <p:sldId id="350" r:id="rId94"/>
    <p:sldId id="351" r:id="rId95"/>
    <p:sldId id="352" r:id="rId96"/>
    <p:sldId id="353" r:id="rId97"/>
    <p:sldId id="354" r:id="rId98"/>
    <p:sldId id="355" r:id="rId99"/>
    <p:sldId id="356" r:id="rId100"/>
    <p:sldId id="357" r:id="rId101"/>
    <p:sldId id="358" r:id="rId102"/>
    <p:sldId id="359" r:id="rId103"/>
    <p:sldId id="360" r:id="rId104"/>
    <p:sldId id="361" r:id="rId105"/>
    <p:sldId id="362" r:id="rId106"/>
    <p:sldId id="363" r:id="rId107"/>
    <p:sldId id="364" r:id="rId108"/>
    <p:sldId id="365" r:id="rId109"/>
    <p:sldId id="366" r:id="rId110"/>
    <p:sldId id="367" r:id="rId111"/>
    <p:sldId id="368" r:id="rId112"/>
    <p:sldId id="369" r:id="rId113"/>
    <p:sldId id="370" r:id="rId114"/>
    <p:sldId id="371" r:id="rId115"/>
    <p:sldId id="372" r:id="rId116"/>
    <p:sldId id="373" r:id="rId117"/>
    <p:sldId id="374" r:id="rId118"/>
    <p:sldId id="375" r:id="rId119"/>
    <p:sldId id="376" r:id="rId120"/>
    <p:sldId id="377" r:id="rId121"/>
    <p:sldId id="378" r:id="rId122"/>
    <p:sldId id="379" r:id="rId123"/>
    <p:sldId id="380" r:id="rId124"/>
    <p:sldId id="381" r:id="rId125"/>
    <p:sldId id="382" r:id="rId126"/>
    <p:sldId id="383" r:id="rId127"/>
    <p:sldId id="384" r:id="rId128"/>
    <p:sldId id="385" r:id="rId129"/>
    <p:sldId id="386" r:id="rId130"/>
    <p:sldId id="387" r:id="rId131"/>
    <p:sldId id="388" r:id="rId132"/>
    <p:sldId id="389" r:id="rId133"/>
    <p:sldId id="390" r:id="rId134"/>
    <p:sldId id="391" r:id="rId135"/>
    <p:sldId id="392" r:id="rId136"/>
    <p:sldId id="393" r:id="rId137"/>
    <p:sldId id="394" r:id="rId138"/>
    <p:sldId id="395" r:id="rId139"/>
    <p:sldId id="396" r:id="rId140"/>
    <p:sldId id="397" r:id="rId141"/>
    <p:sldId id="398" r:id="rId142"/>
    <p:sldId id="399" r:id="rId143"/>
    <p:sldId id="400" r:id="rId144"/>
    <p:sldId id="401" r:id="rId145"/>
    <p:sldId id="402" r:id="rId146"/>
    <p:sldId id="403" r:id="rId147"/>
    <p:sldId id="404" r:id="rId148"/>
    <p:sldId id="405" r:id="rId149"/>
    <p:sldId id="406" r:id="rId150"/>
    <p:sldId id="407" r:id="rId151"/>
    <p:sldId id="408" r:id="rId152"/>
    <p:sldId id="409" r:id="rId153"/>
    <p:sldId id="410" r:id="rId154"/>
    <p:sldId id="411" r:id="rId155"/>
    <p:sldId id="412" r:id="rId156"/>
    <p:sldId id="413" r:id="rId157"/>
    <p:sldId id="414" r:id="rId158"/>
    <p:sldId id="415" r:id="rId159"/>
    <p:sldId id="416" r:id="rId160"/>
    <p:sldId id="417" r:id="rId161"/>
    <p:sldId id="418" r:id="rId162"/>
    <p:sldId id="419" r:id="rId163"/>
    <p:sldId id="420" r:id="rId164"/>
    <p:sldId id="421" r:id="rId165"/>
    <p:sldId id="422" r:id="rId166"/>
    <p:sldId id="423" r:id="rId167"/>
    <p:sldId id="424" r:id="rId168"/>
    <p:sldId id="425" r:id="rId169"/>
    <p:sldId id="426" r:id="rId170"/>
    <p:sldId id="427" r:id="rId171"/>
    <p:sldId id="428" r:id="rId172"/>
    <p:sldId id="429" r:id="rId173"/>
    <p:sldId id="430" r:id="rId174"/>
    <p:sldId id="431" r:id="rId175"/>
    <p:sldId id="432" r:id="rId176"/>
    <p:sldId id="433" r:id="rId177"/>
    <p:sldId id="434" r:id="rId178"/>
    <p:sldId id="435" r:id="rId179"/>
    <p:sldId id="436" r:id="rId180"/>
    <p:sldId id="437" r:id="rId181"/>
    <p:sldId id="438" r:id="rId182"/>
    <p:sldId id="439" r:id="rId183"/>
  </p:sldIdLst>
  <p:sldSz cx="9144000" cy="6858000" type="screen4x3"/>
  <p:notesSz cx="6858000" cy="9144000"/>
  <p:defaultTextStyle>
    <a:defPPr>
      <a:defRPr lang="zh-CN"/>
    </a:defPPr>
    <a:lvl1pPr algn="l" rtl="0" fontAlgn="base">
      <a:spcBef>
        <a:spcPct val="0"/>
      </a:spcBef>
      <a:spcAft>
        <a:spcPct val="0"/>
      </a:spcAft>
      <a:defRPr kern="1200">
        <a:solidFill>
          <a:schemeClr val="tx1"/>
        </a:solidFill>
        <a:latin typeface="Arial" charset="0"/>
        <a:ea typeface="宋体" charset="-122"/>
        <a:cs typeface="+mn-cs"/>
      </a:defRPr>
    </a:lvl1pPr>
    <a:lvl2pPr marL="457200" algn="l" rtl="0" fontAlgn="base">
      <a:spcBef>
        <a:spcPct val="0"/>
      </a:spcBef>
      <a:spcAft>
        <a:spcPct val="0"/>
      </a:spcAft>
      <a:defRPr kern="1200">
        <a:solidFill>
          <a:schemeClr val="tx1"/>
        </a:solidFill>
        <a:latin typeface="Arial" charset="0"/>
        <a:ea typeface="宋体" charset="-122"/>
        <a:cs typeface="+mn-cs"/>
      </a:defRPr>
    </a:lvl2pPr>
    <a:lvl3pPr marL="914400" algn="l" rtl="0" fontAlgn="base">
      <a:spcBef>
        <a:spcPct val="0"/>
      </a:spcBef>
      <a:spcAft>
        <a:spcPct val="0"/>
      </a:spcAft>
      <a:defRPr kern="1200">
        <a:solidFill>
          <a:schemeClr val="tx1"/>
        </a:solidFill>
        <a:latin typeface="Arial" charset="0"/>
        <a:ea typeface="宋体" charset="-122"/>
        <a:cs typeface="+mn-cs"/>
      </a:defRPr>
    </a:lvl3pPr>
    <a:lvl4pPr marL="1371600" algn="l" rtl="0" fontAlgn="base">
      <a:spcBef>
        <a:spcPct val="0"/>
      </a:spcBef>
      <a:spcAft>
        <a:spcPct val="0"/>
      </a:spcAft>
      <a:defRPr kern="1200">
        <a:solidFill>
          <a:schemeClr val="tx1"/>
        </a:solidFill>
        <a:latin typeface="Arial" charset="0"/>
        <a:ea typeface="宋体" charset="-122"/>
        <a:cs typeface="+mn-cs"/>
      </a:defRPr>
    </a:lvl4pPr>
    <a:lvl5pPr marL="1828800" algn="l" rtl="0" fontAlgn="base">
      <a:spcBef>
        <a:spcPct val="0"/>
      </a:spcBef>
      <a:spcAft>
        <a:spcPct val="0"/>
      </a:spcAft>
      <a:defRPr kern="1200">
        <a:solidFill>
          <a:schemeClr val="tx1"/>
        </a:solidFill>
        <a:latin typeface="Arial" charset="0"/>
        <a:ea typeface="宋体" charset="-122"/>
        <a:cs typeface="+mn-cs"/>
      </a:defRPr>
    </a:lvl5pPr>
    <a:lvl6pPr marL="2286000" algn="l" defTabSz="914400" rtl="0" eaLnBrk="1" latinLnBrk="0" hangingPunct="1">
      <a:defRPr kern="1200">
        <a:solidFill>
          <a:schemeClr val="tx1"/>
        </a:solidFill>
        <a:latin typeface="Arial" charset="0"/>
        <a:ea typeface="宋体" charset="-122"/>
        <a:cs typeface="+mn-cs"/>
      </a:defRPr>
    </a:lvl6pPr>
    <a:lvl7pPr marL="2743200" algn="l" defTabSz="914400" rtl="0" eaLnBrk="1" latinLnBrk="0" hangingPunct="1">
      <a:defRPr kern="1200">
        <a:solidFill>
          <a:schemeClr val="tx1"/>
        </a:solidFill>
        <a:latin typeface="Arial" charset="0"/>
        <a:ea typeface="宋体" charset="-122"/>
        <a:cs typeface="+mn-cs"/>
      </a:defRPr>
    </a:lvl7pPr>
    <a:lvl8pPr marL="3200400" algn="l" defTabSz="914400" rtl="0" eaLnBrk="1" latinLnBrk="0" hangingPunct="1">
      <a:defRPr kern="1200">
        <a:solidFill>
          <a:schemeClr val="tx1"/>
        </a:solidFill>
        <a:latin typeface="Arial" charset="0"/>
        <a:ea typeface="宋体" charset="-122"/>
        <a:cs typeface="+mn-cs"/>
      </a:defRPr>
    </a:lvl8pPr>
    <a:lvl9pPr marL="3657600" algn="l" defTabSz="914400" rtl="0" eaLnBrk="1" latinLnBrk="0" hangingPunct="1">
      <a:defRPr kern="1200">
        <a:solidFill>
          <a:schemeClr val="tx1"/>
        </a:solidFill>
        <a:latin typeface="Arial" charset="0"/>
        <a:ea typeface="宋体" charset="-122"/>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0"/>
    <p:restoredTop sz="84678" autoAdjust="0"/>
  </p:normalViewPr>
  <p:slideViewPr>
    <p:cSldViewPr>
      <p:cViewPr varScale="1">
        <p:scale>
          <a:sx n="116" d="100"/>
          <a:sy n="116" d="100"/>
        </p:scale>
        <p:origin x="1266" y="108"/>
      </p:cViewPr>
      <p:guideLst>
        <p:guide orient="horz" pos="2160"/>
        <p:guide pos="2880"/>
      </p:guideLst>
    </p:cSldViewPr>
  </p:slideViewPr>
  <p:notesTextViewPr>
    <p:cViewPr>
      <p:scale>
        <a:sx n="100" d="100"/>
        <a:sy n="100" d="100"/>
      </p:scale>
      <p:origin x="0" y="0"/>
    </p:cViewPr>
  </p:notesTextViewPr>
  <p:sorterViewPr>
    <p:cViewPr>
      <p:scale>
        <a:sx n="100" d="100"/>
        <a:sy n="100" d="100"/>
      </p:scale>
      <p:origin x="0" y="0"/>
    </p:cViewPr>
  </p:sorterViewPr>
  <p:notesViewPr>
    <p:cSldViewPr>
      <p:cViewPr varScale="1">
        <p:scale>
          <a:sx n="83" d="100"/>
          <a:sy n="83" d="100"/>
        </p:scale>
        <p:origin x="-3864" y="-10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54" Type="http://schemas.openxmlformats.org/officeDocument/2006/relationships/slide" Target="slides/slide152.xml"/><Relationship Id="rId159" Type="http://schemas.openxmlformats.org/officeDocument/2006/relationships/slide" Target="slides/slide157.xml"/><Relationship Id="rId175" Type="http://schemas.openxmlformats.org/officeDocument/2006/relationships/slide" Target="slides/slide173.xml"/><Relationship Id="rId170" Type="http://schemas.openxmlformats.org/officeDocument/2006/relationships/slide" Target="slides/slide168.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160" Type="http://schemas.openxmlformats.org/officeDocument/2006/relationships/slide" Target="slides/slide158.xml"/><Relationship Id="rId165" Type="http://schemas.openxmlformats.org/officeDocument/2006/relationships/slide" Target="slides/slide163.xml"/><Relationship Id="rId181" Type="http://schemas.openxmlformats.org/officeDocument/2006/relationships/slide" Target="slides/slide179.xml"/><Relationship Id="rId186" Type="http://schemas.openxmlformats.org/officeDocument/2006/relationships/viewProps" Target="view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slide" Target="slides/slide153.xml"/><Relationship Id="rId171" Type="http://schemas.openxmlformats.org/officeDocument/2006/relationships/slide" Target="slides/slide169.xml"/><Relationship Id="rId176" Type="http://schemas.openxmlformats.org/officeDocument/2006/relationships/slide" Target="slides/slide174.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61" Type="http://schemas.openxmlformats.org/officeDocument/2006/relationships/slide" Target="slides/slide159.xml"/><Relationship Id="rId166" Type="http://schemas.openxmlformats.org/officeDocument/2006/relationships/slide" Target="slides/slide164.xml"/><Relationship Id="rId182" Type="http://schemas.openxmlformats.org/officeDocument/2006/relationships/slide" Target="slides/slide180.xml"/><Relationship Id="rId187"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openxmlformats.org/officeDocument/2006/relationships/slide" Target="slides/slide175.xml"/><Relationship Id="rId172" Type="http://schemas.openxmlformats.org/officeDocument/2006/relationships/slide" Target="slides/slide170.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183" Type="http://schemas.openxmlformats.org/officeDocument/2006/relationships/slide" Target="slides/slide18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notesMaster" Target="notesMasters/notesMaster1.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3856302-914E-4E3F-B8CB-91F5162D1F8D}" type="datetimeFigureOut">
              <a:rPr lang="zh-CN" altLang="en-US" smtClean="0"/>
              <a:t>2015/8/9</a:t>
            </a:fld>
            <a:endParaRPr lang="zh-CN" altLang="en-US"/>
          </a:p>
        </p:txBody>
      </p:sp>
      <p:sp>
        <p:nvSpPr>
          <p:cNvPr id="4" name="幻灯片图像占位符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dirty="0" smtClean="0"/>
              <a:t>使用方法：</a:t>
            </a:r>
            <a:br>
              <a:rPr lang="zh-CN" altLang="en-US" dirty="0" smtClean="0"/>
            </a:br>
            <a:r>
              <a:rPr lang="en-US" altLang="zh-CN" dirty="0" smtClean="0"/>
              <a:t>【</a:t>
            </a:r>
            <a:r>
              <a:rPr lang="zh-CN" altLang="en-US" dirty="0" smtClean="0"/>
              <a:t>更改文字</a:t>
            </a:r>
            <a:r>
              <a:rPr lang="en-US" altLang="zh-CN" dirty="0" smtClean="0"/>
              <a:t>】</a:t>
            </a:r>
            <a:r>
              <a:rPr lang="zh-CN" altLang="en-US" dirty="0" smtClean="0"/>
              <a:t>：将标题框及正文框中的文字可直接改为您所需文字</a:t>
            </a:r>
            <a:br>
              <a:rPr lang="zh-CN" altLang="en-US" dirty="0" smtClean="0"/>
            </a:br>
            <a:r>
              <a:rPr lang="en-US" altLang="zh-CN" dirty="0" smtClean="0"/>
              <a:t>【</a:t>
            </a:r>
            <a:r>
              <a:rPr lang="zh-CN" altLang="en-US" dirty="0" smtClean="0"/>
              <a:t>更改图片</a:t>
            </a:r>
            <a:r>
              <a:rPr lang="en-US" altLang="zh-CN" dirty="0" smtClean="0"/>
              <a:t>】</a:t>
            </a:r>
            <a:r>
              <a:rPr lang="zh-CN" altLang="en-US" dirty="0" smtClean="0"/>
              <a:t>：点中图片</a:t>
            </a:r>
            <a:r>
              <a:rPr lang="en-US" altLang="zh-CN" dirty="0" smtClean="0"/>
              <a:t>》</a:t>
            </a:r>
            <a:r>
              <a:rPr lang="zh-CN" altLang="en-US" dirty="0" smtClean="0"/>
              <a:t>绘图工具</a:t>
            </a:r>
            <a:r>
              <a:rPr lang="en-US" altLang="zh-CN" dirty="0" smtClean="0"/>
              <a:t>》</a:t>
            </a:r>
            <a:r>
              <a:rPr lang="zh-CN" altLang="en-US" dirty="0" smtClean="0"/>
              <a:t>格式</a:t>
            </a:r>
            <a:r>
              <a:rPr lang="en-US" altLang="zh-CN" dirty="0" smtClean="0"/>
              <a:t>》</a:t>
            </a:r>
            <a:r>
              <a:rPr lang="zh-CN" altLang="en-US" dirty="0" smtClean="0"/>
              <a:t>填充</a:t>
            </a:r>
            <a:r>
              <a:rPr lang="en-US" altLang="zh-CN" dirty="0" smtClean="0"/>
              <a:t>》</a:t>
            </a:r>
            <a:r>
              <a:rPr lang="zh-CN" altLang="en-US" dirty="0" smtClean="0"/>
              <a:t>图片</a:t>
            </a:r>
            <a:r>
              <a:rPr lang="en-US" altLang="zh-CN" dirty="0" smtClean="0"/>
              <a:t>》</a:t>
            </a:r>
            <a:r>
              <a:rPr lang="zh-CN" altLang="en-US" dirty="0" smtClean="0"/>
              <a:t>选择您需要展示的图片</a:t>
            </a:r>
            <a:br>
              <a:rPr lang="zh-CN" altLang="en-US" dirty="0" smtClean="0"/>
            </a:br>
            <a:r>
              <a:rPr lang="en-US" altLang="zh-CN" dirty="0" smtClean="0"/>
              <a:t>【</a:t>
            </a:r>
            <a:r>
              <a:rPr lang="zh-CN" altLang="en-US" dirty="0" smtClean="0"/>
              <a:t>增加减少图片</a:t>
            </a:r>
            <a:r>
              <a:rPr lang="en-US" altLang="zh-CN" dirty="0" smtClean="0"/>
              <a:t>】</a:t>
            </a:r>
            <a:r>
              <a:rPr lang="zh-CN" altLang="en-US" dirty="0" smtClean="0"/>
              <a:t>：直接复制粘贴图片来增加图片数，复制后更改方法见</a:t>
            </a:r>
            <a:r>
              <a:rPr lang="en-US" altLang="zh-CN" dirty="0" smtClean="0"/>
              <a:t>【</a:t>
            </a:r>
            <a:r>
              <a:rPr lang="zh-CN" altLang="en-US" dirty="0" smtClean="0"/>
              <a:t>更改图片</a:t>
            </a:r>
            <a:r>
              <a:rPr lang="en-US" altLang="zh-CN" dirty="0" smtClean="0"/>
              <a:t>】</a:t>
            </a:r>
            <a:br>
              <a:rPr lang="en-US" altLang="zh-CN" dirty="0" smtClean="0"/>
            </a:br>
            <a:r>
              <a:rPr lang="en-US" altLang="zh-CN" dirty="0" smtClean="0"/>
              <a:t>【</a:t>
            </a:r>
            <a:r>
              <a:rPr lang="zh-CN" altLang="en-US" dirty="0" smtClean="0"/>
              <a:t>更改图片色彩</a:t>
            </a:r>
            <a:r>
              <a:rPr lang="en-US" altLang="zh-CN" dirty="0" smtClean="0"/>
              <a:t>】</a:t>
            </a:r>
            <a:r>
              <a:rPr lang="zh-CN" altLang="en-US" dirty="0" smtClean="0"/>
              <a:t>：点中图片</a:t>
            </a:r>
            <a:r>
              <a:rPr lang="en-US" altLang="zh-CN" dirty="0" smtClean="0"/>
              <a:t>》</a:t>
            </a:r>
            <a:r>
              <a:rPr lang="zh-CN" altLang="en-US" dirty="0" smtClean="0"/>
              <a:t>图片工具</a:t>
            </a:r>
            <a:r>
              <a:rPr lang="en-US" altLang="zh-CN" dirty="0" smtClean="0"/>
              <a:t>》</a:t>
            </a:r>
            <a:r>
              <a:rPr lang="zh-CN" altLang="en-US" dirty="0" smtClean="0"/>
              <a:t>格式</a:t>
            </a:r>
            <a:r>
              <a:rPr lang="en-US" altLang="zh-CN" dirty="0" smtClean="0"/>
              <a:t>》</a:t>
            </a:r>
            <a:r>
              <a:rPr lang="zh-CN" altLang="en-US" dirty="0" smtClean="0"/>
              <a:t>色彩（重新着色）</a:t>
            </a:r>
            <a:r>
              <a:rPr lang="en-US" altLang="zh-CN" dirty="0" smtClean="0"/>
              <a:t>》</a:t>
            </a:r>
            <a:r>
              <a:rPr lang="zh-CN" altLang="en-US" dirty="0" smtClean="0"/>
              <a:t>选择您喜欢的色彩</a:t>
            </a:r>
            <a:br>
              <a:rPr lang="zh-CN" altLang="en-US" dirty="0" smtClean="0"/>
            </a:br>
            <a:r>
              <a:rPr lang="zh-CN" altLang="en-US" dirty="0" smtClean="0"/>
              <a:t>下载更多模板、视频教程：</a:t>
            </a:r>
            <a:r>
              <a:rPr lang="en-US" altLang="zh-CN" dirty="0" smtClean="0"/>
              <a:t>http://www.mysoeasy.com</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AE1D939-3E60-4063-B05E-56844F97CE60}" type="slidenum">
              <a:rPr lang="zh-CN" altLang="en-US" smtClean="0"/>
              <a:t>‹#›</a:t>
            </a:fld>
            <a:endParaRPr lang="zh-CN" altLang="en-US"/>
          </a:p>
        </p:txBody>
      </p:sp>
    </p:spTree>
    <p:extLst>
      <p:ext uri="{BB962C8B-B14F-4D97-AF65-F5344CB8AC3E}">
        <p14:creationId xmlns:p14="http://schemas.microsoft.com/office/powerpoint/2010/main" val="1460390355"/>
      </p:ext>
    </p:extLst>
  </p:cSld>
  <p:clrMap bg1="lt1" tx1="dk1" bg2="lt2" tx2="dk2" accent1="accent1" accent2="accent2" accent3="accent3" accent4="accent4" accent5="accent5" accent6="accent6" hlink="hlink" folHlink="folHlink"/>
  <p:notesStyle>
    <a:lvl1pPr marL="0" marR="0" indent="0" algn="l" defTabSz="914400" rtl="0" eaLnBrk="1" fontAlgn="auto" latinLnBrk="0" hangingPunct="1">
      <a:lnSpc>
        <a:spcPct val="100000"/>
      </a:lnSpc>
      <a:spcBef>
        <a:spcPts val="0"/>
      </a:spcBef>
      <a:spcAft>
        <a:spcPts val="0"/>
      </a:spcAft>
      <a:buClrTx/>
      <a:buSzTx/>
      <a:buFontTx/>
      <a:buNone/>
      <a:tabLst/>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a:t>
            </a:fld>
            <a:endParaRPr lang="zh-CN" altLang="en-US"/>
          </a:p>
        </p:txBody>
      </p:sp>
    </p:spTree>
    <p:extLst>
      <p:ext uri="{BB962C8B-B14F-4D97-AF65-F5344CB8AC3E}">
        <p14:creationId xmlns:p14="http://schemas.microsoft.com/office/powerpoint/2010/main" val="9945064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10</a:t>
            </a:fld>
            <a:endParaRPr lang="zh-CN" altLang="en-US"/>
          </a:p>
        </p:txBody>
      </p:sp>
    </p:spTree>
    <p:extLst>
      <p:ext uri="{BB962C8B-B14F-4D97-AF65-F5344CB8AC3E}">
        <p14:creationId xmlns:p14="http://schemas.microsoft.com/office/powerpoint/2010/main" val="106728094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100</a:t>
            </a:fld>
            <a:endParaRPr lang="zh-CN" altLang="en-US"/>
          </a:p>
        </p:txBody>
      </p:sp>
    </p:spTree>
    <p:extLst>
      <p:ext uri="{BB962C8B-B14F-4D97-AF65-F5344CB8AC3E}">
        <p14:creationId xmlns:p14="http://schemas.microsoft.com/office/powerpoint/2010/main" val="251474406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101</a:t>
            </a:fld>
            <a:endParaRPr lang="zh-CN" altLang="en-US"/>
          </a:p>
        </p:txBody>
      </p:sp>
    </p:spTree>
    <p:extLst>
      <p:ext uri="{BB962C8B-B14F-4D97-AF65-F5344CB8AC3E}">
        <p14:creationId xmlns:p14="http://schemas.microsoft.com/office/powerpoint/2010/main" val="158021090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102</a:t>
            </a:fld>
            <a:endParaRPr lang="zh-CN" altLang="en-US"/>
          </a:p>
        </p:txBody>
      </p:sp>
    </p:spTree>
    <p:extLst>
      <p:ext uri="{BB962C8B-B14F-4D97-AF65-F5344CB8AC3E}">
        <p14:creationId xmlns:p14="http://schemas.microsoft.com/office/powerpoint/2010/main" val="356075830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103</a:t>
            </a:fld>
            <a:endParaRPr lang="zh-CN" altLang="en-US"/>
          </a:p>
        </p:txBody>
      </p:sp>
    </p:spTree>
    <p:extLst>
      <p:ext uri="{BB962C8B-B14F-4D97-AF65-F5344CB8AC3E}">
        <p14:creationId xmlns:p14="http://schemas.microsoft.com/office/powerpoint/2010/main" val="90305392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104</a:t>
            </a:fld>
            <a:endParaRPr lang="zh-CN" altLang="en-US"/>
          </a:p>
        </p:txBody>
      </p:sp>
    </p:spTree>
    <p:extLst>
      <p:ext uri="{BB962C8B-B14F-4D97-AF65-F5344CB8AC3E}">
        <p14:creationId xmlns:p14="http://schemas.microsoft.com/office/powerpoint/2010/main" val="86474970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105</a:t>
            </a:fld>
            <a:endParaRPr lang="zh-CN" altLang="en-US"/>
          </a:p>
        </p:txBody>
      </p:sp>
    </p:spTree>
    <p:extLst>
      <p:ext uri="{BB962C8B-B14F-4D97-AF65-F5344CB8AC3E}">
        <p14:creationId xmlns:p14="http://schemas.microsoft.com/office/powerpoint/2010/main" val="267194050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106</a:t>
            </a:fld>
            <a:endParaRPr lang="zh-CN" altLang="en-US"/>
          </a:p>
        </p:txBody>
      </p:sp>
    </p:spTree>
    <p:extLst>
      <p:ext uri="{BB962C8B-B14F-4D97-AF65-F5344CB8AC3E}">
        <p14:creationId xmlns:p14="http://schemas.microsoft.com/office/powerpoint/2010/main" val="294270500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107</a:t>
            </a:fld>
            <a:endParaRPr lang="zh-CN" altLang="en-US"/>
          </a:p>
        </p:txBody>
      </p:sp>
    </p:spTree>
    <p:extLst>
      <p:ext uri="{BB962C8B-B14F-4D97-AF65-F5344CB8AC3E}">
        <p14:creationId xmlns:p14="http://schemas.microsoft.com/office/powerpoint/2010/main" val="306279398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108</a:t>
            </a:fld>
            <a:endParaRPr lang="zh-CN" altLang="en-US"/>
          </a:p>
        </p:txBody>
      </p:sp>
    </p:spTree>
    <p:extLst>
      <p:ext uri="{BB962C8B-B14F-4D97-AF65-F5344CB8AC3E}">
        <p14:creationId xmlns:p14="http://schemas.microsoft.com/office/powerpoint/2010/main" val="381310978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109</a:t>
            </a:fld>
            <a:endParaRPr lang="zh-CN" altLang="en-US"/>
          </a:p>
        </p:txBody>
      </p:sp>
    </p:spTree>
    <p:extLst>
      <p:ext uri="{BB962C8B-B14F-4D97-AF65-F5344CB8AC3E}">
        <p14:creationId xmlns:p14="http://schemas.microsoft.com/office/powerpoint/2010/main" val="26547825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11</a:t>
            </a:fld>
            <a:endParaRPr lang="zh-CN" altLang="en-US"/>
          </a:p>
        </p:txBody>
      </p:sp>
    </p:spTree>
    <p:extLst>
      <p:ext uri="{BB962C8B-B14F-4D97-AF65-F5344CB8AC3E}">
        <p14:creationId xmlns:p14="http://schemas.microsoft.com/office/powerpoint/2010/main" val="206307261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110</a:t>
            </a:fld>
            <a:endParaRPr lang="zh-CN" altLang="en-US"/>
          </a:p>
        </p:txBody>
      </p:sp>
    </p:spTree>
    <p:extLst>
      <p:ext uri="{BB962C8B-B14F-4D97-AF65-F5344CB8AC3E}">
        <p14:creationId xmlns:p14="http://schemas.microsoft.com/office/powerpoint/2010/main" val="86360326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111</a:t>
            </a:fld>
            <a:endParaRPr lang="zh-CN" altLang="en-US"/>
          </a:p>
        </p:txBody>
      </p:sp>
    </p:spTree>
    <p:extLst>
      <p:ext uri="{BB962C8B-B14F-4D97-AF65-F5344CB8AC3E}">
        <p14:creationId xmlns:p14="http://schemas.microsoft.com/office/powerpoint/2010/main" val="275855026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112</a:t>
            </a:fld>
            <a:endParaRPr lang="zh-CN" altLang="en-US"/>
          </a:p>
        </p:txBody>
      </p:sp>
    </p:spTree>
    <p:extLst>
      <p:ext uri="{BB962C8B-B14F-4D97-AF65-F5344CB8AC3E}">
        <p14:creationId xmlns:p14="http://schemas.microsoft.com/office/powerpoint/2010/main" val="204143798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113</a:t>
            </a:fld>
            <a:endParaRPr lang="zh-CN" altLang="en-US"/>
          </a:p>
        </p:txBody>
      </p:sp>
    </p:spTree>
    <p:extLst>
      <p:ext uri="{BB962C8B-B14F-4D97-AF65-F5344CB8AC3E}">
        <p14:creationId xmlns:p14="http://schemas.microsoft.com/office/powerpoint/2010/main" val="156350606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114</a:t>
            </a:fld>
            <a:endParaRPr lang="zh-CN" altLang="en-US"/>
          </a:p>
        </p:txBody>
      </p:sp>
    </p:spTree>
    <p:extLst>
      <p:ext uri="{BB962C8B-B14F-4D97-AF65-F5344CB8AC3E}">
        <p14:creationId xmlns:p14="http://schemas.microsoft.com/office/powerpoint/2010/main" val="255857867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115</a:t>
            </a:fld>
            <a:endParaRPr lang="zh-CN" altLang="en-US"/>
          </a:p>
        </p:txBody>
      </p:sp>
    </p:spTree>
    <p:extLst>
      <p:ext uri="{BB962C8B-B14F-4D97-AF65-F5344CB8AC3E}">
        <p14:creationId xmlns:p14="http://schemas.microsoft.com/office/powerpoint/2010/main" val="329795466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116</a:t>
            </a:fld>
            <a:endParaRPr lang="zh-CN" altLang="en-US"/>
          </a:p>
        </p:txBody>
      </p:sp>
    </p:spTree>
    <p:extLst>
      <p:ext uri="{BB962C8B-B14F-4D97-AF65-F5344CB8AC3E}">
        <p14:creationId xmlns:p14="http://schemas.microsoft.com/office/powerpoint/2010/main" val="141001144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117</a:t>
            </a:fld>
            <a:endParaRPr lang="zh-CN" altLang="en-US"/>
          </a:p>
        </p:txBody>
      </p:sp>
    </p:spTree>
    <p:extLst>
      <p:ext uri="{BB962C8B-B14F-4D97-AF65-F5344CB8AC3E}">
        <p14:creationId xmlns:p14="http://schemas.microsoft.com/office/powerpoint/2010/main" val="395574093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118</a:t>
            </a:fld>
            <a:endParaRPr lang="zh-CN" altLang="en-US"/>
          </a:p>
        </p:txBody>
      </p:sp>
    </p:spTree>
    <p:extLst>
      <p:ext uri="{BB962C8B-B14F-4D97-AF65-F5344CB8AC3E}">
        <p14:creationId xmlns:p14="http://schemas.microsoft.com/office/powerpoint/2010/main" val="172733511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119</a:t>
            </a:fld>
            <a:endParaRPr lang="zh-CN" altLang="en-US"/>
          </a:p>
        </p:txBody>
      </p:sp>
    </p:spTree>
    <p:extLst>
      <p:ext uri="{BB962C8B-B14F-4D97-AF65-F5344CB8AC3E}">
        <p14:creationId xmlns:p14="http://schemas.microsoft.com/office/powerpoint/2010/main" val="31691559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12</a:t>
            </a:fld>
            <a:endParaRPr lang="zh-CN" altLang="en-US"/>
          </a:p>
        </p:txBody>
      </p:sp>
    </p:spTree>
    <p:extLst>
      <p:ext uri="{BB962C8B-B14F-4D97-AF65-F5344CB8AC3E}">
        <p14:creationId xmlns:p14="http://schemas.microsoft.com/office/powerpoint/2010/main" val="228513799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120</a:t>
            </a:fld>
            <a:endParaRPr lang="zh-CN" altLang="en-US"/>
          </a:p>
        </p:txBody>
      </p:sp>
    </p:spTree>
    <p:extLst>
      <p:ext uri="{BB962C8B-B14F-4D97-AF65-F5344CB8AC3E}">
        <p14:creationId xmlns:p14="http://schemas.microsoft.com/office/powerpoint/2010/main" val="109377856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121</a:t>
            </a:fld>
            <a:endParaRPr lang="zh-CN" altLang="en-US"/>
          </a:p>
        </p:txBody>
      </p:sp>
    </p:spTree>
    <p:extLst>
      <p:ext uri="{BB962C8B-B14F-4D97-AF65-F5344CB8AC3E}">
        <p14:creationId xmlns:p14="http://schemas.microsoft.com/office/powerpoint/2010/main" val="216976592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122</a:t>
            </a:fld>
            <a:endParaRPr lang="zh-CN" altLang="en-US"/>
          </a:p>
        </p:txBody>
      </p:sp>
    </p:spTree>
    <p:extLst>
      <p:ext uri="{BB962C8B-B14F-4D97-AF65-F5344CB8AC3E}">
        <p14:creationId xmlns:p14="http://schemas.microsoft.com/office/powerpoint/2010/main" val="375045987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123</a:t>
            </a:fld>
            <a:endParaRPr lang="zh-CN" altLang="en-US"/>
          </a:p>
        </p:txBody>
      </p:sp>
    </p:spTree>
    <p:extLst>
      <p:ext uri="{BB962C8B-B14F-4D97-AF65-F5344CB8AC3E}">
        <p14:creationId xmlns:p14="http://schemas.microsoft.com/office/powerpoint/2010/main" val="129347813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124</a:t>
            </a:fld>
            <a:endParaRPr lang="zh-CN" altLang="en-US"/>
          </a:p>
        </p:txBody>
      </p:sp>
    </p:spTree>
    <p:extLst>
      <p:ext uri="{BB962C8B-B14F-4D97-AF65-F5344CB8AC3E}">
        <p14:creationId xmlns:p14="http://schemas.microsoft.com/office/powerpoint/2010/main" val="199667609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125</a:t>
            </a:fld>
            <a:endParaRPr lang="zh-CN" altLang="en-US"/>
          </a:p>
        </p:txBody>
      </p:sp>
    </p:spTree>
    <p:extLst>
      <p:ext uri="{BB962C8B-B14F-4D97-AF65-F5344CB8AC3E}">
        <p14:creationId xmlns:p14="http://schemas.microsoft.com/office/powerpoint/2010/main" val="165040682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126</a:t>
            </a:fld>
            <a:endParaRPr lang="zh-CN" altLang="en-US"/>
          </a:p>
        </p:txBody>
      </p:sp>
    </p:spTree>
    <p:extLst>
      <p:ext uri="{BB962C8B-B14F-4D97-AF65-F5344CB8AC3E}">
        <p14:creationId xmlns:p14="http://schemas.microsoft.com/office/powerpoint/2010/main" val="393957673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127</a:t>
            </a:fld>
            <a:endParaRPr lang="zh-CN" altLang="en-US"/>
          </a:p>
        </p:txBody>
      </p:sp>
    </p:spTree>
    <p:extLst>
      <p:ext uri="{BB962C8B-B14F-4D97-AF65-F5344CB8AC3E}">
        <p14:creationId xmlns:p14="http://schemas.microsoft.com/office/powerpoint/2010/main" val="312806280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128</a:t>
            </a:fld>
            <a:endParaRPr lang="zh-CN" altLang="en-US"/>
          </a:p>
        </p:txBody>
      </p:sp>
    </p:spTree>
    <p:extLst>
      <p:ext uri="{BB962C8B-B14F-4D97-AF65-F5344CB8AC3E}">
        <p14:creationId xmlns:p14="http://schemas.microsoft.com/office/powerpoint/2010/main" val="240489634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129</a:t>
            </a:fld>
            <a:endParaRPr lang="zh-CN" altLang="en-US"/>
          </a:p>
        </p:txBody>
      </p:sp>
    </p:spTree>
    <p:extLst>
      <p:ext uri="{BB962C8B-B14F-4D97-AF65-F5344CB8AC3E}">
        <p14:creationId xmlns:p14="http://schemas.microsoft.com/office/powerpoint/2010/main" val="281154975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13</a:t>
            </a:fld>
            <a:endParaRPr lang="zh-CN" altLang="en-US"/>
          </a:p>
        </p:txBody>
      </p:sp>
    </p:spTree>
    <p:extLst>
      <p:ext uri="{BB962C8B-B14F-4D97-AF65-F5344CB8AC3E}">
        <p14:creationId xmlns:p14="http://schemas.microsoft.com/office/powerpoint/2010/main" val="259676155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130</a:t>
            </a:fld>
            <a:endParaRPr lang="zh-CN" altLang="en-US"/>
          </a:p>
        </p:txBody>
      </p:sp>
    </p:spTree>
    <p:extLst>
      <p:ext uri="{BB962C8B-B14F-4D97-AF65-F5344CB8AC3E}">
        <p14:creationId xmlns:p14="http://schemas.microsoft.com/office/powerpoint/2010/main" val="88185319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131</a:t>
            </a:fld>
            <a:endParaRPr lang="zh-CN" altLang="en-US"/>
          </a:p>
        </p:txBody>
      </p:sp>
    </p:spTree>
    <p:extLst>
      <p:ext uri="{BB962C8B-B14F-4D97-AF65-F5344CB8AC3E}">
        <p14:creationId xmlns:p14="http://schemas.microsoft.com/office/powerpoint/2010/main" val="131441716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132</a:t>
            </a:fld>
            <a:endParaRPr lang="zh-CN" altLang="en-US"/>
          </a:p>
        </p:txBody>
      </p:sp>
    </p:spTree>
    <p:extLst>
      <p:ext uri="{BB962C8B-B14F-4D97-AF65-F5344CB8AC3E}">
        <p14:creationId xmlns:p14="http://schemas.microsoft.com/office/powerpoint/2010/main" val="57918404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133</a:t>
            </a:fld>
            <a:endParaRPr lang="zh-CN" altLang="en-US"/>
          </a:p>
        </p:txBody>
      </p:sp>
    </p:spTree>
    <p:extLst>
      <p:ext uri="{BB962C8B-B14F-4D97-AF65-F5344CB8AC3E}">
        <p14:creationId xmlns:p14="http://schemas.microsoft.com/office/powerpoint/2010/main" val="122998975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134</a:t>
            </a:fld>
            <a:endParaRPr lang="zh-CN" altLang="en-US"/>
          </a:p>
        </p:txBody>
      </p:sp>
    </p:spTree>
    <p:extLst>
      <p:ext uri="{BB962C8B-B14F-4D97-AF65-F5344CB8AC3E}">
        <p14:creationId xmlns:p14="http://schemas.microsoft.com/office/powerpoint/2010/main" val="173483846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135</a:t>
            </a:fld>
            <a:endParaRPr lang="zh-CN" altLang="en-US"/>
          </a:p>
        </p:txBody>
      </p:sp>
    </p:spTree>
    <p:extLst>
      <p:ext uri="{BB962C8B-B14F-4D97-AF65-F5344CB8AC3E}">
        <p14:creationId xmlns:p14="http://schemas.microsoft.com/office/powerpoint/2010/main" val="276261471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136</a:t>
            </a:fld>
            <a:endParaRPr lang="zh-CN" altLang="en-US"/>
          </a:p>
        </p:txBody>
      </p:sp>
    </p:spTree>
    <p:extLst>
      <p:ext uri="{BB962C8B-B14F-4D97-AF65-F5344CB8AC3E}">
        <p14:creationId xmlns:p14="http://schemas.microsoft.com/office/powerpoint/2010/main" val="130509711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137</a:t>
            </a:fld>
            <a:endParaRPr lang="zh-CN" altLang="en-US"/>
          </a:p>
        </p:txBody>
      </p:sp>
    </p:spTree>
    <p:extLst>
      <p:ext uri="{BB962C8B-B14F-4D97-AF65-F5344CB8AC3E}">
        <p14:creationId xmlns:p14="http://schemas.microsoft.com/office/powerpoint/2010/main" val="422577968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138</a:t>
            </a:fld>
            <a:endParaRPr lang="zh-CN" altLang="en-US"/>
          </a:p>
        </p:txBody>
      </p:sp>
    </p:spTree>
    <p:extLst>
      <p:ext uri="{BB962C8B-B14F-4D97-AF65-F5344CB8AC3E}">
        <p14:creationId xmlns:p14="http://schemas.microsoft.com/office/powerpoint/2010/main" val="235023147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139</a:t>
            </a:fld>
            <a:endParaRPr lang="zh-CN" altLang="en-US"/>
          </a:p>
        </p:txBody>
      </p:sp>
    </p:spTree>
    <p:extLst>
      <p:ext uri="{BB962C8B-B14F-4D97-AF65-F5344CB8AC3E}">
        <p14:creationId xmlns:p14="http://schemas.microsoft.com/office/powerpoint/2010/main" val="269210769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14</a:t>
            </a:fld>
            <a:endParaRPr lang="zh-CN" altLang="en-US"/>
          </a:p>
        </p:txBody>
      </p:sp>
    </p:spTree>
    <p:extLst>
      <p:ext uri="{BB962C8B-B14F-4D97-AF65-F5344CB8AC3E}">
        <p14:creationId xmlns:p14="http://schemas.microsoft.com/office/powerpoint/2010/main" val="384689187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140</a:t>
            </a:fld>
            <a:endParaRPr lang="zh-CN" altLang="en-US"/>
          </a:p>
        </p:txBody>
      </p:sp>
    </p:spTree>
    <p:extLst>
      <p:ext uri="{BB962C8B-B14F-4D97-AF65-F5344CB8AC3E}">
        <p14:creationId xmlns:p14="http://schemas.microsoft.com/office/powerpoint/2010/main" val="398828438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141</a:t>
            </a:fld>
            <a:endParaRPr lang="zh-CN" altLang="en-US"/>
          </a:p>
        </p:txBody>
      </p:sp>
    </p:spTree>
    <p:extLst>
      <p:ext uri="{BB962C8B-B14F-4D97-AF65-F5344CB8AC3E}">
        <p14:creationId xmlns:p14="http://schemas.microsoft.com/office/powerpoint/2010/main" val="328673163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142</a:t>
            </a:fld>
            <a:endParaRPr lang="zh-CN" altLang="en-US"/>
          </a:p>
        </p:txBody>
      </p:sp>
    </p:spTree>
    <p:extLst>
      <p:ext uri="{BB962C8B-B14F-4D97-AF65-F5344CB8AC3E}">
        <p14:creationId xmlns:p14="http://schemas.microsoft.com/office/powerpoint/2010/main" val="192583935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143</a:t>
            </a:fld>
            <a:endParaRPr lang="zh-CN" altLang="en-US"/>
          </a:p>
        </p:txBody>
      </p:sp>
    </p:spTree>
    <p:extLst>
      <p:ext uri="{BB962C8B-B14F-4D97-AF65-F5344CB8AC3E}">
        <p14:creationId xmlns:p14="http://schemas.microsoft.com/office/powerpoint/2010/main" val="311482490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144</a:t>
            </a:fld>
            <a:endParaRPr lang="zh-CN" altLang="en-US"/>
          </a:p>
        </p:txBody>
      </p:sp>
    </p:spTree>
    <p:extLst>
      <p:ext uri="{BB962C8B-B14F-4D97-AF65-F5344CB8AC3E}">
        <p14:creationId xmlns:p14="http://schemas.microsoft.com/office/powerpoint/2010/main" val="380063214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145</a:t>
            </a:fld>
            <a:endParaRPr lang="zh-CN" altLang="en-US"/>
          </a:p>
        </p:txBody>
      </p:sp>
    </p:spTree>
    <p:extLst>
      <p:ext uri="{BB962C8B-B14F-4D97-AF65-F5344CB8AC3E}">
        <p14:creationId xmlns:p14="http://schemas.microsoft.com/office/powerpoint/2010/main" val="3399689221"/>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146</a:t>
            </a:fld>
            <a:endParaRPr lang="zh-CN" altLang="en-US"/>
          </a:p>
        </p:txBody>
      </p:sp>
    </p:spTree>
    <p:extLst>
      <p:ext uri="{BB962C8B-B14F-4D97-AF65-F5344CB8AC3E}">
        <p14:creationId xmlns:p14="http://schemas.microsoft.com/office/powerpoint/2010/main" val="325569065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147</a:t>
            </a:fld>
            <a:endParaRPr lang="zh-CN" altLang="en-US"/>
          </a:p>
        </p:txBody>
      </p:sp>
    </p:spTree>
    <p:extLst>
      <p:ext uri="{BB962C8B-B14F-4D97-AF65-F5344CB8AC3E}">
        <p14:creationId xmlns:p14="http://schemas.microsoft.com/office/powerpoint/2010/main" val="419525854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148</a:t>
            </a:fld>
            <a:endParaRPr lang="zh-CN" altLang="en-US"/>
          </a:p>
        </p:txBody>
      </p:sp>
    </p:spTree>
    <p:extLst>
      <p:ext uri="{BB962C8B-B14F-4D97-AF65-F5344CB8AC3E}">
        <p14:creationId xmlns:p14="http://schemas.microsoft.com/office/powerpoint/2010/main" val="182174321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149</a:t>
            </a:fld>
            <a:endParaRPr lang="zh-CN" altLang="en-US"/>
          </a:p>
        </p:txBody>
      </p:sp>
    </p:spTree>
    <p:extLst>
      <p:ext uri="{BB962C8B-B14F-4D97-AF65-F5344CB8AC3E}">
        <p14:creationId xmlns:p14="http://schemas.microsoft.com/office/powerpoint/2010/main" val="303976694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15</a:t>
            </a:fld>
            <a:endParaRPr lang="zh-CN" altLang="en-US"/>
          </a:p>
        </p:txBody>
      </p:sp>
    </p:spTree>
    <p:extLst>
      <p:ext uri="{BB962C8B-B14F-4D97-AF65-F5344CB8AC3E}">
        <p14:creationId xmlns:p14="http://schemas.microsoft.com/office/powerpoint/2010/main" val="43273768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150</a:t>
            </a:fld>
            <a:endParaRPr lang="zh-CN" altLang="en-US"/>
          </a:p>
        </p:txBody>
      </p:sp>
    </p:spTree>
    <p:extLst>
      <p:ext uri="{BB962C8B-B14F-4D97-AF65-F5344CB8AC3E}">
        <p14:creationId xmlns:p14="http://schemas.microsoft.com/office/powerpoint/2010/main" val="76841624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151</a:t>
            </a:fld>
            <a:endParaRPr lang="zh-CN" altLang="en-US"/>
          </a:p>
        </p:txBody>
      </p:sp>
    </p:spTree>
    <p:extLst>
      <p:ext uri="{BB962C8B-B14F-4D97-AF65-F5344CB8AC3E}">
        <p14:creationId xmlns:p14="http://schemas.microsoft.com/office/powerpoint/2010/main" val="15932016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152</a:t>
            </a:fld>
            <a:endParaRPr lang="zh-CN" altLang="en-US"/>
          </a:p>
        </p:txBody>
      </p:sp>
    </p:spTree>
    <p:extLst>
      <p:ext uri="{BB962C8B-B14F-4D97-AF65-F5344CB8AC3E}">
        <p14:creationId xmlns:p14="http://schemas.microsoft.com/office/powerpoint/2010/main" val="243358450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153</a:t>
            </a:fld>
            <a:endParaRPr lang="zh-CN" altLang="en-US"/>
          </a:p>
        </p:txBody>
      </p:sp>
    </p:spTree>
    <p:extLst>
      <p:ext uri="{BB962C8B-B14F-4D97-AF65-F5344CB8AC3E}">
        <p14:creationId xmlns:p14="http://schemas.microsoft.com/office/powerpoint/2010/main" val="76346410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154</a:t>
            </a:fld>
            <a:endParaRPr lang="zh-CN" altLang="en-US"/>
          </a:p>
        </p:txBody>
      </p:sp>
    </p:spTree>
    <p:extLst>
      <p:ext uri="{BB962C8B-B14F-4D97-AF65-F5344CB8AC3E}">
        <p14:creationId xmlns:p14="http://schemas.microsoft.com/office/powerpoint/2010/main" val="393547878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155</a:t>
            </a:fld>
            <a:endParaRPr lang="zh-CN" altLang="en-US"/>
          </a:p>
        </p:txBody>
      </p:sp>
    </p:spTree>
    <p:extLst>
      <p:ext uri="{BB962C8B-B14F-4D97-AF65-F5344CB8AC3E}">
        <p14:creationId xmlns:p14="http://schemas.microsoft.com/office/powerpoint/2010/main" val="330009032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156</a:t>
            </a:fld>
            <a:endParaRPr lang="zh-CN" altLang="en-US"/>
          </a:p>
        </p:txBody>
      </p:sp>
    </p:spTree>
    <p:extLst>
      <p:ext uri="{BB962C8B-B14F-4D97-AF65-F5344CB8AC3E}">
        <p14:creationId xmlns:p14="http://schemas.microsoft.com/office/powerpoint/2010/main" val="209006999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157</a:t>
            </a:fld>
            <a:endParaRPr lang="zh-CN" altLang="en-US"/>
          </a:p>
        </p:txBody>
      </p:sp>
    </p:spTree>
    <p:extLst>
      <p:ext uri="{BB962C8B-B14F-4D97-AF65-F5344CB8AC3E}">
        <p14:creationId xmlns:p14="http://schemas.microsoft.com/office/powerpoint/2010/main" val="84373339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158</a:t>
            </a:fld>
            <a:endParaRPr lang="zh-CN" altLang="en-US"/>
          </a:p>
        </p:txBody>
      </p:sp>
    </p:spTree>
    <p:extLst>
      <p:ext uri="{BB962C8B-B14F-4D97-AF65-F5344CB8AC3E}">
        <p14:creationId xmlns:p14="http://schemas.microsoft.com/office/powerpoint/2010/main" val="218570526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159</a:t>
            </a:fld>
            <a:endParaRPr lang="zh-CN" altLang="en-US"/>
          </a:p>
        </p:txBody>
      </p:sp>
    </p:spTree>
    <p:extLst>
      <p:ext uri="{BB962C8B-B14F-4D97-AF65-F5344CB8AC3E}">
        <p14:creationId xmlns:p14="http://schemas.microsoft.com/office/powerpoint/2010/main" val="321376883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16</a:t>
            </a:fld>
            <a:endParaRPr lang="zh-CN" altLang="en-US"/>
          </a:p>
        </p:txBody>
      </p:sp>
    </p:spTree>
    <p:extLst>
      <p:ext uri="{BB962C8B-B14F-4D97-AF65-F5344CB8AC3E}">
        <p14:creationId xmlns:p14="http://schemas.microsoft.com/office/powerpoint/2010/main" val="386593948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160</a:t>
            </a:fld>
            <a:endParaRPr lang="zh-CN" altLang="en-US"/>
          </a:p>
        </p:txBody>
      </p:sp>
    </p:spTree>
    <p:extLst>
      <p:ext uri="{BB962C8B-B14F-4D97-AF65-F5344CB8AC3E}">
        <p14:creationId xmlns:p14="http://schemas.microsoft.com/office/powerpoint/2010/main" val="104200140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161</a:t>
            </a:fld>
            <a:endParaRPr lang="zh-CN" altLang="en-US"/>
          </a:p>
        </p:txBody>
      </p:sp>
    </p:spTree>
    <p:extLst>
      <p:ext uri="{BB962C8B-B14F-4D97-AF65-F5344CB8AC3E}">
        <p14:creationId xmlns:p14="http://schemas.microsoft.com/office/powerpoint/2010/main" val="88793259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162</a:t>
            </a:fld>
            <a:endParaRPr lang="zh-CN" altLang="en-US"/>
          </a:p>
        </p:txBody>
      </p:sp>
    </p:spTree>
    <p:extLst>
      <p:ext uri="{BB962C8B-B14F-4D97-AF65-F5344CB8AC3E}">
        <p14:creationId xmlns:p14="http://schemas.microsoft.com/office/powerpoint/2010/main" val="150634667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163</a:t>
            </a:fld>
            <a:endParaRPr lang="zh-CN" altLang="en-US"/>
          </a:p>
        </p:txBody>
      </p:sp>
    </p:spTree>
    <p:extLst>
      <p:ext uri="{BB962C8B-B14F-4D97-AF65-F5344CB8AC3E}">
        <p14:creationId xmlns:p14="http://schemas.microsoft.com/office/powerpoint/2010/main" val="54631141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164</a:t>
            </a:fld>
            <a:endParaRPr lang="zh-CN" altLang="en-US"/>
          </a:p>
        </p:txBody>
      </p:sp>
    </p:spTree>
    <p:extLst>
      <p:ext uri="{BB962C8B-B14F-4D97-AF65-F5344CB8AC3E}">
        <p14:creationId xmlns:p14="http://schemas.microsoft.com/office/powerpoint/2010/main" val="283479346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165</a:t>
            </a:fld>
            <a:endParaRPr lang="zh-CN" altLang="en-US"/>
          </a:p>
        </p:txBody>
      </p:sp>
    </p:spTree>
    <p:extLst>
      <p:ext uri="{BB962C8B-B14F-4D97-AF65-F5344CB8AC3E}">
        <p14:creationId xmlns:p14="http://schemas.microsoft.com/office/powerpoint/2010/main" val="1130275911"/>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166</a:t>
            </a:fld>
            <a:endParaRPr lang="zh-CN" altLang="en-US"/>
          </a:p>
        </p:txBody>
      </p:sp>
    </p:spTree>
    <p:extLst>
      <p:ext uri="{BB962C8B-B14F-4D97-AF65-F5344CB8AC3E}">
        <p14:creationId xmlns:p14="http://schemas.microsoft.com/office/powerpoint/2010/main" val="57459984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167</a:t>
            </a:fld>
            <a:endParaRPr lang="zh-CN" altLang="en-US"/>
          </a:p>
        </p:txBody>
      </p:sp>
    </p:spTree>
    <p:extLst>
      <p:ext uri="{BB962C8B-B14F-4D97-AF65-F5344CB8AC3E}">
        <p14:creationId xmlns:p14="http://schemas.microsoft.com/office/powerpoint/2010/main" val="385093552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168</a:t>
            </a:fld>
            <a:endParaRPr lang="zh-CN" altLang="en-US"/>
          </a:p>
        </p:txBody>
      </p:sp>
    </p:spTree>
    <p:extLst>
      <p:ext uri="{BB962C8B-B14F-4D97-AF65-F5344CB8AC3E}">
        <p14:creationId xmlns:p14="http://schemas.microsoft.com/office/powerpoint/2010/main" val="57459984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169</a:t>
            </a:fld>
            <a:endParaRPr lang="zh-CN" altLang="en-US"/>
          </a:p>
        </p:txBody>
      </p:sp>
    </p:spTree>
    <p:extLst>
      <p:ext uri="{BB962C8B-B14F-4D97-AF65-F5344CB8AC3E}">
        <p14:creationId xmlns:p14="http://schemas.microsoft.com/office/powerpoint/2010/main" val="350996172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17</a:t>
            </a:fld>
            <a:endParaRPr lang="zh-CN" altLang="en-US"/>
          </a:p>
        </p:txBody>
      </p:sp>
    </p:spTree>
    <p:extLst>
      <p:ext uri="{BB962C8B-B14F-4D97-AF65-F5344CB8AC3E}">
        <p14:creationId xmlns:p14="http://schemas.microsoft.com/office/powerpoint/2010/main" val="3696705234"/>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170</a:t>
            </a:fld>
            <a:endParaRPr lang="zh-CN" altLang="en-US"/>
          </a:p>
        </p:txBody>
      </p:sp>
    </p:spTree>
    <p:extLst>
      <p:ext uri="{BB962C8B-B14F-4D97-AF65-F5344CB8AC3E}">
        <p14:creationId xmlns:p14="http://schemas.microsoft.com/office/powerpoint/2010/main" val="217034906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171</a:t>
            </a:fld>
            <a:endParaRPr lang="zh-CN" altLang="en-US"/>
          </a:p>
        </p:txBody>
      </p:sp>
    </p:spTree>
    <p:extLst>
      <p:ext uri="{BB962C8B-B14F-4D97-AF65-F5344CB8AC3E}">
        <p14:creationId xmlns:p14="http://schemas.microsoft.com/office/powerpoint/2010/main" val="156895019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172</a:t>
            </a:fld>
            <a:endParaRPr lang="zh-CN" altLang="en-US"/>
          </a:p>
        </p:txBody>
      </p:sp>
    </p:spTree>
    <p:extLst>
      <p:ext uri="{BB962C8B-B14F-4D97-AF65-F5344CB8AC3E}">
        <p14:creationId xmlns:p14="http://schemas.microsoft.com/office/powerpoint/2010/main" val="12255964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173</a:t>
            </a:fld>
            <a:endParaRPr lang="zh-CN" altLang="en-US"/>
          </a:p>
        </p:txBody>
      </p:sp>
    </p:spTree>
    <p:extLst>
      <p:ext uri="{BB962C8B-B14F-4D97-AF65-F5344CB8AC3E}">
        <p14:creationId xmlns:p14="http://schemas.microsoft.com/office/powerpoint/2010/main" val="3740672954"/>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174</a:t>
            </a:fld>
            <a:endParaRPr lang="zh-CN" altLang="en-US"/>
          </a:p>
        </p:txBody>
      </p:sp>
    </p:spTree>
    <p:extLst>
      <p:ext uri="{BB962C8B-B14F-4D97-AF65-F5344CB8AC3E}">
        <p14:creationId xmlns:p14="http://schemas.microsoft.com/office/powerpoint/2010/main" val="329204708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175</a:t>
            </a:fld>
            <a:endParaRPr lang="zh-CN" altLang="en-US"/>
          </a:p>
        </p:txBody>
      </p:sp>
    </p:spTree>
    <p:extLst>
      <p:ext uri="{BB962C8B-B14F-4D97-AF65-F5344CB8AC3E}">
        <p14:creationId xmlns:p14="http://schemas.microsoft.com/office/powerpoint/2010/main" val="3435414220"/>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176</a:t>
            </a:fld>
            <a:endParaRPr lang="zh-CN" altLang="en-US"/>
          </a:p>
        </p:txBody>
      </p:sp>
    </p:spTree>
    <p:extLst>
      <p:ext uri="{BB962C8B-B14F-4D97-AF65-F5344CB8AC3E}">
        <p14:creationId xmlns:p14="http://schemas.microsoft.com/office/powerpoint/2010/main" val="330478543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177</a:t>
            </a:fld>
            <a:endParaRPr lang="zh-CN" altLang="en-US"/>
          </a:p>
        </p:txBody>
      </p:sp>
    </p:spTree>
    <p:extLst>
      <p:ext uri="{BB962C8B-B14F-4D97-AF65-F5344CB8AC3E}">
        <p14:creationId xmlns:p14="http://schemas.microsoft.com/office/powerpoint/2010/main" val="3899279900"/>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178</a:t>
            </a:fld>
            <a:endParaRPr lang="zh-CN" altLang="en-US"/>
          </a:p>
        </p:txBody>
      </p:sp>
    </p:spTree>
    <p:extLst>
      <p:ext uri="{BB962C8B-B14F-4D97-AF65-F5344CB8AC3E}">
        <p14:creationId xmlns:p14="http://schemas.microsoft.com/office/powerpoint/2010/main" val="128264281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179</a:t>
            </a:fld>
            <a:endParaRPr lang="zh-CN" altLang="en-US"/>
          </a:p>
        </p:txBody>
      </p:sp>
    </p:spTree>
    <p:extLst>
      <p:ext uri="{BB962C8B-B14F-4D97-AF65-F5344CB8AC3E}">
        <p14:creationId xmlns:p14="http://schemas.microsoft.com/office/powerpoint/2010/main" val="216988402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18</a:t>
            </a:fld>
            <a:endParaRPr lang="zh-CN" altLang="en-US"/>
          </a:p>
        </p:txBody>
      </p:sp>
    </p:spTree>
    <p:extLst>
      <p:ext uri="{BB962C8B-B14F-4D97-AF65-F5344CB8AC3E}">
        <p14:creationId xmlns:p14="http://schemas.microsoft.com/office/powerpoint/2010/main" val="107796326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180</a:t>
            </a:fld>
            <a:endParaRPr lang="zh-CN" altLang="en-US"/>
          </a:p>
        </p:txBody>
      </p:sp>
    </p:spTree>
    <p:extLst>
      <p:ext uri="{BB962C8B-B14F-4D97-AF65-F5344CB8AC3E}">
        <p14:creationId xmlns:p14="http://schemas.microsoft.com/office/powerpoint/2010/main" val="56010403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181</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33105914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19</a:t>
            </a:fld>
            <a:endParaRPr lang="zh-CN" altLang="en-US"/>
          </a:p>
        </p:txBody>
      </p:sp>
    </p:spTree>
    <p:extLst>
      <p:ext uri="{BB962C8B-B14F-4D97-AF65-F5344CB8AC3E}">
        <p14:creationId xmlns:p14="http://schemas.microsoft.com/office/powerpoint/2010/main" val="29226729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2</a:t>
            </a:fld>
            <a:endParaRPr lang="zh-CN" altLang="en-US"/>
          </a:p>
        </p:txBody>
      </p:sp>
    </p:spTree>
    <p:extLst>
      <p:ext uri="{BB962C8B-B14F-4D97-AF65-F5344CB8AC3E}">
        <p14:creationId xmlns:p14="http://schemas.microsoft.com/office/powerpoint/2010/main" val="107704515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20</a:t>
            </a:fld>
            <a:endParaRPr lang="zh-CN" altLang="en-US"/>
          </a:p>
        </p:txBody>
      </p:sp>
    </p:spTree>
    <p:extLst>
      <p:ext uri="{BB962C8B-B14F-4D97-AF65-F5344CB8AC3E}">
        <p14:creationId xmlns:p14="http://schemas.microsoft.com/office/powerpoint/2010/main" val="183347883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21</a:t>
            </a:fld>
            <a:endParaRPr lang="zh-CN" altLang="en-US"/>
          </a:p>
        </p:txBody>
      </p:sp>
    </p:spTree>
    <p:extLst>
      <p:ext uri="{BB962C8B-B14F-4D97-AF65-F5344CB8AC3E}">
        <p14:creationId xmlns:p14="http://schemas.microsoft.com/office/powerpoint/2010/main" val="227841173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22</a:t>
            </a:fld>
            <a:endParaRPr lang="zh-CN" altLang="en-US"/>
          </a:p>
        </p:txBody>
      </p:sp>
    </p:spTree>
    <p:extLst>
      <p:ext uri="{BB962C8B-B14F-4D97-AF65-F5344CB8AC3E}">
        <p14:creationId xmlns:p14="http://schemas.microsoft.com/office/powerpoint/2010/main" val="269968258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23</a:t>
            </a:fld>
            <a:endParaRPr lang="zh-CN" altLang="en-US"/>
          </a:p>
        </p:txBody>
      </p:sp>
    </p:spTree>
    <p:extLst>
      <p:ext uri="{BB962C8B-B14F-4D97-AF65-F5344CB8AC3E}">
        <p14:creationId xmlns:p14="http://schemas.microsoft.com/office/powerpoint/2010/main" val="27749454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24</a:t>
            </a:fld>
            <a:endParaRPr lang="zh-CN" altLang="en-US"/>
          </a:p>
        </p:txBody>
      </p:sp>
    </p:spTree>
    <p:extLst>
      <p:ext uri="{BB962C8B-B14F-4D97-AF65-F5344CB8AC3E}">
        <p14:creationId xmlns:p14="http://schemas.microsoft.com/office/powerpoint/2010/main" val="42762940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25</a:t>
            </a:fld>
            <a:endParaRPr lang="zh-CN" altLang="en-US"/>
          </a:p>
        </p:txBody>
      </p:sp>
    </p:spTree>
    <p:extLst>
      <p:ext uri="{BB962C8B-B14F-4D97-AF65-F5344CB8AC3E}">
        <p14:creationId xmlns:p14="http://schemas.microsoft.com/office/powerpoint/2010/main" val="216106866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26</a:t>
            </a:fld>
            <a:endParaRPr lang="zh-CN" altLang="en-US"/>
          </a:p>
        </p:txBody>
      </p:sp>
    </p:spTree>
    <p:extLst>
      <p:ext uri="{BB962C8B-B14F-4D97-AF65-F5344CB8AC3E}">
        <p14:creationId xmlns:p14="http://schemas.microsoft.com/office/powerpoint/2010/main" val="422497502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27</a:t>
            </a:fld>
            <a:endParaRPr lang="zh-CN" altLang="en-US"/>
          </a:p>
        </p:txBody>
      </p:sp>
    </p:spTree>
    <p:extLst>
      <p:ext uri="{BB962C8B-B14F-4D97-AF65-F5344CB8AC3E}">
        <p14:creationId xmlns:p14="http://schemas.microsoft.com/office/powerpoint/2010/main" val="41303348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28</a:t>
            </a:fld>
            <a:endParaRPr lang="zh-CN" altLang="en-US"/>
          </a:p>
        </p:txBody>
      </p:sp>
    </p:spTree>
    <p:extLst>
      <p:ext uri="{BB962C8B-B14F-4D97-AF65-F5344CB8AC3E}">
        <p14:creationId xmlns:p14="http://schemas.microsoft.com/office/powerpoint/2010/main" val="151778596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29</a:t>
            </a:fld>
            <a:endParaRPr lang="zh-CN" altLang="en-US"/>
          </a:p>
        </p:txBody>
      </p:sp>
    </p:spTree>
    <p:extLst>
      <p:ext uri="{BB962C8B-B14F-4D97-AF65-F5344CB8AC3E}">
        <p14:creationId xmlns:p14="http://schemas.microsoft.com/office/powerpoint/2010/main" val="28800473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使用方法：</a:t>
            </a:r>
            <a:br>
              <a:rPr lang="zh-CN" altLang="en-US" dirty="0" smtClean="0"/>
            </a:br>
            <a:r>
              <a:rPr lang="en-US" altLang="zh-CN" dirty="0" smtClean="0"/>
              <a:t>【</a:t>
            </a:r>
            <a:r>
              <a:rPr lang="zh-CN" altLang="en-US" dirty="0" smtClean="0"/>
              <a:t>更改文字</a:t>
            </a:r>
            <a:r>
              <a:rPr lang="en-US" altLang="zh-CN" dirty="0" smtClean="0"/>
              <a:t>】</a:t>
            </a:r>
            <a:r>
              <a:rPr lang="zh-CN" altLang="en-US" dirty="0" smtClean="0"/>
              <a:t>：将标题框及正文框中的文字可直接改为您所需文字</a:t>
            </a:r>
            <a:br>
              <a:rPr lang="zh-CN" altLang="en-US" dirty="0" smtClean="0"/>
            </a:br>
            <a:r>
              <a:rPr lang="en-US" altLang="zh-CN" dirty="0" smtClean="0"/>
              <a:t>【</a:t>
            </a:r>
            <a:r>
              <a:rPr lang="zh-CN" altLang="en-US" dirty="0" smtClean="0"/>
              <a:t>更改图片</a:t>
            </a:r>
            <a:r>
              <a:rPr lang="en-US" altLang="zh-CN" dirty="0" smtClean="0"/>
              <a:t>】</a:t>
            </a:r>
            <a:r>
              <a:rPr lang="zh-CN" altLang="en-US" dirty="0" smtClean="0"/>
              <a:t>：点中图片</a:t>
            </a:r>
            <a:r>
              <a:rPr lang="en-US" altLang="zh-CN" dirty="0" smtClean="0"/>
              <a:t>》</a:t>
            </a:r>
            <a:r>
              <a:rPr lang="zh-CN" altLang="en-US" dirty="0" smtClean="0"/>
              <a:t>绘图工具</a:t>
            </a:r>
            <a:r>
              <a:rPr lang="en-US" altLang="zh-CN" dirty="0" smtClean="0"/>
              <a:t>》</a:t>
            </a:r>
            <a:r>
              <a:rPr lang="zh-CN" altLang="en-US" dirty="0" smtClean="0"/>
              <a:t>格式</a:t>
            </a:r>
            <a:r>
              <a:rPr lang="en-US" altLang="zh-CN" dirty="0" smtClean="0"/>
              <a:t>》</a:t>
            </a:r>
            <a:r>
              <a:rPr lang="zh-CN" altLang="en-US" dirty="0" smtClean="0"/>
              <a:t>填充</a:t>
            </a:r>
            <a:r>
              <a:rPr lang="en-US" altLang="zh-CN" dirty="0" smtClean="0"/>
              <a:t>》</a:t>
            </a:r>
            <a:r>
              <a:rPr lang="zh-CN" altLang="en-US" dirty="0" smtClean="0"/>
              <a:t>图片</a:t>
            </a:r>
            <a:r>
              <a:rPr lang="en-US" altLang="zh-CN" dirty="0" smtClean="0"/>
              <a:t>》</a:t>
            </a:r>
            <a:r>
              <a:rPr lang="zh-CN" altLang="en-US" dirty="0" smtClean="0"/>
              <a:t>选择您需要展示的图片</a:t>
            </a:r>
            <a:br>
              <a:rPr lang="zh-CN" altLang="en-US" dirty="0" smtClean="0"/>
            </a:br>
            <a:r>
              <a:rPr lang="en-US" altLang="zh-CN" dirty="0" smtClean="0"/>
              <a:t>【</a:t>
            </a:r>
            <a:r>
              <a:rPr lang="zh-CN" altLang="en-US" dirty="0" smtClean="0"/>
              <a:t>增加减少图片</a:t>
            </a:r>
            <a:r>
              <a:rPr lang="en-US" altLang="zh-CN" dirty="0" smtClean="0"/>
              <a:t>】</a:t>
            </a:r>
            <a:r>
              <a:rPr lang="zh-CN" altLang="en-US" dirty="0" smtClean="0"/>
              <a:t>：直接复制粘贴图片来增加图片数，复制后更改方法见</a:t>
            </a:r>
            <a:r>
              <a:rPr lang="en-US" altLang="zh-CN" dirty="0" smtClean="0"/>
              <a:t>【</a:t>
            </a:r>
            <a:r>
              <a:rPr lang="zh-CN" altLang="en-US" dirty="0" smtClean="0"/>
              <a:t>更改图片</a:t>
            </a:r>
            <a:r>
              <a:rPr lang="en-US" altLang="zh-CN" dirty="0" smtClean="0"/>
              <a:t>】</a:t>
            </a:r>
            <a:br>
              <a:rPr lang="en-US" altLang="zh-CN" dirty="0" smtClean="0"/>
            </a:br>
            <a:r>
              <a:rPr lang="en-US" altLang="zh-CN" dirty="0" smtClean="0"/>
              <a:t>【</a:t>
            </a:r>
            <a:r>
              <a:rPr lang="zh-CN" altLang="en-US" dirty="0" smtClean="0"/>
              <a:t>更改图片色彩</a:t>
            </a:r>
            <a:r>
              <a:rPr lang="en-US" altLang="zh-CN" dirty="0" smtClean="0"/>
              <a:t>】</a:t>
            </a:r>
            <a:r>
              <a:rPr lang="zh-CN" altLang="en-US" dirty="0" smtClean="0"/>
              <a:t>：点中图片</a:t>
            </a:r>
            <a:r>
              <a:rPr lang="en-US" altLang="zh-CN" dirty="0" smtClean="0"/>
              <a:t>》</a:t>
            </a:r>
            <a:r>
              <a:rPr lang="zh-CN" altLang="en-US" dirty="0" smtClean="0"/>
              <a:t>图片工具</a:t>
            </a:r>
            <a:r>
              <a:rPr lang="en-US" altLang="zh-CN" dirty="0" smtClean="0"/>
              <a:t>》</a:t>
            </a:r>
            <a:r>
              <a:rPr lang="zh-CN" altLang="en-US" dirty="0" smtClean="0"/>
              <a:t>格式</a:t>
            </a:r>
            <a:r>
              <a:rPr lang="en-US" altLang="zh-CN" dirty="0" smtClean="0"/>
              <a:t>》</a:t>
            </a:r>
            <a:r>
              <a:rPr lang="zh-CN" altLang="en-US" dirty="0" smtClean="0"/>
              <a:t>色彩（重新着色）</a:t>
            </a:r>
            <a:r>
              <a:rPr lang="en-US" altLang="zh-CN" dirty="0" smtClean="0"/>
              <a:t>》</a:t>
            </a:r>
            <a:r>
              <a:rPr lang="zh-CN" altLang="en-US" dirty="0" smtClean="0"/>
              <a:t>选择您喜欢的色彩</a:t>
            </a:r>
            <a:br>
              <a:rPr lang="zh-CN" altLang="en-US" dirty="0" smtClean="0"/>
            </a:br>
            <a:r>
              <a:rPr lang="zh-CN" altLang="en-US" dirty="0" smtClean="0"/>
              <a:t>下载更多模板、视频教程：</a:t>
            </a:r>
            <a:r>
              <a:rPr lang="en-US" dirty="0" smtClean="0"/>
              <a:t>http://www.mysoeasy.com</a:t>
            </a:r>
            <a:endParaRPr lang="en-US" dirty="0"/>
          </a:p>
        </p:txBody>
      </p:sp>
      <p:sp>
        <p:nvSpPr>
          <p:cNvPr id="4" name="灯片编号占位符 3"/>
          <p:cNvSpPr>
            <a:spLocks noGrp="1"/>
          </p:cNvSpPr>
          <p:nvPr>
            <p:ph type="sldNum" sz="quarter" idx="10"/>
          </p:nvPr>
        </p:nvSpPr>
        <p:spPr/>
        <p:txBody>
          <a:bodyPr/>
          <a:lstStyle/>
          <a:p>
            <a:fld id="{4AE1D939-3E60-4063-B05E-56844F97CE60}" type="slidenum">
              <a:rPr lang="zh-CN" altLang="en-US" smtClean="0"/>
              <a:t>3</a:t>
            </a:fld>
            <a:endParaRPr lang="zh-CN" altLang="en-US"/>
          </a:p>
        </p:txBody>
      </p:sp>
    </p:spTree>
    <p:extLst>
      <p:ext uri="{BB962C8B-B14F-4D97-AF65-F5344CB8AC3E}">
        <p14:creationId xmlns:p14="http://schemas.microsoft.com/office/powerpoint/2010/main" val="18460969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30</a:t>
            </a:fld>
            <a:endParaRPr lang="zh-CN" altLang="en-US"/>
          </a:p>
        </p:txBody>
      </p:sp>
    </p:spTree>
    <p:extLst>
      <p:ext uri="{BB962C8B-B14F-4D97-AF65-F5344CB8AC3E}">
        <p14:creationId xmlns:p14="http://schemas.microsoft.com/office/powerpoint/2010/main" val="379749439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31</a:t>
            </a:fld>
            <a:endParaRPr lang="zh-CN" altLang="en-US"/>
          </a:p>
        </p:txBody>
      </p:sp>
    </p:spTree>
    <p:extLst>
      <p:ext uri="{BB962C8B-B14F-4D97-AF65-F5344CB8AC3E}">
        <p14:creationId xmlns:p14="http://schemas.microsoft.com/office/powerpoint/2010/main" val="151827916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32</a:t>
            </a:fld>
            <a:endParaRPr lang="zh-CN" altLang="en-US"/>
          </a:p>
        </p:txBody>
      </p:sp>
    </p:spTree>
    <p:extLst>
      <p:ext uri="{BB962C8B-B14F-4D97-AF65-F5344CB8AC3E}">
        <p14:creationId xmlns:p14="http://schemas.microsoft.com/office/powerpoint/2010/main" val="227998538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33</a:t>
            </a:fld>
            <a:endParaRPr lang="zh-CN" altLang="en-US"/>
          </a:p>
        </p:txBody>
      </p:sp>
    </p:spTree>
    <p:extLst>
      <p:ext uri="{BB962C8B-B14F-4D97-AF65-F5344CB8AC3E}">
        <p14:creationId xmlns:p14="http://schemas.microsoft.com/office/powerpoint/2010/main" val="33832384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34</a:t>
            </a:fld>
            <a:endParaRPr lang="zh-CN" altLang="en-US"/>
          </a:p>
        </p:txBody>
      </p:sp>
    </p:spTree>
    <p:extLst>
      <p:ext uri="{BB962C8B-B14F-4D97-AF65-F5344CB8AC3E}">
        <p14:creationId xmlns:p14="http://schemas.microsoft.com/office/powerpoint/2010/main" val="17707237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35</a:t>
            </a:fld>
            <a:endParaRPr lang="zh-CN" altLang="en-US"/>
          </a:p>
        </p:txBody>
      </p:sp>
    </p:spTree>
    <p:extLst>
      <p:ext uri="{BB962C8B-B14F-4D97-AF65-F5344CB8AC3E}">
        <p14:creationId xmlns:p14="http://schemas.microsoft.com/office/powerpoint/2010/main" val="354472590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36</a:t>
            </a:fld>
            <a:endParaRPr lang="zh-CN" altLang="en-US"/>
          </a:p>
        </p:txBody>
      </p:sp>
    </p:spTree>
    <p:extLst>
      <p:ext uri="{BB962C8B-B14F-4D97-AF65-F5344CB8AC3E}">
        <p14:creationId xmlns:p14="http://schemas.microsoft.com/office/powerpoint/2010/main" val="361209918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37</a:t>
            </a:fld>
            <a:endParaRPr lang="zh-CN" altLang="en-US"/>
          </a:p>
        </p:txBody>
      </p:sp>
    </p:spTree>
    <p:extLst>
      <p:ext uri="{BB962C8B-B14F-4D97-AF65-F5344CB8AC3E}">
        <p14:creationId xmlns:p14="http://schemas.microsoft.com/office/powerpoint/2010/main" val="120299833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38</a:t>
            </a:fld>
            <a:endParaRPr lang="zh-CN" altLang="en-US"/>
          </a:p>
        </p:txBody>
      </p:sp>
    </p:spTree>
    <p:extLst>
      <p:ext uri="{BB962C8B-B14F-4D97-AF65-F5344CB8AC3E}">
        <p14:creationId xmlns:p14="http://schemas.microsoft.com/office/powerpoint/2010/main" val="281098565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39</a:t>
            </a:fld>
            <a:endParaRPr lang="zh-CN" altLang="en-US"/>
          </a:p>
        </p:txBody>
      </p:sp>
    </p:spTree>
    <p:extLst>
      <p:ext uri="{BB962C8B-B14F-4D97-AF65-F5344CB8AC3E}">
        <p14:creationId xmlns:p14="http://schemas.microsoft.com/office/powerpoint/2010/main" val="39967163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4</a:t>
            </a:fld>
            <a:endParaRPr lang="zh-CN" altLang="en-US"/>
          </a:p>
        </p:txBody>
      </p:sp>
    </p:spTree>
    <p:extLst>
      <p:ext uri="{BB962C8B-B14F-4D97-AF65-F5344CB8AC3E}">
        <p14:creationId xmlns:p14="http://schemas.microsoft.com/office/powerpoint/2010/main" val="314453421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40</a:t>
            </a:fld>
            <a:endParaRPr lang="zh-CN" altLang="en-US"/>
          </a:p>
        </p:txBody>
      </p:sp>
    </p:spTree>
    <p:extLst>
      <p:ext uri="{BB962C8B-B14F-4D97-AF65-F5344CB8AC3E}">
        <p14:creationId xmlns:p14="http://schemas.microsoft.com/office/powerpoint/2010/main" val="404566358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41</a:t>
            </a:fld>
            <a:endParaRPr lang="zh-CN" altLang="en-US"/>
          </a:p>
        </p:txBody>
      </p:sp>
    </p:spTree>
    <p:extLst>
      <p:ext uri="{BB962C8B-B14F-4D97-AF65-F5344CB8AC3E}">
        <p14:creationId xmlns:p14="http://schemas.microsoft.com/office/powerpoint/2010/main" val="271792484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42</a:t>
            </a:fld>
            <a:endParaRPr lang="zh-CN" altLang="en-US"/>
          </a:p>
        </p:txBody>
      </p:sp>
    </p:spTree>
    <p:extLst>
      <p:ext uri="{BB962C8B-B14F-4D97-AF65-F5344CB8AC3E}">
        <p14:creationId xmlns:p14="http://schemas.microsoft.com/office/powerpoint/2010/main" val="308631405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43</a:t>
            </a:fld>
            <a:endParaRPr lang="zh-CN" altLang="en-US"/>
          </a:p>
        </p:txBody>
      </p:sp>
    </p:spTree>
    <p:extLst>
      <p:ext uri="{BB962C8B-B14F-4D97-AF65-F5344CB8AC3E}">
        <p14:creationId xmlns:p14="http://schemas.microsoft.com/office/powerpoint/2010/main" val="271226996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44</a:t>
            </a:fld>
            <a:endParaRPr lang="zh-CN" altLang="en-US"/>
          </a:p>
        </p:txBody>
      </p:sp>
    </p:spTree>
    <p:extLst>
      <p:ext uri="{BB962C8B-B14F-4D97-AF65-F5344CB8AC3E}">
        <p14:creationId xmlns:p14="http://schemas.microsoft.com/office/powerpoint/2010/main" val="152215043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45</a:t>
            </a:fld>
            <a:endParaRPr lang="zh-CN" altLang="en-US"/>
          </a:p>
        </p:txBody>
      </p:sp>
    </p:spTree>
    <p:extLst>
      <p:ext uri="{BB962C8B-B14F-4D97-AF65-F5344CB8AC3E}">
        <p14:creationId xmlns:p14="http://schemas.microsoft.com/office/powerpoint/2010/main" val="6791055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46</a:t>
            </a:fld>
            <a:endParaRPr lang="zh-CN" altLang="en-US"/>
          </a:p>
        </p:txBody>
      </p:sp>
    </p:spTree>
    <p:extLst>
      <p:ext uri="{BB962C8B-B14F-4D97-AF65-F5344CB8AC3E}">
        <p14:creationId xmlns:p14="http://schemas.microsoft.com/office/powerpoint/2010/main" val="363256809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47</a:t>
            </a:fld>
            <a:endParaRPr lang="zh-CN" altLang="en-US"/>
          </a:p>
        </p:txBody>
      </p:sp>
    </p:spTree>
    <p:extLst>
      <p:ext uri="{BB962C8B-B14F-4D97-AF65-F5344CB8AC3E}">
        <p14:creationId xmlns:p14="http://schemas.microsoft.com/office/powerpoint/2010/main" val="194846067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48</a:t>
            </a:fld>
            <a:endParaRPr lang="zh-CN" altLang="en-US"/>
          </a:p>
        </p:txBody>
      </p:sp>
    </p:spTree>
    <p:extLst>
      <p:ext uri="{BB962C8B-B14F-4D97-AF65-F5344CB8AC3E}">
        <p14:creationId xmlns:p14="http://schemas.microsoft.com/office/powerpoint/2010/main" val="196723026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49</a:t>
            </a:fld>
            <a:endParaRPr lang="zh-CN" altLang="en-US"/>
          </a:p>
        </p:txBody>
      </p:sp>
    </p:spTree>
    <p:extLst>
      <p:ext uri="{BB962C8B-B14F-4D97-AF65-F5344CB8AC3E}">
        <p14:creationId xmlns:p14="http://schemas.microsoft.com/office/powerpoint/2010/main" val="21422427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5</a:t>
            </a:fld>
            <a:endParaRPr lang="zh-CN" altLang="en-US"/>
          </a:p>
        </p:txBody>
      </p:sp>
    </p:spTree>
    <p:extLst>
      <p:ext uri="{BB962C8B-B14F-4D97-AF65-F5344CB8AC3E}">
        <p14:creationId xmlns:p14="http://schemas.microsoft.com/office/powerpoint/2010/main" val="383489578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50</a:t>
            </a:fld>
            <a:endParaRPr lang="zh-CN" altLang="en-US"/>
          </a:p>
        </p:txBody>
      </p:sp>
    </p:spTree>
    <p:extLst>
      <p:ext uri="{BB962C8B-B14F-4D97-AF65-F5344CB8AC3E}">
        <p14:creationId xmlns:p14="http://schemas.microsoft.com/office/powerpoint/2010/main" val="180791720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51</a:t>
            </a:fld>
            <a:endParaRPr lang="zh-CN" altLang="en-US"/>
          </a:p>
        </p:txBody>
      </p:sp>
    </p:spTree>
    <p:extLst>
      <p:ext uri="{BB962C8B-B14F-4D97-AF65-F5344CB8AC3E}">
        <p14:creationId xmlns:p14="http://schemas.microsoft.com/office/powerpoint/2010/main" val="127799374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52</a:t>
            </a:fld>
            <a:endParaRPr lang="zh-CN" altLang="en-US"/>
          </a:p>
        </p:txBody>
      </p:sp>
    </p:spTree>
    <p:extLst>
      <p:ext uri="{BB962C8B-B14F-4D97-AF65-F5344CB8AC3E}">
        <p14:creationId xmlns:p14="http://schemas.microsoft.com/office/powerpoint/2010/main" val="227138214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53</a:t>
            </a:fld>
            <a:endParaRPr lang="zh-CN" altLang="en-US"/>
          </a:p>
        </p:txBody>
      </p:sp>
    </p:spTree>
    <p:extLst>
      <p:ext uri="{BB962C8B-B14F-4D97-AF65-F5344CB8AC3E}">
        <p14:creationId xmlns:p14="http://schemas.microsoft.com/office/powerpoint/2010/main" val="284642934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54</a:t>
            </a:fld>
            <a:endParaRPr lang="zh-CN" altLang="en-US"/>
          </a:p>
        </p:txBody>
      </p:sp>
    </p:spTree>
    <p:extLst>
      <p:ext uri="{BB962C8B-B14F-4D97-AF65-F5344CB8AC3E}">
        <p14:creationId xmlns:p14="http://schemas.microsoft.com/office/powerpoint/2010/main" val="221983935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55</a:t>
            </a:fld>
            <a:endParaRPr lang="zh-CN" altLang="en-US"/>
          </a:p>
        </p:txBody>
      </p:sp>
    </p:spTree>
    <p:extLst>
      <p:ext uri="{BB962C8B-B14F-4D97-AF65-F5344CB8AC3E}">
        <p14:creationId xmlns:p14="http://schemas.microsoft.com/office/powerpoint/2010/main" val="23352750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56</a:t>
            </a:fld>
            <a:endParaRPr lang="zh-CN" altLang="en-US"/>
          </a:p>
        </p:txBody>
      </p:sp>
    </p:spTree>
    <p:extLst>
      <p:ext uri="{BB962C8B-B14F-4D97-AF65-F5344CB8AC3E}">
        <p14:creationId xmlns:p14="http://schemas.microsoft.com/office/powerpoint/2010/main" val="198757481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57</a:t>
            </a:fld>
            <a:endParaRPr lang="zh-CN" altLang="en-US"/>
          </a:p>
        </p:txBody>
      </p:sp>
    </p:spTree>
    <p:extLst>
      <p:ext uri="{BB962C8B-B14F-4D97-AF65-F5344CB8AC3E}">
        <p14:creationId xmlns:p14="http://schemas.microsoft.com/office/powerpoint/2010/main" val="109321160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58</a:t>
            </a:fld>
            <a:endParaRPr lang="zh-CN" altLang="en-US"/>
          </a:p>
        </p:txBody>
      </p:sp>
    </p:spTree>
    <p:extLst>
      <p:ext uri="{BB962C8B-B14F-4D97-AF65-F5344CB8AC3E}">
        <p14:creationId xmlns:p14="http://schemas.microsoft.com/office/powerpoint/2010/main" val="382887881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59</a:t>
            </a:fld>
            <a:endParaRPr lang="zh-CN" altLang="en-US"/>
          </a:p>
        </p:txBody>
      </p:sp>
    </p:spTree>
    <p:extLst>
      <p:ext uri="{BB962C8B-B14F-4D97-AF65-F5344CB8AC3E}">
        <p14:creationId xmlns:p14="http://schemas.microsoft.com/office/powerpoint/2010/main" val="11126516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6</a:t>
            </a:fld>
            <a:endParaRPr lang="zh-CN" altLang="en-US"/>
          </a:p>
        </p:txBody>
      </p:sp>
    </p:spTree>
    <p:extLst>
      <p:ext uri="{BB962C8B-B14F-4D97-AF65-F5344CB8AC3E}">
        <p14:creationId xmlns:p14="http://schemas.microsoft.com/office/powerpoint/2010/main" val="101908796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60</a:t>
            </a:fld>
            <a:endParaRPr lang="zh-CN" altLang="en-US"/>
          </a:p>
        </p:txBody>
      </p:sp>
    </p:spTree>
    <p:extLst>
      <p:ext uri="{BB962C8B-B14F-4D97-AF65-F5344CB8AC3E}">
        <p14:creationId xmlns:p14="http://schemas.microsoft.com/office/powerpoint/2010/main" val="148127215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61</a:t>
            </a:fld>
            <a:endParaRPr lang="zh-CN" altLang="en-US"/>
          </a:p>
        </p:txBody>
      </p:sp>
    </p:spTree>
    <p:extLst>
      <p:ext uri="{BB962C8B-B14F-4D97-AF65-F5344CB8AC3E}">
        <p14:creationId xmlns:p14="http://schemas.microsoft.com/office/powerpoint/2010/main" val="421884455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62</a:t>
            </a:fld>
            <a:endParaRPr lang="zh-CN" altLang="en-US"/>
          </a:p>
        </p:txBody>
      </p:sp>
    </p:spTree>
    <p:extLst>
      <p:ext uri="{BB962C8B-B14F-4D97-AF65-F5344CB8AC3E}">
        <p14:creationId xmlns:p14="http://schemas.microsoft.com/office/powerpoint/2010/main" val="254687154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63</a:t>
            </a:fld>
            <a:endParaRPr lang="zh-CN" altLang="en-US"/>
          </a:p>
        </p:txBody>
      </p:sp>
    </p:spTree>
    <p:extLst>
      <p:ext uri="{BB962C8B-B14F-4D97-AF65-F5344CB8AC3E}">
        <p14:creationId xmlns:p14="http://schemas.microsoft.com/office/powerpoint/2010/main" val="238268328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64</a:t>
            </a:fld>
            <a:endParaRPr lang="zh-CN" altLang="en-US"/>
          </a:p>
        </p:txBody>
      </p:sp>
    </p:spTree>
    <p:extLst>
      <p:ext uri="{BB962C8B-B14F-4D97-AF65-F5344CB8AC3E}">
        <p14:creationId xmlns:p14="http://schemas.microsoft.com/office/powerpoint/2010/main" val="235382785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65</a:t>
            </a:fld>
            <a:endParaRPr lang="zh-CN" altLang="en-US"/>
          </a:p>
        </p:txBody>
      </p:sp>
    </p:spTree>
    <p:extLst>
      <p:ext uri="{BB962C8B-B14F-4D97-AF65-F5344CB8AC3E}">
        <p14:creationId xmlns:p14="http://schemas.microsoft.com/office/powerpoint/2010/main" val="149355496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66</a:t>
            </a:fld>
            <a:endParaRPr lang="zh-CN" altLang="en-US"/>
          </a:p>
        </p:txBody>
      </p:sp>
    </p:spTree>
    <p:extLst>
      <p:ext uri="{BB962C8B-B14F-4D97-AF65-F5344CB8AC3E}">
        <p14:creationId xmlns:p14="http://schemas.microsoft.com/office/powerpoint/2010/main" val="109776591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67</a:t>
            </a:fld>
            <a:endParaRPr lang="zh-CN" altLang="en-US"/>
          </a:p>
        </p:txBody>
      </p:sp>
    </p:spTree>
    <p:extLst>
      <p:ext uri="{BB962C8B-B14F-4D97-AF65-F5344CB8AC3E}">
        <p14:creationId xmlns:p14="http://schemas.microsoft.com/office/powerpoint/2010/main" val="240942011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68</a:t>
            </a:fld>
            <a:endParaRPr lang="zh-CN" altLang="en-US"/>
          </a:p>
        </p:txBody>
      </p:sp>
    </p:spTree>
    <p:extLst>
      <p:ext uri="{BB962C8B-B14F-4D97-AF65-F5344CB8AC3E}">
        <p14:creationId xmlns:p14="http://schemas.microsoft.com/office/powerpoint/2010/main" val="405679304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69</a:t>
            </a:fld>
            <a:endParaRPr lang="zh-CN" altLang="en-US"/>
          </a:p>
        </p:txBody>
      </p:sp>
    </p:spTree>
    <p:extLst>
      <p:ext uri="{BB962C8B-B14F-4D97-AF65-F5344CB8AC3E}">
        <p14:creationId xmlns:p14="http://schemas.microsoft.com/office/powerpoint/2010/main" val="22360995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7</a:t>
            </a:fld>
            <a:endParaRPr lang="zh-CN" altLang="en-US"/>
          </a:p>
        </p:txBody>
      </p:sp>
    </p:spTree>
    <p:extLst>
      <p:ext uri="{BB962C8B-B14F-4D97-AF65-F5344CB8AC3E}">
        <p14:creationId xmlns:p14="http://schemas.microsoft.com/office/powerpoint/2010/main" val="315036145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70</a:t>
            </a:fld>
            <a:endParaRPr lang="zh-CN" altLang="en-US"/>
          </a:p>
        </p:txBody>
      </p:sp>
    </p:spTree>
    <p:extLst>
      <p:ext uri="{BB962C8B-B14F-4D97-AF65-F5344CB8AC3E}">
        <p14:creationId xmlns:p14="http://schemas.microsoft.com/office/powerpoint/2010/main" val="230114429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71</a:t>
            </a:fld>
            <a:endParaRPr lang="zh-CN" altLang="en-US"/>
          </a:p>
        </p:txBody>
      </p:sp>
    </p:spTree>
    <p:extLst>
      <p:ext uri="{BB962C8B-B14F-4D97-AF65-F5344CB8AC3E}">
        <p14:creationId xmlns:p14="http://schemas.microsoft.com/office/powerpoint/2010/main" val="198606651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72</a:t>
            </a:fld>
            <a:endParaRPr lang="zh-CN" altLang="en-US"/>
          </a:p>
        </p:txBody>
      </p:sp>
    </p:spTree>
    <p:extLst>
      <p:ext uri="{BB962C8B-B14F-4D97-AF65-F5344CB8AC3E}">
        <p14:creationId xmlns:p14="http://schemas.microsoft.com/office/powerpoint/2010/main" val="65397265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73</a:t>
            </a:fld>
            <a:endParaRPr lang="zh-CN" altLang="en-US"/>
          </a:p>
        </p:txBody>
      </p:sp>
    </p:spTree>
    <p:extLst>
      <p:ext uri="{BB962C8B-B14F-4D97-AF65-F5344CB8AC3E}">
        <p14:creationId xmlns:p14="http://schemas.microsoft.com/office/powerpoint/2010/main" val="351361875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74</a:t>
            </a:fld>
            <a:endParaRPr lang="zh-CN" altLang="en-US"/>
          </a:p>
        </p:txBody>
      </p:sp>
    </p:spTree>
    <p:extLst>
      <p:ext uri="{BB962C8B-B14F-4D97-AF65-F5344CB8AC3E}">
        <p14:creationId xmlns:p14="http://schemas.microsoft.com/office/powerpoint/2010/main" val="229630416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75</a:t>
            </a:fld>
            <a:endParaRPr lang="zh-CN" altLang="en-US"/>
          </a:p>
        </p:txBody>
      </p:sp>
    </p:spTree>
    <p:extLst>
      <p:ext uri="{BB962C8B-B14F-4D97-AF65-F5344CB8AC3E}">
        <p14:creationId xmlns:p14="http://schemas.microsoft.com/office/powerpoint/2010/main" val="130864091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76</a:t>
            </a:fld>
            <a:endParaRPr lang="zh-CN" altLang="en-US"/>
          </a:p>
        </p:txBody>
      </p:sp>
    </p:spTree>
    <p:extLst>
      <p:ext uri="{BB962C8B-B14F-4D97-AF65-F5344CB8AC3E}">
        <p14:creationId xmlns:p14="http://schemas.microsoft.com/office/powerpoint/2010/main" val="90339431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77</a:t>
            </a:fld>
            <a:endParaRPr lang="zh-CN" altLang="en-US"/>
          </a:p>
        </p:txBody>
      </p:sp>
    </p:spTree>
    <p:extLst>
      <p:ext uri="{BB962C8B-B14F-4D97-AF65-F5344CB8AC3E}">
        <p14:creationId xmlns:p14="http://schemas.microsoft.com/office/powerpoint/2010/main" val="33046884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78</a:t>
            </a:fld>
            <a:endParaRPr lang="zh-CN" altLang="en-US"/>
          </a:p>
        </p:txBody>
      </p:sp>
    </p:spTree>
    <p:extLst>
      <p:ext uri="{BB962C8B-B14F-4D97-AF65-F5344CB8AC3E}">
        <p14:creationId xmlns:p14="http://schemas.microsoft.com/office/powerpoint/2010/main" val="322367197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79</a:t>
            </a:fld>
            <a:endParaRPr lang="zh-CN" altLang="en-US"/>
          </a:p>
        </p:txBody>
      </p:sp>
    </p:spTree>
    <p:extLst>
      <p:ext uri="{BB962C8B-B14F-4D97-AF65-F5344CB8AC3E}">
        <p14:creationId xmlns:p14="http://schemas.microsoft.com/office/powerpoint/2010/main" val="3429270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8</a:t>
            </a:fld>
            <a:endParaRPr lang="zh-CN" altLang="en-US"/>
          </a:p>
        </p:txBody>
      </p:sp>
    </p:spTree>
    <p:extLst>
      <p:ext uri="{BB962C8B-B14F-4D97-AF65-F5344CB8AC3E}">
        <p14:creationId xmlns:p14="http://schemas.microsoft.com/office/powerpoint/2010/main" val="19998936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80</a:t>
            </a:fld>
            <a:endParaRPr lang="zh-CN" altLang="en-US"/>
          </a:p>
        </p:txBody>
      </p:sp>
    </p:spTree>
    <p:extLst>
      <p:ext uri="{BB962C8B-B14F-4D97-AF65-F5344CB8AC3E}">
        <p14:creationId xmlns:p14="http://schemas.microsoft.com/office/powerpoint/2010/main" val="108284421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81</a:t>
            </a:fld>
            <a:endParaRPr lang="zh-CN" altLang="en-US"/>
          </a:p>
        </p:txBody>
      </p:sp>
    </p:spTree>
    <p:extLst>
      <p:ext uri="{BB962C8B-B14F-4D97-AF65-F5344CB8AC3E}">
        <p14:creationId xmlns:p14="http://schemas.microsoft.com/office/powerpoint/2010/main" val="245195608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82</a:t>
            </a:fld>
            <a:endParaRPr lang="zh-CN" altLang="en-US"/>
          </a:p>
        </p:txBody>
      </p:sp>
    </p:spTree>
    <p:extLst>
      <p:ext uri="{BB962C8B-B14F-4D97-AF65-F5344CB8AC3E}">
        <p14:creationId xmlns:p14="http://schemas.microsoft.com/office/powerpoint/2010/main" val="88123223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83</a:t>
            </a:fld>
            <a:endParaRPr lang="zh-CN" altLang="en-US"/>
          </a:p>
        </p:txBody>
      </p:sp>
    </p:spTree>
    <p:extLst>
      <p:ext uri="{BB962C8B-B14F-4D97-AF65-F5344CB8AC3E}">
        <p14:creationId xmlns:p14="http://schemas.microsoft.com/office/powerpoint/2010/main" val="394024625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84</a:t>
            </a:fld>
            <a:endParaRPr lang="zh-CN" altLang="en-US"/>
          </a:p>
        </p:txBody>
      </p:sp>
    </p:spTree>
    <p:extLst>
      <p:ext uri="{BB962C8B-B14F-4D97-AF65-F5344CB8AC3E}">
        <p14:creationId xmlns:p14="http://schemas.microsoft.com/office/powerpoint/2010/main" val="339479510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85</a:t>
            </a:fld>
            <a:endParaRPr lang="zh-CN" altLang="en-US"/>
          </a:p>
        </p:txBody>
      </p:sp>
    </p:spTree>
    <p:extLst>
      <p:ext uri="{BB962C8B-B14F-4D97-AF65-F5344CB8AC3E}">
        <p14:creationId xmlns:p14="http://schemas.microsoft.com/office/powerpoint/2010/main" val="59478676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86</a:t>
            </a:fld>
            <a:endParaRPr lang="zh-CN" altLang="en-US"/>
          </a:p>
        </p:txBody>
      </p:sp>
    </p:spTree>
    <p:extLst>
      <p:ext uri="{BB962C8B-B14F-4D97-AF65-F5344CB8AC3E}">
        <p14:creationId xmlns:p14="http://schemas.microsoft.com/office/powerpoint/2010/main" val="166138845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87</a:t>
            </a:fld>
            <a:endParaRPr lang="zh-CN" altLang="en-US"/>
          </a:p>
        </p:txBody>
      </p:sp>
    </p:spTree>
    <p:extLst>
      <p:ext uri="{BB962C8B-B14F-4D97-AF65-F5344CB8AC3E}">
        <p14:creationId xmlns:p14="http://schemas.microsoft.com/office/powerpoint/2010/main" val="92415127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88</a:t>
            </a:fld>
            <a:endParaRPr lang="zh-CN" altLang="en-US"/>
          </a:p>
        </p:txBody>
      </p:sp>
    </p:spTree>
    <p:extLst>
      <p:ext uri="{BB962C8B-B14F-4D97-AF65-F5344CB8AC3E}">
        <p14:creationId xmlns:p14="http://schemas.microsoft.com/office/powerpoint/2010/main" val="404747163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89</a:t>
            </a:fld>
            <a:endParaRPr lang="zh-CN" altLang="en-US"/>
          </a:p>
        </p:txBody>
      </p:sp>
    </p:spTree>
    <p:extLst>
      <p:ext uri="{BB962C8B-B14F-4D97-AF65-F5344CB8AC3E}">
        <p14:creationId xmlns:p14="http://schemas.microsoft.com/office/powerpoint/2010/main" val="233322463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9</a:t>
            </a:fld>
            <a:endParaRPr lang="zh-CN" altLang="en-US"/>
          </a:p>
        </p:txBody>
      </p:sp>
    </p:spTree>
    <p:extLst>
      <p:ext uri="{BB962C8B-B14F-4D97-AF65-F5344CB8AC3E}">
        <p14:creationId xmlns:p14="http://schemas.microsoft.com/office/powerpoint/2010/main" val="274208809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90</a:t>
            </a:fld>
            <a:endParaRPr lang="zh-CN" altLang="en-US"/>
          </a:p>
        </p:txBody>
      </p:sp>
    </p:spTree>
    <p:extLst>
      <p:ext uri="{BB962C8B-B14F-4D97-AF65-F5344CB8AC3E}">
        <p14:creationId xmlns:p14="http://schemas.microsoft.com/office/powerpoint/2010/main" val="179672773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91</a:t>
            </a:fld>
            <a:endParaRPr lang="zh-CN" altLang="en-US"/>
          </a:p>
        </p:txBody>
      </p:sp>
    </p:spTree>
    <p:extLst>
      <p:ext uri="{BB962C8B-B14F-4D97-AF65-F5344CB8AC3E}">
        <p14:creationId xmlns:p14="http://schemas.microsoft.com/office/powerpoint/2010/main" val="303161833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92</a:t>
            </a:fld>
            <a:endParaRPr lang="zh-CN" altLang="en-US"/>
          </a:p>
        </p:txBody>
      </p:sp>
    </p:spTree>
    <p:extLst>
      <p:ext uri="{BB962C8B-B14F-4D97-AF65-F5344CB8AC3E}">
        <p14:creationId xmlns:p14="http://schemas.microsoft.com/office/powerpoint/2010/main" val="426808770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93</a:t>
            </a:fld>
            <a:endParaRPr lang="zh-CN" altLang="en-US"/>
          </a:p>
        </p:txBody>
      </p:sp>
    </p:spTree>
    <p:extLst>
      <p:ext uri="{BB962C8B-B14F-4D97-AF65-F5344CB8AC3E}">
        <p14:creationId xmlns:p14="http://schemas.microsoft.com/office/powerpoint/2010/main" val="256482593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94</a:t>
            </a:fld>
            <a:endParaRPr lang="zh-CN" altLang="en-US"/>
          </a:p>
        </p:txBody>
      </p:sp>
    </p:spTree>
    <p:extLst>
      <p:ext uri="{BB962C8B-B14F-4D97-AF65-F5344CB8AC3E}">
        <p14:creationId xmlns:p14="http://schemas.microsoft.com/office/powerpoint/2010/main" val="184825955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95</a:t>
            </a:fld>
            <a:endParaRPr lang="zh-CN" altLang="en-US"/>
          </a:p>
        </p:txBody>
      </p:sp>
    </p:spTree>
    <p:extLst>
      <p:ext uri="{BB962C8B-B14F-4D97-AF65-F5344CB8AC3E}">
        <p14:creationId xmlns:p14="http://schemas.microsoft.com/office/powerpoint/2010/main" val="79059133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96</a:t>
            </a:fld>
            <a:endParaRPr lang="zh-CN" altLang="en-US"/>
          </a:p>
        </p:txBody>
      </p:sp>
    </p:spTree>
    <p:extLst>
      <p:ext uri="{BB962C8B-B14F-4D97-AF65-F5344CB8AC3E}">
        <p14:creationId xmlns:p14="http://schemas.microsoft.com/office/powerpoint/2010/main" val="36910389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97</a:t>
            </a:fld>
            <a:endParaRPr lang="zh-CN" altLang="en-US"/>
          </a:p>
        </p:txBody>
      </p:sp>
    </p:spTree>
    <p:extLst>
      <p:ext uri="{BB962C8B-B14F-4D97-AF65-F5344CB8AC3E}">
        <p14:creationId xmlns:p14="http://schemas.microsoft.com/office/powerpoint/2010/main" val="148782546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98</a:t>
            </a:fld>
            <a:endParaRPr lang="zh-CN" altLang="en-US"/>
          </a:p>
        </p:txBody>
      </p:sp>
    </p:spTree>
    <p:extLst>
      <p:ext uri="{BB962C8B-B14F-4D97-AF65-F5344CB8AC3E}">
        <p14:creationId xmlns:p14="http://schemas.microsoft.com/office/powerpoint/2010/main" val="224776790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使用方法：</a:t>
            </a:r>
            <a:br>
              <a:rPr lang="zh-CN" altLang="en-US" smtClean="0"/>
            </a:br>
            <a:r>
              <a:rPr lang="en-US" altLang="zh-CN" smtClean="0"/>
              <a:t>【</a:t>
            </a:r>
            <a:r>
              <a:rPr lang="zh-CN" altLang="en-US" smtClean="0"/>
              <a:t>更改文字</a:t>
            </a:r>
            <a:r>
              <a:rPr lang="en-US" altLang="zh-CN" smtClean="0"/>
              <a:t>】</a:t>
            </a:r>
            <a:r>
              <a:rPr lang="zh-CN" altLang="en-US" smtClean="0"/>
              <a:t>：将标题框及正文框中的文字可直接改为您所需文字</a:t>
            </a:r>
            <a:br>
              <a:rPr lang="zh-CN" altLang="en-US" smtClean="0"/>
            </a:br>
            <a:r>
              <a:rPr lang="en-US" altLang="zh-CN" smtClean="0"/>
              <a:t>【</a:t>
            </a:r>
            <a:r>
              <a:rPr lang="zh-CN" altLang="en-US" smtClean="0"/>
              <a:t>更改图片</a:t>
            </a:r>
            <a:r>
              <a:rPr lang="en-US" altLang="zh-CN" smtClean="0"/>
              <a:t>】</a:t>
            </a:r>
            <a:r>
              <a:rPr lang="zh-CN" altLang="en-US" smtClean="0"/>
              <a:t>：点中图片</a:t>
            </a:r>
            <a:r>
              <a:rPr lang="en-US" altLang="zh-CN" smtClean="0"/>
              <a:t>》</a:t>
            </a:r>
            <a:r>
              <a:rPr lang="zh-CN" altLang="en-US" smtClean="0"/>
              <a:t>绘图工具</a:t>
            </a:r>
            <a:r>
              <a:rPr lang="en-US" altLang="zh-CN" smtClean="0"/>
              <a:t>》</a:t>
            </a:r>
            <a:r>
              <a:rPr lang="zh-CN" altLang="en-US" smtClean="0"/>
              <a:t>格式</a:t>
            </a:r>
            <a:r>
              <a:rPr lang="en-US" altLang="zh-CN" smtClean="0"/>
              <a:t>》</a:t>
            </a:r>
            <a:r>
              <a:rPr lang="zh-CN" altLang="en-US" smtClean="0"/>
              <a:t>填充</a:t>
            </a:r>
            <a:r>
              <a:rPr lang="en-US" altLang="zh-CN" smtClean="0"/>
              <a:t>》</a:t>
            </a:r>
            <a:r>
              <a:rPr lang="zh-CN" altLang="en-US" smtClean="0"/>
              <a:t>图片</a:t>
            </a:r>
            <a:r>
              <a:rPr lang="en-US" altLang="zh-CN" smtClean="0"/>
              <a:t>》</a:t>
            </a:r>
            <a:r>
              <a:rPr lang="zh-CN" altLang="en-US" smtClean="0"/>
              <a:t>选择您需要展示的图片</a:t>
            </a:r>
            <a:br>
              <a:rPr lang="zh-CN" altLang="en-US" smtClean="0"/>
            </a:br>
            <a:r>
              <a:rPr lang="en-US" altLang="zh-CN" smtClean="0"/>
              <a:t>【</a:t>
            </a:r>
            <a:r>
              <a:rPr lang="zh-CN" altLang="en-US" smtClean="0"/>
              <a:t>增加减少图片</a:t>
            </a:r>
            <a:r>
              <a:rPr lang="en-US" altLang="zh-CN" smtClean="0"/>
              <a:t>】</a:t>
            </a:r>
            <a:r>
              <a:rPr lang="zh-CN" altLang="en-US" smtClean="0"/>
              <a:t>：直接复制粘贴图片来增加图片数，复制后更改方法见</a:t>
            </a:r>
            <a:r>
              <a:rPr lang="en-US" altLang="zh-CN" smtClean="0"/>
              <a:t>【</a:t>
            </a:r>
            <a:r>
              <a:rPr lang="zh-CN" altLang="en-US" smtClean="0"/>
              <a:t>更改图片</a:t>
            </a:r>
            <a:r>
              <a:rPr lang="en-US" altLang="zh-CN" smtClean="0"/>
              <a:t>】</a:t>
            </a:r>
            <a:br>
              <a:rPr lang="en-US" altLang="zh-CN" smtClean="0"/>
            </a:br>
            <a:r>
              <a:rPr lang="en-US" altLang="zh-CN" smtClean="0"/>
              <a:t>【</a:t>
            </a:r>
            <a:r>
              <a:rPr lang="zh-CN" altLang="en-US" smtClean="0"/>
              <a:t>更改图片色彩</a:t>
            </a:r>
            <a:r>
              <a:rPr lang="en-US" altLang="zh-CN" smtClean="0"/>
              <a:t>】</a:t>
            </a:r>
            <a:r>
              <a:rPr lang="zh-CN" altLang="en-US" smtClean="0"/>
              <a:t>：点中图片</a:t>
            </a:r>
            <a:r>
              <a:rPr lang="en-US" altLang="zh-CN" smtClean="0"/>
              <a:t>》</a:t>
            </a:r>
            <a:r>
              <a:rPr lang="zh-CN" altLang="en-US" smtClean="0"/>
              <a:t>图片工具</a:t>
            </a:r>
            <a:r>
              <a:rPr lang="en-US" altLang="zh-CN" smtClean="0"/>
              <a:t>》</a:t>
            </a:r>
            <a:r>
              <a:rPr lang="zh-CN" altLang="en-US" smtClean="0"/>
              <a:t>格式</a:t>
            </a:r>
            <a:r>
              <a:rPr lang="en-US" altLang="zh-CN" smtClean="0"/>
              <a:t>》</a:t>
            </a:r>
            <a:r>
              <a:rPr lang="zh-CN" altLang="en-US" smtClean="0"/>
              <a:t>色彩（重新着色）</a:t>
            </a:r>
            <a:r>
              <a:rPr lang="en-US" altLang="zh-CN" smtClean="0"/>
              <a:t>》</a:t>
            </a:r>
            <a:r>
              <a:rPr lang="zh-CN" altLang="en-US" smtClean="0"/>
              <a:t>选择您喜欢的色彩</a:t>
            </a:r>
            <a:br>
              <a:rPr lang="zh-CN" altLang="en-US" smtClean="0"/>
            </a:br>
            <a:r>
              <a:rPr lang="zh-CN" altLang="en-US" smtClean="0"/>
              <a:t>下载更多模板、视频教程：</a:t>
            </a:r>
            <a:r>
              <a:rPr lang="en-US" smtClean="0"/>
              <a:t>http://www.mysoeasy.com</a:t>
            </a:r>
            <a:endParaRPr lang="en-US"/>
          </a:p>
        </p:txBody>
      </p:sp>
      <p:sp>
        <p:nvSpPr>
          <p:cNvPr id="4" name="灯片编号占位符 3"/>
          <p:cNvSpPr>
            <a:spLocks noGrp="1"/>
          </p:cNvSpPr>
          <p:nvPr>
            <p:ph type="sldNum" sz="quarter" idx="10"/>
          </p:nvPr>
        </p:nvSpPr>
        <p:spPr/>
        <p:txBody>
          <a:bodyPr/>
          <a:lstStyle/>
          <a:p>
            <a:fld id="{4AE1D939-3E60-4063-B05E-56844F97CE60}" type="slidenum">
              <a:rPr lang="zh-CN" altLang="en-US" smtClean="0"/>
              <a:t>99</a:t>
            </a:fld>
            <a:endParaRPr lang="zh-CN" altLang="en-US"/>
          </a:p>
        </p:txBody>
      </p:sp>
    </p:spTree>
    <p:extLst>
      <p:ext uri="{BB962C8B-B14F-4D97-AF65-F5344CB8AC3E}">
        <p14:creationId xmlns:p14="http://schemas.microsoft.com/office/powerpoint/2010/main" val="35338126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lvl1pPr>
              <a:defRPr/>
            </a:lvl1pPr>
          </a:lstStyle>
          <a:p>
            <a:pPr>
              <a:defRPr/>
            </a:pPr>
            <a:fld id="{BDD4FF5F-3E88-4D59-8864-E2A1A4DBA108}" type="datetimeFigureOut">
              <a:rPr lang="zh-CN" altLang="en-US"/>
              <a:pPr>
                <a:defRPr/>
              </a:pPr>
              <a:t>2015/8/9</a:t>
            </a:fld>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pPr>
              <a:defRPr/>
            </a:pPr>
            <a:fld id="{100C2538-2D67-41D8-969E-FB17A3EE48EE}" type="slidenum">
              <a:rPr lang="zh-CN" altLang="en-US"/>
              <a:pPr>
                <a:defRPr/>
              </a:pPr>
              <a:t>‹#›</a:t>
            </a:fld>
            <a:endParaRPr lang="zh-CN" altLang="en-US"/>
          </a:p>
        </p:txBody>
      </p:sp>
    </p:spTree>
    <p:extLst>
      <p:ext uri="{BB962C8B-B14F-4D97-AF65-F5344CB8AC3E}">
        <p14:creationId xmlns:p14="http://schemas.microsoft.com/office/powerpoint/2010/main" val="2376448645"/>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lvl1pPr>
              <a:defRPr/>
            </a:lvl1pPr>
          </a:lstStyle>
          <a:p>
            <a:pPr>
              <a:defRPr/>
            </a:pPr>
            <a:fld id="{5B95AED7-0ABC-4DD2-83BF-63E2880CAC33}" type="datetimeFigureOut">
              <a:rPr lang="zh-CN" altLang="en-US"/>
              <a:pPr>
                <a:defRPr/>
              </a:pPr>
              <a:t>2015/8/9</a:t>
            </a:fld>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pPr>
              <a:defRPr/>
            </a:pPr>
            <a:fld id="{9176F7ED-7F38-44D4-A724-FEC44FA08DEC}" type="slidenum">
              <a:rPr lang="zh-CN" altLang="en-US"/>
              <a:pPr>
                <a:defRPr/>
              </a:pPr>
              <a:t>‹#›</a:t>
            </a:fld>
            <a:endParaRPr lang="zh-CN" altLang="en-US"/>
          </a:p>
        </p:txBody>
      </p:sp>
    </p:spTree>
    <p:extLst>
      <p:ext uri="{BB962C8B-B14F-4D97-AF65-F5344CB8AC3E}">
        <p14:creationId xmlns:p14="http://schemas.microsoft.com/office/powerpoint/2010/main" val="29878438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lvl1pPr>
              <a:defRPr/>
            </a:lvl1pPr>
          </a:lstStyle>
          <a:p>
            <a:pPr>
              <a:defRPr/>
            </a:pPr>
            <a:fld id="{9F10C98D-42A0-46D6-98A5-BFF6262EA87A}" type="datetimeFigureOut">
              <a:rPr lang="zh-CN" altLang="en-US"/>
              <a:pPr>
                <a:defRPr/>
              </a:pPr>
              <a:t>2015/8/9</a:t>
            </a:fld>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pPr>
              <a:defRPr/>
            </a:pPr>
            <a:fld id="{3B28C099-B6AB-4606-8375-F6CE6EE55181}" type="slidenum">
              <a:rPr lang="zh-CN" altLang="en-US"/>
              <a:pPr>
                <a:defRPr/>
              </a:pPr>
              <a:t>‹#›</a:t>
            </a:fld>
            <a:endParaRPr lang="zh-CN" altLang="en-US"/>
          </a:p>
        </p:txBody>
      </p:sp>
    </p:spTree>
    <p:extLst>
      <p:ext uri="{BB962C8B-B14F-4D97-AF65-F5344CB8AC3E}">
        <p14:creationId xmlns:p14="http://schemas.microsoft.com/office/powerpoint/2010/main" val="140170211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2015/8/9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5997124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2015/8/9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1653145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2015/8/9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5122087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2015/8/9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514490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2505075"/>
            <a:ext cx="3868340"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2505075"/>
            <a:ext cx="3887391"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2015/8/9</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25594290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2015/8/9</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9240346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2015/8/9</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483344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2015/8/9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809422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lvl1pPr>
              <a:defRPr/>
            </a:lvl1pPr>
          </a:lstStyle>
          <a:p>
            <a:pPr>
              <a:defRPr/>
            </a:pPr>
            <a:fld id="{9BB2C521-E001-40C3-AFA2-5569A17B64DE}" type="datetimeFigureOut">
              <a:rPr lang="zh-CN" altLang="en-US"/>
              <a:pPr>
                <a:defRPr/>
              </a:pPr>
              <a:t>2015/8/9</a:t>
            </a:fld>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pPr>
              <a:defRPr/>
            </a:pPr>
            <a:fld id="{B983A8A7-1E5A-4949-9048-47169B8E42F4}" type="slidenum">
              <a:rPr lang="zh-CN" altLang="en-US"/>
              <a:pPr>
                <a:defRPr/>
              </a:pPr>
              <a:t>‹#›</a:t>
            </a:fld>
            <a:endParaRPr lang="zh-CN" altLang="en-US"/>
          </a:p>
        </p:txBody>
      </p:sp>
    </p:spTree>
    <p:extLst>
      <p:ext uri="{BB962C8B-B14F-4D97-AF65-F5344CB8AC3E}">
        <p14:creationId xmlns:p14="http://schemas.microsoft.com/office/powerpoint/2010/main" val="343895723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2015/8/9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570440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2015/8/9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3310392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2015/8/9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2110491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lvl1pPr>
              <a:defRPr/>
            </a:lvl1pPr>
          </a:lstStyle>
          <a:p>
            <a:pPr>
              <a:defRPr/>
            </a:pPr>
            <a:fld id="{60344E79-1F79-4C30-83A2-5E7A3F172C2E}" type="datetimeFigureOut">
              <a:rPr lang="zh-CN" altLang="en-US"/>
              <a:pPr>
                <a:defRPr/>
              </a:pPr>
              <a:t>2015/8/9</a:t>
            </a:fld>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pPr>
              <a:defRPr/>
            </a:pPr>
            <a:fld id="{11346253-C468-45FE-8FD9-7554E98C8D0F}" type="slidenum">
              <a:rPr lang="zh-CN" altLang="en-US"/>
              <a:pPr>
                <a:defRPr/>
              </a:pPr>
              <a:t>‹#›</a:t>
            </a:fld>
            <a:endParaRPr lang="zh-CN" altLang="en-US"/>
          </a:p>
        </p:txBody>
      </p:sp>
    </p:spTree>
    <p:extLst>
      <p:ext uri="{BB962C8B-B14F-4D97-AF65-F5344CB8AC3E}">
        <p14:creationId xmlns:p14="http://schemas.microsoft.com/office/powerpoint/2010/main" val="22745772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3"/>
          <p:cNvSpPr>
            <a:spLocks noGrp="1"/>
          </p:cNvSpPr>
          <p:nvPr>
            <p:ph type="dt" sz="half" idx="10"/>
          </p:nvPr>
        </p:nvSpPr>
        <p:spPr/>
        <p:txBody>
          <a:bodyPr/>
          <a:lstStyle>
            <a:lvl1pPr>
              <a:defRPr/>
            </a:lvl1pPr>
          </a:lstStyle>
          <a:p>
            <a:pPr>
              <a:defRPr/>
            </a:pPr>
            <a:fld id="{3672E47E-4AC7-416C-BEE6-8E36D7CC6166}" type="datetimeFigureOut">
              <a:rPr lang="zh-CN" altLang="en-US"/>
              <a:pPr>
                <a:defRPr/>
              </a:pPr>
              <a:t>2015/8/9</a:t>
            </a:fld>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pPr>
              <a:defRPr/>
            </a:pPr>
            <a:fld id="{F4341C50-BD90-4278-8E67-EEF4816AF6AE}" type="slidenum">
              <a:rPr lang="zh-CN" altLang="en-US"/>
              <a:pPr>
                <a:defRPr/>
              </a:pPr>
              <a:t>‹#›</a:t>
            </a:fld>
            <a:endParaRPr lang="zh-CN" altLang="en-US"/>
          </a:p>
        </p:txBody>
      </p:sp>
    </p:spTree>
    <p:extLst>
      <p:ext uri="{BB962C8B-B14F-4D97-AF65-F5344CB8AC3E}">
        <p14:creationId xmlns:p14="http://schemas.microsoft.com/office/powerpoint/2010/main" val="175310284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3"/>
          <p:cNvSpPr>
            <a:spLocks noGrp="1"/>
          </p:cNvSpPr>
          <p:nvPr>
            <p:ph type="dt" sz="half" idx="10"/>
          </p:nvPr>
        </p:nvSpPr>
        <p:spPr/>
        <p:txBody>
          <a:bodyPr/>
          <a:lstStyle>
            <a:lvl1pPr>
              <a:defRPr/>
            </a:lvl1pPr>
          </a:lstStyle>
          <a:p>
            <a:pPr>
              <a:defRPr/>
            </a:pPr>
            <a:fld id="{75959298-6AB5-4E1F-99E1-6B3B4CB9C02E}" type="datetimeFigureOut">
              <a:rPr lang="zh-CN" altLang="en-US"/>
              <a:pPr>
                <a:defRPr/>
              </a:pPr>
              <a:t>2015/8/9</a:t>
            </a:fld>
            <a:endParaRPr lang="zh-CN" altLang="en-US"/>
          </a:p>
        </p:txBody>
      </p:sp>
      <p:sp>
        <p:nvSpPr>
          <p:cNvPr id="8" name="页脚占位符 4"/>
          <p:cNvSpPr>
            <a:spLocks noGrp="1"/>
          </p:cNvSpPr>
          <p:nvPr>
            <p:ph type="ftr" sz="quarter" idx="11"/>
          </p:nvPr>
        </p:nvSpPr>
        <p:spPr/>
        <p:txBody>
          <a:bodyPr/>
          <a:lstStyle>
            <a:lvl1pPr>
              <a:defRPr/>
            </a:lvl1pPr>
          </a:lstStyle>
          <a:p>
            <a:pPr>
              <a:defRPr/>
            </a:pPr>
            <a:endParaRPr lang="zh-CN" altLang="en-US"/>
          </a:p>
        </p:txBody>
      </p:sp>
      <p:sp>
        <p:nvSpPr>
          <p:cNvPr id="9" name="灯片编号占位符 5"/>
          <p:cNvSpPr>
            <a:spLocks noGrp="1"/>
          </p:cNvSpPr>
          <p:nvPr>
            <p:ph type="sldNum" sz="quarter" idx="12"/>
          </p:nvPr>
        </p:nvSpPr>
        <p:spPr/>
        <p:txBody>
          <a:bodyPr/>
          <a:lstStyle>
            <a:lvl1pPr>
              <a:defRPr/>
            </a:lvl1pPr>
          </a:lstStyle>
          <a:p>
            <a:pPr>
              <a:defRPr/>
            </a:pPr>
            <a:fld id="{94189E23-1631-48EA-8834-2604E515805B}" type="slidenum">
              <a:rPr lang="zh-CN" altLang="en-US"/>
              <a:pPr>
                <a:defRPr/>
              </a:pPr>
              <a:t>‹#›</a:t>
            </a:fld>
            <a:endParaRPr lang="zh-CN" altLang="en-US"/>
          </a:p>
        </p:txBody>
      </p:sp>
    </p:spTree>
    <p:extLst>
      <p:ext uri="{BB962C8B-B14F-4D97-AF65-F5344CB8AC3E}">
        <p14:creationId xmlns:p14="http://schemas.microsoft.com/office/powerpoint/2010/main" val="23079087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188640"/>
            <a:ext cx="8229600" cy="510580"/>
          </a:xfrm>
        </p:spPr>
        <p:txBody>
          <a:bodyPr/>
          <a:lstStyle>
            <a:lvl1pPr algn="l">
              <a:defRPr sz="2800" b="1">
                <a:latin typeface="微软雅黑" pitchFamily="34" charset="-122"/>
                <a:ea typeface="微软雅黑" pitchFamily="34" charset="-122"/>
              </a:defRPr>
            </a:lvl1pPr>
          </a:lstStyle>
          <a:p>
            <a:r>
              <a:rPr lang="zh-CN" altLang="en-US" dirty="0" smtClean="0"/>
              <a:t>单击此处编辑母版标题样式</a:t>
            </a:r>
            <a:endParaRPr lang="zh-CN" altLang="en-US" dirty="0"/>
          </a:p>
        </p:txBody>
      </p:sp>
      <p:sp>
        <p:nvSpPr>
          <p:cNvPr id="3" name="日期占位符 3"/>
          <p:cNvSpPr>
            <a:spLocks noGrp="1"/>
          </p:cNvSpPr>
          <p:nvPr>
            <p:ph type="dt" sz="half" idx="10"/>
          </p:nvPr>
        </p:nvSpPr>
        <p:spPr/>
        <p:txBody>
          <a:bodyPr/>
          <a:lstStyle>
            <a:lvl1pPr>
              <a:defRPr/>
            </a:lvl1pPr>
          </a:lstStyle>
          <a:p>
            <a:pPr>
              <a:defRPr/>
            </a:pPr>
            <a:fld id="{36BD6B43-C60A-4618-9E76-FD310E23ADDD}" type="datetimeFigureOut">
              <a:rPr lang="zh-CN" altLang="en-US"/>
              <a:pPr>
                <a:defRPr/>
              </a:pPr>
              <a:t>2015/8/9</a:t>
            </a:fld>
            <a:endParaRPr lang="zh-CN" altLang="en-US"/>
          </a:p>
        </p:txBody>
      </p:sp>
      <p:sp>
        <p:nvSpPr>
          <p:cNvPr id="4" name="页脚占位符 4"/>
          <p:cNvSpPr>
            <a:spLocks noGrp="1"/>
          </p:cNvSpPr>
          <p:nvPr>
            <p:ph type="ftr" sz="quarter" idx="11"/>
          </p:nvPr>
        </p:nvSpPr>
        <p:spPr/>
        <p:txBody>
          <a:bodyPr/>
          <a:lstStyle>
            <a:lvl1pPr>
              <a:defRPr/>
            </a:lvl1pPr>
          </a:lstStyle>
          <a:p>
            <a:pPr>
              <a:defRPr/>
            </a:pPr>
            <a:endParaRPr lang="zh-CN" altLang="en-US"/>
          </a:p>
        </p:txBody>
      </p:sp>
      <p:sp>
        <p:nvSpPr>
          <p:cNvPr id="5" name="灯片编号占位符 5"/>
          <p:cNvSpPr>
            <a:spLocks noGrp="1"/>
          </p:cNvSpPr>
          <p:nvPr>
            <p:ph type="sldNum" sz="quarter" idx="12"/>
          </p:nvPr>
        </p:nvSpPr>
        <p:spPr/>
        <p:txBody>
          <a:bodyPr/>
          <a:lstStyle>
            <a:lvl1pPr>
              <a:defRPr/>
            </a:lvl1pPr>
          </a:lstStyle>
          <a:p>
            <a:pPr>
              <a:defRPr/>
            </a:pPr>
            <a:fld id="{10D03463-9CCB-4D1A-AFE2-7D76436CE9C0}" type="slidenum">
              <a:rPr lang="zh-CN" altLang="en-US"/>
              <a:pPr>
                <a:defRPr/>
              </a:pPr>
              <a:t>‹#›</a:t>
            </a:fld>
            <a:endParaRPr lang="zh-CN" altLang="en-US"/>
          </a:p>
        </p:txBody>
      </p:sp>
    </p:spTree>
    <p:extLst>
      <p:ext uri="{BB962C8B-B14F-4D97-AF65-F5344CB8AC3E}">
        <p14:creationId xmlns:p14="http://schemas.microsoft.com/office/powerpoint/2010/main" val="3387846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0AEA87E-FEA6-4C7D-8F0D-E57B79CDFB5A}" type="datetimeFigureOut">
              <a:rPr lang="zh-CN" altLang="en-US"/>
              <a:pPr>
                <a:defRPr/>
              </a:pPr>
              <a:t>2015/8/9</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F2575D70-F6BF-4F6A-854C-F4AEC3E1F4B4}" type="slidenum">
              <a:rPr lang="zh-CN" altLang="en-US"/>
              <a:pPr>
                <a:defRPr/>
              </a:pPr>
              <a:t>‹#›</a:t>
            </a:fld>
            <a:endParaRPr lang="zh-CN" altLang="en-US"/>
          </a:p>
        </p:txBody>
      </p:sp>
    </p:spTree>
    <p:extLst>
      <p:ext uri="{BB962C8B-B14F-4D97-AF65-F5344CB8AC3E}">
        <p14:creationId xmlns:p14="http://schemas.microsoft.com/office/powerpoint/2010/main" val="209115131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p:cNvSpPr>
          <p:nvPr>
            <p:ph type="dt" sz="half" idx="10"/>
          </p:nvPr>
        </p:nvSpPr>
        <p:spPr/>
        <p:txBody>
          <a:bodyPr/>
          <a:lstStyle>
            <a:lvl1pPr>
              <a:defRPr/>
            </a:lvl1pPr>
          </a:lstStyle>
          <a:p>
            <a:pPr>
              <a:defRPr/>
            </a:pPr>
            <a:fld id="{133EF0A9-F331-483B-A04A-3A45777855D9}" type="datetimeFigureOut">
              <a:rPr lang="zh-CN" altLang="en-US"/>
              <a:pPr>
                <a:defRPr/>
              </a:pPr>
              <a:t>2015/8/9</a:t>
            </a:fld>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pPr>
              <a:defRPr/>
            </a:pPr>
            <a:fld id="{83486700-53BA-48B8-9288-E922AC587539}" type="slidenum">
              <a:rPr lang="zh-CN" altLang="en-US"/>
              <a:pPr>
                <a:defRPr/>
              </a:pPr>
              <a:t>‹#›</a:t>
            </a:fld>
            <a:endParaRPr lang="zh-CN" altLang="en-US"/>
          </a:p>
        </p:txBody>
      </p:sp>
    </p:spTree>
    <p:extLst>
      <p:ext uri="{BB962C8B-B14F-4D97-AF65-F5344CB8AC3E}">
        <p14:creationId xmlns:p14="http://schemas.microsoft.com/office/powerpoint/2010/main" val="15497705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smtClean="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p:cNvSpPr>
          <p:nvPr>
            <p:ph type="dt" sz="half" idx="10"/>
          </p:nvPr>
        </p:nvSpPr>
        <p:spPr/>
        <p:txBody>
          <a:bodyPr/>
          <a:lstStyle>
            <a:lvl1pPr>
              <a:defRPr/>
            </a:lvl1pPr>
          </a:lstStyle>
          <a:p>
            <a:pPr>
              <a:defRPr/>
            </a:pPr>
            <a:fld id="{0CED068C-3323-446C-B257-86AB3306F279}" type="datetimeFigureOut">
              <a:rPr lang="zh-CN" altLang="en-US"/>
              <a:pPr>
                <a:defRPr/>
              </a:pPr>
              <a:t>2015/8/9</a:t>
            </a:fld>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pPr>
              <a:defRPr/>
            </a:pPr>
            <a:fld id="{F32F9E37-A53C-4033-ACAD-7C4D40B3F1BA}" type="slidenum">
              <a:rPr lang="zh-CN" altLang="en-US"/>
              <a:pPr>
                <a:defRPr/>
              </a:pPr>
              <a:t>‹#›</a:t>
            </a:fld>
            <a:endParaRPr lang="zh-CN" altLang="en-US"/>
          </a:p>
        </p:txBody>
      </p:sp>
    </p:spTree>
    <p:extLst>
      <p:ext uri="{BB962C8B-B14F-4D97-AF65-F5344CB8AC3E}">
        <p14:creationId xmlns:p14="http://schemas.microsoft.com/office/powerpoint/2010/main" val="13702679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p>
        </p:txBody>
      </p:sp>
      <p:sp>
        <p:nvSpPr>
          <p:cNvPr id="1027" name="文本占位符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p>
        </p:txBody>
      </p:sp>
      <p:sp>
        <p:nvSpPr>
          <p:cNvPr id="4" name="日期占位符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ea typeface="+mn-ea"/>
              </a:defRPr>
            </a:lvl1pPr>
          </a:lstStyle>
          <a:p>
            <a:pPr>
              <a:defRPr/>
            </a:pPr>
            <a:fld id="{9A62B46D-F16A-4D08-97E6-AB9D52372157}" type="datetimeFigureOut">
              <a:rPr lang="zh-CN" altLang="en-US"/>
              <a:pPr>
                <a:defRPr/>
              </a:pPr>
              <a:t>2015/8/9</a:t>
            </a:fld>
            <a:endParaRPr lang="zh-CN" altLang="en-US"/>
          </a:p>
        </p:txBody>
      </p:sp>
      <p:sp>
        <p:nvSpPr>
          <p:cNvPr id="5" name="页脚占位符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zh-CN" altLang="en-US"/>
          </a:p>
        </p:txBody>
      </p:sp>
      <p:sp>
        <p:nvSpPr>
          <p:cNvPr id="6" name="灯片编号占位符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ea typeface="+mn-ea"/>
              </a:defRPr>
            </a:lvl1pPr>
          </a:lstStyle>
          <a:p>
            <a:pPr>
              <a:defRPr/>
            </a:pPr>
            <a:fld id="{056F778B-CA2C-4E7E-AF23-AA6B8998B8C7}" type="slidenum">
              <a:rPr lang="zh-CN" altLang="en-US"/>
              <a:pPr>
                <a:defRPr/>
              </a:pPr>
              <a:t>‹#›</a:t>
            </a:fld>
            <a:endParaRPr lang="zh-CN" altLang="en-US"/>
          </a:p>
        </p:txBody>
      </p:sp>
    </p:spTree>
  </p:cSld>
  <p:clrMap bg1="lt1" tx1="dk1" bg2="lt2" tx2="dk2" accent1="accent1" accent2="accent2" accent3="accent3" accent4="accent4" accent5="accent5" accent6="accent6" hlink="hlink" folHlink="folHlink"/>
  <p:sldLayoutIdLst>
    <p:sldLayoutId id="2147483659" r:id="rId1"/>
    <p:sldLayoutId id="2147483658" r:id="rId2"/>
    <p:sldLayoutId id="2147483657" r:id="rId3"/>
    <p:sldLayoutId id="2147483656" r:id="rId4"/>
    <p:sldLayoutId id="2147483655" r:id="rId5"/>
    <p:sldLayoutId id="2147483654" r:id="rId6"/>
    <p:sldLayoutId id="2147483653" r:id="rId7"/>
    <p:sldLayoutId id="2147483652" r:id="rId8"/>
    <p:sldLayoutId id="2147483651" r:id="rId9"/>
    <p:sldLayoutId id="2147483650" r:id="rId10"/>
    <p:sldLayoutId id="2147483649" r:id="rId11"/>
  </p:sldLayoutIdLst>
  <p:timing>
    <p:tnLst>
      <p:par>
        <p:cTn id="1" dur="indefinite" restart="never" nodeType="tmRoot"/>
      </p:par>
    </p:tnLst>
  </p:timing>
  <p:txStyles>
    <p:titleStyle>
      <a:lvl1pPr algn="ctr" rtl="0" eaLnBrk="0" fontAlgn="base" hangingPunct="0">
        <a:spcBef>
          <a:spcPct val="0"/>
        </a:spcBef>
        <a:spcAft>
          <a:spcPct val="0"/>
        </a:spcAft>
        <a:defRPr sz="4400" kern="1200">
          <a:solidFill>
            <a:schemeClr val="tx1">
              <a:lumMod val="50000"/>
              <a:lumOff val="50000"/>
            </a:schemeClr>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ea typeface="宋体" charset="-122"/>
        </a:defRPr>
      </a:lvl2pPr>
      <a:lvl3pPr algn="ctr" rtl="0" eaLnBrk="0" fontAlgn="base" hangingPunct="0">
        <a:spcBef>
          <a:spcPct val="0"/>
        </a:spcBef>
        <a:spcAft>
          <a:spcPct val="0"/>
        </a:spcAft>
        <a:defRPr sz="4400">
          <a:solidFill>
            <a:schemeClr val="tx1"/>
          </a:solidFill>
          <a:latin typeface="Calibri" pitchFamily="34" charset="0"/>
          <a:ea typeface="宋体" charset="-122"/>
        </a:defRPr>
      </a:lvl3pPr>
      <a:lvl4pPr algn="ctr" rtl="0" eaLnBrk="0" fontAlgn="base" hangingPunct="0">
        <a:spcBef>
          <a:spcPct val="0"/>
        </a:spcBef>
        <a:spcAft>
          <a:spcPct val="0"/>
        </a:spcAft>
        <a:defRPr sz="4400">
          <a:solidFill>
            <a:schemeClr val="tx1"/>
          </a:solidFill>
          <a:latin typeface="Calibri" pitchFamily="34" charset="0"/>
          <a:ea typeface="宋体" charset="-122"/>
        </a:defRPr>
      </a:lvl4pPr>
      <a:lvl5pPr algn="ctr" rtl="0" eaLnBrk="0" fontAlgn="base" hangingPunct="0">
        <a:spcBef>
          <a:spcPct val="0"/>
        </a:spcBef>
        <a:spcAft>
          <a:spcPct val="0"/>
        </a:spcAft>
        <a:defRPr sz="4400">
          <a:solidFill>
            <a:schemeClr val="tx1"/>
          </a:solidFill>
          <a:latin typeface="Calibri" pitchFamily="34" charset="0"/>
          <a:ea typeface="宋体" charset="-122"/>
        </a:defRPr>
      </a:lvl5pPr>
      <a:lvl6pPr marL="457200" algn="ctr" rtl="0" fontAlgn="base">
        <a:spcBef>
          <a:spcPct val="0"/>
        </a:spcBef>
        <a:spcAft>
          <a:spcPct val="0"/>
        </a:spcAft>
        <a:defRPr sz="4400">
          <a:solidFill>
            <a:schemeClr val="tx1"/>
          </a:solidFill>
          <a:latin typeface="Calibri" pitchFamily="34" charset="0"/>
          <a:ea typeface="宋体" charset="-122"/>
        </a:defRPr>
      </a:lvl6pPr>
      <a:lvl7pPr marL="914400" algn="ctr" rtl="0" fontAlgn="base">
        <a:spcBef>
          <a:spcPct val="0"/>
        </a:spcBef>
        <a:spcAft>
          <a:spcPct val="0"/>
        </a:spcAft>
        <a:defRPr sz="4400">
          <a:solidFill>
            <a:schemeClr val="tx1"/>
          </a:solidFill>
          <a:latin typeface="Calibri" pitchFamily="34" charset="0"/>
          <a:ea typeface="宋体" charset="-122"/>
        </a:defRPr>
      </a:lvl7pPr>
      <a:lvl8pPr marL="1371600" algn="ctr" rtl="0" fontAlgn="base">
        <a:spcBef>
          <a:spcPct val="0"/>
        </a:spcBef>
        <a:spcAft>
          <a:spcPct val="0"/>
        </a:spcAft>
        <a:defRPr sz="4400">
          <a:solidFill>
            <a:schemeClr val="tx1"/>
          </a:solidFill>
          <a:latin typeface="Calibri" pitchFamily="34" charset="0"/>
          <a:ea typeface="宋体" charset="-122"/>
        </a:defRPr>
      </a:lvl8pPr>
      <a:lvl9pPr marL="1828800" algn="ctr" rtl="0" fontAlgn="base">
        <a:spcBef>
          <a:spcPct val="0"/>
        </a:spcBef>
        <a:spcAft>
          <a:spcPct val="0"/>
        </a:spcAft>
        <a:defRPr sz="4400">
          <a:solidFill>
            <a:schemeClr val="tx1"/>
          </a:solidFill>
          <a:latin typeface="Calibri" pitchFamily="34" charset="0"/>
          <a:ea typeface="宋体" charset="-122"/>
        </a:defRPr>
      </a:lvl9pPr>
    </p:titleStyle>
    <p:bodyStyle>
      <a:lvl1pPr marL="342900" indent="-342900" algn="l" rtl="0" eaLnBrk="0" fontAlgn="base" hangingPunct="0">
        <a:lnSpc>
          <a:spcPct val="150000"/>
        </a:lnSpc>
        <a:spcBef>
          <a:spcPct val="20000"/>
        </a:spcBef>
        <a:spcAft>
          <a:spcPct val="0"/>
        </a:spcAft>
        <a:buFont typeface="Arial" charset="0"/>
        <a:buChar char="•"/>
        <a:defRPr sz="2000" kern="1200">
          <a:solidFill>
            <a:schemeClr val="tx1">
              <a:lumMod val="50000"/>
              <a:lumOff val="50000"/>
            </a:schemeClr>
          </a:solidFill>
          <a:latin typeface="+mn-lt"/>
          <a:ea typeface="+mn-ea"/>
          <a:cs typeface="+mn-cs"/>
        </a:defRPr>
      </a:lvl1pPr>
      <a:lvl2pPr marL="742950" indent="-285750" algn="l" rtl="0" eaLnBrk="0" fontAlgn="base" hangingPunct="0">
        <a:lnSpc>
          <a:spcPct val="150000"/>
        </a:lnSpc>
        <a:spcBef>
          <a:spcPct val="20000"/>
        </a:spcBef>
        <a:spcAft>
          <a:spcPct val="0"/>
        </a:spcAft>
        <a:buFont typeface="Arial" charset="0"/>
        <a:buChar char="–"/>
        <a:defRPr sz="1800" kern="1200">
          <a:solidFill>
            <a:schemeClr val="tx1">
              <a:lumMod val="50000"/>
              <a:lumOff val="50000"/>
            </a:schemeClr>
          </a:solidFill>
          <a:latin typeface="+mn-lt"/>
          <a:ea typeface="+mn-ea"/>
          <a:cs typeface="+mn-cs"/>
        </a:defRPr>
      </a:lvl2pPr>
      <a:lvl3pPr marL="1143000" indent="-228600" algn="l" rtl="0" eaLnBrk="0" fontAlgn="base" hangingPunct="0">
        <a:lnSpc>
          <a:spcPct val="150000"/>
        </a:lnSpc>
        <a:spcBef>
          <a:spcPct val="20000"/>
        </a:spcBef>
        <a:spcAft>
          <a:spcPct val="0"/>
        </a:spcAft>
        <a:buFont typeface="Arial" charset="0"/>
        <a:buChar char="•"/>
        <a:defRPr sz="1600" kern="1200">
          <a:solidFill>
            <a:schemeClr val="tx1">
              <a:lumMod val="50000"/>
              <a:lumOff val="50000"/>
            </a:schemeClr>
          </a:solidFill>
          <a:latin typeface="+mn-lt"/>
          <a:ea typeface="+mn-ea"/>
          <a:cs typeface="+mn-cs"/>
        </a:defRPr>
      </a:lvl3pPr>
      <a:lvl4pPr marL="1600200" indent="-228600" algn="l" rtl="0" eaLnBrk="0" fontAlgn="base" hangingPunct="0">
        <a:lnSpc>
          <a:spcPct val="150000"/>
        </a:lnSpc>
        <a:spcBef>
          <a:spcPct val="20000"/>
        </a:spcBef>
        <a:spcAft>
          <a:spcPct val="0"/>
        </a:spcAft>
        <a:buFont typeface="Arial" charset="0"/>
        <a:buChar char="–"/>
        <a:defRPr sz="1400" kern="1200">
          <a:solidFill>
            <a:schemeClr val="tx1">
              <a:lumMod val="50000"/>
              <a:lumOff val="50000"/>
            </a:schemeClr>
          </a:solidFill>
          <a:latin typeface="+mn-lt"/>
          <a:ea typeface="+mn-ea"/>
          <a:cs typeface="+mn-cs"/>
        </a:defRPr>
      </a:lvl4pPr>
      <a:lvl5pPr marL="2057400" indent="-228600" algn="l" rtl="0" eaLnBrk="0" fontAlgn="base" hangingPunct="0">
        <a:lnSpc>
          <a:spcPct val="150000"/>
        </a:lnSpc>
        <a:spcBef>
          <a:spcPct val="20000"/>
        </a:spcBef>
        <a:spcAft>
          <a:spcPct val="0"/>
        </a:spcAft>
        <a:buFont typeface="Arial" charset="0"/>
        <a:buChar char="»"/>
        <a:defRPr sz="1400" kern="1200">
          <a:solidFill>
            <a:schemeClr val="tx1">
              <a:lumMod val="50000"/>
              <a:lumOff val="50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16E5758D-A3C3-4E88-8AC0-22500507BD7E}" type="datetimeFigureOut">
              <a:rPr lang="zh-CN" altLang="en-US" smtClean="0">
                <a:solidFill>
                  <a:prstClr val="black">
                    <a:tint val="75000"/>
                  </a:prstClr>
                </a:solidFill>
                <a:latin typeface="Calibri" panose="020F0502020204030204"/>
                <a:ea typeface="宋体" panose="02010600030101010101" pitchFamily="2" charset="-122"/>
              </a:rPr>
              <a:pPr fontAlgn="auto">
                <a:spcBef>
                  <a:spcPts val="0"/>
                </a:spcBef>
                <a:spcAft>
                  <a:spcPts val="0"/>
                </a:spcAft>
              </a:pPr>
              <a:t>2015/8/9</a:t>
            </a:fld>
            <a:endParaRPr lang="zh-CN" altLang="en-US">
              <a:solidFill>
                <a:prstClr val="black">
                  <a:tint val="75000"/>
                </a:prstClr>
              </a:solidFill>
              <a:latin typeface="Calibri" panose="020F0502020204030204"/>
              <a:ea typeface="宋体" panose="02010600030101010101" pitchFamily="2" charset="-122"/>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zh-CN" altLang="en-US">
              <a:solidFill>
                <a:prstClr val="black">
                  <a:tint val="75000"/>
                </a:prstClr>
              </a:solidFill>
              <a:latin typeface="Calibri" panose="020F0502020204030204"/>
              <a:ea typeface="宋体" panose="02010600030101010101" pitchFamily="2" charset="-122"/>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AA4E786F-588D-4932-A7B2-AE3451FA4ACA}" type="slidenum">
              <a:rPr lang="zh-CN" altLang="en-US" smtClean="0">
                <a:solidFill>
                  <a:prstClr val="black">
                    <a:tint val="75000"/>
                  </a:prstClr>
                </a:solidFill>
                <a:latin typeface="Calibri" panose="020F0502020204030204"/>
                <a:ea typeface="宋体" panose="02010600030101010101" pitchFamily="2" charset="-122"/>
              </a:rPr>
              <a:pPr fontAlgn="auto">
                <a:spcBef>
                  <a:spcPts val="0"/>
                </a:spcBef>
                <a:spcAft>
                  <a:spcPts val="0"/>
                </a:spcAft>
              </a:pPr>
              <a:t>‹#›</a:t>
            </a:fld>
            <a:endParaRPr lang="zh-CN" altLang="en-US">
              <a:solidFill>
                <a:prstClr val="black">
                  <a:tint val="75000"/>
                </a:prstClr>
              </a:solidFill>
              <a:latin typeface="Calibri" panose="020F0502020204030204"/>
              <a:ea typeface="宋体" panose="02010600030101010101" pitchFamily="2" charset="-122"/>
            </a:endParaRPr>
          </a:p>
        </p:txBody>
      </p:sp>
    </p:spTree>
    <p:extLst>
      <p:ext uri="{BB962C8B-B14F-4D97-AF65-F5344CB8AC3E}">
        <p14:creationId xmlns:p14="http://schemas.microsoft.com/office/powerpoint/2010/main" val="108655366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image" Target="../media/image17.png"/><Relationship Id="rId4" Type="http://schemas.openxmlformats.org/officeDocument/2006/relationships/image" Target="../media/image16.png"/></Relationships>
</file>

<file path=ppt/slides/_rels/slide10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03.xml"/><Relationship Id="rId1" Type="http://schemas.openxmlformats.org/officeDocument/2006/relationships/slideLayout" Target="../slideLayouts/slideLayout7.xml"/><Relationship Id="rId4" Type="http://schemas.openxmlformats.org/officeDocument/2006/relationships/image" Target="../media/image34.png"/></Relationships>
</file>

<file path=ppt/slides/_rels/slide10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06.xml"/><Relationship Id="rId1" Type="http://schemas.openxmlformats.org/officeDocument/2006/relationships/slideLayout" Target="../slideLayouts/slideLayout7.xml"/><Relationship Id="rId4" Type="http://schemas.openxmlformats.org/officeDocument/2006/relationships/image" Target="../media/image128.png"/></Relationships>
</file>

<file path=ppt/slides/_rels/slide107.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image" Target="../media/image26.png"/><Relationship Id="rId4" Type="http://schemas.openxmlformats.org/officeDocument/2006/relationships/image" Target="../media/image25.png"/></Relationships>
</file>

<file path=ppt/slides/_rels/slide114.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135.png"/><Relationship Id="rId4" Type="http://schemas.openxmlformats.org/officeDocument/2006/relationships/image" Target="../media/image134.png"/></Relationships>
</file>

<file path=ppt/slides/_rels/slide119.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21.xml"/><Relationship Id="rId1" Type="http://schemas.openxmlformats.org/officeDocument/2006/relationships/slideLayout" Target="../slideLayouts/slideLayout7.xml"/><Relationship Id="rId4" Type="http://schemas.openxmlformats.org/officeDocument/2006/relationships/image" Target="../media/image139.png"/></Relationships>
</file>

<file path=ppt/slides/_rels/slide122.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28.xml"/><Relationship Id="rId1" Type="http://schemas.openxmlformats.org/officeDocument/2006/relationships/slideLayout" Target="../slideLayouts/slideLayout7.xml"/><Relationship Id="rId5" Type="http://schemas.openxmlformats.org/officeDocument/2006/relationships/image" Target="../media/image61.png"/><Relationship Id="rId4" Type="http://schemas.openxmlformats.org/officeDocument/2006/relationships/image" Target="../media/image60.png"/></Relationships>
</file>

<file path=ppt/slides/_rels/slide129.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29.xml"/><Relationship Id="rId1" Type="http://schemas.openxmlformats.org/officeDocument/2006/relationships/slideLayout" Target="../slideLayouts/slideLayout7.xml"/><Relationship Id="rId4" Type="http://schemas.openxmlformats.org/officeDocument/2006/relationships/image" Target="../media/image147.png"/></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33.xml"/><Relationship Id="rId1" Type="http://schemas.openxmlformats.org/officeDocument/2006/relationships/slideLayout" Target="../slideLayouts/slideLayout7.xml"/><Relationship Id="rId5" Type="http://schemas.openxmlformats.org/officeDocument/2006/relationships/image" Target="../media/image86.png"/><Relationship Id="rId4" Type="http://schemas.openxmlformats.org/officeDocument/2006/relationships/image" Target="../media/image84.png"/></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40.xml"/><Relationship Id="rId1" Type="http://schemas.openxmlformats.org/officeDocument/2006/relationships/slideLayout" Target="../slideLayouts/slideLayout7.xml"/><Relationship Id="rId5" Type="http://schemas.openxmlformats.org/officeDocument/2006/relationships/image" Target="../media/image156.png"/><Relationship Id="rId4" Type="http://schemas.openxmlformats.org/officeDocument/2006/relationships/image" Target="../media/image155.png"/></Relationships>
</file>

<file path=ppt/slides/_rels/slide141.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41.xml"/><Relationship Id="rId1" Type="http://schemas.openxmlformats.org/officeDocument/2006/relationships/slideLayout" Target="../slideLayouts/slideLayout7.xml"/><Relationship Id="rId4" Type="http://schemas.openxmlformats.org/officeDocument/2006/relationships/image" Target="../media/image158.png"/></Relationships>
</file>

<file path=ppt/slides/_rels/slide14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42.xml"/><Relationship Id="rId1" Type="http://schemas.openxmlformats.org/officeDocument/2006/relationships/slideLayout" Target="../slideLayouts/slideLayout7.xml"/><Relationship Id="rId4" Type="http://schemas.openxmlformats.org/officeDocument/2006/relationships/image" Target="../media/image160.png"/></Relationships>
</file>

<file path=ppt/slides/_rels/slide14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48.xml"/><Relationship Id="rId1" Type="http://schemas.openxmlformats.org/officeDocument/2006/relationships/slideLayout" Target="../slideLayouts/slideLayout7.xml"/><Relationship Id="rId4" Type="http://schemas.openxmlformats.org/officeDocument/2006/relationships/image" Target="../media/image165.png"/></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50.xml"/><Relationship Id="rId1" Type="http://schemas.openxmlformats.org/officeDocument/2006/relationships/slideLayout" Target="../slideLayouts/slideLayout7.xml"/><Relationship Id="rId4" Type="http://schemas.openxmlformats.org/officeDocument/2006/relationships/image" Target="../media/image167.png"/></Relationships>
</file>

<file path=ppt/slides/_rels/slide151.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1.xml"/><Relationship Id="rId1" Type="http://schemas.openxmlformats.org/officeDocument/2006/relationships/slideLayout" Target="../slideLayouts/slideLayout7.xml"/><Relationship Id="rId5" Type="http://schemas.openxmlformats.org/officeDocument/2006/relationships/image" Target="../media/image170.png"/><Relationship Id="rId4" Type="http://schemas.openxmlformats.org/officeDocument/2006/relationships/image" Target="../media/image169.png"/></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57.xml"/><Relationship Id="rId1" Type="http://schemas.openxmlformats.org/officeDocument/2006/relationships/slideLayout" Target="../slideLayouts/slideLayout7.xml"/><Relationship Id="rId5" Type="http://schemas.openxmlformats.org/officeDocument/2006/relationships/image" Target="../media/image46.png"/><Relationship Id="rId4" Type="http://schemas.openxmlformats.org/officeDocument/2006/relationships/image" Target="../media/image45.png"/></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66.xml"/><Relationship Id="rId1" Type="http://schemas.openxmlformats.org/officeDocument/2006/relationships/slideLayout" Target="../slideLayouts/slideLayout7.xml"/><Relationship Id="rId5" Type="http://schemas.openxmlformats.org/officeDocument/2006/relationships/image" Target="../media/image178.png"/><Relationship Id="rId4" Type="http://schemas.openxmlformats.org/officeDocument/2006/relationships/image" Target="../media/image177.png"/></Relationships>
</file>

<file path=ppt/slides/_rels/slide167.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68.xml"/><Relationship Id="rId1" Type="http://schemas.openxmlformats.org/officeDocument/2006/relationships/slideLayout" Target="../slideLayouts/slideLayout7.xml"/><Relationship Id="rId5" Type="http://schemas.openxmlformats.org/officeDocument/2006/relationships/image" Target="../media/image178.png"/><Relationship Id="rId4" Type="http://schemas.openxmlformats.org/officeDocument/2006/relationships/image" Target="../media/image177.png"/></Relationships>
</file>

<file path=ppt/slides/_rels/slide169.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69.xml"/><Relationship Id="rId1" Type="http://schemas.openxmlformats.org/officeDocument/2006/relationships/slideLayout" Target="../slideLayouts/slideLayout7.xml"/><Relationship Id="rId6" Type="http://schemas.openxmlformats.org/officeDocument/2006/relationships/image" Target="../media/image183.png"/><Relationship Id="rId5" Type="http://schemas.openxmlformats.org/officeDocument/2006/relationships/image" Target="../media/image182.png"/><Relationship Id="rId4" Type="http://schemas.openxmlformats.org/officeDocument/2006/relationships/image" Target="../media/image181.png"/></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74.xml"/><Relationship Id="rId1" Type="http://schemas.openxmlformats.org/officeDocument/2006/relationships/slideLayout" Target="../slideLayouts/slideLayout7.xml"/><Relationship Id="rId5" Type="http://schemas.openxmlformats.org/officeDocument/2006/relationships/image" Target="../media/image188.png"/><Relationship Id="rId4" Type="http://schemas.openxmlformats.org/officeDocument/2006/relationships/image" Target="../media/image187.png"/></Relationships>
</file>

<file path=ppt/slides/_rels/slide175.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75.xml"/><Relationship Id="rId1" Type="http://schemas.openxmlformats.org/officeDocument/2006/relationships/slideLayout" Target="../slideLayouts/slideLayout7.xml"/><Relationship Id="rId5" Type="http://schemas.openxmlformats.org/officeDocument/2006/relationships/image" Target="../media/image191.png"/><Relationship Id="rId4" Type="http://schemas.openxmlformats.org/officeDocument/2006/relationships/image" Target="../media/image190.png"/></Relationships>
</file>

<file path=ppt/slides/_rels/slide17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76.xml"/><Relationship Id="rId1" Type="http://schemas.openxmlformats.org/officeDocument/2006/relationships/slideLayout" Target="../slideLayouts/slideLayout7.xml"/><Relationship Id="rId4" Type="http://schemas.openxmlformats.org/officeDocument/2006/relationships/image" Target="../media/image111.png"/></Relationships>
</file>

<file path=ppt/slides/_rels/slide177.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79.xml"/><Relationship Id="rId1" Type="http://schemas.openxmlformats.org/officeDocument/2006/relationships/slideLayout" Target="../slideLayouts/slideLayout7.xml"/><Relationship Id="rId5" Type="http://schemas.openxmlformats.org/officeDocument/2006/relationships/image" Target="../media/image196.png"/><Relationship Id="rId4" Type="http://schemas.openxmlformats.org/officeDocument/2006/relationships/image" Target="../media/image195.png"/></Relationships>
</file>

<file path=ppt/slides/_rels/slide1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80.xml"/><Relationship Id="rId1" Type="http://schemas.openxmlformats.org/officeDocument/2006/relationships/slideLayout" Target="../slideLayouts/slideLayout7.xml"/><Relationship Id="rId6" Type="http://schemas.openxmlformats.org/officeDocument/2006/relationships/image" Target="../media/image199.png"/><Relationship Id="rId5" Type="http://schemas.openxmlformats.org/officeDocument/2006/relationships/image" Target="../media/image198.png"/><Relationship Id="rId4" Type="http://schemas.openxmlformats.org/officeDocument/2006/relationships/image" Target="../media/image132.png"/></Relationships>
</file>

<file path=ppt/slides/_rels/slide181.xml.rels><?xml version="1.0" encoding="UTF-8" standalone="yes"?>
<Relationships xmlns="http://schemas.openxmlformats.org/package/2006/relationships"><Relationship Id="rId8" Type="http://schemas.openxmlformats.org/officeDocument/2006/relationships/hyperlink" Target="http://www.ypppt.com/sucai/" TargetMode="External"/><Relationship Id="rId3" Type="http://schemas.openxmlformats.org/officeDocument/2006/relationships/hyperlink" Target="http://www.ypppt.com/" TargetMode="External"/><Relationship Id="rId7" Type="http://schemas.openxmlformats.org/officeDocument/2006/relationships/hyperlink" Target="http://www.ypppt.com/tubiao/" TargetMode="External"/><Relationship Id="rId2" Type="http://schemas.openxmlformats.org/officeDocument/2006/relationships/notesSlide" Target="../notesSlides/notesSlide181.xml"/><Relationship Id="rId1" Type="http://schemas.openxmlformats.org/officeDocument/2006/relationships/slideLayout" Target="../slideLayouts/slideLayout18.xml"/><Relationship Id="rId6" Type="http://schemas.openxmlformats.org/officeDocument/2006/relationships/hyperlink" Target="http://www.ypppt.com/beijing/" TargetMode="External"/><Relationship Id="rId5" Type="http://schemas.openxmlformats.org/officeDocument/2006/relationships/hyperlink" Target="http://www.ypppt.com/jieri/" TargetMode="External"/><Relationship Id="rId4" Type="http://schemas.openxmlformats.org/officeDocument/2006/relationships/hyperlink" Target="http://www.ypppt.com/moban/" TargetMode="External"/><Relationship Id="rId9" Type="http://schemas.openxmlformats.org/officeDocument/2006/relationships/hyperlink" Target="http://www.ypppt.com/jiaocheng/"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1.xml"/><Relationship Id="rId1" Type="http://schemas.openxmlformats.org/officeDocument/2006/relationships/slideLayout" Target="../slideLayouts/slideLayout7.xml"/><Relationship Id="rId5" Type="http://schemas.openxmlformats.org/officeDocument/2006/relationships/image" Target="../media/image31.png"/><Relationship Id="rId4" Type="http://schemas.openxmlformats.org/officeDocument/2006/relationships/image" Target="../media/image30.png"/></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0.xml"/><Relationship Id="rId1" Type="http://schemas.openxmlformats.org/officeDocument/2006/relationships/slideLayout" Target="../slideLayouts/slideLayout7.xml"/><Relationship Id="rId5" Type="http://schemas.openxmlformats.org/officeDocument/2006/relationships/image" Target="../media/image40.png"/><Relationship Id="rId4" Type="http://schemas.openxmlformats.org/officeDocument/2006/relationships/image" Target="../media/image39.png"/></Relationships>
</file>

<file path=ppt/slides/_rels/slide3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7.xml"/><Relationship Id="rId1" Type="http://schemas.openxmlformats.org/officeDocument/2006/relationships/slideLayout" Target="../slideLayouts/slideLayout7.xml"/><Relationship Id="rId5" Type="http://schemas.openxmlformats.org/officeDocument/2006/relationships/image" Target="../media/image49.png"/><Relationship Id="rId4" Type="http://schemas.openxmlformats.org/officeDocument/2006/relationships/image" Target="../media/image48.png"/></Relationships>
</file>

<file path=ppt/slides/_rels/slide3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png"/></Relationships>
</file>

<file path=ppt/slides/_rels/slide4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6.xml"/><Relationship Id="rId1" Type="http://schemas.openxmlformats.org/officeDocument/2006/relationships/slideLayout" Target="../slideLayouts/slideLayout7.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s>
</file>

<file path=ppt/slides/_rels/slide4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microsoft.com/office/2007/relationships/hdphoto" Target="../media/hdphoto1.wdp"/></Relationships>
</file>

<file path=ppt/slides/_rels/slide4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48.xml"/><Relationship Id="rId1" Type="http://schemas.openxmlformats.org/officeDocument/2006/relationships/slideLayout" Target="../slideLayouts/slideLayout7.xml"/><Relationship Id="rId5" Type="http://schemas.openxmlformats.org/officeDocument/2006/relationships/image" Target="../media/image65.png"/><Relationship Id="rId4" Type="http://schemas.openxmlformats.org/officeDocument/2006/relationships/image" Target="../media/image64.png"/></Relationships>
</file>

<file path=ppt/slides/_rels/slide4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54.xml"/><Relationship Id="rId1" Type="http://schemas.openxmlformats.org/officeDocument/2006/relationships/slideLayout" Target="../slideLayouts/slideLayout7.xml"/><Relationship Id="rId5" Type="http://schemas.openxmlformats.org/officeDocument/2006/relationships/image" Target="../media/image73.png"/><Relationship Id="rId4" Type="http://schemas.openxmlformats.org/officeDocument/2006/relationships/image" Target="../media/image72.png"/></Relationships>
</file>

<file path=ppt/slides/_rels/slide5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5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68.xml"/><Relationship Id="rId1" Type="http://schemas.openxmlformats.org/officeDocument/2006/relationships/slideLayout" Target="../slideLayouts/slideLayout7.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png"/></Relationships>
</file>

<file path=ppt/slides/_rels/slide6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9.xml"/><Relationship Id="rId1" Type="http://schemas.openxmlformats.org/officeDocument/2006/relationships/slideLayout" Target="../slideLayouts/slideLayout7.xml"/><Relationship Id="rId4" Type="http://schemas.openxmlformats.org/officeDocument/2006/relationships/image" Target="../media/image88.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74.xml"/><Relationship Id="rId1" Type="http://schemas.openxmlformats.org/officeDocument/2006/relationships/slideLayout" Target="../slideLayouts/slideLayout7.xml"/><Relationship Id="rId5" Type="http://schemas.openxmlformats.org/officeDocument/2006/relationships/image" Target="../media/image94.png"/><Relationship Id="rId4" Type="http://schemas.openxmlformats.org/officeDocument/2006/relationships/image" Target="../media/image93.png"/></Relationships>
</file>

<file path=ppt/slides/_rels/slide75.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11.png"/></Relationships>
</file>

<file path=ppt/slides/_rels/slide8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82.xml"/><Relationship Id="rId1" Type="http://schemas.openxmlformats.org/officeDocument/2006/relationships/slideLayout" Target="../slideLayouts/slideLayout7.xml"/><Relationship Id="rId4" Type="http://schemas.openxmlformats.org/officeDocument/2006/relationships/image" Target="../media/image102.png"/></Relationships>
</file>

<file path=ppt/slides/_rels/slide8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85.xml"/><Relationship Id="rId1" Type="http://schemas.openxmlformats.org/officeDocument/2006/relationships/slideLayout" Target="../slideLayouts/slideLayout7.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104.png"/></Relationships>
</file>

<file path=ppt/slides/_rels/slide8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14.png"/></Relationships>
</file>

<file path=ppt/slides/_rels/slide9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91.xml"/><Relationship Id="rId1" Type="http://schemas.openxmlformats.org/officeDocument/2006/relationships/slideLayout" Target="../slideLayouts/slideLayout7.xml"/><Relationship Id="rId4" Type="http://schemas.openxmlformats.org/officeDocument/2006/relationships/image" Target="../media/image112.png"/></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93.xml"/><Relationship Id="rId1" Type="http://schemas.openxmlformats.org/officeDocument/2006/relationships/slideLayout" Target="../slideLayouts/slideLayout7.xml"/><Relationship Id="rId4" Type="http://schemas.openxmlformats.org/officeDocument/2006/relationships/image" Target="../media/image114.png"/></Relationships>
</file>

<file path=ppt/slides/_rels/slide9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组合 22"/>
          <p:cNvGrpSpPr/>
          <p:nvPr/>
        </p:nvGrpSpPr>
        <p:grpSpPr>
          <a:xfrm>
            <a:off x="-8961" y="764704"/>
            <a:ext cx="9195611" cy="4599197"/>
            <a:chOff x="1106438" y="1916832"/>
            <a:chExt cx="6633914" cy="3317961"/>
          </a:xfrm>
        </p:grpSpPr>
        <p:sp>
          <p:nvSpPr>
            <p:cNvPr id="24" name="任意多边形 23"/>
            <p:cNvSpPr/>
            <p:nvPr/>
          </p:nvSpPr>
          <p:spPr>
            <a:xfrm>
              <a:off x="1106438" y="1916832"/>
              <a:ext cx="6633914" cy="3317961"/>
            </a:xfrm>
            <a:custGeom>
              <a:avLst/>
              <a:gdLst/>
              <a:ahLst/>
              <a:cxnLst/>
              <a:rect l="l" t="t" r="r" b="b"/>
              <a:pathLst>
                <a:path w="9471331" h="4737100">
                  <a:moveTo>
                    <a:pt x="9460710" y="4604172"/>
                  </a:moveTo>
                  <a:lnTo>
                    <a:pt x="9467460" y="4609055"/>
                  </a:lnTo>
                  <a:lnTo>
                    <a:pt x="9460723" y="4609055"/>
                  </a:lnTo>
                  <a:close/>
                  <a:moveTo>
                    <a:pt x="9459779" y="4267992"/>
                  </a:moveTo>
                  <a:lnTo>
                    <a:pt x="9471331" y="4267992"/>
                  </a:lnTo>
                  <a:lnTo>
                    <a:pt x="9459806" y="4277542"/>
                  </a:lnTo>
                  <a:close/>
                  <a:moveTo>
                    <a:pt x="8769335" y="4213223"/>
                  </a:moveTo>
                  <a:cubicBezTo>
                    <a:pt x="8731527" y="4213223"/>
                    <a:pt x="8700877" y="4243873"/>
                    <a:pt x="8700877" y="4281681"/>
                  </a:cubicBezTo>
                  <a:lnTo>
                    <a:pt x="8700877" y="4485828"/>
                  </a:lnTo>
                  <a:cubicBezTo>
                    <a:pt x="8700877" y="4523636"/>
                    <a:pt x="8731527" y="4554286"/>
                    <a:pt x="8769335" y="4554286"/>
                  </a:cubicBezTo>
                  <a:lnTo>
                    <a:pt x="8919937" y="4554286"/>
                  </a:lnTo>
                  <a:cubicBezTo>
                    <a:pt x="8957745" y="4554286"/>
                    <a:pt x="8988395" y="4523636"/>
                    <a:pt x="8988395" y="4485828"/>
                  </a:cubicBezTo>
                  <a:lnTo>
                    <a:pt x="8988395" y="4281681"/>
                  </a:lnTo>
                  <a:cubicBezTo>
                    <a:pt x="8988395" y="4243873"/>
                    <a:pt x="8957745" y="4213223"/>
                    <a:pt x="8919937" y="4213223"/>
                  </a:cubicBezTo>
                  <a:close/>
                  <a:moveTo>
                    <a:pt x="8252748" y="4199483"/>
                  </a:moveTo>
                  <a:cubicBezTo>
                    <a:pt x="8218147" y="4199483"/>
                    <a:pt x="8190097" y="4227533"/>
                    <a:pt x="8190097" y="4262134"/>
                  </a:cubicBezTo>
                  <a:lnTo>
                    <a:pt x="8190097" y="4423126"/>
                  </a:lnTo>
                  <a:cubicBezTo>
                    <a:pt x="8190097" y="4457727"/>
                    <a:pt x="8218147" y="4485777"/>
                    <a:pt x="8252748" y="4485777"/>
                  </a:cubicBezTo>
                  <a:lnTo>
                    <a:pt x="8390575" y="4485777"/>
                  </a:lnTo>
                  <a:cubicBezTo>
                    <a:pt x="8425176" y="4485777"/>
                    <a:pt x="8453226" y="4457727"/>
                    <a:pt x="8453226" y="4423126"/>
                  </a:cubicBezTo>
                  <a:lnTo>
                    <a:pt x="8453226" y="4262134"/>
                  </a:lnTo>
                  <a:cubicBezTo>
                    <a:pt x="8453226" y="4227533"/>
                    <a:pt x="8425176" y="4199483"/>
                    <a:pt x="8390575" y="4199483"/>
                  </a:cubicBezTo>
                  <a:close/>
                  <a:moveTo>
                    <a:pt x="7760171" y="4137570"/>
                  </a:moveTo>
                  <a:cubicBezTo>
                    <a:pt x="7729328" y="4137570"/>
                    <a:pt x="7704324" y="4162574"/>
                    <a:pt x="7704324" y="4193417"/>
                  </a:cubicBezTo>
                  <a:lnTo>
                    <a:pt x="7704324" y="4376453"/>
                  </a:lnTo>
                  <a:cubicBezTo>
                    <a:pt x="7704324" y="4407296"/>
                    <a:pt x="7729328" y="4432300"/>
                    <a:pt x="7760171" y="4432300"/>
                  </a:cubicBezTo>
                  <a:lnTo>
                    <a:pt x="7883031" y="4432300"/>
                  </a:lnTo>
                  <a:cubicBezTo>
                    <a:pt x="7913874" y="4432300"/>
                    <a:pt x="7938878" y="4407296"/>
                    <a:pt x="7938878" y="4376453"/>
                  </a:cubicBezTo>
                  <a:lnTo>
                    <a:pt x="7938878" y="4193417"/>
                  </a:lnTo>
                  <a:cubicBezTo>
                    <a:pt x="7938878" y="4162574"/>
                    <a:pt x="7913874" y="4137570"/>
                    <a:pt x="7883031" y="4137570"/>
                  </a:cubicBezTo>
                  <a:close/>
                  <a:moveTo>
                    <a:pt x="7323040" y="4104233"/>
                  </a:moveTo>
                  <a:cubicBezTo>
                    <a:pt x="7296894" y="4104233"/>
                    <a:pt x="7275698" y="4125429"/>
                    <a:pt x="7275698" y="4151575"/>
                  </a:cubicBezTo>
                  <a:lnTo>
                    <a:pt x="7275698" y="4351621"/>
                  </a:lnTo>
                  <a:cubicBezTo>
                    <a:pt x="7275698" y="4377767"/>
                    <a:pt x="7296894" y="4398963"/>
                    <a:pt x="7323040" y="4398963"/>
                  </a:cubicBezTo>
                  <a:lnTo>
                    <a:pt x="7427190" y="4398963"/>
                  </a:lnTo>
                  <a:cubicBezTo>
                    <a:pt x="7453336" y="4398963"/>
                    <a:pt x="7474532" y="4377767"/>
                    <a:pt x="7474532" y="4351621"/>
                  </a:cubicBezTo>
                  <a:lnTo>
                    <a:pt x="7474532" y="4151575"/>
                  </a:lnTo>
                  <a:cubicBezTo>
                    <a:pt x="7474532" y="4125429"/>
                    <a:pt x="7453336" y="4104233"/>
                    <a:pt x="7427190" y="4104233"/>
                  </a:cubicBezTo>
                  <a:close/>
                  <a:moveTo>
                    <a:pt x="6908703" y="4070350"/>
                  </a:moveTo>
                  <a:cubicBezTo>
                    <a:pt x="6882557" y="4070350"/>
                    <a:pt x="6861361" y="4091546"/>
                    <a:pt x="6861361" y="4117692"/>
                  </a:cubicBezTo>
                  <a:lnTo>
                    <a:pt x="6861361" y="4306376"/>
                  </a:lnTo>
                  <a:cubicBezTo>
                    <a:pt x="6861361" y="4332522"/>
                    <a:pt x="6882557" y="4353718"/>
                    <a:pt x="6908703" y="4353718"/>
                  </a:cubicBezTo>
                  <a:lnTo>
                    <a:pt x="7012853" y="4353718"/>
                  </a:lnTo>
                  <a:cubicBezTo>
                    <a:pt x="7038999" y="4353718"/>
                    <a:pt x="7060195" y="4332522"/>
                    <a:pt x="7060195" y="4306376"/>
                  </a:cubicBezTo>
                  <a:lnTo>
                    <a:pt x="7060195" y="4117692"/>
                  </a:lnTo>
                  <a:cubicBezTo>
                    <a:pt x="7060195" y="4091546"/>
                    <a:pt x="7038999" y="4070350"/>
                    <a:pt x="7012853" y="4070350"/>
                  </a:cubicBezTo>
                  <a:close/>
                  <a:moveTo>
                    <a:pt x="6518178" y="4039394"/>
                  </a:moveTo>
                  <a:cubicBezTo>
                    <a:pt x="6492032" y="4039394"/>
                    <a:pt x="6470836" y="4060590"/>
                    <a:pt x="6470836" y="4086736"/>
                  </a:cubicBezTo>
                  <a:lnTo>
                    <a:pt x="6470836" y="4275420"/>
                  </a:lnTo>
                  <a:cubicBezTo>
                    <a:pt x="6470836" y="4301566"/>
                    <a:pt x="6492032" y="4322762"/>
                    <a:pt x="6518178" y="4322762"/>
                  </a:cubicBezTo>
                  <a:lnTo>
                    <a:pt x="6622328" y="4322762"/>
                  </a:lnTo>
                  <a:cubicBezTo>
                    <a:pt x="6648474" y="4322762"/>
                    <a:pt x="6669670" y="4301566"/>
                    <a:pt x="6669670" y="4275420"/>
                  </a:cubicBezTo>
                  <a:lnTo>
                    <a:pt x="6669670" y="4086736"/>
                  </a:lnTo>
                  <a:cubicBezTo>
                    <a:pt x="6669670" y="4060590"/>
                    <a:pt x="6648474" y="4039394"/>
                    <a:pt x="6622328" y="4039394"/>
                  </a:cubicBezTo>
                  <a:close/>
                  <a:moveTo>
                    <a:pt x="6165978" y="4015582"/>
                  </a:moveTo>
                  <a:cubicBezTo>
                    <a:pt x="6142336" y="4015582"/>
                    <a:pt x="6123171" y="4034747"/>
                    <a:pt x="6123171" y="4058389"/>
                  </a:cubicBezTo>
                  <a:lnTo>
                    <a:pt x="6123171" y="4227568"/>
                  </a:lnTo>
                  <a:cubicBezTo>
                    <a:pt x="6123171" y="4251210"/>
                    <a:pt x="6142336" y="4270375"/>
                    <a:pt x="6165978" y="4270375"/>
                  </a:cubicBezTo>
                  <a:lnTo>
                    <a:pt x="6260149" y="4270375"/>
                  </a:lnTo>
                  <a:cubicBezTo>
                    <a:pt x="6283791" y="4270375"/>
                    <a:pt x="6302956" y="4251210"/>
                    <a:pt x="6302956" y="4227568"/>
                  </a:cubicBezTo>
                  <a:lnTo>
                    <a:pt x="6302956" y="4058389"/>
                  </a:lnTo>
                  <a:cubicBezTo>
                    <a:pt x="6302956" y="4034747"/>
                    <a:pt x="6283791" y="4015582"/>
                    <a:pt x="6260149" y="4015582"/>
                  </a:cubicBezTo>
                  <a:close/>
                  <a:moveTo>
                    <a:pt x="5844850" y="3994147"/>
                  </a:moveTo>
                  <a:cubicBezTo>
                    <a:pt x="5824966" y="3994147"/>
                    <a:pt x="5808846" y="4010267"/>
                    <a:pt x="5808846" y="4030151"/>
                  </a:cubicBezTo>
                  <a:lnTo>
                    <a:pt x="5808846" y="4205795"/>
                  </a:lnTo>
                  <a:cubicBezTo>
                    <a:pt x="5808846" y="4225679"/>
                    <a:pt x="5824966" y="4241799"/>
                    <a:pt x="5844850" y="4241799"/>
                  </a:cubicBezTo>
                  <a:lnTo>
                    <a:pt x="5924054" y="4241799"/>
                  </a:lnTo>
                  <a:cubicBezTo>
                    <a:pt x="5943938" y="4241799"/>
                    <a:pt x="5960058" y="4225679"/>
                    <a:pt x="5960058" y="4205795"/>
                  </a:cubicBezTo>
                  <a:lnTo>
                    <a:pt x="5960058" y="4030151"/>
                  </a:lnTo>
                  <a:cubicBezTo>
                    <a:pt x="5960058" y="4010267"/>
                    <a:pt x="5943938" y="3994147"/>
                    <a:pt x="5924054" y="3994147"/>
                  </a:cubicBezTo>
                  <a:close/>
                  <a:moveTo>
                    <a:pt x="5541976" y="3958428"/>
                  </a:moveTo>
                  <a:cubicBezTo>
                    <a:pt x="5523657" y="3958428"/>
                    <a:pt x="5508807" y="3973278"/>
                    <a:pt x="5508807" y="3991597"/>
                  </a:cubicBezTo>
                  <a:lnTo>
                    <a:pt x="5508807" y="4158625"/>
                  </a:lnTo>
                  <a:cubicBezTo>
                    <a:pt x="5508807" y="4176944"/>
                    <a:pt x="5523657" y="4191794"/>
                    <a:pt x="5541976" y="4191794"/>
                  </a:cubicBezTo>
                  <a:lnTo>
                    <a:pt x="5614944" y="4191794"/>
                  </a:lnTo>
                  <a:cubicBezTo>
                    <a:pt x="5633263" y="4191794"/>
                    <a:pt x="5648113" y="4176944"/>
                    <a:pt x="5648113" y="4158625"/>
                  </a:cubicBezTo>
                  <a:lnTo>
                    <a:pt x="5648113" y="3991597"/>
                  </a:lnTo>
                  <a:cubicBezTo>
                    <a:pt x="5648113" y="3973278"/>
                    <a:pt x="5633263" y="3958428"/>
                    <a:pt x="5614944" y="3958428"/>
                  </a:cubicBezTo>
                  <a:close/>
                  <a:moveTo>
                    <a:pt x="5270513" y="3920328"/>
                  </a:moveTo>
                  <a:cubicBezTo>
                    <a:pt x="5252194" y="3920328"/>
                    <a:pt x="5237344" y="3935178"/>
                    <a:pt x="5237344" y="3953497"/>
                  </a:cubicBezTo>
                  <a:lnTo>
                    <a:pt x="5237344" y="4127669"/>
                  </a:lnTo>
                  <a:cubicBezTo>
                    <a:pt x="5237344" y="4145988"/>
                    <a:pt x="5252194" y="4160838"/>
                    <a:pt x="5270513" y="4160838"/>
                  </a:cubicBezTo>
                  <a:lnTo>
                    <a:pt x="5343481" y="4160838"/>
                  </a:lnTo>
                  <a:cubicBezTo>
                    <a:pt x="5361800" y="4160838"/>
                    <a:pt x="5376650" y="4145988"/>
                    <a:pt x="5376650" y="4127669"/>
                  </a:cubicBezTo>
                  <a:lnTo>
                    <a:pt x="5376650" y="3953497"/>
                  </a:lnTo>
                  <a:cubicBezTo>
                    <a:pt x="5376650" y="3935178"/>
                    <a:pt x="5361800" y="3920328"/>
                    <a:pt x="5343481" y="3920328"/>
                  </a:cubicBezTo>
                  <a:close/>
                  <a:moveTo>
                    <a:pt x="5003813" y="3908421"/>
                  </a:moveTo>
                  <a:cubicBezTo>
                    <a:pt x="4985494" y="3908421"/>
                    <a:pt x="4970644" y="3923271"/>
                    <a:pt x="4970644" y="3941590"/>
                  </a:cubicBezTo>
                  <a:lnTo>
                    <a:pt x="4970644" y="4103855"/>
                  </a:lnTo>
                  <a:cubicBezTo>
                    <a:pt x="4970644" y="4122174"/>
                    <a:pt x="4985494" y="4137024"/>
                    <a:pt x="5003813" y="4137024"/>
                  </a:cubicBezTo>
                  <a:lnTo>
                    <a:pt x="5076781" y="4137024"/>
                  </a:lnTo>
                  <a:cubicBezTo>
                    <a:pt x="5095100" y="4137024"/>
                    <a:pt x="5109950" y="4122174"/>
                    <a:pt x="5109950" y="4103855"/>
                  </a:cubicBezTo>
                  <a:lnTo>
                    <a:pt x="5109950" y="3941590"/>
                  </a:lnTo>
                  <a:cubicBezTo>
                    <a:pt x="5109950" y="3923271"/>
                    <a:pt x="5095100" y="3908421"/>
                    <a:pt x="5076781" y="3908421"/>
                  </a:cubicBezTo>
                  <a:close/>
                  <a:moveTo>
                    <a:pt x="4746638" y="3872702"/>
                  </a:moveTo>
                  <a:cubicBezTo>
                    <a:pt x="4728319" y="3872702"/>
                    <a:pt x="4713469" y="3887552"/>
                    <a:pt x="4713469" y="3905871"/>
                  </a:cubicBezTo>
                  <a:lnTo>
                    <a:pt x="4713469" y="4068136"/>
                  </a:lnTo>
                  <a:cubicBezTo>
                    <a:pt x="4713469" y="4086455"/>
                    <a:pt x="4728319" y="4101305"/>
                    <a:pt x="4746638" y="4101305"/>
                  </a:cubicBezTo>
                  <a:lnTo>
                    <a:pt x="4819606" y="4101305"/>
                  </a:lnTo>
                  <a:cubicBezTo>
                    <a:pt x="4837925" y="4101305"/>
                    <a:pt x="4852775" y="4086455"/>
                    <a:pt x="4852775" y="4068136"/>
                  </a:cubicBezTo>
                  <a:lnTo>
                    <a:pt x="4852775" y="3905871"/>
                  </a:lnTo>
                  <a:cubicBezTo>
                    <a:pt x="4852775" y="3887552"/>
                    <a:pt x="4837925" y="3872702"/>
                    <a:pt x="4819606" y="3872702"/>
                  </a:cubicBezTo>
                  <a:close/>
                  <a:moveTo>
                    <a:pt x="4507491" y="3841744"/>
                  </a:moveTo>
                  <a:cubicBezTo>
                    <a:pt x="4491051" y="3841744"/>
                    <a:pt x="4477724" y="3855071"/>
                    <a:pt x="4477724" y="3871511"/>
                  </a:cubicBezTo>
                  <a:lnTo>
                    <a:pt x="4477724" y="4033439"/>
                  </a:lnTo>
                  <a:cubicBezTo>
                    <a:pt x="4477724" y="4049879"/>
                    <a:pt x="4491051" y="4063206"/>
                    <a:pt x="4507491" y="4063206"/>
                  </a:cubicBezTo>
                  <a:lnTo>
                    <a:pt x="4572977" y="4063206"/>
                  </a:lnTo>
                  <a:cubicBezTo>
                    <a:pt x="4589417" y="4063206"/>
                    <a:pt x="4602744" y="4049879"/>
                    <a:pt x="4602744" y="4033439"/>
                  </a:cubicBezTo>
                  <a:lnTo>
                    <a:pt x="4602744" y="3871511"/>
                  </a:lnTo>
                  <a:cubicBezTo>
                    <a:pt x="4602744" y="3855071"/>
                    <a:pt x="4589417" y="3841744"/>
                    <a:pt x="4572977" y="3841744"/>
                  </a:cubicBezTo>
                  <a:close/>
                  <a:moveTo>
                    <a:pt x="4306672" y="3822693"/>
                  </a:moveTo>
                  <a:cubicBezTo>
                    <a:pt x="4294616" y="3822693"/>
                    <a:pt x="4284842" y="3832467"/>
                    <a:pt x="4284842" y="3844523"/>
                  </a:cubicBezTo>
                  <a:lnTo>
                    <a:pt x="4284842" y="3996132"/>
                  </a:lnTo>
                  <a:cubicBezTo>
                    <a:pt x="4284842" y="4008188"/>
                    <a:pt x="4294616" y="4017962"/>
                    <a:pt x="4306672" y="4017962"/>
                  </a:cubicBezTo>
                  <a:lnTo>
                    <a:pt x="4354696" y="4017962"/>
                  </a:lnTo>
                  <a:cubicBezTo>
                    <a:pt x="4366752" y="4017962"/>
                    <a:pt x="4376526" y="4008188"/>
                    <a:pt x="4376526" y="3996132"/>
                  </a:cubicBezTo>
                  <a:lnTo>
                    <a:pt x="4376526" y="3844523"/>
                  </a:lnTo>
                  <a:cubicBezTo>
                    <a:pt x="4376526" y="3832467"/>
                    <a:pt x="4366752" y="3822693"/>
                    <a:pt x="4354696" y="3822693"/>
                  </a:cubicBezTo>
                  <a:close/>
                  <a:moveTo>
                    <a:pt x="4118553" y="3784593"/>
                  </a:moveTo>
                  <a:cubicBezTo>
                    <a:pt x="4106497" y="3784593"/>
                    <a:pt x="4096723" y="3794367"/>
                    <a:pt x="4096723" y="3806423"/>
                  </a:cubicBezTo>
                  <a:lnTo>
                    <a:pt x="4096723" y="3958032"/>
                  </a:lnTo>
                  <a:cubicBezTo>
                    <a:pt x="4096723" y="3970088"/>
                    <a:pt x="4106497" y="3979862"/>
                    <a:pt x="4118553" y="3979862"/>
                  </a:cubicBezTo>
                  <a:lnTo>
                    <a:pt x="4166577" y="3979862"/>
                  </a:lnTo>
                  <a:cubicBezTo>
                    <a:pt x="4178633" y="3979862"/>
                    <a:pt x="4188407" y="3970088"/>
                    <a:pt x="4188407" y="3958032"/>
                  </a:cubicBezTo>
                  <a:lnTo>
                    <a:pt x="4188407" y="3806423"/>
                  </a:lnTo>
                  <a:cubicBezTo>
                    <a:pt x="4188407" y="3794367"/>
                    <a:pt x="4178633" y="3784593"/>
                    <a:pt x="4166577" y="3784593"/>
                  </a:cubicBezTo>
                  <a:close/>
                  <a:moveTo>
                    <a:pt x="3928053" y="3775068"/>
                  </a:moveTo>
                  <a:cubicBezTo>
                    <a:pt x="3915997" y="3775068"/>
                    <a:pt x="3906223" y="3784842"/>
                    <a:pt x="3906223" y="3796898"/>
                  </a:cubicBezTo>
                  <a:lnTo>
                    <a:pt x="3906223" y="3934220"/>
                  </a:lnTo>
                  <a:cubicBezTo>
                    <a:pt x="3906223" y="3946276"/>
                    <a:pt x="3915997" y="3956050"/>
                    <a:pt x="3928053" y="3956050"/>
                  </a:cubicBezTo>
                  <a:lnTo>
                    <a:pt x="3976077" y="3956050"/>
                  </a:lnTo>
                  <a:cubicBezTo>
                    <a:pt x="3988133" y="3956050"/>
                    <a:pt x="3997907" y="3946276"/>
                    <a:pt x="3997907" y="3934220"/>
                  </a:cubicBezTo>
                  <a:lnTo>
                    <a:pt x="3997907" y="3796898"/>
                  </a:lnTo>
                  <a:cubicBezTo>
                    <a:pt x="3997907" y="3784842"/>
                    <a:pt x="3988133" y="3775068"/>
                    <a:pt x="3976077" y="3775068"/>
                  </a:cubicBezTo>
                  <a:close/>
                  <a:moveTo>
                    <a:pt x="3768288" y="3746500"/>
                  </a:moveTo>
                  <a:cubicBezTo>
                    <a:pt x="3757015" y="3746500"/>
                    <a:pt x="3747877" y="3755638"/>
                    <a:pt x="3747877" y="3766911"/>
                  </a:cubicBezTo>
                  <a:lnTo>
                    <a:pt x="3747877" y="3904683"/>
                  </a:lnTo>
                  <a:cubicBezTo>
                    <a:pt x="3747877" y="3915956"/>
                    <a:pt x="3757015" y="3925094"/>
                    <a:pt x="3768288" y="3925094"/>
                  </a:cubicBezTo>
                  <a:lnTo>
                    <a:pt x="3813190" y="3925094"/>
                  </a:lnTo>
                  <a:cubicBezTo>
                    <a:pt x="3824463" y="3925094"/>
                    <a:pt x="3833601" y="3915956"/>
                    <a:pt x="3833601" y="3904683"/>
                  </a:cubicBezTo>
                  <a:lnTo>
                    <a:pt x="3833601" y="3766911"/>
                  </a:lnTo>
                  <a:cubicBezTo>
                    <a:pt x="3833601" y="3755638"/>
                    <a:pt x="3824463" y="3746500"/>
                    <a:pt x="3813190" y="3746500"/>
                  </a:cubicBezTo>
                  <a:close/>
                  <a:moveTo>
                    <a:pt x="3618269" y="3717925"/>
                  </a:moveTo>
                  <a:cubicBezTo>
                    <a:pt x="3606996" y="3717925"/>
                    <a:pt x="3597858" y="3727063"/>
                    <a:pt x="3597858" y="3738336"/>
                  </a:cubicBezTo>
                  <a:lnTo>
                    <a:pt x="3597858" y="3876108"/>
                  </a:lnTo>
                  <a:cubicBezTo>
                    <a:pt x="3597858" y="3887381"/>
                    <a:pt x="3606996" y="3896519"/>
                    <a:pt x="3618269" y="3896519"/>
                  </a:cubicBezTo>
                  <a:lnTo>
                    <a:pt x="3663171" y="3896519"/>
                  </a:lnTo>
                  <a:cubicBezTo>
                    <a:pt x="3674444" y="3896519"/>
                    <a:pt x="3683582" y="3887381"/>
                    <a:pt x="3683582" y="3876108"/>
                  </a:cubicBezTo>
                  <a:lnTo>
                    <a:pt x="3683582" y="3738336"/>
                  </a:lnTo>
                  <a:cubicBezTo>
                    <a:pt x="3683582" y="3727063"/>
                    <a:pt x="3674444" y="3717925"/>
                    <a:pt x="3663171" y="3717925"/>
                  </a:cubicBezTo>
                  <a:close/>
                  <a:moveTo>
                    <a:pt x="3473125" y="3689350"/>
                  </a:moveTo>
                  <a:cubicBezTo>
                    <a:pt x="3463105" y="3689350"/>
                    <a:pt x="3454982" y="3697473"/>
                    <a:pt x="3454982" y="3707493"/>
                  </a:cubicBezTo>
                  <a:lnTo>
                    <a:pt x="3454982" y="3833131"/>
                  </a:lnTo>
                  <a:cubicBezTo>
                    <a:pt x="3454982" y="3843151"/>
                    <a:pt x="3463105" y="3851274"/>
                    <a:pt x="3473125" y="3851274"/>
                  </a:cubicBezTo>
                  <a:lnTo>
                    <a:pt x="3513039" y="3851274"/>
                  </a:lnTo>
                  <a:cubicBezTo>
                    <a:pt x="3523059" y="3851274"/>
                    <a:pt x="3531182" y="3843151"/>
                    <a:pt x="3531182" y="3833131"/>
                  </a:cubicBezTo>
                  <a:lnTo>
                    <a:pt x="3531182" y="3707493"/>
                  </a:lnTo>
                  <a:cubicBezTo>
                    <a:pt x="3531182" y="3697473"/>
                    <a:pt x="3523059" y="3689350"/>
                    <a:pt x="3513039" y="3689350"/>
                  </a:cubicBezTo>
                  <a:close/>
                  <a:moveTo>
                    <a:pt x="3317890" y="3663156"/>
                  </a:moveTo>
                  <a:cubicBezTo>
                    <a:pt x="3309435" y="3663156"/>
                    <a:pt x="3302581" y="3670010"/>
                    <a:pt x="3302581" y="3678465"/>
                  </a:cubicBezTo>
                  <a:lnTo>
                    <a:pt x="3302581" y="3809771"/>
                  </a:lnTo>
                  <a:cubicBezTo>
                    <a:pt x="3302581" y="3818226"/>
                    <a:pt x="3309435" y="3825080"/>
                    <a:pt x="3317890" y="3825080"/>
                  </a:cubicBezTo>
                  <a:lnTo>
                    <a:pt x="3351567" y="3825080"/>
                  </a:lnTo>
                  <a:cubicBezTo>
                    <a:pt x="3360022" y="3825080"/>
                    <a:pt x="3366876" y="3818226"/>
                    <a:pt x="3366876" y="3809771"/>
                  </a:cubicBezTo>
                  <a:lnTo>
                    <a:pt x="3366876" y="3678465"/>
                  </a:lnTo>
                  <a:cubicBezTo>
                    <a:pt x="3366876" y="3670010"/>
                    <a:pt x="3360022" y="3663156"/>
                    <a:pt x="3351567" y="3663156"/>
                  </a:cubicBezTo>
                  <a:close/>
                  <a:moveTo>
                    <a:pt x="3209032" y="3644102"/>
                  </a:moveTo>
                  <a:cubicBezTo>
                    <a:pt x="3201518" y="3644102"/>
                    <a:pt x="3195426" y="3650194"/>
                    <a:pt x="3195426" y="3657708"/>
                  </a:cubicBezTo>
                  <a:lnTo>
                    <a:pt x="3195426" y="3780513"/>
                  </a:lnTo>
                  <a:cubicBezTo>
                    <a:pt x="3195426" y="3788027"/>
                    <a:pt x="3201518" y="3794119"/>
                    <a:pt x="3209032" y="3794119"/>
                  </a:cubicBezTo>
                  <a:lnTo>
                    <a:pt x="3238966" y="3794119"/>
                  </a:lnTo>
                  <a:cubicBezTo>
                    <a:pt x="3246480" y="3794119"/>
                    <a:pt x="3252572" y="3788027"/>
                    <a:pt x="3252572" y="3780513"/>
                  </a:cubicBezTo>
                  <a:lnTo>
                    <a:pt x="3252572" y="3657708"/>
                  </a:lnTo>
                  <a:cubicBezTo>
                    <a:pt x="3252572" y="3650194"/>
                    <a:pt x="3246480" y="3644102"/>
                    <a:pt x="3238966" y="3644102"/>
                  </a:cubicBezTo>
                  <a:close/>
                  <a:moveTo>
                    <a:pt x="3082826" y="3613145"/>
                  </a:moveTo>
                  <a:cubicBezTo>
                    <a:pt x="3075312" y="3613145"/>
                    <a:pt x="3069220" y="3619237"/>
                    <a:pt x="3069220" y="3626751"/>
                  </a:cubicBezTo>
                  <a:lnTo>
                    <a:pt x="3069220" y="3761461"/>
                  </a:lnTo>
                  <a:cubicBezTo>
                    <a:pt x="3069220" y="3768975"/>
                    <a:pt x="3075312" y="3775067"/>
                    <a:pt x="3082826" y="3775067"/>
                  </a:cubicBezTo>
                  <a:lnTo>
                    <a:pt x="3112760" y="3775067"/>
                  </a:lnTo>
                  <a:cubicBezTo>
                    <a:pt x="3120274" y="3775067"/>
                    <a:pt x="3126366" y="3768975"/>
                    <a:pt x="3126366" y="3761461"/>
                  </a:cubicBezTo>
                  <a:lnTo>
                    <a:pt x="3126366" y="3626751"/>
                  </a:lnTo>
                  <a:cubicBezTo>
                    <a:pt x="3126366" y="3619237"/>
                    <a:pt x="3120274" y="3613145"/>
                    <a:pt x="3112760" y="3613145"/>
                  </a:cubicBezTo>
                  <a:close/>
                  <a:moveTo>
                    <a:pt x="2956620" y="3598858"/>
                  </a:moveTo>
                  <a:cubicBezTo>
                    <a:pt x="2949106" y="3598858"/>
                    <a:pt x="2943014" y="3604950"/>
                    <a:pt x="2943014" y="3612464"/>
                  </a:cubicBezTo>
                  <a:lnTo>
                    <a:pt x="2943014" y="3747174"/>
                  </a:lnTo>
                  <a:cubicBezTo>
                    <a:pt x="2943014" y="3754688"/>
                    <a:pt x="2949106" y="3760780"/>
                    <a:pt x="2956620" y="3760780"/>
                  </a:cubicBezTo>
                  <a:lnTo>
                    <a:pt x="2986554" y="3760780"/>
                  </a:lnTo>
                  <a:cubicBezTo>
                    <a:pt x="2994068" y="3760780"/>
                    <a:pt x="3000160" y="3754688"/>
                    <a:pt x="3000160" y="3747174"/>
                  </a:cubicBezTo>
                  <a:lnTo>
                    <a:pt x="3000160" y="3612464"/>
                  </a:lnTo>
                  <a:cubicBezTo>
                    <a:pt x="3000160" y="3604950"/>
                    <a:pt x="2994068" y="3598858"/>
                    <a:pt x="2986554" y="3598858"/>
                  </a:cubicBezTo>
                  <a:close/>
                  <a:moveTo>
                    <a:pt x="2834817" y="3567902"/>
                  </a:moveTo>
                  <a:cubicBezTo>
                    <a:pt x="2828805" y="3567902"/>
                    <a:pt x="2823931" y="3572776"/>
                    <a:pt x="2823931" y="3578788"/>
                  </a:cubicBezTo>
                  <a:lnTo>
                    <a:pt x="2823931" y="3718938"/>
                  </a:lnTo>
                  <a:cubicBezTo>
                    <a:pt x="2823931" y="3724950"/>
                    <a:pt x="2828805" y="3729824"/>
                    <a:pt x="2834817" y="3729824"/>
                  </a:cubicBezTo>
                  <a:lnTo>
                    <a:pt x="2858764" y="3729824"/>
                  </a:lnTo>
                  <a:cubicBezTo>
                    <a:pt x="2864776" y="3729824"/>
                    <a:pt x="2869650" y="3724950"/>
                    <a:pt x="2869650" y="3718938"/>
                  </a:cubicBezTo>
                  <a:lnTo>
                    <a:pt x="2869650" y="3578788"/>
                  </a:lnTo>
                  <a:cubicBezTo>
                    <a:pt x="2869650" y="3572776"/>
                    <a:pt x="2864776" y="3567902"/>
                    <a:pt x="2858764" y="3567902"/>
                  </a:cubicBezTo>
                  <a:close/>
                  <a:moveTo>
                    <a:pt x="2715754" y="3536946"/>
                  </a:moveTo>
                  <a:cubicBezTo>
                    <a:pt x="2709742" y="3536946"/>
                    <a:pt x="2704868" y="3541820"/>
                    <a:pt x="2704868" y="3547832"/>
                  </a:cubicBezTo>
                  <a:lnTo>
                    <a:pt x="2704868" y="3687982"/>
                  </a:lnTo>
                  <a:cubicBezTo>
                    <a:pt x="2704868" y="3693994"/>
                    <a:pt x="2709742" y="3698868"/>
                    <a:pt x="2715754" y="3698868"/>
                  </a:cubicBezTo>
                  <a:lnTo>
                    <a:pt x="2739701" y="3698868"/>
                  </a:lnTo>
                  <a:cubicBezTo>
                    <a:pt x="2745713" y="3698868"/>
                    <a:pt x="2750587" y="3693994"/>
                    <a:pt x="2750587" y="3687982"/>
                  </a:cubicBezTo>
                  <a:lnTo>
                    <a:pt x="2750587" y="3547832"/>
                  </a:lnTo>
                  <a:cubicBezTo>
                    <a:pt x="2750587" y="3541820"/>
                    <a:pt x="2745713" y="3536946"/>
                    <a:pt x="2739701" y="3536946"/>
                  </a:cubicBezTo>
                  <a:close/>
                  <a:moveTo>
                    <a:pt x="2589548" y="3517896"/>
                  </a:moveTo>
                  <a:cubicBezTo>
                    <a:pt x="2583536" y="3517896"/>
                    <a:pt x="2578662" y="3522770"/>
                    <a:pt x="2578662" y="3528782"/>
                  </a:cubicBezTo>
                  <a:lnTo>
                    <a:pt x="2578662" y="3668932"/>
                  </a:lnTo>
                  <a:cubicBezTo>
                    <a:pt x="2578662" y="3674944"/>
                    <a:pt x="2583536" y="3679818"/>
                    <a:pt x="2589548" y="3679818"/>
                  </a:cubicBezTo>
                  <a:lnTo>
                    <a:pt x="2613495" y="3679818"/>
                  </a:lnTo>
                  <a:cubicBezTo>
                    <a:pt x="2619507" y="3679818"/>
                    <a:pt x="2624381" y="3674944"/>
                    <a:pt x="2624381" y="3668932"/>
                  </a:cubicBezTo>
                  <a:lnTo>
                    <a:pt x="2624381" y="3528782"/>
                  </a:lnTo>
                  <a:cubicBezTo>
                    <a:pt x="2624381" y="3522770"/>
                    <a:pt x="2619507" y="3517896"/>
                    <a:pt x="2613495" y="3517896"/>
                  </a:cubicBezTo>
                  <a:close/>
                  <a:moveTo>
                    <a:pt x="2460961" y="3496465"/>
                  </a:moveTo>
                  <a:cubicBezTo>
                    <a:pt x="2454949" y="3496465"/>
                    <a:pt x="2450075" y="3501339"/>
                    <a:pt x="2450075" y="3507351"/>
                  </a:cubicBezTo>
                  <a:lnTo>
                    <a:pt x="2450075" y="3647501"/>
                  </a:lnTo>
                  <a:cubicBezTo>
                    <a:pt x="2450075" y="3653513"/>
                    <a:pt x="2454949" y="3658387"/>
                    <a:pt x="2460961" y="3658387"/>
                  </a:cubicBezTo>
                  <a:lnTo>
                    <a:pt x="2484908" y="3658387"/>
                  </a:lnTo>
                  <a:cubicBezTo>
                    <a:pt x="2490920" y="3658387"/>
                    <a:pt x="2495794" y="3653513"/>
                    <a:pt x="2495794" y="3647501"/>
                  </a:cubicBezTo>
                  <a:lnTo>
                    <a:pt x="2495794" y="3507351"/>
                  </a:lnTo>
                  <a:cubicBezTo>
                    <a:pt x="2495794" y="3501339"/>
                    <a:pt x="2490920" y="3496465"/>
                    <a:pt x="2484908" y="3496465"/>
                  </a:cubicBezTo>
                  <a:close/>
                  <a:moveTo>
                    <a:pt x="2339517" y="3479794"/>
                  </a:moveTo>
                  <a:cubicBezTo>
                    <a:pt x="2333505" y="3479794"/>
                    <a:pt x="2328631" y="3484668"/>
                    <a:pt x="2328631" y="3490680"/>
                  </a:cubicBezTo>
                  <a:lnTo>
                    <a:pt x="2328631" y="3623693"/>
                  </a:lnTo>
                  <a:cubicBezTo>
                    <a:pt x="2328631" y="3629705"/>
                    <a:pt x="2333505" y="3634579"/>
                    <a:pt x="2339517" y="3634579"/>
                  </a:cubicBezTo>
                  <a:lnTo>
                    <a:pt x="2363464" y="3634579"/>
                  </a:lnTo>
                  <a:cubicBezTo>
                    <a:pt x="2369476" y="3634579"/>
                    <a:pt x="2374350" y="3629705"/>
                    <a:pt x="2374350" y="3623693"/>
                  </a:cubicBezTo>
                  <a:lnTo>
                    <a:pt x="2374350" y="3490680"/>
                  </a:lnTo>
                  <a:cubicBezTo>
                    <a:pt x="2374350" y="3484668"/>
                    <a:pt x="2369476" y="3479794"/>
                    <a:pt x="2363464" y="3479794"/>
                  </a:cubicBezTo>
                  <a:close/>
                  <a:moveTo>
                    <a:pt x="2215692" y="3451219"/>
                  </a:moveTo>
                  <a:cubicBezTo>
                    <a:pt x="2209680" y="3451219"/>
                    <a:pt x="2204806" y="3456093"/>
                    <a:pt x="2204806" y="3462105"/>
                  </a:cubicBezTo>
                  <a:lnTo>
                    <a:pt x="2204806" y="3595118"/>
                  </a:lnTo>
                  <a:cubicBezTo>
                    <a:pt x="2204806" y="3601130"/>
                    <a:pt x="2209680" y="3606004"/>
                    <a:pt x="2215692" y="3606004"/>
                  </a:cubicBezTo>
                  <a:lnTo>
                    <a:pt x="2239639" y="3606004"/>
                  </a:lnTo>
                  <a:cubicBezTo>
                    <a:pt x="2245651" y="3606004"/>
                    <a:pt x="2250525" y="3601130"/>
                    <a:pt x="2250525" y="3595118"/>
                  </a:cubicBezTo>
                  <a:lnTo>
                    <a:pt x="2250525" y="3462105"/>
                  </a:lnTo>
                  <a:cubicBezTo>
                    <a:pt x="2250525" y="3456093"/>
                    <a:pt x="2245651" y="3451219"/>
                    <a:pt x="2239639" y="3451219"/>
                  </a:cubicBezTo>
                  <a:close/>
                  <a:moveTo>
                    <a:pt x="2108536" y="3432169"/>
                  </a:moveTo>
                  <a:cubicBezTo>
                    <a:pt x="2102524" y="3432169"/>
                    <a:pt x="2097650" y="3437043"/>
                    <a:pt x="2097650" y="3443055"/>
                  </a:cubicBezTo>
                  <a:lnTo>
                    <a:pt x="2097650" y="3576068"/>
                  </a:lnTo>
                  <a:cubicBezTo>
                    <a:pt x="2097650" y="3582080"/>
                    <a:pt x="2102524" y="3586954"/>
                    <a:pt x="2108536" y="3586954"/>
                  </a:cubicBezTo>
                  <a:lnTo>
                    <a:pt x="2132483" y="3586954"/>
                  </a:lnTo>
                  <a:cubicBezTo>
                    <a:pt x="2138495" y="3586954"/>
                    <a:pt x="2143369" y="3582080"/>
                    <a:pt x="2143369" y="3576068"/>
                  </a:cubicBezTo>
                  <a:lnTo>
                    <a:pt x="2143369" y="3443055"/>
                  </a:lnTo>
                  <a:cubicBezTo>
                    <a:pt x="2143369" y="3437043"/>
                    <a:pt x="2138495" y="3432169"/>
                    <a:pt x="2132483" y="3432169"/>
                  </a:cubicBezTo>
                  <a:close/>
                  <a:moveTo>
                    <a:pt x="1965660" y="3422645"/>
                  </a:moveTo>
                  <a:cubicBezTo>
                    <a:pt x="1959648" y="3422645"/>
                    <a:pt x="1954774" y="3427519"/>
                    <a:pt x="1954774" y="3433531"/>
                  </a:cubicBezTo>
                  <a:lnTo>
                    <a:pt x="1954774" y="3545115"/>
                  </a:lnTo>
                  <a:cubicBezTo>
                    <a:pt x="1954774" y="3551127"/>
                    <a:pt x="1959648" y="3556001"/>
                    <a:pt x="1965660" y="3556001"/>
                  </a:cubicBezTo>
                  <a:lnTo>
                    <a:pt x="1989607" y="3556001"/>
                  </a:lnTo>
                  <a:cubicBezTo>
                    <a:pt x="1995619" y="3556001"/>
                    <a:pt x="2000493" y="3551127"/>
                    <a:pt x="2000493" y="3545115"/>
                  </a:cubicBezTo>
                  <a:lnTo>
                    <a:pt x="2000493" y="3433531"/>
                  </a:lnTo>
                  <a:cubicBezTo>
                    <a:pt x="2000493" y="3427519"/>
                    <a:pt x="1995619" y="3422645"/>
                    <a:pt x="1989607" y="3422645"/>
                  </a:cubicBezTo>
                  <a:close/>
                  <a:moveTo>
                    <a:pt x="1841833" y="3408358"/>
                  </a:moveTo>
                  <a:cubicBezTo>
                    <a:pt x="1835821" y="3408358"/>
                    <a:pt x="1830947" y="3413232"/>
                    <a:pt x="1830947" y="3419244"/>
                  </a:cubicBezTo>
                  <a:lnTo>
                    <a:pt x="1830947" y="3521302"/>
                  </a:lnTo>
                  <a:cubicBezTo>
                    <a:pt x="1830947" y="3527314"/>
                    <a:pt x="1835821" y="3532188"/>
                    <a:pt x="1841833" y="3532188"/>
                  </a:cubicBezTo>
                  <a:lnTo>
                    <a:pt x="1865780" y="3532188"/>
                  </a:lnTo>
                  <a:cubicBezTo>
                    <a:pt x="1871792" y="3532188"/>
                    <a:pt x="1876666" y="3527314"/>
                    <a:pt x="1876666" y="3521302"/>
                  </a:cubicBezTo>
                  <a:lnTo>
                    <a:pt x="1876666" y="3419244"/>
                  </a:lnTo>
                  <a:cubicBezTo>
                    <a:pt x="1876666" y="3413232"/>
                    <a:pt x="1871792" y="3408358"/>
                    <a:pt x="1865780" y="3408358"/>
                  </a:cubicBezTo>
                  <a:close/>
                  <a:moveTo>
                    <a:pt x="1708482" y="3391689"/>
                  </a:moveTo>
                  <a:cubicBezTo>
                    <a:pt x="1702470" y="3391689"/>
                    <a:pt x="1697596" y="3396563"/>
                    <a:pt x="1697596" y="3402575"/>
                  </a:cubicBezTo>
                  <a:lnTo>
                    <a:pt x="1697596" y="3504633"/>
                  </a:lnTo>
                  <a:cubicBezTo>
                    <a:pt x="1697596" y="3510645"/>
                    <a:pt x="1702470" y="3515519"/>
                    <a:pt x="1708482" y="3515519"/>
                  </a:cubicBezTo>
                  <a:lnTo>
                    <a:pt x="1732429" y="3515519"/>
                  </a:lnTo>
                  <a:cubicBezTo>
                    <a:pt x="1738441" y="3515519"/>
                    <a:pt x="1743315" y="3510645"/>
                    <a:pt x="1743315" y="3504633"/>
                  </a:cubicBezTo>
                  <a:lnTo>
                    <a:pt x="1743315" y="3402575"/>
                  </a:lnTo>
                  <a:cubicBezTo>
                    <a:pt x="1743315" y="3396563"/>
                    <a:pt x="1738441" y="3391689"/>
                    <a:pt x="1732429" y="3391689"/>
                  </a:cubicBezTo>
                  <a:close/>
                  <a:moveTo>
                    <a:pt x="1567989" y="3372639"/>
                  </a:moveTo>
                  <a:cubicBezTo>
                    <a:pt x="1561977" y="3372639"/>
                    <a:pt x="1557103" y="3377513"/>
                    <a:pt x="1557103" y="3383525"/>
                  </a:cubicBezTo>
                  <a:lnTo>
                    <a:pt x="1557103" y="3485583"/>
                  </a:lnTo>
                  <a:cubicBezTo>
                    <a:pt x="1557103" y="3491595"/>
                    <a:pt x="1561977" y="3496469"/>
                    <a:pt x="1567989" y="3496469"/>
                  </a:cubicBezTo>
                  <a:lnTo>
                    <a:pt x="1591936" y="3496469"/>
                  </a:lnTo>
                  <a:cubicBezTo>
                    <a:pt x="1597948" y="3496469"/>
                    <a:pt x="1602822" y="3491595"/>
                    <a:pt x="1602822" y="3485583"/>
                  </a:cubicBezTo>
                  <a:lnTo>
                    <a:pt x="1602822" y="3383525"/>
                  </a:lnTo>
                  <a:cubicBezTo>
                    <a:pt x="1602822" y="3377513"/>
                    <a:pt x="1597948" y="3372639"/>
                    <a:pt x="1591936" y="3372639"/>
                  </a:cubicBezTo>
                  <a:close/>
                  <a:moveTo>
                    <a:pt x="1429877" y="3358351"/>
                  </a:moveTo>
                  <a:cubicBezTo>
                    <a:pt x="1423865" y="3358351"/>
                    <a:pt x="1418991" y="3363225"/>
                    <a:pt x="1418991" y="3369237"/>
                  </a:cubicBezTo>
                  <a:lnTo>
                    <a:pt x="1418991" y="3471295"/>
                  </a:lnTo>
                  <a:cubicBezTo>
                    <a:pt x="1418991" y="3477307"/>
                    <a:pt x="1423865" y="3482181"/>
                    <a:pt x="1429877" y="3482181"/>
                  </a:cubicBezTo>
                  <a:lnTo>
                    <a:pt x="1453824" y="3482181"/>
                  </a:lnTo>
                  <a:cubicBezTo>
                    <a:pt x="1459836" y="3482181"/>
                    <a:pt x="1464710" y="3477307"/>
                    <a:pt x="1464710" y="3471295"/>
                  </a:cubicBezTo>
                  <a:lnTo>
                    <a:pt x="1464710" y="3369237"/>
                  </a:lnTo>
                  <a:cubicBezTo>
                    <a:pt x="1464710" y="3363225"/>
                    <a:pt x="1459836" y="3358351"/>
                    <a:pt x="1453824" y="3358351"/>
                  </a:cubicBezTo>
                  <a:close/>
                  <a:moveTo>
                    <a:pt x="1298909" y="3344064"/>
                  </a:moveTo>
                  <a:cubicBezTo>
                    <a:pt x="1292897" y="3344064"/>
                    <a:pt x="1288023" y="3348938"/>
                    <a:pt x="1288023" y="3354950"/>
                  </a:cubicBezTo>
                  <a:lnTo>
                    <a:pt x="1288023" y="3457008"/>
                  </a:lnTo>
                  <a:cubicBezTo>
                    <a:pt x="1288023" y="3463020"/>
                    <a:pt x="1292897" y="3467894"/>
                    <a:pt x="1298909" y="3467894"/>
                  </a:cubicBezTo>
                  <a:lnTo>
                    <a:pt x="1322856" y="3467894"/>
                  </a:lnTo>
                  <a:cubicBezTo>
                    <a:pt x="1328868" y="3467894"/>
                    <a:pt x="1333742" y="3463020"/>
                    <a:pt x="1333742" y="3457008"/>
                  </a:cubicBezTo>
                  <a:lnTo>
                    <a:pt x="1333742" y="3354950"/>
                  </a:lnTo>
                  <a:cubicBezTo>
                    <a:pt x="1333742" y="3348938"/>
                    <a:pt x="1328868" y="3344064"/>
                    <a:pt x="1322856" y="3344064"/>
                  </a:cubicBezTo>
                  <a:close/>
                  <a:moveTo>
                    <a:pt x="1165559" y="3329776"/>
                  </a:moveTo>
                  <a:cubicBezTo>
                    <a:pt x="1159547" y="3329776"/>
                    <a:pt x="1154673" y="3334650"/>
                    <a:pt x="1154673" y="3340662"/>
                  </a:cubicBezTo>
                  <a:lnTo>
                    <a:pt x="1154673" y="3442720"/>
                  </a:lnTo>
                  <a:cubicBezTo>
                    <a:pt x="1154673" y="3448732"/>
                    <a:pt x="1159547" y="3453606"/>
                    <a:pt x="1165559" y="3453606"/>
                  </a:cubicBezTo>
                  <a:lnTo>
                    <a:pt x="1189506" y="3453606"/>
                  </a:lnTo>
                  <a:cubicBezTo>
                    <a:pt x="1195518" y="3453606"/>
                    <a:pt x="1200392" y="3448732"/>
                    <a:pt x="1200392" y="3442720"/>
                  </a:cubicBezTo>
                  <a:lnTo>
                    <a:pt x="1200392" y="3340662"/>
                  </a:lnTo>
                  <a:cubicBezTo>
                    <a:pt x="1200392" y="3334650"/>
                    <a:pt x="1195518" y="3329776"/>
                    <a:pt x="1189506" y="3329776"/>
                  </a:cubicBezTo>
                  <a:close/>
                  <a:moveTo>
                    <a:pt x="901238" y="3325018"/>
                  </a:moveTo>
                  <a:cubicBezTo>
                    <a:pt x="895226" y="3325018"/>
                    <a:pt x="890352" y="3329892"/>
                    <a:pt x="890352" y="3335904"/>
                  </a:cubicBezTo>
                  <a:lnTo>
                    <a:pt x="890352" y="3421287"/>
                  </a:lnTo>
                  <a:cubicBezTo>
                    <a:pt x="890352" y="3427299"/>
                    <a:pt x="895226" y="3432173"/>
                    <a:pt x="901238" y="3432173"/>
                  </a:cubicBezTo>
                  <a:lnTo>
                    <a:pt x="925185" y="3432173"/>
                  </a:lnTo>
                  <a:cubicBezTo>
                    <a:pt x="931197" y="3432173"/>
                    <a:pt x="936071" y="3427299"/>
                    <a:pt x="936071" y="3421287"/>
                  </a:cubicBezTo>
                  <a:lnTo>
                    <a:pt x="936071" y="3335904"/>
                  </a:lnTo>
                  <a:cubicBezTo>
                    <a:pt x="936071" y="3329892"/>
                    <a:pt x="931197" y="3325018"/>
                    <a:pt x="925185" y="3325018"/>
                  </a:cubicBezTo>
                  <a:close/>
                  <a:moveTo>
                    <a:pt x="1029826" y="3317874"/>
                  </a:moveTo>
                  <a:cubicBezTo>
                    <a:pt x="1023814" y="3317874"/>
                    <a:pt x="1018940" y="3322748"/>
                    <a:pt x="1018940" y="3328760"/>
                  </a:cubicBezTo>
                  <a:lnTo>
                    <a:pt x="1018940" y="3414143"/>
                  </a:lnTo>
                  <a:cubicBezTo>
                    <a:pt x="1018940" y="3420155"/>
                    <a:pt x="1023814" y="3425029"/>
                    <a:pt x="1029826" y="3425029"/>
                  </a:cubicBezTo>
                  <a:lnTo>
                    <a:pt x="1053773" y="3425029"/>
                  </a:lnTo>
                  <a:cubicBezTo>
                    <a:pt x="1059785" y="3425029"/>
                    <a:pt x="1064659" y="3420155"/>
                    <a:pt x="1064659" y="3414143"/>
                  </a:cubicBezTo>
                  <a:lnTo>
                    <a:pt x="1064659" y="3328760"/>
                  </a:lnTo>
                  <a:cubicBezTo>
                    <a:pt x="1064659" y="3322748"/>
                    <a:pt x="1059785" y="3317874"/>
                    <a:pt x="1053773" y="3317874"/>
                  </a:cubicBezTo>
                  <a:close/>
                  <a:moveTo>
                    <a:pt x="748838" y="3303586"/>
                  </a:moveTo>
                  <a:cubicBezTo>
                    <a:pt x="742826" y="3303586"/>
                    <a:pt x="737952" y="3308460"/>
                    <a:pt x="737952" y="3314472"/>
                  </a:cubicBezTo>
                  <a:lnTo>
                    <a:pt x="737952" y="3399855"/>
                  </a:lnTo>
                  <a:cubicBezTo>
                    <a:pt x="737952" y="3405867"/>
                    <a:pt x="742826" y="3410741"/>
                    <a:pt x="748838" y="3410741"/>
                  </a:cubicBezTo>
                  <a:lnTo>
                    <a:pt x="772785" y="3410741"/>
                  </a:lnTo>
                  <a:cubicBezTo>
                    <a:pt x="778797" y="3410741"/>
                    <a:pt x="783671" y="3405867"/>
                    <a:pt x="783671" y="3399855"/>
                  </a:cubicBezTo>
                  <a:lnTo>
                    <a:pt x="783671" y="3314472"/>
                  </a:lnTo>
                  <a:cubicBezTo>
                    <a:pt x="783671" y="3308460"/>
                    <a:pt x="778797" y="3303586"/>
                    <a:pt x="772785" y="3303586"/>
                  </a:cubicBezTo>
                  <a:close/>
                  <a:moveTo>
                    <a:pt x="603582" y="3284536"/>
                  </a:moveTo>
                  <a:cubicBezTo>
                    <a:pt x="597570" y="3284536"/>
                    <a:pt x="592696" y="3289410"/>
                    <a:pt x="592696" y="3295422"/>
                  </a:cubicBezTo>
                  <a:lnTo>
                    <a:pt x="592696" y="3380805"/>
                  </a:lnTo>
                  <a:cubicBezTo>
                    <a:pt x="592696" y="3386817"/>
                    <a:pt x="597570" y="3391691"/>
                    <a:pt x="603582" y="3391691"/>
                  </a:cubicBezTo>
                  <a:lnTo>
                    <a:pt x="627529" y="3391691"/>
                  </a:lnTo>
                  <a:cubicBezTo>
                    <a:pt x="633541" y="3391691"/>
                    <a:pt x="638415" y="3386817"/>
                    <a:pt x="638415" y="3380805"/>
                  </a:cubicBezTo>
                  <a:lnTo>
                    <a:pt x="638415" y="3295422"/>
                  </a:lnTo>
                  <a:cubicBezTo>
                    <a:pt x="638415" y="3289410"/>
                    <a:pt x="633541" y="3284536"/>
                    <a:pt x="627529" y="3284536"/>
                  </a:cubicBezTo>
                  <a:close/>
                  <a:moveTo>
                    <a:pt x="446420" y="3277392"/>
                  </a:moveTo>
                  <a:cubicBezTo>
                    <a:pt x="440408" y="3277392"/>
                    <a:pt x="435534" y="3282266"/>
                    <a:pt x="435534" y="3288278"/>
                  </a:cubicBezTo>
                  <a:lnTo>
                    <a:pt x="435534" y="3373661"/>
                  </a:lnTo>
                  <a:cubicBezTo>
                    <a:pt x="435534" y="3379673"/>
                    <a:pt x="440408" y="3384547"/>
                    <a:pt x="446420" y="3384547"/>
                  </a:cubicBezTo>
                  <a:lnTo>
                    <a:pt x="470367" y="3384547"/>
                  </a:lnTo>
                  <a:cubicBezTo>
                    <a:pt x="476379" y="3384547"/>
                    <a:pt x="481253" y="3379673"/>
                    <a:pt x="481253" y="3373661"/>
                  </a:cubicBezTo>
                  <a:lnTo>
                    <a:pt x="481253" y="3288278"/>
                  </a:lnTo>
                  <a:cubicBezTo>
                    <a:pt x="481253" y="3282266"/>
                    <a:pt x="476379" y="3277392"/>
                    <a:pt x="470367" y="3277392"/>
                  </a:cubicBezTo>
                  <a:close/>
                  <a:moveTo>
                    <a:pt x="305926" y="3263104"/>
                  </a:moveTo>
                  <a:cubicBezTo>
                    <a:pt x="299914" y="3263104"/>
                    <a:pt x="295040" y="3267978"/>
                    <a:pt x="295040" y="3273990"/>
                  </a:cubicBezTo>
                  <a:lnTo>
                    <a:pt x="295040" y="3359373"/>
                  </a:lnTo>
                  <a:cubicBezTo>
                    <a:pt x="295040" y="3365385"/>
                    <a:pt x="299914" y="3370259"/>
                    <a:pt x="305926" y="3370259"/>
                  </a:cubicBezTo>
                  <a:lnTo>
                    <a:pt x="329873" y="3370259"/>
                  </a:lnTo>
                  <a:cubicBezTo>
                    <a:pt x="335885" y="3370259"/>
                    <a:pt x="340759" y="3365385"/>
                    <a:pt x="340759" y="3359373"/>
                  </a:cubicBezTo>
                  <a:lnTo>
                    <a:pt x="340759" y="3273990"/>
                  </a:lnTo>
                  <a:cubicBezTo>
                    <a:pt x="340759" y="3267978"/>
                    <a:pt x="335885" y="3263104"/>
                    <a:pt x="329873" y="3263104"/>
                  </a:cubicBezTo>
                  <a:close/>
                  <a:moveTo>
                    <a:pt x="158288" y="3255961"/>
                  </a:moveTo>
                  <a:cubicBezTo>
                    <a:pt x="152276" y="3255961"/>
                    <a:pt x="147402" y="3260835"/>
                    <a:pt x="147402" y="3266847"/>
                  </a:cubicBezTo>
                  <a:lnTo>
                    <a:pt x="147402" y="3352230"/>
                  </a:lnTo>
                  <a:cubicBezTo>
                    <a:pt x="147402" y="3358242"/>
                    <a:pt x="152276" y="3363116"/>
                    <a:pt x="158288" y="3363116"/>
                  </a:cubicBezTo>
                  <a:lnTo>
                    <a:pt x="182235" y="3363116"/>
                  </a:lnTo>
                  <a:cubicBezTo>
                    <a:pt x="188247" y="3363116"/>
                    <a:pt x="193121" y="3358242"/>
                    <a:pt x="193121" y="3352230"/>
                  </a:cubicBezTo>
                  <a:lnTo>
                    <a:pt x="193121" y="3266847"/>
                  </a:lnTo>
                  <a:cubicBezTo>
                    <a:pt x="193121" y="3260835"/>
                    <a:pt x="188247" y="3255961"/>
                    <a:pt x="182235" y="3255961"/>
                  </a:cubicBezTo>
                  <a:close/>
                  <a:moveTo>
                    <a:pt x="13032" y="3253580"/>
                  </a:moveTo>
                  <a:cubicBezTo>
                    <a:pt x="7020" y="3253580"/>
                    <a:pt x="2146" y="3258454"/>
                    <a:pt x="2146" y="3264466"/>
                  </a:cubicBezTo>
                  <a:lnTo>
                    <a:pt x="2146" y="3349849"/>
                  </a:lnTo>
                  <a:cubicBezTo>
                    <a:pt x="2146" y="3355861"/>
                    <a:pt x="7020" y="3360735"/>
                    <a:pt x="13032" y="3360735"/>
                  </a:cubicBezTo>
                  <a:lnTo>
                    <a:pt x="36979" y="3360735"/>
                  </a:lnTo>
                  <a:cubicBezTo>
                    <a:pt x="42991" y="3360735"/>
                    <a:pt x="47865" y="3355861"/>
                    <a:pt x="47865" y="3349849"/>
                  </a:cubicBezTo>
                  <a:lnTo>
                    <a:pt x="47865" y="3264466"/>
                  </a:lnTo>
                  <a:cubicBezTo>
                    <a:pt x="47865" y="3258454"/>
                    <a:pt x="42991" y="3253580"/>
                    <a:pt x="36979" y="3253580"/>
                  </a:cubicBezTo>
                  <a:close/>
                  <a:moveTo>
                    <a:pt x="37046" y="1858393"/>
                  </a:moveTo>
                  <a:cubicBezTo>
                    <a:pt x="32838" y="1858393"/>
                    <a:pt x="29426" y="1861805"/>
                    <a:pt x="29426" y="1866013"/>
                  </a:cubicBezTo>
                  <a:lnTo>
                    <a:pt x="29426" y="1959615"/>
                  </a:lnTo>
                  <a:cubicBezTo>
                    <a:pt x="29427" y="1963823"/>
                    <a:pt x="32839" y="1967235"/>
                    <a:pt x="37046" y="1967235"/>
                  </a:cubicBezTo>
                  <a:lnTo>
                    <a:pt x="67525" y="1967235"/>
                  </a:lnTo>
                  <a:cubicBezTo>
                    <a:pt x="71733" y="1967235"/>
                    <a:pt x="75145" y="1963823"/>
                    <a:pt x="75145" y="1959615"/>
                  </a:cubicBezTo>
                  <a:lnTo>
                    <a:pt x="75145" y="1866013"/>
                  </a:lnTo>
                  <a:cubicBezTo>
                    <a:pt x="75144" y="1861805"/>
                    <a:pt x="71732" y="1858393"/>
                    <a:pt x="67525" y="1858393"/>
                  </a:cubicBezTo>
                  <a:close/>
                  <a:moveTo>
                    <a:pt x="187064" y="1839343"/>
                  </a:moveTo>
                  <a:cubicBezTo>
                    <a:pt x="182856" y="1839343"/>
                    <a:pt x="179444" y="1842755"/>
                    <a:pt x="179444" y="1846963"/>
                  </a:cubicBezTo>
                  <a:lnTo>
                    <a:pt x="179444" y="1940565"/>
                  </a:lnTo>
                  <a:cubicBezTo>
                    <a:pt x="179444" y="1944773"/>
                    <a:pt x="182856" y="1948185"/>
                    <a:pt x="187064" y="1948185"/>
                  </a:cubicBezTo>
                  <a:lnTo>
                    <a:pt x="217543" y="1948185"/>
                  </a:lnTo>
                  <a:cubicBezTo>
                    <a:pt x="221751" y="1948185"/>
                    <a:pt x="225163" y="1944773"/>
                    <a:pt x="225163" y="1940565"/>
                  </a:cubicBezTo>
                  <a:lnTo>
                    <a:pt x="225163" y="1846963"/>
                  </a:lnTo>
                  <a:cubicBezTo>
                    <a:pt x="225161" y="1842755"/>
                    <a:pt x="221750" y="1839343"/>
                    <a:pt x="217543" y="1839343"/>
                  </a:cubicBezTo>
                  <a:close/>
                  <a:moveTo>
                    <a:pt x="329938" y="1813149"/>
                  </a:moveTo>
                  <a:cubicBezTo>
                    <a:pt x="325730" y="1813149"/>
                    <a:pt x="322318" y="1816561"/>
                    <a:pt x="322318" y="1820769"/>
                  </a:cubicBezTo>
                  <a:lnTo>
                    <a:pt x="322318" y="1926749"/>
                  </a:lnTo>
                  <a:cubicBezTo>
                    <a:pt x="322319" y="1930957"/>
                    <a:pt x="325730" y="1934369"/>
                    <a:pt x="329938" y="1934369"/>
                  </a:cubicBezTo>
                  <a:lnTo>
                    <a:pt x="360417" y="1934369"/>
                  </a:lnTo>
                  <a:cubicBezTo>
                    <a:pt x="364625" y="1934369"/>
                    <a:pt x="368037" y="1930957"/>
                    <a:pt x="368037" y="1926749"/>
                  </a:cubicBezTo>
                  <a:lnTo>
                    <a:pt x="368037" y="1820769"/>
                  </a:lnTo>
                  <a:cubicBezTo>
                    <a:pt x="368037" y="1816561"/>
                    <a:pt x="364625" y="1813149"/>
                    <a:pt x="360417" y="1813149"/>
                  </a:cubicBezTo>
                  <a:close/>
                  <a:moveTo>
                    <a:pt x="475194" y="1794099"/>
                  </a:moveTo>
                  <a:cubicBezTo>
                    <a:pt x="470986" y="1794099"/>
                    <a:pt x="467574" y="1797511"/>
                    <a:pt x="467574" y="1801719"/>
                  </a:cubicBezTo>
                  <a:lnTo>
                    <a:pt x="467574" y="1907699"/>
                  </a:lnTo>
                  <a:cubicBezTo>
                    <a:pt x="467574" y="1911907"/>
                    <a:pt x="470986" y="1915319"/>
                    <a:pt x="475194" y="1915319"/>
                  </a:cubicBezTo>
                  <a:lnTo>
                    <a:pt x="505673" y="1915319"/>
                  </a:lnTo>
                  <a:cubicBezTo>
                    <a:pt x="509881" y="1915319"/>
                    <a:pt x="513293" y="1911907"/>
                    <a:pt x="513293" y="1907699"/>
                  </a:cubicBezTo>
                  <a:lnTo>
                    <a:pt x="513293" y="1801719"/>
                  </a:lnTo>
                  <a:cubicBezTo>
                    <a:pt x="513293" y="1797511"/>
                    <a:pt x="509881" y="1794099"/>
                    <a:pt x="505673" y="1794099"/>
                  </a:cubicBezTo>
                  <a:close/>
                  <a:moveTo>
                    <a:pt x="625213" y="1775049"/>
                  </a:moveTo>
                  <a:cubicBezTo>
                    <a:pt x="621005" y="1775049"/>
                    <a:pt x="617593" y="1778461"/>
                    <a:pt x="617593" y="1782669"/>
                  </a:cubicBezTo>
                  <a:lnTo>
                    <a:pt x="617593" y="1888649"/>
                  </a:lnTo>
                  <a:cubicBezTo>
                    <a:pt x="617593" y="1892857"/>
                    <a:pt x="621005" y="1896269"/>
                    <a:pt x="625213" y="1896269"/>
                  </a:cubicBezTo>
                  <a:lnTo>
                    <a:pt x="655692" y="1896269"/>
                  </a:lnTo>
                  <a:cubicBezTo>
                    <a:pt x="659900" y="1896269"/>
                    <a:pt x="663312" y="1892857"/>
                    <a:pt x="663312" y="1888649"/>
                  </a:cubicBezTo>
                  <a:lnTo>
                    <a:pt x="663312" y="1782669"/>
                  </a:lnTo>
                  <a:cubicBezTo>
                    <a:pt x="663311" y="1778461"/>
                    <a:pt x="659899" y="1775049"/>
                    <a:pt x="655692" y="1775049"/>
                  </a:cubicBezTo>
                  <a:close/>
                  <a:moveTo>
                    <a:pt x="772850" y="1755999"/>
                  </a:moveTo>
                  <a:cubicBezTo>
                    <a:pt x="768642" y="1755999"/>
                    <a:pt x="765230" y="1759411"/>
                    <a:pt x="765230" y="1763619"/>
                  </a:cubicBezTo>
                  <a:lnTo>
                    <a:pt x="765230" y="1869599"/>
                  </a:lnTo>
                  <a:cubicBezTo>
                    <a:pt x="765230" y="1873807"/>
                    <a:pt x="768642" y="1877219"/>
                    <a:pt x="772850" y="1877219"/>
                  </a:cubicBezTo>
                  <a:lnTo>
                    <a:pt x="803329" y="1877219"/>
                  </a:lnTo>
                  <a:cubicBezTo>
                    <a:pt x="807537" y="1877219"/>
                    <a:pt x="810949" y="1873807"/>
                    <a:pt x="810949" y="1869599"/>
                  </a:cubicBezTo>
                  <a:lnTo>
                    <a:pt x="810949" y="1763619"/>
                  </a:lnTo>
                  <a:cubicBezTo>
                    <a:pt x="810947" y="1759411"/>
                    <a:pt x="807537" y="1755999"/>
                    <a:pt x="803329" y="1755999"/>
                  </a:cubicBezTo>
                  <a:close/>
                  <a:moveTo>
                    <a:pt x="920488" y="1736949"/>
                  </a:moveTo>
                  <a:cubicBezTo>
                    <a:pt x="916280" y="1736949"/>
                    <a:pt x="912868" y="1740361"/>
                    <a:pt x="912868" y="1744569"/>
                  </a:cubicBezTo>
                  <a:lnTo>
                    <a:pt x="912868" y="1850549"/>
                  </a:lnTo>
                  <a:cubicBezTo>
                    <a:pt x="912868" y="1854757"/>
                    <a:pt x="916280" y="1858169"/>
                    <a:pt x="920488" y="1858169"/>
                  </a:cubicBezTo>
                  <a:lnTo>
                    <a:pt x="950967" y="1858169"/>
                  </a:lnTo>
                  <a:cubicBezTo>
                    <a:pt x="955175" y="1858169"/>
                    <a:pt x="958587" y="1854757"/>
                    <a:pt x="958587" y="1850549"/>
                  </a:cubicBezTo>
                  <a:lnTo>
                    <a:pt x="958587" y="1744569"/>
                  </a:lnTo>
                  <a:cubicBezTo>
                    <a:pt x="958587" y="1740361"/>
                    <a:pt x="955175" y="1736949"/>
                    <a:pt x="950967" y="1736949"/>
                  </a:cubicBezTo>
                  <a:close/>
                  <a:moveTo>
                    <a:pt x="1053838" y="1722662"/>
                  </a:moveTo>
                  <a:cubicBezTo>
                    <a:pt x="1049630" y="1722662"/>
                    <a:pt x="1046218" y="1726074"/>
                    <a:pt x="1046218" y="1730282"/>
                  </a:cubicBezTo>
                  <a:lnTo>
                    <a:pt x="1046218" y="1836262"/>
                  </a:lnTo>
                  <a:cubicBezTo>
                    <a:pt x="1046218" y="1840470"/>
                    <a:pt x="1049630" y="1843882"/>
                    <a:pt x="1053838" y="1843882"/>
                  </a:cubicBezTo>
                  <a:lnTo>
                    <a:pt x="1084317" y="1843882"/>
                  </a:lnTo>
                  <a:cubicBezTo>
                    <a:pt x="1088525" y="1843882"/>
                    <a:pt x="1091937" y="1840470"/>
                    <a:pt x="1091937" y="1836262"/>
                  </a:cubicBezTo>
                  <a:lnTo>
                    <a:pt x="1091937" y="1730282"/>
                  </a:lnTo>
                  <a:cubicBezTo>
                    <a:pt x="1091937" y="1726074"/>
                    <a:pt x="1088525" y="1722662"/>
                    <a:pt x="1084317" y="1722662"/>
                  </a:cubicBezTo>
                  <a:close/>
                  <a:moveTo>
                    <a:pt x="1189570" y="1710755"/>
                  </a:moveTo>
                  <a:cubicBezTo>
                    <a:pt x="1185362" y="1710755"/>
                    <a:pt x="1181950" y="1714167"/>
                    <a:pt x="1181950" y="1718375"/>
                  </a:cubicBezTo>
                  <a:lnTo>
                    <a:pt x="1181950" y="1824355"/>
                  </a:lnTo>
                  <a:cubicBezTo>
                    <a:pt x="1181950" y="1828563"/>
                    <a:pt x="1185362" y="1831975"/>
                    <a:pt x="1189570" y="1831975"/>
                  </a:cubicBezTo>
                  <a:lnTo>
                    <a:pt x="1220049" y="1831975"/>
                  </a:lnTo>
                  <a:cubicBezTo>
                    <a:pt x="1224257" y="1831975"/>
                    <a:pt x="1227669" y="1828563"/>
                    <a:pt x="1227669" y="1824355"/>
                  </a:cubicBezTo>
                  <a:lnTo>
                    <a:pt x="1227669" y="1718375"/>
                  </a:lnTo>
                  <a:cubicBezTo>
                    <a:pt x="1227669" y="1714167"/>
                    <a:pt x="1224257" y="1710755"/>
                    <a:pt x="1220049" y="1710755"/>
                  </a:cubicBezTo>
                  <a:close/>
                  <a:moveTo>
                    <a:pt x="1322919" y="1682180"/>
                  </a:moveTo>
                  <a:cubicBezTo>
                    <a:pt x="1318711" y="1682180"/>
                    <a:pt x="1315299" y="1685592"/>
                    <a:pt x="1315299" y="1689800"/>
                  </a:cubicBezTo>
                  <a:lnTo>
                    <a:pt x="1315299" y="1795780"/>
                  </a:lnTo>
                  <a:cubicBezTo>
                    <a:pt x="1315299" y="1799988"/>
                    <a:pt x="1318711" y="1803400"/>
                    <a:pt x="1322919" y="1803400"/>
                  </a:cubicBezTo>
                  <a:lnTo>
                    <a:pt x="1353398" y="1803400"/>
                  </a:lnTo>
                  <a:cubicBezTo>
                    <a:pt x="1357606" y="1803400"/>
                    <a:pt x="1361018" y="1799988"/>
                    <a:pt x="1361018" y="1795780"/>
                  </a:cubicBezTo>
                  <a:lnTo>
                    <a:pt x="1361018" y="1689800"/>
                  </a:lnTo>
                  <a:cubicBezTo>
                    <a:pt x="1361018" y="1685592"/>
                    <a:pt x="1357606" y="1682180"/>
                    <a:pt x="1353398" y="1682180"/>
                  </a:cubicBezTo>
                  <a:close/>
                  <a:moveTo>
                    <a:pt x="1458650" y="1648842"/>
                  </a:moveTo>
                  <a:cubicBezTo>
                    <a:pt x="1454442" y="1648842"/>
                    <a:pt x="1451030" y="1652254"/>
                    <a:pt x="1451030" y="1656462"/>
                  </a:cubicBezTo>
                  <a:lnTo>
                    <a:pt x="1451030" y="1788636"/>
                  </a:lnTo>
                  <a:cubicBezTo>
                    <a:pt x="1451030" y="1792844"/>
                    <a:pt x="1454442" y="1796256"/>
                    <a:pt x="1458650" y="1796256"/>
                  </a:cubicBezTo>
                  <a:lnTo>
                    <a:pt x="1489129" y="1796256"/>
                  </a:lnTo>
                  <a:cubicBezTo>
                    <a:pt x="1493337" y="1796256"/>
                    <a:pt x="1496749" y="1792844"/>
                    <a:pt x="1496749" y="1788636"/>
                  </a:cubicBezTo>
                  <a:lnTo>
                    <a:pt x="1496749" y="1656462"/>
                  </a:lnTo>
                  <a:cubicBezTo>
                    <a:pt x="1496749" y="1652254"/>
                    <a:pt x="1493337" y="1648842"/>
                    <a:pt x="1489129" y="1648842"/>
                  </a:cubicBezTo>
                  <a:close/>
                  <a:moveTo>
                    <a:pt x="1584856" y="1617886"/>
                  </a:moveTo>
                  <a:cubicBezTo>
                    <a:pt x="1580648" y="1617886"/>
                    <a:pt x="1577236" y="1621298"/>
                    <a:pt x="1577236" y="1625506"/>
                  </a:cubicBezTo>
                  <a:lnTo>
                    <a:pt x="1577236" y="1757680"/>
                  </a:lnTo>
                  <a:cubicBezTo>
                    <a:pt x="1577236" y="1761888"/>
                    <a:pt x="1580648" y="1765300"/>
                    <a:pt x="1584856" y="1765300"/>
                  </a:cubicBezTo>
                  <a:lnTo>
                    <a:pt x="1615335" y="1765300"/>
                  </a:lnTo>
                  <a:cubicBezTo>
                    <a:pt x="1619543" y="1765300"/>
                    <a:pt x="1622955" y="1761888"/>
                    <a:pt x="1622955" y="1757680"/>
                  </a:cubicBezTo>
                  <a:lnTo>
                    <a:pt x="1622955" y="1625506"/>
                  </a:lnTo>
                  <a:cubicBezTo>
                    <a:pt x="1622955" y="1621298"/>
                    <a:pt x="1619543" y="1617886"/>
                    <a:pt x="1615335" y="1617886"/>
                  </a:cubicBezTo>
                  <a:close/>
                  <a:moveTo>
                    <a:pt x="1720586" y="1584547"/>
                  </a:moveTo>
                  <a:cubicBezTo>
                    <a:pt x="1716378" y="1584547"/>
                    <a:pt x="1712966" y="1587959"/>
                    <a:pt x="1712966" y="1592167"/>
                  </a:cubicBezTo>
                  <a:lnTo>
                    <a:pt x="1712966" y="1743392"/>
                  </a:lnTo>
                  <a:cubicBezTo>
                    <a:pt x="1712966" y="1747600"/>
                    <a:pt x="1716378" y="1751012"/>
                    <a:pt x="1720586" y="1751012"/>
                  </a:cubicBezTo>
                  <a:lnTo>
                    <a:pt x="1751065" y="1751012"/>
                  </a:lnTo>
                  <a:cubicBezTo>
                    <a:pt x="1755273" y="1751012"/>
                    <a:pt x="1758685" y="1747600"/>
                    <a:pt x="1758685" y="1743392"/>
                  </a:cubicBezTo>
                  <a:lnTo>
                    <a:pt x="1758685" y="1592167"/>
                  </a:lnTo>
                  <a:cubicBezTo>
                    <a:pt x="1758685" y="1587959"/>
                    <a:pt x="1755273" y="1584547"/>
                    <a:pt x="1751065" y="1584547"/>
                  </a:cubicBezTo>
                  <a:close/>
                  <a:moveTo>
                    <a:pt x="1851555" y="1553591"/>
                  </a:moveTo>
                  <a:cubicBezTo>
                    <a:pt x="1847347" y="1553591"/>
                    <a:pt x="1843935" y="1557003"/>
                    <a:pt x="1843935" y="1561211"/>
                  </a:cubicBezTo>
                  <a:lnTo>
                    <a:pt x="1843935" y="1712436"/>
                  </a:lnTo>
                  <a:cubicBezTo>
                    <a:pt x="1843935" y="1716644"/>
                    <a:pt x="1847347" y="1720056"/>
                    <a:pt x="1851555" y="1720056"/>
                  </a:cubicBezTo>
                  <a:lnTo>
                    <a:pt x="1882034" y="1720056"/>
                  </a:lnTo>
                  <a:cubicBezTo>
                    <a:pt x="1886242" y="1720056"/>
                    <a:pt x="1889654" y="1716644"/>
                    <a:pt x="1889654" y="1712436"/>
                  </a:cubicBezTo>
                  <a:lnTo>
                    <a:pt x="1889654" y="1561211"/>
                  </a:lnTo>
                  <a:cubicBezTo>
                    <a:pt x="1889654" y="1557003"/>
                    <a:pt x="1886242" y="1553591"/>
                    <a:pt x="1882034" y="1553591"/>
                  </a:cubicBezTo>
                  <a:close/>
                  <a:moveTo>
                    <a:pt x="1984905" y="1532160"/>
                  </a:moveTo>
                  <a:cubicBezTo>
                    <a:pt x="1980697" y="1532160"/>
                    <a:pt x="1977285" y="1535572"/>
                    <a:pt x="1977285" y="1539780"/>
                  </a:cubicBezTo>
                  <a:lnTo>
                    <a:pt x="1977285" y="1691005"/>
                  </a:lnTo>
                  <a:cubicBezTo>
                    <a:pt x="1977285" y="1695213"/>
                    <a:pt x="1980697" y="1698625"/>
                    <a:pt x="1984905" y="1698625"/>
                  </a:cubicBezTo>
                  <a:lnTo>
                    <a:pt x="2015384" y="1698625"/>
                  </a:lnTo>
                  <a:cubicBezTo>
                    <a:pt x="2019592" y="1698625"/>
                    <a:pt x="2023004" y="1695213"/>
                    <a:pt x="2023004" y="1691005"/>
                  </a:cubicBezTo>
                  <a:lnTo>
                    <a:pt x="2023004" y="1539780"/>
                  </a:lnTo>
                  <a:cubicBezTo>
                    <a:pt x="2023004" y="1535572"/>
                    <a:pt x="2019592" y="1532160"/>
                    <a:pt x="2015384" y="1532160"/>
                  </a:cubicBezTo>
                  <a:close/>
                  <a:moveTo>
                    <a:pt x="2118255" y="1508348"/>
                  </a:moveTo>
                  <a:cubicBezTo>
                    <a:pt x="2114047" y="1508348"/>
                    <a:pt x="2110635" y="1511760"/>
                    <a:pt x="2110635" y="1515968"/>
                  </a:cubicBezTo>
                  <a:lnTo>
                    <a:pt x="2110635" y="1667193"/>
                  </a:lnTo>
                  <a:cubicBezTo>
                    <a:pt x="2110635" y="1671401"/>
                    <a:pt x="2114047" y="1674813"/>
                    <a:pt x="2118255" y="1674813"/>
                  </a:cubicBezTo>
                  <a:lnTo>
                    <a:pt x="2148734" y="1674813"/>
                  </a:lnTo>
                  <a:cubicBezTo>
                    <a:pt x="2152942" y="1674813"/>
                    <a:pt x="2156354" y="1671401"/>
                    <a:pt x="2156354" y="1667193"/>
                  </a:cubicBezTo>
                  <a:lnTo>
                    <a:pt x="2156354" y="1515968"/>
                  </a:lnTo>
                  <a:cubicBezTo>
                    <a:pt x="2156354" y="1511760"/>
                    <a:pt x="2152942" y="1508348"/>
                    <a:pt x="2148734" y="1508348"/>
                  </a:cubicBezTo>
                  <a:close/>
                  <a:moveTo>
                    <a:pt x="2220649" y="1489298"/>
                  </a:moveTo>
                  <a:cubicBezTo>
                    <a:pt x="2216441" y="1489298"/>
                    <a:pt x="2213029" y="1492710"/>
                    <a:pt x="2213029" y="1496918"/>
                  </a:cubicBezTo>
                  <a:lnTo>
                    <a:pt x="2213029" y="1648143"/>
                  </a:lnTo>
                  <a:cubicBezTo>
                    <a:pt x="2213029" y="1652351"/>
                    <a:pt x="2216441" y="1655763"/>
                    <a:pt x="2220649" y="1655763"/>
                  </a:cubicBezTo>
                  <a:lnTo>
                    <a:pt x="2251128" y="1655763"/>
                  </a:lnTo>
                  <a:cubicBezTo>
                    <a:pt x="2255336" y="1655763"/>
                    <a:pt x="2258748" y="1652351"/>
                    <a:pt x="2258748" y="1648143"/>
                  </a:cubicBezTo>
                  <a:lnTo>
                    <a:pt x="2258748" y="1496918"/>
                  </a:lnTo>
                  <a:cubicBezTo>
                    <a:pt x="2258748" y="1492710"/>
                    <a:pt x="2255336" y="1489298"/>
                    <a:pt x="2251128" y="1489298"/>
                  </a:cubicBezTo>
                  <a:close/>
                  <a:moveTo>
                    <a:pt x="2339711" y="1463104"/>
                  </a:moveTo>
                  <a:cubicBezTo>
                    <a:pt x="2335503" y="1463104"/>
                    <a:pt x="2332091" y="1466516"/>
                    <a:pt x="2332091" y="1470724"/>
                  </a:cubicBezTo>
                  <a:lnTo>
                    <a:pt x="2332091" y="1621949"/>
                  </a:lnTo>
                  <a:cubicBezTo>
                    <a:pt x="2332091" y="1626157"/>
                    <a:pt x="2335503" y="1629569"/>
                    <a:pt x="2339711" y="1629569"/>
                  </a:cubicBezTo>
                  <a:lnTo>
                    <a:pt x="2370190" y="1629569"/>
                  </a:lnTo>
                  <a:cubicBezTo>
                    <a:pt x="2374398" y="1629569"/>
                    <a:pt x="2377810" y="1626157"/>
                    <a:pt x="2377810" y="1621949"/>
                  </a:cubicBezTo>
                  <a:lnTo>
                    <a:pt x="2377810" y="1470724"/>
                  </a:lnTo>
                  <a:cubicBezTo>
                    <a:pt x="2377810" y="1466516"/>
                    <a:pt x="2374398" y="1463104"/>
                    <a:pt x="2370190" y="1463104"/>
                  </a:cubicBezTo>
                  <a:close/>
                  <a:moveTo>
                    <a:pt x="2461155" y="1429766"/>
                  </a:moveTo>
                  <a:cubicBezTo>
                    <a:pt x="2456947" y="1429766"/>
                    <a:pt x="2453535" y="1433178"/>
                    <a:pt x="2453535" y="1437386"/>
                  </a:cubicBezTo>
                  <a:lnTo>
                    <a:pt x="2453535" y="1588611"/>
                  </a:lnTo>
                  <a:cubicBezTo>
                    <a:pt x="2453535" y="1592819"/>
                    <a:pt x="2456947" y="1596231"/>
                    <a:pt x="2461155" y="1596231"/>
                  </a:cubicBezTo>
                  <a:lnTo>
                    <a:pt x="2491634" y="1596231"/>
                  </a:lnTo>
                  <a:cubicBezTo>
                    <a:pt x="2495842" y="1596231"/>
                    <a:pt x="2499254" y="1592819"/>
                    <a:pt x="2499254" y="1588611"/>
                  </a:cubicBezTo>
                  <a:lnTo>
                    <a:pt x="2499254" y="1437386"/>
                  </a:lnTo>
                  <a:cubicBezTo>
                    <a:pt x="2499254" y="1433178"/>
                    <a:pt x="2495842" y="1429766"/>
                    <a:pt x="2491634" y="1429766"/>
                  </a:cubicBezTo>
                  <a:close/>
                  <a:moveTo>
                    <a:pt x="2587361" y="1410716"/>
                  </a:moveTo>
                  <a:cubicBezTo>
                    <a:pt x="2583153" y="1410716"/>
                    <a:pt x="2579741" y="1414128"/>
                    <a:pt x="2579741" y="1418336"/>
                  </a:cubicBezTo>
                  <a:lnTo>
                    <a:pt x="2579741" y="1569561"/>
                  </a:lnTo>
                  <a:cubicBezTo>
                    <a:pt x="2579741" y="1573769"/>
                    <a:pt x="2583153" y="1577181"/>
                    <a:pt x="2587361" y="1577181"/>
                  </a:cubicBezTo>
                  <a:lnTo>
                    <a:pt x="2617840" y="1577181"/>
                  </a:lnTo>
                  <a:cubicBezTo>
                    <a:pt x="2622048" y="1577181"/>
                    <a:pt x="2625460" y="1573769"/>
                    <a:pt x="2625460" y="1569561"/>
                  </a:cubicBezTo>
                  <a:lnTo>
                    <a:pt x="2625460" y="1418336"/>
                  </a:lnTo>
                  <a:cubicBezTo>
                    <a:pt x="2625460" y="1414128"/>
                    <a:pt x="2622048" y="1410716"/>
                    <a:pt x="2617840" y="1410716"/>
                  </a:cubicBezTo>
                  <a:close/>
                  <a:moveTo>
                    <a:pt x="2706424" y="1374997"/>
                  </a:moveTo>
                  <a:cubicBezTo>
                    <a:pt x="2702216" y="1374997"/>
                    <a:pt x="2698804" y="1378409"/>
                    <a:pt x="2698804" y="1382617"/>
                  </a:cubicBezTo>
                  <a:lnTo>
                    <a:pt x="2698804" y="1533842"/>
                  </a:lnTo>
                  <a:cubicBezTo>
                    <a:pt x="2698804" y="1538050"/>
                    <a:pt x="2702216" y="1541462"/>
                    <a:pt x="2706424" y="1541462"/>
                  </a:cubicBezTo>
                  <a:lnTo>
                    <a:pt x="2736903" y="1541462"/>
                  </a:lnTo>
                  <a:cubicBezTo>
                    <a:pt x="2741111" y="1541462"/>
                    <a:pt x="2744523" y="1538050"/>
                    <a:pt x="2744523" y="1533842"/>
                  </a:cubicBezTo>
                  <a:lnTo>
                    <a:pt x="2744523" y="1382617"/>
                  </a:lnTo>
                  <a:cubicBezTo>
                    <a:pt x="2744523" y="1378409"/>
                    <a:pt x="2741111" y="1374997"/>
                    <a:pt x="2736903" y="1374997"/>
                  </a:cubicBezTo>
                  <a:close/>
                  <a:moveTo>
                    <a:pt x="2831893" y="1339750"/>
                  </a:moveTo>
                  <a:cubicBezTo>
                    <a:pt x="2827685" y="1339750"/>
                    <a:pt x="2824273" y="1343162"/>
                    <a:pt x="2824273" y="1347370"/>
                  </a:cubicBezTo>
                  <a:lnTo>
                    <a:pt x="2824273" y="1517173"/>
                  </a:lnTo>
                  <a:cubicBezTo>
                    <a:pt x="2824273" y="1521381"/>
                    <a:pt x="2827685" y="1524793"/>
                    <a:pt x="2831893" y="1524793"/>
                  </a:cubicBezTo>
                  <a:lnTo>
                    <a:pt x="2862372" y="1524793"/>
                  </a:lnTo>
                  <a:cubicBezTo>
                    <a:pt x="2866580" y="1524793"/>
                    <a:pt x="2869992" y="1521381"/>
                    <a:pt x="2869992" y="1517173"/>
                  </a:cubicBezTo>
                  <a:lnTo>
                    <a:pt x="2869992" y="1347370"/>
                  </a:lnTo>
                  <a:cubicBezTo>
                    <a:pt x="2869992" y="1343162"/>
                    <a:pt x="2866580" y="1339750"/>
                    <a:pt x="2862372" y="1339750"/>
                  </a:cubicBezTo>
                  <a:close/>
                  <a:moveTo>
                    <a:pt x="2960481" y="1308794"/>
                  </a:moveTo>
                  <a:cubicBezTo>
                    <a:pt x="2956273" y="1308794"/>
                    <a:pt x="2952861" y="1312206"/>
                    <a:pt x="2952861" y="1316414"/>
                  </a:cubicBezTo>
                  <a:lnTo>
                    <a:pt x="2952861" y="1486217"/>
                  </a:lnTo>
                  <a:cubicBezTo>
                    <a:pt x="2952861" y="1490425"/>
                    <a:pt x="2956273" y="1493837"/>
                    <a:pt x="2960481" y="1493837"/>
                  </a:cubicBezTo>
                  <a:lnTo>
                    <a:pt x="2990960" y="1493837"/>
                  </a:lnTo>
                  <a:cubicBezTo>
                    <a:pt x="2995168" y="1493837"/>
                    <a:pt x="2998580" y="1490425"/>
                    <a:pt x="2998580" y="1486217"/>
                  </a:cubicBezTo>
                  <a:lnTo>
                    <a:pt x="2998580" y="1316414"/>
                  </a:lnTo>
                  <a:cubicBezTo>
                    <a:pt x="2998580" y="1312206"/>
                    <a:pt x="2995168" y="1308794"/>
                    <a:pt x="2990960" y="1308794"/>
                  </a:cubicBezTo>
                  <a:close/>
                  <a:moveTo>
                    <a:pt x="3084306" y="1284981"/>
                  </a:moveTo>
                  <a:cubicBezTo>
                    <a:pt x="3080098" y="1284981"/>
                    <a:pt x="3076686" y="1288393"/>
                    <a:pt x="3076686" y="1292601"/>
                  </a:cubicBezTo>
                  <a:lnTo>
                    <a:pt x="3076686" y="1462404"/>
                  </a:lnTo>
                  <a:cubicBezTo>
                    <a:pt x="3076686" y="1466612"/>
                    <a:pt x="3080098" y="1470024"/>
                    <a:pt x="3084306" y="1470024"/>
                  </a:cubicBezTo>
                  <a:lnTo>
                    <a:pt x="3114785" y="1470024"/>
                  </a:lnTo>
                  <a:cubicBezTo>
                    <a:pt x="3118993" y="1470024"/>
                    <a:pt x="3122405" y="1466612"/>
                    <a:pt x="3122405" y="1462404"/>
                  </a:cubicBezTo>
                  <a:lnTo>
                    <a:pt x="3122405" y="1292601"/>
                  </a:lnTo>
                  <a:cubicBezTo>
                    <a:pt x="3122405" y="1288393"/>
                    <a:pt x="3118993" y="1284981"/>
                    <a:pt x="3114785" y="1284981"/>
                  </a:cubicBezTo>
                  <a:close/>
                  <a:moveTo>
                    <a:pt x="3205750" y="1256406"/>
                  </a:moveTo>
                  <a:cubicBezTo>
                    <a:pt x="3201542" y="1256406"/>
                    <a:pt x="3198130" y="1259818"/>
                    <a:pt x="3198130" y="1264026"/>
                  </a:cubicBezTo>
                  <a:lnTo>
                    <a:pt x="3198130" y="1433829"/>
                  </a:lnTo>
                  <a:cubicBezTo>
                    <a:pt x="3198130" y="1438037"/>
                    <a:pt x="3201542" y="1441449"/>
                    <a:pt x="3205750" y="1441449"/>
                  </a:cubicBezTo>
                  <a:lnTo>
                    <a:pt x="3236229" y="1441449"/>
                  </a:lnTo>
                  <a:cubicBezTo>
                    <a:pt x="3240437" y="1441449"/>
                    <a:pt x="3243849" y="1438037"/>
                    <a:pt x="3243849" y="1433829"/>
                  </a:cubicBezTo>
                  <a:lnTo>
                    <a:pt x="3243849" y="1264026"/>
                  </a:lnTo>
                  <a:cubicBezTo>
                    <a:pt x="3243849" y="1259818"/>
                    <a:pt x="3240437" y="1256406"/>
                    <a:pt x="3236229" y="1256406"/>
                  </a:cubicBezTo>
                  <a:close/>
                  <a:moveTo>
                    <a:pt x="3329574" y="1215924"/>
                  </a:moveTo>
                  <a:cubicBezTo>
                    <a:pt x="3325366" y="1215924"/>
                    <a:pt x="3321954" y="1219336"/>
                    <a:pt x="3321954" y="1223544"/>
                  </a:cubicBezTo>
                  <a:lnTo>
                    <a:pt x="3321954" y="1414779"/>
                  </a:lnTo>
                  <a:cubicBezTo>
                    <a:pt x="3321954" y="1418987"/>
                    <a:pt x="3325366" y="1422399"/>
                    <a:pt x="3329574" y="1422399"/>
                  </a:cubicBezTo>
                  <a:lnTo>
                    <a:pt x="3360053" y="1422399"/>
                  </a:lnTo>
                  <a:cubicBezTo>
                    <a:pt x="3364261" y="1422399"/>
                    <a:pt x="3367673" y="1418987"/>
                    <a:pt x="3367673" y="1414779"/>
                  </a:cubicBezTo>
                  <a:lnTo>
                    <a:pt x="3367673" y="1223544"/>
                  </a:lnTo>
                  <a:cubicBezTo>
                    <a:pt x="3367673" y="1219336"/>
                    <a:pt x="3364261" y="1215924"/>
                    <a:pt x="3360053" y="1215924"/>
                  </a:cubicBezTo>
                  <a:close/>
                  <a:moveTo>
                    <a:pt x="3493880" y="1170680"/>
                  </a:moveTo>
                  <a:cubicBezTo>
                    <a:pt x="3489672" y="1170680"/>
                    <a:pt x="3486260" y="1174092"/>
                    <a:pt x="3486260" y="1178300"/>
                  </a:cubicBezTo>
                  <a:lnTo>
                    <a:pt x="3486260" y="1369535"/>
                  </a:lnTo>
                  <a:cubicBezTo>
                    <a:pt x="3486260" y="1373743"/>
                    <a:pt x="3489672" y="1377155"/>
                    <a:pt x="3493880" y="1377155"/>
                  </a:cubicBezTo>
                  <a:lnTo>
                    <a:pt x="3524359" y="1377155"/>
                  </a:lnTo>
                  <a:cubicBezTo>
                    <a:pt x="3528567" y="1377155"/>
                    <a:pt x="3531979" y="1373743"/>
                    <a:pt x="3531979" y="1369535"/>
                  </a:cubicBezTo>
                  <a:lnTo>
                    <a:pt x="3531979" y="1178300"/>
                  </a:lnTo>
                  <a:cubicBezTo>
                    <a:pt x="3531979" y="1174092"/>
                    <a:pt x="3528567" y="1170680"/>
                    <a:pt x="3524359" y="1170680"/>
                  </a:cubicBezTo>
                  <a:close/>
                  <a:moveTo>
                    <a:pt x="3629612" y="1132580"/>
                  </a:moveTo>
                  <a:cubicBezTo>
                    <a:pt x="3625404" y="1132580"/>
                    <a:pt x="3621992" y="1135992"/>
                    <a:pt x="3621992" y="1140200"/>
                  </a:cubicBezTo>
                  <a:lnTo>
                    <a:pt x="3621992" y="1331435"/>
                  </a:lnTo>
                  <a:cubicBezTo>
                    <a:pt x="3621992" y="1335643"/>
                    <a:pt x="3625404" y="1339055"/>
                    <a:pt x="3629612" y="1339055"/>
                  </a:cubicBezTo>
                  <a:lnTo>
                    <a:pt x="3660091" y="1339055"/>
                  </a:lnTo>
                  <a:cubicBezTo>
                    <a:pt x="3664299" y="1339055"/>
                    <a:pt x="3667711" y="1335643"/>
                    <a:pt x="3667711" y="1331435"/>
                  </a:cubicBezTo>
                  <a:lnTo>
                    <a:pt x="3667711" y="1140200"/>
                  </a:lnTo>
                  <a:cubicBezTo>
                    <a:pt x="3667711" y="1135992"/>
                    <a:pt x="3664299" y="1132580"/>
                    <a:pt x="3660091" y="1132580"/>
                  </a:cubicBezTo>
                  <a:close/>
                  <a:moveTo>
                    <a:pt x="3776849" y="1089715"/>
                  </a:moveTo>
                  <a:cubicBezTo>
                    <a:pt x="3771369" y="1089715"/>
                    <a:pt x="3766927" y="1094157"/>
                    <a:pt x="3766927" y="1099637"/>
                  </a:cubicBezTo>
                  <a:lnTo>
                    <a:pt x="3766927" y="1300558"/>
                  </a:lnTo>
                  <a:cubicBezTo>
                    <a:pt x="3766927" y="1306038"/>
                    <a:pt x="3771369" y="1310480"/>
                    <a:pt x="3776849" y="1310480"/>
                  </a:cubicBezTo>
                  <a:lnTo>
                    <a:pt x="3816535" y="1310480"/>
                  </a:lnTo>
                  <a:cubicBezTo>
                    <a:pt x="3822015" y="1310480"/>
                    <a:pt x="3826457" y="1306038"/>
                    <a:pt x="3826457" y="1300558"/>
                  </a:cubicBezTo>
                  <a:lnTo>
                    <a:pt x="3826457" y="1099637"/>
                  </a:lnTo>
                  <a:cubicBezTo>
                    <a:pt x="3826457" y="1094157"/>
                    <a:pt x="3822015" y="1089715"/>
                    <a:pt x="3816535" y="1089715"/>
                  </a:cubicBezTo>
                  <a:close/>
                  <a:moveTo>
                    <a:pt x="3934011" y="1049234"/>
                  </a:moveTo>
                  <a:cubicBezTo>
                    <a:pt x="3928531" y="1049234"/>
                    <a:pt x="3924089" y="1053676"/>
                    <a:pt x="3924089" y="1059156"/>
                  </a:cubicBezTo>
                  <a:lnTo>
                    <a:pt x="3924089" y="1260077"/>
                  </a:lnTo>
                  <a:cubicBezTo>
                    <a:pt x="3924089" y="1265557"/>
                    <a:pt x="3928531" y="1269999"/>
                    <a:pt x="3934011" y="1269999"/>
                  </a:cubicBezTo>
                  <a:lnTo>
                    <a:pt x="3973697" y="1269999"/>
                  </a:lnTo>
                  <a:cubicBezTo>
                    <a:pt x="3979177" y="1269999"/>
                    <a:pt x="3983619" y="1265557"/>
                    <a:pt x="3983619" y="1260077"/>
                  </a:cubicBezTo>
                  <a:lnTo>
                    <a:pt x="3983619" y="1059156"/>
                  </a:lnTo>
                  <a:cubicBezTo>
                    <a:pt x="3983619" y="1053676"/>
                    <a:pt x="3979177" y="1049234"/>
                    <a:pt x="3973697" y="1049234"/>
                  </a:cubicBezTo>
                  <a:close/>
                  <a:moveTo>
                    <a:pt x="4139592" y="989702"/>
                  </a:moveTo>
                  <a:cubicBezTo>
                    <a:pt x="4123153" y="989702"/>
                    <a:pt x="4109826" y="1003029"/>
                    <a:pt x="4109826" y="1019468"/>
                  </a:cubicBezTo>
                  <a:lnTo>
                    <a:pt x="4109826" y="1187846"/>
                  </a:lnTo>
                  <a:cubicBezTo>
                    <a:pt x="4109826" y="1204285"/>
                    <a:pt x="4123153" y="1217612"/>
                    <a:pt x="4139592" y="1217612"/>
                  </a:cubicBezTo>
                  <a:cubicBezTo>
                    <a:pt x="4156031" y="1217612"/>
                    <a:pt x="4169358" y="1204285"/>
                    <a:pt x="4169358" y="1187846"/>
                  </a:cubicBezTo>
                  <a:lnTo>
                    <a:pt x="4169358" y="1019468"/>
                  </a:lnTo>
                  <a:cubicBezTo>
                    <a:pt x="4169358" y="1003029"/>
                    <a:pt x="4156031" y="989702"/>
                    <a:pt x="4139592" y="989702"/>
                  </a:cubicBezTo>
                  <a:close/>
                  <a:moveTo>
                    <a:pt x="4305086" y="939005"/>
                  </a:moveTo>
                  <a:cubicBezTo>
                    <a:pt x="4291934" y="939005"/>
                    <a:pt x="4281273" y="949666"/>
                    <a:pt x="4281273" y="962818"/>
                  </a:cubicBezTo>
                  <a:lnTo>
                    <a:pt x="4281273" y="1158079"/>
                  </a:lnTo>
                  <a:cubicBezTo>
                    <a:pt x="4281273" y="1171231"/>
                    <a:pt x="4291934" y="1181892"/>
                    <a:pt x="4305086" y="1181892"/>
                  </a:cubicBezTo>
                  <a:lnTo>
                    <a:pt x="4357473" y="1181892"/>
                  </a:lnTo>
                  <a:cubicBezTo>
                    <a:pt x="4370625" y="1181892"/>
                    <a:pt x="4381286" y="1171231"/>
                    <a:pt x="4381286" y="1158079"/>
                  </a:cubicBezTo>
                  <a:lnTo>
                    <a:pt x="4381286" y="962818"/>
                  </a:lnTo>
                  <a:cubicBezTo>
                    <a:pt x="4381286" y="949666"/>
                    <a:pt x="4370625" y="939005"/>
                    <a:pt x="4357473" y="939005"/>
                  </a:cubicBezTo>
                  <a:close/>
                  <a:moveTo>
                    <a:pt x="4519399" y="896143"/>
                  </a:moveTo>
                  <a:cubicBezTo>
                    <a:pt x="4506247" y="896143"/>
                    <a:pt x="4495586" y="906804"/>
                    <a:pt x="4495586" y="919956"/>
                  </a:cubicBezTo>
                  <a:lnTo>
                    <a:pt x="4495586" y="1115217"/>
                  </a:lnTo>
                  <a:cubicBezTo>
                    <a:pt x="4495586" y="1128369"/>
                    <a:pt x="4506247" y="1139030"/>
                    <a:pt x="4519399" y="1139030"/>
                  </a:cubicBezTo>
                  <a:lnTo>
                    <a:pt x="4571786" y="1139030"/>
                  </a:lnTo>
                  <a:cubicBezTo>
                    <a:pt x="4584938" y="1139030"/>
                    <a:pt x="4595599" y="1128369"/>
                    <a:pt x="4595599" y="1115217"/>
                  </a:cubicBezTo>
                  <a:lnTo>
                    <a:pt x="4595599" y="919956"/>
                  </a:lnTo>
                  <a:cubicBezTo>
                    <a:pt x="4595599" y="906804"/>
                    <a:pt x="4584938" y="896143"/>
                    <a:pt x="4571786" y="896143"/>
                  </a:cubicBezTo>
                  <a:close/>
                  <a:moveTo>
                    <a:pt x="4745164" y="853280"/>
                  </a:moveTo>
                  <a:cubicBezTo>
                    <a:pt x="4727002" y="853280"/>
                    <a:pt x="4712279" y="868003"/>
                    <a:pt x="4712279" y="886165"/>
                  </a:cubicBezTo>
                  <a:lnTo>
                    <a:pt x="4712279" y="1063282"/>
                  </a:lnTo>
                  <a:cubicBezTo>
                    <a:pt x="4712279" y="1081444"/>
                    <a:pt x="4727002" y="1096167"/>
                    <a:pt x="4745164" y="1096167"/>
                  </a:cubicBezTo>
                  <a:lnTo>
                    <a:pt x="4817509" y="1096167"/>
                  </a:lnTo>
                  <a:cubicBezTo>
                    <a:pt x="4835671" y="1096167"/>
                    <a:pt x="4850394" y="1081444"/>
                    <a:pt x="4850394" y="1063282"/>
                  </a:cubicBezTo>
                  <a:lnTo>
                    <a:pt x="4850394" y="886165"/>
                  </a:lnTo>
                  <a:cubicBezTo>
                    <a:pt x="4850394" y="868003"/>
                    <a:pt x="4835671" y="853280"/>
                    <a:pt x="4817509" y="853280"/>
                  </a:cubicBezTo>
                  <a:close/>
                  <a:moveTo>
                    <a:pt x="4995194" y="793748"/>
                  </a:moveTo>
                  <a:cubicBezTo>
                    <a:pt x="4977032" y="793748"/>
                    <a:pt x="4962309" y="808471"/>
                    <a:pt x="4962309" y="826633"/>
                  </a:cubicBezTo>
                  <a:lnTo>
                    <a:pt x="4962309" y="1032327"/>
                  </a:lnTo>
                  <a:cubicBezTo>
                    <a:pt x="4962309" y="1050489"/>
                    <a:pt x="4977032" y="1065212"/>
                    <a:pt x="4995194" y="1065212"/>
                  </a:cubicBezTo>
                  <a:lnTo>
                    <a:pt x="5067539" y="1065212"/>
                  </a:lnTo>
                  <a:cubicBezTo>
                    <a:pt x="5085701" y="1065212"/>
                    <a:pt x="5100424" y="1050489"/>
                    <a:pt x="5100424" y="1032327"/>
                  </a:cubicBezTo>
                  <a:lnTo>
                    <a:pt x="5100424" y="826633"/>
                  </a:lnTo>
                  <a:cubicBezTo>
                    <a:pt x="5100424" y="808471"/>
                    <a:pt x="5085701" y="793748"/>
                    <a:pt x="5067539" y="793748"/>
                  </a:cubicBezTo>
                  <a:close/>
                  <a:moveTo>
                    <a:pt x="5273799" y="743742"/>
                  </a:moveTo>
                  <a:cubicBezTo>
                    <a:pt x="5255637" y="743742"/>
                    <a:pt x="5240914" y="758465"/>
                    <a:pt x="5240914" y="776627"/>
                  </a:cubicBezTo>
                  <a:lnTo>
                    <a:pt x="5240914" y="1016349"/>
                  </a:lnTo>
                  <a:cubicBezTo>
                    <a:pt x="5240914" y="1034511"/>
                    <a:pt x="5255637" y="1049234"/>
                    <a:pt x="5273799" y="1049234"/>
                  </a:cubicBezTo>
                  <a:lnTo>
                    <a:pt x="5346144" y="1049234"/>
                  </a:lnTo>
                  <a:cubicBezTo>
                    <a:pt x="5364306" y="1049234"/>
                    <a:pt x="5379029" y="1034511"/>
                    <a:pt x="5379029" y="1016349"/>
                  </a:cubicBezTo>
                  <a:lnTo>
                    <a:pt x="5379029" y="776627"/>
                  </a:lnTo>
                  <a:cubicBezTo>
                    <a:pt x="5379029" y="758465"/>
                    <a:pt x="5364306" y="743742"/>
                    <a:pt x="5346144" y="743742"/>
                  </a:cubicBezTo>
                  <a:close/>
                  <a:moveTo>
                    <a:pt x="5526211" y="698499"/>
                  </a:moveTo>
                  <a:cubicBezTo>
                    <a:pt x="5508049" y="698499"/>
                    <a:pt x="5493326" y="713222"/>
                    <a:pt x="5493326" y="731384"/>
                  </a:cubicBezTo>
                  <a:lnTo>
                    <a:pt x="5493326" y="971106"/>
                  </a:lnTo>
                  <a:cubicBezTo>
                    <a:pt x="5493326" y="989268"/>
                    <a:pt x="5508049" y="1003991"/>
                    <a:pt x="5526211" y="1003991"/>
                  </a:cubicBezTo>
                  <a:lnTo>
                    <a:pt x="5598556" y="1003991"/>
                  </a:lnTo>
                  <a:cubicBezTo>
                    <a:pt x="5616718" y="1003991"/>
                    <a:pt x="5631441" y="989268"/>
                    <a:pt x="5631441" y="971106"/>
                  </a:cubicBezTo>
                  <a:lnTo>
                    <a:pt x="5631441" y="731384"/>
                  </a:lnTo>
                  <a:cubicBezTo>
                    <a:pt x="5631441" y="713222"/>
                    <a:pt x="5616718" y="698499"/>
                    <a:pt x="5598556" y="698499"/>
                  </a:cubicBezTo>
                  <a:close/>
                  <a:moveTo>
                    <a:pt x="5835774" y="660399"/>
                  </a:moveTo>
                  <a:cubicBezTo>
                    <a:pt x="5817612" y="660399"/>
                    <a:pt x="5802889" y="675122"/>
                    <a:pt x="5802889" y="693284"/>
                  </a:cubicBezTo>
                  <a:lnTo>
                    <a:pt x="5802889" y="933006"/>
                  </a:lnTo>
                  <a:cubicBezTo>
                    <a:pt x="5802889" y="951168"/>
                    <a:pt x="5817612" y="965891"/>
                    <a:pt x="5835774" y="965891"/>
                  </a:cubicBezTo>
                  <a:lnTo>
                    <a:pt x="5908119" y="965891"/>
                  </a:lnTo>
                  <a:cubicBezTo>
                    <a:pt x="5926281" y="965891"/>
                    <a:pt x="5941004" y="951168"/>
                    <a:pt x="5941004" y="933006"/>
                  </a:cubicBezTo>
                  <a:lnTo>
                    <a:pt x="5941004" y="693284"/>
                  </a:lnTo>
                  <a:cubicBezTo>
                    <a:pt x="5941004" y="675122"/>
                    <a:pt x="5926281" y="660399"/>
                    <a:pt x="5908119" y="660399"/>
                  </a:cubicBezTo>
                  <a:close/>
                  <a:moveTo>
                    <a:pt x="6176292" y="617537"/>
                  </a:moveTo>
                  <a:cubicBezTo>
                    <a:pt x="6158130" y="617537"/>
                    <a:pt x="6143407" y="632260"/>
                    <a:pt x="6143407" y="650422"/>
                  </a:cubicBezTo>
                  <a:lnTo>
                    <a:pt x="6143407" y="890144"/>
                  </a:lnTo>
                  <a:cubicBezTo>
                    <a:pt x="6143407" y="908306"/>
                    <a:pt x="6158130" y="923029"/>
                    <a:pt x="6176292" y="923029"/>
                  </a:cubicBezTo>
                  <a:lnTo>
                    <a:pt x="6248637" y="923029"/>
                  </a:lnTo>
                  <a:cubicBezTo>
                    <a:pt x="6266799" y="923029"/>
                    <a:pt x="6281522" y="908306"/>
                    <a:pt x="6281522" y="890144"/>
                  </a:cubicBezTo>
                  <a:lnTo>
                    <a:pt x="6281522" y="650422"/>
                  </a:lnTo>
                  <a:cubicBezTo>
                    <a:pt x="6281522" y="632260"/>
                    <a:pt x="6266799" y="617537"/>
                    <a:pt x="6248637" y="617537"/>
                  </a:cubicBezTo>
                  <a:close/>
                  <a:moveTo>
                    <a:pt x="6522481" y="567530"/>
                  </a:moveTo>
                  <a:cubicBezTo>
                    <a:pt x="6501187" y="567530"/>
                    <a:pt x="6483925" y="584792"/>
                    <a:pt x="6483925" y="606086"/>
                  </a:cubicBezTo>
                  <a:lnTo>
                    <a:pt x="6483925" y="864731"/>
                  </a:lnTo>
                  <a:cubicBezTo>
                    <a:pt x="6483925" y="886025"/>
                    <a:pt x="6501187" y="903287"/>
                    <a:pt x="6522481" y="903287"/>
                  </a:cubicBezTo>
                  <a:lnTo>
                    <a:pt x="6607301" y="903287"/>
                  </a:lnTo>
                  <a:cubicBezTo>
                    <a:pt x="6628595" y="903287"/>
                    <a:pt x="6645857" y="886025"/>
                    <a:pt x="6645857" y="864731"/>
                  </a:cubicBezTo>
                  <a:lnTo>
                    <a:pt x="6645857" y="606086"/>
                  </a:lnTo>
                  <a:cubicBezTo>
                    <a:pt x="6645857" y="584792"/>
                    <a:pt x="6628595" y="567530"/>
                    <a:pt x="6607301" y="567530"/>
                  </a:cubicBezTo>
                  <a:close/>
                  <a:moveTo>
                    <a:pt x="9449524" y="565853"/>
                  </a:moveTo>
                  <a:lnTo>
                    <a:pt x="9455405" y="574674"/>
                  </a:lnTo>
                  <a:lnTo>
                    <a:pt x="9449548" y="574674"/>
                  </a:lnTo>
                  <a:close/>
                  <a:moveTo>
                    <a:pt x="6915387" y="507999"/>
                  </a:moveTo>
                  <a:cubicBezTo>
                    <a:pt x="6894093" y="507999"/>
                    <a:pt x="6876831" y="525261"/>
                    <a:pt x="6876831" y="546555"/>
                  </a:cubicBezTo>
                  <a:lnTo>
                    <a:pt x="6876831" y="805200"/>
                  </a:lnTo>
                  <a:cubicBezTo>
                    <a:pt x="6876831" y="826494"/>
                    <a:pt x="6894093" y="843756"/>
                    <a:pt x="6915387" y="843756"/>
                  </a:cubicBezTo>
                  <a:lnTo>
                    <a:pt x="7000207" y="843756"/>
                  </a:lnTo>
                  <a:cubicBezTo>
                    <a:pt x="7021501" y="843756"/>
                    <a:pt x="7038763" y="826494"/>
                    <a:pt x="7038763" y="805200"/>
                  </a:cubicBezTo>
                  <a:lnTo>
                    <a:pt x="7038763" y="546555"/>
                  </a:lnTo>
                  <a:cubicBezTo>
                    <a:pt x="7038763" y="525261"/>
                    <a:pt x="7021501" y="507999"/>
                    <a:pt x="7000207" y="507999"/>
                  </a:cubicBezTo>
                  <a:close/>
                  <a:moveTo>
                    <a:pt x="7332106" y="450849"/>
                  </a:moveTo>
                  <a:cubicBezTo>
                    <a:pt x="7310812" y="450849"/>
                    <a:pt x="7293550" y="468111"/>
                    <a:pt x="7293550" y="489405"/>
                  </a:cubicBezTo>
                  <a:lnTo>
                    <a:pt x="7293550" y="748050"/>
                  </a:lnTo>
                  <a:cubicBezTo>
                    <a:pt x="7293550" y="769344"/>
                    <a:pt x="7310812" y="786606"/>
                    <a:pt x="7332106" y="786606"/>
                  </a:cubicBezTo>
                  <a:lnTo>
                    <a:pt x="7416926" y="786606"/>
                  </a:lnTo>
                  <a:cubicBezTo>
                    <a:pt x="7438220" y="786606"/>
                    <a:pt x="7455482" y="769344"/>
                    <a:pt x="7455482" y="748050"/>
                  </a:cubicBezTo>
                  <a:lnTo>
                    <a:pt x="7455482" y="489405"/>
                  </a:lnTo>
                  <a:cubicBezTo>
                    <a:pt x="7455482" y="468111"/>
                    <a:pt x="7438220" y="450849"/>
                    <a:pt x="7416926" y="450849"/>
                  </a:cubicBezTo>
                  <a:close/>
                  <a:moveTo>
                    <a:pt x="7779441" y="388935"/>
                  </a:moveTo>
                  <a:cubicBezTo>
                    <a:pt x="7754389" y="388935"/>
                    <a:pt x="7734081" y="409243"/>
                    <a:pt x="7734081" y="434295"/>
                  </a:cubicBezTo>
                  <a:lnTo>
                    <a:pt x="7734081" y="705527"/>
                  </a:lnTo>
                  <a:cubicBezTo>
                    <a:pt x="7734081" y="730579"/>
                    <a:pt x="7754389" y="750887"/>
                    <a:pt x="7779441" y="750887"/>
                  </a:cubicBezTo>
                  <a:lnTo>
                    <a:pt x="7879229" y="750887"/>
                  </a:lnTo>
                  <a:cubicBezTo>
                    <a:pt x="7904281" y="750887"/>
                    <a:pt x="7924589" y="730579"/>
                    <a:pt x="7924589" y="705527"/>
                  </a:cubicBezTo>
                  <a:lnTo>
                    <a:pt x="7924589" y="434295"/>
                  </a:lnTo>
                  <a:cubicBezTo>
                    <a:pt x="7924589" y="409243"/>
                    <a:pt x="7904281" y="388935"/>
                    <a:pt x="7879229" y="388935"/>
                  </a:cubicBezTo>
                  <a:close/>
                  <a:moveTo>
                    <a:pt x="8264195" y="315117"/>
                  </a:moveTo>
                  <a:cubicBezTo>
                    <a:pt x="8234446" y="315117"/>
                    <a:pt x="8210330" y="339233"/>
                    <a:pt x="8210330" y="368982"/>
                  </a:cubicBezTo>
                  <a:lnTo>
                    <a:pt x="8210330" y="623204"/>
                  </a:lnTo>
                  <a:cubicBezTo>
                    <a:pt x="8210330" y="652953"/>
                    <a:pt x="8234446" y="677069"/>
                    <a:pt x="8264195" y="677069"/>
                  </a:cubicBezTo>
                  <a:lnTo>
                    <a:pt x="8382692" y="677069"/>
                  </a:lnTo>
                  <a:cubicBezTo>
                    <a:pt x="8412441" y="677069"/>
                    <a:pt x="8436557" y="652953"/>
                    <a:pt x="8436557" y="623204"/>
                  </a:cubicBezTo>
                  <a:lnTo>
                    <a:pt x="8436557" y="368982"/>
                  </a:lnTo>
                  <a:cubicBezTo>
                    <a:pt x="8436557" y="339233"/>
                    <a:pt x="8412441" y="315117"/>
                    <a:pt x="8382692" y="315117"/>
                  </a:cubicBezTo>
                  <a:close/>
                  <a:moveTo>
                    <a:pt x="8771400" y="248444"/>
                  </a:moveTo>
                  <a:cubicBezTo>
                    <a:pt x="8735075" y="248444"/>
                    <a:pt x="8705628" y="277891"/>
                    <a:pt x="8705628" y="314216"/>
                  </a:cubicBezTo>
                  <a:lnTo>
                    <a:pt x="8705628" y="570816"/>
                  </a:lnTo>
                  <a:cubicBezTo>
                    <a:pt x="8705628" y="607141"/>
                    <a:pt x="8735075" y="636588"/>
                    <a:pt x="8771400" y="636588"/>
                  </a:cubicBezTo>
                  <a:lnTo>
                    <a:pt x="8916091" y="636588"/>
                  </a:lnTo>
                  <a:cubicBezTo>
                    <a:pt x="8952416" y="636588"/>
                    <a:pt x="8981863" y="607141"/>
                    <a:pt x="8981863" y="570816"/>
                  </a:cubicBezTo>
                  <a:lnTo>
                    <a:pt x="8981863" y="314216"/>
                  </a:lnTo>
                  <a:cubicBezTo>
                    <a:pt x="8981863" y="277891"/>
                    <a:pt x="8952416" y="248444"/>
                    <a:pt x="8916091" y="248444"/>
                  </a:cubicBezTo>
                  <a:close/>
                  <a:moveTo>
                    <a:pt x="9448413" y="165099"/>
                  </a:moveTo>
                  <a:lnTo>
                    <a:pt x="9450618" y="165099"/>
                  </a:lnTo>
                  <a:lnTo>
                    <a:pt x="9448416" y="166369"/>
                  </a:lnTo>
                  <a:close/>
                  <a:moveTo>
                    <a:pt x="9447956" y="0"/>
                  </a:moveTo>
                  <a:lnTo>
                    <a:pt x="9448413" y="165099"/>
                  </a:lnTo>
                  <a:lnTo>
                    <a:pt x="9326231" y="165099"/>
                  </a:lnTo>
                  <a:cubicBezTo>
                    <a:pt x="9289906" y="165099"/>
                    <a:pt x="9260459" y="194546"/>
                    <a:pt x="9260459" y="230871"/>
                  </a:cubicBezTo>
                  <a:lnTo>
                    <a:pt x="9260459" y="508902"/>
                  </a:lnTo>
                  <a:cubicBezTo>
                    <a:pt x="9260459" y="545227"/>
                    <a:pt x="9289906" y="574674"/>
                    <a:pt x="9326231" y="574674"/>
                  </a:cubicBezTo>
                  <a:lnTo>
                    <a:pt x="9449548" y="574674"/>
                  </a:lnTo>
                  <a:lnTo>
                    <a:pt x="9459779" y="4267992"/>
                  </a:lnTo>
                  <a:lnTo>
                    <a:pt x="9340835" y="4267992"/>
                  </a:lnTo>
                  <a:cubicBezTo>
                    <a:pt x="9303027" y="4267992"/>
                    <a:pt x="9272377" y="4298642"/>
                    <a:pt x="9272377" y="4336450"/>
                  </a:cubicBezTo>
                  <a:lnTo>
                    <a:pt x="9272377" y="4540597"/>
                  </a:lnTo>
                  <a:cubicBezTo>
                    <a:pt x="9272377" y="4578405"/>
                    <a:pt x="9303027" y="4609055"/>
                    <a:pt x="9340835" y="4609055"/>
                  </a:cubicBezTo>
                  <a:lnTo>
                    <a:pt x="9460723" y="4609055"/>
                  </a:lnTo>
                  <a:cubicBezTo>
                    <a:pt x="9460842" y="4651737"/>
                    <a:pt x="9460960" y="4694419"/>
                    <a:pt x="9461078" y="4737100"/>
                  </a:cubicBezTo>
                  <a:lnTo>
                    <a:pt x="5366964" y="4251580"/>
                  </a:lnTo>
                  <a:lnTo>
                    <a:pt x="1535293" y="3503617"/>
                  </a:lnTo>
                  <a:lnTo>
                    <a:pt x="0" y="3385518"/>
                  </a:lnTo>
                  <a:lnTo>
                    <a:pt x="13122" y="1837103"/>
                  </a:lnTo>
                  <a:lnTo>
                    <a:pt x="1049773" y="1705881"/>
                  </a:lnTo>
                  <a:lnTo>
                    <a:pt x="5393208" y="669230"/>
                  </a:lnTo>
                  <a:close/>
                </a:path>
              </a:pathLst>
            </a:custGeom>
            <a:solidFill>
              <a:sysClr val="window" lastClr="FFFFFF">
                <a:lumMod val="50000"/>
                <a:alpha val="58000"/>
              </a:sysClr>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25" name="圆角矩形 97"/>
            <p:cNvSpPr/>
            <p:nvPr/>
          </p:nvSpPr>
          <p:spPr>
            <a:xfrm>
              <a:off x="1140495" y="3240273"/>
              <a:ext cx="664368" cy="935115"/>
            </a:xfrm>
            <a:custGeom>
              <a:avLst/>
              <a:gdLst>
                <a:gd name="connsiteX0" fmla="*/ 0 w 690562"/>
                <a:gd name="connsiteY0" fmla="*/ 29370 h 821348"/>
                <a:gd name="connsiteX1" fmla="*/ 29370 w 690562"/>
                <a:gd name="connsiteY1" fmla="*/ 0 h 821348"/>
                <a:gd name="connsiteX2" fmla="*/ 661192 w 690562"/>
                <a:gd name="connsiteY2" fmla="*/ 0 h 821348"/>
                <a:gd name="connsiteX3" fmla="*/ 690562 w 690562"/>
                <a:gd name="connsiteY3" fmla="*/ 29370 h 821348"/>
                <a:gd name="connsiteX4" fmla="*/ 690562 w 690562"/>
                <a:gd name="connsiteY4" fmla="*/ 791978 h 821348"/>
                <a:gd name="connsiteX5" fmla="*/ 661192 w 690562"/>
                <a:gd name="connsiteY5" fmla="*/ 821348 h 821348"/>
                <a:gd name="connsiteX6" fmla="*/ 29370 w 690562"/>
                <a:gd name="connsiteY6" fmla="*/ 821348 h 821348"/>
                <a:gd name="connsiteX7" fmla="*/ 0 w 690562"/>
                <a:gd name="connsiteY7" fmla="*/ 791978 h 821348"/>
                <a:gd name="connsiteX8" fmla="*/ 0 w 690562"/>
                <a:gd name="connsiteY8" fmla="*/ 29370 h 821348"/>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69130 w 690562"/>
                <a:gd name="connsiteY3" fmla="*/ 34132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103189 h 895167"/>
                <a:gd name="connsiteX1" fmla="*/ 29370 w 690562"/>
                <a:gd name="connsiteY1" fmla="*/ 73819 h 895167"/>
                <a:gd name="connsiteX2" fmla="*/ 625474 w 690562"/>
                <a:gd name="connsiteY2" fmla="*/ 0 h 895167"/>
                <a:gd name="connsiteX3" fmla="*/ 669130 w 690562"/>
                <a:gd name="connsiteY3" fmla="*/ 41276 h 895167"/>
                <a:gd name="connsiteX4" fmla="*/ 690562 w 690562"/>
                <a:gd name="connsiteY4" fmla="*/ 865797 h 895167"/>
                <a:gd name="connsiteX5" fmla="*/ 661192 w 690562"/>
                <a:gd name="connsiteY5" fmla="*/ 895167 h 895167"/>
                <a:gd name="connsiteX6" fmla="*/ 29370 w 690562"/>
                <a:gd name="connsiteY6" fmla="*/ 895167 h 895167"/>
                <a:gd name="connsiteX7" fmla="*/ 0 w 690562"/>
                <a:gd name="connsiteY7" fmla="*/ 865797 h 895167"/>
                <a:gd name="connsiteX8" fmla="*/ 0 w 690562"/>
                <a:gd name="connsiteY8" fmla="*/ 103189 h 895167"/>
                <a:gd name="connsiteX0" fmla="*/ 0 w 690562"/>
                <a:gd name="connsiteY0" fmla="*/ 103189 h 935648"/>
                <a:gd name="connsiteX1" fmla="*/ 29370 w 690562"/>
                <a:gd name="connsiteY1" fmla="*/ 73819 h 935648"/>
                <a:gd name="connsiteX2" fmla="*/ 625474 w 690562"/>
                <a:gd name="connsiteY2" fmla="*/ 0 h 935648"/>
                <a:gd name="connsiteX3" fmla="*/ 669130 w 690562"/>
                <a:gd name="connsiteY3" fmla="*/ 41276 h 935648"/>
                <a:gd name="connsiteX4" fmla="*/ 690562 w 690562"/>
                <a:gd name="connsiteY4" fmla="*/ 865797 h 935648"/>
                <a:gd name="connsiteX5" fmla="*/ 632617 w 690562"/>
                <a:gd name="connsiteY5" fmla="*/ 935648 h 935648"/>
                <a:gd name="connsiteX6" fmla="*/ 29370 w 690562"/>
                <a:gd name="connsiteY6" fmla="*/ 895167 h 935648"/>
                <a:gd name="connsiteX7" fmla="*/ 0 w 690562"/>
                <a:gd name="connsiteY7" fmla="*/ 865797 h 935648"/>
                <a:gd name="connsiteX8" fmla="*/ 0 w 690562"/>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0081 w 669130"/>
                <a:gd name="connsiteY4" fmla="*/ 870560 h 935648"/>
                <a:gd name="connsiteX5" fmla="*/ 632617 w 669130"/>
                <a:gd name="connsiteY5" fmla="*/ 935648 h 935648"/>
                <a:gd name="connsiteX6" fmla="*/ 29370 w 669130"/>
                <a:gd name="connsiteY6" fmla="*/ 895167 h 935648"/>
                <a:gd name="connsiteX7" fmla="*/ 0 w 669130"/>
                <a:gd name="connsiteY7" fmla="*/ 865797 h 935648"/>
                <a:gd name="connsiteX8" fmla="*/ 0 w 669130"/>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9606 w 669130"/>
                <a:gd name="connsiteY4" fmla="*/ 887228 h 935648"/>
                <a:gd name="connsiteX5" fmla="*/ 632617 w 669130"/>
                <a:gd name="connsiteY5" fmla="*/ 935648 h 935648"/>
                <a:gd name="connsiteX6" fmla="*/ 29370 w 669130"/>
                <a:gd name="connsiteY6" fmla="*/ 895167 h 935648"/>
                <a:gd name="connsiteX7" fmla="*/ 0 w 669130"/>
                <a:gd name="connsiteY7" fmla="*/ 865797 h 935648"/>
                <a:gd name="connsiteX8" fmla="*/ 0 w 669130"/>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9606 w 669130"/>
                <a:gd name="connsiteY4" fmla="*/ 887228 h 935648"/>
                <a:gd name="connsiteX5" fmla="*/ 632617 w 669130"/>
                <a:gd name="connsiteY5" fmla="*/ 935648 h 935648"/>
                <a:gd name="connsiteX6" fmla="*/ 26989 w 669130"/>
                <a:gd name="connsiteY6" fmla="*/ 902311 h 935648"/>
                <a:gd name="connsiteX7" fmla="*/ 0 w 669130"/>
                <a:gd name="connsiteY7" fmla="*/ 865797 h 935648"/>
                <a:gd name="connsiteX8" fmla="*/ 0 w 669130"/>
                <a:gd name="connsiteY8" fmla="*/ 103189 h 935648"/>
                <a:gd name="connsiteX0" fmla="*/ 0 w 669130"/>
                <a:gd name="connsiteY0" fmla="*/ 100808 h 933267"/>
                <a:gd name="connsiteX1" fmla="*/ 29370 w 669130"/>
                <a:gd name="connsiteY1" fmla="*/ 71438 h 933267"/>
                <a:gd name="connsiteX2" fmla="*/ 625474 w 669130"/>
                <a:gd name="connsiteY2" fmla="*/ 0 h 933267"/>
                <a:gd name="connsiteX3" fmla="*/ 669130 w 669130"/>
                <a:gd name="connsiteY3" fmla="*/ 38895 h 933267"/>
                <a:gd name="connsiteX4" fmla="*/ 659606 w 669130"/>
                <a:gd name="connsiteY4" fmla="*/ 884847 h 933267"/>
                <a:gd name="connsiteX5" fmla="*/ 632617 w 669130"/>
                <a:gd name="connsiteY5" fmla="*/ 933267 h 933267"/>
                <a:gd name="connsiteX6" fmla="*/ 26989 w 669130"/>
                <a:gd name="connsiteY6" fmla="*/ 899930 h 933267"/>
                <a:gd name="connsiteX7" fmla="*/ 0 w 669130"/>
                <a:gd name="connsiteY7" fmla="*/ 863416 h 933267"/>
                <a:gd name="connsiteX8" fmla="*/ 0 w 669130"/>
                <a:gd name="connsiteY8" fmla="*/ 100808 h 933267"/>
                <a:gd name="connsiteX0" fmla="*/ 0 w 669130"/>
                <a:gd name="connsiteY0" fmla="*/ 100808 h 933267"/>
                <a:gd name="connsiteX1" fmla="*/ 29370 w 669130"/>
                <a:gd name="connsiteY1" fmla="*/ 71438 h 933267"/>
                <a:gd name="connsiteX2" fmla="*/ 625474 w 669130"/>
                <a:gd name="connsiteY2" fmla="*/ 0 h 933267"/>
                <a:gd name="connsiteX3" fmla="*/ 669130 w 669130"/>
                <a:gd name="connsiteY3" fmla="*/ 38895 h 933267"/>
                <a:gd name="connsiteX4" fmla="*/ 659606 w 669130"/>
                <a:gd name="connsiteY4" fmla="*/ 884847 h 933267"/>
                <a:gd name="connsiteX5" fmla="*/ 632617 w 669130"/>
                <a:gd name="connsiteY5" fmla="*/ 933267 h 933267"/>
                <a:gd name="connsiteX6" fmla="*/ 26989 w 669130"/>
                <a:gd name="connsiteY6" fmla="*/ 899930 h 933267"/>
                <a:gd name="connsiteX7" fmla="*/ 0 w 669130"/>
                <a:gd name="connsiteY7" fmla="*/ 863416 h 933267"/>
                <a:gd name="connsiteX8" fmla="*/ 0 w 669130"/>
                <a:gd name="connsiteY8" fmla="*/ 100808 h 933267"/>
                <a:gd name="connsiteX0" fmla="*/ 0 w 659606"/>
                <a:gd name="connsiteY0" fmla="*/ 100808 h 933267"/>
                <a:gd name="connsiteX1" fmla="*/ 29370 w 659606"/>
                <a:gd name="connsiteY1" fmla="*/ 71438 h 933267"/>
                <a:gd name="connsiteX2" fmla="*/ 625474 w 659606"/>
                <a:gd name="connsiteY2" fmla="*/ 0 h 933267"/>
                <a:gd name="connsiteX3" fmla="*/ 650080 w 659606"/>
                <a:gd name="connsiteY3" fmla="*/ 43658 h 933267"/>
                <a:gd name="connsiteX4" fmla="*/ 659606 w 659606"/>
                <a:gd name="connsiteY4" fmla="*/ 884847 h 933267"/>
                <a:gd name="connsiteX5" fmla="*/ 632617 w 659606"/>
                <a:gd name="connsiteY5" fmla="*/ 933267 h 933267"/>
                <a:gd name="connsiteX6" fmla="*/ 26989 w 659606"/>
                <a:gd name="connsiteY6" fmla="*/ 899930 h 933267"/>
                <a:gd name="connsiteX7" fmla="*/ 0 w 659606"/>
                <a:gd name="connsiteY7" fmla="*/ 863416 h 933267"/>
                <a:gd name="connsiteX8" fmla="*/ 0 w 659606"/>
                <a:gd name="connsiteY8" fmla="*/ 100808 h 933267"/>
                <a:gd name="connsiteX0" fmla="*/ 0 w 664368"/>
                <a:gd name="connsiteY0" fmla="*/ 100808 h 933267"/>
                <a:gd name="connsiteX1" fmla="*/ 29370 w 664368"/>
                <a:gd name="connsiteY1" fmla="*/ 71438 h 933267"/>
                <a:gd name="connsiteX2" fmla="*/ 625474 w 664368"/>
                <a:gd name="connsiteY2" fmla="*/ 0 h 933267"/>
                <a:gd name="connsiteX3" fmla="*/ 664368 w 664368"/>
                <a:gd name="connsiteY3" fmla="*/ 53183 h 933267"/>
                <a:gd name="connsiteX4" fmla="*/ 659606 w 664368"/>
                <a:gd name="connsiteY4" fmla="*/ 884847 h 933267"/>
                <a:gd name="connsiteX5" fmla="*/ 632617 w 664368"/>
                <a:gd name="connsiteY5" fmla="*/ 933267 h 933267"/>
                <a:gd name="connsiteX6" fmla="*/ 26989 w 664368"/>
                <a:gd name="connsiteY6" fmla="*/ 899930 h 933267"/>
                <a:gd name="connsiteX7" fmla="*/ 0 w 664368"/>
                <a:gd name="connsiteY7" fmla="*/ 863416 h 933267"/>
                <a:gd name="connsiteX8" fmla="*/ 0 w 664368"/>
                <a:gd name="connsiteY8" fmla="*/ 100808 h 933267"/>
                <a:gd name="connsiteX0" fmla="*/ 0 w 664368"/>
                <a:gd name="connsiteY0" fmla="*/ 102656 h 935115"/>
                <a:gd name="connsiteX1" fmla="*/ 29370 w 664368"/>
                <a:gd name="connsiteY1" fmla="*/ 73286 h 935115"/>
                <a:gd name="connsiteX2" fmla="*/ 625474 w 664368"/>
                <a:gd name="connsiteY2" fmla="*/ 1848 h 935115"/>
                <a:gd name="connsiteX3" fmla="*/ 664368 w 664368"/>
                <a:gd name="connsiteY3" fmla="*/ 55031 h 935115"/>
                <a:gd name="connsiteX4" fmla="*/ 659606 w 664368"/>
                <a:gd name="connsiteY4" fmla="*/ 886695 h 935115"/>
                <a:gd name="connsiteX5" fmla="*/ 632617 w 664368"/>
                <a:gd name="connsiteY5" fmla="*/ 935115 h 935115"/>
                <a:gd name="connsiteX6" fmla="*/ 26989 w 664368"/>
                <a:gd name="connsiteY6" fmla="*/ 901778 h 935115"/>
                <a:gd name="connsiteX7" fmla="*/ 0 w 664368"/>
                <a:gd name="connsiteY7" fmla="*/ 865264 h 935115"/>
                <a:gd name="connsiteX8" fmla="*/ 0 w 664368"/>
                <a:gd name="connsiteY8" fmla="*/ 102656 h 93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4368" h="935115">
                  <a:moveTo>
                    <a:pt x="0" y="102656"/>
                  </a:moveTo>
                  <a:cubicBezTo>
                    <a:pt x="0" y="86435"/>
                    <a:pt x="13149" y="73286"/>
                    <a:pt x="29370" y="73286"/>
                  </a:cubicBezTo>
                  <a:cubicBezTo>
                    <a:pt x="220927" y="58999"/>
                    <a:pt x="467254" y="20899"/>
                    <a:pt x="625474" y="1848"/>
                  </a:cubicBezTo>
                  <a:cubicBezTo>
                    <a:pt x="658363" y="-10058"/>
                    <a:pt x="664368" y="38810"/>
                    <a:pt x="664368" y="55031"/>
                  </a:cubicBezTo>
                  <a:cubicBezTo>
                    <a:pt x="662781" y="332252"/>
                    <a:pt x="661193" y="609474"/>
                    <a:pt x="659606" y="886695"/>
                  </a:cubicBezTo>
                  <a:cubicBezTo>
                    <a:pt x="659606" y="902916"/>
                    <a:pt x="648838" y="935115"/>
                    <a:pt x="632617" y="935115"/>
                  </a:cubicBezTo>
                  <a:lnTo>
                    <a:pt x="26989" y="901778"/>
                  </a:lnTo>
                  <a:cubicBezTo>
                    <a:pt x="10768" y="901778"/>
                    <a:pt x="0" y="881485"/>
                    <a:pt x="0" y="865264"/>
                  </a:cubicBezTo>
                  <a:lnTo>
                    <a:pt x="0" y="102656"/>
                  </a:lnTo>
                  <a:close/>
                </a:path>
              </a:pathLst>
            </a:custGeom>
            <a:gradFill flip="none" rotWithShape="1">
              <a:gsLst>
                <a:gs pos="0">
                  <a:srgbClr val="BE1247"/>
                </a:gs>
                <a:gs pos="33000">
                  <a:srgbClr val="D2144F"/>
                </a:gs>
                <a:gs pos="96000">
                  <a:srgbClr val="F87477"/>
                </a:gs>
                <a:gs pos="100000">
                  <a:srgbClr val="FA9496"/>
                </a:gs>
              </a:gsLst>
              <a:lin ang="0" scaled="1"/>
              <a:tileRect/>
            </a:gradFill>
            <a:ln w="3175" cap="flat" cmpd="sng" algn="ctr">
              <a:solidFill>
                <a:sysClr val="window" lastClr="FFFFFF"/>
              </a:solidFill>
              <a:prstDash val="solid"/>
            </a:ln>
            <a:effectLst>
              <a:outerShdw blurRad="50800" dist="38100" dir="2700000" algn="tl" rotWithShape="0">
                <a:prstClr val="black">
                  <a:alpha val="40000"/>
                </a:prst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26" name="圆角矩形 97"/>
            <p:cNvSpPr/>
            <p:nvPr/>
          </p:nvSpPr>
          <p:spPr>
            <a:xfrm>
              <a:off x="1873919" y="3128607"/>
              <a:ext cx="726865" cy="1122981"/>
            </a:xfrm>
            <a:custGeom>
              <a:avLst/>
              <a:gdLst>
                <a:gd name="connsiteX0" fmla="*/ 0 w 690562"/>
                <a:gd name="connsiteY0" fmla="*/ 29370 h 821348"/>
                <a:gd name="connsiteX1" fmla="*/ 29370 w 690562"/>
                <a:gd name="connsiteY1" fmla="*/ 0 h 821348"/>
                <a:gd name="connsiteX2" fmla="*/ 661192 w 690562"/>
                <a:gd name="connsiteY2" fmla="*/ 0 h 821348"/>
                <a:gd name="connsiteX3" fmla="*/ 690562 w 690562"/>
                <a:gd name="connsiteY3" fmla="*/ 29370 h 821348"/>
                <a:gd name="connsiteX4" fmla="*/ 690562 w 690562"/>
                <a:gd name="connsiteY4" fmla="*/ 791978 h 821348"/>
                <a:gd name="connsiteX5" fmla="*/ 661192 w 690562"/>
                <a:gd name="connsiteY5" fmla="*/ 821348 h 821348"/>
                <a:gd name="connsiteX6" fmla="*/ 29370 w 690562"/>
                <a:gd name="connsiteY6" fmla="*/ 821348 h 821348"/>
                <a:gd name="connsiteX7" fmla="*/ 0 w 690562"/>
                <a:gd name="connsiteY7" fmla="*/ 791978 h 821348"/>
                <a:gd name="connsiteX8" fmla="*/ 0 w 690562"/>
                <a:gd name="connsiteY8" fmla="*/ 29370 h 821348"/>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69130 w 690562"/>
                <a:gd name="connsiteY3" fmla="*/ 34132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103189 h 895167"/>
                <a:gd name="connsiteX1" fmla="*/ 29370 w 690562"/>
                <a:gd name="connsiteY1" fmla="*/ 73819 h 895167"/>
                <a:gd name="connsiteX2" fmla="*/ 625474 w 690562"/>
                <a:gd name="connsiteY2" fmla="*/ 0 h 895167"/>
                <a:gd name="connsiteX3" fmla="*/ 669130 w 690562"/>
                <a:gd name="connsiteY3" fmla="*/ 41276 h 895167"/>
                <a:gd name="connsiteX4" fmla="*/ 690562 w 690562"/>
                <a:gd name="connsiteY4" fmla="*/ 865797 h 895167"/>
                <a:gd name="connsiteX5" fmla="*/ 661192 w 690562"/>
                <a:gd name="connsiteY5" fmla="*/ 895167 h 895167"/>
                <a:gd name="connsiteX6" fmla="*/ 29370 w 690562"/>
                <a:gd name="connsiteY6" fmla="*/ 895167 h 895167"/>
                <a:gd name="connsiteX7" fmla="*/ 0 w 690562"/>
                <a:gd name="connsiteY7" fmla="*/ 865797 h 895167"/>
                <a:gd name="connsiteX8" fmla="*/ 0 w 690562"/>
                <a:gd name="connsiteY8" fmla="*/ 103189 h 895167"/>
                <a:gd name="connsiteX0" fmla="*/ 0 w 690562"/>
                <a:gd name="connsiteY0" fmla="*/ 103189 h 935648"/>
                <a:gd name="connsiteX1" fmla="*/ 29370 w 690562"/>
                <a:gd name="connsiteY1" fmla="*/ 73819 h 935648"/>
                <a:gd name="connsiteX2" fmla="*/ 625474 w 690562"/>
                <a:gd name="connsiteY2" fmla="*/ 0 h 935648"/>
                <a:gd name="connsiteX3" fmla="*/ 669130 w 690562"/>
                <a:gd name="connsiteY3" fmla="*/ 41276 h 935648"/>
                <a:gd name="connsiteX4" fmla="*/ 690562 w 690562"/>
                <a:gd name="connsiteY4" fmla="*/ 865797 h 935648"/>
                <a:gd name="connsiteX5" fmla="*/ 632617 w 690562"/>
                <a:gd name="connsiteY5" fmla="*/ 935648 h 935648"/>
                <a:gd name="connsiteX6" fmla="*/ 29370 w 690562"/>
                <a:gd name="connsiteY6" fmla="*/ 895167 h 935648"/>
                <a:gd name="connsiteX7" fmla="*/ 0 w 690562"/>
                <a:gd name="connsiteY7" fmla="*/ 865797 h 935648"/>
                <a:gd name="connsiteX8" fmla="*/ 0 w 690562"/>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0081 w 669130"/>
                <a:gd name="connsiteY4" fmla="*/ 870560 h 935648"/>
                <a:gd name="connsiteX5" fmla="*/ 632617 w 669130"/>
                <a:gd name="connsiteY5" fmla="*/ 935648 h 935648"/>
                <a:gd name="connsiteX6" fmla="*/ 29370 w 669130"/>
                <a:gd name="connsiteY6" fmla="*/ 895167 h 935648"/>
                <a:gd name="connsiteX7" fmla="*/ 0 w 669130"/>
                <a:gd name="connsiteY7" fmla="*/ 865797 h 935648"/>
                <a:gd name="connsiteX8" fmla="*/ 0 w 669130"/>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9606 w 669130"/>
                <a:gd name="connsiteY4" fmla="*/ 887228 h 935648"/>
                <a:gd name="connsiteX5" fmla="*/ 632617 w 669130"/>
                <a:gd name="connsiteY5" fmla="*/ 935648 h 935648"/>
                <a:gd name="connsiteX6" fmla="*/ 29370 w 669130"/>
                <a:gd name="connsiteY6" fmla="*/ 895167 h 935648"/>
                <a:gd name="connsiteX7" fmla="*/ 0 w 669130"/>
                <a:gd name="connsiteY7" fmla="*/ 865797 h 935648"/>
                <a:gd name="connsiteX8" fmla="*/ 0 w 669130"/>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9606 w 669130"/>
                <a:gd name="connsiteY4" fmla="*/ 887228 h 935648"/>
                <a:gd name="connsiteX5" fmla="*/ 632617 w 669130"/>
                <a:gd name="connsiteY5" fmla="*/ 935648 h 935648"/>
                <a:gd name="connsiteX6" fmla="*/ 26989 w 669130"/>
                <a:gd name="connsiteY6" fmla="*/ 902311 h 935648"/>
                <a:gd name="connsiteX7" fmla="*/ 0 w 669130"/>
                <a:gd name="connsiteY7" fmla="*/ 865797 h 935648"/>
                <a:gd name="connsiteX8" fmla="*/ 0 w 669130"/>
                <a:gd name="connsiteY8" fmla="*/ 103189 h 935648"/>
                <a:gd name="connsiteX0" fmla="*/ 0 w 669130"/>
                <a:gd name="connsiteY0" fmla="*/ 100808 h 933267"/>
                <a:gd name="connsiteX1" fmla="*/ 29370 w 669130"/>
                <a:gd name="connsiteY1" fmla="*/ 71438 h 933267"/>
                <a:gd name="connsiteX2" fmla="*/ 625474 w 669130"/>
                <a:gd name="connsiteY2" fmla="*/ 0 h 933267"/>
                <a:gd name="connsiteX3" fmla="*/ 669130 w 669130"/>
                <a:gd name="connsiteY3" fmla="*/ 38895 h 933267"/>
                <a:gd name="connsiteX4" fmla="*/ 659606 w 669130"/>
                <a:gd name="connsiteY4" fmla="*/ 884847 h 933267"/>
                <a:gd name="connsiteX5" fmla="*/ 632617 w 669130"/>
                <a:gd name="connsiteY5" fmla="*/ 933267 h 933267"/>
                <a:gd name="connsiteX6" fmla="*/ 26989 w 669130"/>
                <a:gd name="connsiteY6" fmla="*/ 899930 h 933267"/>
                <a:gd name="connsiteX7" fmla="*/ 0 w 669130"/>
                <a:gd name="connsiteY7" fmla="*/ 863416 h 933267"/>
                <a:gd name="connsiteX8" fmla="*/ 0 w 669130"/>
                <a:gd name="connsiteY8" fmla="*/ 100808 h 933267"/>
                <a:gd name="connsiteX0" fmla="*/ 0 w 669130"/>
                <a:gd name="connsiteY0" fmla="*/ 100808 h 933267"/>
                <a:gd name="connsiteX1" fmla="*/ 29370 w 669130"/>
                <a:gd name="connsiteY1" fmla="*/ 71438 h 933267"/>
                <a:gd name="connsiteX2" fmla="*/ 625474 w 669130"/>
                <a:gd name="connsiteY2" fmla="*/ 0 h 933267"/>
                <a:gd name="connsiteX3" fmla="*/ 669130 w 669130"/>
                <a:gd name="connsiteY3" fmla="*/ 38895 h 933267"/>
                <a:gd name="connsiteX4" fmla="*/ 659606 w 669130"/>
                <a:gd name="connsiteY4" fmla="*/ 884847 h 933267"/>
                <a:gd name="connsiteX5" fmla="*/ 632617 w 669130"/>
                <a:gd name="connsiteY5" fmla="*/ 933267 h 933267"/>
                <a:gd name="connsiteX6" fmla="*/ 26989 w 669130"/>
                <a:gd name="connsiteY6" fmla="*/ 899930 h 933267"/>
                <a:gd name="connsiteX7" fmla="*/ 0 w 669130"/>
                <a:gd name="connsiteY7" fmla="*/ 863416 h 933267"/>
                <a:gd name="connsiteX8" fmla="*/ 0 w 669130"/>
                <a:gd name="connsiteY8" fmla="*/ 100808 h 933267"/>
                <a:gd name="connsiteX0" fmla="*/ 0 w 659606"/>
                <a:gd name="connsiteY0" fmla="*/ 100808 h 933267"/>
                <a:gd name="connsiteX1" fmla="*/ 29370 w 659606"/>
                <a:gd name="connsiteY1" fmla="*/ 71438 h 933267"/>
                <a:gd name="connsiteX2" fmla="*/ 625474 w 659606"/>
                <a:gd name="connsiteY2" fmla="*/ 0 h 933267"/>
                <a:gd name="connsiteX3" fmla="*/ 650080 w 659606"/>
                <a:gd name="connsiteY3" fmla="*/ 43658 h 933267"/>
                <a:gd name="connsiteX4" fmla="*/ 659606 w 659606"/>
                <a:gd name="connsiteY4" fmla="*/ 884847 h 933267"/>
                <a:gd name="connsiteX5" fmla="*/ 632617 w 659606"/>
                <a:gd name="connsiteY5" fmla="*/ 933267 h 933267"/>
                <a:gd name="connsiteX6" fmla="*/ 26989 w 659606"/>
                <a:gd name="connsiteY6" fmla="*/ 899930 h 933267"/>
                <a:gd name="connsiteX7" fmla="*/ 0 w 659606"/>
                <a:gd name="connsiteY7" fmla="*/ 863416 h 933267"/>
                <a:gd name="connsiteX8" fmla="*/ 0 w 659606"/>
                <a:gd name="connsiteY8" fmla="*/ 100808 h 933267"/>
                <a:gd name="connsiteX0" fmla="*/ 0 w 664368"/>
                <a:gd name="connsiteY0" fmla="*/ 100808 h 933267"/>
                <a:gd name="connsiteX1" fmla="*/ 29370 w 664368"/>
                <a:gd name="connsiteY1" fmla="*/ 71438 h 933267"/>
                <a:gd name="connsiteX2" fmla="*/ 625474 w 664368"/>
                <a:gd name="connsiteY2" fmla="*/ 0 h 933267"/>
                <a:gd name="connsiteX3" fmla="*/ 664368 w 664368"/>
                <a:gd name="connsiteY3" fmla="*/ 53183 h 933267"/>
                <a:gd name="connsiteX4" fmla="*/ 659606 w 664368"/>
                <a:gd name="connsiteY4" fmla="*/ 884847 h 933267"/>
                <a:gd name="connsiteX5" fmla="*/ 632617 w 664368"/>
                <a:gd name="connsiteY5" fmla="*/ 933267 h 933267"/>
                <a:gd name="connsiteX6" fmla="*/ 26989 w 664368"/>
                <a:gd name="connsiteY6" fmla="*/ 899930 h 933267"/>
                <a:gd name="connsiteX7" fmla="*/ 0 w 664368"/>
                <a:gd name="connsiteY7" fmla="*/ 863416 h 933267"/>
                <a:gd name="connsiteX8" fmla="*/ 0 w 664368"/>
                <a:gd name="connsiteY8" fmla="*/ 100808 h 933267"/>
                <a:gd name="connsiteX0" fmla="*/ 0 w 664368"/>
                <a:gd name="connsiteY0" fmla="*/ 102656 h 935115"/>
                <a:gd name="connsiteX1" fmla="*/ 29370 w 664368"/>
                <a:gd name="connsiteY1" fmla="*/ 73286 h 935115"/>
                <a:gd name="connsiteX2" fmla="*/ 625474 w 664368"/>
                <a:gd name="connsiteY2" fmla="*/ 1848 h 935115"/>
                <a:gd name="connsiteX3" fmla="*/ 664368 w 664368"/>
                <a:gd name="connsiteY3" fmla="*/ 55031 h 935115"/>
                <a:gd name="connsiteX4" fmla="*/ 659606 w 664368"/>
                <a:gd name="connsiteY4" fmla="*/ 886695 h 935115"/>
                <a:gd name="connsiteX5" fmla="*/ 632617 w 664368"/>
                <a:gd name="connsiteY5" fmla="*/ 935115 h 935115"/>
                <a:gd name="connsiteX6" fmla="*/ 26989 w 664368"/>
                <a:gd name="connsiteY6" fmla="*/ 901778 h 935115"/>
                <a:gd name="connsiteX7" fmla="*/ 0 w 664368"/>
                <a:gd name="connsiteY7" fmla="*/ 865264 h 935115"/>
                <a:gd name="connsiteX8" fmla="*/ 0 w 664368"/>
                <a:gd name="connsiteY8" fmla="*/ 102656 h 935115"/>
                <a:gd name="connsiteX0" fmla="*/ 0 w 664368"/>
                <a:gd name="connsiteY0" fmla="*/ 113215 h 945674"/>
                <a:gd name="connsiteX1" fmla="*/ 29370 w 664368"/>
                <a:gd name="connsiteY1" fmla="*/ 83845 h 945674"/>
                <a:gd name="connsiteX2" fmla="*/ 619608 w 664368"/>
                <a:gd name="connsiteY2" fmla="*/ 1558 h 945674"/>
                <a:gd name="connsiteX3" fmla="*/ 664368 w 664368"/>
                <a:gd name="connsiteY3" fmla="*/ 65590 h 945674"/>
                <a:gd name="connsiteX4" fmla="*/ 659606 w 664368"/>
                <a:gd name="connsiteY4" fmla="*/ 897254 h 945674"/>
                <a:gd name="connsiteX5" fmla="*/ 632617 w 664368"/>
                <a:gd name="connsiteY5" fmla="*/ 945674 h 945674"/>
                <a:gd name="connsiteX6" fmla="*/ 26989 w 664368"/>
                <a:gd name="connsiteY6" fmla="*/ 912337 h 945674"/>
                <a:gd name="connsiteX7" fmla="*/ 0 w 664368"/>
                <a:gd name="connsiteY7" fmla="*/ 875823 h 945674"/>
                <a:gd name="connsiteX8" fmla="*/ 0 w 664368"/>
                <a:gd name="connsiteY8" fmla="*/ 113215 h 945674"/>
                <a:gd name="connsiteX0" fmla="*/ 0 w 664368"/>
                <a:gd name="connsiteY0" fmla="*/ 113215 h 945674"/>
                <a:gd name="connsiteX1" fmla="*/ 29370 w 664368"/>
                <a:gd name="connsiteY1" fmla="*/ 83845 h 945674"/>
                <a:gd name="connsiteX2" fmla="*/ 619608 w 664368"/>
                <a:gd name="connsiteY2" fmla="*/ 1558 h 945674"/>
                <a:gd name="connsiteX3" fmla="*/ 664368 w 664368"/>
                <a:gd name="connsiteY3" fmla="*/ 65590 h 945674"/>
                <a:gd name="connsiteX4" fmla="*/ 659606 w 664368"/>
                <a:gd name="connsiteY4" fmla="*/ 897254 h 945674"/>
                <a:gd name="connsiteX5" fmla="*/ 632617 w 664368"/>
                <a:gd name="connsiteY5" fmla="*/ 945674 h 945674"/>
                <a:gd name="connsiteX6" fmla="*/ 26989 w 664368"/>
                <a:gd name="connsiteY6" fmla="*/ 912337 h 945674"/>
                <a:gd name="connsiteX7" fmla="*/ 0 w 664368"/>
                <a:gd name="connsiteY7" fmla="*/ 875823 h 945674"/>
                <a:gd name="connsiteX8" fmla="*/ 0 w 664368"/>
                <a:gd name="connsiteY8" fmla="*/ 113215 h 945674"/>
                <a:gd name="connsiteX0" fmla="*/ 0 w 671507"/>
                <a:gd name="connsiteY0" fmla="*/ 113215 h 945674"/>
                <a:gd name="connsiteX1" fmla="*/ 29370 w 671507"/>
                <a:gd name="connsiteY1" fmla="*/ 83845 h 945674"/>
                <a:gd name="connsiteX2" fmla="*/ 619608 w 671507"/>
                <a:gd name="connsiteY2" fmla="*/ 1558 h 945674"/>
                <a:gd name="connsiteX3" fmla="*/ 664368 w 671507"/>
                <a:gd name="connsiteY3" fmla="*/ 65590 h 945674"/>
                <a:gd name="connsiteX4" fmla="*/ 671338 w 671507"/>
                <a:gd name="connsiteY4" fmla="*/ 910815 h 945674"/>
                <a:gd name="connsiteX5" fmla="*/ 632617 w 671507"/>
                <a:gd name="connsiteY5" fmla="*/ 945674 h 945674"/>
                <a:gd name="connsiteX6" fmla="*/ 26989 w 671507"/>
                <a:gd name="connsiteY6" fmla="*/ 912337 h 945674"/>
                <a:gd name="connsiteX7" fmla="*/ 0 w 671507"/>
                <a:gd name="connsiteY7" fmla="*/ 875823 h 945674"/>
                <a:gd name="connsiteX8" fmla="*/ 0 w 671507"/>
                <a:gd name="connsiteY8" fmla="*/ 113215 h 945674"/>
                <a:gd name="connsiteX0" fmla="*/ 0 w 671507"/>
                <a:gd name="connsiteY0" fmla="*/ 113215 h 959234"/>
                <a:gd name="connsiteX1" fmla="*/ 29370 w 671507"/>
                <a:gd name="connsiteY1" fmla="*/ 83845 h 959234"/>
                <a:gd name="connsiteX2" fmla="*/ 619608 w 671507"/>
                <a:gd name="connsiteY2" fmla="*/ 1558 h 959234"/>
                <a:gd name="connsiteX3" fmla="*/ 664368 w 671507"/>
                <a:gd name="connsiteY3" fmla="*/ 65590 h 959234"/>
                <a:gd name="connsiteX4" fmla="*/ 671338 w 671507"/>
                <a:gd name="connsiteY4" fmla="*/ 910815 h 959234"/>
                <a:gd name="connsiteX5" fmla="*/ 632617 w 671507"/>
                <a:gd name="connsiteY5" fmla="*/ 959234 h 959234"/>
                <a:gd name="connsiteX6" fmla="*/ 26989 w 671507"/>
                <a:gd name="connsiteY6" fmla="*/ 912337 h 959234"/>
                <a:gd name="connsiteX7" fmla="*/ 0 w 671507"/>
                <a:gd name="connsiteY7" fmla="*/ 875823 h 959234"/>
                <a:gd name="connsiteX8" fmla="*/ 0 w 671507"/>
                <a:gd name="connsiteY8" fmla="*/ 113215 h 959234"/>
                <a:gd name="connsiteX0" fmla="*/ 0 w 671507"/>
                <a:gd name="connsiteY0" fmla="*/ 113215 h 959234"/>
                <a:gd name="connsiteX1" fmla="*/ 29370 w 671507"/>
                <a:gd name="connsiteY1" fmla="*/ 83845 h 959234"/>
                <a:gd name="connsiteX2" fmla="*/ 619608 w 671507"/>
                <a:gd name="connsiteY2" fmla="*/ 1558 h 959234"/>
                <a:gd name="connsiteX3" fmla="*/ 664368 w 671507"/>
                <a:gd name="connsiteY3" fmla="*/ 65590 h 959234"/>
                <a:gd name="connsiteX4" fmla="*/ 671338 w 671507"/>
                <a:gd name="connsiteY4" fmla="*/ 910815 h 959234"/>
                <a:gd name="connsiteX5" fmla="*/ 632617 w 671507"/>
                <a:gd name="connsiteY5" fmla="*/ 959234 h 959234"/>
                <a:gd name="connsiteX6" fmla="*/ 26989 w 671507"/>
                <a:gd name="connsiteY6" fmla="*/ 912337 h 959234"/>
                <a:gd name="connsiteX7" fmla="*/ 0 w 671507"/>
                <a:gd name="connsiteY7" fmla="*/ 875823 h 959234"/>
                <a:gd name="connsiteX8" fmla="*/ 0 w 671507"/>
                <a:gd name="connsiteY8" fmla="*/ 113215 h 95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507" h="959234">
                  <a:moveTo>
                    <a:pt x="0" y="113215"/>
                  </a:moveTo>
                  <a:cubicBezTo>
                    <a:pt x="0" y="96994"/>
                    <a:pt x="13149" y="83845"/>
                    <a:pt x="29370" y="83845"/>
                  </a:cubicBezTo>
                  <a:cubicBezTo>
                    <a:pt x="138798" y="69558"/>
                    <a:pt x="458455" y="12473"/>
                    <a:pt x="619608" y="1558"/>
                  </a:cubicBezTo>
                  <a:cubicBezTo>
                    <a:pt x="652497" y="-10348"/>
                    <a:pt x="664368" y="49369"/>
                    <a:pt x="664368" y="65590"/>
                  </a:cubicBezTo>
                  <a:cubicBezTo>
                    <a:pt x="662781" y="342811"/>
                    <a:pt x="672925" y="633594"/>
                    <a:pt x="671338" y="910815"/>
                  </a:cubicBezTo>
                  <a:cubicBezTo>
                    <a:pt x="671338" y="927036"/>
                    <a:pt x="648838" y="959234"/>
                    <a:pt x="632617" y="959234"/>
                  </a:cubicBezTo>
                  <a:lnTo>
                    <a:pt x="26989" y="912337"/>
                  </a:lnTo>
                  <a:cubicBezTo>
                    <a:pt x="10768" y="912337"/>
                    <a:pt x="0" y="892044"/>
                    <a:pt x="0" y="875823"/>
                  </a:cubicBezTo>
                  <a:lnTo>
                    <a:pt x="0" y="113215"/>
                  </a:lnTo>
                  <a:close/>
                </a:path>
              </a:pathLst>
            </a:custGeom>
            <a:gradFill flip="none" rotWithShape="1">
              <a:gsLst>
                <a:gs pos="17000">
                  <a:srgbClr val="00B0F0">
                    <a:shade val="30000"/>
                    <a:satMod val="115000"/>
                  </a:srgbClr>
                </a:gs>
                <a:gs pos="56000">
                  <a:srgbClr val="00B0F0">
                    <a:shade val="67500"/>
                    <a:satMod val="115000"/>
                  </a:srgbClr>
                </a:gs>
                <a:gs pos="100000">
                  <a:srgbClr val="00B0F0">
                    <a:shade val="100000"/>
                    <a:satMod val="115000"/>
                  </a:srgbClr>
                </a:gs>
              </a:gsLst>
              <a:lin ang="600000" scaled="0"/>
              <a:tileRect/>
            </a:gradFill>
            <a:ln w="3175" cap="flat" cmpd="sng" algn="ctr">
              <a:solidFill>
                <a:sysClr val="window" lastClr="FFFFFF"/>
              </a:solidFill>
              <a:prstDash val="solid"/>
            </a:ln>
            <a:effectLst>
              <a:outerShdw blurRad="50800" dist="38100" dir="5400000" algn="t" rotWithShape="0">
                <a:prstClr val="black">
                  <a:alpha val="40000"/>
                </a:prst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27" name="圆角矩形 97"/>
            <p:cNvSpPr/>
            <p:nvPr/>
          </p:nvSpPr>
          <p:spPr>
            <a:xfrm>
              <a:off x="2677194" y="2970660"/>
              <a:ext cx="776288" cy="1409700"/>
            </a:xfrm>
            <a:custGeom>
              <a:avLst/>
              <a:gdLst>
                <a:gd name="connsiteX0" fmla="*/ 0 w 690562"/>
                <a:gd name="connsiteY0" fmla="*/ 29370 h 821348"/>
                <a:gd name="connsiteX1" fmla="*/ 29370 w 690562"/>
                <a:gd name="connsiteY1" fmla="*/ 0 h 821348"/>
                <a:gd name="connsiteX2" fmla="*/ 661192 w 690562"/>
                <a:gd name="connsiteY2" fmla="*/ 0 h 821348"/>
                <a:gd name="connsiteX3" fmla="*/ 690562 w 690562"/>
                <a:gd name="connsiteY3" fmla="*/ 29370 h 821348"/>
                <a:gd name="connsiteX4" fmla="*/ 690562 w 690562"/>
                <a:gd name="connsiteY4" fmla="*/ 791978 h 821348"/>
                <a:gd name="connsiteX5" fmla="*/ 661192 w 690562"/>
                <a:gd name="connsiteY5" fmla="*/ 821348 h 821348"/>
                <a:gd name="connsiteX6" fmla="*/ 29370 w 690562"/>
                <a:gd name="connsiteY6" fmla="*/ 821348 h 821348"/>
                <a:gd name="connsiteX7" fmla="*/ 0 w 690562"/>
                <a:gd name="connsiteY7" fmla="*/ 791978 h 821348"/>
                <a:gd name="connsiteX8" fmla="*/ 0 w 690562"/>
                <a:gd name="connsiteY8" fmla="*/ 29370 h 821348"/>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69130 w 690562"/>
                <a:gd name="connsiteY3" fmla="*/ 34132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103189 h 895167"/>
                <a:gd name="connsiteX1" fmla="*/ 29370 w 690562"/>
                <a:gd name="connsiteY1" fmla="*/ 73819 h 895167"/>
                <a:gd name="connsiteX2" fmla="*/ 625474 w 690562"/>
                <a:gd name="connsiteY2" fmla="*/ 0 h 895167"/>
                <a:gd name="connsiteX3" fmla="*/ 669130 w 690562"/>
                <a:gd name="connsiteY3" fmla="*/ 41276 h 895167"/>
                <a:gd name="connsiteX4" fmla="*/ 690562 w 690562"/>
                <a:gd name="connsiteY4" fmla="*/ 865797 h 895167"/>
                <a:gd name="connsiteX5" fmla="*/ 661192 w 690562"/>
                <a:gd name="connsiteY5" fmla="*/ 895167 h 895167"/>
                <a:gd name="connsiteX6" fmla="*/ 29370 w 690562"/>
                <a:gd name="connsiteY6" fmla="*/ 895167 h 895167"/>
                <a:gd name="connsiteX7" fmla="*/ 0 w 690562"/>
                <a:gd name="connsiteY7" fmla="*/ 865797 h 895167"/>
                <a:gd name="connsiteX8" fmla="*/ 0 w 690562"/>
                <a:gd name="connsiteY8" fmla="*/ 103189 h 895167"/>
                <a:gd name="connsiteX0" fmla="*/ 0 w 690562"/>
                <a:gd name="connsiteY0" fmla="*/ 103189 h 935648"/>
                <a:gd name="connsiteX1" fmla="*/ 29370 w 690562"/>
                <a:gd name="connsiteY1" fmla="*/ 73819 h 935648"/>
                <a:gd name="connsiteX2" fmla="*/ 625474 w 690562"/>
                <a:gd name="connsiteY2" fmla="*/ 0 h 935648"/>
                <a:gd name="connsiteX3" fmla="*/ 669130 w 690562"/>
                <a:gd name="connsiteY3" fmla="*/ 41276 h 935648"/>
                <a:gd name="connsiteX4" fmla="*/ 690562 w 690562"/>
                <a:gd name="connsiteY4" fmla="*/ 865797 h 935648"/>
                <a:gd name="connsiteX5" fmla="*/ 632617 w 690562"/>
                <a:gd name="connsiteY5" fmla="*/ 935648 h 935648"/>
                <a:gd name="connsiteX6" fmla="*/ 29370 w 690562"/>
                <a:gd name="connsiteY6" fmla="*/ 895167 h 935648"/>
                <a:gd name="connsiteX7" fmla="*/ 0 w 690562"/>
                <a:gd name="connsiteY7" fmla="*/ 865797 h 935648"/>
                <a:gd name="connsiteX8" fmla="*/ 0 w 690562"/>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0081 w 669130"/>
                <a:gd name="connsiteY4" fmla="*/ 870560 h 935648"/>
                <a:gd name="connsiteX5" fmla="*/ 632617 w 669130"/>
                <a:gd name="connsiteY5" fmla="*/ 935648 h 935648"/>
                <a:gd name="connsiteX6" fmla="*/ 29370 w 669130"/>
                <a:gd name="connsiteY6" fmla="*/ 895167 h 935648"/>
                <a:gd name="connsiteX7" fmla="*/ 0 w 669130"/>
                <a:gd name="connsiteY7" fmla="*/ 865797 h 935648"/>
                <a:gd name="connsiteX8" fmla="*/ 0 w 669130"/>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9606 w 669130"/>
                <a:gd name="connsiteY4" fmla="*/ 887228 h 935648"/>
                <a:gd name="connsiteX5" fmla="*/ 632617 w 669130"/>
                <a:gd name="connsiteY5" fmla="*/ 935648 h 935648"/>
                <a:gd name="connsiteX6" fmla="*/ 29370 w 669130"/>
                <a:gd name="connsiteY6" fmla="*/ 895167 h 935648"/>
                <a:gd name="connsiteX7" fmla="*/ 0 w 669130"/>
                <a:gd name="connsiteY7" fmla="*/ 865797 h 935648"/>
                <a:gd name="connsiteX8" fmla="*/ 0 w 669130"/>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9606 w 669130"/>
                <a:gd name="connsiteY4" fmla="*/ 887228 h 935648"/>
                <a:gd name="connsiteX5" fmla="*/ 632617 w 669130"/>
                <a:gd name="connsiteY5" fmla="*/ 935648 h 935648"/>
                <a:gd name="connsiteX6" fmla="*/ 26989 w 669130"/>
                <a:gd name="connsiteY6" fmla="*/ 902311 h 935648"/>
                <a:gd name="connsiteX7" fmla="*/ 0 w 669130"/>
                <a:gd name="connsiteY7" fmla="*/ 865797 h 935648"/>
                <a:gd name="connsiteX8" fmla="*/ 0 w 669130"/>
                <a:gd name="connsiteY8" fmla="*/ 103189 h 935648"/>
                <a:gd name="connsiteX0" fmla="*/ 0 w 669130"/>
                <a:gd name="connsiteY0" fmla="*/ 100808 h 933267"/>
                <a:gd name="connsiteX1" fmla="*/ 29370 w 669130"/>
                <a:gd name="connsiteY1" fmla="*/ 71438 h 933267"/>
                <a:gd name="connsiteX2" fmla="*/ 625474 w 669130"/>
                <a:gd name="connsiteY2" fmla="*/ 0 h 933267"/>
                <a:gd name="connsiteX3" fmla="*/ 669130 w 669130"/>
                <a:gd name="connsiteY3" fmla="*/ 38895 h 933267"/>
                <a:gd name="connsiteX4" fmla="*/ 659606 w 669130"/>
                <a:gd name="connsiteY4" fmla="*/ 884847 h 933267"/>
                <a:gd name="connsiteX5" fmla="*/ 632617 w 669130"/>
                <a:gd name="connsiteY5" fmla="*/ 933267 h 933267"/>
                <a:gd name="connsiteX6" fmla="*/ 26989 w 669130"/>
                <a:gd name="connsiteY6" fmla="*/ 899930 h 933267"/>
                <a:gd name="connsiteX7" fmla="*/ 0 w 669130"/>
                <a:gd name="connsiteY7" fmla="*/ 863416 h 933267"/>
                <a:gd name="connsiteX8" fmla="*/ 0 w 669130"/>
                <a:gd name="connsiteY8" fmla="*/ 100808 h 933267"/>
                <a:gd name="connsiteX0" fmla="*/ 0 w 669130"/>
                <a:gd name="connsiteY0" fmla="*/ 100808 h 933267"/>
                <a:gd name="connsiteX1" fmla="*/ 29370 w 669130"/>
                <a:gd name="connsiteY1" fmla="*/ 71438 h 933267"/>
                <a:gd name="connsiteX2" fmla="*/ 625474 w 669130"/>
                <a:gd name="connsiteY2" fmla="*/ 0 h 933267"/>
                <a:gd name="connsiteX3" fmla="*/ 669130 w 669130"/>
                <a:gd name="connsiteY3" fmla="*/ 38895 h 933267"/>
                <a:gd name="connsiteX4" fmla="*/ 659606 w 669130"/>
                <a:gd name="connsiteY4" fmla="*/ 884847 h 933267"/>
                <a:gd name="connsiteX5" fmla="*/ 632617 w 669130"/>
                <a:gd name="connsiteY5" fmla="*/ 933267 h 933267"/>
                <a:gd name="connsiteX6" fmla="*/ 26989 w 669130"/>
                <a:gd name="connsiteY6" fmla="*/ 899930 h 933267"/>
                <a:gd name="connsiteX7" fmla="*/ 0 w 669130"/>
                <a:gd name="connsiteY7" fmla="*/ 863416 h 933267"/>
                <a:gd name="connsiteX8" fmla="*/ 0 w 669130"/>
                <a:gd name="connsiteY8" fmla="*/ 100808 h 933267"/>
                <a:gd name="connsiteX0" fmla="*/ 0 w 659606"/>
                <a:gd name="connsiteY0" fmla="*/ 100808 h 933267"/>
                <a:gd name="connsiteX1" fmla="*/ 29370 w 659606"/>
                <a:gd name="connsiteY1" fmla="*/ 71438 h 933267"/>
                <a:gd name="connsiteX2" fmla="*/ 625474 w 659606"/>
                <a:gd name="connsiteY2" fmla="*/ 0 h 933267"/>
                <a:gd name="connsiteX3" fmla="*/ 650080 w 659606"/>
                <a:gd name="connsiteY3" fmla="*/ 43658 h 933267"/>
                <a:gd name="connsiteX4" fmla="*/ 659606 w 659606"/>
                <a:gd name="connsiteY4" fmla="*/ 884847 h 933267"/>
                <a:gd name="connsiteX5" fmla="*/ 632617 w 659606"/>
                <a:gd name="connsiteY5" fmla="*/ 933267 h 933267"/>
                <a:gd name="connsiteX6" fmla="*/ 26989 w 659606"/>
                <a:gd name="connsiteY6" fmla="*/ 899930 h 933267"/>
                <a:gd name="connsiteX7" fmla="*/ 0 w 659606"/>
                <a:gd name="connsiteY7" fmla="*/ 863416 h 933267"/>
                <a:gd name="connsiteX8" fmla="*/ 0 w 659606"/>
                <a:gd name="connsiteY8" fmla="*/ 100808 h 933267"/>
                <a:gd name="connsiteX0" fmla="*/ 0 w 664368"/>
                <a:gd name="connsiteY0" fmla="*/ 100808 h 933267"/>
                <a:gd name="connsiteX1" fmla="*/ 29370 w 664368"/>
                <a:gd name="connsiteY1" fmla="*/ 71438 h 933267"/>
                <a:gd name="connsiteX2" fmla="*/ 625474 w 664368"/>
                <a:gd name="connsiteY2" fmla="*/ 0 h 933267"/>
                <a:gd name="connsiteX3" fmla="*/ 664368 w 664368"/>
                <a:gd name="connsiteY3" fmla="*/ 53183 h 933267"/>
                <a:gd name="connsiteX4" fmla="*/ 659606 w 664368"/>
                <a:gd name="connsiteY4" fmla="*/ 884847 h 933267"/>
                <a:gd name="connsiteX5" fmla="*/ 632617 w 664368"/>
                <a:gd name="connsiteY5" fmla="*/ 933267 h 933267"/>
                <a:gd name="connsiteX6" fmla="*/ 26989 w 664368"/>
                <a:gd name="connsiteY6" fmla="*/ 899930 h 933267"/>
                <a:gd name="connsiteX7" fmla="*/ 0 w 664368"/>
                <a:gd name="connsiteY7" fmla="*/ 863416 h 933267"/>
                <a:gd name="connsiteX8" fmla="*/ 0 w 664368"/>
                <a:gd name="connsiteY8" fmla="*/ 100808 h 933267"/>
                <a:gd name="connsiteX0" fmla="*/ 0 w 664368"/>
                <a:gd name="connsiteY0" fmla="*/ 102656 h 935115"/>
                <a:gd name="connsiteX1" fmla="*/ 29370 w 664368"/>
                <a:gd name="connsiteY1" fmla="*/ 73286 h 935115"/>
                <a:gd name="connsiteX2" fmla="*/ 625474 w 664368"/>
                <a:gd name="connsiteY2" fmla="*/ 1848 h 935115"/>
                <a:gd name="connsiteX3" fmla="*/ 664368 w 664368"/>
                <a:gd name="connsiteY3" fmla="*/ 55031 h 935115"/>
                <a:gd name="connsiteX4" fmla="*/ 659606 w 664368"/>
                <a:gd name="connsiteY4" fmla="*/ 886695 h 935115"/>
                <a:gd name="connsiteX5" fmla="*/ 632617 w 664368"/>
                <a:gd name="connsiteY5" fmla="*/ 935115 h 935115"/>
                <a:gd name="connsiteX6" fmla="*/ 26989 w 664368"/>
                <a:gd name="connsiteY6" fmla="*/ 901778 h 935115"/>
                <a:gd name="connsiteX7" fmla="*/ 0 w 664368"/>
                <a:gd name="connsiteY7" fmla="*/ 865264 h 935115"/>
                <a:gd name="connsiteX8" fmla="*/ 0 w 664368"/>
                <a:gd name="connsiteY8" fmla="*/ 102656 h 935115"/>
                <a:gd name="connsiteX0" fmla="*/ 0 w 664368"/>
                <a:gd name="connsiteY0" fmla="*/ 113215 h 945674"/>
                <a:gd name="connsiteX1" fmla="*/ 29370 w 664368"/>
                <a:gd name="connsiteY1" fmla="*/ 83845 h 945674"/>
                <a:gd name="connsiteX2" fmla="*/ 619608 w 664368"/>
                <a:gd name="connsiteY2" fmla="*/ 1558 h 945674"/>
                <a:gd name="connsiteX3" fmla="*/ 664368 w 664368"/>
                <a:gd name="connsiteY3" fmla="*/ 65590 h 945674"/>
                <a:gd name="connsiteX4" fmla="*/ 659606 w 664368"/>
                <a:gd name="connsiteY4" fmla="*/ 897254 h 945674"/>
                <a:gd name="connsiteX5" fmla="*/ 632617 w 664368"/>
                <a:gd name="connsiteY5" fmla="*/ 945674 h 945674"/>
                <a:gd name="connsiteX6" fmla="*/ 26989 w 664368"/>
                <a:gd name="connsiteY6" fmla="*/ 912337 h 945674"/>
                <a:gd name="connsiteX7" fmla="*/ 0 w 664368"/>
                <a:gd name="connsiteY7" fmla="*/ 875823 h 945674"/>
                <a:gd name="connsiteX8" fmla="*/ 0 w 664368"/>
                <a:gd name="connsiteY8" fmla="*/ 113215 h 945674"/>
                <a:gd name="connsiteX0" fmla="*/ 0 w 664368"/>
                <a:gd name="connsiteY0" fmla="*/ 113215 h 945674"/>
                <a:gd name="connsiteX1" fmla="*/ 29370 w 664368"/>
                <a:gd name="connsiteY1" fmla="*/ 83845 h 945674"/>
                <a:gd name="connsiteX2" fmla="*/ 619608 w 664368"/>
                <a:gd name="connsiteY2" fmla="*/ 1558 h 945674"/>
                <a:gd name="connsiteX3" fmla="*/ 664368 w 664368"/>
                <a:gd name="connsiteY3" fmla="*/ 65590 h 945674"/>
                <a:gd name="connsiteX4" fmla="*/ 659606 w 664368"/>
                <a:gd name="connsiteY4" fmla="*/ 897254 h 945674"/>
                <a:gd name="connsiteX5" fmla="*/ 632617 w 664368"/>
                <a:gd name="connsiteY5" fmla="*/ 945674 h 945674"/>
                <a:gd name="connsiteX6" fmla="*/ 26989 w 664368"/>
                <a:gd name="connsiteY6" fmla="*/ 912337 h 945674"/>
                <a:gd name="connsiteX7" fmla="*/ 0 w 664368"/>
                <a:gd name="connsiteY7" fmla="*/ 875823 h 945674"/>
                <a:gd name="connsiteX8" fmla="*/ 0 w 664368"/>
                <a:gd name="connsiteY8" fmla="*/ 113215 h 945674"/>
                <a:gd name="connsiteX0" fmla="*/ 0 w 671507"/>
                <a:gd name="connsiteY0" fmla="*/ 113215 h 945674"/>
                <a:gd name="connsiteX1" fmla="*/ 29370 w 671507"/>
                <a:gd name="connsiteY1" fmla="*/ 83845 h 945674"/>
                <a:gd name="connsiteX2" fmla="*/ 619608 w 671507"/>
                <a:gd name="connsiteY2" fmla="*/ 1558 h 945674"/>
                <a:gd name="connsiteX3" fmla="*/ 664368 w 671507"/>
                <a:gd name="connsiteY3" fmla="*/ 65590 h 945674"/>
                <a:gd name="connsiteX4" fmla="*/ 671338 w 671507"/>
                <a:gd name="connsiteY4" fmla="*/ 910815 h 945674"/>
                <a:gd name="connsiteX5" fmla="*/ 632617 w 671507"/>
                <a:gd name="connsiteY5" fmla="*/ 945674 h 945674"/>
                <a:gd name="connsiteX6" fmla="*/ 26989 w 671507"/>
                <a:gd name="connsiteY6" fmla="*/ 912337 h 945674"/>
                <a:gd name="connsiteX7" fmla="*/ 0 w 671507"/>
                <a:gd name="connsiteY7" fmla="*/ 875823 h 945674"/>
                <a:gd name="connsiteX8" fmla="*/ 0 w 671507"/>
                <a:gd name="connsiteY8" fmla="*/ 113215 h 945674"/>
                <a:gd name="connsiteX0" fmla="*/ 0 w 671507"/>
                <a:gd name="connsiteY0" fmla="*/ 113215 h 959234"/>
                <a:gd name="connsiteX1" fmla="*/ 29370 w 671507"/>
                <a:gd name="connsiteY1" fmla="*/ 83845 h 959234"/>
                <a:gd name="connsiteX2" fmla="*/ 619608 w 671507"/>
                <a:gd name="connsiteY2" fmla="*/ 1558 h 959234"/>
                <a:gd name="connsiteX3" fmla="*/ 664368 w 671507"/>
                <a:gd name="connsiteY3" fmla="*/ 65590 h 959234"/>
                <a:gd name="connsiteX4" fmla="*/ 671338 w 671507"/>
                <a:gd name="connsiteY4" fmla="*/ 910815 h 959234"/>
                <a:gd name="connsiteX5" fmla="*/ 632617 w 671507"/>
                <a:gd name="connsiteY5" fmla="*/ 959234 h 959234"/>
                <a:gd name="connsiteX6" fmla="*/ 26989 w 671507"/>
                <a:gd name="connsiteY6" fmla="*/ 912337 h 959234"/>
                <a:gd name="connsiteX7" fmla="*/ 0 w 671507"/>
                <a:gd name="connsiteY7" fmla="*/ 875823 h 959234"/>
                <a:gd name="connsiteX8" fmla="*/ 0 w 671507"/>
                <a:gd name="connsiteY8" fmla="*/ 113215 h 959234"/>
                <a:gd name="connsiteX0" fmla="*/ 0 w 671507"/>
                <a:gd name="connsiteY0" fmla="*/ 113215 h 959234"/>
                <a:gd name="connsiteX1" fmla="*/ 29370 w 671507"/>
                <a:gd name="connsiteY1" fmla="*/ 83845 h 959234"/>
                <a:gd name="connsiteX2" fmla="*/ 619608 w 671507"/>
                <a:gd name="connsiteY2" fmla="*/ 1558 h 959234"/>
                <a:gd name="connsiteX3" fmla="*/ 664368 w 671507"/>
                <a:gd name="connsiteY3" fmla="*/ 65590 h 959234"/>
                <a:gd name="connsiteX4" fmla="*/ 671338 w 671507"/>
                <a:gd name="connsiteY4" fmla="*/ 910815 h 959234"/>
                <a:gd name="connsiteX5" fmla="*/ 632617 w 671507"/>
                <a:gd name="connsiteY5" fmla="*/ 959234 h 959234"/>
                <a:gd name="connsiteX6" fmla="*/ 26989 w 671507"/>
                <a:gd name="connsiteY6" fmla="*/ 912337 h 959234"/>
                <a:gd name="connsiteX7" fmla="*/ 0 w 671507"/>
                <a:gd name="connsiteY7" fmla="*/ 875823 h 959234"/>
                <a:gd name="connsiteX8" fmla="*/ 0 w 671507"/>
                <a:gd name="connsiteY8" fmla="*/ 113215 h 959234"/>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0815 h 988167"/>
                <a:gd name="connsiteX5" fmla="*/ 632617 w 671507"/>
                <a:gd name="connsiteY5" fmla="*/ 988167 h 988167"/>
                <a:gd name="connsiteX6" fmla="*/ 26989 w 671507"/>
                <a:gd name="connsiteY6" fmla="*/ 912337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2337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2337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6788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6788 h 988167"/>
                <a:gd name="connsiteX7" fmla="*/ 0 w 671507"/>
                <a:gd name="connsiteY7" fmla="*/ 875823 h 988167"/>
                <a:gd name="connsiteX8" fmla="*/ 0 w 671507"/>
                <a:gd name="connsiteY8" fmla="*/ 113215 h 988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507" h="988167">
                  <a:moveTo>
                    <a:pt x="0" y="113215"/>
                  </a:moveTo>
                  <a:cubicBezTo>
                    <a:pt x="0" y="96994"/>
                    <a:pt x="13149" y="83845"/>
                    <a:pt x="29370" y="83845"/>
                  </a:cubicBezTo>
                  <a:cubicBezTo>
                    <a:pt x="138798" y="69558"/>
                    <a:pt x="458455" y="12473"/>
                    <a:pt x="619608" y="1558"/>
                  </a:cubicBezTo>
                  <a:cubicBezTo>
                    <a:pt x="652497" y="-10348"/>
                    <a:pt x="664368" y="49369"/>
                    <a:pt x="664368" y="65590"/>
                  </a:cubicBezTo>
                  <a:cubicBezTo>
                    <a:pt x="662781" y="342811"/>
                    <a:pt x="672925" y="635820"/>
                    <a:pt x="671338" y="913041"/>
                  </a:cubicBezTo>
                  <a:cubicBezTo>
                    <a:pt x="663099" y="960420"/>
                    <a:pt x="648838" y="988167"/>
                    <a:pt x="632617" y="988167"/>
                  </a:cubicBezTo>
                  <a:cubicBezTo>
                    <a:pt x="406023" y="966599"/>
                    <a:pt x="228865" y="940581"/>
                    <a:pt x="26989" y="916788"/>
                  </a:cubicBezTo>
                  <a:cubicBezTo>
                    <a:pt x="10768" y="916788"/>
                    <a:pt x="0" y="892044"/>
                    <a:pt x="0" y="875823"/>
                  </a:cubicBezTo>
                  <a:lnTo>
                    <a:pt x="0" y="113215"/>
                  </a:lnTo>
                  <a:close/>
                </a:path>
              </a:pathLst>
            </a:custGeom>
            <a:gradFill flip="none" rotWithShape="1">
              <a:gsLst>
                <a:gs pos="27000">
                  <a:srgbClr val="FF7711"/>
                </a:gs>
                <a:gs pos="59000">
                  <a:srgbClr val="FFAA01"/>
                </a:gs>
                <a:gs pos="100000">
                  <a:srgbClr val="FECE02"/>
                </a:gs>
                <a:gs pos="0">
                  <a:srgbClr val="C73E01"/>
                </a:gs>
                <a:gs pos="80000">
                  <a:srgbClr val="FFC000"/>
                </a:gs>
              </a:gsLst>
              <a:lin ang="1200000" scaled="0"/>
              <a:tileRect/>
            </a:gradFill>
            <a:ln w="3175" cap="flat" cmpd="sng" algn="ctr">
              <a:solidFill>
                <a:sysClr val="window" lastClr="FFFFFF"/>
              </a:solidFill>
              <a:prstDash val="solid"/>
            </a:ln>
            <a:effectLst>
              <a:outerShdw blurRad="50800" dist="38100" dir="2700000" algn="tl" rotWithShape="0">
                <a:prstClr val="black">
                  <a:alpha val="40000"/>
                </a:prst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28" name="圆角矩形 97"/>
            <p:cNvSpPr/>
            <p:nvPr/>
          </p:nvSpPr>
          <p:spPr>
            <a:xfrm>
              <a:off x="3529681" y="2715252"/>
              <a:ext cx="1278205" cy="1834969"/>
            </a:xfrm>
            <a:custGeom>
              <a:avLst/>
              <a:gdLst>
                <a:gd name="connsiteX0" fmla="*/ 0 w 690562"/>
                <a:gd name="connsiteY0" fmla="*/ 29370 h 821348"/>
                <a:gd name="connsiteX1" fmla="*/ 29370 w 690562"/>
                <a:gd name="connsiteY1" fmla="*/ 0 h 821348"/>
                <a:gd name="connsiteX2" fmla="*/ 661192 w 690562"/>
                <a:gd name="connsiteY2" fmla="*/ 0 h 821348"/>
                <a:gd name="connsiteX3" fmla="*/ 690562 w 690562"/>
                <a:gd name="connsiteY3" fmla="*/ 29370 h 821348"/>
                <a:gd name="connsiteX4" fmla="*/ 690562 w 690562"/>
                <a:gd name="connsiteY4" fmla="*/ 791978 h 821348"/>
                <a:gd name="connsiteX5" fmla="*/ 661192 w 690562"/>
                <a:gd name="connsiteY5" fmla="*/ 821348 h 821348"/>
                <a:gd name="connsiteX6" fmla="*/ 29370 w 690562"/>
                <a:gd name="connsiteY6" fmla="*/ 821348 h 821348"/>
                <a:gd name="connsiteX7" fmla="*/ 0 w 690562"/>
                <a:gd name="connsiteY7" fmla="*/ 791978 h 821348"/>
                <a:gd name="connsiteX8" fmla="*/ 0 w 690562"/>
                <a:gd name="connsiteY8" fmla="*/ 29370 h 821348"/>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69130 w 690562"/>
                <a:gd name="connsiteY3" fmla="*/ 34132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103189 h 895167"/>
                <a:gd name="connsiteX1" fmla="*/ 29370 w 690562"/>
                <a:gd name="connsiteY1" fmla="*/ 73819 h 895167"/>
                <a:gd name="connsiteX2" fmla="*/ 625474 w 690562"/>
                <a:gd name="connsiteY2" fmla="*/ 0 h 895167"/>
                <a:gd name="connsiteX3" fmla="*/ 669130 w 690562"/>
                <a:gd name="connsiteY3" fmla="*/ 41276 h 895167"/>
                <a:gd name="connsiteX4" fmla="*/ 690562 w 690562"/>
                <a:gd name="connsiteY4" fmla="*/ 865797 h 895167"/>
                <a:gd name="connsiteX5" fmla="*/ 661192 w 690562"/>
                <a:gd name="connsiteY5" fmla="*/ 895167 h 895167"/>
                <a:gd name="connsiteX6" fmla="*/ 29370 w 690562"/>
                <a:gd name="connsiteY6" fmla="*/ 895167 h 895167"/>
                <a:gd name="connsiteX7" fmla="*/ 0 w 690562"/>
                <a:gd name="connsiteY7" fmla="*/ 865797 h 895167"/>
                <a:gd name="connsiteX8" fmla="*/ 0 w 690562"/>
                <a:gd name="connsiteY8" fmla="*/ 103189 h 895167"/>
                <a:gd name="connsiteX0" fmla="*/ 0 w 690562"/>
                <a:gd name="connsiteY0" fmla="*/ 103189 h 935648"/>
                <a:gd name="connsiteX1" fmla="*/ 29370 w 690562"/>
                <a:gd name="connsiteY1" fmla="*/ 73819 h 935648"/>
                <a:gd name="connsiteX2" fmla="*/ 625474 w 690562"/>
                <a:gd name="connsiteY2" fmla="*/ 0 h 935648"/>
                <a:gd name="connsiteX3" fmla="*/ 669130 w 690562"/>
                <a:gd name="connsiteY3" fmla="*/ 41276 h 935648"/>
                <a:gd name="connsiteX4" fmla="*/ 690562 w 690562"/>
                <a:gd name="connsiteY4" fmla="*/ 865797 h 935648"/>
                <a:gd name="connsiteX5" fmla="*/ 632617 w 690562"/>
                <a:gd name="connsiteY5" fmla="*/ 935648 h 935648"/>
                <a:gd name="connsiteX6" fmla="*/ 29370 w 690562"/>
                <a:gd name="connsiteY6" fmla="*/ 895167 h 935648"/>
                <a:gd name="connsiteX7" fmla="*/ 0 w 690562"/>
                <a:gd name="connsiteY7" fmla="*/ 865797 h 935648"/>
                <a:gd name="connsiteX8" fmla="*/ 0 w 690562"/>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0081 w 669130"/>
                <a:gd name="connsiteY4" fmla="*/ 870560 h 935648"/>
                <a:gd name="connsiteX5" fmla="*/ 632617 w 669130"/>
                <a:gd name="connsiteY5" fmla="*/ 935648 h 935648"/>
                <a:gd name="connsiteX6" fmla="*/ 29370 w 669130"/>
                <a:gd name="connsiteY6" fmla="*/ 895167 h 935648"/>
                <a:gd name="connsiteX7" fmla="*/ 0 w 669130"/>
                <a:gd name="connsiteY7" fmla="*/ 865797 h 935648"/>
                <a:gd name="connsiteX8" fmla="*/ 0 w 669130"/>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9606 w 669130"/>
                <a:gd name="connsiteY4" fmla="*/ 887228 h 935648"/>
                <a:gd name="connsiteX5" fmla="*/ 632617 w 669130"/>
                <a:gd name="connsiteY5" fmla="*/ 935648 h 935648"/>
                <a:gd name="connsiteX6" fmla="*/ 29370 w 669130"/>
                <a:gd name="connsiteY6" fmla="*/ 895167 h 935648"/>
                <a:gd name="connsiteX7" fmla="*/ 0 w 669130"/>
                <a:gd name="connsiteY7" fmla="*/ 865797 h 935648"/>
                <a:gd name="connsiteX8" fmla="*/ 0 w 669130"/>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9606 w 669130"/>
                <a:gd name="connsiteY4" fmla="*/ 887228 h 935648"/>
                <a:gd name="connsiteX5" fmla="*/ 632617 w 669130"/>
                <a:gd name="connsiteY5" fmla="*/ 935648 h 935648"/>
                <a:gd name="connsiteX6" fmla="*/ 26989 w 669130"/>
                <a:gd name="connsiteY6" fmla="*/ 902311 h 935648"/>
                <a:gd name="connsiteX7" fmla="*/ 0 w 669130"/>
                <a:gd name="connsiteY7" fmla="*/ 865797 h 935648"/>
                <a:gd name="connsiteX8" fmla="*/ 0 w 669130"/>
                <a:gd name="connsiteY8" fmla="*/ 103189 h 935648"/>
                <a:gd name="connsiteX0" fmla="*/ 0 w 669130"/>
                <a:gd name="connsiteY0" fmla="*/ 100808 h 933267"/>
                <a:gd name="connsiteX1" fmla="*/ 29370 w 669130"/>
                <a:gd name="connsiteY1" fmla="*/ 71438 h 933267"/>
                <a:gd name="connsiteX2" fmla="*/ 625474 w 669130"/>
                <a:gd name="connsiteY2" fmla="*/ 0 h 933267"/>
                <a:gd name="connsiteX3" fmla="*/ 669130 w 669130"/>
                <a:gd name="connsiteY3" fmla="*/ 38895 h 933267"/>
                <a:gd name="connsiteX4" fmla="*/ 659606 w 669130"/>
                <a:gd name="connsiteY4" fmla="*/ 884847 h 933267"/>
                <a:gd name="connsiteX5" fmla="*/ 632617 w 669130"/>
                <a:gd name="connsiteY5" fmla="*/ 933267 h 933267"/>
                <a:gd name="connsiteX6" fmla="*/ 26989 w 669130"/>
                <a:gd name="connsiteY6" fmla="*/ 899930 h 933267"/>
                <a:gd name="connsiteX7" fmla="*/ 0 w 669130"/>
                <a:gd name="connsiteY7" fmla="*/ 863416 h 933267"/>
                <a:gd name="connsiteX8" fmla="*/ 0 w 669130"/>
                <a:gd name="connsiteY8" fmla="*/ 100808 h 933267"/>
                <a:gd name="connsiteX0" fmla="*/ 0 w 669130"/>
                <a:gd name="connsiteY0" fmla="*/ 100808 h 933267"/>
                <a:gd name="connsiteX1" fmla="*/ 29370 w 669130"/>
                <a:gd name="connsiteY1" fmla="*/ 71438 h 933267"/>
                <a:gd name="connsiteX2" fmla="*/ 625474 w 669130"/>
                <a:gd name="connsiteY2" fmla="*/ 0 h 933267"/>
                <a:gd name="connsiteX3" fmla="*/ 669130 w 669130"/>
                <a:gd name="connsiteY3" fmla="*/ 38895 h 933267"/>
                <a:gd name="connsiteX4" fmla="*/ 659606 w 669130"/>
                <a:gd name="connsiteY4" fmla="*/ 884847 h 933267"/>
                <a:gd name="connsiteX5" fmla="*/ 632617 w 669130"/>
                <a:gd name="connsiteY5" fmla="*/ 933267 h 933267"/>
                <a:gd name="connsiteX6" fmla="*/ 26989 w 669130"/>
                <a:gd name="connsiteY6" fmla="*/ 899930 h 933267"/>
                <a:gd name="connsiteX7" fmla="*/ 0 w 669130"/>
                <a:gd name="connsiteY7" fmla="*/ 863416 h 933267"/>
                <a:gd name="connsiteX8" fmla="*/ 0 w 669130"/>
                <a:gd name="connsiteY8" fmla="*/ 100808 h 933267"/>
                <a:gd name="connsiteX0" fmla="*/ 0 w 659606"/>
                <a:gd name="connsiteY0" fmla="*/ 100808 h 933267"/>
                <a:gd name="connsiteX1" fmla="*/ 29370 w 659606"/>
                <a:gd name="connsiteY1" fmla="*/ 71438 h 933267"/>
                <a:gd name="connsiteX2" fmla="*/ 625474 w 659606"/>
                <a:gd name="connsiteY2" fmla="*/ 0 h 933267"/>
                <a:gd name="connsiteX3" fmla="*/ 650080 w 659606"/>
                <a:gd name="connsiteY3" fmla="*/ 43658 h 933267"/>
                <a:gd name="connsiteX4" fmla="*/ 659606 w 659606"/>
                <a:gd name="connsiteY4" fmla="*/ 884847 h 933267"/>
                <a:gd name="connsiteX5" fmla="*/ 632617 w 659606"/>
                <a:gd name="connsiteY5" fmla="*/ 933267 h 933267"/>
                <a:gd name="connsiteX6" fmla="*/ 26989 w 659606"/>
                <a:gd name="connsiteY6" fmla="*/ 899930 h 933267"/>
                <a:gd name="connsiteX7" fmla="*/ 0 w 659606"/>
                <a:gd name="connsiteY7" fmla="*/ 863416 h 933267"/>
                <a:gd name="connsiteX8" fmla="*/ 0 w 659606"/>
                <a:gd name="connsiteY8" fmla="*/ 100808 h 933267"/>
                <a:gd name="connsiteX0" fmla="*/ 0 w 664368"/>
                <a:gd name="connsiteY0" fmla="*/ 100808 h 933267"/>
                <a:gd name="connsiteX1" fmla="*/ 29370 w 664368"/>
                <a:gd name="connsiteY1" fmla="*/ 71438 h 933267"/>
                <a:gd name="connsiteX2" fmla="*/ 625474 w 664368"/>
                <a:gd name="connsiteY2" fmla="*/ 0 h 933267"/>
                <a:gd name="connsiteX3" fmla="*/ 664368 w 664368"/>
                <a:gd name="connsiteY3" fmla="*/ 53183 h 933267"/>
                <a:gd name="connsiteX4" fmla="*/ 659606 w 664368"/>
                <a:gd name="connsiteY4" fmla="*/ 884847 h 933267"/>
                <a:gd name="connsiteX5" fmla="*/ 632617 w 664368"/>
                <a:gd name="connsiteY5" fmla="*/ 933267 h 933267"/>
                <a:gd name="connsiteX6" fmla="*/ 26989 w 664368"/>
                <a:gd name="connsiteY6" fmla="*/ 899930 h 933267"/>
                <a:gd name="connsiteX7" fmla="*/ 0 w 664368"/>
                <a:gd name="connsiteY7" fmla="*/ 863416 h 933267"/>
                <a:gd name="connsiteX8" fmla="*/ 0 w 664368"/>
                <a:gd name="connsiteY8" fmla="*/ 100808 h 933267"/>
                <a:gd name="connsiteX0" fmla="*/ 0 w 664368"/>
                <a:gd name="connsiteY0" fmla="*/ 102656 h 935115"/>
                <a:gd name="connsiteX1" fmla="*/ 29370 w 664368"/>
                <a:gd name="connsiteY1" fmla="*/ 73286 h 935115"/>
                <a:gd name="connsiteX2" fmla="*/ 625474 w 664368"/>
                <a:gd name="connsiteY2" fmla="*/ 1848 h 935115"/>
                <a:gd name="connsiteX3" fmla="*/ 664368 w 664368"/>
                <a:gd name="connsiteY3" fmla="*/ 55031 h 935115"/>
                <a:gd name="connsiteX4" fmla="*/ 659606 w 664368"/>
                <a:gd name="connsiteY4" fmla="*/ 886695 h 935115"/>
                <a:gd name="connsiteX5" fmla="*/ 632617 w 664368"/>
                <a:gd name="connsiteY5" fmla="*/ 935115 h 935115"/>
                <a:gd name="connsiteX6" fmla="*/ 26989 w 664368"/>
                <a:gd name="connsiteY6" fmla="*/ 901778 h 935115"/>
                <a:gd name="connsiteX7" fmla="*/ 0 w 664368"/>
                <a:gd name="connsiteY7" fmla="*/ 865264 h 935115"/>
                <a:gd name="connsiteX8" fmla="*/ 0 w 664368"/>
                <a:gd name="connsiteY8" fmla="*/ 102656 h 935115"/>
                <a:gd name="connsiteX0" fmla="*/ 0 w 664368"/>
                <a:gd name="connsiteY0" fmla="*/ 113215 h 945674"/>
                <a:gd name="connsiteX1" fmla="*/ 29370 w 664368"/>
                <a:gd name="connsiteY1" fmla="*/ 83845 h 945674"/>
                <a:gd name="connsiteX2" fmla="*/ 619608 w 664368"/>
                <a:gd name="connsiteY2" fmla="*/ 1558 h 945674"/>
                <a:gd name="connsiteX3" fmla="*/ 664368 w 664368"/>
                <a:gd name="connsiteY3" fmla="*/ 65590 h 945674"/>
                <a:gd name="connsiteX4" fmla="*/ 659606 w 664368"/>
                <a:gd name="connsiteY4" fmla="*/ 897254 h 945674"/>
                <a:gd name="connsiteX5" fmla="*/ 632617 w 664368"/>
                <a:gd name="connsiteY5" fmla="*/ 945674 h 945674"/>
                <a:gd name="connsiteX6" fmla="*/ 26989 w 664368"/>
                <a:gd name="connsiteY6" fmla="*/ 912337 h 945674"/>
                <a:gd name="connsiteX7" fmla="*/ 0 w 664368"/>
                <a:gd name="connsiteY7" fmla="*/ 875823 h 945674"/>
                <a:gd name="connsiteX8" fmla="*/ 0 w 664368"/>
                <a:gd name="connsiteY8" fmla="*/ 113215 h 945674"/>
                <a:gd name="connsiteX0" fmla="*/ 0 w 664368"/>
                <a:gd name="connsiteY0" fmla="*/ 113215 h 945674"/>
                <a:gd name="connsiteX1" fmla="*/ 29370 w 664368"/>
                <a:gd name="connsiteY1" fmla="*/ 83845 h 945674"/>
                <a:gd name="connsiteX2" fmla="*/ 619608 w 664368"/>
                <a:gd name="connsiteY2" fmla="*/ 1558 h 945674"/>
                <a:gd name="connsiteX3" fmla="*/ 664368 w 664368"/>
                <a:gd name="connsiteY3" fmla="*/ 65590 h 945674"/>
                <a:gd name="connsiteX4" fmla="*/ 659606 w 664368"/>
                <a:gd name="connsiteY4" fmla="*/ 897254 h 945674"/>
                <a:gd name="connsiteX5" fmla="*/ 632617 w 664368"/>
                <a:gd name="connsiteY5" fmla="*/ 945674 h 945674"/>
                <a:gd name="connsiteX6" fmla="*/ 26989 w 664368"/>
                <a:gd name="connsiteY6" fmla="*/ 912337 h 945674"/>
                <a:gd name="connsiteX7" fmla="*/ 0 w 664368"/>
                <a:gd name="connsiteY7" fmla="*/ 875823 h 945674"/>
                <a:gd name="connsiteX8" fmla="*/ 0 w 664368"/>
                <a:gd name="connsiteY8" fmla="*/ 113215 h 945674"/>
                <a:gd name="connsiteX0" fmla="*/ 0 w 671507"/>
                <a:gd name="connsiteY0" fmla="*/ 113215 h 945674"/>
                <a:gd name="connsiteX1" fmla="*/ 29370 w 671507"/>
                <a:gd name="connsiteY1" fmla="*/ 83845 h 945674"/>
                <a:gd name="connsiteX2" fmla="*/ 619608 w 671507"/>
                <a:gd name="connsiteY2" fmla="*/ 1558 h 945674"/>
                <a:gd name="connsiteX3" fmla="*/ 664368 w 671507"/>
                <a:gd name="connsiteY3" fmla="*/ 65590 h 945674"/>
                <a:gd name="connsiteX4" fmla="*/ 671338 w 671507"/>
                <a:gd name="connsiteY4" fmla="*/ 910815 h 945674"/>
                <a:gd name="connsiteX5" fmla="*/ 632617 w 671507"/>
                <a:gd name="connsiteY5" fmla="*/ 945674 h 945674"/>
                <a:gd name="connsiteX6" fmla="*/ 26989 w 671507"/>
                <a:gd name="connsiteY6" fmla="*/ 912337 h 945674"/>
                <a:gd name="connsiteX7" fmla="*/ 0 w 671507"/>
                <a:gd name="connsiteY7" fmla="*/ 875823 h 945674"/>
                <a:gd name="connsiteX8" fmla="*/ 0 w 671507"/>
                <a:gd name="connsiteY8" fmla="*/ 113215 h 945674"/>
                <a:gd name="connsiteX0" fmla="*/ 0 w 671507"/>
                <a:gd name="connsiteY0" fmla="*/ 113215 h 959234"/>
                <a:gd name="connsiteX1" fmla="*/ 29370 w 671507"/>
                <a:gd name="connsiteY1" fmla="*/ 83845 h 959234"/>
                <a:gd name="connsiteX2" fmla="*/ 619608 w 671507"/>
                <a:gd name="connsiteY2" fmla="*/ 1558 h 959234"/>
                <a:gd name="connsiteX3" fmla="*/ 664368 w 671507"/>
                <a:gd name="connsiteY3" fmla="*/ 65590 h 959234"/>
                <a:gd name="connsiteX4" fmla="*/ 671338 w 671507"/>
                <a:gd name="connsiteY4" fmla="*/ 910815 h 959234"/>
                <a:gd name="connsiteX5" fmla="*/ 632617 w 671507"/>
                <a:gd name="connsiteY5" fmla="*/ 959234 h 959234"/>
                <a:gd name="connsiteX6" fmla="*/ 26989 w 671507"/>
                <a:gd name="connsiteY6" fmla="*/ 912337 h 959234"/>
                <a:gd name="connsiteX7" fmla="*/ 0 w 671507"/>
                <a:gd name="connsiteY7" fmla="*/ 875823 h 959234"/>
                <a:gd name="connsiteX8" fmla="*/ 0 w 671507"/>
                <a:gd name="connsiteY8" fmla="*/ 113215 h 959234"/>
                <a:gd name="connsiteX0" fmla="*/ 0 w 671507"/>
                <a:gd name="connsiteY0" fmla="*/ 113215 h 959234"/>
                <a:gd name="connsiteX1" fmla="*/ 29370 w 671507"/>
                <a:gd name="connsiteY1" fmla="*/ 83845 h 959234"/>
                <a:gd name="connsiteX2" fmla="*/ 619608 w 671507"/>
                <a:gd name="connsiteY2" fmla="*/ 1558 h 959234"/>
                <a:gd name="connsiteX3" fmla="*/ 664368 w 671507"/>
                <a:gd name="connsiteY3" fmla="*/ 65590 h 959234"/>
                <a:gd name="connsiteX4" fmla="*/ 671338 w 671507"/>
                <a:gd name="connsiteY4" fmla="*/ 910815 h 959234"/>
                <a:gd name="connsiteX5" fmla="*/ 632617 w 671507"/>
                <a:gd name="connsiteY5" fmla="*/ 959234 h 959234"/>
                <a:gd name="connsiteX6" fmla="*/ 26989 w 671507"/>
                <a:gd name="connsiteY6" fmla="*/ 912337 h 959234"/>
                <a:gd name="connsiteX7" fmla="*/ 0 w 671507"/>
                <a:gd name="connsiteY7" fmla="*/ 875823 h 959234"/>
                <a:gd name="connsiteX8" fmla="*/ 0 w 671507"/>
                <a:gd name="connsiteY8" fmla="*/ 113215 h 959234"/>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0815 h 988167"/>
                <a:gd name="connsiteX5" fmla="*/ 632617 w 671507"/>
                <a:gd name="connsiteY5" fmla="*/ 988167 h 988167"/>
                <a:gd name="connsiteX6" fmla="*/ 26989 w 671507"/>
                <a:gd name="connsiteY6" fmla="*/ 912337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2337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2337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6788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6788 h 988167"/>
                <a:gd name="connsiteX7" fmla="*/ 0 w 671507"/>
                <a:gd name="connsiteY7" fmla="*/ 875823 h 988167"/>
                <a:gd name="connsiteX8" fmla="*/ 0 w 671507"/>
                <a:gd name="connsiteY8" fmla="*/ 113215 h 988167"/>
                <a:gd name="connsiteX0" fmla="*/ 0 w 671507"/>
                <a:gd name="connsiteY0" fmla="*/ 171007 h 1045959"/>
                <a:gd name="connsiteX1" fmla="*/ 29370 w 671507"/>
                <a:gd name="connsiteY1" fmla="*/ 141637 h 1045959"/>
                <a:gd name="connsiteX2" fmla="*/ 649864 w 671507"/>
                <a:gd name="connsiteY2" fmla="*/ 840 h 1045959"/>
                <a:gd name="connsiteX3" fmla="*/ 664368 w 671507"/>
                <a:gd name="connsiteY3" fmla="*/ 123382 h 1045959"/>
                <a:gd name="connsiteX4" fmla="*/ 671338 w 671507"/>
                <a:gd name="connsiteY4" fmla="*/ 970833 h 1045959"/>
                <a:gd name="connsiteX5" fmla="*/ 632617 w 671507"/>
                <a:gd name="connsiteY5" fmla="*/ 1045959 h 1045959"/>
                <a:gd name="connsiteX6" fmla="*/ 26989 w 671507"/>
                <a:gd name="connsiteY6" fmla="*/ 974580 h 1045959"/>
                <a:gd name="connsiteX7" fmla="*/ 0 w 671507"/>
                <a:gd name="connsiteY7" fmla="*/ 933615 h 1045959"/>
                <a:gd name="connsiteX8" fmla="*/ 0 w 671507"/>
                <a:gd name="connsiteY8" fmla="*/ 171007 h 1045959"/>
                <a:gd name="connsiteX0" fmla="*/ 0 w 671507"/>
                <a:gd name="connsiteY0" fmla="*/ 171007 h 1045959"/>
                <a:gd name="connsiteX1" fmla="*/ 52061 w 671507"/>
                <a:gd name="connsiteY1" fmla="*/ 110989 h 1045959"/>
                <a:gd name="connsiteX2" fmla="*/ 649864 w 671507"/>
                <a:gd name="connsiteY2" fmla="*/ 840 h 1045959"/>
                <a:gd name="connsiteX3" fmla="*/ 664368 w 671507"/>
                <a:gd name="connsiteY3" fmla="*/ 123382 h 1045959"/>
                <a:gd name="connsiteX4" fmla="*/ 671338 w 671507"/>
                <a:gd name="connsiteY4" fmla="*/ 970833 h 1045959"/>
                <a:gd name="connsiteX5" fmla="*/ 632617 w 671507"/>
                <a:gd name="connsiteY5" fmla="*/ 1045959 h 1045959"/>
                <a:gd name="connsiteX6" fmla="*/ 26989 w 671507"/>
                <a:gd name="connsiteY6" fmla="*/ 974580 h 1045959"/>
                <a:gd name="connsiteX7" fmla="*/ 0 w 671507"/>
                <a:gd name="connsiteY7" fmla="*/ 933615 h 1045959"/>
                <a:gd name="connsiteX8" fmla="*/ 0 w 671507"/>
                <a:gd name="connsiteY8" fmla="*/ 171007 h 1045959"/>
                <a:gd name="connsiteX0" fmla="*/ 0 w 671507"/>
                <a:gd name="connsiteY0" fmla="*/ 171007 h 1045959"/>
                <a:gd name="connsiteX1" fmla="*/ 52061 w 671507"/>
                <a:gd name="connsiteY1" fmla="*/ 110989 h 1045959"/>
                <a:gd name="connsiteX2" fmla="*/ 649864 w 671507"/>
                <a:gd name="connsiteY2" fmla="*/ 840 h 1045959"/>
                <a:gd name="connsiteX3" fmla="*/ 664368 w 671507"/>
                <a:gd name="connsiteY3" fmla="*/ 123382 h 1045959"/>
                <a:gd name="connsiteX4" fmla="*/ 671338 w 671507"/>
                <a:gd name="connsiteY4" fmla="*/ 970833 h 1045959"/>
                <a:gd name="connsiteX5" fmla="*/ 632617 w 671507"/>
                <a:gd name="connsiteY5" fmla="*/ 1045959 h 1045959"/>
                <a:gd name="connsiteX6" fmla="*/ 26989 w 671507"/>
                <a:gd name="connsiteY6" fmla="*/ 974580 h 1045959"/>
                <a:gd name="connsiteX7" fmla="*/ 0 w 671507"/>
                <a:gd name="connsiteY7" fmla="*/ 933615 h 1045959"/>
                <a:gd name="connsiteX8" fmla="*/ 0 w 671507"/>
                <a:gd name="connsiteY8" fmla="*/ 171007 h 1045959"/>
                <a:gd name="connsiteX0" fmla="*/ 0 w 671507"/>
                <a:gd name="connsiteY0" fmla="*/ 171007 h 1045959"/>
                <a:gd name="connsiteX1" fmla="*/ 52061 w 671507"/>
                <a:gd name="connsiteY1" fmla="*/ 110989 h 1045959"/>
                <a:gd name="connsiteX2" fmla="*/ 649864 w 671507"/>
                <a:gd name="connsiteY2" fmla="*/ 840 h 1045959"/>
                <a:gd name="connsiteX3" fmla="*/ 664368 w 671507"/>
                <a:gd name="connsiteY3" fmla="*/ 123382 h 1045959"/>
                <a:gd name="connsiteX4" fmla="*/ 671338 w 671507"/>
                <a:gd name="connsiteY4" fmla="*/ 970833 h 1045959"/>
                <a:gd name="connsiteX5" fmla="*/ 632617 w 671507"/>
                <a:gd name="connsiteY5" fmla="*/ 1045959 h 1045959"/>
                <a:gd name="connsiteX6" fmla="*/ 26989 w 671507"/>
                <a:gd name="connsiteY6" fmla="*/ 974580 h 1045959"/>
                <a:gd name="connsiteX7" fmla="*/ 0 w 671507"/>
                <a:gd name="connsiteY7" fmla="*/ 933615 h 1045959"/>
                <a:gd name="connsiteX8" fmla="*/ 0 w 671507"/>
                <a:gd name="connsiteY8" fmla="*/ 171007 h 1045959"/>
                <a:gd name="connsiteX0" fmla="*/ 0 w 671507"/>
                <a:gd name="connsiteY0" fmla="*/ 171007 h 1045959"/>
                <a:gd name="connsiteX1" fmla="*/ 52061 w 671507"/>
                <a:gd name="connsiteY1" fmla="*/ 110989 h 1045959"/>
                <a:gd name="connsiteX2" fmla="*/ 649864 w 671507"/>
                <a:gd name="connsiteY2" fmla="*/ 840 h 1045959"/>
                <a:gd name="connsiteX3" fmla="*/ 664368 w 671507"/>
                <a:gd name="connsiteY3" fmla="*/ 123382 h 1045959"/>
                <a:gd name="connsiteX4" fmla="*/ 671338 w 671507"/>
                <a:gd name="connsiteY4" fmla="*/ 970833 h 1045959"/>
                <a:gd name="connsiteX5" fmla="*/ 632617 w 671507"/>
                <a:gd name="connsiteY5" fmla="*/ 1045959 h 1045959"/>
                <a:gd name="connsiteX6" fmla="*/ 34553 w 671507"/>
                <a:gd name="connsiteY6" fmla="*/ 1002442 h 1045959"/>
                <a:gd name="connsiteX7" fmla="*/ 0 w 671507"/>
                <a:gd name="connsiteY7" fmla="*/ 933615 h 1045959"/>
                <a:gd name="connsiteX8" fmla="*/ 0 w 671507"/>
                <a:gd name="connsiteY8" fmla="*/ 171007 h 1045959"/>
                <a:gd name="connsiteX0" fmla="*/ 0 w 671507"/>
                <a:gd name="connsiteY0" fmla="*/ 171007 h 1076607"/>
                <a:gd name="connsiteX1" fmla="*/ 52061 w 671507"/>
                <a:gd name="connsiteY1" fmla="*/ 110989 h 1076607"/>
                <a:gd name="connsiteX2" fmla="*/ 649864 w 671507"/>
                <a:gd name="connsiteY2" fmla="*/ 840 h 1076607"/>
                <a:gd name="connsiteX3" fmla="*/ 664368 w 671507"/>
                <a:gd name="connsiteY3" fmla="*/ 123382 h 1076607"/>
                <a:gd name="connsiteX4" fmla="*/ 671338 w 671507"/>
                <a:gd name="connsiteY4" fmla="*/ 970833 h 1076607"/>
                <a:gd name="connsiteX5" fmla="*/ 630096 w 671507"/>
                <a:gd name="connsiteY5" fmla="*/ 1076607 h 1076607"/>
                <a:gd name="connsiteX6" fmla="*/ 34553 w 671507"/>
                <a:gd name="connsiteY6" fmla="*/ 1002442 h 1076607"/>
                <a:gd name="connsiteX7" fmla="*/ 0 w 671507"/>
                <a:gd name="connsiteY7" fmla="*/ 933615 h 1076607"/>
                <a:gd name="connsiteX8" fmla="*/ 0 w 671507"/>
                <a:gd name="connsiteY8" fmla="*/ 171007 h 1076607"/>
                <a:gd name="connsiteX0" fmla="*/ 0 w 676497"/>
                <a:gd name="connsiteY0" fmla="*/ 171007 h 1076607"/>
                <a:gd name="connsiteX1" fmla="*/ 52061 w 676497"/>
                <a:gd name="connsiteY1" fmla="*/ 110989 h 1076607"/>
                <a:gd name="connsiteX2" fmla="*/ 649864 w 676497"/>
                <a:gd name="connsiteY2" fmla="*/ 840 h 1076607"/>
                <a:gd name="connsiteX3" fmla="*/ 664368 w 676497"/>
                <a:gd name="connsiteY3" fmla="*/ 123382 h 1076607"/>
                <a:gd name="connsiteX4" fmla="*/ 676381 w 676497"/>
                <a:gd name="connsiteY4" fmla="*/ 998695 h 1076607"/>
                <a:gd name="connsiteX5" fmla="*/ 630096 w 676497"/>
                <a:gd name="connsiteY5" fmla="*/ 1076607 h 1076607"/>
                <a:gd name="connsiteX6" fmla="*/ 34553 w 676497"/>
                <a:gd name="connsiteY6" fmla="*/ 1002442 h 1076607"/>
                <a:gd name="connsiteX7" fmla="*/ 0 w 676497"/>
                <a:gd name="connsiteY7" fmla="*/ 933615 h 1076607"/>
                <a:gd name="connsiteX8" fmla="*/ 0 w 676497"/>
                <a:gd name="connsiteY8" fmla="*/ 171007 h 1076607"/>
                <a:gd name="connsiteX0" fmla="*/ 0 w 676497"/>
                <a:gd name="connsiteY0" fmla="*/ 171007 h 1076607"/>
                <a:gd name="connsiteX1" fmla="*/ 52061 w 676497"/>
                <a:gd name="connsiteY1" fmla="*/ 110989 h 1076607"/>
                <a:gd name="connsiteX2" fmla="*/ 649864 w 676497"/>
                <a:gd name="connsiteY2" fmla="*/ 840 h 1076607"/>
                <a:gd name="connsiteX3" fmla="*/ 664368 w 676497"/>
                <a:gd name="connsiteY3" fmla="*/ 123382 h 1076607"/>
                <a:gd name="connsiteX4" fmla="*/ 676381 w 676497"/>
                <a:gd name="connsiteY4" fmla="*/ 998695 h 1076607"/>
                <a:gd name="connsiteX5" fmla="*/ 630096 w 676497"/>
                <a:gd name="connsiteY5" fmla="*/ 1076607 h 1076607"/>
                <a:gd name="connsiteX6" fmla="*/ 34553 w 676497"/>
                <a:gd name="connsiteY6" fmla="*/ 1002442 h 1076607"/>
                <a:gd name="connsiteX7" fmla="*/ 0 w 676497"/>
                <a:gd name="connsiteY7" fmla="*/ 933615 h 1076607"/>
                <a:gd name="connsiteX8" fmla="*/ 0 w 676497"/>
                <a:gd name="connsiteY8" fmla="*/ 171007 h 1076607"/>
                <a:gd name="connsiteX0" fmla="*/ 0 w 676691"/>
                <a:gd name="connsiteY0" fmla="*/ 171007 h 1076607"/>
                <a:gd name="connsiteX1" fmla="*/ 52061 w 676691"/>
                <a:gd name="connsiteY1" fmla="*/ 110989 h 1076607"/>
                <a:gd name="connsiteX2" fmla="*/ 649864 w 676691"/>
                <a:gd name="connsiteY2" fmla="*/ 840 h 1076607"/>
                <a:gd name="connsiteX3" fmla="*/ 674453 w 676691"/>
                <a:gd name="connsiteY3" fmla="*/ 123382 h 1076607"/>
                <a:gd name="connsiteX4" fmla="*/ 676381 w 676691"/>
                <a:gd name="connsiteY4" fmla="*/ 998695 h 1076607"/>
                <a:gd name="connsiteX5" fmla="*/ 630096 w 676691"/>
                <a:gd name="connsiteY5" fmla="*/ 1076607 h 1076607"/>
                <a:gd name="connsiteX6" fmla="*/ 34553 w 676691"/>
                <a:gd name="connsiteY6" fmla="*/ 1002442 h 1076607"/>
                <a:gd name="connsiteX7" fmla="*/ 0 w 676691"/>
                <a:gd name="connsiteY7" fmla="*/ 933615 h 1076607"/>
                <a:gd name="connsiteX8" fmla="*/ 0 w 676691"/>
                <a:gd name="connsiteY8" fmla="*/ 171007 h 1076607"/>
                <a:gd name="connsiteX0" fmla="*/ 0 w 676691"/>
                <a:gd name="connsiteY0" fmla="*/ 168240 h 1073840"/>
                <a:gd name="connsiteX1" fmla="*/ 52061 w 676691"/>
                <a:gd name="connsiteY1" fmla="*/ 108222 h 1073840"/>
                <a:gd name="connsiteX2" fmla="*/ 639779 w 676691"/>
                <a:gd name="connsiteY2" fmla="*/ 860 h 1073840"/>
                <a:gd name="connsiteX3" fmla="*/ 674453 w 676691"/>
                <a:gd name="connsiteY3" fmla="*/ 120615 h 1073840"/>
                <a:gd name="connsiteX4" fmla="*/ 676381 w 676691"/>
                <a:gd name="connsiteY4" fmla="*/ 995928 h 1073840"/>
                <a:gd name="connsiteX5" fmla="*/ 630096 w 676691"/>
                <a:gd name="connsiteY5" fmla="*/ 1073840 h 1073840"/>
                <a:gd name="connsiteX6" fmla="*/ 34553 w 676691"/>
                <a:gd name="connsiteY6" fmla="*/ 999675 h 1073840"/>
                <a:gd name="connsiteX7" fmla="*/ 0 w 676691"/>
                <a:gd name="connsiteY7" fmla="*/ 930848 h 1073840"/>
                <a:gd name="connsiteX8" fmla="*/ 0 w 676691"/>
                <a:gd name="connsiteY8" fmla="*/ 168240 h 1073840"/>
                <a:gd name="connsiteX0" fmla="*/ 0 w 676691"/>
                <a:gd name="connsiteY0" fmla="*/ 168240 h 1073840"/>
                <a:gd name="connsiteX1" fmla="*/ 52061 w 676691"/>
                <a:gd name="connsiteY1" fmla="*/ 108222 h 1073840"/>
                <a:gd name="connsiteX2" fmla="*/ 639779 w 676691"/>
                <a:gd name="connsiteY2" fmla="*/ 860 h 1073840"/>
                <a:gd name="connsiteX3" fmla="*/ 674453 w 676691"/>
                <a:gd name="connsiteY3" fmla="*/ 120615 h 1073840"/>
                <a:gd name="connsiteX4" fmla="*/ 676381 w 676691"/>
                <a:gd name="connsiteY4" fmla="*/ 995928 h 1073840"/>
                <a:gd name="connsiteX5" fmla="*/ 630096 w 676691"/>
                <a:gd name="connsiteY5" fmla="*/ 1073840 h 1073840"/>
                <a:gd name="connsiteX6" fmla="*/ 34553 w 676691"/>
                <a:gd name="connsiteY6" fmla="*/ 999675 h 1073840"/>
                <a:gd name="connsiteX7" fmla="*/ 0 w 676691"/>
                <a:gd name="connsiteY7" fmla="*/ 930848 h 1073840"/>
                <a:gd name="connsiteX8" fmla="*/ 0 w 676691"/>
                <a:gd name="connsiteY8" fmla="*/ 168240 h 1073840"/>
                <a:gd name="connsiteX0" fmla="*/ 0 w 676691"/>
                <a:gd name="connsiteY0" fmla="*/ 168240 h 1073840"/>
                <a:gd name="connsiteX1" fmla="*/ 52061 w 676691"/>
                <a:gd name="connsiteY1" fmla="*/ 108222 h 1073840"/>
                <a:gd name="connsiteX2" fmla="*/ 639779 w 676691"/>
                <a:gd name="connsiteY2" fmla="*/ 860 h 1073840"/>
                <a:gd name="connsiteX3" fmla="*/ 674453 w 676691"/>
                <a:gd name="connsiteY3" fmla="*/ 120615 h 1073840"/>
                <a:gd name="connsiteX4" fmla="*/ 676381 w 676691"/>
                <a:gd name="connsiteY4" fmla="*/ 995928 h 1073840"/>
                <a:gd name="connsiteX5" fmla="*/ 630096 w 676691"/>
                <a:gd name="connsiteY5" fmla="*/ 1073840 h 1073840"/>
                <a:gd name="connsiteX6" fmla="*/ 34553 w 676691"/>
                <a:gd name="connsiteY6" fmla="*/ 999675 h 1073840"/>
                <a:gd name="connsiteX7" fmla="*/ 0 w 676691"/>
                <a:gd name="connsiteY7" fmla="*/ 930848 h 1073840"/>
                <a:gd name="connsiteX8" fmla="*/ 0 w 676691"/>
                <a:gd name="connsiteY8" fmla="*/ 168240 h 1073840"/>
                <a:gd name="connsiteX0" fmla="*/ 0 w 676691"/>
                <a:gd name="connsiteY0" fmla="*/ 167905 h 1073505"/>
                <a:gd name="connsiteX1" fmla="*/ 52061 w 676691"/>
                <a:gd name="connsiteY1" fmla="*/ 107887 h 1073505"/>
                <a:gd name="connsiteX2" fmla="*/ 639779 w 676691"/>
                <a:gd name="connsiteY2" fmla="*/ 525 h 1073505"/>
                <a:gd name="connsiteX3" fmla="*/ 674453 w 676691"/>
                <a:gd name="connsiteY3" fmla="*/ 120280 h 1073505"/>
                <a:gd name="connsiteX4" fmla="*/ 676381 w 676691"/>
                <a:gd name="connsiteY4" fmla="*/ 995593 h 1073505"/>
                <a:gd name="connsiteX5" fmla="*/ 630096 w 676691"/>
                <a:gd name="connsiteY5" fmla="*/ 1073505 h 1073505"/>
                <a:gd name="connsiteX6" fmla="*/ 34553 w 676691"/>
                <a:gd name="connsiteY6" fmla="*/ 999340 h 1073505"/>
                <a:gd name="connsiteX7" fmla="*/ 0 w 676691"/>
                <a:gd name="connsiteY7" fmla="*/ 930513 h 1073505"/>
                <a:gd name="connsiteX8" fmla="*/ 0 w 676691"/>
                <a:gd name="connsiteY8" fmla="*/ 167905 h 1073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691" h="1073505">
                  <a:moveTo>
                    <a:pt x="0" y="167905"/>
                  </a:moveTo>
                  <a:cubicBezTo>
                    <a:pt x="0" y="151684"/>
                    <a:pt x="13148" y="116246"/>
                    <a:pt x="52061" y="107887"/>
                  </a:cubicBezTo>
                  <a:cubicBezTo>
                    <a:pt x="164010" y="76883"/>
                    <a:pt x="460977" y="8653"/>
                    <a:pt x="639779" y="525"/>
                  </a:cubicBezTo>
                  <a:cubicBezTo>
                    <a:pt x="682753" y="-8594"/>
                    <a:pt x="674453" y="104059"/>
                    <a:pt x="674453" y="120280"/>
                  </a:cubicBezTo>
                  <a:cubicBezTo>
                    <a:pt x="672866" y="397501"/>
                    <a:pt x="677968" y="718372"/>
                    <a:pt x="676381" y="995593"/>
                  </a:cubicBezTo>
                  <a:cubicBezTo>
                    <a:pt x="678227" y="1034614"/>
                    <a:pt x="646317" y="1073505"/>
                    <a:pt x="630096" y="1073505"/>
                  </a:cubicBezTo>
                  <a:cubicBezTo>
                    <a:pt x="403502" y="1051937"/>
                    <a:pt x="236429" y="1023133"/>
                    <a:pt x="34553" y="999340"/>
                  </a:cubicBezTo>
                  <a:cubicBezTo>
                    <a:pt x="18332" y="999340"/>
                    <a:pt x="0" y="946734"/>
                    <a:pt x="0" y="930513"/>
                  </a:cubicBezTo>
                  <a:lnTo>
                    <a:pt x="0" y="167905"/>
                  </a:lnTo>
                  <a:close/>
                </a:path>
              </a:pathLst>
            </a:custGeom>
            <a:gradFill flip="none" rotWithShape="1">
              <a:gsLst>
                <a:gs pos="18000">
                  <a:srgbClr val="119707"/>
                </a:gs>
                <a:gs pos="67000">
                  <a:srgbClr val="8AD53F"/>
                </a:gs>
                <a:gs pos="100000">
                  <a:srgbClr val="BCEB6F"/>
                </a:gs>
              </a:gsLst>
              <a:lin ang="0" scaled="1"/>
              <a:tileRect/>
            </a:gradFill>
            <a:ln w="3175" cap="flat" cmpd="sng" algn="ctr">
              <a:solidFill>
                <a:sysClr val="window" lastClr="FFFFFF"/>
              </a:solidFill>
              <a:prstDash val="solid"/>
            </a:ln>
            <a:effectLst>
              <a:outerShdw blurRad="50800" dist="38100" dir="2700000" algn="tl" rotWithShape="0">
                <a:prstClr val="black">
                  <a:alpha val="40000"/>
                </a:prst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29" name="圆角矩形 97"/>
            <p:cNvSpPr/>
            <p:nvPr/>
          </p:nvSpPr>
          <p:spPr>
            <a:xfrm>
              <a:off x="4994870" y="2446784"/>
              <a:ext cx="2627387" cy="2308860"/>
            </a:xfrm>
            <a:custGeom>
              <a:avLst/>
              <a:gdLst>
                <a:gd name="connsiteX0" fmla="*/ 0 w 690562"/>
                <a:gd name="connsiteY0" fmla="*/ 29370 h 821348"/>
                <a:gd name="connsiteX1" fmla="*/ 29370 w 690562"/>
                <a:gd name="connsiteY1" fmla="*/ 0 h 821348"/>
                <a:gd name="connsiteX2" fmla="*/ 661192 w 690562"/>
                <a:gd name="connsiteY2" fmla="*/ 0 h 821348"/>
                <a:gd name="connsiteX3" fmla="*/ 690562 w 690562"/>
                <a:gd name="connsiteY3" fmla="*/ 29370 h 821348"/>
                <a:gd name="connsiteX4" fmla="*/ 690562 w 690562"/>
                <a:gd name="connsiteY4" fmla="*/ 791978 h 821348"/>
                <a:gd name="connsiteX5" fmla="*/ 661192 w 690562"/>
                <a:gd name="connsiteY5" fmla="*/ 821348 h 821348"/>
                <a:gd name="connsiteX6" fmla="*/ 29370 w 690562"/>
                <a:gd name="connsiteY6" fmla="*/ 821348 h 821348"/>
                <a:gd name="connsiteX7" fmla="*/ 0 w 690562"/>
                <a:gd name="connsiteY7" fmla="*/ 791978 h 821348"/>
                <a:gd name="connsiteX8" fmla="*/ 0 w 690562"/>
                <a:gd name="connsiteY8" fmla="*/ 29370 h 821348"/>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90562 w 690562"/>
                <a:gd name="connsiteY3" fmla="*/ 96045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96045 h 888023"/>
                <a:gd name="connsiteX1" fmla="*/ 29370 w 690562"/>
                <a:gd name="connsiteY1" fmla="*/ 66675 h 888023"/>
                <a:gd name="connsiteX2" fmla="*/ 627855 w 690562"/>
                <a:gd name="connsiteY2" fmla="*/ 0 h 888023"/>
                <a:gd name="connsiteX3" fmla="*/ 669130 w 690562"/>
                <a:gd name="connsiteY3" fmla="*/ 34132 h 888023"/>
                <a:gd name="connsiteX4" fmla="*/ 690562 w 690562"/>
                <a:gd name="connsiteY4" fmla="*/ 858653 h 888023"/>
                <a:gd name="connsiteX5" fmla="*/ 661192 w 690562"/>
                <a:gd name="connsiteY5" fmla="*/ 888023 h 888023"/>
                <a:gd name="connsiteX6" fmla="*/ 29370 w 690562"/>
                <a:gd name="connsiteY6" fmla="*/ 888023 h 888023"/>
                <a:gd name="connsiteX7" fmla="*/ 0 w 690562"/>
                <a:gd name="connsiteY7" fmla="*/ 858653 h 888023"/>
                <a:gd name="connsiteX8" fmla="*/ 0 w 690562"/>
                <a:gd name="connsiteY8" fmla="*/ 96045 h 888023"/>
                <a:gd name="connsiteX0" fmla="*/ 0 w 690562"/>
                <a:gd name="connsiteY0" fmla="*/ 103189 h 895167"/>
                <a:gd name="connsiteX1" fmla="*/ 29370 w 690562"/>
                <a:gd name="connsiteY1" fmla="*/ 73819 h 895167"/>
                <a:gd name="connsiteX2" fmla="*/ 625474 w 690562"/>
                <a:gd name="connsiteY2" fmla="*/ 0 h 895167"/>
                <a:gd name="connsiteX3" fmla="*/ 669130 w 690562"/>
                <a:gd name="connsiteY3" fmla="*/ 41276 h 895167"/>
                <a:gd name="connsiteX4" fmla="*/ 690562 w 690562"/>
                <a:gd name="connsiteY4" fmla="*/ 865797 h 895167"/>
                <a:gd name="connsiteX5" fmla="*/ 661192 w 690562"/>
                <a:gd name="connsiteY5" fmla="*/ 895167 h 895167"/>
                <a:gd name="connsiteX6" fmla="*/ 29370 w 690562"/>
                <a:gd name="connsiteY6" fmla="*/ 895167 h 895167"/>
                <a:gd name="connsiteX7" fmla="*/ 0 w 690562"/>
                <a:gd name="connsiteY7" fmla="*/ 865797 h 895167"/>
                <a:gd name="connsiteX8" fmla="*/ 0 w 690562"/>
                <a:gd name="connsiteY8" fmla="*/ 103189 h 895167"/>
                <a:gd name="connsiteX0" fmla="*/ 0 w 690562"/>
                <a:gd name="connsiteY0" fmla="*/ 103189 h 935648"/>
                <a:gd name="connsiteX1" fmla="*/ 29370 w 690562"/>
                <a:gd name="connsiteY1" fmla="*/ 73819 h 935648"/>
                <a:gd name="connsiteX2" fmla="*/ 625474 w 690562"/>
                <a:gd name="connsiteY2" fmla="*/ 0 h 935648"/>
                <a:gd name="connsiteX3" fmla="*/ 669130 w 690562"/>
                <a:gd name="connsiteY3" fmla="*/ 41276 h 935648"/>
                <a:gd name="connsiteX4" fmla="*/ 690562 w 690562"/>
                <a:gd name="connsiteY4" fmla="*/ 865797 h 935648"/>
                <a:gd name="connsiteX5" fmla="*/ 632617 w 690562"/>
                <a:gd name="connsiteY5" fmla="*/ 935648 h 935648"/>
                <a:gd name="connsiteX6" fmla="*/ 29370 w 690562"/>
                <a:gd name="connsiteY6" fmla="*/ 895167 h 935648"/>
                <a:gd name="connsiteX7" fmla="*/ 0 w 690562"/>
                <a:gd name="connsiteY7" fmla="*/ 865797 h 935648"/>
                <a:gd name="connsiteX8" fmla="*/ 0 w 690562"/>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0081 w 669130"/>
                <a:gd name="connsiteY4" fmla="*/ 870560 h 935648"/>
                <a:gd name="connsiteX5" fmla="*/ 632617 w 669130"/>
                <a:gd name="connsiteY5" fmla="*/ 935648 h 935648"/>
                <a:gd name="connsiteX6" fmla="*/ 29370 w 669130"/>
                <a:gd name="connsiteY6" fmla="*/ 895167 h 935648"/>
                <a:gd name="connsiteX7" fmla="*/ 0 w 669130"/>
                <a:gd name="connsiteY7" fmla="*/ 865797 h 935648"/>
                <a:gd name="connsiteX8" fmla="*/ 0 w 669130"/>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9606 w 669130"/>
                <a:gd name="connsiteY4" fmla="*/ 887228 h 935648"/>
                <a:gd name="connsiteX5" fmla="*/ 632617 w 669130"/>
                <a:gd name="connsiteY5" fmla="*/ 935648 h 935648"/>
                <a:gd name="connsiteX6" fmla="*/ 29370 w 669130"/>
                <a:gd name="connsiteY6" fmla="*/ 895167 h 935648"/>
                <a:gd name="connsiteX7" fmla="*/ 0 w 669130"/>
                <a:gd name="connsiteY7" fmla="*/ 865797 h 935648"/>
                <a:gd name="connsiteX8" fmla="*/ 0 w 669130"/>
                <a:gd name="connsiteY8" fmla="*/ 103189 h 935648"/>
                <a:gd name="connsiteX0" fmla="*/ 0 w 669130"/>
                <a:gd name="connsiteY0" fmla="*/ 103189 h 935648"/>
                <a:gd name="connsiteX1" fmla="*/ 29370 w 669130"/>
                <a:gd name="connsiteY1" fmla="*/ 73819 h 935648"/>
                <a:gd name="connsiteX2" fmla="*/ 625474 w 669130"/>
                <a:gd name="connsiteY2" fmla="*/ 0 h 935648"/>
                <a:gd name="connsiteX3" fmla="*/ 669130 w 669130"/>
                <a:gd name="connsiteY3" fmla="*/ 41276 h 935648"/>
                <a:gd name="connsiteX4" fmla="*/ 659606 w 669130"/>
                <a:gd name="connsiteY4" fmla="*/ 887228 h 935648"/>
                <a:gd name="connsiteX5" fmla="*/ 632617 w 669130"/>
                <a:gd name="connsiteY5" fmla="*/ 935648 h 935648"/>
                <a:gd name="connsiteX6" fmla="*/ 26989 w 669130"/>
                <a:gd name="connsiteY6" fmla="*/ 902311 h 935648"/>
                <a:gd name="connsiteX7" fmla="*/ 0 w 669130"/>
                <a:gd name="connsiteY7" fmla="*/ 865797 h 935648"/>
                <a:gd name="connsiteX8" fmla="*/ 0 w 669130"/>
                <a:gd name="connsiteY8" fmla="*/ 103189 h 935648"/>
                <a:gd name="connsiteX0" fmla="*/ 0 w 669130"/>
                <a:gd name="connsiteY0" fmla="*/ 100808 h 933267"/>
                <a:gd name="connsiteX1" fmla="*/ 29370 w 669130"/>
                <a:gd name="connsiteY1" fmla="*/ 71438 h 933267"/>
                <a:gd name="connsiteX2" fmla="*/ 625474 w 669130"/>
                <a:gd name="connsiteY2" fmla="*/ 0 h 933267"/>
                <a:gd name="connsiteX3" fmla="*/ 669130 w 669130"/>
                <a:gd name="connsiteY3" fmla="*/ 38895 h 933267"/>
                <a:gd name="connsiteX4" fmla="*/ 659606 w 669130"/>
                <a:gd name="connsiteY4" fmla="*/ 884847 h 933267"/>
                <a:gd name="connsiteX5" fmla="*/ 632617 w 669130"/>
                <a:gd name="connsiteY5" fmla="*/ 933267 h 933267"/>
                <a:gd name="connsiteX6" fmla="*/ 26989 w 669130"/>
                <a:gd name="connsiteY6" fmla="*/ 899930 h 933267"/>
                <a:gd name="connsiteX7" fmla="*/ 0 w 669130"/>
                <a:gd name="connsiteY7" fmla="*/ 863416 h 933267"/>
                <a:gd name="connsiteX8" fmla="*/ 0 w 669130"/>
                <a:gd name="connsiteY8" fmla="*/ 100808 h 933267"/>
                <a:gd name="connsiteX0" fmla="*/ 0 w 669130"/>
                <a:gd name="connsiteY0" fmla="*/ 100808 h 933267"/>
                <a:gd name="connsiteX1" fmla="*/ 29370 w 669130"/>
                <a:gd name="connsiteY1" fmla="*/ 71438 h 933267"/>
                <a:gd name="connsiteX2" fmla="*/ 625474 w 669130"/>
                <a:gd name="connsiteY2" fmla="*/ 0 h 933267"/>
                <a:gd name="connsiteX3" fmla="*/ 669130 w 669130"/>
                <a:gd name="connsiteY3" fmla="*/ 38895 h 933267"/>
                <a:gd name="connsiteX4" fmla="*/ 659606 w 669130"/>
                <a:gd name="connsiteY4" fmla="*/ 884847 h 933267"/>
                <a:gd name="connsiteX5" fmla="*/ 632617 w 669130"/>
                <a:gd name="connsiteY5" fmla="*/ 933267 h 933267"/>
                <a:gd name="connsiteX6" fmla="*/ 26989 w 669130"/>
                <a:gd name="connsiteY6" fmla="*/ 899930 h 933267"/>
                <a:gd name="connsiteX7" fmla="*/ 0 w 669130"/>
                <a:gd name="connsiteY7" fmla="*/ 863416 h 933267"/>
                <a:gd name="connsiteX8" fmla="*/ 0 w 669130"/>
                <a:gd name="connsiteY8" fmla="*/ 100808 h 933267"/>
                <a:gd name="connsiteX0" fmla="*/ 0 w 659606"/>
                <a:gd name="connsiteY0" fmla="*/ 100808 h 933267"/>
                <a:gd name="connsiteX1" fmla="*/ 29370 w 659606"/>
                <a:gd name="connsiteY1" fmla="*/ 71438 h 933267"/>
                <a:gd name="connsiteX2" fmla="*/ 625474 w 659606"/>
                <a:gd name="connsiteY2" fmla="*/ 0 h 933267"/>
                <a:gd name="connsiteX3" fmla="*/ 650080 w 659606"/>
                <a:gd name="connsiteY3" fmla="*/ 43658 h 933267"/>
                <a:gd name="connsiteX4" fmla="*/ 659606 w 659606"/>
                <a:gd name="connsiteY4" fmla="*/ 884847 h 933267"/>
                <a:gd name="connsiteX5" fmla="*/ 632617 w 659606"/>
                <a:gd name="connsiteY5" fmla="*/ 933267 h 933267"/>
                <a:gd name="connsiteX6" fmla="*/ 26989 w 659606"/>
                <a:gd name="connsiteY6" fmla="*/ 899930 h 933267"/>
                <a:gd name="connsiteX7" fmla="*/ 0 w 659606"/>
                <a:gd name="connsiteY7" fmla="*/ 863416 h 933267"/>
                <a:gd name="connsiteX8" fmla="*/ 0 w 659606"/>
                <a:gd name="connsiteY8" fmla="*/ 100808 h 933267"/>
                <a:gd name="connsiteX0" fmla="*/ 0 w 664368"/>
                <a:gd name="connsiteY0" fmla="*/ 100808 h 933267"/>
                <a:gd name="connsiteX1" fmla="*/ 29370 w 664368"/>
                <a:gd name="connsiteY1" fmla="*/ 71438 h 933267"/>
                <a:gd name="connsiteX2" fmla="*/ 625474 w 664368"/>
                <a:gd name="connsiteY2" fmla="*/ 0 h 933267"/>
                <a:gd name="connsiteX3" fmla="*/ 664368 w 664368"/>
                <a:gd name="connsiteY3" fmla="*/ 53183 h 933267"/>
                <a:gd name="connsiteX4" fmla="*/ 659606 w 664368"/>
                <a:gd name="connsiteY4" fmla="*/ 884847 h 933267"/>
                <a:gd name="connsiteX5" fmla="*/ 632617 w 664368"/>
                <a:gd name="connsiteY5" fmla="*/ 933267 h 933267"/>
                <a:gd name="connsiteX6" fmla="*/ 26989 w 664368"/>
                <a:gd name="connsiteY6" fmla="*/ 899930 h 933267"/>
                <a:gd name="connsiteX7" fmla="*/ 0 w 664368"/>
                <a:gd name="connsiteY7" fmla="*/ 863416 h 933267"/>
                <a:gd name="connsiteX8" fmla="*/ 0 w 664368"/>
                <a:gd name="connsiteY8" fmla="*/ 100808 h 933267"/>
                <a:gd name="connsiteX0" fmla="*/ 0 w 664368"/>
                <a:gd name="connsiteY0" fmla="*/ 102656 h 935115"/>
                <a:gd name="connsiteX1" fmla="*/ 29370 w 664368"/>
                <a:gd name="connsiteY1" fmla="*/ 73286 h 935115"/>
                <a:gd name="connsiteX2" fmla="*/ 625474 w 664368"/>
                <a:gd name="connsiteY2" fmla="*/ 1848 h 935115"/>
                <a:gd name="connsiteX3" fmla="*/ 664368 w 664368"/>
                <a:gd name="connsiteY3" fmla="*/ 55031 h 935115"/>
                <a:gd name="connsiteX4" fmla="*/ 659606 w 664368"/>
                <a:gd name="connsiteY4" fmla="*/ 886695 h 935115"/>
                <a:gd name="connsiteX5" fmla="*/ 632617 w 664368"/>
                <a:gd name="connsiteY5" fmla="*/ 935115 h 935115"/>
                <a:gd name="connsiteX6" fmla="*/ 26989 w 664368"/>
                <a:gd name="connsiteY6" fmla="*/ 901778 h 935115"/>
                <a:gd name="connsiteX7" fmla="*/ 0 w 664368"/>
                <a:gd name="connsiteY7" fmla="*/ 865264 h 935115"/>
                <a:gd name="connsiteX8" fmla="*/ 0 w 664368"/>
                <a:gd name="connsiteY8" fmla="*/ 102656 h 935115"/>
                <a:gd name="connsiteX0" fmla="*/ 0 w 664368"/>
                <a:gd name="connsiteY0" fmla="*/ 113215 h 945674"/>
                <a:gd name="connsiteX1" fmla="*/ 29370 w 664368"/>
                <a:gd name="connsiteY1" fmla="*/ 83845 h 945674"/>
                <a:gd name="connsiteX2" fmla="*/ 619608 w 664368"/>
                <a:gd name="connsiteY2" fmla="*/ 1558 h 945674"/>
                <a:gd name="connsiteX3" fmla="*/ 664368 w 664368"/>
                <a:gd name="connsiteY3" fmla="*/ 65590 h 945674"/>
                <a:gd name="connsiteX4" fmla="*/ 659606 w 664368"/>
                <a:gd name="connsiteY4" fmla="*/ 897254 h 945674"/>
                <a:gd name="connsiteX5" fmla="*/ 632617 w 664368"/>
                <a:gd name="connsiteY5" fmla="*/ 945674 h 945674"/>
                <a:gd name="connsiteX6" fmla="*/ 26989 w 664368"/>
                <a:gd name="connsiteY6" fmla="*/ 912337 h 945674"/>
                <a:gd name="connsiteX7" fmla="*/ 0 w 664368"/>
                <a:gd name="connsiteY7" fmla="*/ 875823 h 945674"/>
                <a:gd name="connsiteX8" fmla="*/ 0 w 664368"/>
                <a:gd name="connsiteY8" fmla="*/ 113215 h 945674"/>
                <a:gd name="connsiteX0" fmla="*/ 0 w 664368"/>
                <a:gd name="connsiteY0" fmla="*/ 113215 h 945674"/>
                <a:gd name="connsiteX1" fmla="*/ 29370 w 664368"/>
                <a:gd name="connsiteY1" fmla="*/ 83845 h 945674"/>
                <a:gd name="connsiteX2" fmla="*/ 619608 w 664368"/>
                <a:gd name="connsiteY2" fmla="*/ 1558 h 945674"/>
                <a:gd name="connsiteX3" fmla="*/ 664368 w 664368"/>
                <a:gd name="connsiteY3" fmla="*/ 65590 h 945674"/>
                <a:gd name="connsiteX4" fmla="*/ 659606 w 664368"/>
                <a:gd name="connsiteY4" fmla="*/ 897254 h 945674"/>
                <a:gd name="connsiteX5" fmla="*/ 632617 w 664368"/>
                <a:gd name="connsiteY5" fmla="*/ 945674 h 945674"/>
                <a:gd name="connsiteX6" fmla="*/ 26989 w 664368"/>
                <a:gd name="connsiteY6" fmla="*/ 912337 h 945674"/>
                <a:gd name="connsiteX7" fmla="*/ 0 w 664368"/>
                <a:gd name="connsiteY7" fmla="*/ 875823 h 945674"/>
                <a:gd name="connsiteX8" fmla="*/ 0 w 664368"/>
                <a:gd name="connsiteY8" fmla="*/ 113215 h 945674"/>
                <a:gd name="connsiteX0" fmla="*/ 0 w 671507"/>
                <a:gd name="connsiteY0" fmla="*/ 113215 h 945674"/>
                <a:gd name="connsiteX1" fmla="*/ 29370 w 671507"/>
                <a:gd name="connsiteY1" fmla="*/ 83845 h 945674"/>
                <a:gd name="connsiteX2" fmla="*/ 619608 w 671507"/>
                <a:gd name="connsiteY2" fmla="*/ 1558 h 945674"/>
                <a:gd name="connsiteX3" fmla="*/ 664368 w 671507"/>
                <a:gd name="connsiteY3" fmla="*/ 65590 h 945674"/>
                <a:gd name="connsiteX4" fmla="*/ 671338 w 671507"/>
                <a:gd name="connsiteY4" fmla="*/ 910815 h 945674"/>
                <a:gd name="connsiteX5" fmla="*/ 632617 w 671507"/>
                <a:gd name="connsiteY5" fmla="*/ 945674 h 945674"/>
                <a:gd name="connsiteX6" fmla="*/ 26989 w 671507"/>
                <a:gd name="connsiteY6" fmla="*/ 912337 h 945674"/>
                <a:gd name="connsiteX7" fmla="*/ 0 w 671507"/>
                <a:gd name="connsiteY7" fmla="*/ 875823 h 945674"/>
                <a:gd name="connsiteX8" fmla="*/ 0 w 671507"/>
                <a:gd name="connsiteY8" fmla="*/ 113215 h 945674"/>
                <a:gd name="connsiteX0" fmla="*/ 0 w 671507"/>
                <a:gd name="connsiteY0" fmla="*/ 113215 h 959234"/>
                <a:gd name="connsiteX1" fmla="*/ 29370 w 671507"/>
                <a:gd name="connsiteY1" fmla="*/ 83845 h 959234"/>
                <a:gd name="connsiteX2" fmla="*/ 619608 w 671507"/>
                <a:gd name="connsiteY2" fmla="*/ 1558 h 959234"/>
                <a:gd name="connsiteX3" fmla="*/ 664368 w 671507"/>
                <a:gd name="connsiteY3" fmla="*/ 65590 h 959234"/>
                <a:gd name="connsiteX4" fmla="*/ 671338 w 671507"/>
                <a:gd name="connsiteY4" fmla="*/ 910815 h 959234"/>
                <a:gd name="connsiteX5" fmla="*/ 632617 w 671507"/>
                <a:gd name="connsiteY5" fmla="*/ 959234 h 959234"/>
                <a:gd name="connsiteX6" fmla="*/ 26989 w 671507"/>
                <a:gd name="connsiteY6" fmla="*/ 912337 h 959234"/>
                <a:gd name="connsiteX7" fmla="*/ 0 w 671507"/>
                <a:gd name="connsiteY7" fmla="*/ 875823 h 959234"/>
                <a:gd name="connsiteX8" fmla="*/ 0 w 671507"/>
                <a:gd name="connsiteY8" fmla="*/ 113215 h 959234"/>
                <a:gd name="connsiteX0" fmla="*/ 0 w 671507"/>
                <a:gd name="connsiteY0" fmla="*/ 113215 h 959234"/>
                <a:gd name="connsiteX1" fmla="*/ 29370 w 671507"/>
                <a:gd name="connsiteY1" fmla="*/ 83845 h 959234"/>
                <a:gd name="connsiteX2" fmla="*/ 619608 w 671507"/>
                <a:gd name="connsiteY2" fmla="*/ 1558 h 959234"/>
                <a:gd name="connsiteX3" fmla="*/ 664368 w 671507"/>
                <a:gd name="connsiteY3" fmla="*/ 65590 h 959234"/>
                <a:gd name="connsiteX4" fmla="*/ 671338 w 671507"/>
                <a:gd name="connsiteY4" fmla="*/ 910815 h 959234"/>
                <a:gd name="connsiteX5" fmla="*/ 632617 w 671507"/>
                <a:gd name="connsiteY5" fmla="*/ 959234 h 959234"/>
                <a:gd name="connsiteX6" fmla="*/ 26989 w 671507"/>
                <a:gd name="connsiteY6" fmla="*/ 912337 h 959234"/>
                <a:gd name="connsiteX7" fmla="*/ 0 w 671507"/>
                <a:gd name="connsiteY7" fmla="*/ 875823 h 959234"/>
                <a:gd name="connsiteX8" fmla="*/ 0 w 671507"/>
                <a:gd name="connsiteY8" fmla="*/ 113215 h 959234"/>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0815 h 988167"/>
                <a:gd name="connsiteX5" fmla="*/ 632617 w 671507"/>
                <a:gd name="connsiteY5" fmla="*/ 988167 h 988167"/>
                <a:gd name="connsiteX6" fmla="*/ 26989 w 671507"/>
                <a:gd name="connsiteY6" fmla="*/ 912337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2337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2337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6788 h 988167"/>
                <a:gd name="connsiteX7" fmla="*/ 0 w 671507"/>
                <a:gd name="connsiteY7" fmla="*/ 875823 h 988167"/>
                <a:gd name="connsiteX8" fmla="*/ 0 w 671507"/>
                <a:gd name="connsiteY8" fmla="*/ 113215 h 988167"/>
                <a:gd name="connsiteX0" fmla="*/ 0 w 671507"/>
                <a:gd name="connsiteY0" fmla="*/ 113215 h 988167"/>
                <a:gd name="connsiteX1" fmla="*/ 29370 w 671507"/>
                <a:gd name="connsiteY1" fmla="*/ 83845 h 988167"/>
                <a:gd name="connsiteX2" fmla="*/ 619608 w 671507"/>
                <a:gd name="connsiteY2" fmla="*/ 1558 h 988167"/>
                <a:gd name="connsiteX3" fmla="*/ 664368 w 671507"/>
                <a:gd name="connsiteY3" fmla="*/ 65590 h 988167"/>
                <a:gd name="connsiteX4" fmla="*/ 671338 w 671507"/>
                <a:gd name="connsiteY4" fmla="*/ 913041 h 988167"/>
                <a:gd name="connsiteX5" fmla="*/ 632617 w 671507"/>
                <a:gd name="connsiteY5" fmla="*/ 988167 h 988167"/>
                <a:gd name="connsiteX6" fmla="*/ 26989 w 671507"/>
                <a:gd name="connsiteY6" fmla="*/ 916788 h 988167"/>
                <a:gd name="connsiteX7" fmla="*/ 0 w 671507"/>
                <a:gd name="connsiteY7" fmla="*/ 875823 h 988167"/>
                <a:gd name="connsiteX8" fmla="*/ 0 w 671507"/>
                <a:gd name="connsiteY8" fmla="*/ 113215 h 988167"/>
                <a:gd name="connsiteX0" fmla="*/ 0 w 671507"/>
                <a:gd name="connsiteY0" fmla="*/ 171007 h 1045959"/>
                <a:gd name="connsiteX1" fmla="*/ 29370 w 671507"/>
                <a:gd name="connsiteY1" fmla="*/ 141637 h 1045959"/>
                <a:gd name="connsiteX2" fmla="*/ 649864 w 671507"/>
                <a:gd name="connsiteY2" fmla="*/ 840 h 1045959"/>
                <a:gd name="connsiteX3" fmla="*/ 664368 w 671507"/>
                <a:gd name="connsiteY3" fmla="*/ 123382 h 1045959"/>
                <a:gd name="connsiteX4" fmla="*/ 671338 w 671507"/>
                <a:gd name="connsiteY4" fmla="*/ 970833 h 1045959"/>
                <a:gd name="connsiteX5" fmla="*/ 632617 w 671507"/>
                <a:gd name="connsiteY5" fmla="*/ 1045959 h 1045959"/>
                <a:gd name="connsiteX6" fmla="*/ 26989 w 671507"/>
                <a:gd name="connsiteY6" fmla="*/ 974580 h 1045959"/>
                <a:gd name="connsiteX7" fmla="*/ 0 w 671507"/>
                <a:gd name="connsiteY7" fmla="*/ 933615 h 1045959"/>
                <a:gd name="connsiteX8" fmla="*/ 0 w 671507"/>
                <a:gd name="connsiteY8" fmla="*/ 171007 h 1045959"/>
                <a:gd name="connsiteX0" fmla="*/ 0 w 671507"/>
                <a:gd name="connsiteY0" fmla="*/ 171007 h 1045959"/>
                <a:gd name="connsiteX1" fmla="*/ 52061 w 671507"/>
                <a:gd name="connsiteY1" fmla="*/ 110989 h 1045959"/>
                <a:gd name="connsiteX2" fmla="*/ 649864 w 671507"/>
                <a:gd name="connsiteY2" fmla="*/ 840 h 1045959"/>
                <a:gd name="connsiteX3" fmla="*/ 664368 w 671507"/>
                <a:gd name="connsiteY3" fmla="*/ 123382 h 1045959"/>
                <a:gd name="connsiteX4" fmla="*/ 671338 w 671507"/>
                <a:gd name="connsiteY4" fmla="*/ 970833 h 1045959"/>
                <a:gd name="connsiteX5" fmla="*/ 632617 w 671507"/>
                <a:gd name="connsiteY5" fmla="*/ 1045959 h 1045959"/>
                <a:gd name="connsiteX6" fmla="*/ 26989 w 671507"/>
                <a:gd name="connsiteY6" fmla="*/ 974580 h 1045959"/>
                <a:gd name="connsiteX7" fmla="*/ 0 w 671507"/>
                <a:gd name="connsiteY7" fmla="*/ 933615 h 1045959"/>
                <a:gd name="connsiteX8" fmla="*/ 0 w 671507"/>
                <a:gd name="connsiteY8" fmla="*/ 171007 h 1045959"/>
                <a:gd name="connsiteX0" fmla="*/ 0 w 671507"/>
                <a:gd name="connsiteY0" fmla="*/ 171007 h 1045959"/>
                <a:gd name="connsiteX1" fmla="*/ 52061 w 671507"/>
                <a:gd name="connsiteY1" fmla="*/ 110989 h 1045959"/>
                <a:gd name="connsiteX2" fmla="*/ 649864 w 671507"/>
                <a:gd name="connsiteY2" fmla="*/ 840 h 1045959"/>
                <a:gd name="connsiteX3" fmla="*/ 664368 w 671507"/>
                <a:gd name="connsiteY3" fmla="*/ 123382 h 1045959"/>
                <a:gd name="connsiteX4" fmla="*/ 671338 w 671507"/>
                <a:gd name="connsiteY4" fmla="*/ 970833 h 1045959"/>
                <a:gd name="connsiteX5" fmla="*/ 632617 w 671507"/>
                <a:gd name="connsiteY5" fmla="*/ 1045959 h 1045959"/>
                <a:gd name="connsiteX6" fmla="*/ 26989 w 671507"/>
                <a:gd name="connsiteY6" fmla="*/ 974580 h 1045959"/>
                <a:gd name="connsiteX7" fmla="*/ 0 w 671507"/>
                <a:gd name="connsiteY7" fmla="*/ 933615 h 1045959"/>
                <a:gd name="connsiteX8" fmla="*/ 0 w 671507"/>
                <a:gd name="connsiteY8" fmla="*/ 171007 h 1045959"/>
                <a:gd name="connsiteX0" fmla="*/ 0 w 671507"/>
                <a:gd name="connsiteY0" fmla="*/ 171007 h 1045959"/>
                <a:gd name="connsiteX1" fmla="*/ 52061 w 671507"/>
                <a:gd name="connsiteY1" fmla="*/ 110989 h 1045959"/>
                <a:gd name="connsiteX2" fmla="*/ 649864 w 671507"/>
                <a:gd name="connsiteY2" fmla="*/ 840 h 1045959"/>
                <a:gd name="connsiteX3" fmla="*/ 664368 w 671507"/>
                <a:gd name="connsiteY3" fmla="*/ 123382 h 1045959"/>
                <a:gd name="connsiteX4" fmla="*/ 671338 w 671507"/>
                <a:gd name="connsiteY4" fmla="*/ 970833 h 1045959"/>
                <a:gd name="connsiteX5" fmla="*/ 632617 w 671507"/>
                <a:gd name="connsiteY5" fmla="*/ 1045959 h 1045959"/>
                <a:gd name="connsiteX6" fmla="*/ 26989 w 671507"/>
                <a:gd name="connsiteY6" fmla="*/ 974580 h 1045959"/>
                <a:gd name="connsiteX7" fmla="*/ 0 w 671507"/>
                <a:gd name="connsiteY7" fmla="*/ 933615 h 1045959"/>
                <a:gd name="connsiteX8" fmla="*/ 0 w 671507"/>
                <a:gd name="connsiteY8" fmla="*/ 171007 h 1045959"/>
                <a:gd name="connsiteX0" fmla="*/ 0 w 671507"/>
                <a:gd name="connsiteY0" fmla="*/ 171007 h 1045959"/>
                <a:gd name="connsiteX1" fmla="*/ 52061 w 671507"/>
                <a:gd name="connsiteY1" fmla="*/ 110989 h 1045959"/>
                <a:gd name="connsiteX2" fmla="*/ 649864 w 671507"/>
                <a:gd name="connsiteY2" fmla="*/ 840 h 1045959"/>
                <a:gd name="connsiteX3" fmla="*/ 664368 w 671507"/>
                <a:gd name="connsiteY3" fmla="*/ 123382 h 1045959"/>
                <a:gd name="connsiteX4" fmla="*/ 671338 w 671507"/>
                <a:gd name="connsiteY4" fmla="*/ 970833 h 1045959"/>
                <a:gd name="connsiteX5" fmla="*/ 632617 w 671507"/>
                <a:gd name="connsiteY5" fmla="*/ 1045959 h 1045959"/>
                <a:gd name="connsiteX6" fmla="*/ 34553 w 671507"/>
                <a:gd name="connsiteY6" fmla="*/ 1002442 h 1045959"/>
                <a:gd name="connsiteX7" fmla="*/ 0 w 671507"/>
                <a:gd name="connsiteY7" fmla="*/ 933615 h 1045959"/>
                <a:gd name="connsiteX8" fmla="*/ 0 w 671507"/>
                <a:gd name="connsiteY8" fmla="*/ 171007 h 1045959"/>
                <a:gd name="connsiteX0" fmla="*/ 0 w 671507"/>
                <a:gd name="connsiteY0" fmla="*/ 171007 h 1076607"/>
                <a:gd name="connsiteX1" fmla="*/ 52061 w 671507"/>
                <a:gd name="connsiteY1" fmla="*/ 110989 h 1076607"/>
                <a:gd name="connsiteX2" fmla="*/ 649864 w 671507"/>
                <a:gd name="connsiteY2" fmla="*/ 840 h 1076607"/>
                <a:gd name="connsiteX3" fmla="*/ 664368 w 671507"/>
                <a:gd name="connsiteY3" fmla="*/ 123382 h 1076607"/>
                <a:gd name="connsiteX4" fmla="*/ 671338 w 671507"/>
                <a:gd name="connsiteY4" fmla="*/ 970833 h 1076607"/>
                <a:gd name="connsiteX5" fmla="*/ 630096 w 671507"/>
                <a:gd name="connsiteY5" fmla="*/ 1076607 h 1076607"/>
                <a:gd name="connsiteX6" fmla="*/ 34553 w 671507"/>
                <a:gd name="connsiteY6" fmla="*/ 1002442 h 1076607"/>
                <a:gd name="connsiteX7" fmla="*/ 0 w 671507"/>
                <a:gd name="connsiteY7" fmla="*/ 933615 h 1076607"/>
                <a:gd name="connsiteX8" fmla="*/ 0 w 671507"/>
                <a:gd name="connsiteY8" fmla="*/ 171007 h 1076607"/>
                <a:gd name="connsiteX0" fmla="*/ 0 w 676497"/>
                <a:gd name="connsiteY0" fmla="*/ 171007 h 1076607"/>
                <a:gd name="connsiteX1" fmla="*/ 52061 w 676497"/>
                <a:gd name="connsiteY1" fmla="*/ 110989 h 1076607"/>
                <a:gd name="connsiteX2" fmla="*/ 649864 w 676497"/>
                <a:gd name="connsiteY2" fmla="*/ 840 h 1076607"/>
                <a:gd name="connsiteX3" fmla="*/ 664368 w 676497"/>
                <a:gd name="connsiteY3" fmla="*/ 123382 h 1076607"/>
                <a:gd name="connsiteX4" fmla="*/ 676381 w 676497"/>
                <a:gd name="connsiteY4" fmla="*/ 998695 h 1076607"/>
                <a:gd name="connsiteX5" fmla="*/ 630096 w 676497"/>
                <a:gd name="connsiteY5" fmla="*/ 1076607 h 1076607"/>
                <a:gd name="connsiteX6" fmla="*/ 34553 w 676497"/>
                <a:gd name="connsiteY6" fmla="*/ 1002442 h 1076607"/>
                <a:gd name="connsiteX7" fmla="*/ 0 w 676497"/>
                <a:gd name="connsiteY7" fmla="*/ 933615 h 1076607"/>
                <a:gd name="connsiteX8" fmla="*/ 0 w 676497"/>
                <a:gd name="connsiteY8" fmla="*/ 171007 h 1076607"/>
                <a:gd name="connsiteX0" fmla="*/ 0 w 676497"/>
                <a:gd name="connsiteY0" fmla="*/ 171007 h 1076607"/>
                <a:gd name="connsiteX1" fmla="*/ 52061 w 676497"/>
                <a:gd name="connsiteY1" fmla="*/ 110989 h 1076607"/>
                <a:gd name="connsiteX2" fmla="*/ 649864 w 676497"/>
                <a:gd name="connsiteY2" fmla="*/ 840 h 1076607"/>
                <a:gd name="connsiteX3" fmla="*/ 664368 w 676497"/>
                <a:gd name="connsiteY3" fmla="*/ 123382 h 1076607"/>
                <a:gd name="connsiteX4" fmla="*/ 676381 w 676497"/>
                <a:gd name="connsiteY4" fmla="*/ 998695 h 1076607"/>
                <a:gd name="connsiteX5" fmla="*/ 630096 w 676497"/>
                <a:gd name="connsiteY5" fmla="*/ 1076607 h 1076607"/>
                <a:gd name="connsiteX6" fmla="*/ 34553 w 676497"/>
                <a:gd name="connsiteY6" fmla="*/ 1002442 h 1076607"/>
                <a:gd name="connsiteX7" fmla="*/ 0 w 676497"/>
                <a:gd name="connsiteY7" fmla="*/ 933615 h 1076607"/>
                <a:gd name="connsiteX8" fmla="*/ 0 w 676497"/>
                <a:gd name="connsiteY8" fmla="*/ 171007 h 1076607"/>
                <a:gd name="connsiteX0" fmla="*/ 0 w 676691"/>
                <a:gd name="connsiteY0" fmla="*/ 171007 h 1076607"/>
                <a:gd name="connsiteX1" fmla="*/ 52061 w 676691"/>
                <a:gd name="connsiteY1" fmla="*/ 110989 h 1076607"/>
                <a:gd name="connsiteX2" fmla="*/ 649864 w 676691"/>
                <a:gd name="connsiteY2" fmla="*/ 840 h 1076607"/>
                <a:gd name="connsiteX3" fmla="*/ 674453 w 676691"/>
                <a:gd name="connsiteY3" fmla="*/ 123382 h 1076607"/>
                <a:gd name="connsiteX4" fmla="*/ 676381 w 676691"/>
                <a:gd name="connsiteY4" fmla="*/ 998695 h 1076607"/>
                <a:gd name="connsiteX5" fmla="*/ 630096 w 676691"/>
                <a:gd name="connsiteY5" fmla="*/ 1076607 h 1076607"/>
                <a:gd name="connsiteX6" fmla="*/ 34553 w 676691"/>
                <a:gd name="connsiteY6" fmla="*/ 1002442 h 1076607"/>
                <a:gd name="connsiteX7" fmla="*/ 0 w 676691"/>
                <a:gd name="connsiteY7" fmla="*/ 933615 h 1076607"/>
                <a:gd name="connsiteX8" fmla="*/ 0 w 676691"/>
                <a:gd name="connsiteY8" fmla="*/ 171007 h 1076607"/>
                <a:gd name="connsiteX0" fmla="*/ 0 w 676691"/>
                <a:gd name="connsiteY0" fmla="*/ 168240 h 1073840"/>
                <a:gd name="connsiteX1" fmla="*/ 52061 w 676691"/>
                <a:gd name="connsiteY1" fmla="*/ 108222 h 1073840"/>
                <a:gd name="connsiteX2" fmla="*/ 639779 w 676691"/>
                <a:gd name="connsiteY2" fmla="*/ 860 h 1073840"/>
                <a:gd name="connsiteX3" fmla="*/ 674453 w 676691"/>
                <a:gd name="connsiteY3" fmla="*/ 120615 h 1073840"/>
                <a:gd name="connsiteX4" fmla="*/ 676381 w 676691"/>
                <a:gd name="connsiteY4" fmla="*/ 995928 h 1073840"/>
                <a:gd name="connsiteX5" fmla="*/ 630096 w 676691"/>
                <a:gd name="connsiteY5" fmla="*/ 1073840 h 1073840"/>
                <a:gd name="connsiteX6" fmla="*/ 34553 w 676691"/>
                <a:gd name="connsiteY6" fmla="*/ 999675 h 1073840"/>
                <a:gd name="connsiteX7" fmla="*/ 0 w 676691"/>
                <a:gd name="connsiteY7" fmla="*/ 930848 h 1073840"/>
                <a:gd name="connsiteX8" fmla="*/ 0 w 676691"/>
                <a:gd name="connsiteY8" fmla="*/ 168240 h 1073840"/>
                <a:gd name="connsiteX0" fmla="*/ 0 w 676691"/>
                <a:gd name="connsiteY0" fmla="*/ 168240 h 1073840"/>
                <a:gd name="connsiteX1" fmla="*/ 52061 w 676691"/>
                <a:gd name="connsiteY1" fmla="*/ 108222 h 1073840"/>
                <a:gd name="connsiteX2" fmla="*/ 639779 w 676691"/>
                <a:gd name="connsiteY2" fmla="*/ 860 h 1073840"/>
                <a:gd name="connsiteX3" fmla="*/ 674453 w 676691"/>
                <a:gd name="connsiteY3" fmla="*/ 120615 h 1073840"/>
                <a:gd name="connsiteX4" fmla="*/ 676381 w 676691"/>
                <a:gd name="connsiteY4" fmla="*/ 995928 h 1073840"/>
                <a:gd name="connsiteX5" fmla="*/ 630096 w 676691"/>
                <a:gd name="connsiteY5" fmla="*/ 1073840 h 1073840"/>
                <a:gd name="connsiteX6" fmla="*/ 34553 w 676691"/>
                <a:gd name="connsiteY6" fmla="*/ 999675 h 1073840"/>
                <a:gd name="connsiteX7" fmla="*/ 0 w 676691"/>
                <a:gd name="connsiteY7" fmla="*/ 930848 h 1073840"/>
                <a:gd name="connsiteX8" fmla="*/ 0 w 676691"/>
                <a:gd name="connsiteY8" fmla="*/ 168240 h 1073840"/>
                <a:gd name="connsiteX0" fmla="*/ 0 w 676691"/>
                <a:gd name="connsiteY0" fmla="*/ 168240 h 1073840"/>
                <a:gd name="connsiteX1" fmla="*/ 52061 w 676691"/>
                <a:gd name="connsiteY1" fmla="*/ 108222 h 1073840"/>
                <a:gd name="connsiteX2" fmla="*/ 639779 w 676691"/>
                <a:gd name="connsiteY2" fmla="*/ 860 h 1073840"/>
                <a:gd name="connsiteX3" fmla="*/ 674453 w 676691"/>
                <a:gd name="connsiteY3" fmla="*/ 120615 h 1073840"/>
                <a:gd name="connsiteX4" fmla="*/ 676381 w 676691"/>
                <a:gd name="connsiteY4" fmla="*/ 995928 h 1073840"/>
                <a:gd name="connsiteX5" fmla="*/ 630096 w 676691"/>
                <a:gd name="connsiteY5" fmla="*/ 1073840 h 1073840"/>
                <a:gd name="connsiteX6" fmla="*/ 34553 w 676691"/>
                <a:gd name="connsiteY6" fmla="*/ 999675 h 1073840"/>
                <a:gd name="connsiteX7" fmla="*/ 0 w 676691"/>
                <a:gd name="connsiteY7" fmla="*/ 930848 h 1073840"/>
                <a:gd name="connsiteX8" fmla="*/ 0 w 676691"/>
                <a:gd name="connsiteY8" fmla="*/ 168240 h 1073840"/>
                <a:gd name="connsiteX0" fmla="*/ 0 w 676691"/>
                <a:gd name="connsiteY0" fmla="*/ 167905 h 1073505"/>
                <a:gd name="connsiteX1" fmla="*/ 52061 w 676691"/>
                <a:gd name="connsiteY1" fmla="*/ 107887 h 1073505"/>
                <a:gd name="connsiteX2" fmla="*/ 639779 w 676691"/>
                <a:gd name="connsiteY2" fmla="*/ 525 h 1073505"/>
                <a:gd name="connsiteX3" fmla="*/ 674453 w 676691"/>
                <a:gd name="connsiteY3" fmla="*/ 120280 h 1073505"/>
                <a:gd name="connsiteX4" fmla="*/ 676381 w 676691"/>
                <a:gd name="connsiteY4" fmla="*/ 995593 h 1073505"/>
                <a:gd name="connsiteX5" fmla="*/ 630096 w 676691"/>
                <a:gd name="connsiteY5" fmla="*/ 1073505 h 1073505"/>
                <a:gd name="connsiteX6" fmla="*/ 34553 w 676691"/>
                <a:gd name="connsiteY6" fmla="*/ 999340 h 1073505"/>
                <a:gd name="connsiteX7" fmla="*/ 0 w 676691"/>
                <a:gd name="connsiteY7" fmla="*/ 930513 h 1073505"/>
                <a:gd name="connsiteX8" fmla="*/ 0 w 676691"/>
                <a:gd name="connsiteY8" fmla="*/ 167905 h 1073505"/>
                <a:gd name="connsiteX0" fmla="*/ 0 w 676691"/>
                <a:gd name="connsiteY0" fmla="*/ 167905 h 1073505"/>
                <a:gd name="connsiteX1" fmla="*/ 46173 w 676691"/>
                <a:gd name="connsiteY1" fmla="*/ 97258 h 1073505"/>
                <a:gd name="connsiteX2" fmla="*/ 639779 w 676691"/>
                <a:gd name="connsiteY2" fmla="*/ 525 h 1073505"/>
                <a:gd name="connsiteX3" fmla="*/ 674453 w 676691"/>
                <a:gd name="connsiteY3" fmla="*/ 120280 h 1073505"/>
                <a:gd name="connsiteX4" fmla="*/ 676381 w 676691"/>
                <a:gd name="connsiteY4" fmla="*/ 995593 h 1073505"/>
                <a:gd name="connsiteX5" fmla="*/ 630096 w 676691"/>
                <a:gd name="connsiteY5" fmla="*/ 1073505 h 1073505"/>
                <a:gd name="connsiteX6" fmla="*/ 34553 w 676691"/>
                <a:gd name="connsiteY6" fmla="*/ 999340 h 1073505"/>
                <a:gd name="connsiteX7" fmla="*/ 0 w 676691"/>
                <a:gd name="connsiteY7" fmla="*/ 930513 h 1073505"/>
                <a:gd name="connsiteX8" fmla="*/ 0 w 676691"/>
                <a:gd name="connsiteY8" fmla="*/ 167905 h 1073505"/>
                <a:gd name="connsiteX0" fmla="*/ 0 w 676691"/>
                <a:gd name="connsiteY0" fmla="*/ 167905 h 1073505"/>
                <a:gd name="connsiteX1" fmla="*/ 46173 w 676691"/>
                <a:gd name="connsiteY1" fmla="*/ 97258 h 1073505"/>
                <a:gd name="connsiteX2" fmla="*/ 639779 w 676691"/>
                <a:gd name="connsiteY2" fmla="*/ 525 h 1073505"/>
                <a:gd name="connsiteX3" fmla="*/ 674453 w 676691"/>
                <a:gd name="connsiteY3" fmla="*/ 120280 h 1073505"/>
                <a:gd name="connsiteX4" fmla="*/ 676381 w 676691"/>
                <a:gd name="connsiteY4" fmla="*/ 995593 h 1073505"/>
                <a:gd name="connsiteX5" fmla="*/ 630096 w 676691"/>
                <a:gd name="connsiteY5" fmla="*/ 1073505 h 1073505"/>
                <a:gd name="connsiteX6" fmla="*/ 34553 w 676691"/>
                <a:gd name="connsiteY6" fmla="*/ 999340 h 1073505"/>
                <a:gd name="connsiteX7" fmla="*/ 0 w 676691"/>
                <a:gd name="connsiteY7" fmla="*/ 930513 h 1073505"/>
                <a:gd name="connsiteX8" fmla="*/ 0 w 676691"/>
                <a:gd name="connsiteY8" fmla="*/ 167905 h 1073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691" h="1073505">
                  <a:moveTo>
                    <a:pt x="0" y="167905"/>
                  </a:moveTo>
                  <a:cubicBezTo>
                    <a:pt x="0" y="151684"/>
                    <a:pt x="7260" y="105617"/>
                    <a:pt x="46173" y="97258"/>
                  </a:cubicBezTo>
                  <a:cubicBezTo>
                    <a:pt x="162047" y="83969"/>
                    <a:pt x="460977" y="8653"/>
                    <a:pt x="639779" y="525"/>
                  </a:cubicBezTo>
                  <a:cubicBezTo>
                    <a:pt x="682753" y="-8594"/>
                    <a:pt x="674453" y="104059"/>
                    <a:pt x="674453" y="120280"/>
                  </a:cubicBezTo>
                  <a:cubicBezTo>
                    <a:pt x="672866" y="397501"/>
                    <a:pt x="677968" y="718372"/>
                    <a:pt x="676381" y="995593"/>
                  </a:cubicBezTo>
                  <a:cubicBezTo>
                    <a:pt x="678227" y="1034614"/>
                    <a:pt x="646317" y="1073505"/>
                    <a:pt x="630096" y="1073505"/>
                  </a:cubicBezTo>
                  <a:cubicBezTo>
                    <a:pt x="403502" y="1051937"/>
                    <a:pt x="236429" y="1023133"/>
                    <a:pt x="34553" y="999340"/>
                  </a:cubicBezTo>
                  <a:cubicBezTo>
                    <a:pt x="18332" y="999340"/>
                    <a:pt x="0" y="946734"/>
                    <a:pt x="0" y="930513"/>
                  </a:cubicBezTo>
                  <a:lnTo>
                    <a:pt x="0" y="167905"/>
                  </a:lnTo>
                  <a:close/>
                </a:path>
              </a:pathLst>
            </a:custGeom>
            <a:gradFill flip="none" rotWithShape="1">
              <a:gsLst>
                <a:gs pos="0">
                  <a:srgbClr val="BE1247"/>
                </a:gs>
                <a:gs pos="27000">
                  <a:srgbClr val="D2144F"/>
                </a:gs>
                <a:gs pos="66000">
                  <a:srgbClr val="F87477"/>
                </a:gs>
                <a:gs pos="100000">
                  <a:srgbClr val="FA9496"/>
                </a:gs>
              </a:gsLst>
              <a:lin ang="0" scaled="1"/>
              <a:tileRect/>
            </a:gradFill>
            <a:ln w="3175" cap="flat" cmpd="sng" algn="ctr">
              <a:solidFill>
                <a:sysClr val="window" lastClr="FFFFFF"/>
              </a:solidFill>
              <a:prstDash val="solid"/>
            </a:ln>
            <a:effectLst>
              <a:outerShdw blurRad="50800" dist="38100" dir="2700000" algn="tl" rotWithShape="0">
                <a:prstClr val="black">
                  <a:alpha val="40000"/>
                </a:prst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grpSp>
      <p:sp>
        <p:nvSpPr>
          <p:cNvPr id="30" name="TextBox 29"/>
          <p:cNvSpPr txBox="1"/>
          <p:nvPr/>
        </p:nvSpPr>
        <p:spPr>
          <a:xfrm flipH="1">
            <a:off x="-82445" y="3033791"/>
            <a:ext cx="1109470"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smtClean="0">
                <a:ln w="18415" cmpd="sng">
                  <a:noFill/>
                  <a:prstDash val="solid"/>
                </a:ln>
                <a:effectLst/>
                <a:uLnTx/>
                <a:uFillTx/>
                <a:latin typeface="Arial Rounded MT Bold" pitchFamily="34" charset="0"/>
                <a:ea typeface="微软雅黑" pitchFamily="34" charset="-122"/>
              </a:rPr>
              <a:t>YOUR TEXT</a:t>
            </a:r>
            <a:endParaRPr kumimoji="0" lang="zh-CN" altLang="en-US" sz="1600" b="1" i="0" u="none" strike="noStrike" kern="0" cap="none" spc="0" normalizeH="0" baseline="0" noProof="0" dirty="0">
              <a:ln w="18415" cmpd="sng">
                <a:noFill/>
                <a:prstDash val="solid"/>
              </a:ln>
              <a:effectLst/>
              <a:uLnTx/>
              <a:uFillTx/>
              <a:latin typeface="Arial Rounded MT Bold" pitchFamily="34" charset="0"/>
              <a:ea typeface="微软雅黑" pitchFamily="34" charset="-122"/>
            </a:endParaRPr>
          </a:p>
        </p:txBody>
      </p:sp>
      <p:sp>
        <p:nvSpPr>
          <p:cNvPr id="31" name="TextBox 30"/>
          <p:cNvSpPr txBox="1"/>
          <p:nvPr/>
        </p:nvSpPr>
        <p:spPr>
          <a:xfrm rot="600239">
            <a:off x="323528" y="4913164"/>
            <a:ext cx="7200800"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effectLst/>
              <a:uLnTx/>
              <a:uFillTx/>
              <a:latin typeface="Arial Rounded MT Bold" pitchFamily="34" charset="0"/>
              <a:ea typeface="微软雅黑" pitchFamily="34" charset="-122"/>
              <a:cs typeface="Calibri" pitchFamily="34" charset="0"/>
            </a:endParaRPr>
          </a:p>
        </p:txBody>
      </p:sp>
      <p:sp>
        <p:nvSpPr>
          <p:cNvPr id="32" name="TextBox 31"/>
          <p:cNvSpPr txBox="1"/>
          <p:nvPr/>
        </p:nvSpPr>
        <p:spPr>
          <a:xfrm flipH="1">
            <a:off x="971600" y="2564904"/>
            <a:ext cx="1109470"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smtClean="0">
                <a:ln w="18415" cmpd="sng">
                  <a:noFill/>
                  <a:prstDash val="solid"/>
                </a:ln>
                <a:effectLst/>
                <a:uLnTx/>
                <a:uFillTx/>
                <a:latin typeface="Arial Rounded MT Bold" pitchFamily="34" charset="0"/>
                <a:ea typeface="微软雅黑" pitchFamily="34" charset="-122"/>
              </a:rPr>
              <a:t>YOUR TEXT</a:t>
            </a:r>
            <a:endParaRPr kumimoji="0" lang="zh-CN" altLang="en-US" sz="1400" b="1" i="0" u="none" strike="noStrike" kern="0" cap="none" spc="0" normalizeH="0" baseline="0" noProof="0" dirty="0">
              <a:ln w="18415" cmpd="sng">
                <a:noFill/>
                <a:prstDash val="solid"/>
              </a:ln>
              <a:effectLst/>
              <a:uLnTx/>
              <a:uFillTx/>
              <a:latin typeface="Arial Rounded MT Bold" pitchFamily="34" charset="0"/>
              <a:ea typeface="微软雅黑" pitchFamily="34" charset="-122"/>
            </a:endParaRPr>
          </a:p>
        </p:txBody>
      </p:sp>
      <p:sp>
        <p:nvSpPr>
          <p:cNvPr id="33" name="TextBox 32"/>
          <p:cNvSpPr txBox="1"/>
          <p:nvPr/>
        </p:nvSpPr>
        <p:spPr>
          <a:xfrm>
            <a:off x="1012544" y="3174725"/>
            <a:ext cx="1131391"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34" name="TextBox 33"/>
          <p:cNvSpPr txBox="1"/>
          <p:nvPr/>
        </p:nvSpPr>
        <p:spPr>
          <a:xfrm flipH="1">
            <a:off x="2123728" y="2420888"/>
            <a:ext cx="1109470"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smtClean="0">
                <a:ln w="18415" cmpd="sng">
                  <a:noFill/>
                  <a:prstDash val="solid"/>
                </a:ln>
                <a:effectLst/>
                <a:uLnTx/>
                <a:uFillTx/>
                <a:latin typeface="Arial Rounded MT Bold" pitchFamily="34" charset="0"/>
                <a:ea typeface="微软雅黑" pitchFamily="34" charset="-122"/>
              </a:rPr>
              <a:t>YOUR TEXT</a:t>
            </a:r>
            <a:endParaRPr kumimoji="0" lang="zh-CN" altLang="en-US" sz="1400" b="1" i="0" u="none" strike="noStrike" kern="0" cap="none" spc="0" normalizeH="0" baseline="0" noProof="0" dirty="0">
              <a:ln w="18415" cmpd="sng">
                <a:noFill/>
                <a:prstDash val="solid"/>
              </a:ln>
              <a:effectLst/>
              <a:uLnTx/>
              <a:uFillTx/>
              <a:latin typeface="Arial Rounded MT Bold" pitchFamily="34" charset="0"/>
              <a:ea typeface="微软雅黑" pitchFamily="34" charset="-122"/>
            </a:endParaRPr>
          </a:p>
        </p:txBody>
      </p:sp>
      <p:sp>
        <p:nvSpPr>
          <p:cNvPr id="35" name="TextBox 34"/>
          <p:cNvSpPr txBox="1"/>
          <p:nvPr/>
        </p:nvSpPr>
        <p:spPr>
          <a:xfrm>
            <a:off x="2267744" y="3122384"/>
            <a:ext cx="1055316"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36" name="TextBox 35"/>
          <p:cNvSpPr txBox="1"/>
          <p:nvPr/>
        </p:nvSpPr>
        <p:spPr>
          <a:xfrm flipH="1">
            <a:off x="3347864" y="2348880"/>
            <a:ext cx="1656184"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effectLst/>
              <a:uLnTx/>
              <a:uFillTx/>
              <a:latin typeface="Arial Rounded MT Bold" pitchFamily="34" charset="0"/>
              <a:ea typeface="微软雅黑" pitchFamily="34" charset="-122"/>
            </a:endParaRPr>
          </a:p>
        </p:txBody>
      </p:sp>
      <p:sp>
        <p:nvSpPr>
          <p:cNvPr id="37" name="TextBox 36"/>
          <p:cNvSpPr txBox="1"/>
          <p:nvPr/>
        </p:nvSpPr>
        <p:spPr>
          <a:xfrm>
            <a:off x="3485226" y="2979529"/>
            <a:ext cx="1590830"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cxnSp>
        <p:nvCxnSpPr>
          <p:cNvPr id="38" name="直接连接符 37"/>
          <p:cNvCxnSpPr/>
          <p:nvPr/>
        </p:nvCxnSpPr>
        <p:spPr>
          <a:xfrm>
            <a:off x="1115616" y="3109057"/>
            <a:ext cx="864096" cy="13327"/>
          </a:xfrm>
          <a:prstGeom prst="line">
            <a:avLst/>
          </a:prstGeom>
          <a:noFill/>
          <a:ln w="9525" cap="flat" cmpd="sng" algn="ctr">
            <a:solidFill>
              <a:sysClr val="window" lastClr="FFFFFF"/>
            </a:solidFill>
            <a:prstDash val="solid"/>
            <a:headEnd type="oval" w="med" len="med"/>
            <a:tailEnd type="oval" w="med" len="med"/>
          </a:ln>
          <a:effectLst/>
        </p:spPr>
      </p:cxnSp>
      <p:cxnSp>
        <p:nvCxnSpPr>
          <p:cNvPr id="39" name="直接连接符 38"/>
          <p:cNvCxnSpPr/>
          <p:nvPr/>
        </p:nvCxnSpPr>
        <p:spPr>
          <a:xfrm>
            <a:off x="2274640" y="3027127"/>
            <a:ext cx="864096" cy="13327"/>
          </a:xfrm>
          <a:prstGeom prst="line">
            <a:avLst/>
          </a:prstGeom>
          <a:noFill/>
          <a:ln w="9525" cap="flat" cmpd="sng" algn="ctr">
            <a:solidFill>
              <a:sysClr val="window" lastClr="FFFFFF"/>
            </a:solidFill>
            <a:prstDash val="solid"/>
            <a:headEnd type="oval" w="med" len="med"/>
            <a:tailEnd type="oval" w="med" len="med"/>
          </a:ln>
          <a:effectLst/>
        </p:spPr>
      </p:cxnSp>
      <p:cxnSp>
        <p:nvCxnSpPr>
          <p:cNvPr id="40" name="直接连接符 39"/>
          <p:cNvCxnSpPr/>
          <p:nvPr/>
        </p:nvCxnSpPr>
        <p:spPr>
          <a:xfrm>
            <a:off x="3521230" y="2826514"/>
            <a:ext cx="1410810" cy="13327"/>
          </a:xfrm>
          <a:prstGeom prst="line">
            <a:avLst/>
          </a:prstGeom>
          <a:noFill/>
          <a:ln w="9525" cap="flat" cmpd="sng" algn="ctr">
            <a:solidFill>
              <a:sysClr val="window" lastClr="FFFFFF"/>
            </a:solidFill>
            <a:prstDash val="solid"/>
            <a:headEnd type="oval" w="med" len="med"/>
            <a:tailEnd type="oval" w="med" len="med"/>
          </a:ln>
          <a:effectLst/>
        </p:spPr>
      </p:cxnSp>
      <p:sp>
        <p:nvSpPr>
          <p:cNvPr id="41" name="TextBox 40"/>
          <p:cNvSpPr txBox="1"/>
          <p:nvPr/>
        </p:nvSpPr>
        <p:spPr>
          <a:xfrm flipH="1">
            <a:off x="5724128" y="1979548"/>
            <a:ext cx="1656184"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effectLst/>
              <a:uLnTx/>
              <a:uFillTx/>
              <a:latin typeface="Arial Rounded MT Bold" pitchFamily="34" charset="0"/>
              <a:ea typeface="微软雅黑" pitchFamily="34" charset="-122"/>
            </a:endParaRPr>
          </a:p>
        </p:txBody>
      </p:sp>
      <p:sp>
        <p:nvSpPr>
          <p:cNvPr id="42" name="TextBox 41"/>
          <p:cNvSpPr txBox="1"/>
          <p:nvPr/>
        </p:nvSpPr>
        <p:spPr>
          <a:xfrm>
            <a:off x="5652120" y="2564904"/>
            <a:ext cx="2958982" cy="181588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Click here to add your text. Click here to add your text. </a:t>
            </a:r>
          </a:p>
        </p:txBody>
      </p:sp>
      <p:cxnSp>
        <p:nvCxnSpPr>
          <p:cNvPr id="43" name="直接连接符 42"/>
          <p:cNvCxnSpPr/>
          <p:nvPr/>
        </p:nvCxnSpPr>
        <p:spPr>
          <a:xfrm>
            <a:off x="5698494" y="2479569"/>
            <a:ext cx="2831264" cy="13327"/>
          </a:xfrm>
          <a:prstGeom prst="line">
            <a:avLst/>
          </a:prstGeom>
          <a:noFill/>
          <a:ln w="9525" cap="flat" cmpd="sng" algn="ctr">
            <a:solidFill>
              <a:sysClr val="window" lastClr="FFFFFF"/>
            </a:solidFill>
            <a:prstDash val="solid"/>
            <a:headEnd type="oval" w="med" len="med"/>
            <a:tailEnd type="oval" w="med" len="med"/>
          </a:ln>
          <a:effectLst/>
        </p:spPr>
      </p:cxnSp>
    </p:spTree>
    <p:extLst>
      <p:ext uri="{BB962C8B-B14F-4D97-AF65-F5344CB8AC3E}">
        <p14:creationId xmlns:p14="http://schemas.microsoft.com/office/powerpoint/2010/main" val="149928398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65"/>
          <p:cNvSpPr>
            <a:spLocks noChangeArrowheads="1"/>
          </p:cNvSpPr>
          <p:nvPr/>
        </p:nvSpPr>
        <p:spPr bwMode="auto">
          <a:xfrm rot="10800000" flipV="1">
            <a:off x="1043609" y="5373217"/>
            <a:ext cx="2877393" cy="43204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6" name="Oval 65"/>
          <p:cNvSpPr>
            <a:spLocks noChangeArrowheads="1"/>
          </p:cNvSpPr>
          <p:nvPr/>
        </p:nvSpPr>
        <p:spPr bwMode="auto">
          <a:xfrm rot="10800000" flipV="1">
            <a:off x="3061295" y="5085185"/>
            <a:ext cx="2877393" cy="43204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7" name="Oval 65"/>
          <p:cNvSpPr>
            <a:spLocks noChangeArrowheads="1"/>
          </p:cNvSpPr>
          <p:nvPr/>
        </p:nvSpPr>
        <p:spPr bwMode="auto">
          <a:xfrm rot="10800000" flipV="1">
            <a:off x="4946133" y="4653137"/>
            <a:ext cx="2877393" cy="43204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8" name="图片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60032" y="1700809"/>
            <a:ext cx="3364714" cy="3187945"/>
          </a:xfrm>
          <a:prstGeom prst="rect">
            <a:avLst/>
          </a:prstGeom>
        </p:spPr>
      </p:pic>
      <p:pic>
        <p:nvPicPr>
          <p:cNvPr id="19" name="图片 1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840881" y="1816806"/>
            <a:ext cx="3706062" cy="3511006"/>
          </a:xfrm>
          <a:prstGeom prst="rect">
            <a:avLst/>
          </a:prstGeom>
        </p:spPr>
      </p:pic>
      <p:pic>
        <p:nvPicPr>
          <p:cNvPr id="20" name="图片 1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7076" y="1846799"/>
            <a:ext cx="4016932" cy="3803590"/>
          </a:xfrm>
          <a:prstGeom prst="rect">
            <a:avLst/>
          </a:prstGeom>
        </p:spPr>
      </p:pic>
      <p:sp>
        <p:nvSpPr>
          <p:cNvPr id="21" name="TextBox 20"/>
          <p:cNvSpPr txBox="1"/>
          <p:nvPr/>
        </p:nvSpPr>
        <p:spPr>
          <a:xfrm rot="3213213">
            <a:off x="2545204" y="2596638"/>
            <a:ext cx="1776318"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2" name="TextBox 21"/>
          <p:cNvSpPr txBox="1"/>
          <p:nvPr/>
        </p:nvSpPr>
        <p:spPr>
          <a:xfrm rot="3213213">
            <a:off x="4493502" y="2452622"/>
            <a:ext cx="1776318"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3" name="TextBox 22"/>
          <p:cNvSpPr txBox="1"/>
          <p:nvPr/>
        </p:nvSpPr>
        <p:spPr>
          <a:xfrm rot="3213213">
            <a:off x="6338727" y="2310834"/>
            <a:ext cx="1776318"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4" name="TextBox 23"/>
          <p:cNvSpPr txBox="1"/>
          <p:nvPr/>
        </p:nvSpPr>
        <p:spPr>
          <a:xfrm>
            <a:off x="988098" y="994292"/>
            <a:ext cx="2073195"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5" name="TextBox 24"/>
          <p:cNvSpPr txBox="1"/>
          <p:nvPr/>
        </p:nvSpPr>
        <p:spPr>
          <a:xfrm>
            <a:off x="3203848" y="796271"/>
            <a:ext cx="2073195"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6" name="TextBox 25"/>
          <p:cNvSpPr txBox="1"/>
          <p:nvPr/>
        </p:nvSpPr>
        <p:spPr>
          <a:xfrm>
            <a:off x="5436096" y="620689"/>
            <a:ext cx="2073195"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7" name="TextBox 26"/>
          <p:cNvSpPr txBox="1"/>
          <p:nvPr/>
        </p:nvSpPr>
        <p:spPr>
          <a:xfrm>
            <a:off x="683568" y="5611887"/>
            <a:ext cx="7941434" cy="76944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308897507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03648" y="2314584"/>
            <a:ext cx="3409606" cy="3409606"/>
          </a:xfrm>
          <a:prstGeom prst="rect">
            <a:avLst/>
          </a:prstGeom>
        </p:spPr>
      </p:pic>
      <p:pic>
        <p:nvPicPr>
          <p:cNvPr id="13" name="图片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06307" y="2314584"/>
            <a:ext cx="3409606" cy="3409606"/>
          </a:xfrm>
          <a:prstGeom prst="rect">
            <a:avLst/>
          </a:prstGeom>
        </p:spPr>
      </p:pic>
      <p:pic>
        <p:nvPicPr>
          <p:cNvPr id="14" name="图片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66611" y="-187442"/>
            <a:ext cx="3409606" cy="3409606"/>
          </a:xfrm>
          <a:prstGeom prst="rect">
            <a:avLst/>
          </a:prstGeom>
        </p:spPr>
      </p:pic>
      <p:sp>
        <p:nvSpPr>
          <p:cNvPr id="15" name="TextBox 14"/>
          <p:cNvSpPr txBox="1"/>
          <p:nvPr/>
        </p:nvSpPr>
        <p:spPr>
          <a:xfrm>
            <a:off x="3599892" y="1466781"/>
            <a:ext cx="2052228" cy="954107"/>
          </a:xfrm>
          <a:prstGeom prst="rect">
            <a:avLst/>
          </a:prstGeom>
          <a:noFill/>
        </p:spPr>
        <p:txBody>
          <a:bodyPr wrap="square" rtlCol="0">
            <a:spAutoFit/>
          </a:bodyPr>
          <a:lstStyle/>
          <a:p>
            <a:pPr algn="ct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16" name="TextBox 15"/>
          <p:cNvSpPr txBox="1"/>
          <p:nvPr/>
        </p:nvSpPr>
        <p:spPr>
          <a:xfrm>
            <a:off x="3779912" y="620688"/>
            <a:ext cx="1512168"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7" name="TextBox 16"/>
          <p:cNvSpPr txBox="1"/>
          <p:nvPr/>
        </p:nvSpPr>
        <p:spPr>
          <a:xfrm>
            <a:off x="611560" y="5639070"/>
            <a:ext cx="7781086"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
        <p:nvSpPr>
          <p:cNvPr id="18" name="TextBox 17"/>
          <p:cNvSpPr txBox="1"/>
          <p:nvPr/>
        </p:nvSpPr>
        <p:spPr>
          <a:xfrm>
            <a:off x="2107686" y="3963179"/>
            <a:ext cx="2052228" cy="954107"/>
          </a:xfrm>
          <a:prstGeom prst="rect">
            <a:avLst/>
          </a:prstGeom>
          <a:noFill/>
        </p:spPr>
        <p:txBody>
          <a:bodyPr wrap="square" rtlCol="0">
            <a:spAutoFit/>
          </a:bodyPr>
          <a:lstStyle/>
          <a:p>
            <a:pPr algn="ct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19" name="TextBox 18"/>
          <p:cNvSpPr txBox="1"/>
          <p:nvPr/>
        </p:nvSpPr>
        <p:spPr>
          <a:xfrm>
            <a:off x="2287706" y="3117086"/>
            <a:ext cx="1512168"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0" name="TextBox 19"/>
          <p:cNvSpPr txBox="1"/>
          <p:nvPr/>
        </p:nvSpPr>
        <p:spPr>
          <a:xfrm>
            <a:off x="5042922" y="3979221"/>
            <a:ext cx="2052228" cy="954107"/>
          </a:xfrm>
          <a:prstGeom prst="rect">
            <a:avLst/>
          </a:prstGeom>
          <a:noFill/>
        </p:spPr>
        <p:txBody>
          <a:bodyPr wrap="square" rtlCol="0">
            <a:spAutoFit/>
          </a:bodyPr>
          <a:lstStyle/>
          <a:p>
            <a:pPr algn="ct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21" name="TextBox 20"/>
          <p:cNvSpPr txBox="1"/>
          <p:nvPr/>
        </p:nvSpPr>
        <p:spPr>
          <a:xfrm>
            <a:off x="5222942" y="3133128"/>
            <a:ext cx="1512168"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Tree>
    <p:extLst>
      <p:ext uri="{BB962C8B-B14F-4D97-AF65-F5344CB8AC3E}">
        <p14:creationId xmlns:p14="http://schemas.microsoft.com/office/powerpoint/2010/main" val="204167055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800" y="260648"/>
            <a:ext cx="9093294" cy="2852797"/>
          </a:xfrm>
          <a:prstGeom prst="rect">
            <a:avLst/>
          </a:prstGeom>
        </p:spPr>
      </p:pic>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08" y="2359121"/>
            <a:ext cx="9093294" cy="2852797"/>
          </a:xfrm>
          <a:prstGeom prst="rect">
            <a:avLst/>
          </a:prstGeom>
        </p:spPr>
      </p:pic>
      <p:sp>
        <p:nvSpPr>
          <p:cNvPr id="15" name="TextBox 14"/>
          <p:cNvSpPr txBox="1"/>
          <p:nvPr/>
        </p:nvSpPr>
        <p:spPr>
          <a:xfrm>
            <a:off x="682260" y="1687046"/>
            <a:ext cx="3601707"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a:t>
            </a:r>
          </a:p>
        </p:txBody>
      </p:sp>
      <p:sp>
        <p:nvSpPr>
          <p:cNvPr id="16" name="TextBox 15"/>
          <p:cNvSpPr txBox="1"/>
          <p:nvPr/>
        </p:nvSpPr>
        <p:spPr>
          <a:xfrm>
            <a:off x="682261" y="1134985"/>
            <a:ext cx="230556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7" name="TextBox 16"/>
          <p:cNvSpPr txBox="1"/>
          <p:nvPr/>
        </p:nvSpPr>
        <p:spPr>
          <a:xfrm>
            <a:off x="5148063" y="1687046"/>
            <a:ext cx="3601707"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a:t>
            </a:r>
          </a:p>
        </p:txBody>
      </p:sp>
      <p:sp>
        <p:nvSpPr>
          <p:cNvPr id="18" name="TextBox 17"/>
          <p:cNvSpPr txBox="1"/>
          <p:nvPr/>
        </p:nvSpPr>
        <p:spPr>
          <a:xfrm>
            <a:off x="5148064" y="1134985"/>
            <a:ext cx="230556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9" name="TextBox 18"/>
          <p:cNvSpPr txBox="1"/>
          <p:nvPr/>
        </p:nvSpPr>
        <p:spPr>
          <a:xfrm>
            <a:off x="682260" y="3820327"/>
            <a:ext cx="3601707"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a:t>
            </a:r>
          </a:p>
        </p:txBody>
      </p:sp>
      <p:sp>
        <p:nvSpPr>
          <p:cNvPr id="20" name="TextBox 19"/>
          <p:cNvSpPr txBox="1"/>
          <p:nvPr/>
        </p:nvSpPr>
        <p:spPr>
          <a:xfrm>
            <a:off x="682261" y="3268266"/>
            <a:ext cx="230556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1" name="TextBox 20"/>
          <p:cNvSpPr txBox="1"/>
          <p:nvPr/>
        </p:nvSpPr>
        <p:spPr>
          <a:xfrm>
            <a:off x="5148063" y="3820327"/>
            <a:ext cx="3601707"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a:t>
            </a:r>
          </a:p>
        </p:txBody>
      </p:sp>
      <p:sp>
        <p:nvSpPr>
          <p:cNvPr id="22" name="TextBox 21"/>
          <p:cNvSpPr txBox="1"/>
          <p:nvPr/>
        </p:nvSpPr>
        <p:spPr>
          <a:xfrm>
            <a:off x="5148064" y="3268266"/>
            <a:ext cx="230556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3" name="TextBox 22"/>
          <p:cNvSpPr txBox="1"/>
          <p:nvPr/>
        </p:nvSpPr>
        <p:spPr>
          <a:xfrm>
            <a:off x="611560" y="5433287"/>
            <a:ext cx="7781086"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96578868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65"/>
          <p:cNvSpPr>
            <a:spLocks noChangeArrowheads="1"/>
          </p:cNvSpPr>
          <p:nvPr/>
        </p:nvSpPr>
        <p:spPr bwMode="auto">
          <a:xfrm rot="10800000" flipV="1">
            <a:off x="401025" y="5067065"/>
            <a:ext cx="5734944" cy="1210891"/>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1" name="图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3199" y="188640"/>
            <a:ext cx="6817113" cy="5742522"/>
          </a:xfrm>
          <a:prstGeom prst="rect">
            <a:avLst/>
          </a:prstGeom>
        </p:spPr>
      </p:pic>
      <p:sp>
        <p:nvSpPr>
          <p:cNvPr id="12" name="TextBox 11"/>
          <p:cNvSpPr txBox="1"/>
          <p:nvPr/>
        </p:nvSpPr>
        <p:spPr>
          <a:xfrm>
            <a:off x="5595909" y="794711"/>
            <a:ext cx="114182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C092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C092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3" name="TextBox 12"/>
          <p:cNvSpPr txBox="1"/>
          <p:nvPr/>
        </p:nvSpPr>
        <p:spPr>
          <a:xfrm>
            <a:off x="6087843" y="2418811"/>
            <a:ext cx="114182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C092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C092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4" name="TextBox 13"/>
          <p:cNvSpPr txBox="1"/>
          <p:nvPr/>
        </p:nvSpPr>
        <p:spPr>
          <a:xfrm>
            <a:off x="5913557" y="4090675"/>
            <a:ext cx="114182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C092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C092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5" name="TextBox 14"/>
          <p:cNvSpPr txBox="1"/>
          <p:nvPr/>
        </p:nvSpPr>
        <p:spPr>
          <a:xfrm>
            <a:off x="1337129" y="2244232"/>
            <a:ext cx="4105765" cy="2246769"/>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Click here to add your text. Click here to add your text. </a:t>
            </a:r>
            <a:r>
              <a:rPr lang="en-US" altLang="zh-CN" sz="1400" kern="0" dirty="0" smtClean="0">
                <a:solidFill>
                  <a:sysClr val="windowText" lastClr="000000">
                    <a:lumMod val="75000"/>
                    <a:lumOff val="25000"/>
                  </a:sysClr>
                </a:solidFill>
                <a:latin typeface="Arial" pitchFamily="34" charset="0"/>
                <a:ea typeface="微软雅黑" pitchFamily="34" charset="-122"/>
                <a:cs typeface="Arial" pitchFamily="34" charset="0"/>
              </a:rPr>
              <a:t>Click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here to add your text. Click here to add your text. Click here to add your text. Click here to add your text</a:t>
            </a:r>
            <a:r>
              <a:rPr lang="en-US" altLang="zh-CN" sz="1400" kern="0" dirty="0" smtClean="0">
                <a:solidFill>
                  <a:sysClr val="windowText" lastClr="000000">
                    <a:lumMod val="75000"/>
                    <a:lumOff val="25000"/>
                  </a:sysClr>
                </a:solidFill>
                <a:latin typeface="Arial" pitchFamily="34" charset="0"/>
                <a:ea typeface="微软雅黑" pitchFamily="34" charset="-122"/>
                <a:cs typeface="Arial" pitchFamily="34" charset="0"/>
              </a:rPr>
              <a:t>.</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 Click here to add your text. Click here to add your text. Click here to add your text. Click here to add your text. </a:t>
            </a:r>
            <a:r>
              <a:rPr lang="en-US" altLang="zh-CN" sz="1400" kern="0" dirty="0" smtClean="0">
                <a:solidFill>
                  <a:sysClr val="windowText" lastClr="000000">
                    <a:lumMod val="75000"/>
                    <a:lumOff val="25000"/>
                  </a:sysClr>
                </a:solidFill>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a:p>
            <a:pPr>
              <a:defRPr/>
            </a:pP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16" name="TextBox 15"/>
          <p:cNvSpPr txBox="1"/>
          <p:nvPr/>
        </p:nvSpPr>
        <p:spPr>
          <a:xfrm>
            <a:off x="1841185" y="1538673"/>
            <a:ext cx="3169661" cy="53553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C092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600" b="1" i="0" u="none" strike="noStrike" kern="0" cap="none" spc="0" normalizeH="0" baseline="0" noProof="0" dirty="0">
              <a:ln w="18415" cmpd="sng">
                <a:noFill/>
                <a:prstDash val="solid"/>
              </a:ln>
              <a:solidFill>
                <a:srgbClr val="C092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7" name="TextBox 16"/>
          <p:cNvSpPr txBox="1"/>
          <p:nvPr/>
        </p:nvSpPr>
        <p:spPr>
          <a:xfrm>
            <a:off x="5148064" y="5448126"/>
            <a:ext cx="3744416" cy="1077218"/>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a:ln>
                  <a:noFill/>
                </a:ln>
                <a:solidFill>
                  <a:srgbClr val="C09200"/>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3200" b="1" i="0" u="none" strike="noStrike" kern="0" cap="none" spc="0" normalizeH="0" baseline="0" noProof="0" dirty="0">
              <a:ln>
                <a:noFill/>
              </a:ln>
              <a:solidFill>
                <a:srgbClr val="C09200"/>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307978296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9592" y="188640"/>
            <a:ext cx="4937352" cy="6211311"/>
          </a:xfrm>
          <a:prstGeom prst="rect">
            <a:avLst/>
          </a:prstGeom>
        </p:spPr>
      </p:pic>
      <p:pic>
        <p:nvPicPr>
          <p:cNvPr id="11"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50000"/>
          <a:stretch/>
        </p:blipFill>
        <p:spPr bwMode="auto">
          <a:xfrm rot="5400000" flipH="1" flipV="1">
            <a:off x="2430004" y="3770797"/>
            <a:ext cx="6485041" cy="328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TextBox 11"/>
          <p:cNvSpPr txBox="1"/>
          <p:nvPr/>
        </p:nvSpPr>
        <p:spPr>
          <a:xfrm rot="1074677">
            <a:off x="2438066" y="1881931"/>
            <a:ext cx="3601707"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13" name="TextBox 12"/>
          <p:cNvSpPr txBox="1"/>
          <p:nvPr/>
        </p:nvSpPr>
        <p:spPr>
          <a:xfrm rot="1074677">
            <a:off x="2978055" y="2729675"/>
            <a:ext cx="3100798"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14" name="TextBox 13"/>
          <p:cNvSpPr txBox="1"/>
          <p:nvPr/>
        </p:nvSpPr>
        <p:spPr>
          <a:xfrm rot="1074677">
            <a:off x="3328977" y="3506019"/>
            <a:ext cx="2519772"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15" name="TextBox 14"/>
          <p:cNvSpPr txBox="1"/>
          <p:nvPr/>
        </p:nvSpPr>
        <p:spPr>
          <a:xfrm rot="1074677">
            <a:off x="3367594" y="4377729"/>
            <a:ext cx="2505939"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16" name="TextBox 15"/>
          <p:cNvSpPr txBox="1"/>
          <p:nvPr/>
        </p:nvSpPr>
        <p:spPr>
          <a:xfrm rot="1074677">
            <a:off x="1961055" y="4941309"/>
            <a:ext cx="3829590"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a:t>
            </a:r>
          </a:p>
        </p:txBody>
      </p:sp>
      <p:sp>
        <p:nvSpPr>
          <p:cNvPr id="17" name="TextBox 16"/>
          <p:cNvSpPr txBox="1"/>
          <p:nvPr/>
        </p:nvSpPr>
        <p:spPr>
          <a:xfrm rot="5400000">
            <a:off x="4521292" y="2823135"/>
            <a:ext cx="5402711" cy="156966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a:ln>
                  <a:noFill/>
                </a:ln>
                <a:uLnTx/>
                <a:uFillTx/>
                <a:latin typeface="Bauhaus 93" pitchFamily="82" charset="0"/>
              </a:rPr>
              <a:t>Click here to add your title</a:t>
            </a:r>
            <a:endParaRPr kumimoji="0" lang="zh-CN" altLang="en-US" sz="4800" b="1" i="0" u="none" strike="noStrike" kern="0" cap="none" spc="0" normalizeH="0" baseline="0" noProof="0" dirty="0">
              <a:ln>
                <a:noFill/>
              </a:ln>
              <a:uLnTx/>
              <a:uFillTx/>
              <a:latin typeface="Bauhaus 93" pitchFamily="82" charset="0"/>
            </a:endParaRPr>
          </a:p>
        </p:txBody>
      </p:sp>
    </p:spTree>
    <p:extLst>
      <p:ext uri="{BB962C8B-B14F-4D97-AF65-F5344CB8AC3E}">
        <p14:creationId xmlns:p14="http://schemas.microsoft.com/office/powerpoint/2010/main" val="279017133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65"/>
          <p:cNvSpPr>
            <a:spLocks noChangeArrowheads="1"/>
          </p:cNvSpPr>
          <p:nvPr/>
        </p:nvSpPr>
        <p:spPr bwMode="auto">
          <a:xfrm rot="10800000" flipV="1">
            <a:off x="4067944" y="3094512"/>
            <a:ext cx="1584176" cy="334487"/>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6" name="Oval 65"/>
          <p:cNvSpPr>
            <a:spLocks noChangeArrowheads="1"/>
          </p:cNvSpPr>
          <p:nvPr/>
        </p:nvSpPr>
        <p:spPr bwMode="auto">
          <a:xfrm rot="10800000" flipV="1">
            <a:off x="6588225" y="5324502"/>
            <a:ext cx="1584176" cy="334487"/>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7" name="Oval 65"/>
          <p:cNvSpPr>
            <a:spLocks noChangeArrowheads="1"/>
          </p:cNvSpPr>
          <p:nvPr/>
        </p:nvSpPr>
        <p:spPr bwMode="auto">
          <a:xfrm rot="10800000" flipV="1">
            <a:off x="2051721" y="5115810"/>
            <a:ext cx="1584176" cy="334487"/>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8" name="图片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92184" y="64053"/>
            <a:ext cx="3679872" cy="3173512"/>
          </a:xfrm>
          <a:prstGeom prst="rect">
            <a:avLst/>
          </a:prstGeom>
        </p:spPr>
      </p:pic>
      <p:pic>
        <p:nvPicPr>
          <p:cNvPr id="19" name="图片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7584" y="2636912"/>
            <a:ext cx="3042128" cy="2623524"/>
          </a:xfrm>
          <a:prstGeom prst="rect">
            <a:avLst/>
          </a:prstGeom>
        </p:spPr>
      </p:pic>
      <p:pic>
        <p:nvPicPr>
          <p:cNvPr id="20" name="图片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58224" y="2838049"/>
            <a:ext cx="3042128" cy="2623524"/>
          </a:xfrm>
          <a:prstGeom prst="rect">
            <a:avLst/>
          </a:prstGeom>
        </p:spPr>
      </p:pic>
      <p:sp>
        <p:nvSpPr>
          <p:cNvPr id="21" name="TextBox 20"/>
          <p:cNvSpPr txBox="1"/>
          <p:nvPr/>
        </p:nvSpPr>
        <p:spPr>
          <a:xfrm>
            <a:off x="2635624" y="908720"/>
            <a:ext cx="3284262"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22" name="TextBox 21"/>
          <p:cNvSpPr txBox="1"/>
          <p:nvPr/>
        </p:nvSpPr>
        <p:spPr>
          <a:xfrm>
            <a:off x="2663731" y="424401"/>
            <a:ext cx="230556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3" name="TextBox 22"/>
          <p:cNvSpPr txBox="1"/>
          <p:nvPr/>
        </p:nvSpPr>
        <p:spPr>
          <a:xfrm>
            <a:off x="923663" y="3376282"/>
            <a:ext cx="2844723"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24" name="TextBox 23"/>
          <p:cNvSpPr txBox="1"/>
          <p:nvPr/>
        </p:nvSpPr>
        <p:spPr>
          <a:xfrm>
            <a:off x="951771" y="2891963"/>
            <a:ext cx="230556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5" name="TextBox 24"/>
          <p:cNvSpPr txBox="1"/>
          <p:nvPr/>
        </p:nvSpPr>
        <p:spPr>
          <a:xfrm>
            <a:off x="5561287" y="3585040"/>
            <a:ext cx="2844723"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26" name="TextBox 25"/>
          <p:cNvSpPr txBox="1"/>
          <p:nvPr/>
        </p:nvSpPr>
        <p:spPr>
          <a:xfrm>
            <a:off x="5589395" y="3100721"/>
            <a:ext cx="230556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7" name="TextBox 26"/>
          <p:cNvSpPr txBox="1"/>
          <p:nvPr/>
        </p:nvSpPr>
        <p:spPr>
          <a:xfrm>
            <a:off x="751354" y="5661248"/>
            <a:ext cx="7781086"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222633529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Oval 65"/>
          <p:cNvSpPr>
            <a:spLocks noChangeArrowheads="1"/>
          </p:cNvSpPr>
          <p:nvPr/>
        </p:nvSpPr>
        <p:spPr bwMode="auto">
          <a:xfrm rot="10800000" flipV="1">
            <a:off x="675534" y="4061928"/>
            <a:ext cx="2586988" cy="5358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9" name="Oval 65"/>
          <p:cNvSpPr>
            <a:spLocks noChangeArrowheads="1"/>
          </p:cNvSpPr>
          <p:nvPr/>
        </p:nvSpPr>
        <p:spPr bwMode="auto">
          <a:xfrm rot="10800000" flipV="1">
            <a:off x="107504" y="4088673"/>
            <a:ext cx="2586988" cy="5358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0" name="图片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0044" y="1715947"/>
            <a:ext cx="2742432" cy="2707001"/>
          </a:xfrm>
          <a:prstGeom prst="rect">
            <a:avLst/>
          </a:prstGeom>
          <a:effectLst>
            <a:reflection stA="27000" endPos="20000" dir="5400000" sy="-100000" algn="bl" rotWithShape="0"/>
          </a:effectLst>
        </p:spPr>
      </p:pic>
      <p:sp>
        <p:nvSpPr>
          <p:cNvPr id="21" name="TextBox 20"/>
          <p:cNvSpPr txBox="1"/>
          <p:nvPr/>
        </p:nvSpPr>
        <p:spPr>
          <a:xfrm>
            <a:off x="1282803" y="2636912"/>
            <a:ext cx="1252507"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007A37"/>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007A37"/>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2" name="Oval 65"/>
          <p:cNvSpPr>
            <a:spLocks noChangeArrowheads="1"/>
          </p:cNvSpPr>
          <p:nvPr/>
        </p:nvSpPr>
        <p:spPr bwMode="auto">
          <a:xfrm rot="10800000" flipV="1">
            <a:off x="3558465" y="4061928"/>
            <a:ext cx="2586988" cy="5358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3" name="Oval 65"/>
          <p:cNvSpPr>
            <a:spLocks noChangeArrowheads="1"/>
          </p:cNvSpPr>
          <p:nvPr/>
        </p:nvSpPr>
        <p:spPr bwMode="auto">
          <a:xfrm rot="10800000" flipV="1">
            <a:off x="2990435" y="4088673"/>
            <a:ext cx="2586988" cy="5358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4" name="图片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12976" y="1715947"/>
            <a:ext cx="2742432" cy="2707001"/>
          </a:xfrm>
          <a:prstGeom prst="rect">
            <a:avLst/>
          </a:prstGeom>
          <a:effectLst>
            <a:reflection stA="27000" endPos="20000" dir="5400000" sy="-100000" algn="bl" rotWithShape="0"/>
          </a:effectLst>
        </p:spPr>
      </p:pic>
      <p:sp>
        <p:nvSpPr>
          <p:cNvPr id="25" name="TextBox 24"/>
          <p:cNvSpPr txBox="1"/>
          <p:nvPr/>
        </p:nvSpPr>
        <p:spPr>
          <a:xfrm>
            <a:off x="4165734" y="2636912"/>
            <a:ext cx="1252507"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007A37"/>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007A37"/>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6" name="Oval 65"/>
          <p:cNvSpPr>
            <a:spLocks noChangeArrowheads="1"/>
          </p:cNvSpPr>
          <p:nvPr/>
        </p:nvSpPr>
        <p:spPr bwMode="auto">
          <a:xfrm rot="10800000" flipV="1">
            <a:off x="6441396" y="4061928"/>
            <a:ext cx="2586988" cy="5358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7" name="Oval 65"/>
          <p:cNvSpPr>
            <a:spLocks noChangeArrowheads="1"/>
          </p:cNvSpPr>
          <p:nvPr/>
        </p:nvSpPr>
        <p:spPr bwMode="auto">
          <a:xfrm rot="10800000" flipV="1">
            <a:off x="5873367" y="4088673"/>
            <a:ext cx="2586988" cy="5358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8" name="图片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5907" y="1715947"/>
            <a:ext cx="2742432" cy="2707001"/>
          </a:xfrm>
          <a:prstGeom prst="rect">
            <a:avLst/>
          </a:prstGeom>
          <a:effectLst>
            <a:reflection stA="27000" endPos="20000" dir="5400000" sy="-100000" algn="bl" rotWithShape="0"/>
          </a:effectLst>
        </p:spPr>
      </p:pic>
      <p:sp>
        <p:nvSpPr>
          <p:cNvPr id="29" name="TextBox 28"/>
          <p:cNvSpPr txBox="1"/>
          <p:nvPr/>
        </p:nvSpPr>
        <p:spPr>
          <a:xfrm>
            <a:off x="7048665" y="2636912"/>
            <a:ext cx="1252507"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007A37"/>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007A37"/>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0" name="TextBox 29"/>
          <p:cNvSpPr txBox="1"/>
          <p:nvPr/>
        </p:nvSpPr>
        <p:spPr>
          <a:xfrm>
            <a:off x="6660232" y="4852317"/>
            <a:ext cx="2232248"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p>
        </p:txBody>
      </p:sp>
      <p:sp>
        <p:nvSpPr>
          <p:cNvPr id="31" name="TextBox 30"/>
          <p:cNvSpPr txBox="1"/>
          <p:nvPr/>
        </p:nvSpPr>
        <p:spPr>
          <a:xfrm>
            <a:off x="3779912" y="4852317"/>
            <a:ext cx="2232248"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p>
        </p:txBody>
      </p:sp>
      <p:sp>
        <p:nvSpPr>
          <p:cNvPr id="32" name="TextBox 31"/>
          <p:cNvSpPr txBox="1"/>
          <p:nvPr/>
        </p:nvSpPr>
        <p:spPr>
          <a:xfrm>
            <a:off x="757659" y="4852317"/>
            <a:ext cx="2232248"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p>
        </p:txBody>
      </p:sp>
      <p:sp>
        <p:nvSpPr>
          <p:cNvPr id="33" name="TextBox 32"/>
          <p:cNvSpPr txBox="1"/>
          <p:nvPr/>
        </p:nvSpPr>
        <p:spPr>
          <a:xfrm>
            <a:off x="1115616" y="622429"/>
            <a:ext cx="6984778"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121343651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5400000" flipH="1">
            <a:off x="-1558816" y="3591495"/>
            <a:ext cx="8208915" cy="2510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图片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07918" y="633275"/>
            <a:ext cx="3608534" cy="5748053"/>
          </a:xfrm>
          <a:prstGeom prst="rect">
            <a:avLst/>
          </a:prstGeom>
        </p:spPr>
      </p:pic>
      <p:sp>
        <p:nvSpPr>
          <p:cNvPr id="19" name="TextBox 18"/>
          <p:cNvSpPr txBox="1"/>
          <p:nvPr/>
        </p:nvSpPr>
        <p:spPr>
          <a:xfrm>
            <a:off x="2411974" y="1189803"/>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Your</a:t>
            </a:r>
            <a:r>
              <a:rPr kumimoji="0" lang="en-US" altLang="zh-CN" sz="18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  </a:t>
            </a:r>
            <a:r>
              <a:rPr kumimoji="0" lang="en-US" altLang="zh-CN" sz="24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text</a:t>
            </a:r>
            <a:endParaRPr kumimoji="0" lang="zh-CN" altLang="en-US" sz="2400" b="0"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endParaRPr>
          </a:p>
        </p:txBody>
      </p:sp>
      <p:sp>
        <p:nvSpPr>
          <p:cNvPr id="20" name="TextBox 19"/>
          <p:cNvSpPr txBox="1"/>
          <p:nvPr/>
        </p:nvSpPr>
        <p:spPr>
          <a:xfrm>
            <a:off x="2555990" y="713505"/>
            <a:ext cx="1800200"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STEP</a:t>
            </a:r>
            <a:endParaRPr kumimoji="0" lang="zh-CN" altLang="en-US" sz="4000" b="1"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endParaRPr>
          </a:p>
        </p:txBody>
      </p:sp>
      <p:sp>
        <p:nvSpPr>
          <p:cNvPr id="21" name="TextBox 20"/>
          <p:cNvSpPr txBox="1"/>
          <p:nvPr/>
        </p:nvSpPr>
        <p:spPr>
          <a:xfrm>
            <a:off x="2844022" y="2399425"/>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Your</a:t>
            </a:r>
            <a:r>
              <a:rPr kumimoji="0" lang="en-US" altLang="zh-CN" sz="18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  </a:t>
            </a:r>
            <a:r>
              <a:rPr kumimoji="0" lang="en-US" altLang="zh-CN" sz="24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text</a:t>
            </a:r>
            <a:endParaRPr kumimoji="0" lang="zh-CN" altLang="en-US" sz="2400" b="0"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endParaRPr>
          </a:p>
        </p:txBody>
      </p:sp>
      <p:sp>
        <p:nvSpPr>
          <p:cNvPr id="22" name="TextBox 21"/>
          <p:cNvSpPr txBox="1"/>
          <p:nvPr/>
        </p:nvSpPr>
        <p:spPr>
          <a:xfrm>
            <a:off x="2988038" y="1923127"/>
            <a:ext cx="1800200"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STEP</a:t>
            </a:r>
            <a:endParaRPr kumimoji="0" lang="zh-CN" altLang="en-US" sz="4000" b="1"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endParaRPr>
          </a:p>
        </p:txBody>
      </p:sp>
      <p:sp>
        <p:nvSpPr>
          <p:cNvPr id="23" name="TextBox 22"/>
          <p:cNvSpPr txBox="1"/>
          <p:nvPr/>
        </p:nvSpPr>
        <p:spPr>
          <a:xfrm>
            <a:off x="2339966" y="3720239"/>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Your</a:t>
            </a:r>
            <a:r>
              <a:rPr kumimoji="0" lang="en-US" altLang="zh-CN" sz="18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  </a:t>
            </a:r>
            <a:r>
              <a:rPr kumimoji="0" lang="en-US" altLang="zh-CN" sz="24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text</a:t>
            </a:r>
            <a:endParaRPr kumimoji="0" lang="zh-CN" altLang="en-US" sz="2400" b="0"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endParaRPr>
          </a:p>
        </p:txBody>
      </p:sp>
      <p:sp>
        <p:nvSpPr>
          <p:cNvPr id="24" name="TextBox 23"/>
          <p:cNvSpPr txBox="1"/>
          <p:nvPr/>
        </p:nvSpPr>
        <p:spPr>
          <a:xfrm>
            <a:off x="2483982" y="3243941"/>
            <a:ext cx="1800200"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STEP</a:t>
            </a:r>
            <a:endParaRPr kumimoji="0" lang="zh-CN" altLang="en-US" sz="4000" b="1"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endParaRPr>
          </a:p>
        </p:txBody>
      </p:sp>
      <p:sp>
        <p:nvSpPr>
          <p:cNvPr id="25" name="TextBox 24"/>
          <p:cNvSpPr txBox="1"/>
          <p:nvPr/>
        </p:nvSpPr>
        <p:spPr>
          <a:xfrm>
            <a:off x="1907704" y="5063721"/>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Your</a:t>
            </a:r>
            <a:r>
              <a:rPr kumimoji="0" lang="en-US" altLang="zh-CN" sz="18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  </a:t>
            </a:r>
            <a:r>
              <a:rPr kumimoji="0" lang="en-US" altLang="zh-CN" sz="2400" b="0"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text</a:t>
            </a:r>
            <a:endParaRPr kumimoji="0" lang="zh-CN" altLang="en-US" sz="2400" b="0"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endParaRPr>
          </a:p>
        </p:txBody>
      </p:sp>
      <p:sp>
        <p:nvSpPr>
          <p:cNvPr id="26" name="TextBox 25"/>
          <p:cNvSpPr txBox="1"/>
          <p:nvPr/>
        </p:nvSpPr>
        <p:spPr>
          <a:xfrm>
            <a:off x="2051720" y="4587423"/>
            <a:ext cx="1800200"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rPr>
              <a:t>STEP</a:t>
            </a:r>
            <a:endParaRPr kumimoji="0" lang="zh-CN" altLang="en-US" sz="4000" b="1"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Bauhaus 93" pitchFamily="82" charset="0"/>
              <a:ea typeface="微软雅黑" pitchFamily="34" charset="-122"/>
              <a:cs typeface="Times New Roman" pitchFamily="18" charset="0"/>
            </a:endParaRPr>
          </a:p>
        </p:txBody>
      </p:sp>
      <p:sp>
        <p:nvSpPr>
          <p:cNvPr id="27" name="TextBox 26"/>
          <p:cNvSpPr txBox="1"/>
          <p:nvPr/>
        </p:nvSpPr>
        <p:spPr>
          <a:xfrm>
            <a:off x="5156412" y="674693"/>
            <a:ext cx="331236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p>
        </p:txBody>
      </p:sp>
      <p:sp>
        <p:nvSpPr>
          <p:cNvPr id="28" name="TextBox 27"/>
          <p:cNvSpPr txBox="1"/>
          <p:nvPr/>
        </p:nvSpPr>
        <p:spPr>
          <a:xfrm>
            <a:off x="5516452" y="1922371"/>
            <a:ext cx="331236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p>
        </p:txBody>
      </p:sp>
      <p:sp>
        <p:nvSpPr>
          <p:cNvPr id="29" name="TextBox 28"/>
          <p:cNvSpPr txBox="1"/>
          <p:nvPr/>
        </p:nvSpPr>
        <p:spPr>
          <a:xfrm>
            <a:off x="5084404" y="3243185"/>
            <a:ext cx="331236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p>
        </p:txBody>
      </p:sp>
      <p:sp>
        <p:nvSpPr>
          <p:cNvPr id="30" name="TextBox 29"/>
          <p:cNvSpPr txBox="1"/>
          <p:nvPr/>
        </p:nvSpPr>
        <p:spPr>
          <a:xfrm>
            <a:off x="4580348" y="4509120"/>
            <a:ext cx="331236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p>
        </p:txBody>
      </p:sp>
      <p:sp>
        <p:nvSpPr>
          <p:cNvPr id="31" name="TextBox 30"/>
          <p:cNvSpPr txBox="1"/>
          <p:nvPr/>
        </p:nvSpPr>
        <p:spPr>
          <a:xfrm rot="5400000">
            <a:off x="-2269632" y="2997108"/>
            <a:ext cx="6984778"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uLnTx/>
                <a:uFillTx/>
                <a:latin typeface="Bauhaus 93" pitchFamily="82" charset="0"/>
              </a:rPr>
              <a:t>Click here to add your title</a:t>
            </a:r>
            <a:endParaRPr kumimoji="0" lang="zh-CN" altLang="en-US" sz="4000" b="1" i="0" u="none" strike="noStrike" kern="0" cap="none" spc="0" normalizeH="0" baseline="0" noProof="0" dirty="0">
              <a:ln>
                <a:noFill/>
              </a:ln>
              <a:uLnTx/>
              <a:uFillTx/>
              <a:latin typeface="Bauhaus 93" pitchFamily="82" charset="0"/>
            </a:endParaRPr>
          </a:p>
        </p:txBody>
      </p:sp>
    </p:spTree>
    <p:extLst>
      <p:ext uri="{BB962C8B-B14F-4D97-AF65-F5344CB8AC3E}">
        <p14:creationId xmlns:p14="http://schemas.microsoft.com/office/powerpoint/2010/main" val="330374590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93213" y="1920382"/>
            <a:ext cx="4100538" cy="2477609"/>
          </a:xfrm>
          <a:prstGeom prst="rect">
            <a:avLst/>
          </a:prstGeom>
        </p:spPr>
      </p:pic>
      <p:sp>
        <p:nvSpPr>
          <p:cNvPr id="13" name="TextBox 12"/>
          <p:cNvSpPr txBox="1"/>
          <p:nvPr/>
        </p:nvSpPr>
        <p:spPr>
          <a:xfrm rot="20249870">
            <a:off x="3681107" y="2479605"/>
            <a:ext cx="1944216"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14" name="TextBox 13"/>
          <p:cNvSpPr txBox="1"/>
          <p:nvPr/>
        </p:nvSpPr>
        <p:spPr>
          <a:xfrm rot="20151325">
            <a:off x="3659947" y="2846616"/>
            <a:ext cx="2923722"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15" name="TextBox 14"/>
          <p:cNvSpPr txBox="1"/>
          <p:nvPr/>
        </p:nvSpPr>
        <p:spPr>
          <a:xfrm>
            <a:off x="183430" y="4954867"/>
            <a:ext cx="454216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pic>
        <p:nvPicPr>
          <p:cNvPr id="16" name="图片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4243" y="188640"/>
            <a:ext cx="4100538" cy="2477609"/>
          </a:xfrm>
          <a:prstGeom prst="rect">
            <a:avLst/>
          </a:prstGeom>
        </p:spPr>
      </p:pic>
      <p:sp>
        <p:nvSpPr>
          <p:cNvPr id="17" name="TextBox 16"/>
          <p:cNvSpPr txBox="1"/>
          <p:nvPr/>
        </p:nvSpPr>
        <p:spPr>
          <a:xfrm rot="20249870">
            <a:off x="1092137" y="747863"/>
            <a:ext cx="1944216"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18" name="TextBox 17"/>
          <p:cNvSpPr txBox="1"/>
          <p:nvPr/>
        </p:nvSpPr>
        <p:spPr>
          <a:xfrm rot="20151325">
            <a:off x="1070977" y="1114874"/>
            <a:ext cx="2923722"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p>
        </p:txBody>
      </p:sp>
      <p:pic>
        <p:nvPicPr>
          <p:cNvPr id="19" name="图片 1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35958" y="4005064"/>
            <a:ext cx="4100538" cy="2477609"/>
          </a:xfrm>
          <a:prstGeom prst="rect">
            <a:avLst/>
          </a:prstGeom>
        </p:spPr>
      </p:pic>
      <p:sp>
        <p:nvSpPr>
          <p:cNvPr id="20" name="TextBox 19"/>
          <p:cNvSpPr txBox="1"/>
          <p:nvPr/>
        </p:nvSpPr>
        <p:spPr>
          <a:xfrm rot="20249870">
            <a:off x="5623852" y="4564287"/>
            <a:ext cx="1944216"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21" name="TextBox 20"/>
          <p:cNvSpPr txBox="1"/>
          <p:nvPr/>
        </p:nvSpPr>
        <p:spPr>
          <a:xfrm rot="20151325">
            <a:off x="5602692" y="4931298"/>
            <a:ext cx="2923722"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p>
        </p:txBody>
      </p:sp>
    </p:spTree>
    <p:extLst>
      <p:ext uri="{BB962C8B-B14F-4D97-AF65-F5344CB8AC3E}">
        <p14:creationId xmlns:p14="http://schemas.microsoft.com/office/powerpoint/2010/main" val="164663042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rotWithShape="1">
          <a:blip r:embed="rId3">
            <a:extLst>
              <a:ext uri="{28A0092B-C50C-407E-A947-70E740481C1C}">
                <a14:useLocalDpi xmlns:a14="http://schemas.microsoft.com/office/drawing/2010/main" val="0"/>
              </a:ext>
            </a:extLst>
          </a:blip>
          <a:srcRect l="3514" r="3153"/>
          <a:stretch/>
        </p:blipFill>
        <p:spPr>
          <a:xfrm>
            <a:off x="153686" y="1882552"/>
            <a:ext cx="8522770" cy="3778696"/>
          </a:xfrm>
          <a:prstGeom prst="rect">
            <a:avLst/>
          </a:prstGeom>
        </p:spPr>
      </p:pic>
      <p:sp>
        <p:nvSpPr>
          <p:cNvPr id="11" name="TextBox 10"/>
          <p:cNvSpPr txBox="1"/>
          <p:nvPr/>
        </p:nvSpPr>
        <p:spPr>
          <a:xfrm flipH="1">
            <a:off x="1233128" y="2818656"/>
            <a:ext cx="1152128"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12" name="TextBox 11"/>
          <p:cNvSpPr txBox="1"/>
          <p:nvPr/>
        </p:nvSpPr>
        <p:spPr>
          <a:xfrm flipH="1">
            <a:off x="4067944" y="2818656"/>
            <a:ext cx="1152128"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13" name="TextBox 12"/>
          <p:cNvSpPr txBox="1"/>
          <p:nvPr/>
        </p:nvSpPr>
        <p:spPr>
          <a:xfrm flipH="1">
            <a:off x="6699988" y="2778900"/>
            <a:ext cx="1152128"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14" name="TextBox 13"/>
          <p:cNvSpPr txBox="1"/>
          <p:nvPr/>
        </p:nvSpPr>
        <p:spPr>
          <a:xfrm rot="21594277" flipH="1">
            <a:off x="468875" y="4024194"/>
            <a:ext cx="2807517" cy="1600438"/>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Click here to add your text. </a:t>
            </a:r>
          </a:p>
        </p:txBody>
      </p:sp>
      <p:sp>
        <p:nvSpPr>
          <p:cNvPr id="15" name="TextBox 14"/>
          <p:cNvSpPr txBox="1"/>
          <p:nvPr/>
        </p:nvSpPr>
        <p:spPr>
          <a:xfrm rot="21594277" flipH="1">
            <a:off x="3279053" y="4024194"/>
            <a:ext cx="2807517" cy="1600438"/>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Click here to add your text. </a:t>
            </a:r>
          </a:p>
        </p:txBody>
      </p:sp>
      <p:sp>
        <p:nvSpPr>
          <p:cNvPr id="16" name="TextBox 15"/>
          <p:cNvSpPr txBox="1"/>
          <p:nvPr/>
        </p:nvSpPr>
        <p:spPr>
          <a:xfrm rot="21594277" flipH="1">
            <a:off x="6089232" y="4024194"/>
            <a:ext cx="2807517" cy="1600438"/>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Click here to add your text. </a:t>
            </a:r>
          </a:p>
        </p:txBody>
      </p:sp>
      <p:sp>
        <p:nvSpPr>
          <p:cNvPr id="17" name="TextBox 16"/>
          <p:cNvSpPr txBox="1"/>
          <p:nvPr/>
        </p:nvSpPr>
        <p:spPr>
          <a:xfrm>
            <a:off x="2267744" y="476672"/>
            <a:ext cx="4426234" cy="1323439"/>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a:t>
            </a:r>
            <a:r>
              <a:rPr kumimoji="0" lang="en-US" altLang="zh-CN" sz="40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title</a:t>
            </a:r>
          </a:p>
        </p:txBody>
      </p:sp>
    </p:spTree>
    <p:extLst>
      <p:ext uri="{BB962C8B-B14F-4D97-AF65-F5344CB8AC3E}">
        <p14:creationId xmlns:p14="http://schemas.microsoft.com/office/powerpoint/2010/main" val="250137568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组合 35"/>
          <p:cNvGrpSpPr/>
          <p:nvPr/>
        </p:nvGrpSpPr>
        <p:grpSpPr>
          <a:xfrm rot="1098352">
            <a:off x="1183045" y="1605527"/>
            <a:ext cx="2088232" cy="3975446"/>
            <a:chOff x="1691680" y="1541786"/>
            <a:chExt cx="2088232" cy="3975446"/>
          </a:xfrm>
        </p:grpSpPr>
        <p:cxnSp>
          <p:nvCxnSpPr>
            <p:cNvPr id="37" name="直接连接符 36"/>
            <p:cNvCxnSpPr/>
            <p:nvPr/>
          </p:nvCxnSpPr>
          <p:spPr>
            <a:xfrm flipH="1" flipV="1">
              <a:off x="3349865" y="1997837"/>
              <a:ext cx="430047" cy="2367268"/>
            </a:xfrm>
            <a:prstGeom prst="line">
              <a:avLst/>
            </a:prstGeom>
            <a:noFill/>
            <a:ln w="19050" cap="flat" cmpd="sng" algn="ctr">
              <a:solidFill>
                <a:sysClr val="windowText" lastClr="000000">
                  <a:lumMod val="65000"/>
                  <a:lumOff val="35000"/>
                </a:sysClr>
              </a:solidFill>
              <a:prstDash val="solid"/>
            </a:ln>
            <a:effectLst/>
          </p:spPr>
        </p:cxnSp>
        <p:cxnSp>
          <p:nvCxnSpPr>
            <p:cNvPr id="38" name="直接连接符 37"/>
            <p:cNvCxnSpPr/>
            <p:nvPr/>
          </p:nvCxnSpPr>
          <p:spPr>
            <a:xfrm flipH="1">
              <a:off x="1691680" y="1997837"/>
              <a:ext cx="1044116" cy="2367267"/>
            </a:xfrm>
            <a:prstGeom prst="line">
              <a:avLst/>
            </a:prstGeom>
            <a:noFill/>
            <a:ln w="19050" cap="flat" cmpd="sng" algn="ctr">
              <a:solidFill>
                <a:sysClr val="windowText" lastClr="000000">
                  <a:lumMod val="65000"/>
                  <a:lumOff val="35000"/>
                </a:sysClr>
              </a:solidFill>
              <a:prstDash val="solid"/>
            </a:ln>
            <a:effectLst/>
          </p:spPr>
        </p:cxnSp>
        <p:grpSp>
          <p:nvGrpSpPr>
            <p:cNvPr id="39" name="组合 38"/>
            <p:cNvGrpSpPr/>
            <p:nvPr/>
          </p:nvGrpSpPr>
          <p:grpSpPr>
            <a:xfrm>
              <a:off x="2627784" y="1541786"/>
              <a:ext cx="912102" cy="912102"/>
              <a:chOff x="1259632" y="764704"/>
              <a:chExt cx="1728192" cy="1728192"/>
            </a:xfrm>
          </p:grpSpPr>
          <p:sp>
            <p:nvSpPr>
              <p:cNvPr id="43" name="椭圆 42"/>
              <p:cNvSpPr/>
              <p:nvPr/>
            </p:nvSpPr>
            <p:spPr>
              <a:xfrm>
                <a:off x="1259632" y="764704"/>
                <a:ext cx="1728192" cy="1728192"/>
              </a:xfrm>
              <a:prstGeom prst="ellipse">
                <a:avLst/>
              </a:prstGeom>
              <a:gradFill flip="none" rotWithShape="1">
                <a:gsLst>
                  <a:gs pos="0">
                    <a:sysClr val="window" lastClr="FFFFFF">
                      <a:lumMod val="95000"/>
                    </a:sysClr>
                  </a:gs>
                  <a:gs pos="100000">
                    <a:sysClr val="window" lastClr="FFFFFF"/>
                  </a:gs>
                </a:gsLst>
                <a:lin ang="5400000" scaled="1"/>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4" name="椭圆 43"/>
              <p:cNvSpPr/>
              <p:nvPr/>
            </p:nvSpPr>
            <p:spPr>
              <a:xfrm>
                <a:off x="1619672" y="1124744"/>
                <a:ext cx="1008112" cy="1008112"/>
              </a:xfrm>
              <a:prstGeom prst="ellipse">
                <a:avLst/>
              </a:prstGeom>
              <a:gradFill flip="none" rotWithShape="1">
                <a:gsLst>
                  <a:gs pos="0">
                    <a:sysClr val="window" lastClr="FFFFFF">
                      <a:lumMod val="85000"/>
                    </a:sysClr>
                  </a:gs>
                  <a:gs pos="100000">
                    <a:sysClr val="window" lastClr="FFFFFF"/>
                  </a:gs>
                </a:gsLst>
                <a:lin ang="5400000" scaled="1"/>
                <a:tileRect/>
              </a:gradFill>
              <a:ln w="25400" cap="flat" cmpd="sng" algn="ctr">
                <a:solidFill>
                  <a:sysClr val="window" lastClr="FFFFFF"/>
                </a:solidFill>
                <a:prstDash val="solid"/>
              </a:ln>
              <a:effectLst>
                <a:outerShdw blurRad="139700" dist="88900" dir="5400000" algn="t" rotWithShape="0">
                  <a:prstClr val="black">
                    <a:alpha val="6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40" name="组合 39"/>
            <p:cNvGrpSpPr/>
            <p:nvPr/>
          </p:nvGrpSpPr>
          <p:grpSpPr>
            <a:xfrm>
              <a:off x="1691680" y="3429000"/>
              <a:ext cx="2088232" cy="2088232"/>
              <a:chOff x="1691680" y="2780928"/>
              <a:chExt cx="2736304" cy="2736304"/>
            </a:xfrm>
          </p:grpSpPr>
          <p:sp>
            <p:nvSpPr>
              <p:cNvPr id="41" name="椭圆 40"/>
              <p:cNvSpPr/>
              <p:nvPr/>
            </p:nvSpPr>
            <p:spPr>
              <a:xfrm>
                <a:off x="1691680" y="2780928"/>
                <a:ext cx="2736304" cy="2736304"/>
              </a:xfrm>
              <a:prstGeom prst="ellipse">
                <a:avLst/>
              </a:prstGeom>
              <a:gradFill flip="none" rotWithShape="1">
                <a:gsLst>
                  <a:gs pos="0">
                    <a:srgbClr val="E4E4E4"/>
                  </a:gs>
                  <a:gs pos="90000">
                    <a:sysClr val="window" lastClr="FFFFFF"/>
                  </a:gs>
                </a:gsLst>
                <a:lin ang="5400000" scaled="1"/>
                <a:tileRect/>
              </a:gradFill>
              <a:ln w="76200" cap="flat" cmpd="sng" algn="ctr">
                <a:solidFill>
                  <a:sysClr val="window" lastClr="FFFFFF"/>
                </a:solidFill>
                <a:prstDash val="solid"/>
              </a:ln>
              <a:effectLst>
                <a:outerShdw blurRad="165100" dist="190500" dir="5400000" algn="t" rotWithShape="0">
                  <a:prstClr val="black">
                    <a:alpha val="31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2" name="椭圆 41"/>
              <p:cNvSpPr/>
              <p:nvPr/>
            </p:nvSpPr>
            <p:spPr>
              <a:xfrm>
                <a:off x="2056065" y="3428379"/>
                <a:ext cx="1994498" cy="1994498"/>
              </a:xfrm>
              <a:prstGeom prst="ellipse">
                <a:avLst/>
              </a:prstGeom>
              <a:gradFill flip="none" rotWithShape="1">
                <a:gsLst>
                  <a:gs pos="0">
                    <a:srgbClr val="E89628"/>
                  </a:gs>
                  <a:gs pos="100000">
                    <a:srgbClr val="BC3910"/>
                  </a:gs>
                </a:gsLst>
                <a:path path="circle">
                  <a:fillToRect l="50000" t="50000" r="50000" b="50000"/>
                </a:path>
                <a:tileRect/>
              </a:gradFill>
              <a:ln w="25400" cap="flat" cmpd="sng" algn="ctr">
                <a:solidFill>
                  <a:srgbClr val="BC3910"/>
                </a:solidFill>
                <a:prstDash val="solid"/>
              </a:ln>
              <a:effectLst>
                <a:glow rad="228600">
                  <a:srgbClr val="F79646">
                    <a:satMod val="175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grpSp>
        <p:nvGrpSpPr>
          <p:cNvPr id="45" name="组合 44"/>
          <p:cNvGrpSpPr/>
          <p:nvPr/>
        </p:nvGrpSpPr>
        <p:grpSpPr>
          <a:xfrm rot="20977899">
            <a:off x="3342931" y="2178415"/>
            <a:ext cx="2088232" cy="3975446"/>
            <a:chOff x="1691680" y="1541786"/>
            <a:chExt cx="2088232" cy="3975446"/>
          </a:xfrm>
        </p:grpSpPr>
        <p:cxnSp>
          <p:nvCxnSpPr>
            <p:cNvPr id="46" name="直接连接符 45"/>
            <p:cNvCxnSpPr/>
            <p:nvPr/>
          </p:nvCxnSpPr>
          <p:spPr>
            <a:xfrm flipH="1" flipV="1">
              <a:off x="3349865" y="1997837"/>
              <a:ext cx="430047" cy="2367268"/>
            </a:xfrm>
            <a:prstGeom prst="line">
              <a:avLst/>
            </a:prstGeom>
            <a:noFill/>
            <a:ln w="19050" cap="flat" cmpd="sng" algn="ctr">
              <a:solidFill>
                <a:sysClr val="windowText" lastClr="000000">
                  <a:lumMod val="65000"/>
                  <a:lumOff val="35000"/>
                </a:sysClr>
              </a:solidFill>
              <a:prstDash val="solid"/>
            </a:ln>
            <a:effectLst/>
          </p:spPr>
        </p:cxnSp>
        <p:cxnSp>
          <p:nvCxnSpPr>
            <p:cNvPr id="47" name="直接连接符 46"/>
            <p:cNvCxnSpPr/>
            <p:nvPr/>
          </p:nvCxnSpPr>
          <p:spPr>
            <a:xfrm flipH="1">
              <a:off x="1691680" y="1997837"/>
              <a:ext cx="1044116" cy="2367267"/>
            </a:xfrm>
            <a:prstGeom prst="line">
              <a:avLst/>
            </a:prstGeom>
            <a:noFill/>
            <a:ln w="19050" cap="flat" cmpd="sng" algn="ctr">
              <a:solidFill>
                <a:sysClr val="windowText" lastClr="000000">
                  <a:lumMod val="65000"/>
                  <a:lumOff val="35000"/>
                </a:sysClr>
              </a:solidFill>
              <a:prstDash val="solid"/>
            </a:ln>
            <a:effectLst/>
          </p:spPr>
        </p:cxnSp>
        <p:grpSp>
          <p:nvGrpSpPr>
            <p:cNvPr id="48" name="组合 47"/>
            <p:cNvGrpSpPr/>
            <p:nvPr/>
          </p:nvGrpSpPr>
          <p:grpSpPr>
            <a:xfrm>
              <a:off x="2627784" y="1541786"/>
              <a:ext cx="912102" cy="912102"/>
              <a:chOff x="1259632" y="764704"/>
              <a:chExt cx="1728192" cy="1728192"/>
            </a:xfrm>
          </p:grpSpPr>
          <p:sp>
            <p:nvSpPr>
              <p:cNvPr id="52" name="椭圆 51"/>
              <p:cNvSpPr/>
              <p:nvPr/>
            </p:nvSpPr>
            <p:spPr>
              <a:xfrm>
                <a:off x="1259632" y="764704"/>
                <a:ext cx="1728192" cy="1728192"/>
              </a:xfrm>
              <a:prstGeom prst="ellipse">
                <a:avLst/>
              </a:prstGeom>
              <a:gradFill flip="none" rotWithShape="1">
                <a:gsLst>
                  <a:gs pos="0">
                    <a:sysClr val="window" lastClr="FFFFFF">
                      <a:lumMod val="95000"/>
                    </a:sysClr>
                  </a:gs>
                  <a:gs pos="100000">
                    <a:sysClr val="window" lastClr="FFFFFF"/>
                  </a:gs>
                </a:gsLst>
                <a:lin ang="5400000" scaled="1"/>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3" name="椭圆 52"/>
              <p:cNvSpPr/>
              <p:nvPr/>
            </p:nvSpPr>
            <p:spPr>
              <a:xfrm>
                <a:off x="1619672" y="1124744"/>
                <a:ext cx="1008112" cy="1008112"/>
              </a:xfrm>
              <a:prstGeom prst="ellipse">
                <a:avLst/>
              </a:prstGeom>
              <a:gradFill flip="none" rotWithShape="1">
                <a:gsLst>
                  <a:gs pos="0">
                    <a:sysClr val="window" lastClr="FFFFFF">
                      <a:lumMod val="85000"/>
                    </a:sysClr>
                  </a:gs>
                  <a:gs pos="100000">
                    <a:sysClr val="window" lastClr="FFFFFF"/>
                  </a:gs>
                </a:gsLst>
                <a:lin ang="5400000" scaled="1"/>
                <a:tileRect/>
              </a:gradFill>
              <a:ln w="25400" cap="flat" cmpd="sng" algn="ctr">
                <a:solidFill>
                  <a:sysClr val="window" lastClr="FFFFFF"/>
                </a:solidFill>
                <a:prstDash val="solid"/>
              </a:ln>
              <a:effectLst>
                <a:outerShdw blurRad="139700" dist="88900" dir="5400000" algn="t" rotWithShape="0">
                  <a:prstClr val="black">
                    <a:alpha val="6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49" name="组合 48"/>
            <p:cNvGrpSpPr/>
            <p:nvPr/>
          </p:nvGrpSpPr>
          <p:grpSpPr>
            <a:xfrm>
              <a:off x="1691680" y="3429000"/>
              <a:ext cx="2088232" cy="2088232"/>
              <a:chOff x="1691680" y="2780928"/>
              <a:chExt cx="2736304" cy="2736304"/>
            </a:xfrm>
          </p:grpSpPr>
          <p:sp>
            <p:nvSpPr>
              <p:cNvPr id="50" name="椭圆 49"/>
              <p:cNvSpPr/>
              <p:nvPr/>
            </p:nvSpPr>
            <p:spPr>
              <a:xfrm>
                <a:off x="1691680" y="2780928"/>
                <a:ext cx="2736304" cy="2736304"/>
              </a:xfrm>
              <a:prstGeom prst="ellipse">
                <a:avLst/>
              </a:prstGeom>
              <a:gradFill flip="none" rotWithShape="1">
                <a:gsLst>
                  <a:gs pos="0">
                    <a:srgbClr val="E4E4E4"/>
                  </a:gs>
                  <a:gs pos="90000">
                    <a:sysClr val="window" lastClr="FFFFFF"/>
                  </a:gs>
                </a:gsLst>
                <a:lin ang="5400000" scaled="1"/>
                <a:tileRect/>
              </a:gradFill>
              <a:ln w="76200" cap="flat" cmpd="sng" algn="ctr">
                <a:solidFill>
                  <a:sysClr val="window" lastClr="FFFFFF"/>
                </a:solidFill>
                <a:prstDash val="solid"/>
              </a:ln>
              <a:effectLst>
                <a:outerShdw blurRad="165100" dist="190500" dir="5400000" algn="t" rotWithShape="0">
                  <a:prstClr val="black">
                    <a:alpha val="31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1" name="椭圆 50"/>
              <p:cNvSpPr/>
              <p:nvPr/>
            </p:nvSpPr>
            <p:spPr>
              <a:xfrm>
                <a:off x="2014391" y="3419903"/>
                <a:ext cx="1994498" cy="1994498"/>
              </a:xfrm>
              <a:prstGeom prst="ellipse">
                <a:avLst/>
              </a:prstGeom>
              <a:gradFill flip="none" rotWithShape="1">
                <a:gsLst>
                  <a:gs pos="0">
                    <a:srgbClr val="B8DC44"/>
                  </a:gs>
                  <a:gs pos="100000">
                    <a:srgbClr val="64D749"/>
                  </a:gs>
                </a:gsLst>
                <a:path path="circle">
                  <a:fillToRect l="50000" t="50000" r="50000" b="50000"/>
                </a:path>
                <a:tileRect/>
              </a:gradFill>
              <a:ln w="25400" cap="flat" cmpd="sng" algn="ctr">
                <a:solidFill>
                  <a:srgbClr val="44B929"/>
                </a:solidFill>
                <a:prstDash val="solid"/>
              </a:ln>
              <a:effectLst>
                <a:glow rad="228600">
                  <a:srgbClr val="44B929">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grpSp>
        <p:nvGrpSpPr>
          <p:cNvPr id="54" name="组合 53"/>
          <p:cNvGrpSpPr/>
          <p:nvPr/>
        </p:nvGrpSpPr>
        <p:grpSpPr>
          <a:xfrm rot="19047772">
            <a:off x="5492471" y="1605528"/>
            <a:ext cx="2088232" cy="3975446"/>
            <a:chOff x="1691680" y="1541786"/>
            <a:chExt cx="2088232" cy="3975446"/>
          </a:xfrm>
        </p:grpSpPr>
        <p:cxnSp>
          <p:nvCxnSpPr>
            <p:cNvPr id="55" name="直接连接符 54"/>
            <p:cNvCxnSpPr/>
            <p:nvPr/>
          </p:nvCxnSpPr>
          <p:spPr>
            <a:xfrm flipH="1" flipV="1">
              <a:off x="3349865" y="1997837"/>
              <a:ext cx="430047" cy="2367268"/>
            </a:xfrm>
            <a:prstGeom prst="line">
              <a:avLst/>
            </a:prstGeom>
            <a:noFill/>
            <a:ln w="19050" cap="flat" cmpd="sng" algn="ctr">
              <a:solidFill>
                <a:sysClr val="windowText" lastClr="000000">
                  <a:lumMod val="65000"/>
                  <a:lumOff val="35000"/>
                </a:sysClr>
              </a:solidFill>
              <a:prstDash val="solid"/>
            </a:ln>
            <a:effectLst/>
          </p:spPr>
        </p:cxnSp>
        <p:cxnSp>
          <p:nvCxnSpPr>
            <p:cNvPr id="56" name="直接连接符 55"/>
            <p:cNvCxnSpPr/>
            <p:nvPr/>
          </p:nvCxnSpPr>
          <p:spPr>
            <a:xfrm flipH="1">
              <a:off x="1691680" y="1997837"/>
              <a:ext cx="1044116" cy="2367267"/>
            </a:xfrm>
            <a:prstGeom prst="line">
              <a:avLst/>
            </a:prstGeom>
            <a:noFill/>
            <a:ln w="19050" cap="flat" cmpd="sng" algn="ctr">
              <a:solidFill>
                <a:sysClr val="windowText" lastClr="000000">
                  <a:lumMod val="65000"/>
                  <a:lumOff val="35000"/>
                </a:sysClr>
              </a:solidFill>
              <a:prstDash val="solid"/>
            </a:ln>
            <a:effectLst/>
          </p:spPr>
        </p:cxnSp>
        <p:grpSp>
          <p:nvGrpSpPr>
            <p:cNvPr id="57" name="组合 56"/>
            <p:cNvGrpSpPr/>
            <p:nvPr/>
          </p:nvGrpSpPr>
          <p:grpSpPr>
            <a:xfrm>
              <a:off x="2627784" y="1541786"/>
              <a:ext cx="912102" cy="912102"/>
              <a:chOff x="1259632" y="764704"/>
              <a:chExt cx="1728192" cy="1728192"/>
            </a:xfrm>
          </p:grpSpPr>
          <p:sp>
            <p:nvSpPr>
              <p:cNvPr id="61" name="椭圆 60"/>
              <p:cNvSpPr/>
              <p:nvPr/>
            </p:nvSpPr>
            <p:spPr>
              <a:xfrm>
                <a:off x="1259632" y="764704"/>
                <a:ext cx="1728192" cy="1728192"/>
              </a:xfrm>
              <a:prstGeom prst="ellipse">
                <a:avLst/>
              </a:prstGeom>
              <a:gradFill flip="none" rotWithShape="1">
                <a:gsLst>
                  <a:gs pos="0">
                    <a:sysClr val="window" lastClr="FFFFFF">
                      <a:lumMod val="95000"/>
                    </a:sysClr>
                  </a:gs>
                  <a:gs pos="100000">
                    <a:sysClr val="window" lastClr="FFFFFF"/>
                  </a:gs>
                </a:gsLst>
                <a:lin ang="5400000" scaled="1"/>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2" name="椭圆 61"/>
              <p:cNvSpPr/>
              <p:nvPr/>
            </p:nvSpPr>
            <p:spPr>
              <a:xfrm>
                <a:off x="1619672" y="1124744"/>
                <a:ext cx="1008112" cy="1008112"/>
              </a:xfrm>
              <a:prstGeom prst="ellipse">
                <a:avLst/>
              </a:prstGeom>
              <a:gradFill flip="none" rotWithShape="1">
                <a:gsLst>
                  <a:gs pos="0">
                    <a:sysClr val="window" lastClr="FFFFFF">
                      <a:lumMod val="85000"/>
                    </a:sysClr>
                  </a:gs>
                  <a:gs pos="100000">
                    <a:sysClr val="window" lastClr="FFFFFF"/>
                  </a:gs>
                </a:gsLst>
                <a:lin ang="5400000" scaled="1"/>
                <a:tileRect/>
              </a:gradFill>
              <a:ln w="25400" cap="flat" cmpd="sng" algn="ctr">
                <a:solidFill>
                  <a:sysClr val="window" lastClr="FFFFFF"/>
                </a:solidFill>
                <a:prstDash val="solid"/>
              </a:ln>
              <a:effectLst>
                <a:outerShdw blurRad="139700" dist="88900" dir="5400000" algn="t" rotWithShape="0">
                  <a:prstClr val="black">
                    <a:alpha val="6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58" name="组合 57"/>
            <p:cNvGrpSpPr/>
            <p:nvPr/>
          </p:nvGrpSpPr>
          <p:grpSpPr>
            <a:xfrm>
              <a:off x="1691680" y="3429000"/>
              <a:ext cx="2088232" cy="2088232"/>
              <a:chOff x="1691680" y="2780928"/>
              <a:chExt cx="2736304" cy="2736304"/>
            </a:xfrm>
          </p:grpSpPr>
          <p:sp>
            <p:nvSpPr>
              <p:cNvPr id="59" name="椭圆 58"/>
              <p:cNvSpPr/>
              <p:nvPr/>
            </p:nvSpPr>
            <p:spPr>
              <a:xfrm>
                <a:off x="1691680" y="2780928"/>
                <a:ext cx="2736304" cy="2736304"/>
              </a:xfrm>
              <a:prstGeom prst="ellipse">
                <a:avLst/>
              </a:prstGeom>
              <a:gradFill flip="none" rotWithShape="1">
                <a:gsLst>
                  <a:gs pos="0">
                    <a:srgbClr val="E4E4E4"/>
                  </a:gs>
                  <a:gs pos="90000">
                    <a:sysClr val="window" lastClr="FFFFFF"/>
                  </a:gs>
                </a:gsLst>
                <a:lin ang="5400000" scaled="1"/>
                <a:tileRect/>
              </a:gradFill>
              <a:ln w="76200" cap="flat" cmpd="sng" algn="ctr">
                <a:solidFill>
                  <a:sysClr val="window" lastClr="FFFFFF"/>
                </a:solidFill>
                <a:prstDash val="solid"/>
              </a:ln>
              <a:effectLst>
                <a:outerShdw blurRad="165100" dist="190500" dir="5400000" algn="t" rotWithShape="0">
                  <a:prstClr val="black">
                    <a:alpha val="31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0" name="椭圆 59"/>
              <p:cNvSpPr/>
              <p:nvPr/>
            </p:nvSpPr>
            <p:spPr>
              <a:xfrm>
                <a:off x="2014391" y="3419903"/>
                <a:ext cx="1994498" cy="1994498"/>
              </a:xfrm>
              <a:prstGeom prst="ellipse">
                <a:avLst/>
              </a:prstGeom>
              <a:gradFill flip="none" rotWithShape="1">
                <a:gsLst>
                  <a:gs pos="0">
                    <a:srgbClr val="FFFF00"/>
                  </a:gs>
                  <a:gs pos="99000">
                    <a:srgbClr val="FFC000"/>
                  </a:gs>
                </a:gsLst>
                <a:path path="circle">
                  <a:fillToRect l="50000" t="50000" r="50000" b="50000"/>
                </a:path>
                <a:tileRect/>
              </a:gradFill>
              <a:ln w="25400" cap="flat" cmpd="sng" algn="ctr">
                <a:solidFill>
                  <a:srgbClr val="D2A000"/>
                </a:solidFill>
                <a:prstDash val="solid"/>
              </a:ln>
              <a:effectLst>
                <a:glow rad="228600">
                  <a:srgbClr val="FFC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sp>
        <p:nvSpPr>
          <p:cNvPr id="63" name="TextBox 62"/>
          <p:cNvSpPr txBox="1"/>
          <p:nvPr/>
        </p:nvSpPr>
        <p:spPr>
          <a:xfrm>
            <a:off x="1248308" y="4348158"/>
            <a:ext cx="109144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64" name="TextBox 63"/>
          <p:cNvSpPr txBox="1"/>
          <p:nvPr/>
        </p:nvSpPr>
        <p:spPr>
          <a:xfrm>
            <a:off x="4021720" y="4924222"/>
            <a:ext cx="109144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65" name="TextBox 64"/>
          <p:cNvSpPr txBox="1"/>
          <p:nvPr/>
        </p:nvSpPr>
        <p:spPr>
          <a:xfrm>
            <a:off x="6718288" y="4098228"/>
            <a:ext cx="109144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A27B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A27B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A27B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A27B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66" name="TextBox 65"/>
          <p:cNvSpPr txBox="1"/>
          <p:nvPr/>
        </p:nvSpPr>
        <p:spPr>
          <a:xfrm>
            <a:off x="2046059" y="531734"/>
            <a:ext cx="454216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
        <p:nvSpPr>
          <p:cNvPr id="67" name="TextBox 66"/>
          <p:cNvSpPr txBox="1"/>
          <p:nvPr/>
        </p:nvSpPr>
        <p:spPr>
          <a:xfrm>
            <a:off x="2757137" y="2033090"/>
            <a:ext cx="57621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1</a:t>
            </a:r>
            <a:endParaRPr kumimoji="0" lang="zh-CN" altLang="en-US" sz="2800" b="1" i="0" u="none" strike="noStrike" kern="0" cap="none" spc="0" normalizeH="0" baseline="0" noProof="0" dirty="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68" name="TextBox 67"/>
          <p:cNvSpPr txBox="1"/>
          <p:nvPr/>
        </p:nvSpPr>
        <p:spPr>
          <a:xfrm>
            <a:off x="4170027" y="2366009"/>
            <a:ext cx="57621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2</a:t>
            </a:r>
            <a:endParaRPr kumimoji="0" lang="zh-CN" altLang="en-US" sz="2800" b="1" i="0" u="none" strike="noStrike" kern="0" cap="none" spc="0" normalizeH="0" baseline="0" noProof="0" dirty="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69" name="TextBox 68"/>
          <p:cNvSpPr txBox="1"/>
          <p:nvPr/>
        </p:nvSpPr>
        <p:spPr>
          <a:xfrm>
            <a:off x="5498443" y="2004242"/>
            <a:ext cx="57621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3</a:t>
            </a:r>
            <a:endParaRPr kumimoji="0" lang="zh-CN" altLang="en-US" sz="2800" b="1" i="0" u="none" strike="noStrike" kern="0" cap="none" spc="0" normalizeH="0" baseline="0" noProof="0" dirty="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Tree>
    <p:extLst>
      <p:ext uri="{BB962C8B-B14F-4D97-AF65-F5344CB8AC3E}">
        <p14:creationId xmlns:p14="http://schemas.microsoft.com/office/powerpoint/2010/main" val="370950589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rotWithShape="1">
          <a:blip r:embed="rId3">
            <a:extLst>
              <a:ext uri="{28A0092B-C50C-407E-A947-70E740481C1C}">
                <a14:useLocalDpi xmlns:a14="http://schemas.microsoft.com/office/drawing/2010/main" val="0"/>
              </a:ext>
            </a:extLst>
          </a:blip>
          <a:srcRect t="17004" b="20598"/>
          <a:stretch/>
        </p:blipFill>
        <p:spPr>
          <a:xfrm>
            <a:off x="251520" y="0"/>
            <a:ext cx="7600488" cy="6254428"/>
          </a:xfrm>
          <a:prstGeom prst="rect">
            <a:avLst/>
          </a:prstGeom>
        </p:spPr>
      </p:pic>
      <p:sp>
        <p:nvSpPr>
          <p:cNvPr id="14" name="TextBox 13"/>
          <p:cNvSpPr txBox="1"/>
          <p:nvPr/>
        </p:nvSpPr>
        <p:spPr>
          <a:xfrm flipH="1">
            <a:off x="2627784" y="1556792"/>
            <a:ext cx="794560"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01</a:t>
            </a:r>
            <a:endParaRPr kumimoji="0" lang="zh-CN" altLang="en-US" sz="36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15" name="TextBox 14"/>
          <p:cNvSpPr txBox="1"/>
          <p:nvPr/>
        </p:nvSpPr>
        <p:spPr>
          <a:xfrm flipH="1">
            <a:off x="2339752" y="2132856"/>
            <a:ext cx="1512168" cy="276999"/>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12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16" name="TextBox 15"/>
          <p:cNvSpPr txBox="1"/>
          <p:nvPr/>
        </p:nvSpPr>
        <p:spPr>
          <a:xfrm>
            <a:off x="3707904" y="1655802"/>
            <a:ext cx="2736304"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a:t>
            </a:r>
          </a:p>
        </p:txBody>
      </p:sp>
      <p:sp>
        <p:nvSpPr>
          <p:cNvPr id="17" name="TextBox 16"/>
          <p:cNvSpPr txBox="1"/>
          <p:nvPr/>
        </p:nvSpPr>
        <p:spPr>
          <a:xfrm flipH="1">
            <a:off x="2137376" y="2620649"/>
            <a:ext cx="794560"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02</a:t>
            </a:r>
            <a:endParaRPr kumimoji="0" lang="zh-CN" altLang="en-US" sz="36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18" name="TextBox 17"/>
          <p:cNvSpPr txBox="1"/>
          <p:nvPr/>
        </p:nvSpPr>
        <p:spPr>
          <a:xfrm flipH="1">
            <a:off x="1849344" y="3196713"/>
            <a:ext cx="1512168" cy="276999"/>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12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19" name="TextBox 18"/>
          <p:cNvSpPr txBox="1"/>
          <p:nvPr/>
        </p:nvSpPr>
        <p:spPr>
          <a:xfrm>
            <a:off x="3217496" y="2719659"/>
            <a:ext cx="2736304"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a:t>
            </a:r>
          </a:p>
        </p:txBody>
      </p:sp>
      <p:sp>
        <p:nvSpPr>
          <p:cNvPr id="20" name="TextBox 19"/>
          <p:cNvSpPr txBox="1"/>
          <p:nvPr/>
        </p:nvSpPr>
        <p:spPr>
          <a:xfrm flipH="1">
            <a:off x="1578728" y="3672614"/>
            <a:ext cx="794560"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03</a:t>
            </a:r>
            <a:endParaRPr kumimoji="0" lang="zh-CN" altLang="en-US" sz="36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21" name="TextBox 20"/>
          <p:cNvSpPr txBox="1"/>
          <p:nvPr/>
        </p:nvSpPr>
        <p:spPr>
          <a:xfrm flipH="1">
            <a:off x="1290696" y="4248678"/>
            <a:ext cx="1512168" cy="276999"/>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12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22" name="TextBox 21"/>
          <p:cNvSpPr txBox="1"/>
          <p:nvPr/>
        </p:nvSpPr>
        <p:spPr>
          <a:xfrm>
            <a:off x="2658848" y="3771624"/>
            <a:ext cx="2736304"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a:t>
            </a:r>
          </a:p>
        </p:txBody>
      </p:sp>
      <p:sp>
        <p:nvSpPr>
          <p:cNvPr id="23" name="TextBox 22"/>
          <p:cNvSpPr txBox="1"/>
          <p:nvPr/>
        </p:nvSpPr>
        <p:spPr>
          <a:xfrm>
            <a:off x="971600" y="5611887"/>
            <a:ext cx="7848872" cy="76944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effectLst/>
                <a:uLnTx/>
                <a:uFillTx/>
                <a:latin typeface="Arial Rounded MT Bold" pitchFamily="34" charset="0"/>
                <a:ea typeface="微软雅黑" pitchFamily="34" charset="-122"/>
                <a:cs typeface="Calibri" pitchFamily="34" charset="0"/>
              </a:rPr>
              <a:t>Click </a:t>
            </a:r>
            <a:r>
              <a:rPr kumimoji="0" lang="en-US" altLang="zh-CN" sz="4400" b="1" i="0" u="none" strike="noStrike" kern="0" cap="none" spc="0" normalizeH="0" baseline="0" noProof="0" dirty="0">
                <a:ln>
                  <a:noFill/>
                </a:ln>
                <a:effectLst/>
                <a:uLnTx/>
                <a:uFillTx/>
                <a:latin typeface="Arial Rounded MT Bold" pitchFamily="34" charset="0"/>
                <a:ea typeface="微软雅黑" pitchFamily="34" charset="-122"/>
                <a:cs typeface="Calibri" pitchFamily="34" charset="0"/>
              </a:rPr>
              <a:t>here to add your title</a:t>
            </a:r>
            <a:endParaRPr kumimoji="0" lang="zh-CN" altLang="en-US" sz="4400" b="1" i="0" u="none" strike="noStrike" kern="0" cap="none" spc="0" normalizeH="0" baseline="0" noProof="0" dirty="0">
              <a:ln>
                <a:noFill/>
              </a:ln>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7308264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矩形 4"/>
          <p:cNvSpPr/>
          <p:nvPr/>
        </p:nvSpPr>
        <p:spPr>
          <a:xfrm rot="10232112">
            <a:off x="3266267" y="1799137"/>
            <a:ext cx="3887947" cy="1898357"/>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rgbClr val="FFDC6D"/>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9" name="矩形 4"/>
          <p:cNvSpPr/>
          <p:nvPr/>
        </p:nvSpPr>
        <p:spPr>
          <a:xfrm rot="18274487">
            <a:off x="1693566" y="2810597"/>
            <a:ext cx="3887947" cy="1898358"/>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rgbClr val="FFDC6D"/>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0" name="矩形 4"/>
          <p:cNvSpPr/>
          <p:nvPr/>
        </p:nvSpPr>
        <p:spPr>
          <a:xfrm rot="2368155">
            <a:off x="1504611" y="1319191"/>
            <a:ext cx="3887947" cy="1898357"/>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rgbClr val="FFDC6D"/>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pic>
        <p:nvPicPr>
          <p:cNvPr id="21" name="图片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4607154">
            <a:off x="3205102" y="1886150"/>
            <a:ext cx="2024872" cy="2024872"/>
          </a:xfrm>
          <a:prstGeom prst="rect">
            <a:avLst/>
          </a:prstGeom>
        </p:spPr>
      </p:pic>
      <p:pic>
        <p:nvPicPr>
          <p:cNvPr id="22" name="图片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4607154">
            <a:off x="1253807" y="249251"/>
            <a:ext cx="2024872" cy="2024872"/>
          </a:xfrm>
          <a:prstGeom prst="rect">
            <a:avLst/>
          </a:prstGeom>
        </p:spPr>
      </p:pic>
      <p:pic>
        <p:nvPicPr>
          <p:cNvPr id="23" name="图片 2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4607154">
            <a:off x="1739603" y="3979052"/>
            <a:ext cx="2024872" cy="2024872"/>
          </a:xfrm>
          <a:prstGeom prst="rect">
            <a:avLst/>
          </a:prstGeom>
        </p:spPr>
      </p:pic>
      <p:sp>
        <p:nvSpPr>
          <p:cNvPr id="24" name="TextBox 23"/>
          <p:cNvSpPr txBox="1"/>
          <p:nvPr/>
        </p:nvSpPr>
        <p:spPr>
          <a:xfrm>
            <a:off x="1907704" y="4752966"/>
            <a:ext cx="1599582" cy="683264"/>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rPr>
              <a:t>TEXT</a:t>
            </a:r>
            <a:endParaRPr kumimoji="0" lang="zh-CN" altLang="en-US" sz="4800" b="1" i="0" u="none" strike="noStrike" kern="0" cap="none" spc="0" normalizeH="0" baseline="0" noProof="0" dirty="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endParaRPr>
          </a:p>
        </p:txBody>
      </p:sp>
      <p:pic>
        <p:nvPicPr>
          <p:cNvPr id="25" name="图片 2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4607154">
            <a:off x="5726876" y="1641531"/>
            <a:ext cx="2024872" cy="2024872"/>
          </a:xfrm>
          <a:prstGeom prst="rect">
            <a:avLst/>
          </a:prstGeom>
        </p:spPr>
      </p:pic>
      <p:sp>
        <p:nvSpPr>
          <p:cNvPr id="26" name="TextBox 25"/>
          <p:cNvSpPr txBox="1"/>
          <p:nvPr/>
        </p:nvSpPr>
        <p:spPr>
          <a:xfrm>
            <a:off x="1403648" y="1019265"/>
            <a:ext cx="1599582" cy="683264"/>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rPr>
              <a:t>TEXT</a:t>
            </a:r>
            <a:endParaRPr kumimoji="0" lang="zh-CN" altLang="en-US" sz="4800" b="1" i="0" u="none" strike="noStrike" kern="0" cap="none" spc="0" normalizeH="0" baseline="0" noProof="0" dirty="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endParaRPr>
          </a:p>
        </p:txBody>
      </p:sp>
      <p:sp>
        <p:nvSpPr>
          <p:cNvPr id="27" name="TextBox 26"/>
          <p:cNvSpPr txBox="1"/>
          <p:nvPr/>
        </p:nvSpPr>
        <p:spPr>
          <a:xfrm>
            <a:off x="3389419" y="2634460"/>
            <a:ext cx="1599582" cy="683264"/>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rPr>
              <a:t>TEXT</a:t>
            </a:r>
            <a:endParaRPr kumimoji="0" lang="zh-CN" altLang="en-US" sz="4800" b="1" i="0" u="none" strike="noStrike" kern="0" cap="none" spc="0" normalizeH="0" baseline="0" noProof="0" dirty="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endParaRPr>
          </a:p>
        </p:txBody>
      </p:sp>
      <p:sp>
        <p:nvSpPr>
          <p:cNvPr id="28" name="TextBox 27"/>
          <p:cNvSpPr txBox="1"/>
          <p:nvPr/>
        </p:nvSpPr>
        <p:spPr>
          <a:xfrm>
            <a:off x="5925007" y="2384788"/>
            <a:ext cx="1599582" cy="683264"/>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rPr>
              <a:t>TEXT</a:t>
            </a:r>
            <a:endParaRPr kumimoji="0" lang="zh-CN" altLang="en-US" sz="4800" b="1" i="0" u="none" strike="noStrike" kern="0" cap="none" spc="0" normalizeH="0" baseline="0" noProof="0" dirty="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endParaRPr>
          </a:p>
        </p:txBody>
      </p:sp>
      <p:sp>
        <p:nvSpPr>
          <p:cNvPr id="29" name="TextBox 28"/>
          <p:cNvSpPr txBox="1"/>
          <p:nvPr/>
        </p:nvSpPr>
        <p:spPr>
          <a:xfrm>
            <a:off x="467544" y="2321883"/>
            <a:ext cx="2008521"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0" name="TextBox 29"/>
          <p:cNvSpPr txBox="1"/>
          <p:nvPr/>
        </p:nvSpPr>
        <p:spPr>
          <a:xfrm>
            <a:off x="3787615" y="4437112"/>
            <a:ext cx="2008521"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1" name="TextBox 30"/>
          <p:cNvSpPr txBox="1"/>
          <p:nvPr/>
        </p:nvSpPr>
        <p:spPr>
          <a:xfrm>
            <a:off x="6279574" y="3759763"/>
            <a:ext cx="2008521"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2" name="TextBox 31"/>
          <p:cNvSpPr txBox="1"/>
          <p:nvPr/>
        </p:nvSpPr>
        <p:spPr>
          <a:xfrm>
            <a:off x="3715607" y="883843"/>
            <a:ext cx="2008521"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3" name="TextBox 32"/>
          <p:cNvSpPr txBox="1"/>
          <p:nvPr/>
        </p:nvSpPr>
        <p:spPr>
          <a:xfrm>
            <a:off x="5004048" y="5395165"/>
            <a:ext cx="3816424" cy="1274195"/>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Click here to add your </a:t>
            </a:r>
            <a:r>
              <a:rPr kumimoji="0" lang="en-US" altLang="zh-CN" sz="4800" b="1" i="0" u="none" strike="noStrike" kern="0" cap="none" spc="0" normalizeH="0" baseline="0" noProof="0" dirty="0" smtClean="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title</a:t>
            </a:r>
          </a:p>
        </p:txBody>
      </p:sp>
    </p:spTree>
    <p:extLst>
      <p:ext uri="{BB962C8B-B14F-4D97-AF65-F5344CB8AC3E}">
        <p14:creationId xmlns:p14="http://schemas.microsoft.com/office/powerpoint/2010/main" val="3519508023"/>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496" y="1624046"/>
            <a:ext cx="3026237" cy="2416416"/>
          </a:xfrm>
          <a:prstGeom prst="rect">
            <a:avLst/>
          </a:prstGeom>
        </p:spPr>
      </p:pic>
      <p:sp>
        <p:nvSpPr>
          <p:cNvPr id="13" name="TextBox 12"/>
          <p:cNvSpPr txBox="1"/>
          <p:nvPr/>
        </p:nvSpPr>
        <p:spPr>
          <a:xfrm rot="331225" flipH="1">
            <a:off x="247109" y="2170615"/>
            <a:ext cx="2130574" cy="39079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endParaRPr>
          </a:p>
        </p:txBody>
      </p:sp>
      <p:sp>
        <p:nvSpPr>
          <p:cNvPr id="14" name="TextBox 13"/>
          <p:cNvSpPr txBox="1"/>
          <p:nvPr/>
        </p:nvSpPr>
        <p:spPr>
          <a:xfrm rot="325502" flipH="1">
            <a:off x="193150" y="2616332"/>
            <a:ext cx="2496074" cy="85314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pic>
        <p:nvPicPr>
          <p:cNvPr id="15" name="图片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56030" y="1364826"/>
            <a:ext cx="3026237" cy="2416416"/>
          </a:xfrm>
          <a:prstGeom prst="rect">
            <a:avLst/>
          </a:prstGeom>
        </p:spPr>
      </p:pic>
      <p:sp>
        <p:nvSpPr>
          <p:cNvPr id="16" name="TextBox 15"/>
          <p:cNvSpPr txBox="1"/>
          <p:nvPr/>
        </p:nvSpPr>
        <p:spPr>
          <a:xfrm rot="331225" flipH="1">
            <a:off x="3325434" y="1893695"/>
            <a:ext cx="2130574" cy="39079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endParaRPr>
          </a:p>
        </p:txBody>
      </p:sp>
      <p:sp>
        <p:nvSpPr>
          <p:cNvPr id="17" name="TextBox 16"/>
          <p:cNvSpPr txBox="1"/>
          <p:nvPr/>
        </p:nvSpPr>
        <p:spPr>
          <a:xfrm rot="325502" flipH="1">
            <a:off x="3271476" y="2339413"/>
            <a:ext cx="2496074" cy="85314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82267" y="1196752"/>
            <a:ext cx="3026237" cy="2416416"/>
          </a:xfrm>
          <a:prstGeom prst="rect">
            <a:avLst/>
          </a:prstGeom>
        </p:spPr>
      </p:pic>
      <p:sp>
        <p:nvSpPr>
          <p:cNvPr id="19" name="TextBox 18"/>
          <p:cNvSpPr txBox="1"/>
          <p:nvPr/>
        </p:nvSpPr>
        <p:spPr>
          <a:xfrm rot="331225" flipH="1">
            <a:off x="6351671" y="1725621"/>
            <a:ext cx="2130574" cy="39079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endParaRPr>
          </a:p>
        </p:txBody>
      </p:sp>
      <p:sp>
        <p:nvSpPr>
          <p:cNvPr id="20" name="TextBox 19"/>
          <p:cNvSpPr txBox="1"/>
          <p:nvPr/>
        </p:nvSpPr>
        <p:spPr>
          <a:xfrm rot="325502" flipH="1">
            <a:off x="6297713" y="2171339"/>
            <a:ext cx="2496074" cy="85314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1" name="TextBox 20"/>
          <p:cNvSpPr txBox="1"/>
          <p:nvPr/>
        </p:nvSpPr>
        <p:spPr>
          <a:xfrm>
            <a:off x="2267744" y="4659374"/>
            <a:ext cx="4426234" cy="1323439"/>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Click here to add your </a:t>
            </a:r>
            <a:r>
              <a:rPr kumimoji="0" lang="en-US" altLang="zh-CN" sz="40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title</a:t>
            </a:r>
          </a:p>
        </p:txBody>
      </p:sp>
    </p:spTree>
    <p:extLst>
      <p:ext uri="{BB962C8B-B14F-4D97-AF65-F5344CB8AC3E}">
        <p14:creationId xmlns:p14="http://schemas.microsoft.com/office/powerpoint/2010/main" val="307627131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7504" y="141419"/>
            <a:ext cx="3505627" cy="2663126"/>
          </a:xfrm>
          <a:prstGeom prst="rect">
            <a:avLst/>
          </a:prstGeom>
        </p:spPr>
      </p:pic>
      <p:sp>
        <p:nvSpPr>
          <p:cNvPr id="13" name="TextBox 12"/>
          <p:cNvSpPr txBox="1"/>
          <p:nvPr/>
        </p:nvSpPr>
        <p:spPr>
          <a:xfrm rot="20382659">
            <a:off x="1380317" y="768887"/>
            <a:ext cx="1959261" cy="48538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endParaRPr>
          </a:p>
        </p:txBody>
      </p:sp>
      <p:sp>
        <p:nvSpPr>
          <p:cNvPr id="14" name="TextBox 13"/>
          <p:cNvSpPr txBox="1"/>
          <p:nvPr/>
        </p:nvSpPr>
        <p:spPr>
          <a:xfrm flipH="1">
            <a:off x="291643" y="1214857"/>
            <a:ext cx="1211330" cy="122964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pic>
        <p:nvPicPr>
          <p:cNvPr id="15" name="图片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00207" y="2034122"/>
            <a:ext cx="3505627" cy="2663126"/>
          </a:xfrm>
          <a:prstGeom prst="rect">
            <a:avLst/>
          </a:prstGeom>
        </p:spPr>
      </p:pic>
      <p:sp>
        <p:nvSpPr>
          <p:cNvPr id="16" name="TextBox 15"/>
          <p:cNvSpPr txBox="1"/>
          <p:nvPr/>
        </p:nvSpPr>
        <p:spPr>
          <a:xfrm rot="20382659">
            <a:off x="3273021" y="2661590"/>
            <a:ext cx="1959261" cy="48538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endParaRPr>
          </a:p>
        </p:txBody>
      </p:sp>
      <p:sp>
        <p:nvSpPr>
          <p:cNvPr id="17" name="TextBox 16"/>
          <p:cNvSpPr txBox="1"/>
          <p:nvPr/>
        </p:nvSpPr>
        <p:spPr>
          <a:xfrm flipH="1">
            <a:off x="2184346" y="3107560"/>
            <a:ext cx="1211330" cy="122964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968619" y="4078242"/>
            <a:ext cx="3505627" cy="2663126"/>
          </a:xfrm>
          <a:prstGeom prst="rect">
            <a:avLst/>
          </a:prstGeom>
        </p:spPr>
      </p:pic>
      <p:sp>
        <p:nvSpPr>
          <p:cNvPr id="19" name="TextBox 18"/>
          <p:cNvSpPr txBox="1"/>
          <p:nvPr/>
        </p:nvSpPr>
        <p:spPr>
          <a:xfrm rot="20382659">
            <a:off x="5241432" y="4705710"/>
            <a:ext cx="1959261" cy="48538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endParaRPr>
          </a:p>
        </p:txBody>
      </p:sp>
      <p:sp>
        <p:nvSpPr>
          <p:cNvPr id="20" name="TextBox 19"/>
          <p:cNvSpPr txBox="1"/>
          <p:nvPr/>
        </p:nvSpPr>
        <p:spPr>
          <a:xfrm flipH="1">
            <a:off x="4152758" y="5151680"/>
            <a:ext cx="1211330" cy="122964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1" name="TextBox 20"/>
          <p:cNvSpPr txBox="1"/>
          <p:nvPr/>
        </p:nvSpPr>
        <p:spPr>
          <a:xfrm>
            <a:off x="4422323" y="1004535"/>
            <a:ext cx="454216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292894347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flipH="1">
            <a:off x="287359" y="1557668"/>
            <a:ext cx="1944216"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r>
              <a:rPr lang="en-US" altLang="zh-CN" sz="1400" kern="0" dirty="0" smtClean="0">
                <a:solidFill>
                  <a:srgbClr val="4B3C29"/>
                </a:solidFill>
                <a:latin typeface="Arial" pitchFamily="34" charset="0"/>
                <a:ea typeface="微软雅黑" pitchFamily="34" charset="-122"/>
                <a:cs typeface="Arial" pitchFamily="34" charset="0"/>
              </a:rPr>
              <a:t>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5" name="TextBox 24"/>
          <p:cNvSpPr txBox="1"/>
          <p:nvPr/>
        </p:nvSpPr>
        <p:spPr>
          <a:xfrm flipH="1">
            <a:off x="7020272" y="2404341"/>
            <a:ext cx="1944216"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r>
              <a:rPr lang="en-US" altLang="zh-CN" sz="1400" kern="0" dirty="0" smtClean="0">
                <a:solidFill>
                  <a:srgbClr val="4B3C29"/>
                </a:solidFill>
                <a:latin typeface="Arial" pitchFamily="34" charset="0"/>
                <a:ea typeface="微软雅黑" pitchFamily="34" charset="-122"/>
                <a:cs typeface="Arial" pitchFamily="34" charset="0"/>
              </a:rPr>
              <a:t>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grpSp>
        <p:nvGrpSpPr>
          <p:cNvPr id="26" name="组合 25"/>
          <p:cNvGrpSpPr/>
          <p:nvPr/>
        </p:nvGrpSpPr>
        <p:grpSpPr>
          <a:xfrm>
            <a:off x="2469268" y="2747973"/>
            <a:ext cx="2625243" cy="2625243"/>
            <a:chOff x="2806433" y="620688"/>
            <a:chExt cx="2342963" cy="2342963"/>
          </a:xfrm>
        </p:grpSpPr>
        <p:sp>
          <p:nvSpPr>
            <p:cNvPr id="27" name="椭圆 26"/>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8" name="椭圆 27"/>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29" name="组合 28"/>
          <p:cNvGrpSpPr/>
          <p:nvPr/>
        </p:nvGrpSpPr>
        <p:grpSpPr>
          <a:xfrm>
            <a:off x="4140705" y="1895445"/>
            <a:ext cx="2625243" cy="2625243"/>
            <a:chOff x="2806433" y="620688"/>
            <a:chExt cx="2342963" cy="2342963"/>
          </a:xfrm>
        </p:grpSpPr>
        <p:sp>
          <p:nvSpPr>
            <p:cNvPr id="30" name="椭圆 29"/>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1" name="椭圆 30"/>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32" name="组合 31"/>
          <p:cNvGrpSpPr/>
          <p:nvPr/>
        </p:nvGrpSpPr>
        <p:grpSpPr>
          <a:xfrm>
            <a:off x="2630635" y="693572"/>
            <a:ext cx="2625243" cy="2625243"/>
            <a:chOff x="2806433" y="620688"/>
            <a:chExt cx="2342963" cy="2342963"/>
          </a:xfrm>
        </p:grpSpPr>
        <p:sp>
          <p:nvSpPr>
            <p:cNvPr id="33" name="椭圆 32"/>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4" name="椭圆 33"/>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pic>
        <p:nvPicPr>
          <p:cNvPr id="35" name="图片 3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58887" y="3149494"/>
            <a:ext cx="1441105" cy="1864558"/>
          </a:xfrm>
          <a:prstGeom prst="rect">
            <a:avLst/>
          </a:prstGeom>
        </p:spPr>
      </p:pic>
      <p:pic>
        <p:nvPicPr>
          <p:cNvPr id="36" name="图片 3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49018" y="1096990"/>
            <a:ext cx="1960175" cy="2212882"/>
          </a:xfrm>
          <a:prstGeom prst="rect">
            <a:avLst/>
          </a:prstGeom>
        </p:spPr>
      </p:pic>
      <p:pic>
        <p:nvPicPr>
          <p:cNvPr id="37" name="图片 3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725945" y="2102889"/>
            <a:ext cx="1454765" cy="1898707"/>
          </a:xfrm>
          <a:prstGeom prst="rect">
            <a:avLst/>
          </a:prstGeom>
        </p:spPr>
      </p:pic>
      <p:cxnSp>
        <p:nvCxnSpPr>
          <p:cNvPr id="38" name="直接连接符 37"/>
          <p:cNvCxnSpPr/>
          <p:nvPr/>
        </p:nvCxnSpPr>
        <p:spPr>
          <a:xfrm flipH="1">
            <a:off x="2307901" y="2102889"/>
            <a:ext cx="964760" cy="0"/>
          </a:xfrm>
          <a:prstGeom prst="line">
            <a:avLst/>
          </a:prstGeom>
          <a:noFill/>
          <a:ln w="38100" cap="flat" cmpd="sng" algn="ctr">
            <a:solidFill>
              <a:srgbClr val="EEECE1">
                <a:lumMod val="75000"/>
              </a:srgbClr>
            </a:solidFill>
            <a:prstDash val="solid"/>
          </a:ln>
          <a:effectLst/>
        </p:spPr>
      </p:cxnSp>
      <p:cxnSp>
        <p:nvCxnSpPr>
          <p:cNvPr id="39" name="直接连接符 38"/>
          <p:cNvCxnSpPr/>
          <p:nvPr/>
        </p:nvCxnSpPr>
        <p:spPr>
          <a:xfrm>
            <a:off x="2307901" y="1419724"/>
            <a:ext cx="0" cy="1371620"/>
          </a:xfrm>
          <a:prstGeom prst="line">
            <a:avLst/>
          </a:prstGeom>
          <a:noFill/>
          <a:ln w="38100" cap="flat" cmpd="sng" algn="ctr">
            <a:solidFill>
              <a:srgbClr val="EEECE1">
                <a:lumMod val="75000"/>
              </a:srgbClr>
            </a:solidFill>
            <a:prstDash val="solid"/>
          </a:ln>
          <a:effectLst/>
        </p:spPr>
      </p:cxnSp>
      <p:cxnSp>
        <p:nvCxnSpPr>
          <p:cNvPr id="40" name="直接连接符 39"/>
          <p:cNvCxnSpPr/>
          <p:nvPr/>
        </p:nvCxnSpPr>
        <p:spPr>
          <a:xfrm flipH="1">
            <a:off x="6019343" y="3052243"/>
            <a:ext cx="964760" cy="0"/>
          </a:xfrm>
          <a:prstGeom prst="line">
            <a:avLst/>
          </a:prstGeom>
          <a:noFill/>
          <a:ln w="38100" cap="flat" cmpd="sng" algn="ctr">
            <a:solidFill>
              <a:srgbClr val="EEECE1">
                <a:lumMod val="75000"/>
              </a:srgbClr>
            </a:solidFill>
            <a:prstDash val="solid"/>
          </a:ln>
          <a:effectLst/>
        </p:spPr>
      </p:cxnSp>
      <p:cxnSp>
        <p:nvCxnSpPr>
          <p:cNvPr id="41" name="直接连接符 40"/>
          <p:cNvCxnSpPr/>
          <p:nvPr/>
        </p:nvCxnSpPr>
        <p:spPr>
          <a:xfrm>
            <a:off x="6982247" y="2366433"/>
            <a:ext cx="0" cy="1371620"/>
          </a:xfrm>
          <a:prstGeom prst="line">
            <a:avLst/>
          </a:prstGeom>
          <a:noFill/>
          <a:ln w="38100" cap="flat" cmpd="sng" algn="ctr">
            <a:solidFill>
              <a:srgbClr val="EEECE1">
                <a:lumMod val="75000"/>
              </a:srgbClr>
            </a:solidFill>
            <a:prstDash val="solid"/>
          </a:ln>
          <a:effectLst/>
        </p:spPr>
      </p:cxnSp>
      <p:cxnSp>
        <p:nvCxnSpPr>
          <p:cNvPr id="42" name="直接连接符 41"/>
          <p:cNvCxnSpPr/>
          <p:nvPr/>
        </p:nvCxnSpPr>
        <p:spPr>
          <a:xfrm flipH="1">
            <a:off x="2267744" y="4001596"/>
            <a:ext cx="642527" cy="35923"/>
          </a:xfrm>
          <a:prstGeom prst="line">
            <a:avLst/>
          </a:prstGeom>
          <a:noFill/>
          <a:ln w="38100" cap="flat" cmpd="sng" algn="ctr">
            <a:solidFill>
              <a:srgbClr val="EEECE1">
                <a:lumMod val="75000"/>
              </a:srgbClr>
            </a:solidFill>
            <a:prstDash val="solid"/>
          </a:ln>
          <a:effectLst/>
        </p:spPr>
      </p:cxnSp>
      <p:cxnSp>
        <p:nvCxnSpPr>
          <p:cNvPr id="43" name="直接连接符 42"/>
          <p:cNvCxnSpPr/>
          <p:nvPr/>
        </p:nvCxnSpPr>
        <p:spPr>
          <a:xfrm>
            <a:off x="2267744" y="3354353"/>
            <a:ext cx="0" cy="1371620"/>
          </a:xfrm>
          <a:prstGeom prst="line">
            <a:avLst/>
          </a:prstGeom>
          <a:noFill/>
          <a:ln w="38100" cap="flat" cmpd="sng" algn="ctr">
            <a:solidFill>
              <a:srgbClr val="EEECE1">
                <a:lumMod val="75000"/>
              </a:srgbClr>
            </a:solidFill>
            <a:prstDash val="solid"/>
          </a:ln>
          <a:effectLst/>
        </p:spPr>
      </p:cxnSp>
      <p:sp>
        <p:nvSpPr>
          <p:cNvPr id="44" name="TextBox 43"/>
          <p:cNvSpPr txBox="1"/>
          <p:nvPr/>
        </p:nvSpPr>
        <p:spPr>
          <a:xfrm flipH="1">
            <a:off x="251520" y="3484461"/>
            <a:ext cx="1944216"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r>
              <a:rPr lang="en-US" altLang="zh-CN" sz="1400" kern="0" dirty="0" smtClean="0">
                <a:solidFill>
                  <a:srgbClr val="4B3C29"/>
                </a:solidFill>
                <a:latin typeface="Arial" pitchFamily="34" charset="0"/>
                <a:ea typeface="微软雅黑" pitchFamily="34" charset="-122"/>
                <a:cs typeface="Arial" pitchFamily="34" charset="0"/>
              </a:rPr>
              <a:t>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45" name="TextBox 44"/>
          <p:cNvSpPr txBox="1"/>
          <p:nvPr/>
        </p:nvSpPr>
        <p:spPr>
          <a:xfrm rot="16200000">
            <a:off x="3947287" y="2966888"/>
            <a:ext cx="738664" cy="5983369"/>
          </a:xfrm>
          <a:prstGeom prst="rect">
            <a:avLst/>
          </a:prstGeom>
          <a:noFill/>
        </p:spPr>
        <p:txBody>
          <a:bodyPr vert="eaVert"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rPr>
              <a:t>Click here to add your title</a:t>
            </a:r>
            <a:endParaRPr kumimoji="0" lang="zh-CN" altLang="en-US"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ndParaRPr>
          </a:p>
        </p:txBody>
      </p:sp>
    </p:spTree>
    <p:extLst>
      <p:ext uri="{BB962C8B-B14F-4D97-AF65-F5344CB8AC3E}">
        <p14:creationId xmlns:p14="http://schemas.microsoft.com/office/powerpoint/2010/main" val="192813655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组合 30"/>
          <p:cNvGrpSpPr/>
          <p:nvPr/>
        </p:nvGrpSpPr>
        <p:grpSpPr>
          <a:xfrm>
            <a:off x="5444388" y="6020304"/>
            <a:ext cx="3520100" cy="649056"/>
            <a:chOff x="2411761" y="5421771"/>
            <a:chExt cx="4418535" cy="814715"/>
          </a:xfrm>
        </p:grpSpPr>
        <p:sp>
          <p:nvSpPr>
            <p:cNvPr id="32" name="Oval 65"/>
            <p:cNvSpPr>
              <a:spLocks noChangeArrowheads="1"/>
            </p:cNvSpPr>
            <p:nvPr/>
          </p:nvSpPr>
          <p:spPr bwMode="auto">
            <a:xfrm rot="10800000" flipV="1">
              <a:off x="3275857" y="5564962"/>
              <a:ext cx="3554439" cy="6715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33" name="Oval 65"/>
            <p:cNvSpPr>
              <a:spLocks noChangeArrowheads="1"/>
            </p:cNvSpPr>
            <p:nvPr/>
          </p:nvSpPr>
          <p:spPr bwMode="auto">
            <a:xfrm rot="10800000" flipV="1">
              <a:off x="2411761" y="5421771"/>
              <a:ext cx="3554439" cy="6715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grpSp>
        <p:nvGrpSpPr>
          <p:cNvPr id="34" name="组合 33"/>
          <p:cNvGrpSpPr/>
          <p:nvPr/>
        </p:nvGrpSpPr>
        <p:grpSpPr>
          <a:xfrm>
            <a:off x="3569416" y="5998256"/>
            <a:ext cx="3520100" cy="649056"/>
            <a:chOff x="2411761" y="5421771"/>
            <a:chExt cx="4418535" cy="814715"/>
          </a:xfrm>
        </p:grpSpPr>
        <p:sp>
          <p:nvSpPr>
            <p:cNvPr id="35" name="Oval 65"/>
            <p:cNvSpPr>
              <a:spLocks noChangeArrowheads="1"/>
            </p:cNvSpPr>
            <p:nvPr/>
          </p:nvSpPr>
          <p:spPr bwMode="auto">
            <a:xfrm rot="10800000" flipV="1">
              <a:off x="3275857" y="5564962"/>
              <a:ext cx="3554439" cy="6715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36" name="Oval 65"/>
            <p:cNvSpPr>
              <a:spLocks noChangeArrowheads="1"/>
            </p:cNvSpPr>
            <p:nvPr/>
          </p:nvSpPr>
          <p:spPr bwMode="auto">
            <a:xfrm rot="10800000" flipV="1">
              <a:off x="2411761" y="5421771"/>
              <a:ext cx="3554439" cy="6715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grpSp>
        <p:nvGrpSpPr>
          <p:cNvPr id="37" name="组合 36"/>
          <p:cNvGrpSpPr/>
          <p:nvPr/>
        </p:nvGrpSpPr>
        <p:grpSpPr>
          <a:xfrm>
            <a:off x="-180528" y="5952609"/>
            <a:ext cx="3520100" cy="649056"/>
            <a:chOff x="2411761" y="5421771"/>
            <a:chExt cx="4418535" cy="814715"/>
          </a:xfrm>
        </p:grpSpPr>
        <p:sp>
          <p:nvSpPr>
            <p:cNvPr id="38" name="Oval 65"/>
            <p:cNvSpPr>
              <a:spLocks noChangeArrowheads="1"/>
            </p:cNvSpPr>
            <p:nvPr/>
          </p:nvSpPr>
          <p:spPr bwMode="auto">
            <a:xfrm rot="10800000" flipV="1">
              <a:off x="3275857" y="5564962"/>
              <a:ext cx="3554439" cy="6715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39" name="Oval 65"/>
            <p:cNvSpPr>
              <a:spLocks noChangeArrowheads="1"/>
            </p:cNvSpPr>
            <p:nvPr/>
          </p:nvSpPr>
          <p:spPr bwMode="auto">
            <a:xfrm rot="10800000" flipV="1">
              <a:off x="2411761" y="5421771"/>
              <a:ext cx="3554439" cy="6715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pic>
        <p:nvPicPr>
          <p:cNvPr id="40" name="图片 3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76204" y="1733519"/>
            <a:ext cx="1742022" cy="4647303"/>
          </a:xfrm>
          <a:prstGeom prst="rect">
            <a:avLst/>
          </a:prstGeom>
        </p:spPr>
      </p:pic>
      <p:grpSp>
        <p:nvGrpSpPr>
          <p:cNvPr id="41" name="组合 40"/>
          <p:cNvGrpSpPr/>
          <p:nvPr/>
        </p:nvGrpSpPr>
        <p:grpSpPr>
          <a:xfrm>
            <a:off x="1694444" y="5998256"/>
            <a:ext cx="3520100" cy="649056"/>
            <a:chOff x="2411761" y="5421771"/>
            <a:chExt cx="4418535" cy="814715"/>
          </a:xfrm>
        </p:grpSpPr>
        <p:sp>
          <p:nvSpPr>
            <p:cNvPr id="42" name="Oval 65"/>
            <p:cNvSpPr>
              <a:spLocks noChangeArrowheads="1"/>
            </p:cNvSpPr>
            <p:nvPr/>
          </p:nvSpPr>
          <p:spPr bwMode="auto">
            <a:xfrm rot="10800000" flipV="1">
              <a:off x="3275857" y="5564962"/>
              <a:ext cx="3554439" cy="6715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43" name="Oval 65"/>
            <p:cNvSpPr>
              <a:spLocks noChangeArrowheads="1"/>
            </p:cNvSpPr>
            <p:nvPr/>
          </p:nvSpPr>
          <p:spPr bwMode="auto">
            <a:xfrm rot="10800000" flipV="1">
              <a:off x="2411761" y="5421771"/>
              <a:ext cx="3554439" cy="6715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pic>
        <p:nvPicPr>
          <p:cNvPr id="44" name="图片 4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51176" y="1733519"/>
            <a:ext cx="1742022" cy="4647303"/>
          </a:xfrm>
          <a:prstGeom prst="rect">
            <a:avLst/>
          </a:prstGeom>
        </p:spPr>
      </p:pic>
      <p:pic>
        <p:nvPicPr>
          <p:cNvPr id="45" name="图片 4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26148" y="1767978"/>
            <a:ext cx="1742022" cy="4647303"/>
          </a:xfrm>
          <a:prstGeom prst="rect">
            <a:avLst/>
          </a:prstGeom>
        </p:spPr>
      </p:pic>
      <p:pic>
        <p:nvPicPr>
          <p:cNvPr id="46" name="图片 4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01120" y="1801213"/>
            <a:ext cx="1742022" cy="4647303"/>
          </a:xfrm>
          <a:prstGeom prst="rect">
            <a:avLst/>
          </a:prstGeom>
        </p:spPr>
      </p:pic>
      <p:sp>
        <p:nvSpPr>
          <p:cNvPr id="47" name="TextBox 46"/>
          <p:cNvSpPr txBox="1"/>
          <p:nvPr/>
        </p:nvSpPr>
        <p:spPr>
          <a:xfrm flipH="1">
            <a:off x="934175" y="3450486"/>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endParaRPr>
          </a:p>
        </p:txBody>
      </p:sp>
      <p:sp>
        <p:nvSpPr>
          <p:cNvPr id="48" name="TextBox 47"/>
          <p:cNvSpPr txBox="1"/>
          <p:nvPr/>
        </p:nvSpPr>
        <p:spPr>
          <a:xfrm rot="21594277" flipH="1">
            <a:off x="917148" y="3843424"/>
            <a:ext cx="1637296" cy="16004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49" name="TextBox 48"/>
          <p:cNvSpPr txBox="1"/>
          <p:nvPr/>
        </p:nvSpPr>
        <p:spPr>
          <a:xfrm flipH="1">
            <a:off x="1223693" y="2276872"/>
            <a:ext cx="684011"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684F00"/>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01</a:t>
            </a:r>
            <a:endParaRPr kumimoji="0" lang="zh-CN" altLang="en-US" sz="3200" b="1" i="0" u="none" strike="noStrike" kern="0" cap="none" spc="0" normalizeH="0" baseline="0" noProof="0" dirty="0">
              <a:ln w="18415" cmpd="sng">
                <a:noFill/>
                <a:prstDash val="solid"/>
              </a:ln>
              <a:solidFill>
                <a:srgbClr val="684F00"/>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50" name="TextBox 49"/>
          <p:cNvSpPr txBox="1"/>
          <p:nvPr/>
        </p:nvSpPr>
        <p:spPr>
          <a:xfrm flipH="1">
            <a:off x="2791318" y="3503508"/>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endParaRPr>
          </a:p>
        </p:txBody>
      </p:sp>
      <p:sp>
        <p:nvSpPr>
          <p:cNvPr id="51" name="TextBox 50"/>
          <p:cNvSpPr txBox="1"/>
          <p:nvPr/>
        </p:nvSpPr>
        <p:spPr>
          <a:xfrm rot="21594277" flipH="1">
            <a:off x="2774291" y="3896446"/>
            <a:ext cx="1637296" cy="16004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52" name="TextBox 51"/>
          <p:cNvSpPr txBox="1"/>
          <p:nvPr/>
        </p:nvSpPr>
        <p:spPr>
          <a:xfrm flipH="1">
            <a:off x="3080836" y="2329894"/>
            <a:ext cx="684011"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684F00"/>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02</a:t>
            </a:r>
            <a:endParaRPr kumimoji="0" lang="zh-CN" altLang="en-US" sz="3200" b="1" i="0" u="none" strike="noStrike" kern="0" cap="none" spc="0" normalizeH="0" baseline="0" noProof="0" dirty="0">
              <a:ln w="18415" cmpd="sng">
                <a:noFill/>
                <a:prstDash val="solid"/>
              </a:ln>
              <a:solidFill>
                <a:srgbClr val="684F00"/>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53" name="TextBox 52"/>
          <p:cNvSpPr txBox="1"/>
          <p:nvPr/>
        </p:nvSpPr>
        <p:spPr>
          <a:xfrm flipH="1">
            <a:off x="4637690" y="3503508"/>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endParaRPr>
          </a:p>
        </p:txBody>
      </p:sp>
      <p:sp>
        <p:nvSpPr>
          <p:cNvPr id="54" name="TextBox 53"/>
          <p:cNvSpPr txBox="1"/>
          <p:nvPr/>
        </p:nvSpPr>
        <p:spPr>
          <a:xfrm rot="21594277" flipH="1">
            <a:off x="4620663" y="3896446"/>
            <a:ext cx="1637296" cy="16004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55" name="TextBox 54"/>
          <p:cNvSpPr txBox="1"/>
          <p:nvPr/>
        </p:nvSpPr>
        <p:spPr>
          <a:xfrm flipH="1">
            <a:off x="4927208" y="2329894"/>
            <a:ext cx="684011"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684F00"/>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03</a:t>
            </a:r>
            <a:endParaRPr kumimoji="0" lang="zh-CN" altLang="en-US" sz="3200" b="1" i="0" u="none" strike="noStrike" kern="0" cap="none" spc="0" normalizeH="0" baseline="0" noProof="0" dirty="0">
              <a:ln w="18415" cmpd="sng">
                <a:noFill/>
                <a:prstDash val="solid"/>
              </a:ln>
              <a:solidFill>
                <a:srgbClr val="684F00"/>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56" name="TextBox 55"/>
          <p:cNvSpPr txBox="1"/>
          <p:nvPr/>
        </p:nvSpPr>
        <p:spPr>
          <a:xfrm flipH="1">
            <a:off x="6527042" y="3503508"/>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endParaRPr>
          </a:p>
        </p:txBody>
      </p:sp>
      <p:sp>
        <p:nvSpPr>
          <p:cNvPr id="57" name="TextBox 56"/>
          <p:cNvSpPr txBox="1"/>
          <p:nvPr/>
        </p:nvSpPr>
        <p:spPr>
          <a:xfrm rot="21594277" flipH="1">
            <a:off x="6510015" y="3896446"/>
            <a:ext cx="1637296" cy="16004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58" name="TextBox 57"/>
          <p:cNvSpPr txBox="1"/>
          <p:nvPr/>
        </p:nvSpPr>
        <p:spPr>
          <a:xfrm flipH="1">
            <a:off x="6816560" y="2329894"/>
            <a:ext cx="684011"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684F00"/>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04</a:t>
            </a:r>
            <a:endParaRPr kumimoji="0" lang="zh-CN" altLang="en-US" sz="3200" b="1" i="0" u="none" strike="noStrike" kern="0" cap="none" spc="0" normalizeH="0" baseline="0" noProof="0" dirty="0">
              <a:ln w="18415" cmpd="sng">
                <a:noFill/>
                <a:prstDash val="solid"/>
              </a:ln>
              <a:solidFill>
                <a:srgbClr val="684F00"/>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59" name="TextBox 58"/>
          <p:cNvSpPr txBox="1"/>
          <p:nvPr/>
        </p:nvSpPr>
        <p:spPr>
          <a:xfrm>
            <a:off x="2339752" y="260648"/>
            <a:ext cx="4426234" cy="1323439"/>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Click here to add your </a:t>
            </a:r>
            <a:r>
              <a:rPr kumimoji="0" lang="en-US" altLang="zh-CN" sz="4000" b="1" i="0" u="none" strike="noStrike" kern="0" cap="none" spc="0" normalizeH="0" baseline="0" noProof="0" dirty="0" smtClean="0">
                <a:ln w="18415" cmpd="sng">
                  <a:noFill/>
                  <a:prstDash val="solid"/>
                </a:ln>
                <a:solidFill>
                  <a:srgbClr val="684F00"/>
                </a:solidFill>
                <a:effectLst/>
                <a:uLnTx/>
                <a:uFillTx/>
                <a:latin typeface="Arial Rounded MT Bold" pitchFamily="34" charset="0"/>
                <a:ea typeface="微软雅黑" pitchFamily="34" charset="-122"/>
                <a:cs typeface="Times New Roman" pitchFamily="18" charset="0"/>
              </a:rPr>
              <a:t>title</a:t>
            </a:r>
          </a:p>
        </p:txBody>
      </p:sp>
    </p:spTree>
    <p:extLst>
      <p:ext uri="{BB962C8B-B14F-4D97-AF65-F5344CB8AC3E}">
        <p14:creationId xmlns:p14="http://schemas.microsoft.com/office/powerpoint/2010/main" val="204445668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矩形 16"/>
          <p:cNvSpPr/>
          <p:nvPr/>
        </p:nvSpPr>
        <p:spPr>
          <a:xfrm rot="20104383">
            <a:off x="-524831" y="3737541"/>
            <a:ext cx="6724101" cy="1004325"/>
          </a:xfrm>
          <a:custGeom>
            <a:avLst/>
            <a:gdLst/>
            <a:ahLst/>
            <a:cxnLst/>
            <a:rect l="l" t="t" r="r" b="b"/>
            <a:pathLst>
              <a:path w="6724101" h="1004325">
                <a:moveTo>
                  <a:pt x="5585573" y="0"/>
                </a:moveTo>
                <a:lnTo>
                  <a:pt x="6724101" y="991918"/>
                </a:lnTo>
                <a:lnTo>
                  <a:pt x="0" y="1004325"/>
                </a:lnTo>
                <a:lnTo>
                  <a:pt x="465626" y="2454"/>
                </a:lnTo>
                <a:close/>
              </a:path>
            </a:pathLst>
          </a:custGeom>
          <a:solidFill>
            <a:sysClr val="window" lastClr="FFFFFF">
              <a:lumMod val="85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3" name="矩形 16"/>
          <p:cNvSpPr/>
          <p:nvPr/>
        </p:nvSpPr>
        <p:spPr>
          <a:xfrm rot="20104383">
            <a:off x="-408851" y="4618934"/>
            <a:ext cx="7516911" cy="1004269"/>
          </a:xfrm>
          <a:custGeom>
            <a:avLst/>
            <a:gdLst/>
            <a:ahLst/>
            <a:cxnLst/>
            <a:rect l="l" t="t" r="r" b="b"/>
            <a:pathLst>
              <a:path w="7516911" h="1004269">
                <a:moveTo>
                  <a:pt x="6728154" y="0"/>
                </a:moveTo>
                <a:lnTo>
                  <a:pt x="6752667" y="17895"/>
                </a:lnTo>
                <a:lnTo>
                  <a:pt x="7516911" y="1004269"/>
                </a:lnTo>
                <a:lnTo>
                  <a:pt x="774102" y="1001266"/>
                </a:lnTo>
                <a:lnTo>
                  <a:pt x="0" y="641497"/>
                </a:lnTo>
                <a:lnTo>
                  <a:pt x="297209" y="2002"/>
                </a:lnTo>
                <a:close/>
              </a:path>
            </a:pathLst>
          </a:custGeom>
          <a:solidFill>
            <a:srgbClr val="FFC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4" name="矩形 16"/>
          <p:cNvSpPr/>
          <p:nvPr/>
        </p:nvSpPr>
        <p:spPr>
          <a:xfrm rot="20104383">
            <a:off x="-460008" y="2862143"/>
            <a:ext cx="5388511" cy="991918"/>
          </a:xfrm>
          <a:custGeom>
            <a:avLst/>
            <a:gdLst/>
            <a:ahLst/>
            <a:cxnLst/>
            <a:rect l="l" t="t" r="r" b="b"/>
            <a:pathLst>
              <a:path w="5388511" h="991918">
                <a:moveTo>
                  <a:pt x="4218412" y="0"/>
                </a:moveTo>
                <a:lnTo>
                  <a:pt x="5388511" y="991918"/>
                </a:lnTo>
                <a:lnTo>
                  <a:pt x="0" y="991918"/>
                </a:lnTo>
                <a:lnTo>
                  <a:pt x="461000" y="0"/>
                </a:lnTo>
                <a:close/>
              </a:path>
            </a:pathLst>
          </a:custGeom>
          <a:solidFill>
            <a:srgbClr val="E94C0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5" name="矩形 16"/>
          <p:cNvSpPr/>
          <p:nvPr/>
        </p:nvSpPr>
        <p:spPr>
          <a:xfrm rot="20104383">
            <a:off x="-396648" y="1994615"/>
            <a:ext cx="4028182" cy="991918"/>
          </a:xfrm>
          <a:custGeom>
            <a:avLst/>
            <a:gdLst/>
            <a:ahLst/>
            <a:cxnLst/>
            <a:rect l="l" t="t" r="r" b="b"/>
            <a:pathLst>
              <a:path w="4028182" h="991918">
                <a:moveTo>
                  <a:pt x="2899092" y="0"/>
                </a:moveTo>
                <a:lnTo>
                  <a:pt x="4028182" y="991918"/>
                </a:lnTo>
                <a:lnTo>
                  <a:pt x="0" y="991918"/>
                </a:lnTo>
                <a:lnTo>
                  <a:pt x="461000" y="0"/>
                </a:lnTo>
                <a:close/>
              </a:path>
            </a:pathLst>
          </a:custGeom>
          <a:solidFill>
            <a:srgbClr val="CD377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6" name="立方体 35"/>
          <p:cNvSpPr/>
          <p:nvPr/>
        </p:nvSpPr>
        <p:spPr>
          <a:xfrm>
            <a:off x="1841169" y="260648"/>
            <a:ext cx="2036950" cy="1920553"/>
          </a:xfrm>
          <a:prstGeom prst="cube">
            <a:avLst>
              <a:gd name="adj" fmla="val 24472"/>
            </a:avLst>
          </a:prstGeom>
          <a:gradFill flip="none" rotWithShape="1">
            <a:gsLst>
              <a:gs pos="0">
                <a:srgbClr val="B52D6B">
                  <a:shade val="30000"/>
                  <a:satMod val="115000"/>
                </a:srgbClr>
              </a:gs>
              <a:gs pos="50000">
                <a:srgbClr val="B52D6B">
                  <a:shade val="67500"/>
                  <a:satMod val="115000"/>
                </a:srgbClr>
              </a:gs>
              <a:gs pos="100000">
                <a:srgbClr val="B52D6B">
                  <a:shade val="100000"/>
                  <a:satMod val="115000"/>
                </a:srgbClr>
              </a:gs>
            </a:gsLst>
            <a:lin ang="16200000" scaled="1"/>
            <a:tileRect/>
          </a:gradFill>
          <a:ln w="25400" cap="flat" cmpd="sng" algn="ctr">
            <a:solidFill>
              <a:srgbClr val="DA6C9E"/>
            </a:solidFill>
            <a:prstDash val="solid"/>
          </a:ln>
          <a:effectLst/>
          <a:scene3d>
            <a:camera prst="isometricLeftDown">
              <a:rot lat="1800000" lon="2700002" rev="0"/>
            </a:camera>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7" name="立方体 36"/>
          <p:cNvSpPr/>
          <p:nvPr/>
        </p:nvSpPr>
        <p:spPr>
          <a:xfrm>
            <a:off x="3053162" y="842634"/>
            <a:ext cx="2036950" cy="1920553"/>
          </a:xfrm>
          <a:prstGeom prst="cube">
            <a:avLst>
              <a:gd name="adj" fmla="val 24472"/>
            </a:avLst>
          </a:prstGeom>
          <a:gradFill flip="none" rotWithShape="1">
            <a:gsLst>
              <a:gs pos="14000">
                <a:srgbClr val="992600"/>
              </a:gs>
              <a:gs pos="60000">
                <a:srgbClr val="CC3100"/>
              </a:gs>
              <a:gs pos="85000">
                <a:srgbClr val="E94C05">
                  <a:shade val="67500"/>
                  <a:satMod val="115000"/>
                </a:srgbClr>
              </a:gs>
              <a:gs pos="100000">
                <a:srgbClr val="E94C05">
                  <a:shade val="100000"/>
                  <a:satMod val="115000"/>
                </a:srgbClr>
              </a:gs>
            </a:gsLst>
            <a:lin ang="16200000" scaled="1"/>
            <a:tileRect/>
          </a:gradFill>
          <a:ln w="25400" cap="flat" cmpd="sng" algn="ctr">
            <a:solidFill>
              <a:srgbClr val="FB8D5B"/>
            </a:solidFill>
            <a:prstDash val="solid"/>
          </a:ln>
          <a:effectLst/>
          <a:scene3d>
            <a:camera prst="isometricLeftDown">
              <a:rot lat="1800000" lon="2700002" rev="0"/>
            </a:camera>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8" name="立方体 37"/>
          <p:cNvSpPr/>
          <p:nvPr/>
        </p:nvSpPr>
        <p:spPr>
          <a:xfrm>
            <a:off x="4275385" y="1423467"/>
            <a:ext cx="2036950" cy="1920553"/>
          </a:xfrm>
          <a:prstGeom prst="cube">
            <a:avLst>
              <a:gd name="adj" fmla="val 24472"/>
            </a:avLst>
          </a:prstGeom>
          <a:gradFill flip="none" rotWithShape="1">
            <a:gsLst>
              <a:gs pos="52000">
                <a:sysClr val="window" lastClr="FFFFFF">
                  <a:lumMod val="65000"/>
                </a:sysClr>
              </a:gs>
              <a:gs pos="0">
                <a:sysClr val="window" lastClr="FFFFFF">
                  <a:lumMod val="85000"/>
                  <a:shade val="67500"/>
                  <a:satMod val="115000"/>
                </a:sysClr>
              </a:gs>
              <a:gs pos="100000">
                <a:sysClr val="window" lastClr="FFFFFF">
                  <a:lumMod val="85000"/>
                  <a:shade val="100000"/>
                  <a:satMod val="115000"/>
                </a:sysClr>
              </a:gs>
            </a:gsLst>
            <a:lin ang="16200000" scaled="1"/>
            <a:tileRect/>
          </a:gradFill>
          <a:ln w="25400" cap="flat" cmpd="sng" algn="ctr">
            <a:solidFill>
              <a:sysClr val="window" lastClr="FFFFFF">
                <a:lumMod val="95000"/>
              </a:sysClr>
            </a:solidFill>
            <a:prstDash val="solid"/>
          </a:ln>
          <a:effectLst/>
          <a:scene3d>
            <a:camera prst="isometricLeftDown">
              <a:rot lat="1800000" lon="2700002" rev="0"/>
            </a:camera>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9" name="立方体 38"/>
          <p:cNvSpPr/>
          <p:nvPr/>
        </p:nvSpPr>
        <p:spPr>
          <a:xfrm>
            <a:off x="5487378" y="2005453"/>
            <a:ext cx="2036950" cy="1920553"/>
          </a:xfrm>
          <a:prstGeom prst="cube">
            <a:avLst>
              <a:gd name="adj" fmla="val 24472"/>
            </a:avLst>
          </a:prstGeom>
          <a:gradFill flip="none" rotWithShape="1">
            <a:gsLst>
              <a:gs pos="50000">
                <a:srgbClr val="B88300"/>
              </a:gs>
              <a:gs pos="0">
                <a:srgbClr val="FFC000">
                  <a:shade val="67500"/>
                  <a:satMod val="115000"/>
                </a:srgbClr>
              </a:gs>
              <a:gs pos="100000">
                <a:srgbClr val="FFC000">
                  <a:shade val="100000"/>
                  <a:satMod val="115000"/>
                </a:srgbClr>
              </a:gs>
            </a:gsLst>
            <a:lin ang="16200000" scaled="1"/>
            <a:tileRect/>
          </a:gradFill>
          <a:ln w="25400" cap="flat" cmpd="sng" algn="ctr">
            <a:solidFill>
              <a:srgbClr val="FFFF00"/>
            </a:solidFill>
            <a:prstDash val="solid"/>
          </a:ln>
          <a:effectLst/>
          <a:scene3d>
            <a:camera prst="isometricLeftDown">
              <a:rot lat="1800000" lon="2700002" rev="0"/>
            </a:camera>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0" name="矩形 2"/>
          <p:cNvSpPr/>
          <p:nvPr/>
        </p:nvSpPr>
        <p:spPr>
          <a:xfrm>
            <a:off x="5740473" y="2181201"/>
            <a:ext cx="1495460" cy="784528"/>
          </a:xfrm>
          <a:custGeom>
            <a:avLst/>
            <a:gdLst>
              <a:gd name="connsiteX0" fmla="*/ 0 w 1800200"/>
              <a:gd name="connsiteY0" fmla="*/ 0 h 970682"/>
              <a:gd name="connsiteX1" fmla="*/ 1800200 w 1800200"/>
              <a:gd name="connsiteY1" fmla="*/ 0 h 970682"/>
              <a:gd name="connsiteX2" fmla="*/ 1800200 w 1800200"/>
              <a:gd name="connsiteY2" fmla="*/ 970682 h 970682"/>
              <a:gd name="connsiteX3" fmla="*/ 0 w 1800200"/>
              <a:gd name="connsiteY3" fmla="*/ 970682 h 970682"/>
              <a:gd name="connsiteX4" fmla="*/ 0 w 1800200"/>
              <a:gd name="connsiteY4" fmla="*/ 0 h 970682"/>
              <a:gd name="connsiteX0" fmla="*/ 0 w 1850304"/>
              <a:gd name="connsiteY0" fmla="*/ 0 h 970682"/>
              <a:gd name="connsiteX1" fmla="*/ 1850304 w 1850304"/>
              <a:gd name="connsiteY1" fmla="*/ 400833 h 970682"/>
              <a:gd name="connsiteX2" fmla="*/ 1800200 w 1850304"/>
              <a:gd name="connsiteY2" fmla="*/ 970682 h 970682"/>
              <a:gd name="connsiteX3" fmla="*/ 0 w 1850304"/>
              <a:gd name="connsiteY3" fmla="*/ 970682 h 970682"/>
              <a:gd name="connsiteX4" fmla="*/ 0 w 1850304"/>
              <a:gd name="connsiteY4" fmla="*/ 0 h 970682"/>
              <a:gd name="connsiteX0" fmla="*/ 0 w 1850304"/>
              <a:gd name="connsiteY0" fmla="*/ 0 h 970682"/>
              <a:gd name="connsiteX1" fmla="*/ 1850304 w 1850304"/>
              <a:gd name="connsiteY1" fmla="*/ 400833 h 970682"/>
              <a:gd name="connsiteX2" fmla="*/ 1424419 w 1850304"/>
              <a:gd name="connsiteY2" fmla="*/ 945630 h 970682"/>
              <a:gd name="connsiteX3" fmla="*/ 0 w 1850304"/>
              <a:gd name="connsiteY3" fmla="*/ 970682 h 970682"/>
              <a:gd name="connsiteX4" fmla="*/ 0 w 1850304"/>
              <a:gd name="connsiteY4" fmla="*/ 0 h 970682"/>
              <a:gd name="connsiteX0" fmla="*/ 0 w 1850304"/>
              <a:gd name="connsiteY0" fmla="*/ 0 h 970682"/>
              <a:gd name="connsiteX1" fmla="*/ 1850304 w 1850304"/>
              <a:gd name="connsiteY1" fmla="*/ 400833 h 970682"/>
              <a:gd name="connsiteX2" fmla="*/ 1424419 w 1850304"/>
              <a:gd name="connsiteY2" fmla="*/ 945630 h 970682"/>
              <a:gd name="connsiteX3" fmla="*/ 50104 w 1850304"/>
              <a:gd name="connsiteY3" fmla="*/ 970682 h 970682"/>
              <a:gd name="connsiteX4" fmla="*/ 0 w 1850304"/>
              <a:gd name="connsiteY4" fmla="*/ 0 h 970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0304" h="970682">
                <a:moveTo>
                  <a:pt x="0" y="0"/>
                </a:moveTo>
                <a:lnTo>
                  <a:pt x="1850304" y="400833"/>
                </a:lnTo>
                <a:lnTo>
                  <a:pt x="1424419" y="945630"/>
                </a:lnTo>
                <a:lnTo>
                  <a:pt x="50104" y="970682"/>
                </a:lnTo>
                <a:lnTo>
                  <a:pt x="0" y="0"/>
                </a:lnTo>
                <a:close/>
              </a:path>
            </a:pathLst>
          </a:custGeom>
          <a:solidFill>
            <a:srgbClr val="FFFFFF">
              <a:alpha val="18824"/>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1" name="矩形 2"/>
          <p:cNvSpPr/>
          <p:nvPr/>
        </p:nvSpPr>
        <p:spPr>
          <a:xfrm>
            <a:off x="4546130" y="1599215"/>
            <a:ext cx="1495460" cy="784528"/>
          </a:xfrm>
          <a:custGeom>
            <a:avLst/>
            <a:gdLst>
              <a:gd name="connsiteX0" fmla="*/ 0 w 1800200"/>
              <a:gd name="connsiteY0" fmla="*/ 0 h 970682"/>
              <a:gd name="connsiteX1" fmla="*/ 1800200 w 1800200"/>
              <a:gd name="connsiteY1" fmla="*/ 0 h 970682"/>
              <a:gd name="connsiteX2" fmla="*/ 1800200 w 1800200"/>
              <a:gd name="connsiteY2" fmla="*/ 970682 h 970682"/>
              <a:gd name="connsiteX3" fmla="*/ 0 w 1800200"/>
              <a:gd name="connsiteY3" fmla="*/ 970682 h 970682"/>
              <a:gd name="connsiteX4" fmla="*/ 0 w 1800200"/>
              <a:gd name="connsiteY4" fmla="*/ 0 h 970682"/>
              <a:gd name="connsiteX0" fmla="*/ 0 w 1850304"/>
              <a:gd name="connsiteY0" fmla="*/ 0 h 970682"/>
              <a:gd name="connsiteX1" fmla="*/ 1850304 w 1850304"/>
              <a:gd name="connsiteY1" fmla="*/ 400833 h 970682"/>
              <a:gd name="connsiteX2" fmla="*/ 1800200 w 1850304"/>
              <a:gd name="connsiteY2" fmla="*/ 970682 h 970682"/>
              <a:gd name="connsiteX3" fmla="*/ 0 w 1850304"/>
              <a:gd name="connsiteY3" fmla="*/ 970682 h 970682"/>
              <a:gd name="connsiteX4" fmla="*/ 0 w 1850304"/>
              <a:gd name="connsiteY4" fmla="*/ 0 h 970682"/>
              <a:gd name="connsiteX0" fmla="*/ 0 w 1850304"/>
              <a:gd name="connsiteY0" fmla="*/ 0 h 970682"/>
              <a:gd name="connsiteX1" fmla="*/ 1850304 w 1850304"/>
              <a:gd name="connsiteY1" fmla="*/ 400833 h 970682"/>
              <a:gd name="connsiteX2" fmla="*/ 1424419 w 1850304"/>
              <a:gd name="connsiteY2" fmla="*/ 945630 h 970682"/>
              <a:gd name="connsiteX3" fmla="*/ 0 w 1850304"/>
              <a:gd name="connsiteY3" fmla="*/ 970682 h 970682"/>
              <a:gd name="connsiteX4" fmla="*/ 0 w 1850304"/>
              <a:gd name="connsiteY4" fmla="*/ 0 h 970682"/>
              <a:gd name="connsiteX0" fmla="*/ 0 w 1850304"/>
              <a:gd name="connsiteY0" fmla="*/ 0 h 970682"/>
              <a:gd name="connsiteX1" fmla="*/ 1850304 w 1850304"/>
              <a:gd name="connsiteY1" fmla="*/ 400833 h 970682"/>
              <a:gd name="connsiteX2" fmla="*/ 1424419 w 1850304"/>
              <a:gd name="connsiteY2" fmla="*/ 945630 h 970682"/>
              <a:gd name="connsiteX3" fmla="*/ 50104 w 1850304"/>
              <a:gd name="connsiteY3" fmla="*/ 970682 h 970682"/>
              <a:gd name="connsiteX4" fmla="*/ 0 w 1850304"/>
              <a:gd name="connsiteY4" fmla="*/ 0 h 970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0304" h="970682">
                <a:moveTo>
                  <a:pt x="0" y="0"/>
                </a:moveTo>
                <a:lnTo>
                  <a:pt x="1850304" y="400833"/>
                </a:lnTo>
                <a:lnTo>
                  <a:pt x="1424419" y="945630"/>
                </a:lnTo>
                <a:lnTo>
                  <a:pt x="50104" y="970682"/>
                </a:lnTo>
                <a:lnTo>
                  <a:pt x="0" y="0"/>
                </a:lnTo>
                <a:close/>
              </a:path>
            </a:pathLst>
          </a:custGeom>
          <a:solidFill>
            <a:srgbClr val="FFFFFF">
              <a:alpha val="18824"/>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2" name="矩形 2"/>
          <p:cNvSpPr/>
          <p:nvPr/>
        </p:nvSpPr>
        <p:spPr>
          <a:xfrm>
            <a:off x="3323907" y="1018382"/>
            <a:ext cx="1495460" cy="784528"/>
          </a:xfrm>
          <a:custGeom>
            <a:avLst/>
            <a:gdLst>
              <a:gd name="connsiteX0" fmla="*/ 0 w 1800200"/>
              <a:gd name="connsiteY0" fmla="*/ 0 h 970682"/>
              <a:gd name="connsiteX1" fmla="*/ 1800200 w 1800200"/>
              <a:gd name="connsiteY1" fmla="*/ 0 h 970682"/>
              <a:gd name="connsiteX2" fmla="*/ 1800200 w 1800200"/>
              <a:gd name="connsiteY2" fmla="*/ 970682 h 970682"/>
              <a:gd name="connsiteX3" fmla="*/ 0 w 1800200"/>
              <a:gd name="connsiteY3" fmla="*/ 970682 h 970682"/>
              <a:gd name="connsiteX4" fmla="*/ 0 w 1800200"/>
              <a:gd name="connsiteY4" fmla="*/ 0 h 970682"/>
              <a:gd name="connsiteX0" fmla="*/ 0 w 1850304"/>
              <a:gd name="connsiteY0" fmla="*/ 0 h 970682"/>
              <a:gd name="connsiteX1" fmla="*/ 1850304 w 1850304"/>
              <a:gd name="connsiteY1" fmla="*/ 400833 h 970682"/>
              <a:gd name="connsiteX2" fmla="*/ 1800200 w 1850304"/>
              <a:gd name="connsiteY2" fmla="*/ 970682 h 970682"/>
              <a:gd name="connsiteX3" fmla="*/ 0 w 1850304"/>
              <a:gd name="connsiteY3" fmla="*/ 970682 h 970682"/>
              <a:gd name="connsiteX4" fmla="*/ 0 w 1850304"/>
              <a:gd name="connsiteY4" fmla="*/ 0 h 970682"/>
              <a:gd name="connsiteX0" fmla="*/ 0 w 1850304"/>
              <a:gd name="connsiteY0" fmla="*/ 0 h 970682"/>
              <a:gd name="connsiteX1" fmla="*/ 1850304 w 1850304"/>
              <a:gd name="connsiteY1" fmla="*/ 400833 h 970682"/>
              <a:gd name="connsiteX2" fmla="*/ 1424419 w 1850304"/>
              <a:gd name="connsiteY2" fmla="*/ 945630 h 970682"/>
              <a:gd name="connsiteX3" fmla="*/ 0 w 1850304"/>
              <a:gd name="connsiteY3" fmla="*/ 970682 h 970682"/>
              <a:gd name="connsiteX4" fmla="*/ 0 w 1850304"/>
              <a:gd name="connsiteY4" fmla="*/ 0 h 970682"/>
              <a:gd name="connsiteX0" fmla="*/ 0 w 1850304"/>
              <a:gd name="connsiteY0" fmla="*/ 0 h 970682"/>
              <a:gd name="connsiteX1" fmla="*/ 1850304 w 1850304"/>
              <a:gd name="connsiteY1" fmla="*/ 400833 h 970682"/>
              <a:gd name="connsiteX2" fmla="*/ 1424419 w 1850304"/>
              <a:gd name="connsiteY2" fmla="*/ 945630 h 970682"/>
              <a:gd name="connsiteX3" fmla="*/ 50104 w 1850304"/>
              <a:gd name="connsiteY3" fmla="*/ 970682 h 970682"/>
              <a:gd name="connsiteX4" fmla="*/ 0 w 1850304"/>
              <a:gd name="connsiteY4" fmla="*/ 0 h 970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0304" h="970682">
                <a:moveTo>
                  <a:pt x="0" y="0"/>
                </a:moveTo>
                <a:lnTo>
                  <a:pt x="1850304" y="400833"/>
                </a:lnTo>
                <a:lnTo>
                  <a:pt x="1424419" y="945630"/>
                </a:lnTo>
                <a:lnTo>
                  <a:pt x="50104" y="970682"/>
                </a:lnTo>
                <a:lnTo>
                  <a:pt x="0" y="0"/>
                </a:lnTo>
                <a:close/>
              </a:path>
            </a:pathLst>
          </a:custGeom>
          <a:solidFill>
            <a:srgbClr val="FFFFFF">
              <a:alpha val="18824"/>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3" name="矩形 2"/>
          <p:cNvSpPr/>
          <p:nvPr/>
        </p:nvSpPr>
        <p:spPr>
          <a:xfrm>
            <a:off x="2111914" y="408852"/>
            <a:ext cx="1495460" cy="784528"/>
          </a:xfrm>
          <a:custGeom>
            <a:avLst/>
            <a:gdLst>
              <a:gd name="connsiteX0" fmla="*/ 0 w 1800200"/>
              <a:gd name="connsiteY0" fmla="*/ 0 h 970682"/>
              <a:gd name="connsiteX1" fmla="*/ 1800200 w 1800200"/>
              <a:gd name="connsiteY1" fmla="*/ 0 h 970682"/>
              <a:gd name="connsiteX2" fmla="*/ 1800200 w 1800200"/>
              <a:gd name="connsiteY2" fmla="*/ 970682 h 970682"/>
              <a:gd name="connsiteX3" fmla="*/ 0 w 1800200"/>
              <a:gd name="connsiteY3" fmla="*/ 970682 h 970682"/>
              <a:gd name="connsiteX4" fmla="*/ 0 w 1800200"/>
              <a:gd name="connsiteY4" fmla="*/ 0 h 970682"/>
              <a:gd name="connsiteX0" fmla="*/ 0 w 1850304"/>
              <a:gd name="connsiteY0" fmla="*/ 0 h 970682"/>
              <a:gd name="connsiteX1" fmla="*/ 1850304 w 1850304"/>
              <a:gd name="connsiteY1" fmla="*/ 400833 h 970682"/>
              <a:gd name="connsiteX2" fmla="*/ 1800200 w 1850304"/>
              <a:gd name="connsiteY2" fmla="*/ 970682 h 970682"/>
              <a:gd name="connsiteX3" fmla="*/ 0 w 1850304"/>
              <a:gd name="connsiteY3" fmla="*/ 970682 h 970682"/>
              <a:gd name="connsiteX4" fmla="*/ 0 w 1850304"/>
              <a:gd name="connsiteY4" fmla="*/ 0 h 970682"/>
              <a:gd name="connsiteX0" fmla="*/ 0 w 1850304"/>
              <a:gd name="connsiteY0" fmla="*/ 0 h 970682"/>
              <a:gd name="connsiteX1" fmla="*/ 1850304 w 1850304"/>
              <a:gd name="connsiteY1" fmla="*/ 400833 h 970682"/>
              <a:gd name="connsiteX2" fmla="*/ 1424419 w 1850304"/>
              <a:gd name="connsiteY2" fmla="*/ 945630 h 970682"/>
              <a:gd name="connsiteX3" fmla="*/ 0 w 1850304"/>
              <a:gd name="connsiteY3" fmla="*/ 970682 h 970682"/>
              <a:gd name="connsiteX4" fmla="*/ 0 w 1850304"/>
              <a:gd name="connsiteY4" fmla="*/ 0 h 970682"/>
              <a:gd name="connsiteX0" fmla="*/ 0 w 1850304"/>
              <a:gd name="connsiteY0" fmla="*/ 0 h 970682"/>
              <a:gd name="connsiteX1" fmla="*/ 1850304 w 1850304"/>
              <a:gd name="connsiteY1" fmla="*/ 400833 h 970682"/>
              <a:gd name="connsiteX2" fmla="*/ 1424419 w 1850304"/>
              <a:gd name="connsiteY2" fmla="*/ 945630 h 970682"/>
              <a:gd name="connsiteX3" fmla="*/ 50104 w 1850304"/>
              <a:gd name="connsiteY3" fmla="*/ 970682 h 970682"/>
              <a:gd name="connsiteX4" fmla="*/ 0 w 1850304"/>
              <a:gd name="connsiteY4" fmla="*/ 0 h 970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0304" h="970682">
                <a:moveTo>
                  <a:pt x="0" y="0"/>
                </a:moveTo>
                <a:lnTo>
                  <a:pt x="1850304" y="400833"/>
                </a:lnTo>
                <a:lnTo>
                  <a:pt x="1424419" y="945630"/>
                </a:lnTo>
                <a:lnTo>
                  <a:pt x="50104" y="970682"/>
                </a:lnTo>
                <a:lnTo>
                  <a:pt x="0" y="0"/>
                </a:lnTo>
                <a:close/>
              </a:path>
            </a:pathLst>
          </a:custGeom>
          <a:solidFill>
            <a:srgbClr val="FFFFFF">
              <a:alpha val="18824"/>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4" name="矩形 6"/>
          <p:cNvSpPr/>
          <p:nvPr/>
        </p:nvSpPr>
        <p:spPr>
          <a:xfrm>
            <a:off x="2132161" y="493442"/>
            <a:ext cx="1115897" cy="1773784"/>
          </a:xfrm>
          <a:custGeom>
            <a:avLst/>
            <a:gdLst>
              <a:gd name="connsiteX0" fmla="*/ 0 w 1393204"/>
              <a:gd name="connsiteY0" fmla="*/ 0 h 2232248"/>
              <a:gd name="connsiteX1" fmla="*/ 1393204 w 1393204"/>
              <a:gd name="connsiteY1" fmla="*/ 0 h 2232248"/>
              <a:gd name="connsiteX2" fmla="*/ 1393204 w 1393204"/>
              <a:gd name="connsiteY2" fmla="*/ 2232248 h 2232248"/>
              <a:gd name="connsiteX3" fmla="*/ 0 w 1393204"/>
              <a:gd name="connsiteY3" fmla="*/ 2232248 h 2232248"/>
              <a:gd name="connsiteX4" fmla="*/ 0 w 1393204"/>
              <a:gd name="connsiteY4" fmla="*/ 0 h 2232248"/>
              <a:gd name="connsiteX0" fmla="*/ 0 w 1393204"/>
              <a:gd name="connsiteY0" fmla="*/ 0 h 2232248"/>
              <a:gd name="connsiteX1" fmla="*/ 1393204 w 1393204"/>
              <a:gd name="connsiteY1" fmla="*/ 0 h 2232248"/>
              <a:gd name="connsiteX2" fmla="*/ 1393204 w 1393204"/>
              <a:gd name="connsiteY2" fmla="*/ 2232248 h 2232248"/>
              <a:gd name="connsiteX3" fmla="*/ 112735 w 1393204"/>
              <a:gd name="connsiteY3" fmla="*/ 1054802 h 2232248"/>
              <a:gd name="connsiteX4" fmla="*/ 0 w 1393204"/>
              <a:gd name="connsiteY4" fmla="*/ 0 h 2232248"/>
              <a:gd name="connsiteX0" fmla="*/ 0 w 1393204"/>
              <a:gd name="connsiteY0" fmla="*/ 0 h 2232248"/>
              <a:gd name="connsiteX1" fmla="*/ 1393204 w 1393204"/>
              <a:gd name="connsiteY1" fmla="*/ 0 h 2232248"/>
              <a:gd name="connsiteX2" fmla="*/ 1393204 w 1393204"/>
              <a:gd name="connsiteY2" fmla="*/ 2232248 h 2232248"/>
              <a:gd name="connsiteX3" fmla="*/ 50104 w 1393204"/>
              <a:gd name="connsiteY3" fmla="*/ 1468161 h 2232248"/>
              <a:gd name="connsiteX4" fmla="*/ 0 w 1393204"/>
              <a:gd name="connsiteY4" fmla="*/ 0 h 2232248"/>
              <a:gd name="connsiteX0" fmla="*/ 0 w 1393204"/>
              <a:gd name="connsiteY0" fmla="*/ 0 h 2232248"/>
              <a:gd name="connsiteX1" fmla="*/ 1393204 w 1393204"/>
              <a:gd name="connsiteY1" fmla="*/ 2232248 h 2232248"/>
              <a:gd name="connsiteX2" fmla="*/ 50104 w 1393204"/>
              <a:gd name="connsiteY2" fmla="*/ 1468161 h 2232248"/>
              <a:gd name="connsiteX3" fmla="*/ 0 w 1393204"/>
              <a:gd name="connsiteY3" fmla="*/ 0 h 2232248"/>
              <a:gd name="connsiteX0" fmla="*/ 0 w 1393204"/>
              <a:gd name="connsiteY0" fmla="*/ 0 h 2232248"/>
              <a:gd name="connsiteX1" fmla="*/ 1393204 w 1393204"/>
              <a:gd name="connsiteY1" fmla="*/ 2232248 h 2232248"/>
              <a:gd name="connsiteX2" fmla="*/ 50104 w 1393204"/>
              <a:gd name="connsiteY2" fmla="*/ 1505739 h 2232248"/>
              <a:gd name="connsiteX3" fmla="*/ 0 w 1393204"/>
              <a:gd name="connsiteY3" fmla="*/ 0 h 2232248"/>
              <a:gd name="connsiteX0" fmla="*/ 0 w 1393204"/>
              <a:gd name="connsiteY0" fmla="*/ 0 h 2232248"/>
              <a:gd name="connsiteX1" fmla="*/ 1393204 w 1393204"/>
              <a:gd name="connsiteY1" fmla="*/ 2232248 h 2232248"/>
              <a:gd name="connsiteX2" fmla="*/ 25051 w 1393204"/>
              <a:gd name="connsiteY2" fmla="*/ 1455635 h 2232248"/>
              <a:gd name="connsiteX3" fmla="*/ 0 w 1393204"/>
              <a:gd name="connsiteY3" fmla="*/ 0 h 2232248"/>
              <a:gd name="connsiteX0" fmla="*/ 0 w 1393204"/>
              <a:gd name="connsiteY0" fmla="*/ 0 h 2232248"/>
              <a:gd name="connsiteX1" fmla="*/ 1393204 w 1393204"/>
              <a:gd name="connsiteY1" fmla="*/ 2232248 h 2232248"/>
              <a:gd name="connsiteX2" fmla="*/ 12525 w 1393204"/>
              <a:gd name="connsiteY2" fmla="*/ 1493214 h 2232248"/>
              <a:gd name="connsiteX3" fmla="*/ 0 w 1393204"/>
              <a:gd name="connsiteY3" fmla="*/ 0 h 2232248"/>
              <a:gd name="connsiteX0" fmla="*/ 0 w 1455835"/>
              <a:gd name="connsiteY0" fmla="*/ 0 h 2182144"/>
              <a:gd name="connsiteX1" fmla="*/ 1455835 w 1455835"/>
              <a:gd name="connsiteY1" fmla="*/ 2182144 h 2182144"/>
              <a:gd name="connsiteX2" fmla="*/ 12525 w 1455835"/>
              <a:gd name="connsiteY2" fmla="*/ 1493214 h 2182144"/>
              <a:gd name="connsiteX3" fmla="*/ 0 w 1455835"/>
              <a:gd name="connsiteY3" fmla="*/ 0 h 2182144"/>
              <a:gd name="connsiteX0" fmla="*/ 0 w 1380678"/>
              <a:gd name="connsiteY0" fmla="*/ 0 h 2194670"/>
              <a:gd name="connsiteX1" fmla="*/ 1380678 w 1380678"/>
              <a:gd name="connsiteY1" fmla="*/ 2194670 h 2194670"/>
              <a:gd name="connsiteX2" fmla="*/ 12525 w 1380678"/>
              <a:gd name="connsiteY2" fmla="*/ 1493214 h 2194670"/>
              <a:gd name="connsiteX3" fmla="*/ 0 w 1380678"/>
              <a:gd name="connsiteY3" fmla="*/ 0 h 2194670"/>
            </a:gdLst>
            <a:ahLst/>
            <a:cxnLst>
              <a:cxn ang="0">
                <a:pos x="connsiteX0" y="connsiteY0"/>
              </a:cxn>
              <a:cxn ang="0">
                <a:pos x="connsiteX1" y="connsiteY1"/>
              </a:cxn>
              <a:cxn ang="0">
                <a:pos x="connsiteX2" y="connsiteY2"/>
              </a:cxn>
              <a:cxn ang="0">
                <a:pos x="connsiteX3" y="connsiteY3"/>
              </a:cxn>
            </a:cxnLst>
            <a:rect l="l" t="t" r="r" b="b"/>
            <a:pathLst>
              <a:path w="1380678" h="2194670">
                <a:moveTo>
                  <a:pt x="0" y="0"/>
                </a:moveTo>
                <a:lnTo>
                  <a:pt x="1380678" y="2194670"/>
                </a:lnTo>
                <a:lnTo>
                  <a:pt x="12525" y="1493214"/>
                </a:lnTo>
                <a:lnTo>
                  <a:pt x="0" y="0"/>
                </a:lnTo>
                <a:close/>
              </a:path>
            </a:pathLst>
          </a:custGeom>
          <a:gradFill flip="none" rotWithShape="1">
            <a:gsLst>
              <a:gs pos="0">
                <a:srgbClr val="DA6C9E">
                  <a:shade val="30000"/>
                  <a:satMod val="115000"/>
                  <a:alpha val="38000"/>
                </a:srgbClr>
              </a:gs>
              <a:gs pos="100000">
                <a:srgbClr val="DA6C9E">
                  <a:shade val="100000"/>
                  <a:satMod val="115000"/>
                  <a:alpha val="43000"/>
                </a:srgbClr>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5" name="矩形 6"/>
          <p:cNvSpPr/>
          <p:nvPr/>
        </p:nvSpPr>
        <p:spPr>
          <a:xfrm>
            <a:off x="3331863" y="1053968"/>
            <a:ext cx="1115897" cy="1773784"/>
          </a:xfrm>
          <a:custGeom>
            <a:avLst/>
            <a:gdLst>
              <a:gd name="connsiteX0" fmla="*/ 0 w 1393204"/>
              <a:gd name="connsiteY0" fmla="*/ 0 h 2232248"/>
              <a:gd name="connsiteX1" fmla="*/ 1393204 w 1393204"/>
              <a:gd name="connsiteY1" fmla="*/ 0 h 2232248"/>
              <a:gd name="connsiteX2" fmla="*/ 1393204 w 1393204"/>
              <a:gd name="connsiteY2" fmla="*/ 2232248 h 2232248"/>
              <a:gd name="connsiteX3" fmla="*/ 0 w 1393204"/>
              <a:gd name="connsiteY3" fmla="*/ 2232248 h 2232248"/>
              <a:gd name="connsiteX4" fmla="*/ 0 w 1393204"/>
              <a:gd name="connsiteY4" fmla="*/ 0 h 2232248"/>
              <a:gd name="connsiteX0" fmla="*/ 0 w 1393204"/>
              <a:gd name="connsiteY0" fmla="*/ 0 h 2232248"/>
              <a:gd name="connsiteX1" fmla="*/ 1393204 w 1393204"/>
              <a:gd name="connsiteY1" fmla="*/ 0 h 2232248"/>
              <a:gd name="connsiteX2" fmla="*/ 1393204 w 1393204"/>
              <a:gd name="connsiteY2" fmla="*/ 2232248 h 2232248"/>
              <a:gd name="connsiteX3" fmla="*/ 112735 w 1393204"/>
              <a:gd name="connsiteY3" fmla="*/ 1054802 h 2232248"/>
              <a:gd name="connsiteX4" fmla="*/ 0 w 1393204"/>
              <a:gd name="connsiteY4" fmla="*/ 0 h 2232248"/>
              <a:gd name="connsiteX0" fmla="*/ 0 w 1393204"/>
              <a:gd name="connsiteY0" fmla="*/ 0 h 2232248"/>
              <a:gd name="connsiteX1" fmla="*/ 1393204 w 1393204"/>
              <a:gd name="connsiteY1" fmla="*/ 0 h 2232248"/>
              <a:gd name="connsiteX2" fmla="*/ 1393204 w 1393204"/>
              <a:gd name="connsiteY2" fmla="*/ 2232248 h 2232248"/>
              <a:gd name="connsiteX3" fmla="*/ 50104 w 1393204"/>
              <a:gd name="connsiteY3" fmla="*/ 1468161 h 2232248"/>
              <a:gd name="connsiteX4" fmla="*/ 0 w 1393204"/>
              <a:gd name="connsiteY4" fmla="*/ 0 h 2232248"/>
              <a:gd name="connsiteX0" fmla="*/ 0 w 1393204"/>
              <a:gd name="connsiteY0" fmla="*/ 0 h 2232248"/>
              <a:gd name="connsiteX1" fmla="*/ 1393204 w 1393204"/>
              <a:gd name="connsiteY1" fmla="*/ 2232248 h 2232248"/>
              <a:gd name="connsiteX2" fmla="*/ 50104 w 1393204"/>
              <a:gd name="connsiteY2" fmla="*/ 1468161 h 2232248"/>
              <a:gd name="connsiteX3" fmla="*/ 0 w 1393204"/>
              <a:gd name="connsiteY3" fmla="*/ 0 h 2232248"/>
              <a:gd name="connsiteX0" fmla="*/ 0 w 1393204"/>
              <a:gd name="connsiteY0" fmla="*/ 0 h 2232248"/>
              <a:gd name="connsiteX1" fmla="*/ 1393204 w 1393204"/>
              <a:gd name="connsiteY1" fmla="*/ 2232248 h 2232248"/>
              <a:gd name="connsiteX2" fmla="*/ 50104 w 1393204"/>
              <a:gd name="connsiteY2" fmla="*/ 1505739 h 2232248"/>
              <a:gd name="connsiteX3" fmla="*/ 0 w 1393204"/>
              <a:gd name="connsiteY3" fmla="*/ 0 h 2232248"/>
              <a:gd name="connsiteX0" fmla="*/ 0 w 1393204"/>
              <a:gd name="connsiteY0" fmla="*/ 0 h 2232248"/>
              <a:gd name="connsiteX1" fmla="*/ 1393204 w 1393204"/>
              <a:gd name="connsiteY1" fmla="*/ 2232248 h 2232248"/>
              <a:gd name="connsiteX2" fmla="*/ 25051 w 1393204"/>
              <a:gd name="connsiteY2" fmla="*/ 1455635 h 2232248"/>
              <a:gd name="connsiteX3" fmla="*/ 0 w 1393204"/>
              <a:gd name="connsiteY3" fmla="*/ 0 h 2232248"/>
              <a:gd name="connsiteX0" fmla="*/ 0 w 1393204"/>
              <a:gd name="connsiteY0" fmla="*/ 0 h 2232248"/>
              <a:gd name="connsiteX1" fmla="*/ 1393204 w 1393204"/>
              <a:gd name="connsiteY1" fmla="*/ 2232248 h 2232248"/>
              <a:gd name="connsiteX2" fmla="*/ 12525 w 1393204"/>
              <a:gd name="connsiteY2" fmla="*/ 1493214 h 2232248"/>
              <a:gd name="connsiteX3" fmla="*/ 0 w 1393204"/>
              <a:gd name="connsiteY3" fmla="*/ 0 h 2232248"/>
              <a:gd name="connsiteX0" fmla="*/ 0 w 1455835"/>
              <a:gd name="connsiteY0" fmla="*/ 0 h 2182144"/>
              <a:gd name="connsiteX1" fmla="*/ 1455835 w 1455835"/>
              <a:gd name="connsiteY1" fmla="*/ 2182144 h 2182144"/>
              <a:gd name="connsiteX2" fmla="*/ 12525 w 1455835"/>
              <a:gd name="connsiteY2" fmla="*/ 1493214 h 2182144"/>
              <a:gd name="connsiteX3" fmla="*/ 0 w 1455835"/>
              <a:gd name="connsiteY3" fmla="*/ 0 h 2182144"/>
              <a:gd name="connsiteX0" fmla="*/ 0 w 1380678"/>
              <a:gd name="connsiteY0" fmla="*/ 0 h 2194670"/>
              <a:gd name="connsiteX1" fmla="*/ 1380678 w 1380678"/>
              <a:gd name="connsiteY1" fmla="*/ 2194670 h 2194670"/>
              <a:gd name="connsiteX2" fmla="*/ 12525 w 1380678"/>
              <a:gd name="connsiteY2" fmla="*/ 1493214 h 2194670"/>
              <a:gd name="connsiteX3" fmla="*/ 0 w 1380678"/>
              <a:gd name="connsiteY3" fmla="*/ 0 h 2194670"/>
            </a:gdLst>
            <a:ahLst/>
            <a:cxnLst>
              <a:cxn ang="0">
                <a:pos x="connsiteX0" y="connsiteY0"/>
              </a:cxn>
              <a:cxn ang="0">
                <a:pos x="connsiteX1" y="connsiteY1"/>
              </a:cxn>
              <a:cxn ang="0">
                <a:pos x="connsiteX2" y="connsiteY2"/>
              </a:cxn>
              <a:cxn ang="0">
                <a:pos x="connsiteX3" y="connsiteY3"/>
              </a:cxn>
            </a:cxnLst>
            <a:rect l="l" t="t" r="r" b="b"/>
            <a:pathLst>
              <a:path w="1380678" h="2194670">
                <a:moveTo>
                  <a:pt x="0" y="0"/>
                </a:moveTo>
                <a:lnTo>
                  <a:pt x="1380678" y="2194670"/>
                </a:lnTo>
                <a:lnTo>
                  <a:pt x="12525" y="1493214"/>
                </a:lnTo>
                <a:lnTo>
                  <a:pt x="0" y="0"/>
                </a:lnTo>
                <a:close/>
              </a:path>
            </a:pathLst>
          </a:custGeom>
          <a:gradFill flip="none" rotWithShape="1">
            <a:gsLst>
              <a:gs pos="0">
                <a:srgbClr val="DA6C9E">
                  <a:shade val="30000"/>
                  <a:satMod val="115000"/>
                  <a:alpha val="38000"/>
                </a:srgbClr>
              </a:gs>
              <a:gs pos="100000">
                <a:srgbClr val="DA6C9E">
                  <a:shade val="100000"/>
                  <a:satMod val="115000"/>
                  <a:alpha val="43000"/>
                </a:srgbClr>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6" name="矩形 6"/>
          <p:cNvSpPr/>
          <p:nvPr/>
        </p:nvSpPr>
        <p:spPr>
          <a:xfrm>
            <a:off x="4546130" y="1612005"/>
            <a:ext cx="1115897" cy="1773784"/>
          </a:xfrm>
          <a:custGeom>
            <a:avLst/>
            <a:gdLst>
              <a:gd name="connsiteX0" fmla="*/ 0 w 1393204"/>
              <a:gd name="connsiteY0" fmla="*/ 0 h 2232248"/>
              <a:gd name="connsiteX1" fmla="*/ 1393204 w 1393204"/>
              <a:gd name="connsiteY1" fmla="*/ 0 h 2232248"/>
              <a:gd name="connsiteX2" fmla="*/ 1393204 w 1393204"/>
              <a:gd name="connsiteY2" fmla="*/ 2232248 h 2232248"/>
              <a:gd name="connsiteX3" fmla="*/ 0 w 1393204"/>
              <a:gd name="connsiteY3" fmla="*/ 2232248 h 2232248"/>
              <a:gd name="connsiteX4" fmla="*/ 0 w 1393204"/>
              <a:gd name="connsiteY4" fmla="*/ 0 h 2232248"/>
              <a:gd name="connsiteX0" fmla="*/ 0 w 1393204"/>
              <a:gd name="connsiteY0" fmla="*/ 0 h 2232248"/>
              <a:gd name="connsiteX1" fmla="*/ 1393204 w 1393204"/>
              <a:gd name="connsiteY1" fmla="*/ 0 h 2232248"/>
              <a:gd name="connsiteX2" fmla="*/ 1393204 w 1393204"/>
              <a:gd name="connsiteY2" fmla="*/ 2232248 h 2232248"/>
              <a:gd name="connsiteX3" fmla="*/ 112735 w 1393204"/>
              <a:gd name="connsiteY3" fmla="*/ 1054802 h 2232248"/>
              <a:gd name="connsiteX4" fmla="*/ 0 w 1393204"/>
              <a:gd name="connsiteY4" fmla="*/ 0 h 2232248"/>
              <a:gd name="connsiteX0" fmla="*/ 0 w 1393204"/>
              <a:gd name="connsiteY0" fmla="*/ 0 h 2232248"/>
              <a:gd name="connsiteX1" fmla="*/ 1393204 w 1393204"/>
              <a:gd name="connsiteY1" fmla="*/ 0 h 2232248"/>
              <a:gd name="connsiteX2" fmla="*/ 1393204 w 1393204"/>
              <a:gd name="connsiteY2" fmla="*/ 2232248 h 2232248"/>
              <a:gd name="connsiteX3" fmla="*/ 50104 w 1393204"/>
              <a:gd name="connsiteY3" fmla="*/ 1468161 h 2232248"/>
              <a:gd name="connsiteX4" fmla="*/ 0 w 1393204"/>
              <a:gd name="connsiteY4" fmla="*/ 0 h 2232248"/>
              <a:gd name="connsiteX0" fmla="*/ 0 w 1393204"/>
              <a:gd name="connsiteY0" fmla="*/ 0 h 2232248"/>
              <a:gd name="connsiteX1" fmla="*/ 1393204 w 1393204"/>
              <a:gd name="connsiteY1" fmla="*/ 2232248 h 2232248"/>
              <a:gd name="connsiteX2" fmla="*/ 50104 w 1393204"/>
              <a:gd name="connsiteY2" fmla="*/ 1468161 h 2232248"/>
              <a:gd name="connsiteX3" fmla="*/ 0 w 1393204"/>
              <a:gd name="connsiteY3" fmla="*/ 0 h 2232248"/>
              <a:gd name="connsiteX0" fmla="*/ 0 w 1393204"/>
              <a:gd name="connsiteY0" fmla="*/ 0 h 2232248"/>
              <a:gd name="connsiteX1" fmla="*/ 1393204 w 1393204"/>
              <a:gd name="connsiteY1" fmla="*/ 2232248 h 2232248"/>
              <a:gd name="connsiteX2" fmla="*/ 50104 w 1393204"/>
              <a:gd name="connsiteY2" fmla="*/ 1505739 h 2232248"/>
              <a:gd name="connsiteX3" fmla="*/ 0 w 1393204"/>
              <a:gd name="connsiteY3" fmla="*/ 0 h 2232248"/>
              <a:gd name="connsiteX0" fmla="*/ 0 w 1393204"/>
              <a:gd name="connsiteY0" fmla="*/ 0 h 2232248"/>
              <a:gd name="connsiteX1" fmla="*/ 1393204 w 1393204"/>
              <a:gd name="connsiteY1" fmla="*/ 2232248 h 2232248"/>
              <a:gd name="connsiteX2" fmla="*/ 25051 w 1393204"/>
              <a:gd name="connsiteY2" fmla="*/ 1455635 h 2232248"/>
              <a:gd name="connsiteX3" fmla="*/ 0 w 1393204"/>
              <a:gd name="connsiteY3" fmla="*/ 0 h 2232248"/>
              <a:gd name="connsiteX0" fmla="*/ 0 w 1393204"/>
              <a:gd name="connsiteY0" fmla="*/ 0 h 2232248"/>
              <a:gd name="connsiteX1" fmla="*/ 1393204 w 1393204"/>
              <a:gd name="connsiteY1" fmla="*/ 2232248 h 2232248"/>
              <a:gd name="connsiteX2" fmla="*/ 12525 w 1393204"/>
              <a:gd name="connsiteY2" fmla="*/ 1493214 h 2232248"/>
              <a:gd name="connsiteX3" fmla="*/ 0 w 1393204"/>
              <a:gd name="connsiteY3" fmla="*/ 0 h 2232248"/>
              <a:gd name="connsiteX0" fmla="*/ 0 w 1455835"/>
              <a:gd name="connsiteY0" fmla="*/ 0 h 2182144"/>
              <a:gd name="connsiteX1" fmla="*/ 1455835 w 1455835"/>
              <a:gd name="connsiteY1" fmla="*/ 2182144 h 2182144"/>
              <a:gd name="connsiteX2" fmla="*/ 12525 w 1455835"/>
              <a:gd name="connsiteY2" fmla="*/ 1493214 h 2182144"/>
              <a:gd name="connsiteX3" fmla="*/ 0 w 1455835"/>
              <a:gd name="connsiteY3" fmla="*/ 0 h 2182144"/>
              <a:gd name="connsiteX0" fmla="*/ 0 w 1380678"/>
              <a:gd name="connsiteY0" fmla="*/ 0 h 2194670"/>
              <a:gd name="connsiteX1" fmla="*/ 1380678 w 1380678"/>
              <a:gd name="connsiteY1" fmla="*/ 2194670 h 2194670"/>
              <a:gd name="connsiteX2" fmla="*/ 12525 w 1380678"/>
              <a:gd name="connsiteY2" fmla="*/ 1493214 h 2194670"/>
              <a:gd name="connsiteX3" fmla="*/ 0 w 1380678"/>
              <a:gd name="connsiteY3" fmla="*/ 0 h 2194670"/>
            </a:gdLst>
            <a:ahLst/>
            <a:cxnLst>
              <a:cxn ang="0">
                <a:pos x="connsiteX0" y="connsiteY0"/>
              </a:cxn>
              <a:cxn ang="0">
                <a:pos x="connsiteX1" y="connsiteY1"/>
              </a:cxn>
              <a:cxn ang="0">
                <a:pos x="connsiteX2" y="connsiteY2"/>
              </a:cxn>
              <a:cxn ang="0">
                <a:pos x="connsiteX3" y="connsiteY3"/>
              </a:cxn>
            </a:cxnLst>
            <a:rect l="l" t="t" r="r" b="b"/>
            <a:pathLst>
              <a:path w="1380678" h="2194670">
                <a:moveTo>
                  <a:pt x="0" y="0"/>
                </a:moveTo>
                <a:lnTo>
                  <a:pt x="1380678" y="2194670"/>
                </a:lnTo>
                <a:lnTo>
                  <a:pt x="12525" y="1493214"/>
                </a:lnTo>
                <a:lnTo>
                  <a:pt x="0" y="0"/>
                </a:lnTo>
                <a:close/>
              </a:path>
            </a:pathLst>
          </a:custGeom>
          <a:gradFill flip="none" rotWithShape="1">
            <a:gsLst>
              <a:gs pos="0">
                <a:sysClr val="window" lastClr="FFFFFF">
                  <a:lumMod val="95000"/>
                  <a:shade val="30000"/>
                  <a:satMod val="115000"/>
                  <a:alpha val="54000"/>
                </a:sysClr>
              </a:gs>
              <a:gs pos="100000">
                <a:sysClr val="window" lastClr="FFFFFF">
                  <a:lumMod val="95000"/>
                  <a:shade val="100000"/>
                  <a:satMod val="115000"/>
                  <a:alpha val="35000"/>
                </a:sysClr>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7" name="矩形 6"/>
          <p:cNvSpPr/>
          <p:nvPr/>
        </p:nvSpPr>
        <p:spPr>
          <a:xfrm>
            <a:off x="5780700" y="2239282"/>
            <a:ext cx="1115897" cy="1773784"/>
          </a:xfrm>
          <a:custGeom>
            <a:avLst/>
            <a:gdLst>
              <a:gd name="connsiteX0" fmla="*/ 0 w 1393204"/>
              <a:gd name="connsiteY0" fmla="*/ 0 h 2232248"/>
              <a:gd name="connsiteX1" fmla="*/ 1393204 w 1393204"/>
              <a:gd name="connsiteY1" fmla="*/ 0 h 2232248"/>
              <a:gd name="connsiteX2" fmla="*/ 1393204 w 1393204"/>
              <a:gd name="connsiteY2" fmla="*/ 2232248 h 2232248"/>
              <a:gd name="connsiteX3" fmla="*/ 0 w 1393204"/>
              <a:gd name="connsiteY3" fmla="*/ 2232248 h 2232248"/>
              <a:gd name="connsiteX4" fmla="*/ 0 w 1393204"/>
              <a:gd name="connsiteY4" fmla="*/ 0 h 2232248"/>
              <a:gd name="connsiteX0" fmla="*/ 0 w 1393204"/>
              <a:gd name="connsiteY0" fmla="*/ 0 h 2232248"/>
              <a:gd name="connsiteX1" fmla="*/ 1393204 w 1393204"/>
              <a:gd name="connsiteY1" fmla="*/ 0 h 2232248"/>
              <a:gd name="connsiteX2" fmla="*/ 1393204 w 1393204"/>
              <a:gd name="connsiteY2" fmla="*/ 2232248 h 2232248"/>
              <a:gd name="connsiteX3" fmla="*/ 112735 w 1393204"/>
              <a:gd name="connsiteY3" fmla="*/ 1054802 h 2232248"/>
              <a:gd name="connsiteX4" fmla="*/ 0 w 1393204"/>
              <a:gd name="connsiteY4" fmla="*/ 0 h 2232248"/>
              <a:gd name="connsiteX0" fmla="*/ 0 w 1393204"/>
              <a:gd name="connsiteY0" fmla="*/ 0 h 2232248"/>
              <a:gd name="connsiteX1" fmla="*/ 1393204 w 1393204"/>
              <a:gd name="connsiteY1" fmla="*/ 0 h 2232248"/>
              <a:gd name="connsiteX2" fmla="*/ 1393204 w 1393204"/>
              <a:gd name="connsiteY2" fmla="*/ 2232248 h 2232248"/>
              <a:gd name="connsiteX3" fmla="*/ 50104 w 1393204"/>
              <a:gd name="connsiteY3" fmla="*/ 1468161 h 2232248"/>
              <a:gd name="connsiteX4" fmla="*/ 0 w 1393204"/>
              <a:gd name="connsiteY4" fmla="*/ 0 h 2232248"/>
              <a:gd name="connsiteX0" fmla="*/ 0 w 1393204"/>
              <a:gd name="connsiteY0" fmla="*/ 0 h 2232248"/>
              <a:gd name="connsiteX1" fmla="*/ 1393204 w 1393204"/>
              <a:gd name="connsiteY1" fmla="*/ 2232248 h 2232248"/>
              <a:gd name="connsiteX2" fmla="*/ 50104 w 1393204"/>
              <a:gd name="connsiteY2" fmla="*/ 1468161 h 2232248"/>
              <a:gd name="connsiteX3" fmla="*/ 0 w 1393204"/>
              <a:gd name="connsiteY3" fmla="*/ 0 h 2232248"/>
              <a:gd name="connsiteX0" fmla="*/ 0 w 1393204"/>
              <a:gd name="connsiteY0" fmla="*/ 0 h 2232248"/>
              <a:gd name="connsiteX1" fmla="*/ 1393204 w 1393204"/>
              <a:gd name="connsiteY1" fmla="*/ 2232248 h 2232248"/>
              <a:gd name="connsiteX2" fmla="*/ 50104 w 1393204"/>
              <a:gd name="connsiteY2" fmla="*/ 1505739 h 2232248"/>
              <a:gd name="connsiteX3" fmla="*/ 0 w 1393204"/>
              <a:gd name="connsiteY3" fmla="*/ 0 h 2232248"/>
              <a:gd name="connsiteX0" fmla="*/ 0 w 1393204"/>
              <a:gd name="connsiteY0" fmla="*/ 0 h 2232248"/>
              <a:gd name="connsiteX1" fmla="*/ 1393204 w 1393204"/>
              <a:gd name="connsiteY1" fmla="*/ 2232248 h 2232248"/>
              <a:gd name="connsiteX2" fmla="*/ 25051 w 1393204"/>
              <a:gd name="connsiteY2" fmla="*/ 1455635 h 2232248"/>
              <a:gd name="connsiteX3" fmla="*/ 0 w 1393204"/>
              <a:gd name="connsiteY3" fmla="*/ 0 h 2232248"/>
              <a:gd name="connsiteX0" fmla="*/ 0 w 1393204"/>
              <a:gd name="connsiteY0" fmla="*/ 0 h 2232248"/>
              <a:gd name="connsiteX1" fmla="*/ 1393204 w 1393204"/>
              <a:gd name="connsiteY1" fmla="*/ 2232248 h 2232248"/>
              <a:gd name="connsiteX2" fmla="*/ 12525 w 1393204"/>
              <a:gd name="connsiteY2" fmla="*/ 1493214 h 2232248"/>
              <a:gd name="connsiteX3" fmla="*/ 0 w 1393204"/>
              <a:gd name="connsiteY3" fmla="*/ 0 h 2232248"/>
              <a:gd name="connsiteX0" fmla="*/ 0 w 1455835"/>
              <a:gd name="connsiteY0" fmla="*/ 0 h 2182144"/>
              <a:gd name="connsiteX1" fmla="*/ 1455835 w 1455835"/>
              <a:gd name="connsiteY1" fmla="*/ 2182144 h 2182144"/>
              <a:gd name="connsiteX2" fmla="*/ 12525 w 1455835"/>
              <a:gd name="connsiteY2" fmla="*/ 1493214 h 2182144"/>
              <a:gd name="connsiteX3" fmla="*/ 0 w 1455835"/>
              <a:gd name="connsiteY3" fmla="*/ 0 h 2182144"/>
              <a:gd name="connsiteX0" fmla="*/ 0 w 1380678"/>
              <a:gd name="connsiteY0" fmla="*/ 0 h 2194670"/>
              <a:gd name="connsiteX1" fmla="*/ 1380678 w 1380678"/>
              <a:gd name="connsiteY1" fmla="*/ 2194670 h 2194670"/>
              <a:gd name="connsiteX2" fmla="*/ 12525 w 1380678"/>
              <a:gd name="connsiteY2" fmla="*/ 1493214 h 2194670"/>
              <a:gd name="connsiteX3" fmla="*/ 0 w 1380678"/>
              <a:gd name="connsiteY3" fmla="*/ 0 h 2194670"/>
            </a:gdLst>
            <a:ahLst/>
            <a:cxnLst>
              <a:cxn ang="0">
                <a:pos x="connsiteX0" y="connsiteY0"/>
              </a:cxn>
              <a:cxn ang="0">
                <a:pos x="connsiteX1" y="connsiteY1"/>
              </a:cxn>
              <a:cxn ang="0">
                <a:pos x="connsiteX2" y="connsiteY2"/>
              </a:cxn>
              <a:cxn ang="0">
                <a:pos x="connsiteX3" y="connsiteY3"/>
              </a:cxn>
            </a:cxnLst>
            <a:rect l="l" t="t" r="r" b="b"/>
            <a:pathLst>
              <a:path w="1380678" h="2194670">
                <a:moveTo>
                  <a:pt x="0" y="0"/>
                </a:moveTo>
                <a:lnTo>
                  <a:pt x="1380678" y="2194670"/>
                </a:lnTo>
                <a:lnTo>
                  <a:pt x="12525" y="1493214"/>
                </a:lnTo>
                <a:lnTo>
                  <a:pt x="0" y="0"/>
                </a:lnTo>
                <a:close/>
              </a:path>
            </a:pathLst>
          </a:custGeom>
          <a:gradFill flip="none" rotWithShape="1">
            <a:gsLst>
              <a:gs pos="0">
                <a:srgbClr val="FFC000">
                  <a:shade val="30000"/>
                  <a:satMod val="115000"/>
                  <a:alpha val="50000"/>
                </a:srgbClr>
              </a:gs>
              <a:gs pos="100000">
                <a:srgbClr val="FFC000">
                  <a:shade val="100000"/>
                  <a:satMod val="115000"/>
                  <a:alpha val="35000"/>
                </a:srgbClr>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8" name="TextBox 47"/>
          <p:cNvSpPr txBox="1"/>
          <p:nvPr/>
        </p:nvSpPr>
        <p:spPr>
          <a:xfrm>
            <a:off x="2253568" y="918572"/>
            <a:ext cx="867969" cy="1029835"/>
          </a:xfrm>
          <a:prstGeom prst="rect">
            <a:avLst/>
          </a:prstGeom>
          <a:noFill/>
        </p:spPr>
        <p:txBody>
          <a:bodyPr wrap="square" rtlCol="0">
            <a:spAutoFit/>
            <a:scene3d>
              <a:camera prst="isometricLeftDown"/>
              <a:lightRig rig="threePt" dir="t"/>
            </a:scene3d>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9600" b="0" i="0" u="none" strike="noStrike" kern="0" cap="none" spc="0" normalizeH="0" baseline="0" noProof="0" dirty="0" smtClean="0">
                <a:ln>
                  <a:noFill/>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Gungsuh" pitchFamily="18" charset="-127"/>
                <a:cs typeface="Arial" pitchFamily="34" charset="0"/>
              </a:rPr>
              <a:t>A</a:t>
            </a:r>
            <a:endParaRPr kumimoji="0" lang="zh-CN" altLang="en-US" sz="9600" b="0" i="0" u="none" strike="noStrike" kern="0" cap="none" spc="0" normalizeH="0" baseline="0" noProof="0" dirty="0">
              <a:ln>
                <a:noFill/>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Gungsuh" pitchFamily="18" charset="-127"/>
              <a:cs typeface="Arial" pitchFamily="34" charset="0"/>
            </a:endParaRPr>
          </a:p>
        </p:txBody>
      </p:sp>
      <p:sp>
        <p:nvSpPr>
          <p:cNvPr id="49" name="TextBox 48"/>
          <p:cNvSpPr txBox="1"/>
          <p:nvPr/>
        </p:nvSpPr>
        <p:spPr>
          <a:xfrm>
            <a:off x="3433811" y="1459489"/>
            <a:ext cx="867969" cy="1029835"/>
          </a:xfrm>
          <a:prstGeom prst="rect">
            <a:avLst/>
          </a:prstGeom>
          <a:noFill/>
        </p:spPr>
        <p:txBody>
          <a:bodyPr wrap="square" rtlCol="0">
            <a:spAutoFit/>
            <a:scene3d>
              <a:camera prst="isometricLeftDown"/>
              <a:lightRig rig="threePt" dir="t"/>
            </a:scene3d>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9600" b="0" i="0" u="none" strike="noStrike" kern="0" cap="none" spc="0" normalizeH="0" baseline="0" noProof="0" dirty="0" smtClean="0">
                <a:ln>
                  <a:noFill/>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Gungsuh" pitchFamily="18" charset="-127"/>
                <a:cs typeface="Arial" pitchFamily="34" charset="0"/>
              </a:rPr>
              <a:t>B</a:t>
            </a:r>
            <a:endParaRPr kumimoji="0" lang="zh-CN" altLang="en-US" sz="9600" b="0" i="0" u="none" strike="noStrike" kern="0" cap="none" spc="0" normalizeH="0" baseline="0" noProof="0" dirty="0">
              <a:ln>
                <a:noFill/>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Gungsuh" pitchFamily="18" charset="-127"/>
              <a:cs typeface="Arial" pitchFamily="34" charset="0"/>
            </a:endParaRPr>
          </a:p>
        </p:txBody>
      </p:sp>
      <p:sp>
        <p:nvSpPr>
          <p:cNvPr id="50" name="TextBox 49"/>
          <p:cNvSpPr txBox="1"/>
          <p:nvPr/>
        </p:nvSpPr>
        <p:spPr>
          <a:xfrm>
            <a:off x="4683383" y="2020996"/>
            <a:ext cx="867969" cy="1029835"/>
          </a:xfrm>
          <a:prstGeom prst="rect">
            <a:avLst/>
          </a:prstGeom>
          <a:noFill/>
        </p:spPr>
        <p:txBody>
          <a:bodyPr wrap="square" rtlCol="0">
            <a:spAutoFit/>
            <a:scene3d>
              <a:camera prst="isometricLeftDown"/>
              <a:lightRig rig="threePt" dir="t"/>
            </a:scene3d>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9600" b="0" i="0" u="none" strike="noStrike" kern="0" cap="none" spc="0" normalizeH="0" baseline="0" noProof="0" dirty="0" smtClean="0">
                <a:ln>
                  <a:noFill/>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Gungsuh" pitchFamily="18" charset="-127"/>
                <a:cs typeface="Arial" pitchFamily="34" charset="0"/>
              </a:rPr>
              <a:t>C</a:t>
            </a:r>
            <a:endParaRPr kumimoji="0" lang="zh-CN" altLang="en-US" sz="9600" b="0" i="0" u="none" strike="noStrike" kern="0" cap="none" spc="0" normalizeH="0" baseline="0" noProof="0" dirty="0">
              <a:ln>
                <a:noFill/>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Gungsuh" pitchFamily="18" charset="-127"/>
              <a:cs typeface="Arial" pitchFamily="34" charset="0"/>
            </a:endParaRPr>
          </a:p>
        </p:txBody>
      </p:sp>
      <p:sp>
        <p:nvSpPr>
          <p:cNvPr id="51" name="TextBox 50"/>
          <p:cNvSpPr txBox="1"/>
          <p:nvPr/>
        </p:nvSpPr>
        <p:spPr>
          <a:xfrm>
            <a:off x="5878269" y="2654691"/>
            <a:ext cx="867969" cy="1029835"/>
          </a:xfrm>
          <a:prstGeom prst="rect">
            <a:avLst/>
          </a:prstGeom>
          <a:noFill/>
        </p:spPr>
        <p:txBody>
          <a:bodyPr wrap="square" rtlCol="0">
            <a:spAutoFit/>
            <a:scene3d>
              <a:camera prst="isometricLeftDown"/>
              <a:lightRig rig="threePt" dir="t"/>
            </a:scene3d>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9600" b="0" i="0" u="none" strike="noStrike" kern="0" cap="none" spc="0" normalizeH="0" baseline="0" noProof="0" dirty="0" smtClean="0">
                <a:ln>
                  <a:noFill/>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Gungsuh" pitchFamily="18" charset="-127"/>
                <a:cs typeface="Arial" pitchFamily="34" charset="0"/>
              </a:rPr>
              <a:t>D</a:t>
            </a:r>
            <a:endParaRPr kumimoji="0" lang="zh-CN" altLang="en-US" sz="9600" b="0" i="0" u="none" strike="noStrike" kern="0" cap="none" spc="0" normalizeH="0" baseline="0" noProof="0" dirty="0">
              <a:ln>
                <a:noFill/>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Gungsuh" pitchFamily="18" charset="-127"/>
              <a:cs typeface="Arial" pitchFamily="34" charset="0"/>
            </a:endParaRPr>
          </a:p>
        </p:txBody>
      </p:sp>
      <p:sp>
        <p:nvSpPr>
          <p:cNvPr id="52" name="TextBox 51"/>
          <p:cNvSpPr txBox="1"/>
          <p:nvPr/>
        </p:nvSpPr>
        <p:spPr>
          <a:xfrm rot="20130617">
            <a:off x="112142" y="2112269"/>
            <a:ext cx="2651474" cy="954107"/>
          </a:xfrm>
          <a:prstGeom prst="rect">
            <a:avLst/>
          </a:prstGeom>
          <a:noFill/>
        </p:spPr>
        <p:txBody>
          <a:bodyPr wrap="square" rtlCol="0">
            <a:spAutoFit/>
            <a:scene3d>
              <a:camera prst="perspectiveRight"/>
              <a:lightRig rig="threePt" dir="t"/>
            </a:scene3d>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 Click here to add your text. </a:t>
            </a:r>
          </a:p>
        </p:txBody>
      </p:sp>
      <p:sp>
        <p:nvSpPr>
          <p:cNvPr id="53" name="TextBox 52"/>
          <p:cNvSpPr txBox="1"/>
          <p:nvPr/>
        </p:nvSpPr>
        <p:spPr>
          <a:xfrm rot="20130617">
            <a:off x="311738" y="3116621"/>
            <a:ext cx="3169619" cy="738664"/>
          </a:xfrm>
          <a:prstGeom prst="rect">
            <a:avLst/>
          </a:prstGeom>
          <a:noFill/>
        </p:spPr>
        <p:txBody>
          <a:bodyPr wrap="square" rtlCol="0">
            <a:spAutoFit/>
            <a:scene3d>
              <a:camera prst="perspectiveRight"/>
              <a:lightRig rig="threePt" dir="t"/>
            </a:scene3d>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 Click here to add your text. </a:t>
            </a:r>
          </a:p>
        </p:txBody>
      </p:sp>
      <p:sp>
        <p:nvSpPr>
          <p:cNvPr id="54" name="TextBox 53"/>
          <p:cNvSpPr txBox="1"/>
          <p:nvPr/>
        </p:nvSpPr>
        <p:spPr>
          <a:xfrm rot="20130617">
            <a:off x="948810" y="3857328"/>
            <a:ext cx="3910215" cy="738664"/>
          </a:xfrm>
          <a:prstGeom prst="rect">
            <a:avLst/>
          </a:prstGeom>
          <a:noFill/>
        </p:spPr>
        <p:txBody>
          <a:bodyPr wrap="square" rtlCol="0">
            <a:spAutoFit/>
            <a:scene3d>
              <a:camera prst="perspectiveRight"/>
              <a:lightRig rig="threePt" dir="t"/>
            </a:scene3d>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 Click here to add your text. </a:t>
            </a:r>
          </a:p>
        </p:txBody>
      </p:sp>
      <p:sp>
        <p:nvSpPr>
          <p:cNvPr id="55" name="TextBox 54"/>
          <p:cNvSpPr txBox="1"/>
          <p:nvPr/>
        </p:nvSpPr>
        <p:spPr>
          <a:xfrm rot="20130617">
            <a:off x="1836628" y="4530508"/>
            <a:ext cx="4136493" cy="738664"/>
          </a:xfrm>
          <a:prstGeom prst="rect">
            <a:avLst/>
          </a:prstGeom>
          <a:noFill/>
        </p:spPr>
        <p:txBody>
          <a:bodyPr wrap="square" rtlCol="0">
            <a:spAutoFit/>
            <a:scene3d>
              <a:camera prst="perspectiveRight"/>
              <a:lightRig rig="threePt" dir="t"/>
            </a:scene3d>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 Click here to add your text. </a:t>
            </a:r>
          </a:p>
        </p:txBody>
      </p:sp>
      <p:sp>
        <p:nvSpPr>
          <p:cNvPr id="56" name="矩形 16"/>
          <p:cNvSpPr/>
          <p:nvPr/>
        </p:nvSpPr>
        <p:spPr>
          <a:xfrm rot="20104383">
            <a:off x="767288" y="5220247"/>
            <a:ext cx="7541525" cy="1004269"/>
          </a:xfrm>
          <a:custGeom>
            <a:avLst/>
            <a:gdLst/>
            <a:ahLst/>
            <a:cxnLst/>
            <a:rect l="l" t="t" r="r" b="b"/>
            <a:pathLst>
              <a:path w="7541525" h="1004269">
                <a:moveTo>
                  <a:pt x="6686729" y="0"/>
                </a:moveTo>
                <a:lnTo>
                  <a:pt x="6713294" y="17895"/>
                </a:lnTo>
                <a:lnTo>
                  <a:pt x="7541525" y="1004269"/>
                </a:lnTo>
                <a:lnTo>
                  <a:pt x="2151952" y="1002054"/>
                </a:lnTo>
                <a:lnTo>
                  <a:pt x="0" y="1921"/>
                </a:lnTo>
                <a:close/>
              </a:path>
            </a:pathLst>
          </a:custGeom>
          <a:solidFill>
            <a:srgbClr val="ADE03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7" name="立方体 56"/>
          <p:cNvSpPr/>
          <p:nvPr/>
        </p:nvSpPr>
        <p:spPr>
          <a:xfrm>
            <a:off x="6686983" y="2601580"/>
            <a:ext cx="2036950" cy="1920553"/>
          </a:xfrm>
          <a:prstGeom prst="cube">
            <a:avLst>
              <a:gd name="adj" fmla="val 24472"/>
            </a:avLst>
          </a:prstGeom>
          <a:gradFill flip="none" rotWithShape="1">
            <a:gsLst>
              <a:gs pos="50000">
                <a:srgbClr val="71B929"/>
              </a:gs>
              <a:gs pos="0">
                <a:srgbClr val="A7DC38"/>
              </a:gs>
              <a:gs pos="100000">
                <a:srgbClr val="ADE03A"/>
              </a:gs>
            </a:gsLst>
            <a:lin ang="16200000" scaled="1"/>
            <a:tileRect/>
          </a:gradFill>
          <a:ln w="25400" cap="flat" cmpd="sng" algn="ctr">
            <a:solidFill>
              <a:srgbClr val="C2E86E"/>
            </a:solidFill>
            <a:prstDash val="solid"/>
          </a:ln>
          <a:effectLst/>
          <a:scene3d>
            <a:camera prst="isometricLeftDown">
              <a:rot lat="1800000" lon="2700002" rev="0"/>
            </a:camera>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8" name="矩形 2"/>
          <p:cNvSpPr/>
          <p:nvPr/>
        </p:nvSpPr>
        <p:spPr>
          <a:xfrm>
            <a:off x="6940078" y="2777328"/>
            <a:ext cx="1495460" cy="784528"/>
          </a:xfrm>
          <a:custGeom>
            <a:avLst/>
            <a:gdLst>
              <a:gd name="connsiteX0" fmla="*/ 0 w 1800200"/>
              <a:gd name="connsiteY0" fmla="*/ 0 h 970682"/>
              <a:gd name="connsiteX1" fmla="*/ 1800200 w 1800200"/>
              <a:gd name="connsiteY1" fmla="*/ 0 h 970682"/>
              <a:gd name="connsiteX2" fmla="*/ 1800200 w 1800200"/>
              <a:gd name="connsiteY2" fmla="*/ 970682 h 970682"/>
              <a:gd name="connsiteX3" fmla="*/ 0 w 1800200"/>
              <a:gd name="connsiteY3" fmla="*/ 970682 h 970682"/>
              <a:gd name="connsiteX4" fmla="*/ 0 w 1800200"/>
              <a:gd name="connsiteY4" fmla="*/ 0 h 970682"/>
              <a:gd name="connsiteX0" fmla="*/ 0 w 1850304"/>
              <a:gd name="connsiteY0" fmla="*/ 0 h 970682"/>
              <a:gd name="connsiteX1" fmla="*/ 1850304 w 1850304"/>
              <a:gd name="connsiteY1" fmla="*/ 400833 h 970682"/>
              <a:gd name="connsiteX2" fmla="*/ 1800200 w 1850304"/>
              <a:gd name="connsiteY2" fmla="*/ 970682 h 970682"/>
              <a:gd name="connsiteX3" fmla="*/ 0 w 1850304"/>
              <a:gd name="connsiteY3" fmla="*/ 970682 h 970682"/>
              <a:gd name="connsiteX4" fmla="*/ 0 w 1850304"/>
              <a:gd name="connsiteY4" fmla="*/ 0 h 970682"/>
              <a:gd name="connsiteX0" fmla="*/ 0 w 1850304"/>
              <a:gd name="connsiteY0" fmla="*/ 0 h 970682"/>
              <a:gd name="connsiteX1" fmla="*/ 1850304 w 1850304"/>
              <a:gd name="connsiteY1" fmla="*/ 400833 h 970682"/>
              <a:gd name="connsiteX2" fmla="*/ 1424419 w 1850304"/>
              <a:gd name="connsiteY2" fmla="*/ 945630 h 970682"/>
              <a:gd name="connsiteX3" fmla="*/ 0 w 1850304"/>
              <a:gd name="connsiteY3" fmla="*/ 970682 h 970682"/>
              <a:gd name="connsiteX4" fmla="*/ 0 w 1850304"/>
              <a:gd name="connsiteY4" fmla="*/ 0 h 970682"/>
              <a:gd name="connsiteX0" fmla="*/ 0 w 1850304"/>
              <a:gd name="connsiteY0" fmla="*/ 0 h 970682"/>
              <a:gd name="connsiteX1" fmla="*/ 1850304 w 1850304"/>
              <a:gd name="connsiteY1" fmla="*/ 400833 h 970682"/>
              <a:gd name="connsiteX2" fmla="*/ 1424419 w 1850304"/>
              <a:gd name="connsiteY2" fmla="*/ 945630 h 970682"/>
              <a:gd name="connsiteX3" fmla="*/ 50104 w 1850304"/>
              <a:gd name="connsiteY3" fmla="*/ 970682 h 970682"/>
              <a:gd name="connsiteX4" fmla="*/ 0 w 1850304"/>
              <a:gd name="connsiteY4" fmla="*/ 0 h 970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0304" h="970682">
                <a:moveTo>
                  <a:pt x="0" y="0"/>
                </a:moveTo>
                <a:lnTo>
                  <a:pt x="1850304" y="400833"/>
                </a:lnTo>
                <a:lnTo>
                  <a:pt x="1424419" y="945630"/>
                </a:lnTo>
                <a:lnTo>
                  <a:pt x="50104" y="970682"/>
                </a:lnTo>
                <a:lnTo>
                  <a:pt x="0" y="0"/>
                </a:lnTo>
                <a:close/>
              </a:path>
            </a:pathLst>
          </a:custGeom>
          <a:solidFill>
            <a:srgbClr val="FFFFFF">
              <a:alpha val="18824"/>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9" name="TextBox 58"/>
          <p:cNvSpPr txBox="1"/>
          <p:nvPr/>
        </p:nvSpPr>
        <p:spPr>
          <a:xfrm>
            <a:off x="7077874" y="3250818"/>
            <a:ext cx="867969" cy="1274195"/>
          </a:xfrm>
          <a:prstGeom prst="rect">
            <a:avLst/>
          </a:prstGeom>
          <a:noFill/>
        </p:spPr>
        <p:txBody>
          <a:bodyPr wrap="square" rtlCol="0">
            <a:spAutoFit/>
            <a:scene3d>
              <a:camera prst="isometricLeftDown"/>
              <a:lightRig rig="threePt" dir="t"/>
            </a:scene3d>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9600" b="0" i="0" u="none" strike="noStrike" kern="0" cap="none" spc="0" normalizeH="0" baseline="0" noProof="0" dirty="0" smtClean="0">
                <a:ln>
                  <a:noFill/>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Gungsuh" pitchFamily="18" charset="-127"/>
                <a:cs typeface="Arial" pitchFamily="34" charset="0"/>
              </a:rPr>
              <a:t>E</a:t>
            </a:r>
            <a:endParaRPr kumimoji="0" lang="zh-CN" altLang="en-US" sz="9600" b="0" i="0" u="none" strike="noStrike" kern="0" cap="none" spc="0" normalizeH="0" baseline="0" noProof="0" dirty="0">
              <a:ln>
                <a:noFill/>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Gungsuh" pitchFamily="18" charset="-127"/>
              <a:cs typeface="Arial" pitchFamily="34" charset="0"/>
            </a:endParaRPr>
          </a:p>
        </p:txBody>
      </p:sp>
      <p:sp>
        <p:nvSpPr>
          <p:cNvPr id="60" name="TextBox 59"/>
          <p:cNvSpPr txBox="1"/>
          <p:nvPr/>
        </p:nvSpPr>
        <p:spPr>
          <a:xfrm rot="20130617">
            <a:off x="3060764" y="5117220"/>
            <a:ext cx="4136493" cy="738664"/>
          </a:xfrm>
          <a:prstGeom prst="rect">
            <a:avLst/>
          </a:prstGeom>
          <a:noFill/>
        </p:spPr>
        <p:txBody>
          <a:bodyPr wrap="square" rtlCol="0">
            <a:spAutoFit/>
            <a:scene3d>
              <a:camera prst="perspectiveRight"/>
              <a:lightRig rig="threePt" dir="t"/>
            </a:scene3d>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a:t>
            </a:r>
          </a:p>
        </p:txBody>
      </p:sp>
      <p:sp>
        <p:nvSpPr>
          <p:cNvPr id="61" name="TextBox 60"/>
          <p:cNvSpPr txBox="1"/>
          <p:nvPr/>
        </p:nvSpPr>
        <p:spPr>
          <a:xfrm rot="1588672">
            <a:off x="3019141" y="1057951"/>
            <a:ext cx="6639450" cy="662233"/>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32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Gungsuh" pitchFamily="18" charset="-127"/>
              </a:rPr>
              <a:t>Click here to add your title</a:t>
            </a:r>
            <a:endParaRPr kumimoji="0" lang="zh-CN" altLang="en-US" sz="32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Gungsuh" pitchFamily="18" charset="-127"/>
            </a:endParaRPr>
          </a:p>
        </p:txBody>
      </p:sp>
    </p:spTree>
    <p:extLst>
      <p:ext uri="{BB962C8B-B14F-4D97-AF65-F5344CB8AC3E}">
        <p14:creationId xmlns:p14="http://schemas.microsoft.com/office/powerpoint/2010/main" val="150561144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组合 37"/>
          <p:cNvGrpSpPr/>
          <p:nvPr/>
        </p:nvGrpSpPr>
        <p:grpSpPr>
          <a:xfrm flipH="1">
            <a:off x="1818992" y="3779961"/>
            <a:ext cx="5548258" cy="1593255"/>
            <a:chOff x="1835696" y="1785832"/>
            <a:chExt cx="5548258" cy="1593255"/>
          </a:xfrm>
        </p:grpSpPr>
        <p:sp>
          <p:nvSpPr>
            <p:cNvPr id="39" name="圆角矩形 38"/>
            <p:cNvSpPr/>
            <p:nvPr/>
          </p:nvSpPr>
          <p:spPr>
            <a:xfrm>
              <a:off x="1902540" y="1947115"/>
              <a:ext cx="4962527" cy="1390544"/>
            </a:xfrm>
            <a:prstGeom prst="roundRect">
              <a:avLst>
                <a:gd name="adj" fmla="val 50000"/>
              </a:avLst>
            </a:prstGeom>
            <a:solidFill>
              <a:srgbClr val="E4E4E4"/>
            </a:solidFill>
            <a:ln w="25400" cap="flat" cmpd="sng" algn="ctr">
              <a:solidFill>
                <a:sysClr val="window" lastClr="FFFFFF">
                  <a:lumMod val="8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0" name="圆角矩形 39"/>
            <p:cNvSpPr/>
            <p:nvPr/>
          </p:nvSpPr>
          <p:spPr>
            <a:xfrm>
              <a:off x="1835696" y="1809668"/>
              <a:ext cx="5548258" cy="1554671"/>
            </a:xfrm>
            <a:prstGeom prst="roundRect">
              <a:avLst>
                <a:gd name="adj" fmla="val 50000"/>
              </a:avLst>
            </a:prstGeom>
            <a:solidFill>
              <a:sysClr val="window" lastClr="FFFFFF">
                <a:lumMod val="95000"/>
              </a:sysClr>
            </a:soli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41" name="组合 40"/>
            <p:cNvGrpSpPr/>
            <p:nvPr/>
          </p:nvGrpSpPr>
          <p:grpSpPr>
            <a:xfrm>
              <a:off x="5354268" y="1785832"/>
              <a:ext cx="2029686" cy="1593255"/>
              <a:chOff x="5285236" y="1785832"/>
              <a:chExt cx="3103188" cy="2435928"/>
            </a:xfrm>
          </p:grpSpPr>
          <p:sp>
            <p:nvSpPr>
              <p:cNvPr id="42" name="圆角矩形 41"/>
              <p:cNvSpPr/>
              <p:nvPr/>
            </p:nvSpPr>
            <p:spPr>
              <a:xfrm>
                <a:off x="5724128" y="1785832"/>
                <a:ext cx="2664296" cy="2435928"/>
              </a:xfrm>
              <a:prstGeom prst="roundRect">
                <a:avLst/>
              </a:prstGeom>
              <a:gradFill flip="none" rotWithShape="1">
                <a:gsLst>
                  <a:gs pos="0">
                    <a:srgbClr val="FFFF00"/>
                  </a:gs>
                  <a:gs pos="71000">
                    <a:srgbClr val="DC920E"/>
                  </a:gs>
                </a:gsLst>
                <a:path path="circle">
                  <a:fillToRect l="50000" t="50000" r="50000" b="50000"/>
                </a:path>
                <a:tileRect/>
              </a:gradFill>
              <a:ln w="38100" cap="flat" cmpd="sng" algn="ctr">
                <a:solidFill>
                  <a:srgbClr val="F5BD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3" name="圆角矩形 42"/>
              <p:cNvSpPr/>
              <p:nvPr/>
            </p:nvSpPr>
            <p:spPr>
              <a:xfrm>
                <a:off x="5796136" y="1844824"/>
                <a:ext cx="2520280" cy="2304256"/>
              </a:xfrm>
              <a:prstGeom prst="roundRect">
                <a:avLst/>
              </a:prstGeom>
              <a:gradFill flip="none" rotWithShape="1">
                <a:gsLst>
                  <a:gs pos="0">
                    <a:srgbClr val="FFFF00"/>
                  </a:gs>
                  <a:gs pos="72000">
                    <a:srgbClr val="F0A010"/>
                  </a:gs>
                </a:gsLst>
                <a:path path="circle">
                  <a:fillToRect l="50000" t="50000" r="50000" b="50000"/>
                </a:path>
                <a:tileRect/>
              </a:gradFill>
              <a:ln w="381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4" name="等腰三角形 43"/>
              <p:cNvSpPr/>
              <p:nvPr/>
            </p:nvSpPr>
            <p:spPr>
              <a:xfrm rot="16200000">
                <a:off x="5072634" y="2777507"/>
                <a:ext cx="864096" cy="438892"/>
              </a:xfrm>
              <a:prstGeom prst="triangle">
                <a:avLst/>
              </a:prstGeom>
              <a:solidFill>
                <a:srgbClr val="DC920E"/>
              </a:solidFill>
              <a:ln w="38100" cap="flat" cmpd="sng" algn="ctr">
                <a:solidFill>
                  <a:srgbClr val="F5BD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5" name="等腰三角形 44"/>
              <p:cNvSpPr/>
              <p:nvPr/>
            </p:nvSpPr>
            <p:spPr>
              <a:xfrm rot="16200000">
                <a:off x="5240752" y="2820972"/>
                <a:ext cx="713236" cy="362267"/>
              </a:xfrm>
              <a:prstGeom prst="triangle">
                <a:avLst/>
              </a:prstGeom>
              <a:gradFill flip="none" rotWithShape="1">
                <a:gsLst>
                  <a:gs pos="0">
                    <a:srgbClr val="FFFF00"/>
                  </a:gs>
                  <a:gs pos="72000">
                    <a:srgbClr val="F0A010"/>
                  </a:gs>
                </a:gsLst>
                <a:path path="circle">
                  <a:fillToRect l="50000" t="50000" r="50000" b="50000"/>
                </a:path>
                <a:tileRect/>
              </a:gradFill>
              <a:ln w="381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grpSp>
        <p:nvGrpSpPr>
          <p:cNvPr id="46" name="组合 45"/>
          <p:cNvGrpSpPr/>
          <p:nvPr/>
        </p:nvGrpSpPr>
        <p:grpSpPr>
          <a:xfrm flipH="1">
            <a:off x="1818992" y="404664"/>
            <a:ext cx="5548258" cy="1593255"/>
            <a:chOff x="1835696" y="1785832"/>
            <a:chExt cx="5548258" cy="1593255"/>
          </a:xfrm>
        </p:grpSpPr>
        <p:sp>
          <p:nvSpPr>
            <p:cNvPr id="47" name="圆角矩形 46"/>
            <p:cNvSpPr/>
            <p:nvPr/>
          </p:nvSpPr>
          <p:spPr>
            <a:xfrm>
              <a:off x="1835696" y="1809668"/>
              <a:ext cx="5548258" cy="1554671"/>
            </a:xfrm>
            <a:prstGeom prst="roundRect">
              <a:avLst>
                <a:gd name="adj" fmla="val 50000"/>
              </a:avLst>
            </a:prstGeom>
            <a:solidFill>
              <a:sysClr val="window" lastClr="FFFFFF">
                <a:lumMod val="95000"/>
              </a:sysClr>
            </a:soli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8" name="圆角矩形 47"/>
            <p:cNvSpPr/>
            <p:nvPr/>
          </p:nvSpPr>
          <p:spPr>
            <a:xfrm>
              <a:off x="1902540" y="1917619"/>
              <a:ext cx="4962527" cy="1390544"/>
            </a:xfrm>
            <a:prstGeom prst="roundRect">
              <a:avLst>
                <a:gd name="adj" fmla="val 50000"/>
              </a:avLst>
            </a:prstGeom>
            <a:solidFill>
              <a:srgbClr val="E4E4E4"/>
            </a:solidFill>
            <a:ln w="25400" cap="flat" cmpd="sng" algn="ctr">
              <a:solidFill>
                <a:sysClr val="window" lastClr="FFFFFF">
                  <a:lumMod val="8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49" name="组合 48"/>
            <p:cNvGrpSpPr/>
            <p:nvPr/>
          </p:nvGrpSpPr>
          <p:grpSpPr>
            <a:xfrm>
              <a:off x="5354268" y="1785832"/>
              <a:ext cx="2029686" cy="1593255"/>
              <a:chOff x="5285236" y="1785832"/>
              <a:chExt cx="3103188" cy="2435928"/>
            </a:xfrm>
          </p:grpSpPr>
          <p:sp>
            <p:nvSpPr>
              <p:cNvPr id="50" name="圆角矩形 49"/>
              <p:cNvSpPr/>
              <p:nvPr/>
            </p:nvSpPr>
            <p:spPr>
              <a:xfrm>
                <a:off x="5724128" y="1785832"/>
                <a:ext cx="2664296" cy="2435928"/>
              </a:xfrm>
              <a:prstGeom prst="roundRect">
                <a:avLst/>
              </a:prstGeom>
              <a:gradFill flip="none" rotWithShape="1">
                <a:gsLst>
                  <a:gs pos="0">
                    <a:srgbClr val="FFFF00"/>
                  </a:gs>
                  <a:gs pos="71000">
                    <a:srgbClr val="DC920E"/>
                  </a:gs>
                </a:gsLst>
                <a:path path="circle">
                  <a:fillToRect l="50000" t="50000" r="50000" b="50000"/>
                </a:path>
                <a:tileRect/>
              </a:gradFill>
              <a:ln w="38100" cap="flat" cmpd="sng" algn="ctr">
                <a:solidFill>
                  <a:srgbClr val="F5BD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1" name="圆角矩形 50"/>
              <p:cNvSpPr/>
              <p:nvPr/>
            </p:nvSpPr>
            <p:spPr>
              <a:xfrm>
                <a:off x="5796136" y="1844824"/>
                <a:ext cx="2520280" cy="2304256"/>
              </a:xfrm>
              <a:prstGeom prst="roundRect">
                <a:avLst/>
              </a:prstGeom>
              <a:gradFill flip="none" rotWithShape="1">
                <a:gsLst>
                  <a:gs pos="0">
                    <a:srgbClr val="FFFF00"/>
                  </a:gs>
                  <a:gs pos="72000">
                    <a:srgbClr val="F0A010"/>
                  </a:gs>
                </a:gsLst>
                <a:path path="circle">
                  <a:fillToRect l="50000" t="50000" r="50000" b="50000"/>
                </a:path>
                <a:tileRect/>
              </a:gradFill>
              <a:ln w="381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2" name="等腰三角形 51"/>
              <p:cNvSpPr/>
              <p:nvPr/>
            </p:nvSpPr>
            <p:spPr>
              <a:xfrm rot="16200000">
                <a:off x="5072634" y="2777507"/>
                <a:ext cx="864096" cy="438892"/>
              </a:xfrm>
              <a:prstGeom prst="triangle">
                <a:avLst/>
              </a:prstGeom>
              <a:solidFill>
                <a:srgbClr val="DC920E"/>
              </a:solidFill>
              <a:ln w="38100" cap="flat" cmpd="sng" algn="ctr">
                <a:solidFill>
                  <a:srgbClr val="F5BD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3" name="等腰三角形 52"/>
              <p:cNvSpPr/>
              <p:nvPr/>
            </p:nvSpPr>
            <p:spPr>
              <a:xfrm rot="16200000">
                <a:off x="5240752" y="2820972"/>
                <a:ext cx="713236" cy="362267"/>
              </a:xfrm>
              <a:prstGeom prst="triangle">
                <a:avLst/>
              </a:prstGeom>
              <a:gradFill flip="none" rotWithShape="1">
                <a:gsLst>
                  <a:gs pos="0">
                    <a:srgbClr val="FFFF00"/>
                  </a:gs>
                  <a:gs pos="72000">
                    <a:srgbClr val="F0A010"/>
                  </a:gs>
                </a:gsLst>
                <a:path path="circle">
                  <a:fillToRect l="50000" t="50000" r="50000" b="50000"/>
                </a:path>
                <a:tileRect/>
              </a:gradFill>
              <a:ln w="381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grpSp>
        <p:nvGrpSpPr>
          <p:cNvPr id="54" name="组合 53"/>
          <p:cNvGrpSpPr/>
          <p:nvPr/>
        </p:nvGrpSpPr>
        <p:grpSpPr>
          <a:xfrm>
            <a:off x="1835696" y="2070454"/>
            <a:ext cx="5548258" cy="1593255"/>
            <a:chOff x="1835696" y="1785832"/>
            <a:chExt cx="5548258" cy="1593255"/>
          </a:xfrm>
        </p:grpSpPr>
        <p:sp>
          <p:nvSpPr>
            <p:cNvPr id="55" name="圆角矩形 54"/>
            <p:cNvSpPr/>
            <p:nvPr/>
          </p:nvSpPr>
          <p:spPr>
            <a:xfrm>
              <a:off x="1835696" y="1809668"/>
              <a:ext cx="5548258" cy="1554671"/>
            </a:xfrm>
            <a:prstGeom prst="roundRect">
              <a:avLst>
                <a:gd name="adj" fmla="val 50000"/>
              </a:avLst>
            </a:prstGeom>
            <a:solidFill>
              <a:sysClr val="window" lastClr="FFFFFF">
                <a:lumMod val="95000"/>
              </a:sysClr>
            </a:soli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6" name="圆角矩形 55"/>
            <p:cNvSpPr/>
            <p:nvPr/>
          </p:nvSpPr>
          <p:spPr>
            <a:xfrm>
              <a:off x="1902540" y="1917619"/>
              <a:ext cx="4962527" cy="1390544"/>
            </a:xfrm>
            <a:prstGeom prst="roundRect">
              <a:avLst>
                <a:gd name="adj" fmla="val 50000"/>
              </a:avLst>
            </a:prstGeom>
            <a:solidFill>
              <a:srgbClr val="E4E4E4"/>
            </a:solidFill>
            <a:ln w="25400" cap="flat" cmpd="sng" algn="ctr">
              <a:solidFill>
                <a:sysClr val="window" lastClr="FFFFFF">
                  <a:lumMod val="8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57" name="组合 56"/>
            <p:cNvGrpSpPr/>
            <p:nvPr/>
          </p:nvGrpSpPr>
          <p:grpSpPr>
            <a:xfrm>
              <a:off x="5354268" y="1785832"/>
              <a:ext cx="2029686" cy="1593255"/>
              <a:chOff x="5285236" y="1785832"/>
              <a:chExt cx="3103188" cy="2435928"/>
            </a:xfrm>
          </p:grpSpPr>
          <p:sp>
            <p:nvSpPr>
              <p:cNvPr id="58" name="圆角矩形 57"/>
              <p:cNvSpPr/>
              <p:nvPr/>
            </p:nvSpPr>
            <p:spPr>
              <a:xfrm>
                <a:off x="5724128" y="1785832"/>
                <a:ext cx="2664296" cy="2435928"/>
              </a:xfrm>
              <a:prstGeom prst="roundRect">
                <a:avLst/>
              </a:prstGeom>
              <a:gradFill flip="none" rotWithShape="1">
                <a:gsLst>
                  <a:gs pos="0">
                    <a:srgbClr val="FFFF00"/>
                  </a:gs>
                  <a:gs pos="71000">
                    <a:srgbClr val="DC920E"/>
                  </a:gs>
                </a:gsLst>
                <a:path path="circle">
                  <a:fillToRect l="50000" t="50000" r="50000" b="50000"/>
                </a:path>
                <a:tileRect/>
              </a:gradFill>
              <a:ln w="38100" cap="flat" cmpd="sng" algn="ctr">
                <a:solidFill>
                  <a:srgbClr val="F5BD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9" name="圆角矩形 58"/>
              <p:cNvSpPr/>
              <p:nvPr/>
            </p:nvSpPr>
            <p:spPr>
              <a:xfrm>
                <a:off x="5796136" y="1844824"/>
                <a:ext cx="2520280" cy="2304256"/>
              </a:xfrm>
              <a:prstGeom prst="roundRect">
                <a:avLst/>
              </a:prstGeom>
              <a:gradFill flip="none" rotWithShape="1">
                <a:gsLst>
                  <a:gs pos="0">
                    <a:srgbClr val="FFFF00"/>
                  </a:gs>
                  <a:gs pos="72000">
                    <a:srgbClr val="F0A010"/>
                  </a:gs>
                </a:gsLst>
                <a:path path="circle">
                  <a:fillToRect l="50000" t="50000" r="50000" b="50000"/>
                </a:path>
                <a:tileRect/>
              </a:gradFill>
              <a:ln w="381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0" name="等腰三角形 59"/>
              <p:cNvSpPr/>
              <p:nvPr/>
            </p:nvSpPr>
            <p:spPr>
              <a:xfrm rot="16200000">
                <a:off x="5072634" y="2777507"/>
                <a:ext cx="864096" cy="438892"/>
              </a:xfrm>
              <a:prstGeom prst="triangle">
                <a:avLst/>
              </a:prstGeom>
              <a:solidFill>
                <a:srgbClr val="DC920E"/>
              </a:solidFill>
              <a:ln w="38100" cap="flat" cmpd="sng" algn="ctr">
                <a:solidFill>
                  <a:srgbClr val="F5BD5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1" name="等腰三角形 60"/>
              <p:cNvSpPr/>
              <p:nvPr/>
            </p:nvSpPr>
            <p:spPr>
              <a:xfrm rot="16200000">
                <a:off x="5240752" y="2820972"/>
                <a:ext cx="713236" cy="362267"/>
              </a:xfrm>
              <a:prstGeom prst="triangle">
                <a:avLst/>
              </a:prstGeom>
              <a:gradFill flip="none" rotWithShape="1">
                <a:gsLst>
                  <a:gs pos="0">
                    <a:srgbClr val="FFFF00"/>
                  </a:gs>
                  <a:gs pos="72000">
                    <a:srgbClr val="F0A010"/>
                  </a:gs>
                </a:gsLst>
                <a:path path="circle">
                  <a:fillToRect l="50000" t="50000" r="50000" b="50000"/>
                </a:path>
                <a:tileRect/>
              </a:gradFill>
              <a:ln w="381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sp>
        <p:nvSpPr>
          <p:cNvPr id="62" name="TextBox 61"/>
          <p:cNvSpPr txBox="1"/>
          <p:nvPr/>
        </p:nvSpPr>
        <p:spPr>
          <a:xfrm>
            <a:off x="3923928" y="692696"/>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 </a:t>
            </a:r>
            <a:r>
              <a:rPr kumimoji="0" lang="en-US" altLang="zh-CN" sz="24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text</a:t>
            </a:r>
            <a:endParaRPr kumimoji="0" lang="zh-CN" altLang="en-US" sz="2400" b="1" i="0" u="none" strike="noStrike" kern="0" cap="none" spc="0" normalizeH="0" baseline="0" noProof="0" dirty="0">
              <a:ln w="18415" cmpd="sng">
                <a:noFill/>
                <a:prstDash val="solid"/>
              </a:ln>
              <a:solidFill>
                <a:srgbClr val="DC920E"/>
              </a:solidFill>
              <a:uLnTx/>
              <a:uFillTx/>
              <a:latin typeface="Adidas Unity" pitchFamily="2" charset="0"/>
              <a:cs typeface="Times New Roman" pitchFamily="18" charset="0"/>
            </a:endParaRPr>
          </a:p>
        </p:txBody>
      </p:sp>
      <p:sp>
        <p:nvSpPr>
          <p:cNvPr id="63" name="TextBox 62"/>
          <p:cNvSpPr txBox="1"/>
          <p:nvPr/>
        </p:nvSpPr>
        <p:spPr>
          <a:xfrm>
            <a:off x="3923928" y="1143842"/>
            <a:ext cx="302433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64" name="TextBox 63"/>
          <p:cNvSpPr txBox="1"/>
          <p:nvPr/>
        </p:nvSpPr>
        <p:spPr>
          <a:xfrm>
            <a:off x="899592" y="5734997"/>
            <a:ext cx="7704856"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
        <p:nvSpPr>
          <p:cNvPr id="65" name="TextBox 64"/>
          <p:cNvSpPr txBox="1"/>
          <p:nvPr/>
        </p:nvSpPr>
        <p:spPr>
          <a:xfrm>
            <a:off x="3971026" y="4042358"/>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 </a:t>
            </a:r>
            <a:r>
              <a:rPr kumimoji="0" lang="en-US" altLang="zh-CN" sz="24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text</a:t>
            </a:r>
            <a:endParaRPr kumimoji="0" lang="zh-CN" altLang="en-US" sz="2400" b="1" i="0" u="none" strike="noStrike" kern="0" cap="none" spc="0" normalizeH="0" baseline="0" noProof="0" dirty="0">
              <a:ln w="18415" cmpd="sng">
                <a:noFill/>
                <a:prstDash val="solid"/>
              </a:ln>
              <a:solidFill>
                <a:srgbClr val="DC920E"/>
              </a:solidFill>
              <a:uLnTx/>
              <a:uFillTx/>
              <a:latin typeface="Adidas Unity" pitchFamily="2" charset="0"/>
              <a:cs typeface="Times New Roman" pitchFamily="18" charset="0"/>
            </a:endParaRPr>
          </a:p>
        </p:txBody>
      </p:sp>
      <p:sp>
        <p:nvSpPr>
          <p:cNvPr id="66" name="TextBox 65"/>
          <p:cNvSpPr txBox="1"/>
          <p:nvPr/>
        </p:nvSpPr>
        <p:spPr>
          <a:xfrm>
            <a:off x="3971026" y="4493504"/>
            <a:ext cx="302433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67" name="TextBox 66"/>
          <p:cNvSpPr txBox="1"/>
          <p:nvPr/>
        </p:nvSpPr>
        <p:spPr>
          <a:xfrm flipH="1">
            <a:off x="2480418" y="2287725"/>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 </a:t>
            </a:r>
            <a:r>
              <a:rPr kumimoji="0" lang="en-US" altLang="zh-CN" sz="24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text</a:t>
            </a:r>
            <a:endParaRPr kumimoji="0" lang="zh-CN" altLang="en-US" sz="2400" b="1" i="0" u="none" strike="noStrike" kern="0" cap="none" spc="0" normalizeH="0" baseline="0" noProof="0" dirty="0">
              <a:ln w="18415" cmpd="sng">
                <a:noFill/>
                <a:prstDash val="solid"/>
              </a:ln>
              <a:solidFill>
                <a:srgbClr val="DC920E"/>
              </a:solidFill>
              <a:uLnTx/>
              <a:uFillTx/>
              <a:latin typeface="Adidas Unity" pitchFamily="2" charset="0"/>
              <a:cs typeface="Times New Roman" pitchFamily="18" charset="0"/>
            </a:endParaRPr>
          </a:p>
        </p:txBody>
      </p:sp>
      <p:sp>
        <p:nvSpPr>
          <p:cNvPr id="68" name="TextBox 67"/>
          <p:cNvSpPr txBox="1"/>
          <p:nvPr/>
        </p:nvSpPr>
        <p:spPr>
          <a:xfrm flipH="1">
            <a:off x="2480418" y="2738871"/>
            <a:ext cx="302433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69" name="TextBox 68"/>
          <p:cNvSpPr txBox="1"/>
          <p:nvPr/>
        </p:nvSpPr>
        <p:spPr>
          <a:xfrm flipH="1">
            <a:off x="1979712" y="692696"/>
            <a:ext cx="1368152"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01</a:t>
            </a:r>
            <a:endParaRPr kumimoji="0" lang="zh-CN" altLang="en-US" sz="72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endParaRPr>
          </a:p>
        </p:txBody>
      </p:sp>
      <p:sp>
        <p:nvSpPr>
          <p:cNvPr id="70" name="TextBox 69"/>
          <p:cNvSpPr txBox="1"/>
          <p:nvPr/>
        </p:nvSpPr>
        <p:spPr>
          <a:xfrm flipH="1">
            <a:off x="5868144" y="2306255"/>
            <a:ext cx="1368152"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02</a:t>
            </a:r>
            <a:endParaRPr kumimoji="0" lang="zh-CN" altLang="en-US" sz="72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endParaRPr>
          </a:p>
        </p:txBody>
      </p:sp>
      <p:sp>
        <p:nvSpPr>
          <p:cNvPr id="71" name="TextBox 70"/>
          <p:cNvSpPr txBox="1"/>
          <p:nvPr/>
        </p:nvSpPr>
        <p:spPr>
          <a:xfrm flipH="1">
            <a:off x="2051720" y="4034447"/>
            <a:ext cx="1368152"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03</a:t>
            </a:r>
            <a:endParaRPr kumimoji="0" lang="zh-CN" altLang="en-US" sz="72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endParaRPr>
          </a:p>
        </p:txBody>
      </p:sp>
    </p:spTree>
    <p:extLst>
      <p:ext uri="{BB962C8B-B14F-4D97-AF65-F5344CB8AC3E}">
        <p14:creationId xmlns:p14="http://schemas.microsoft.com/office/powerpoint/2010/main" val="320202565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Oval 65"/>
          <p:cNvSpPr>
            <a:spLocks noChangeArrowheads="1"/>
          </p:cNvSpPr>
          <p:nvPr/>
        </p:nvSpPr>
        <p:spPr bwMode="auto">
          <a:xfrm>
            <a:off x="179512" y="5245412"/>
            <a:ext cx="3120950" cy="380666"/>
          </a:xfrm>
          <a:prstGeom prst="ellipse">
            <a:avLst/>
          </a:prstGeom>
          <a:gradFill rotWithShape="1">
            <a:gsLst>
              <a:gs pos="0">
                <a:srgbClr val="F79646">
                  <a:lumMod val="75000"/>
                </a:srgb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37" name="组合 36"/>
          <p:cNvGrpSpPr/>
          <p:nvPr/>
        </p:nvGrpSpPr>
        <p:grpSpPr>
          <a:xfrm>
            <a:off x="179512" y="1690350"/>
            <a:ext cx="2748116" cy="3734990"/>
            <a:chOff x="906022" y="908720"/>
            <a:chExt cx="3677123" cy="4997613"/>
          </a:xfrm>
        </p:grpSpPr>
        <p:pic>
          <p:nvPicPr>
            <p:cNvPr id="38" name="图片 3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59632" y="3026013"/>
              <a:ext cx="2880320" cy="2880320"/>
            </a:xfrm>
            <a:prstGeom prst="rect">
              <a:avLst/>
            </a:prstGeom>
            <a:effectLst/>
          </p:spPr>
        </p:pic>
        <p:grpSp>
          <p:nvGrpSpPr>
            <p:cNvPr id="39" name="组合 38"/>
            <p:cNvGrpSpPr/>
            <p:nvPr/>
          </p:nvGrpSpPr>
          <p:grpSpPr>
            <a:xfrm>
              <a:off x="906022" y="908720"/>
              <a:ext cx="3677123" cy="3210062"/>
              <a:chOff x="906022" y="847785"/>
              <a:chExt cx="3677123" cy="3210062"/>
            </a:xfrm>
            <a:effectLst>
              <a:outerShdw blurRad="50800" dist="38100" dir="13500000" algn="br" rotWithShape="0">
                <a:prstClr val="black">
                  <a:alpha val="18000"/>
                </a:prstClr>
              </a:outerShdw>
            </a:effectLst>
          </p:grpSpPr>
          <p:sp>
            <p:nvSpPr>
              <p:cNvPr id="41" name="矩形 4"/>
              <p:cNvSpPr/>
              <p:nvPr/>
            </p:nvSpPr>
            <p:spPr>
              <a:xfrm rot="20540917">
                <a:off x="1334659" y="913079"/>
                <a:ext cx="3248486" cy="3144768"/>
              </a:xfrm>
              <a:custGeom>
                <a:avLst/>
                <a:gdLst/>
                <a:ahLst/>
                <a:cxnLst/>
                <a:rect l="l" t="t" r="r" b="b"/>
                <a:pathLst>
                  <a:path w="3248486" h="3144768">
                    <a:moveTo>
                      <a:pt x="3248486" y="0"/>
                    </a:moveTo>
                    <a:lnTo>
                      <a:pt x="3248486" y="3144768"/>
                    </a:lnTo>
                    <a:lnTo>
                      <a:pt x="2001899" y="3144768"/>
                    </a:lnTo>
                    <a:cubicBezTo>
                      <a:pt x="1838143" y="2769992"/>
                      <a:pt x="1500155" y="2456029"/>
                      <a:pt x="1054013" y="2314064"/>
                    </a:cubicBezTo>
                    <a:cubicBezTo>
                      <a:pt x="688362" y="2197712"/>
                      <a:pt x="315235" y="2217631"/>
                      <a:pt x="0" y="2345892"/>
                    </a:cubicBezTo>
                    <a:lnTo>
                      <a:pt x="0" y="0"/>
                    </a:lnTo>
                    <a:close/>
                  </a:path>
                </a:pathLst>
              </a:custGeom>
              <a:gradFill flip="none" rotWithShape="1">
                <a:gsLst>
                  <a:gs pos="0">
                    <a:srgbClr val="C0504D">
                      <a:lumMod val="75000"/>
                      <a:shade val="30000"/>
                      <a:satMod val="115000"/>
                    </a:srgbClr>
                  </a:gs>
                  <a:gs pos="50000">
                    <a:srgbClr val="C0504D">
                      <a:lumMod val="75000"/>
                      <a:shade val="67500"/>
                      <a:satMod val="115000"/>
                    </a:srgbClr>
                  </a:gs>
                  <a:gs pos="100000">
                    <a:srgbClr val="C0504D">
                      <a:lumMod val="75000"/>
                      <a:shade val="100000"/>
                      <a:satMod val="115000"/>
                    </a:srgbClr>
                  </a:gs>
                </a:gsLst>
                <a:lin ang="16200000" scaled="1"/>
                <a:tileRect/>
              </a:gradFill>
              <a:ln w="28575" cap="flat" cmpd="sng" algn="ctr">
                <a:solidFill>
                  <a:srgbClr val="C0504D">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2" name="矩形 41"/>
              <p:cNvSpPr/>
              <p:nvPr/>
            </p:nvSpPr>
            <p:spPr>
              <a:xfrm rot="20540917">
                <a:off x="906022" y="847785"/>
                <a:ext cx="3295373" cy="714667"/>
              </a:xfrm>
              <a:prstGeom prst="rect">
                <a:avLst/>
              </a:prstGeom>
              <a:solidFill>
                <a:sysClr val="window" lastClr="FFFFFF">
                  <a:lumMod val="95000"/>
                </a:sys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cxnSp>
            <p:nvCxnSpPr>
              <p:cNvPr id="43" name="直接连接符 42"/>
              <p:cNvCxnSpPr/>
              <p:nvPr/>
            </p:nvCxnSpPr>
            <p:spPr>
              <a:xfrm flipV="1">
                <a:off x="1115616" y="1035151"/>
                <a:ext cx="3116557" cy="992512"/>
              </a:xfrm>
              <a:prstGeom prst="line">
                <a:avLst/>
              </a:prstGeom>
              <a:noFill/>
              <a:ln w="19050" cap="flat" cmpd="sng" algn="ctr">
                <a:solidFill>
                  <a:sysClr val="window" lastClr="FFFFFF"/>
                </a:solidFill>
                <a:prstDash val="solid"/>
              </a:ln>
              <a:effectLst/>
            </p:spPr>
          </p:cxnSp>
        </p:grpSp>
        <p:sp>
          <p:nvSpPr>
            <p:cNvPr id="40" name="椭圆 39"/>
            <p:cNvSpPr/>
            <p:nvPr/>
          </p:nvSpPr>
          <p:spPr>
            <a:xfrm>
              <a:off x="1682325" y="3573016"/>
              <a:ext cx="1742766" cy="1354526"/>
            </a:xfrm>
            <a:prstGeom prst="ellipse">
              <a:avLst/>
            </a:prstGeom>
            <a:gradFill flip="none" rotWithShape="1">
              <a:gsLst>
                <a:gs pos="0">
                  <a:sysClr val="window" lastClr="FFFFFF">
                    <a:alpha val="81000"/>
                  </a:sysClr>
                </a:gs>
                <a:gs pos="64000">
                  <a:sysClr val="window" lastClr="FFFFFF">
                    <a:shade val="100000"/>
                    <a:satMod val="115000"/>
                    <a:alpha val="0"/>
                  </a:sys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44" name="TextBox 43"/>
          <p:cNvSpPr txBox="1"/>
          <p:nvPr/>
        </p:nvSpPr>
        <p:spPr>
          <a:xfrm>
            <a:off x="967554" y="4031115"/>
            <a:ext cx="109144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45" name="TextBox 44"/>
          <p:cNvSpPr txBox="1"/>
          <p:nvPr/>
        </p:nvSpPr>
        <p:spPr>
          <a:xfrm rot="20512658">
            <a:off x="267762" y="1837976"/>
            <a:ext cx="836817"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C0504D">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01</a:t>
            </a:r>
            <a:endParaRPr kumimoji="0" lang="zh-CN" altLang="en-US" sz="4000" b="1" i="0" u="none" strike="noStrike" kern="0" cap="none" spc="0" normalizeH="0" baseline="0" noProof="0" dirty="0">
              <a:ln w="18415" cmpd="sng">
                <a:noFill/>
                <a:prstDash val="solid"/>
              </a:ln>
              <a:solidFill>
                <a:srgbClr val="C0504D">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46" name="TextBox 45"/>
          <p:cNvSpPr txBox="1"/>
          <p:nvPr/>
        </p:nvSpPr>
        <p:spPr>
          <a:xfrm rot="20587601">
            <a:off x="513146" y="2285563"/>
            <a:ext cx="2336937" cy="98484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endPar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47" name="Oval 65"/>
          <p:cNvSpPr>
            <a:spLocks noChangeArrowheads="1"/>
          </p:cNvSpPr>
          <p:nvPr/>
        </p:nvSpPr>
        <p:spPr bwMode="auto">
          <a:xfrm>
            <a:off x="3089807" y="4855274"/>
            <a:ext cx="2628059" cy="320547"/>
          </a:xfrm>
          <a:prstGeom prst="ellipse">
            <a:avLst/>
          </a:prstGeom>
          <a:gradFill rotWithShape="1">
            <a:gsLst>
              <a:gs pos="0">
                <a:srgbClr val="F79646">
                  <a:lumMod val="75000"/>
                </a:srgb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48" name="组合 47"/>
          <p:cNvGrpSpPr/>
          <p:nvPr/>
        </p:nvGrpSpPr>
        <p:grpSpPr>
          <a:xfrm>
            <a:off x="3029395" y="1280558"/>
            <a:ext cx="2748116" cy="3734990"/>
            <a:chOff x="906022" y="908720"/>
            <a:chExt cx="3677123" cy="4997613"/>
          </a:xfrm>
        </p:grpSpPr>
        <p:pic>
          <p:nvPicPr>
            <p:cNvPr id="49" name="图片 4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59632" y="3026013"/>
              <a:ext cx="2880320" cy="2880320"/>
            </a:xfrm>
            <a:prstGeom prst="rect">
              <a:avLst/>
            </a:prstGeom>
            <a:effectLst/>
          </p:spPr>
        </p:pic>
        <p:grpSp>
          <p:nvGrpSpPr>
            <p:cNvPr id="50" name="组合 49"/>
            <p:cNvGrpSpPr/>
            <p:nvPr/>
          </p:nvGrpSpPr>
          <p:grpSpPr>
            <a:xfrm>
              <a:off x="906022" y="908720"/>
              <a:ext cx="3677123" cy="3210062"/>
              <a:chOff x="906022" y="847785"/>
              <a:chExt cx="3677123" cy="3210062"/>
            </a:xfrm>
            <a:effectLst>
              <a:outerShdw blurRad="50800" dist="38100" dir="13500000" algn="br" rotWithShape="0">
                <a:prstClr val="black">
                  <a:alpha val="18000"/>
                </a:prstClr>
              </a:outerShdw>
            </a:effectLst>
          </p:grpSpPr>
          <p:sp>
            <p:nvSpPr>
              <p:cNvPr id="52" name="矩形 4"/>
              <p:cNvSpPr/>
              <p:nvPr/>
            </p:nvSpPr>
            <p:spPr>
              <a:xfrm rot="20540917">
                <a:off x="1334659" y="913079"/>
                <a:ext cx="3248486" cy="3144768"/>
              </a:xfrm>
              <a:custGeom>
                <a:avLst/>
                <a:gdLst/>
                <a:ahLst/>
                <a:cxnLst/>
                <a:rect l="l" t="t" r="r" b="b"/>
                <a:pathLst>
                  <a:path w="3248486" h="3144768">
                    <a:moveTo>
                      <a:pt x="3248486" y="0"/>
                    </a:moveTo>
                    <a:lnTo>
                      <a:pt x="3248486" y="3144768"/>
                    </a:lnTo>
                    <a:lnTo>
                      <a:pt x="2001899" y="3144768"/>
                    </a:lnTo>
                    <a:cubicBezTo>
                      <a:pt x="1838143" y="2769992"/>
                      <a:pt x="1500155" y="2456029"/>
                      <a:pt x="1054013" y="2314064"/>
                    </a:cubicBezTo>
                    <a:cubicBezTo>
                      <a:pt x="688362" y="2197712"/>
                      <a:pt x="315235" y="2217631"/>
                      <a:pt x="0" y="2345892"/>
                    </a:cubicBezTo>
                    <a:lnTo>
                      <a:pt x="0" y="0"/>
                    </a:lnTo>
                    <a:close/>
                  </a:path>
                </a:pathLst>
              </a:custGeom>
              <a:gradFill flip="none" rotWithShape="1">
                <a:gsLst>
                  <a:gs pos="0">
                    <a:srgbClr val="C0504D">
                      <a:lumMod val="75000"/>
                      <a:shade val="30000"/>
                      <a:satMod val="115000"/>
                    </a:srgbClr>
                  </a:gs>
                  <a:gs pos="50000">
                    <a:srgbClr val="C0504D">
                      <a:lumMod val="75000"/>
                      <a:shade val="67500"/>
                      <a:satMod val="115000"/>
                    </a:srgbClr>
                  </a:gs>
                  <a:gs pos="100000">
                    <a:srgbClr val="C0504D">
                      <a:lumMod val="75000"/>
                      <a:shade val="100000"/>
                      <a:satMod val="115000"/>
                    </a:srgbClr>
                  </a:gs>
                </a:gsLst>
                <a:lin ang="16200000" scaled="1"/>
                <a:tileRect/>
              </a:gradFill>
              <a:ln w="28575" cap="flat" cmpd="sng" algn="ctr">
                <a:solidFill>
                  <a:srgbClr val="C0504D">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3" name="矩形 52"/>
              <p:cNvSpPr/>
              <p:nvPr/>
            </p:nvSpPr>
            <p:spPr>
              <a:xfrm rot="20540917">
                <a:off x="906022" y="847785"/>
                <a:ext cx="3295373" cy="714667"/>
              </a:xfrm>
              <a:prstGeom prst="rect">
                <a:avLst/>
              </a:prstGeom>
              <a:solidFill>
                <a:sysClr val="window" lastClr="FFFFFF">
                  <a:lumMod val="95000"/>
                </a:sys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cxnSp>
            <p:nvCxnSpPr>
              <p:cNvPr id="54" name="直接连接符 53"/>
              <p:cNvCxnSpPr/>
              <p:nvPr/>
            </p:nvCxnSpPr>
            <p:spPr>
              <a:xfrm flipV="1">
                <a:off x="1115616" y="1035151"/>
                <a:ext cx="3116557" cy="992512"/>
              </a:xfrm>
              <a:prstGeom prst="line">
                <a:avLst/>
              </a:prstGeom>
              <a:noFill/>
              <a:ln w="19050" cap="flat" cmpd="sng" algn="ctr">
                <a:solidFill>
                  <a:sysClr val="window" lastClr="FFFFFF"/>
                </a:solidFill>
                <a:prstDash val="solid"/>
              </a:ln>
              <a:effectLst/>
            </p:spPr>
          </p:cxnSp>
        </p:grpSp>
        <p:sp>
          <p:nvSpPr>
            <p:cNvPr id="51" name="椭圆 50"/>
            <p:cNvSpPr/>
            <p:nvPr/>
          </p:nvSpPr>
          <p:spPr>
            <a:xfrm>
              <a:off x="1682325" y="3573016"/>
              <a:ext cx="1742766" cy="1354526"/>
            </a:xfrm>
            <a:prstGeom prst="ellipse">
              <a:avLst/>
            </a:prstGeom>
            <a:gradFill flip="none" rotWithShape="1">
              <a:gsLst>
                <a:gs pos="0">
                  <a:sysClr val="window" lastClr="FFFFFF">
                    <a:alpha val="81000"/>
                  </a:sysClr>
                </a:gs>
                <a:gs pos="64000">
                  <a:sysClr val="window" lastClr="FFFFFF">
                    <a:shade val="100000"/>
                    <a:satMod val="115000"/>
                    <a:alpha val="0"/>
                  </a:sys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55" name="TextBox 54"/>
          <p:cNvSpPr txBox="1"/>
          <p:nvPr/>
        </p:nvSpPr>
        <p:spPr>
          <a:xfrm>
            <a:off x="3817437" y="3621323"/>
            <a:ext cx="109144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56" name="TextBox 55"/>
          <p:cNvSpPr txBox="1"/>
          <p:nvPr/>
        </p:nvSpPr>
        <p:spPr>
          <a:xfrm rot="20512658">
            <a:off x="3117644" y="1428183"/>
            <a:ext cx="836817"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C0504D">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02</a:t>
            </a:r>
            <a:endParaRPr kumimoji="0" lang="zh-CN" altLang="en-US" sz="4000" b="1" i="0" u="none" strike="noStrike" kern="0" cap="none" spc="0" normalizeH="0" baseline="0" noProof="0" dirty="0">
              <a:ln w="18415" cmpd="sng">
                <a:noFill/>
                <a:prstDash val="solid"/>
              </a:ln>
              <a:solidFill>
                <a:srgbClr val="C0504D">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57" name="TextBox 56"/>
          <p:cNvSpPr txBox="1"/>
          <p:nvPr/>
        </p:nvSpPr>
        <p:spPr>
          <a:xfrm rot="20587601">
            <a:off x="3363029" y="1875770"/>
            <a:ext cx="2336937" cy="98484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endPar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58" name="Oval 65"/>
          <p:cNvSpPr>
            <a:spLocks noChangeArrowheads="1"/>
          </p:cNvSpPr>
          <p:nvPr/>
        </p:nvSpPr>
        <p:spPr bwMode="auto">
          <a:xfrm>
            <a:off x="5916479" y="4339420"/>
            <a:ext cx="2628059" cy="320547"/>
          </a:xfrm>
          <a:prstGeom prst="ellipse">
            <a:avLst/>
          </a:prstGeom>
          <a:gradFill rotWithShape="1">
            <a:gsLst>
              <a:gs pos="0">
                <a:srgbClr val="F79646">
                  <a:lumMod val="75000"/>
                </a:srgb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59" name="组合 58"/>
          <p:cNvGrpSpPr/>
          <p:nvPr/>
        </p:nvGrpSpPr>
        <p:grpSpPr>
          <a:xfrm>
            <a:off x="5856066" y="764704"/>
            <a:ext cx="2748116" cy="3734990"/>
            <a:chOff x="906022" y="908720"/>
            <a:chExt cx="3677123" cy="4997613"/>
          </a:xfrm>
        </p:grpSpPr>
        <p:pic>
          <p:nvPicPr>
            <p:cNvPr id="60" name="图片 5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59632" y="3026013"/>
              <a:ext cx="2880320" cy="2880320"/>
            </a:xfrm>
            <a:prstGeom prst="rect">
              <a:avLst/>
            </a:prstGeom>
            <a:effectLst/>
          </p:spPr>
        </p:pic>
        <p:grpSp>
          <p:nvGrpSpPr>
            <p:cNvPr id="61" name="组合 60"/>
            <p:cNvGrpSpPr/>
            <p:nvPr/>
          </p:nvGrpSpPr>
          <p:grpSpPr>
            <a:xfrm>
              <a:off x="906022" y="908720"/>
              <a:ext cx="3677123" cy="3210062"/>
              <a:chOff x="906022" y="847785"/>
              <a:chExt cx="3677123" cy="3210062"/>
            </a:xfrm>
            <a:effectLst>
              <a:outerShdw blurRad="50800" dist="38100" dir="13500000" algn="br" rotWithShape="0">
                <a:prstClr val="black">
                  <a:alpha val="18000"/>
                </a:prstClr>
              </a:outerShdw>
            </a:effectLst>
          </p:grpSpPr>
          <p:sp>
            <p:nvSpPr>
              <p:cNvPr id="63" name="矩形 4"/>
              <p:cNvSpPr/>
              <p:nvPr/>
            </p:nvSpPr>
            <p:spPr>
              <a:xfrm rot="20540917">
                <a:off x="1334659" y="913079"/>
                <a:ext cx="3248486" cy="3144768"/>
              </a:xfrm>
              <a:custGeom>
                <a:avLst/>
                <a:gdLst/>
                <a:ahLst/>
                <a:cxnLst/>
                <a:rect l="l" t="t" r="r" b="b"/>
                <a:pathLst>
                  <a:path w="3248486" h="3144768">
                    <a:moveTo>
                      <a:pt x="3248486" y="0"/>
                    </a:moveTo>
                    <a:lnTo>
                      <a:pt x="3248486" y="3144768"/>
                    </a:lnTo>
                    <a:lnTo>
                      <a:pt x="2001899" y="3144768"/>
                    </a:lnTo>
                    <a:cubicBezTo>
                      <a:pt x="1838143" y="2769992"/>
                      <a:pt x="1500155" y="2456029"/>
                      <a:pt x="1054013" y="2314064"/>
                    </a:cubicBezTo>
                    <a:cubicBezTo>
                      <a:pt x="688362" y="2197712"/>
                      <a:pt x="315235" y="2217631"/>
                      <a:pt x="0" y="2345892"/>
                    </a:cubicBezTo>
                    <a:lnTo>
                      <a:pt x="0" y="0"/>
                    </a:lnTo>
                    <a:close/>
                  </a:path>
                </a:pathLst>
              </a:custGeom>
              <a:gradFill flip="none" rotWithShape="1">
                <a:gsLst>
                  <a:gs pos="0">
                    <a:srgbClr val="C0504D">
                      <a:lumMod val="75000"/>
                      <a:shade val="30000"/>
                      <a:satMod val="115000"/>
                    </a:srgbClr>
                  </a:gs>
                  <a:gs pos="50000">
                    <a:srgbClr val="C0504D">
                      <a:lumMod val="75000"/>
                      <a:shade val="67500"/>
                      <a:satMod val="115000"/>
                    </a:srgbClr>
                  </a:gs>
                  <a:gs pos="100000">
                    <a:srgbClr val="C0504D">
                      <a:lumMod val="75000"/>
                      <a:shade val="100000"/>
                      <a:satMod val="115000"/>
                    </a:srgbClr>
                  </a:gs>
                </a:gsLst>
                <a:lin ang="16200000" scaled="1"/>
                <a:tileRect/>
              </a:gradFill>
              <a:ln w="28575" cap="flat" cmpd="sng" algn="ctr">
                <a:solidFill>
                  <a:srgbClr val="C0504D">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4" name="矩形 63"/>
              <p:cNvSpPr/>
              <p:nvPr/>
            </p:nvSpPr>
            <p:spPr>
              <a:xfrm rot="20540917">
                <a:off x="906022" y="847785"/>
                <a:ext cx="3295373" cy="714667"/>
              </a:xfrm>
              <a:prstGeom prst="rect">
                <a:avLst/>
              </a:prstGeom>
              <a:solidFill>
                <a:sysClr val="window" lastClr="FFFFFF">
                  <a:lumMod val="95000"/>
                </a:sys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cxnSp>
            <p:nvCxnSpPr>
              <p:cNvPr id="65" name="直接连接符 64"/>
              <p:cNvCxnSpPr/>
              <p:nvPr/>
            </p:nvCxnSpPr>
            <p:spPr>
              <a:xfrm flipV="1">
                <a:off x="1115616" y="1035151"/>
                <a:ext cx="3116557" cy="992512"/>
              </a:xfrm>
              <a:prstGeom prst="line">
                <a:avLst/>
              </a:prstGeom>
              <a:noFill/>
              <a:ln w="19050" cap="flat" cmpd="sng" algn="ctr">
                <a:solidFill>
                  <a:sysClr val="window" lastClr="FFFFFF"/>
                </a:solidFill>
                <a:prstDash val="solid"/>
              </a:ln>
              <a:effectLst/>
            </p:spPr>
          </p:cxnSp>
        </p:grpSp>
        <p:sp>
          <p:nvSpPr>
            <p:cNvPr id="62" name="椭圆 61"/>
            <p:cNvSpPr/>
            <p:nvPr/>
          </p:nvSpPr>
          <p:spPr>
            <a:xfrm>
              <a:off x="1682325" y="3573016"/>
              <a:ext cx="1742766" cy="1354526"/>
            </a:xfrm>
            <a:prstGeom prst="ellipse">
              <a:avLst/>
            </a:prstGeom>
            <a:gradFill flip="none" rotWithShape="1">
              <a:gsLst>
                <a:gs pos="0">
                  <a:sysClr val="window" lastClr="FFFFFF">
                    <a:alpha val="81000"/>
                  </a:sysClr>
                </a:gs>
                <a:gs pos="64000">
                  <a:sysClr val="window" lastClr="FFFFFF">
                    <a:shade val="100000"/>
                    <a:satMod val="115000"/>
                    <a:alpha val="0"/>
                  </a:sys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66" name="TextBox 65"/>
          <p:cNvSpPr txBox="1"/>
          <p:nvPr/>
        </p:nvSpPr>
        <p:spPr>
          <a:xfrm>
            <a:off x="6644108" y="3105469"/>
            <a:ext cx="109144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67" name="TextBox 66"/>
          <p:cNvSpPr txBox="1"/>
          <p:nvPr/>
        </p:nvSpPr>
        <p:spPr>
          <a:xfrm rot="20512658">
            <a:off x="5944316" y="912329"/>
            <a:ext cx="836817"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C0504D">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03</a:t>
            </a:r>
            <a:endParaRPr kumimoji="0" lang="zh-CN" altLang="en-US" sz="4000" b="1" i="0" u="none" strike="noStrike" kern="0" cap="none" spc="0" normalizeH="0" baseline="0" noProof="0" dirty="0">
              <a:ln w="18415" cmpd="sng">
                <a:noFill/>
                <a:prstDash val="solid"/>
              </a:ln>
              <a:solidFill>
                <a:srgbClr val="C0504D">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68" name="TextBox 67"/>
          <p:cNvSpPr txBox="1"/>
          <p:nvPr/>
        </p:nvSpPr>
        <p:spPr>
          <a:xfrm rot="20587601">
            <a:off x="6189700" y="1359916"/>
            <a:ext cx="2336937" cy="98484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endPar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69" name="TextBox 68"/>
          <p:cNvSpPr txBox="1"/>
          <p:nvPr/>
        </p:nvSpPr>
        <p:spPr>
          <a:xfrm>
            <a:off x="4716016" y="5301208"/>
            <a:ext cx="4156521"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strike="noStrike" kern="0" cap="none" spc="0" normalizeH="0" baseline="0" noProof="0" dirty="0">
                <a:ln>
                  <a:noFill/>
                </a:ln>
                <a:solidFill>
                  <a:srgbClr val="714203"/>
                </a:solidFill>
                <a:effectLst>
                  <a:innerShdw blurRad="63500" dist="50800" dir="16200000">
                    <a:prstClr val="black">
                      <a:alpha val="50000"/>
                    </a:prstClr>
                  </a:innerShdw>
                </a:effectLst>
                <a:uLnTx/>
                <a:uFillTx/>
                <a:latin typeface="Adidas Unity" pitchFamily="2" charset="0"/>
              </a:rPr>
              <a:t>Click here to add your title</a:t>
            </a:r>
            <a:endParaRPr kumimoji="0" lang="zh-CN" altLang="en-US" sz="3600" b="1" i="0" strike="noStrike" kern="0" cap="none" spc="0" normalizeH="0" baseline="0" noProof="0" dirty="0">
              <a:ln>
                <a:noFill/>
              </a:ln>
              <a:solidFill>
                <a:srgbClr val="714203"/>
              </a:solidFill>
              <a:effectLst>
                <a:innerShdw blurRad="63500" dist="50800" dir="16200000">
                  <a:prstClr val="black">
                    <a:alpha val="50000"/>
                  </a:prstClr>
                </a:innerShdw>
              </a:effectLst>
              <a:uLnTx/>
              <a:uFillTx/>
              <a:latin typeface="Adidas Unity" pitchFamily="2" charset="0"/>
            </a:endParaRPr>
          </a:p>
        </p:txBody>
      </p:sp>
    </p:spTree>
    <p:extLst>
      <p:ext uri="{BB962C8B-B14F-4D97-AF65-F5344CB8AC3E}">
        <p14:creationId xmlns:p14="http://schemas.microsoft.com/office/powerpoint/2010/main" val="383746992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6956" y="3144855"/>
            <a:ext cx="7650833" cy="1707125"/>
          </a:xfrm>
          <a:prstGeom prst="rect">
            <a:avLst/>
          </a:prstGeom>
        </p:spPr>
      </p:pic>
      <p:pic>
        <p:nvPicPr>
          <p:cNvPr id="15" name="图片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3568" y="4804926"/>
            <a:ext cx="7650833" cy="1707125"/>
          </a:xfrm>
          <a:prstGeom prst="rect">
            <a:avLst/>
          </a:prstGeom>
        </p:spPr>
      </p:pic>
      <p:pic>
        <p:nvPicPr>
          <p:cNvPr id="16" name="图片 1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8218" y="1484784"/>
            <a:ext cx="7626184" cy="1701341"/>
          </a:xfrm>
          <a:prstGeom prst="rect">
            <a:avLst/>
          </a:prstGeom>
        </p:spPr>
      </p:pic>
      <p:sp>
        <p:nvSpPr>
          <p:cNvPr id="17" name="TextBox 16"/>
          <p:cNvSpPr txBox="1"/>
          <p:nvPr/>
        </p:nvSpPr>
        <p:spPr>
          <a:xfrm>
            <a:off x="6644826" y="2097664"/>
            <a:ext cx="1599582" cy="683264"/>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TEXT</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18" name="TextBox 17"/>
          <p:cNvSpPr txBox="1"/>
          <p:nvPr/>
        </p:nvSpPr>
        <p:spPr>
          <a:xfrm>
            <a:off x="1475656" y="1772816"/>
            <a:ext cx="4248472"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here to add your text. Click here to add your text. </a:t>
            </a:r>
          </a:p>
        </p:txBody>
      </p:sp>
      <p:sp>
        <p:nvSpPr>
          <p:cNvPr id="19" name="TextBox 18"/>
          <p:cNvSpPr txBox="1"/>
          <p:nvPr/>
        </p:nvSpPr>
        <p:spPr>
          <a:xfrm>
            <a:off x="812178" y="3717032"/>
            <a:ext cx="1599582" cy="683264"/>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TEXT</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20" name="TextBox 19"/>
          <p:cNvSpPr txBox="1"/>
          <p:nvPr/>
        </p:nvSpPr>
        <p:spPr>
          <a:xfrm>
            <a:off x="6588224" y="5410032"/>
            <a:ext cx="1599582" cy="683264"/>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TEXT</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21" name="TextBox 20"/>
          <p:cNvSpPr txBox="1"/>
          <p:nvPr/>
        </p:nvSpPr>
        <p:spPr>
          <a:xfrm>
            <a:off x="3419872" y="3411577"/>
            <a:ext cx="4248472"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here to add your text. Click here to add your text. </a:t>
            </a:r>
          </a:p>
        </p:txBody>
      </p:sp>
      <p:sp>
        <p:nvSpPr>
          <p:cNvPr id="22" name="TextBox 21"/>
          <p:cNvSpPr txBox="1"/>
          <p:nvPr/>
        </p:nvSpPr>
        <p:spPr>
          <a:xfrm>
            <a:off x="1403648" y="5085184"/>
            <a:ext cx="4248472"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here to add your text. Click here to add your text. </a:t>
            </a:r>
          </a:p>
        </p:txBody>
      </p:sp>
      <p:sp>
        <p:nvSpPr>
          <p:cNvPr id="23" name="TextBox 22"/>
          <p:cNvSpPr txBox="1"/>
          <p:nvPr/>
        </p:nvSpPr>
        <p:spPr>
          <a:xfrm>
            <a:off x="1403648" y="548680"/>
            <a:ext cx="6336704" cy="683264"/>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Click here to add your </a:t>
            </a:r>
            <a:r>
              <a:rPr kumimoji="0" lang="en-US" altLang="zh-CN" sz="4800" b="1" i="0" u="none" strike="noStrike" kern="0" cap="none" spc="0" normalizeH="0" baseline="0" noProof="0" dirty="0" smtClean="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title</a:t>
            </a:r>
          </a:p>
        </p:txBody>
      </p:sp>
    </p:spTree>
    <p:extLst>
      <p:ext uri="{BB962C8B-B14F-4D97-AF65-F5344CB8AC3E}">
        <p14:creationId xmlns:p14="http://schemas.microsoft.com/office/powerpoint/2010/main" val="203172124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组合 17"/>
          <p:cNvGrpSpPr/>
          <p:nvPr/>
        </p:nvGrpSpPr>
        <p:grpSpPr>
          <a:xfrm>
            <a:off x="-108520" y="1986617"/>
            <a:ext cx="3251500" cy="2952328"/>
            <a:chOff x="3254329" y="260648"/>
            <a:chExt cx="2831703" cy="2571157"/>
          </a:xfrm>
        </p:grpSpPr>
        <p:sp>
          <p:nvSpPr>
            <p:cNvPr id="19" name="Oval 65"/>
            <p:cNvSpPr>
              <a:spLocks noChangeArrowheads="1"/>
            </p:cNvSpPr>
            <p:nvPr/>
          </p:nvSpPr>
          <p:spPr bwMode="auto">
            <a:xfrm rot="10800000" flipV="1">
              <a:off x="3254329" y="2296825"/>
              <a:ext cx="2831703" cy="53498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0" name="图片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91880" y="260648"/>
              <a:ext cx="2356603" cy="2292565"/>
            </a:xfrm>
            <a:prstGeom prst="rect">
              <a:avLst/>
            </a:prstGeom>
          </p:spPr>
        </p:pic>
      </p:grpSp>
      <p:grpSp>
        <p:nvGrpSpPr>
          <p:cNvPr id="21" name="组合 20"/>
          <p:cNvGrpSpPr/>
          <p:nvPr/>
        </p:nvGrpSpPr>
        <p:grpSpPr>
          <a:xfrm>
            <a:off x="2699792" y="1196751"/>
            <a:ext cx="3251500" cy="2952328"/>
            <a:chOff x="3254329" y="260648"/>
            <a:chExt cx="2831703" cy="2571157"/>
          </a:xfrm>
        </p:grpSpPr>
        <p:sp>
          <p:nvSpPr>
            <p:cNvPr id="22" name="Oval 65"/>
            <p:cNvSpPr>
              <a:spLocks noChangeArrowheads="1"/>
            </p:cNvSpPr>
            <p:nvPr/>
          </p:nvSpPr>
          <p:spPr bwMode="auto">
            <a:xfrm rot="10800000" flipV="1">
              <a:off x="3254329" y="2296825"/>
              <a:ext cx="2831703" cy="53498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3" name="图片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91880" y="260648"/>
              <a:ext cx="2356603" cy="2292565"/>
            </a:xfrm>
            <a:prstGeom prst="rect">
              <a:avLst/>
            </a:prstGeom>
          </p:spPr>
        </p:pic>
      </p:grpSp>
      <p:grpSp>
        <p:nvGrpSpPr>
          <p:cNvPr id="24" name="组合 23"/>
          <p:cNvGrpSpPr/>
          <p:nvPr/>
        </p:nvGrpSpPr>
        <p:grpSpPr>
          <a:xfrm>
            <a:off x="5388444" y="116631"/>
            <a:ext cx="3251500" cy="2952328"/>
            <a:chOff x="3254329" y="260648"/>
            <a:chExt cx="2831703" cy="2571157"/>
          </a:xfrm>
        </p:grpSpPr>
        <p:sp>
          <p:nvSpPr>
            <p:cNvPr id="25" name="Oval 65"/>
            <p:cNvSpPr>
              <a:spLocks noChangeArrowheads="1"/>
            </p:cNvSpPr>
            <p:nvPr/>
          </p:nvSpPr>
          <p:spPr bwMode="auto">
            <a:xfrm rot="10800000" flipV="1">
              <a:off x="3254329" y="2296825"/>
              <a:ext cx="2831703" cy="53498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6" name="图片 2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91880" y="260648"/>
              <a:ext cx="2356603" cy="2292565"/>
            </a:xfrm>
            <a:prstGeom prst="rect">
              <a:avLst/>
            </a:prstGeom>
          </p:spPr>
        </p:pic>
      </p:grpSp>
      <p:sp>
        <p:nvSpPr>
          <p:cNvPr id="27" name="TextBox 26"/>
          <p:cNvSpPr txBox="1"/>
          <p:nvPr/>
        </p:nvSpPr>
        <p:spPr>
          <a:xfrm>
            <a:off x="715652" y="2852936"/>
            <a:ext cx="1368152"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endParaRPr>
          </a:p>
        </p:txBody>
      </p:sp>
      <p:sp>
        <p:nvSpPr>
          <p:cNvPr id="28" name="TextBox 27"/>
          <p:cNvSpPr txBox="1"/>
          <p:nvPr/>
        </p:nvSpPr>
        <p:spPr>
          <a:xfrm>
            <a:off x="3563888" y="2072847"/>
            <a:ext cx="1368152"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endParaRPr>
          </a:p>
        </p:txBody>
      </p:sp>
      <p:sp>
        <p:nvSpPr>
          <p:cNvPr id="29" name="TextBox 28"/>
          <p:cNvSpPr txBox="1"/>
          <p:nvPr/>
        </p:nvSpPr>
        <p:spPr>
          <a:xfrm>
            <a:off x="6260268" y="992727"/>
            <a:ext cx="1368152"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endParaRPr>
          </a:p>
        </p:txBody>
      </p:sp>
      <p:sp>
        <p:nvSpPr>
          <p:cNvPr id="30" name="TextBox 29"/>
          <p:cNvSpPr txBox="1"/>
          <p:nvPr/>
        </p:nvSpPr>
        <p:spPr>
          <a:xfrm>
            <a:off x="512970" y="4875530"/>
            <a:ext cx="2008521"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1" name="TextBox 30"/>
          <p:cNvSpPr txBox="1"/>
          <p:nvPr/>
        </p:nvSpPr>
        <p:spPr>
          <a:xfrm>
            <a:off x="3321282" y="4141998"/>
            <a:ext cx="2008521"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2" name="TextBox 31"/>
          <p:cNvSpPr txBox="1"/>
          <p:nvPr/>
        </p:nvSpPr>
        <p:spPr>
          <a:xfrm>
            <a:off x="5927047" y="2956223"/>
            <a:ext cx="2008521"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3" name="TextBox 32"/>
          <p:cNvSpPr txBox="1"/>
          <p:nvPr/>
        </p:nvSpPr>
        <p:spPr>
          <a:xfrm>
            <a:off x="4134291" y="5180999"/>
            <a:ext cx="454216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323628714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9" name="Oval 65"/>
          <p:cNvSpPr>
            <a:spLocks noChangeArrowheads="1"/>
          </p:cNvSpPr>
          <p:nvPr/>
        </p:nvSpPr>
        <p:spPr bwMode="auto">
          <a:xfrm rot="10800000" flipV="1">
            <a:off x="3249211" y="6213985"/>
            <a:ext cx="2665721" cy="239489"/>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400" name="Oval 65"/>
          <p:cNvSpPr>
            <a:spLocks noChangeArrowheads="1"/>
          </p:cNvSpPr>
          <p:nvPr/>
        </p:nvSpPr>
        <p:spPr bwMode="auto">
          <a:xfrm rot="10800000" flipV="1">
            <a:off x="5508105" y="3789041"/>
            <a:ext cx="2665721" cy="239489"/>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401" name="Oval 65"/>
          <p:cNvSpPr>
            <a:spLocks noChangeArrowheads="1"/>
          </p:cNvSpPr>
          <p:nvPr/>
        </p:nvSpPr>
        <p:spPr bwMode="auto">
          <a:xfrm rot="10800000" flipV="1">
            <a:off x="1818161" y="3153440"/>
            <a:ext cx="1451202" cy="15916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402" name="Oval 65"/>
          <p:cNvSpPr>
            <a:spLocks noChangeArrowheads="1"/>
          </p:cNvSpPr>
          <p:nvPr/>
        </p:nvSpPr>
        <p:spPr bwMode="auto">
          <a:xfrm rot="10800000" flipV="1">
            <a:off x="-47555" y="3167836"/>
            <a:ext cx="1451202" cy="15916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403" name="椭圆 1402"/>
          <p:cNvSpPr/>
          <p:nvPr/>
        </p:nvSpPr>
        <p:spPr>
          <a:xfrm>
            <a:off x="4294657" y="1459212"/>
            <a:ext cx="2437583" cy="2437583"/>
          </a:xfrm>
          <a:prstGeom prst="ellipse">
            <a:avLst/>
          </a:prstGeom>
          <a:noFill/>
          <a:ln w="25400" cap="flat" cmpd="sng" algn="ctr">
            <a:solidFill>
              <a:srgbClr val="F79646">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404" name="椭圆 1403"/>
          <p:cNvSpPr/>
          <p:nvPr/>
        </p:nvSpPr>
        <p:spPr>
          <a:xfrm>
            <a:off x="1666133" y="730252"/>
            <a:ext cx="2437583" cy="2437583"/>
          </a:xfrm>
          <a:prstGeom prst="ellipse">
            <a:avLst/>
          </a:prstGeom>
          <a:noFill/>
          <a:ln w="25400" cap="flat" cmpd="sng" algn="ctr">
            <a:solidFill>
              <a:srgbClr val="F79646">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1405" name="Group 60"/>
          <p:cNvGrpSpPr>
            <a:grpSpLocks noChangeAspect="1"/>
          </p:cNvGrpSpPr>
          <p:nvPr/>
        </p:nvGrpSpPr>
        <p:grpSpPr bwMode="auto">
          <a:xfrm rot="20413169" flipH="1">
            <a:off x="3007821" y="347107"/>
            <a:ext cx="1125726" cy="1085237"/>
            <a:chOff x="413" y="341"/>
            <a:chExt cx="1835" cy="1769"/>
          </a:xfrm>
          <a:solidFill>
            <a:srgbClr val="C0504D"/>
          </a:solidFill>
        </p:grpSpPr>
        <p:grpSp>
          <p:nvGrpSpPr>
            <p:cNvPr id="1406" name="Group 261"/>
            <p:cNvGrpSpPr>
              <a:grpSpLocks/>
            </p:cNvGrpSpPr>
            <p:nvPr/>
          </p:nvGrpSpPr>
          <p:grpSpPr bwMode="auto">
            <a:xfrm>
              <a:off x="413" y="570"/>
              <a:ext cx="1821" cy="1497"/>
              <a:chOff x="413" y="570"/>
              <a:chExt cx="1821" cy="1497"/>
            </a:xfrm>
            <a:grpFill/>
          </p:grpSpPr>
          <p:sp>
            <p:nvSpPr>
              <p:cNvPr id="1666" name="Freeform 61"/>
              <p:cNvSpPr>
                <a:spLocks/>
              </p:cNvSpPr>
              <p:nvPr/>
            </p:nvSpPr>
            <p:spPr bwMode="auto">
              <a:xfrm>
                <a:off x="1247" y="858"/>
                <a:ext cx="120" cy="94"/>
              </a:xfrm>
              <a:custGeom>
                <a:avLst/>
                <a:gdLst>
                  <a:gd name="T0" fmla="*/ 50 w 51"/>
                  <a:gd name="T1" fmla="*/ 33 h 40"/>
                  <a:gd name="T2" fmla="*/ 50 w 51"/>
                  <a:gd name="T3" fmla="*/ 24 h 40"/>
                  <a:gd name="T4" fmla="*/ 45 w 51"/>
                  <a:gd name="T5" fmla="*/ 11 h 40"/>
                  <a:gd name="T6" fmla="*/ 31 w 51"/>
                  <a:gd name="T7" fmla="*/ 1 h 40"/>
                  <a:gd name="T8" fmla="*/ 21 w 51"/>
                  <a:gd name="T9" fmla="*/ 1 h 40"/>
                  <a:gd name="T10" fmla="*/ 12 w 51"/>
                  <a:gd name="T11" fmla="*/ 7 h 40"/>
                  <a:gd name="T12" fmla="*/ 4 w 51"/>
                  <a:gd name="T13" fmla="*/ 20 h 40"/>
                  <a:gd name="T14" fmla="*/ 4 w 51"/>
                  <a:gd name="T15" fmla="*/ 29 h 40"/>
                  <a:gd name="T16" fmla="*/ 3 w 51"/>
                  <a:gd name="T17" fmla="*/ 34 h 40"/>
                  <a:gd name="T18" fmla="*/ 0 w 51"/>
                  <a:gd name="T19" fmla="*/ 38 h 40"/>
                  <a:gd name="T20" fmla="*/ 6 w 51"/>
                  <a:gd name="T21" fmla="*/ 35 h 40"/>
                  <a:gd name="T22" fmla="*/ 10 w 51"/>
                  <a:gd name="T23" fmla="*/ 26 h 40"/>
                  <a:gd name="T24" fmla="*/ 22 w 51"/>
                  <a:gd name="T25" fmla="*/ 13 h 40"/>
                  <a:gd name="T26" fmla="*/ 35 w 51"/>
                  <a:gd name="T27" fmla="*/ 16 h 40"/>
                  <a:gd name="T28" fmla="*/ 34 w 51"/>
                  <a:gd name="T29" fmla="*/ 16 h 40"/>
                  <a:gd name="T30" fmla="*/ 27 w 51"/>
                  <a:gd name="T31" fmla="*/ 18 h 40"/>
                  <a:gd name="T32" fmla="*/ 21 w 51"/>
                  <a:gd name="T33" fmla="*/ 22 h 40"/>
                  <a:gd name="T34" fmla="*/ 16 w 51"/>
                  <a:gd name="T35" fmla="*/ 28 h 40"/>
                  <a:gd name="T36" fmla="*/ 12 w 51"/>
                  <a:gd name="T37" fmla="*/ 34 h 40"/>
                  <a:gd name="T38" fmla="*/ 7 w 51"/>
                  <a:gd name="T39" fmla="*/ 40 h 40"/>
                  <a:gd name="T40" fmla="*/ 14 w 51"/>
                  <a:gd name="T41" fmla="*/ 38 h 40"/>
                  <a:gd name="T42" fmla="*/ 19 w 51"/>
                  <a:gd name="T43" fmla="*/ 39 h 40"/>
                  <a:gd name="T44" fmla="*/ 28 w 51"/>
                  <a:gd name="T45" fmla="*/ 35 h 40"/>
                  <a:gd name="T46" fmla="*/ 35 w 51"/>
                  <a:gd name="T47" fmla="*/ 26 h 40"/>
                  <a:gd name="T48" fmla="*/ 43 w 51"/>
                  <a:gd name="T49" fmla="*/ 22 h 40"/>
                  <a:gd name="T50" fmla="*/ 48 w 51"/>
                  <a:gd name="T51" fmla="*/ 25 h 40"/>
                  <a:gd name="T52" fmla="*/ 50 w 51"/>
                  <a:gd name="T53" fmla="*/ 30 h 40"/>
                  <a:gd name="T54" fmla="*/ 50 w 51"/>
                  <a:gd name="T5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40">
                    <a:moveTo>
                      <a:pt x="50" y="33"/>
                    </a:moveTo>
                    <a:cubicBezTo>
                      <a:pt x="50" y="31"/>
                      <a:pt x="51" y="26"/>
                      <a:pt x="50" y="24"/>
                    </a:cubicBezTo>
                    <a:cubicBezTo>
                      <a:pt x="50" y="20"/>
                      <a:pt x="48" y="14"/>
                      <a:pt x="45" y="11"/>
                    </a:cubicBezTo>
                    <a:cubicBezTo>
                      <a:pt x="42" y="7"/>
                      <a:pt x="38" y="3"/>
                      <a:pt x="31" y="1"/>
                    </a:cubicBezTo>
                    <a:cubicBezTo>
                      <a:pt x="28" y="0"/>
                      <a:pt x="25" y="0"/>
                      <a:pt x="21" y="1"/>
                    </a:cubicBezTo>
                    <a:cubicBezTo>
                      <a:pt x="18" y="2"/>
                      <a:pt x="15" y="4"/>
                      <a:pt x="12" y="7"/>
                    </a:cubicBezTo>
                    <a:cubicBezTo>
                      <a:pt x="9" y="9"/>
                      <a:pt x="5" y="14"/>
                      <a:pt x="4" y="20"/>
                    </a:cubicBezTo>
                    <a:cubicBezTo>
                      <a:pt x="3" y="22"/>
                      <a:pt x="4" y="26"/>
                      <a:pt x="4" y="29"/>
                    </a:cubicBezTo>
                    <a:cubicBezTo>
                      <a:pt x="4" y="31"/>
                      <a:pt x="3" y="33"/>
                      <a:pt x="3" y="34"/>
                    </a:cubicBezTo>
                    <a:cubicBezTo>
                      <a:pt x="2" y="35"/>
                      <a:pt x="1" y="37"/>
                      <a:pt x="0" y="38"/>
                    </a:cubicBezTo>
                    <a:cubicBezTo>
                      <a:pt x="3" y="37"/>
                      <a:pt x="4" y="37"/>
                      <a:pt x="6" y="35"/>
                    </a:cubicBezTo>
                    <a:cubicBezTo>
                      <a:pt x="8" y="32"/>
                      <a:pt x="9" y="28"/>
                      <a:pt x="10" y="26"/>
                    </a:cubicBezTo>
                    <a:cubicBezTo>
                      <a:pt x="12" y="20"/>
                      <a:pt x="17" y="15"/>
                      <a:pt x="22" y="13"/>
                    </a:cubicBezTo>
                    <a:cubicBezTo>
                      <a:pt x="29" y="11"/>
                      <a:pt x="37" y="16"/>
                      <a:pt x="35" y="16"/>
                    </a:cubicBezTo>
                    <a:cubicBezTo>
                      <a:pt x="34" y="16"/>
                      <a:pt x="34" y="16"/>
                      <a:pt x="34" y="16"/>
                    </a:cubicBezTo>
                    <a:cubicBezTo>
                      <a:pt x="32" y="17"/>
                      <a:pt x="30" y="17"/>
                      <a:pt x="27" y="18"/>
                    </a:cubicBezTo>
                    <a:cubicBezTo>
                      <a:pt x="24" y="20"/>
                      <a:pt x="22" y="21"/>
                      <a:pt x="21" y="22"/>
                    </a:cubicBezTo>
                    <a:cubicBezTo>
                      <a:pt x="19" y="24"/>
                      <a:pt x="18" y="26"/>
                      <a:pt x="16" y="28"/>
                    </a:cubicBezTo>
                    <a:cubicBezTo>
                      <a:pt x="15" y="30"/>
                      <a:pt x="14" y="32"/>
                      <a:pt x="12" y="34"/>
                    </a:cubicBezTo>
                    <a:cubicBezTo>
                      <a:pt x="11" y="36"/>
                      <a:pt x="7" y="38"/>
                      <a:pt x="7" y="40"/>
                    </a:cubicBezTo>
                    <a:cubicBezTo>
                      <a:pt x="8" y="39"/>
                      <a:pt x="12" y="38"/>
                      <a:pt x="14" y="38"/>
                    </a:cubicBezTo>
                    <a:cubicBezTo>
                      <a:pt x="15" y="38"/>
                      <a:pt x="17" y="39"/>
                      <a:pt x="19" y="39"/>
                    </a:cubicBezTo>
                    <a:cubicBezTo>
                      <a:pt x="22" y="38"/>
                      <a:pt x="26" y="37"/>
                      <a:pt x="28" y="35"/>
                    </a:cubicBezTo>
                    <a:cubicBezTo>
                      <a:pt x="31" y="33"/>
                      <a:pt x="33" y="29"/>
                      <a:pt x="35" y="26"/>
                    </a:cubicBezTo>
                    <a:cubicBezTo>
                      <a:pt x="37" y="24"/>
                      <a:pt x="40" y="21"/>
                      <a:pt x="43" y="22"/>
                    </a:cubicBezTo>
                    <a:cubicBezTo>
                      <a:pt x="45" y="23"/>
                      <a:pt x="46" y="23"/>
                      <a:pt x="48" y="25"/>
                    </a:cubicBezTo>
                    <a:cubicBezTo>
                      <a:pt x="48" y="26"/>
                      <a:pt x="49" y="28"/>
                      <a:pt x="50" y="30"/>
                    </a:cubicBezTo>
                    <a:cubicBezTo>
                      <a:pt x="50" y="31"/>
                      <a:pt x="50" y="34"/>
                      <a:pt x="50" y="3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67" name="Freeform 62"/>
              <p:cNvSpPr>
                <a:spLocks/>
              </p:cNvSpPr>
              <p:nvPr/>
            </p:nvSpPr>
            <p:spPr bwMode="auto">
              <a:xfrm>
                <a:off x="1733" y="1300"/>
                <a:ext cx="196" cy="56"/>
              </a:xfrm>
              <a:custGeom>
                <a:avLst/>
                <a:gdLst>
                  <a:gd name="T0" fmla="*/ 77 w 83"/>
                  <a:gd name="T1" fmla="*/ 10 h 24"/>
                  <a:gd name="T2" fmla="*/ 61 w 83"/>
                  <a:gd name="T3" fmla="*/ 22 h 24"/>
                  <a:gd name="T4" fmla="*/ 33 w 83"/>
                  <a:gd name="T5" fmla="*/ 19 h 24"/>
                  <a:gd name="T6" fmla="*/ 0 w 83"/>
                  <a:gd name="T7" fmla="*/ 0 h 24"/>
                  <a:gd name="T8" fmla="*/ 29 w 83"/>
                  <a:gd name="T9" fmla="*/ 8 h 24"/>
                  <a:gd name="T10" fmla="*/ 48 w 83"/>
                  <a:gd name="T11" fmla="*/ 3 h 24"/>
                  <a:gd name="T12" fmla="*/ 38 w 83"/>
                  <a:gd name="T13" fmla="*/ 10 h 24"/>
                  <a:gd name="T14" fmla="*/ 47 w 83"/>
                  <a:gd name="T15" fmla="*/ 12 h 24"/>
                  <a:gd name="T16" fmla="*/ 65 w 83"/>
                  <a:gd name="T17" fmla="*/ 6 h 24"/>
                  <a:gd name="T18" fmla="*/ 58 w 83"/>
                  <a:gd name="T19" fmla="*/ 13 h 24"/>
                  <a:gd name="T20" fmla="*/ 53 w 83"/>
                  <a:gd name="T21" fmla="*/ 16 h 24"/>
                  <a:gd name="T22" fmla="*/ 75 w 83"/>
                  <a:gd name="T23" fmla="*/ 11 h 24"/>
                  <a:gd name="T24" fmla="*/ 77 w 83"/>
                  <a:gd name="T2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24">
                    <a:moveTo>
                      <a:pt x="77" y="10"/>
                    </a:moveTo>
                    <a:cubicBezTo>
                      <a:pt x="77" y="10"/>
                      <a:pt x="71" y="20"/>
                      <a:pt x="61" y="22"/>
                    </a:cubicBezTo>
                    <a:cubicBezTo>
                      <a:pt x="51" y="24"/>
                      <a:pt x="47" y="24"/>
                      <a:pt x="33" y="19"/>
                    </a:cubicBezTo>
                    <a:cubicBezTo>
                      <a:pt x="19" y="15"/>
                      <a:pt x="0" y="0"/>
                      <a:pt x="0" y="0"/>
                    </a:cubicBezTo>
                    <a:cubicBezTo>
                      <a:pt x="0" y="0"/>
                      <a:pt x="18" y="7"/>
                      <a:pt x="29" y="8"/>
                    </a:cubicBezTo>
                    <a:cubicBezTo>
                      <a:pt x="39" y="8"/>
                      <a:pt x="46" y="3"/>
                      <a:pt x="48" y="3"/>
                    </a:cubicBezTo>
                    <a:cubicBezTo>
                      <a:pt x="49" y="3"/>
                      <a:pt x="43" y="10"/>
                      <a:pt x="38" y="10"/>
                    </a:cubicBezTo>
                    <a:cubicBezTo>
                      <a:pt x="33" y="10"/>
                      <a:pt x="42" y="11"/>
                      <a:pt x="47" y="12"/>
                    </a:cubicBezTo>
                    <a:cubicBezTo>
                      <a:pt x="53" y="12"/>
                      <a:pt x="62" y="8"/>
                      <a:pt x="65" y="6"/>
                    </a:cubicBezTo>
                    <a:cubicBezTo>
                      <a:pt x="68" y="4"/>
                      <a:pt x="63" y="11"/>
                      <a:pt x="58" y="13"/>
                    </a:cubicBezTo>
                    <a:cubicBezTo>
                      <a:pt x="54" y="15"/>
                      <a:pt x="47" y="15"/>
                      <a:pt x="53" y="16"/>
                    </a:cubicBezTo>
                    <a:cubicBezTo>
                      <a:pt x="59" y="18"/>
                      <a:pt x="67" y="18"/>
                      <a:pt x="75" y="11"/>
                    </a:cubicBezTo>
                    <a:cubicBezTo>
                      <a:pt x="83" y="1"/>
                      <a:pt x="77" y="11"/>
                      <a:pt x="77"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68" name="Freeform 63"/>
              <p:cNvSpPr>
                <a:spLocks/>
              </p:cNvSpPr>
              <p:nvPr/>
            </p:nvSpPr>
            <p:spPr bwMode="auto">
              <a:xfrm>
                <a:off x="921" y="1937"/>
                <a:ext cx="68" cy="130"/>
              </a:xfrm>
              <a:custGeom>
                <a:avLst/>
                <a:gdLst>
                  <a:gd name="T0" fmla="*/ 14 w 29"/>
                  <a:gd name="T1" fmla="*/ 16 h 55"/>
                  <a:gd name="T2" fmla="*/ 15 w 29"/>
                  <a:gd name="T3" fmla="*/ 39 h 55"/>
                  <a:gd name="T4" fmla="*/ 9 w 29"/>
                  <a:gd name="T5" fmla="*/ 40 h 55"/>
                  <a:gd name="T6" fmla="*/ 1 w 29"/>
                  <a:gd name="T7" fmla="*/ 31 h 55"/>
                  <a:gd name="T8" fmla="*/ 4 w 29"/>
                  <a:gd name="T9" fmla="*/ 32 h 55"/>
                  <a:gd name="T10" fmla="*/ 2 w 29"/>
                  <a:gd name="T11" fmla="*/ 24 h 55"/>
                  <a:gd name="T12" fmla="*/ 8 w 29"/>
                  <a:gd name="T13" fmla="*/ 11 h 55"/>
                  <a:gd name="T14" fmla="*/ 25 w 29"/>
                  <a:gd name="T15" fmla="*/ 2 h 55"/>
                  <a:gd name="T16" fmla="*/ 21 w 29"/>
                  <a:gd name="T17" fmla="*/ 10 h 55"/>
                  <a:gd name="T18" fmla="*/ 27 w 29"/>
                  <a:gd name="T19" fmla="*/ 33 h 55"/>
                  <a:gd name="T20" fmla="*/ 19 w 29"/>
                  <a:gd name="T21" fmla="*/ 40 h 55"/>
                  <a:gd name="T22" fmla="*/ 19 w 29"/>
                  <a:gd name="T23" fmla="*/ 45 h 55"/>
                  <a:gd name="T24" fmla="*/ 14 w 29"/>
                  <a:gd name="T25"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5">
                    <a:moveTo>
                      <a:pt x="14" y="16"/>
                    </a:moveTo>
                    <a:cubicBezTo>
                      <a:pt x="14" y="15"/>
                      <a:pt x="12" y="23"/>
                      <a:pt x="15" y="39"/>
                    </a:cubicBezTo>
                    <a:cubicBezTo>
                      <a:pt x="19" y="55"/>
                      <a:pt x="15" y="38"/>
                      <a:pt x="9" y="40"/>
                    </a:cubicBezTo>
                    <a:cubicBezTo>
                      <a:pt x="3" y="42"/>
                      <a:pt x="0" y="30"/>
                      <a:pt x="1" y="31"/>
                    </a:cubicBezTo>
                    <a:cubicBezTo>
                      <a:pt x="2" y="32"/>
                      <a:pt x="4" y="32"/>
                      <a:pt x="4" y="32"/>
                    </a:cubicBezTo>
                    <a:cubicBezTo>
                      <a:pt x="4" y="32"/>
                      <a:pt x="4" y="32"/>
                      <a:pt x="2" y="24"/>
                    </a:cubicBezTo>
                    <a:cubicBezTo>
                      <a:pt x="0" y="16"/>
                      <a:pt x="3" y="21"/>
                      <a:pt x="8" y="11"/>
                    </a:cubicBezTo>
                    <a:cubicBezTo>
                      <a:pt x="14" y="0"/>
                      <a:pt x="25" y="2"/>
                      <a:pt x="25" y="2"/>
                    </a:cubicBezTo>
                    <a:cubicBezTo>
                      <a:pt x="25" y="2"/>
                      <a:pt x="23" y="3"/>
                      <a:pt x="21" y="10"/>
                    </a:cubicBezTo>
                    <a:cubicBezTo>
                      <a:pt x="19" y="16"/>
                      <a:pt x="26" y="24"/>
                      <a:pt x="27" y="33"/>
                    </a:cubicBezTo>
                    <a:cubicBezTo>
                      <a:pt x="29" y="43"/>
                      <a:pt x="19" y="33"/>
                      <a:pt x="19" y="40"/>
                    </a:cubicBezTo>
                    <a:cubicBezTo>
                      <a:pt x="19" y="47"/>
                      <a:pt x="19" y="47"/>
                      <a:pt x="19" y="45"/>
                    </a:cubicBezTo>
                    <a:lnTo>
                      <a:pt x="14" y="16"/>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69" name="Freeform 64"/>
              <p:cNvSpPr>
                <a:spLocks/>
              </p:cNvSpPr>
              <p:nvPr/>
            </p:nvSpPr>
            <p:spPr bwMode="auto">
              <a:xfrm>
                <a:off x="1100" y="650"/>
                <a:ext cx="182" cy="165"/>
              </a:xfrm>
              <a:custGeom>
                <a:avLst/>
                <a:gdLst>
                  <a:gd name="T0" fmla="*/ 62 w 77"/>
                  <a:gd name="T1" fmla="*/ 66 h 70"/>
                  <a:gd name="T2" fmla="*/ 65 w 77"/>
                  <a:gd name="T3" fmla="*/ 26 h 70"/>
                  <a:gd name="T4" fmla="*/ 25 w 77"/>
                  <a:gd name="T5" fmla="*/ 11 h 70"/>
                  <a:gd name="T6" fmla="*/ 13 w 77"/>
                  <a:gd name="T7" fmla="*/ 49 h 70"/>
                  <a:gd name="T8" fmla="*/ 42 w 77"/>
                  <a:gd name="T9" fmla="*/ 26 h 70"/>
                  <a:gd name="T10" fmla="*/ 42 w 77"/>
                  <a:gd name="T11" fmla="*/ 26 h 70"/>
                  <a:gd name="T12" fmla="*/ 25 w 77"/>
                  <a:gd name="T13" fmla="*/ 60 h 70"/>
                  <a:gd name="T14" fmla="*/ 4 w 77"/>
                  <a:gd name="T15" fmla="*/ 43 h 70"/>
                  <a:gd name="T16" fmla="*/ 9 w 77"/>
                  <a:gd name="T17" fmla="*/ 17 h 70"/>
                  <a:gd name="T18" fmla="*/ 61 w 77"/>
                  <a:gd name="T19" fmla="*/ 15 h 70"/>
                  <a:gd name="T20" fmla="*/ 65 w 77"/>
                  <a:gd name="T21" fmla="*/ 68 h 70"/>
                  <a:gd name="T22" fmla="*/ 62 w 77"/>
                  <a:gd name="T2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70">
                    <a:moveTo>
                      <a:pt x="62" y="66"/>
                    </a:moveTo>
                    <a:cubicBezTo>
                      <a:pt x="70" y="54"/>
                      <a:pt x="72" y="40"/>
                      <a:pt x="65" y="26"/>
                    </a:cubicBezTo>
                    <a:cubicBezTo>
                      <a:pt x="57" y="11"/>
                      <a:pt x="40" y="5"/>
                      <a:pt x="25" y="11"/>
                    </a:cubicBezTo>
                    <a:cubicBezTo>
                      <a:pt x="10" y="16"/>
                      <a:pt x="0" y="35"/>
                      <a:pt x="13" y="49"/>
                    </a:cubicBezTo>
                    <a:cubicBezTo>
                      <a:pt x="28" y="67"/>
                      <a:pt x="61" y="41"/>
                      <a:pt x="42" y="26"/>
                    </a:cubicBezTo>
                    <a:cubicBezTo>
                      <a:pt x="40" y="24"/>
                      <a:pt x="40" y="24"/>
                      <a:pt x="42" y="26"/>
                    </a:cubicBezTo>
                    <a:cubicBezTo>
                      <a:pt x="60" y="40"/>
                      <a:pt x="43" y="61"/>
                      <a:pt x="25" y="60"/>
                    </a:cubicBezTo>
                    <a:cubicBezTo>
                      <a:pt x="15" y="59"/>
                      <a:pt x="7" y="51"/>
                      <a:pt x="4" y="43"/>
                    </a:cubicBezTo>
                    <a:cubicBezTo>
                      <a:pt x="1" y="33"/>
                      <a:pt x="4" y="24"/>
                      <a:pt x="9" y="17"/>
                    </a:cubicBezTo>
                    <a:cubicBezTo>
                      <a:pt x="21" y="2"/>
                      <a:pt x="46" y="0"/>
                      <a:pt x="61" y="15"/>
                    </a:cubicBezTo>
                    <a:cubicBezTo>
                      <a:pt x="77" y="30"/>
                      <a:pt x="77" y="53"/>
                      <a:pt x="65" y="68"/>
                    </a:cubicBezTo>
                    <a:cubicBezTo>
                      <a:pt x="64" y="70"/>
                      <a:pt x="60" y="68"/>
                      <a:pt x="62" y="6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70" name="Freeform 65"/>
              <p:cNvSpPr>
                <a:spLocks/>
              </p:cNvSpPr>
              <p:nvPr/>
            </p:nvSpPr>
            <p:spPr bwMode="auto">
              <a:xfrm>
                <a:off x="1180" y="570"/>
                <a:ext cx="144" cy="397"/>
              </a:xfrm>
              <a:custGeom>
                <a:avLst/>
                <a:gdLst>
                  <a:gd name="T0" fmla="*/ 32 w 61"/>
                  <a:gd name="T1" fmla="*/ 0 h 168"/>
                  <a:gd name="T2" fmla="*/ 56 w 61"/>
                  <a:gd name="T3" fmla="*/ 42 h 168"/>
                  <a:gd name="T4" fmla="*/ 41 w 61"/>
                  <a:gd name="T5" fmla="*/ 84 h 168"/>
                  <a:gd name="T6" fmla="*/ 24 w 61"/>
                  <a:gd name="T7" fmla="*/ 167 h 168"/>
                  <a:gd name="T8" fmla="*/ 28 w 61"/>
                  <a:gd name="T9" fmla="*/ 168 h 168"/>
                  <a:gd name="T10" fmla="*/ 43 w 61"/>
                  <a:gd name="T11" fmla="*/ 87 h 168"/>
                  <a:gd name="T12" fmla="*/ 61 w 61"/>
                  <a:gd name="T13" fmla="*/ 46 h 168"/>
                  <a:gd name="T14" fmla="*/ 36 w 61"/>
                  <a:gd name="T15" fmla="*/ 1 h 168"/>
                  <a:gd name="T16" fmla="*/ 32 w 61"/>
                  <a:gd name="T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68">
                    <a:moveTo>
                      <a:pt x="32" y="0"/>
                    </a:moveTo>
                    <a:cubicBezTo>
                      <a:pt x="49" y="10"/>
                      <a:pt x="55" y="27"/>
                      <a:pt x="56" y="42"/>
                    </a:cubicBezTo>
                    <a:cubicBezTo>
                      <a:pt x="58" y="60"/>
                      <a:pt x="50" y="73"/>
                      <a:pt x="41" y="84"/>
                    </a:cubicBezTo>
                    <a:cubicBezTo>
                      <a:pt x="25" y="102"/>
                      <a:pt x="0" y="130"/>
                      <a:pt x="24" y="167"/>
                    </a:cubicBezTo>
                    <a:cubicBezTo>
                      <a:pt x="24" y="168"/>
                      <a:pt x="27" y="168"/>
                      <a:pt x="28" y="168"/>
                    </a:cubicBezTo>
                    <a:cubicBezTo>
                      <a:pt x="5" y="133"/>
                      <a:pt x="28" y="105"/>
                      <a:pt x="43" y="87"/>
                    </a:cubicBezTo>
                    <a:cubicBezTo>
                      <a:pt x="53" y="76"/>
                      <a:pt x="61" y="64"/>
                      <a:pt x="61" y="46"/>
                    </a:cubicBezTo>
                    <a:cubicBezTo>
                      <a:pt x="60" y="31"/>
                      <a:pt x="53" y="12"/>
                      <a:pt x="36" y="1"/>
                    </a:cubicBezTo>
                    <a:cubicBezTo>
                      <a:pt x="35" y="1"/>
                      <a:pt x="33" y="1"/>
                      <a:pt x="3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71" name="Freeform 66"/>
              <p:cNvSpPr>
                <a:spLocks/>
              </p:cNvSpPr>
              <p:nvPr/>
            </p:nvSpPr>
            <p:spPr bwMode="auto">
              <a:xfrm>
                <a:off x="1213" y="811"/>
                <a:ext cx="239" cy="274"/>
              </a:xfrm>
              <a:custGeom>
                <a:avLst/>
                <a:gdLst>
                  <a:gd name="T0" fmla="*/ 64 w 101"/>
                  <a:gd name="T1" fmla="*/ 115 h 116"/>
                  <a:gd name="T2" fmla="*/ 98 w 101"/>
                  <a:gd name="T3" fmla="*/ 51 h 116"/>
                  <a:gd name="T4" fmla="*/ 49 w 101"/>
                  <a:gd name="T5" fmla="*/ 1 h 116"/>
                  <a:gd name="T6" fmla="*/ 3 w 101"/>
                  <a:gd name="T7" fmla="*/ 49 h 116"/>
                  <a:gd name="T8" fmla="*/ 23 w 101"/>
                  <a:gd name="T9" fmla="*/ 78 h 116"/>
                  <a:gd name="T10" fmla="*/ 57 w 101"/>
                  <a:gd name="T11" fmla="*/ 73 h 116"/>
                  <a:gd name="T12" fmla="*/ 63 w 101"/>
                  <a:gd name="T13" fmla="*/ 40 h 116"/>
                  <a:gd name="T14" fmla="*/ 59 w 101"/>
                  <a:gd name="T15" fmla="*/ 42 h 116"/>
                  <a:gd name="T16" fmla="*/ 45 w 101"/>
                  <a:gd name="T17" fmla="*/ 76 h 116"/>
                  <a:gd name="T18" fmla="*/ 11 w 101"/>
                  <a:gd name="T19" fmla="*/ 62 h 116"/>
                  <a:gd name="T20" fmla="*/ 11 w 101"/>
                  <a:gd name="T21" fmla="*/ 25 h 116"/>
                  <a:gd name="T22" fmla="*/ 43 w 101"/>
                  <a:gd name="T23" fmla="*/ 5 h 116"/>
                  <a:gd name="T24" fmla="*/ 94 w 101"/>
                  <a:gd name="T25" fmla="*/ 48 h 116"/>
                  <a:gd name="T26" fmla="*/ 64 w 101"/>
                  <a:gd name="T27" fmla="*/ 115 h 116"/>
                  <a:gd name="T28" fmla="*/ 64 w 101"/>
                  <a:gd name="T29"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16">
                    <a:moveTo>
                      <a:pt x="64" y="115"/>
                    </a:moveTo>
                    <a:cubicBezTo>
                      <a:pt x="87" y="103"/>
                      <a:pt x="101" y="77"/>
                      <a:pt x="98" y="51"/>
                    </a:cubicBezTo>
                    <a:cubicBezTo>
                      <a:pt x="95" y="24"/>
                      <a:pt x="77" y="2"/>
                      <a:pt x="49" y="1"/>
                    </a:cubicBezTo>
                    <a:cubicBezTo>
                      <a:pt x="23" y="0"/>
                      <a:pt x="0" y="22"/>
                      <a:pt x="3" y="49"/>
                    </a:cubicBezTo>
                    <a:cubicBezTo>
                      <a:pt x="5" y="61"/>
                      <a:pt x="11" y="73"/>
                      <a:pt x="23" y="78"/>
                    </a:cubicBezTo>
                    <a:cubicBezTo>
                      <a:pt x="34" y="83"/>
                      <a:pt x="47" y="81"/>
                      <a:pt x="57" y="73"/>
                    </a:cubicBezTo>
                    <a:cubicBezTo>
                      <a:pt x="66" y="65"/>
                      <a:pt x="67" y="51"/>
                      <a:pt x="63" y="40"/>
                    </a:cubicBezTo>
                    <a:cubicBezTo>
                      <a:pt x="62" y="38"/>
                      <a:pt x="58" y="40"/>
                      <a:pt x="59" y="42"/>
                    </a:cubicBezTo>
                    <a:cubicBezTo>
                      <a:pt x="65" y="56"/>
                      <a:pt x="59" y="71"/>
                      <a:pt x="45" y="76"/>
                    </a:cubicBezTo>
                    <a:cubicBezTo>
                      <a:pt x="32" y="80"/>
                      <a:pt x="18" y="73"/>
                      <a:pt x="11" y="62"/>
                    </a:cubicBezTo>
                    <a:cubicBezTo>
                      <a:pt x="5" y="51"/>
                      <a:pt x="6" y="36"/>
                      <a:pt x="11" y="25"/>
                    </a:cubicBezTo>
                    <a:cubicBezTo>
                      <a:pt x="18" y="13"/>
                      <a:pt x="30" y="7"/>
                      <a:pt x="43" y="5"/>
                    </a:cubicBezTo>
                    <a:cubicBezTo>
                      <a:pt x="70" y="1"/>
                      <a:pt x="90" y="23"/>
                      <a:pt x="94" y="48"/>
                    </a:cubicBezTo>
                    <a:cubicBezTo>
                      <a:pt x="98" y="74"/>
                      <a:pt x="86" y="103"/>
                      <a:pt x="64" y="115"/>
                    </a:cubicBezTo>
                    <a:cubicBezTo>
                      <a:pt x="62" y="116"/>
                      <a:pt x="62" y="116"/>
                      <a:pt x="64" y="11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72" name="Freeform 67"/>
              <p:cNvSpPr>
                <a:spLocks/>
              </p:cNvSpPr>
              <p:nvPr/>
            </p:nvSpPr>
            <p:spPr bwMode="auto">
              <a:xfrm>
                <a:off x="1388" y="636"/>
                <a:ext cx="234" cy="458"/>
              </a:xfrm>
              <a:custGeom>
                <a:avLst/>
                <a:gdLst>
                  <a:gd name="T0" fmla="*/ 99 w 99"/>
                  <a:gd name="T1" fmla="*/ 2 h 194"/>
                  <a:gd name="T2" fmla="*/ 48 w 99"/>
                  <a:gd name="T3" fmla="*/ 30 h 194"/>
                  <a:gd name="T4" fmla="*/ 37 w 99"/>
                  <a:gd name="T5" fmla="*/ 88 h 194"/>
                  <a:gd name="T6" fmla="*/ 1 w 99"/>
                  <a:gd name="T7" fmla="*/ 194 h 194"/>
                  <a:gd name="T8" fmla="*/ 1 w 99"/>
                  <a:gd name="T9" fmla="*/ 194 h 194"/>
                  <a:gd name="T10" fmla="*/ 32 w 99"/>
                  <a:gd name="T11" fmla="*/ 91 h 194"/>
                  <a:gd name="T12" fmla="*/ 41 w 99"/>
                  <a:gd name="T13" fmla="*/ 31 h 194"/>
                  <a:gd name="T14" fmla="*/ 99 w 99"/>
                  <a:gd name="T15" fmla="*/ 2 h 194"/>
                  <a:gd name="T16" fmla="*/ 99 w 99"/>
                  <a:gd name="T17"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94">
                    <a:moveTo>
                      <a:pt x="99" y="2"/>
                    </a:moveTo>
                    <a:cubicBezTo>
                      <a:pt x="76" y="0"/>
                      <a:pt x="59" y="15"/>
                      <a:pt x="48" y="30"/>
                    </a:cubicBezTo>
                    <a:cubicBezTo>
                      <a:pt x="34" y="48"/>
                      <a:pt x="34" y="69"/>
                      <a:pt x="37" y="88"/>
                    </a:cubicBezTo>
                    <a:cubicBezTo>
                      <a:pt x="41" y="121"/>
                      <a:pt x="49" y="171"/>
                      <a:pt x="1" y="194"/>
                    </a:cubicBezTo>
                    <a:cubicBezTo>
                      <a:pt x="0" y="194"/>
                      <a:pt x="2" y="193"/>
                      <a:pt x="1" y="194"/>
                    </a:cubicBezTo>
                    <a:cubicBezTo>
                      <a:pt x="47" y="172"/>
                      <a:pt x="37" y="122"/>
                      <a:pt x="32" y="91"/>
                    </a:cubicBezTo>
                    <a:cubicBezTo>
                      <a:pt x="29" y="70"/>
                      <a:pt x="29" y="51"/>
                      <a:pt x="41" y="31"/>
                    </a:cubicBezTo>
                    <a:cubicBezTo>
                      <a:pt x="51" y="15"/>
                      <a:pt x="75" y="0"/>
                      <a:pt x="99" y="2"/>
                    </a:cubicBezTo>
                    <a:cubicBezTo>
                      <a:pt x="99" y="2"/>
                      <a:pt x="99" y="2"/>
                      <a:pt x="9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73" name="Freeform 68"/>
              <p:cNvSpPr>
                <a:spLocks/>
              </p:cNvSpPr>
              <p:nvPr/>
            </p:nvSpPr>
            <p:spPr bwMode="auto">
              <a:xfrm>
                <a:off x="1343" y="1018"/>
                <a:ext cx="331" cy="282"/>
              </a:xfrm>
              <a:custGeom>
                <a:avLst/>
                <a:gdLst>
                  <a:gd name="T0" fmla="*/ 4 w 140"/>
                  <a:gd name="T1" fmla="*/ 59 h 119"/>
                  <a:gd name="T2" fmla="*/ 67 w 140"/>
                  <a:gd name="T3" fmla="*/ 7 h 119"/>
                  <a:gd name="T4" fmla="*/ 131 w 140"/>
                  <a:gd name="T5" fmla="*/ 57 h 119"/>
                  <a:gd name="T6" fmla="*/ 74 w 140"/>
                  <a:gd name="T7" fmla="*/ 108 h 119"/>
                  <a:gd name="T8" fmla="*/ 50 w 140"/>
                  <a:gd name="T9" fmla="*/ 72 h 119"/>
                  <a:gd name="T10" fmla="*/ 84 w 140"/>
                  <a:gd name="T11" fmla="*/ 46 h 119"/>
                  <a:gd name="T12" fmla="*/ 86 w 140"/>
                  <a:gd name="T13" fmla="*/ 43 h 119"/>
                  <a:gd name="T14" fmla="*/ 53 w 140"/>
                  <a:gd name="T15" fmla="*/ 54 h 119"/>
                  <a:gd name="T16" fmla="*/ 49 w 140"/>
                  <a:gd name="T17" fmla="*/ 90 h 119"/>
                  <a:gd name="T18" fmla="*/ 116 w 140"/>
                  <a:gd name="T19" fmla="*/ 104 h 119"/>
                  <a:gd name="T20" fmla="*/ 127 w 140"/>
                  <a:gd name="T21" fmla="*/ 33 h 119"/>
                  <a:gd name="T22" fmla="*/ 57 w 140"/>
                  <a:gd name="T23" fmla="*/ 5 h 119"/>
                  <a:gd name="T24" fmla="*/ 1 w 140"/>
                  <a:gd name="T25" fmla="*/ 58 h 119"/>
                  <a:gd name="T26" fmla="*/ 4 w 140"/>
                  <a:gd name="T27" fmla="*/ 5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19">
                    <a:moveTo>
                      <a:pt x="4" y="59"/>
                    </a:moveTo>
                    <a:cubicBezTo>
                      <a:pt x="12" y="30"/>
                      <a:pt x="37" y="10"/>
                      <a:pt x="67" y="7"/>
                    </a:cubicBezTo>
                    <a:cubicBezTo>
                      <a:pt x="99" y="5"/>
                      <a:pt x="127" y="25"/>
                      <a:pt x="131" y="57"/>
                    </a:cubicBezTo>
                    <a:cubicBezTo>
                      <a:pt x="136" y="89"/>
                      <a:pt x="106" y="117"/>
                      <a:pt x="74" y="108"/>
                    </a:cubicBezTo>
                    <a:cubicBezTo>
                      <a:pt x="59" y="103"/>
                      <a:pt x="49" y="88"/>
                      <a:pt x="50" y="72"/>
                    </a:cubicBezTo>
                    <a:cubicBezTo>
                      <a:pt x="50" y="54"/>
                      <a:pt x="67" y="42"/>
                      <a:pt x="84" y="46"/>
                    </a:cubicBezTo>
                    <a:cubicBezTo>
                      <a:pt x="87" y="47"/>
                      <a:pt x="88" y="43"/>
                      <a:pt x="86" y="43"/>
                    </a:cubicBezTo>
                    <a:cubicBezTo>
                      <a:pt x="74" y="40"/>
                      <a:pt x="60" y="44"/>
                      <a:pt x="53" y="54"/>
                    </a:cubicBezTo>
                    <a:cubicBezTo>
                      <a:pt x="45" y="64"/>
                      <a:pt x="44" y="78"/>
                      <a:pt x="49" y="90"/>
                    </a:cubicBezTo>
                    <a:cubicBezTo>
                      <a:pt x="60" y="116"/>
                      <a:pt x="95" y="119"/>
                      <a:pt x="116" y="104"/>
                    </a:cubicBezTo>
                    <a:cubicBezTo>
                      <a:pt x="138" y="88"/>
                      <a:pt x="140" y="56"/>
                      <a:pt x="127" y="33"/>
                    </a:cubicBezTo>
                    <a:cubicBezTo>
                      <a:pt x="113" y="8"/>
                      <a:pt x="83" y="0"/>
                      <a:pt x="57" y="5"/>
                    </a:cubicBezTo>
                    <a:cubicBezTo>
                      <a:pt x="30" y="10"/>
                      <a:pt x="8" y="32"/>
                      <a:pt x="1" y="58"/>
                    </a:cubicBezTo>
                    <a:cubicBezTo>
                      <a:pt x="0" y="60"/>
                      <a:pt x="4" y="62"/>
                      <a:pt x="4" y="5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74" name="Freeform 69"/>
              <p:cNvSpPr>
                <a:spLocks/>
              </p:cNvSpPr>
              <p:nvPr/>
            </p:nvSpPr>
            <p:spPr bwMode="auto">
              <a:xfrm>
                <a:off x="1398" y="641"/>
                <a:ext cx="75" cy="163"/>
              </a:xfrm>
              <a:custGeom>
                <a:avLst/>
                <a:gdLst>
                  <a:gd name="T0" fmla="*/ 28 w 32"/>
                  <a:gd name="T1" fmla="*/ 32 h 69"/>
                  <a:gd name="T2" fmla="*/ 22 w 32"/>
                  <a:gd name="T3" fmla="*/ 17 h 69"/>
                  <a:gd name="T4" fmla="*/ 19 w 32"/>
                  <a:gd name="T5" fmla="*/ 21 h 69"/>
                  <a:gd name="T6" fmla="*/ 15 w 32"/>
                  <a:gd name="T7" fmla="*/ 11 h 69"/>
                  <a:gd name="T8" fmla="*/ 11 w 32"/>
                  <a:gd name="T9" fmla="*/ 16 h 69"/>
                  <a:gd name="T10" fmla="*/ 3 w 32"/>
                  <a:gd name="T11" fmla="*/ 6 h 69"/>
                  <a:gd name="T12" fmla="*/ 9 w 32"/>
                  <a:gd name="T13" fmla="*/ 4 h 69"/>
                  <a:gd name="T14" fmla="*/ 4 w 32"/>
                  <a:gd name="T15" fmla="*/ 1 h 69"/>
                  <a:gd name="T16" fmla="*/ 0 w 32"/>
                  <a:gd name="T17" fmla="*/ 8 h 69"/>
                  <a:gd name="T18" fmla="*/ 3 w 32"/>
                  <a:gd name="T19" fmla="*/ 16 h 69"/>
                  <a:gd name="T20" fmla="*/ 5 w 32"/>
                  <a:gd name="T21" fmla="*/ 24 h 69"/>
                  <a:gd name="T22" fmla="*/ 1 w 32"/>
                  <a:gd name="T23" fmla="*/ 23 h 69"/>
                  <a:gd name="T24" fmla="*/ 3 w 32"/>
                  <a:gd name="T25" fmla="*/ 28 h 69"/>
                  <a:gd name="T26" fmla="*/ 7 w 32"/>
                  <a:gd name="T27" fmla="*/ 33 h 69"/>
                  <a:gd name="T28" fmla="*/ 4 w 32"/>
                  <a:gd name="T29" fmla="*/ 34 h 69"/>
                  <a:gd name="T30" fmla="*/ 5 w 32"/>
                  <a:gd name="T31" fmla="*/ 39 h 69"/>
                  <a:gd name="T32" fmla="*/ 24 w 32"/>
                  <a:gd name="T33" fmla="*/ 60 h 69"/>
                  <a:gd name="T34" fmla="*/ 26 w 32"/>
                  <a:gd name="T35" fmla="*/ 68 h 69"/>
                  <a:gd name="T36" fmla="*/ 24 w 32"/>
                  <a:gd name="T37" fmla="*/ 60 h 69"/>
                  <a:gd name="T38" fmla="*/ 27 w 32"/>
                  <a:gd name="T39" fmla="*/ 41 h 69"/>
                  <a:gd name="T40" fmla="*/ 28 w 32"/>
                  <a:gd name="T41"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9">
                    <a:moveTo>
                      <a:pt x="28" y="32"/>
                    </a:moveTo>
                    <a:cubicBezTo>
                      <a:pt x="23" y="35"/>
                      <a:pt x="24" y="18"/>
                      <a:pt x="22" y="17"/>
                    </a:cubicBezTo>
                    <a:cubicBezTo>
                      <a:pt x="20" y="16"/>
                      <a:pt x="19" y="21"/>
                      <a:pt x="19" y="21"/>
                    </a:cubicBezTo>
                    <a:cubicBezTo>
                      <a:pt x="19" y="21"/>
                      <a:pt x="17" y="12"/>
                      <a:pt x="15" y="11"/>
                    </a:cubicBezTo>
                    <a:cubicBezTo>
                      <a:pt x="12" y="10"/>
                      <a:pt x="11" y="15"/>
                      <a:pt x="11" y="16"/>
                    </a:cubicBezTo>
                    <a:cubicBezTo>
                      <a:pt x="11" y="17"/>
                      <a:pt x="2" y="11"/>
                      <a:pt x="3" y="6"/>
                    </a:cubicBezTo>
                    <a:cubicBezTo>
                      <a:pt x="4" y="0"/>
                      <a:pt x="9" y="4"/>
                      <a:pt x="9" y="4"/>
                    </a:cubicBezTo>
                    <a:cubicBezTo>
                      <a:pt x="9" y="4"/>
                      <a:pt x="7" y="0"/>
                      <a:pt x="4" y="1"/>
                    </a:cubicBezTo>
                    <a:cubicBezTo>
                      <a:pt x="1" y="2"/>
                      <a:pt x="0" y="5"/>
                      <a:pt x="0" y="8"/>
                    </a:cubicBezTo>
                    <a:cubicBezTo>
                      <a:pt x="0" y="10"/>
                      <a:pt x="1" y="12"/>
                      <a:pt x="3" y="16"/>
                    </a:cubicBezTo>
                    <a:cubicBezTo>
                      <a:pt x="5" y="20"/>
                      <a:pt x="5" y="24"/>
                      <a:pt x="5" y="24"/>
                    </a:cubicBezTo>
                    <a:cubicBezTo>
                      <a:pt x="5" y="24"/>
                      <a:pt x="2" y="22"/>
                      <a:pt x="1" y="23"/>
                    </a:cubicBezTo>
                    <a:cubicBezTo>
                      <a:pt x="0" y="25"/>
                      <a:pt x="0" y="26"/>
                      <a:pt x="3" y="28"/>
                    </a:cubicBezTo>
                    <a:cubicBezTo>
                      <a:pt x="5" y="30"/>
                      <a:pt x="7" y="33"/>
                      <a:pt x="7" y="33"/>
                    </a:cubicBezTo>
                    <a:cubicBezTo>
                      <a:pt x="7" y="33"/>
                      <a:pt x="4" y="33"/>
                      <a:pt x="4" y="34"/>
                    </a:cubicBezTo>
                    <a:cubicBezTo>
                      <a:pt x="3" y="36"/>
                      <a:pt x="3" y="37"/>
                      <a:pt x="5" y="39"/>
                    </a:cubicBezTo>
                    <a:cubicBezTo>
                      <a:pt x="8" y="40"/>
                      <a:pt x="20" y="50"/>
                      <a:pt x="24" y="60"/>
                    </a:cubicBezTo>
                    <a:cubicBezTo>
                      <a:pt x="28" y="69"/>
                      <a:pt x="26" y="68"/>
                      <a:pt x="26" y="68"/>
                    </a:cubicBezTo>
                    <a:cubicBezTo>
                      <a:pt x="24" y="60"/>
                      <a:pt x="24" y="60"/>
                      <a:pt x="24" y="60"/>
                    </a:cubicBezTo>
                    <a:cubicBezTo>
                      <a:pt x="24" y="59"/>
                      <a:pt x="21" y="47"/>
                      <a:pt x="27" y="41"/>
                    </a:cubicBezTo>
                    <a:cubicBezTo>
                      <a:pt x="32" y="35"/>
                      <a:pt x="28" y="32"/>
                      <a:pt x="28" y="3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75" name="Freeform 70"/>
              <p:cNvSpPr>
                <a:spLocks/>
              </p:cNvSpPr>
              <p:nvPr/>
            </p:nvSpPr>
            <p:spPr bwMode="auto">
              <a:xfrm>
                <a:off x="1466" y="752"/>
                <a:ext cx="109" cy="85"/>
              </a:xfrm>
              <a:custGeom>
                <a:avLst/>
                <a:gdLst>
                  <a:gd name="T0" fmla="*/ 11 w 46"/>
                  <a:gd name="T1" fmla="*/ 25 h 36"/>
                  <a:gd name="T2" fmla="*/ 30 w 46"/>
                  <a:gd name="T3" fmla="*/ 29 h 36"/>
                  <a:gd name="T4" fmla="*/ 27 w 46"/>
                  <a:gd name="T5" fmla="*/ 27 h 36"/>
                  <a:gd name="T6" fmla="*/ 36 w 46"/>
                  <a:gd name="T7" fmla="*/ 22 h 36"/>
                  <a:gd name="T8" fmla="*/ 35 w 46"/>
                  <a:gd name="T9" fmla="*/ 14 h 36"/>
                  <a:gd name="T10" fmla="*/ 46 w 46"/>
                  <a:gd name="T11" fmla="*/ 3 h 36"/>
                  <a:gd name="T12" fmla="*/ 35 w 46"/>
                  <a:gd name="T13" fmla="*/ 5 h 36"/>
                  <a:gd name="T14" fmla="*/ 30 w 46"/>
                  <a:gd name="T15" fmla="*/ 7 h 36"/>
                  <a:gd name="T16" fmla="*/ 29 w 46"/>
                  <a:gd name="T17" fmla="*/ 3 h 36"/>
                  <a:gd name="T18" fmla="*/ 23 w 46"/>
                  <a:gd name="T19" fmla="*/ 3 h 36"/>
                  <a:gd name="T20" fmla="*/ 19 w 46"/>
                  <a:gd name="T21" fmla="*/ 6 h 36"/>
                  <a:gd name="T22" fmla="*/ 15 w 46"/>
                  <a:gd name="T23" fmla="*/ 0 h 36"/>
                  <a:gd name="T24" fmla="*/ 7 w 46"/>
                  <a:gd name="T25" fmla="*/ 14 h 36"/>
                  <a:gd name="T26" fmla="*/ 8 w 46"/>
                  <a:gd name="T27" fmla="*/ 21 h 36"/>
                  <a:gd name="T28" fmla="*/ 0 w 46"/>
                  <a:gd name="T29" fmla="*/ 21 h 36"/>
                  <a:gd name="T30" fmla="*/ 11 w 46"/>
                  <a:gd name="T31" fmla="*/ 26 h 36"/>
                  <a:gd name="T32" fmla="*/ 11 w 46"/>
                  <a:gd name="T3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36">
                    <a:moveTo>
                      <a:pt x="11" y="25"/>
                    </a:moveTo>
                    <a:cubicBezTo>
                      <a:pt x="12" y="34"/>
                      <a:pt x="24" y="36"/>
                      <a:pt x="30" y="29"/>
                    </a:cubicBezTo>
                    <a:cubicBezTo>
                      <a:pt x="29" y="28"/>
                      <a:pt x="28" y="28"/>
                      <a:pt x="27" y="27"/>
                    </a:cubicBezTo>
                    <a:cubicBezTo>
                      <a:pt x="29" y="25"/>
                      <a:pt x="33" y="25"/>
                      <a:pt x="36" y="22"/>
                    </a:cubicBezTo>
                    <a:cubicBezTo>
                      <a:pt x="38" y="19"/>
                      <a:pt x="39" y="16"/>
                      <a:pt x="35" y="14"/>
                    </a:cubicBezTo>
                    <a:cubicBezTo>
                      <a:pt x="36" y="11"/>
                      <a:pt x="42" y="4"/>
                      <a:pt x="46" y="3"/>
                    </a:cubicBezTo>
                    <a:cubicBezTo>
                      <a:pt x="43" y="3"/>
                      <a:pt x="38" y="4"/>
                      <a:pt x="35" y="5"/>
                    </a:cubicBezTo>
                    <a:cubicBezTo>
                      <a:pt x="33" y="5"/>
                      <a:pt x="31" y="7"/>
                      <a:pt x="30" y="7"/>
                    </a:cubicBezTo>
                    <a:cubicBezTo>
                      <a:pt x="29" y="6"/>
                      <a:pt x="30" y="4"/>
                      <a:pt x="29" y="3"/>
                    </a:cubicBezTo>
                    <a:cubicBezTo>
                      <a:pt x="28" y="3"/>
                      <a:pt x="24" y="3"/>
                      <a:pt x="23" y="3"/>
                    </a:cubicBezTo>
                    <a:cubicBezTo>
                      <a:pt x="21" y="4"/>
                      <a:pt x="20" y="5"/>
                      <a:pt x="19" y="6"/>
                    </a:cubicBezTo>
                    <a:cubicBezTo>
                      <a:pt x="14" y="7"/>
                      <a:pt x="18" y="1"/>
                      <a:pt x="15" y="0"/>
                    </a:cubicBezTo>
                    <a:cubicBezTo>
                      <a:pt x="10" y="5"/>
                      <a:pt x="6" y="7"/>
                      <a:pt x="7" y="14"/>
                    </a:cubicBezTo>
                    <a:cubicBezTo>
                      <a:pt x="7" y="16"/>
                      <a:pt x="10" y="20"/>
                      <a:pt x="8" y="21"/>
                    </a:cubicBezTo>
                    <a:cubicBezTo>
                      <a:pt x="6" y="22"/>
                      <a:pt x="1" y="21"/>
                      <a:pt x="0" y="21"/>
                    </a:cubicBezTo>
                    <a:cubicBezTo>
                      <a:pt x="2" y="25"/>
                      <a:pt x="13" y="18"/>
                      <a:pt x="11" y="26"/>
                    </a:cubicBezTo>
                    <a:lnTo>
                      <a:pt x="11" y="25"/>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76" name="Freeform 71"/>
              <p:cNvSpPr>
                <a:spLocks/>
              </p:cNvSpPr>
              <p:nvPr/>
            </p:nvSpPr>
            <p:spPr bwMode="auto">
              <a:xfrm>
                <a:off x="1683" y="808"/>
                <a:ext cx="88" cy="118"/>
              </a:xfrm>
              <a:custGeom>
                <a:avLst/>
                <a:gdLst>
                  <a:gd name="T0" fmla="*/ 22 w 37"/>
                  <a:gd name="T1" fmla="*/ 40 h 50"/>
                  <a:gd name="T2" fmla="*/ 33 w 37"/>
                  <a:gd name="T3" fmla="*/ 24 h 50"/>
                  <a:gd name="T4" fmla="*/ 30 w 37"/>
                  <a:gd name="T5" fmla="*/ 26 h 50"/>
                  <a:gd name="T6" fmla="*/ 28 w 37"/>
                  <a:gd name="T7" fmla="*/ 16 h 50"/>
                  <a:gd name="T8" fmla="*/ 20 w 37"/>
                  <a:gd name="T9" fmla="*/ 14 h 50"/>
                  <a:gd name="T10" fmla="*/ 14 w 37"/>
                  <a:gd name="T11" fmla="*/ 0 h 50"/>
                  <a:gd name="T12" fmla="*/ 12 w 37"/>
                  <a:gd name="T13" fmla="*/ 11 h 50"/>
                  <a:gd name="T14" fmla="*/ 12 w 37"/>
                  <a:gd name="T15" fmla="*/ 16 h 50"/>
                  <a:gd name="T16" fmla="*/ 8 w 37"/>
                  <a:gd name="T17" fmla="*/ 16 h 50"/>
                  <a:gd name="T18" fmla="*/ 6 w 37"/>
                  <a:gd name="T19" fmla="*/ 21 h 50"/>
                  <a:gd name="T20" fmla="*/ 7 w 37"/>
                  <a:gd name="T21" fmla="*/ 26 h 50"/>
                  <a:gd name="T22" fmla="*/ 0 w 37"/>
                  <a:gd name="T23" fmla="*/ 28 h 50"/>
                  <a:gd name="T24" fmla="*/ 10 w 37"/>
                  <a:gd name="T25" fmla="*/ 40 h 50"/>
                  <a:gd name="T26" fmla="*/ 17 w 37"/>
                  <a:gd name="T27" fmla="*/ 42 h 50"/>
                  <a:gd name="T28" fmla="*/ 15 w 37"/>
                  <a:gd name="T29" fmla="*/ 50 h 50"/>
                  <a:gd name="T30" fmla="*/ 23 w 37"/>
                  <a:gd name="T31" fmla="*/ 40 h 50"/>
                  <a:gd name="T32" fmla="*/ 22 w 37"/>
                  <a:gd name="T33"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0">
                    <a:moveTo>
                      <a:pt x="22" y="40"/>
                    </a:moveTo>
                    <a:cubicBezTo>
                      <a:pt x="31" y="42"/>
                      <a:pt x="37" y="32"/>
                      <a:pt x="33" y="24"/>
                    </a:cubicBezTo>
                    <a:cubicBezTo>
                      <a:pt x="32" y="25"/>
                      <a:pt x="31" y="25"/>
                      <a:pt x="30" y="26"/>
                    </a:cubicBezTo>
                    <a:cubicBezTo>
                      <a:pt x="28" y="23"/>
                      <a:pt x="30" y="19"/>
                      <a:pt x="28" y="16"/>
                    </a:cubicBezTo>
                    <a:cubicBezTo>
                      <a:pt x="26" y="13"/>
                      <a:pt x="24" y="11"/>
                      <a:pt x="20" y="14"/>
                    </a:cubicBezTo>
                    <a:cubicBezTo>
                      <a:pt x="18" y="12"/>
                      <a:pt x="13" y="4"/>
                      <a:pt x="14" y="0"/>
                    </a:cubicBezTo>
                    <a:cubicBezTo>
                      <a:pt x="12" y="3"/>
                      <a:pt x="12" y="8"/>
                      <a:pt x="12" y="11"/>
                    </a:cubicBezTo>
                    <a:cubicBezTo>
                      <a:pt x="12" y="12"/>
                      <a:pt x="13" y="15"/>
                      <a:pt x="12" y="16"/>
                    </a:cubicBezTo>
                    <a:cubicBezTo>
                      <a:pt x="10" y="17"/>
                      <a:pt x="9" y="15"/>
                      <a:pt x="8" y="16"/>
                    </a:cubicBezTo>
                    <a:cubicBezTo>
                      <a:pt x="7" y="17"/>
                      <a:pt x="6" y="20"/>
                      <a:pt x="6" y="21"/>
                    </a:cubicBezTo>
                    <a:cubicBezTo>
                      <a:pt x="6" y="23"/>
                      <a:pt x="7" y="24"/>
                      <a:pt x="7" y="26"/>
                    </a:cubicBezTo>
                    <a:cubicBezTo>
                      <a:pt x="7" y="31"/>
                      <a:pt x="2" y="25"/>
                      <a:pt x="0" y="28"/>
                    </a:cubicBezTo>
                    <a:cubicBezTo>
                      <a:pt x="3" y="34"/>
                      <a:pt x="3" y="39"/>
                      <a:pt x="10" y="40"/>
                    </a:cubicBezTo>
                    <a:cubicBezTo>
                      <a:pt x="13" y="41"/>
                      <a:pt x="17" y="39"/>
                      <a:pt x="17" y="42"/>
                    </a:cubicBezTo>
                    <a:cubicBezTo>
                      <a:pt x="17" y="44"/>
                      <a:pt x="15" y="48"/>
                      <a:pt x="15" y="50"/>
                    </a:cubicBezTo>
                    <a:cubicBezTo>
                      <a:pt x="19" y="49"/>
                      <a:pt x="16" y="36"/>
                      <a:pt x="23" y="40"/>
                    </a:cubicBezTo>
                    <a:lnTo>
                      <a:pt x="22" y="40"/>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77" name="Freeform 72"/>
              <p:cNvSpPr>
                <a:spLocks/>
              </p:cNvSpPr>
              <p:nvPr/>
            </p:nvSpPr>
            <p:spPr bwMode="auto">
              <a:xfrm>
                <a:off x="1790" y="945"/>
                <a:ext cx="156" cy="64"/>
              </a:xfrm>
              <a:custGeom>
                <a:avLst/>
                <a:gdLst>
                  <a:gd name="T0" fmla="*/ 26 w 66"/>
                  <a:gd name="T1" fmla="*/ 25 h 27"/>
                  <a:gd name="T2" fmla="*/ 40 w 66"/>
                  <a:gd name="T3" fmla="*/ 26 h 27"/>
                  <a:gd name="T4" fmla="*/ 40 w 66"/>
                  <a:gd name="T5" fmla="*/ 22 h 27"/>
                  <a:gd name="T6" fmla="*/ 50 w 66"/>
                  <a:gd name="T7" fmla="*/ 22 h 27"/>
                  <a:gd name="T8" fmla="*/ 49 w 66"/>
                  <a:gd name="T9" fmla="*/ 17 h 27"/>
                  <a:gd name="T10" fmla="*/ 62 w 66"/>
                  <a:gd name="T11" fmla="*/ 14 h 27"/>
                  <a:gd name="T12" fmla="*/ 59 w 66"/>
                  <a:gd name="T13" fmla="*/ 20 h 27"/>
                  <a:gd name="T14" fmla="*/ 65 w 66"/>
                  <a:gd name="T15" fmla="*/ 17 h 27"/>
                  <a:gd name="T16" fmla="*/ 63 w 66"/>
                  <a:gd name="T17" fmla="*/ 11 h 27"/>
                  <a:gd name="T18" fmla="*/ 55 w 66"/>
                  <a:gd name="T19" fmla="*/ 10 h 27"/>
                  <a:gd name="T20" fmla="*/ 48 w 66"/>
                  <a:gd name="T21" fmla="*/ 8 h 27"/>
                  <a:gd name="T22" fmla="*/ 51 w 66"/>
                  <a:gd name="T23" fmla="*/ 4 h 27"/>
                  <a:gd name="T24" fmla="*/ 47 w 66"/>
                  <a:gd name="T25" fmla="*/ 4 h 27"/>
                  <a:gd name="T26" fmla="*/ 39 w 66"/>
                  <a:gd name="T27" fmla="*/ 6 h 27"/>
                  <a:gd name="T28" fmla="*/ 42 w 66"/>
                  <a:gd name="T29" fmla="*/ 2 h 27"/>
                  <a:gd name="T30" fmla="*/ 37 w 66"/>
                  <a:gd name="T31" fmla="*/ 1 h 27"/>
                  <a:gd name="T32" fmla="*/ 9 w 66"/>
                  <a:gd name="T33" fmla="*/ 9 h 27"/>
                  <a:gd name="T34" fmla="*/ 1 w 66"/>
                  <a:gd name="T35" fmla="*/ 6 h 27"/>
                  <a:gd name="T36" fmla="*/ 9 w 66"/>
                  <a:gd name="T37" fmla="*/ 9 h 27"/>
                  <a:gd name="T38" fmla="*/ 20 w 66"/>
                  <a:gd name="T39" fmla="*/ 20 h 27"/>
                  <a:gd name="T40" fmla="*/ 26 w 66"/>
                  <a:gd name="T4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27">
                    <a:moveTo>
                      <a:pt x="26" y="25"/>
                    </a:moveTo>
                    <a:cubicBezTo>
                      <a:pt x="27" y="18"/>
                      <a:pt x="39" y="27"/>
                      <a:pt x="40" y="26"/>
                    </a:cubicBezTo>
                    <a:cubicBezTo>
                      <a:pt x="42" y="25"/>
                      <a:pt x="40" y="22"/>
                      <a:pt x="40" y="22"/>
                    </a:cubicBezTo>
                    <a:cubicBezTo>
                      <a:pt x="40" y="22"/>
                      <a:pt x="47" y="24"/>
                      <a:pt x="50" y="22"/>
                    </a:cubicBezTo>
                    <a:cubicBezTo>
                      <a:pt x="53" y="20"/>
                      <a:pt x="50" y="17"/>
                      <a:pt x="49" y="17"/>
                    </a:cubicBezTo>
                    <a:cubicBezTo>
                      <a:pt x="49" y="17"/>
                      <a:pt x="59" y="11"/>
                      <a:pt x="62" y="14"/>
                    </a:cubicBezTo>
                    <a:cubicBezTo>
                      <a:pt x="65" y="18"/>
                      <a:pt x="59" y="20"/>
                      <a:pt x="59" y="20"/>
                    </a:cubicBezTo>
                    <a:cubicBezTo>
                      <a:pt x="59" y="20"/>
                      <a:pt x="64" y="20"/>
                      <a:pt x="65" y="17"/>
                    </a:cubicBezTo>
                    <a:cubicBezTo>
                      <a:pt x="66" y="14"/>
                      <a:pt x="65" y="12"/>
                      <a:pt x="63" y="11"/>
                    </a:cubicBezTo>
                    <a:cubicBezTo>
                      <a:pt x="61" y="10"/>
                      <a:pt x="59" y="10"/>
                      <a:pt x="55" y="10"/>
                    </a:cubicBezTo>
                    <a:cubicBezTo>
                      <a:pt x="50" y="9"/>
                      <a:pt x="48" y="8"/>
                      <a:pt x="48" y="8"/>
                    </a:cubicBezTo>
                    <a:cubicBezTo>
                      <a:pt x="48" y="8"/>
                      <a:pt x="52" y="6"/>
                      <a:pt x="51" y="4"/>
                    </a:cubicBezTo>
                    <a:cubicBezTo>
                      <a:pt x="51" y="3"/>
                      <a:pt x="50" y="3"/>
                      <a:pt x="47" y="4"/>
                    </a:cubicBezTo>
                    <a:cubicBezTo>
                      <a:pt x="44" y="5"/>
                      <a:pt x="39" y="6"/>
                      <a:pt x="39" y="6"/>
                    </a:cubicBezTo>
                    <a:cubicBezTo>
                      <a:pt x="39" y="6"/>
                      <a:pt x="42" y="3"/>
                      <a:pt x="42" y="2"/>
                    </a:cubicBezTo>
                    <a:cubicBezTo>
                      <a:pt x="41" y="0"/>
                      <a:pt x="40" y="0"/>
                      <a:pt x="37" y="1"/>
                    </a:cubicBezTo>
                    <a:cubicBezTo>
                      <a:pt x="34" y="3"/>
                      <a:pt x="19" y="9"/>
                      <a:pt x="9" y="9"/>
                    </a:cubicBezTo>
                    <a:cubicBezTo>
                      <a:pt x="0" y="8"/>
                      <a:pt x="1" y="6"/>
                      <a:pt x="1" y="6"/>
                    </a:cubicBezTo>
                    <a:cubicBezTo>
                      <a:pt x="9" y="9"/>
                      <a:pt x="9" y="9"/>
                      <a:pt x="9" y="9"/>
                    </a:cubicBezTo>
                    <a:cubicBezTo>
                      <a:pt x="9" y="9"/>
                      <a:pt x="20" y="12"/>
                      <a:pt x="20" y="20"/>
                    </a:cubicBezTo>
                    <a:cubicBezTo>
                      <a:pt x="20" y="27"/>
                      <a:pt x="26" y="25"/>
                      <a:pt x="26" y="2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78" name="Freeform 73"/>
              <p:cNvSpPr>
                <a:spLocks/>
              </p:cNvSpPr>
              <p:nvPr/>
            </p:nvSpPr>
            <p:spPr bwMode="auto">
              <a:xfrm>
                <a:off x="1643" y="1104"/>
                <a:ext cx="175" cy="224"/>
              </a:xfrm>
              <a:custGeom>
                <a:avLst/>
                <a:gdLst>
                  <a:gd name="T0" fmla="*/ 22 w 74"/>
                  <a:gd name="T1" fmla="*/ 67 h 95"/>
                  <a:gd name="T2" fmla="*/ 59 w 74"/>
                  <a:gd name="T3" fmla="*/ 86 h 95"/>
                  <a:gd name="T4" fmla="*/ 50 w 74"/>
                  <a:gd name="T5" fmla="*/ 67 h 95"/>
                  <a:gd name="T6" fmla="*/ 35 w 74"/>
                  <a:gd name="T7" fmla="*/ 59 h 95"/>
                  <a:gd name="T8" fmla="*/ 40 w 74"/>
                  <a:gd name="T9" fmla="*/ 53 h 95"/>
                  <a:gd name="T10" fmla="*/ 18 w 74"/>
                  <a:gd name="T11" fmla="*/ 38 h 95"/>
                  <a:gd name="T12" fmla="*/ 23 w 74"/>
                  <a:gd name="T13" fmla="*/ 6 h 95"/>
                  <a:gd name="T14" fmla="*/ 31 w 74"/>
                  <a:gd name="T15" fmla="*/ 2 h 95"/>
                  <a:gd name="T16" fmla="*/ 15 w 74"/>
                  <a:gd name="T17" fmla="*/ 9 h 95"/>
                  <a:gd name="T18" fmla="*/ 22 w 74"/>
                  <a:gd name="T19"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95">
                    <a:moveTo>
                      <a:pt x="22" y="67"/>
                    </a:moveTo>
                    <a:cubicBezTo>
                      <a:pt x="25" y="72"/>
                      <a:pt x="43" y="95"/>
                      <a:pt x="59" y="86"/>
                    </a:cubicBezTo>
                    <a:cubicBezTo>
                      <a:pt x="74" y="76"/>
                      <a:pt x="62" y="57"/>
                      <a:pt x="50" y="67"/>
                    </a:cubicBezTo>
                    <a:cubicBezTo>
                      <a:pt x="42" y="75"/>
                      <a:pt x="33" y="64"/>
                      <a:pt x="35" y="59"/>
                    </a:cubicBezTo>
                    <a:cubicBezTo>
                      <a:pt x="36" y="55"/>
                      <a:pt x="40" y="53"/>
                      <a:pt x="40" y="53"/>
                    </a:cubicBezTo>
                    <a:cubicBezTo>
                      <a:pt x="40" y="53"/>
                      <a:pt x="23" y="53"/>
                      <a:pt x="18" y="38"/>
                    </a:cubicBezTo>
                    <a:cubicBezTo>
                      <a:pt x="12" y="24"/>
                      <a:pt x="16" y="11"/>
                      <a:pt x="23" y="6"/>
                    </a:cubicBezTo>
                    <a:cubicBezTo>
                      <a:pt x="29" y="1"/>
                      <a:pt x="31" y="2"/>
                      <a:pt x="31" y="2"/>
                    </a:cubicBezTo>
                    <a:cubicBezTo>
                      <a:pt x="31" y="2"/>
                      <a:pt x="22" y="0"/>
                      <a:pt x="15" y="9"/>
                    </a:cubicBezTo>
                    <a:cubicBezTo>
                      <a:pt x="0" y="30"/>
                      <a:pt x="19" y="63"/>
                      <a:pt x="22" y="67"/>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79" name="Freeform 74"/>
              <p:cNvSpPr>
                <a:spLocks/>
              </p:cNvSpPr>
              <p:nvPr/>
            </p:nvSpPr>
            <p:spPr bwMode="auto">
              <a:xfrm>
                <a:off x="1058" y="1614"/>
                <a:ext cx="158" cy="186"/>
              </a:xfrm>
              <a:custGeom>
                <a:avLst/>
                <a:gdLst>
                  <a:gd name="T0" fmla="*/ 57 w 67"/>
                  <a:gd name="T1" fmla="*/ 34 h 79"/>
                  <a:gd name="T2" fmla="*/ 50 w 67"/>
                  <a:gd name="T3" fmla="*/ 71 h 79"/>
                  <a:gd name="T4" fmla="*/ 41 w 67"/>
                  <a:gd name="T5" fmla="*/ 57 h 79"/>
                  <a:gd name="T6" fmla="*/ 44 w 67"/>
                  <a:gd name="T7" fmla="*/ 40 h 79"/>
                  <a:gd name="T8" fmla="*/ 36 w 67"/>
                  <a:gd name="T9" fmla="*/ 41 h 79"/>
                  <a:gd name="T10" fmla="*/ 37 w 67"/>
                  <a:gd name="T11" fmla="*/ 18 h 79"/>
                  <a:gd name="T12" fmla="*/ 9 w 67"/>
                  <a:gd name="T13" fmla="*/ 7 h 79"/>
                  <a:gd name="T14" fmla="*/ 0 w 67"/>
                  <a:gd name="T15" fmla="*/ 12 h 79"/>
                  <a:gd name="T16" fmla="*/ 16 w 67"/>
                  <a:gd name="T17" fmla="*/ 2 h 79"/>
                  <a:gd name="T18" fmla="*/ 57 w 67"/>
                  <a:gd name="T19" fmla="*/ 3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79">
                    <a:moveTo>
                      <a:pt x="57" y="34"/>
                    </a:moveTo>
                    <a:cubicBezTo>
                      <a:pt x="59" y="38"/>
                      <a:pt x="67" y="63"/>
                      <a:pt x="50" y="71"/>
                    </a:cubicBezTo>
                    <a:cubicBezTo>
                      <a:pt x="34" y="79"/>
                      <a:pt x="26" y="61"/>
                      <a:pt x="41" y="57"/>
                    </a:cubicBezTo>
                    <a:cubicBezTo>
                      <a:pt x="51" y="53"/>
                      <a:pt x="49" y="41"/>
                      <a:pt x="44" y="40"/>
                    </a:cubicBezTo>
                    <a:cubicBezTo>
                      <a:pt x="39" y="39"/>
                      <a:pt x="36" y="41"/>
                      <a:pt x="36" y="41"/>
                    </a:cubicBezTo>
                    <a:cubicBezTo>
                      <a:pt x="36" y="41"/>
                      <a:pt x="45" y="29"/>
                      <a:pt x="37" y="18"/>
                    </a:cubicBezTo>
                    <a:cubicBezTo>
                      <a:pt x="29" y="7"/>
                      <a:pt x="17" y="4"/>
                      <a:pt x="9" y="7"/>
                    </a:cubicBezTo>
                    <a:cubicBezTo>
                      <a:pt x="1" y="10"/>
                      <a:pt x="0" y="12"/>
                      <a:pt x="0" y="12"/>
                    </a:cubicBezTo>
                    <a:cubicBezTo>
                      <a:pt x="0" y="12"/>
                      <a:pt x="5" y="4"/>
                      <a:pt x="16" y="2"/>
                    </a:cubicBezTo>
                    <a:cubicBezTo>
                      <a:pt x="41" y="0"/>
                      <a:pt x="56" y="30"/>
                      <a:pt x="57" y="3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80" name="Freeform 75"/>
              <p:cNvSpPr>
                <a:spLocks/>
              </p:cNvSpPr>
              <p:nvPr/>
            </p:nvSpPr>
            <p:spPr bwMode="auto">
              <a:xfrm>
                <a:off x="729" y="1590"/>
                <a:ext cx="29" cy="26"/>
              </a:xfrm>
              <a:custGeom>
                <a:avLst/>
                <a:gdLst>
                  <a:gd name="T0" fmla="*/ 9 w 12"/>
                  <a:gd name="T1" fmla="*/ 2 h 11"/>
                  <a:gd name="T2" fmla="*/ 10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0" y="9"/>
                    </a:cubicBezTo>
                    <a:cubicBezTo>
                      <a:pt x="9" y="11"/>
                      <a:pt x="6" y="11"/>
                      <a:pt x="3" y="9"/>
                    </a:cubicBezTo>
                    <a:cubicBezTo>
                      <a:pt x="1" y="7"/>
                      <a:pt x="0" y="3"/>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81" name="Freeform 76"/>
              <p:cNvSpPr>
                <a:spLocks/>
              </p:cNvSpPr>
              <p:nvPr/>
            </p:nvSpPr>
            <p:spPr bwMode="auto">
              <a:xfrm>
                <a:off x="729" y="1590"/>
                <a:ext cx="29"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7 w 12"/>
                  <a:gd name="T11" fmla="*/ 10 h 11"/>
                  <a:gd name="T12" fmla="*/ 4 w 12"/>
                  <a:gd name="T13" fmla="*/ 9 h 11"/>
                  <a:gd name="T14" fmla="*/ 3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2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9" y="4"/>
                      <a:pt x="10" y="5"/>
                      <a:pt x="11" y="6"/>
                    </a:cubicBezTo>
                    <a:cubicBezTo>
                      <a:pt x="11" y="7"/>
                      <a:pt x="11" y="8"/>
                      <a:pt x="10" y="9"/>
                    </a:cubicBezTo>
                    <a:cubicBezTo>
                      <a:pt x="10" y="9"/>
                      <a:pt x="10" y="9"/>
                      <a:pt x="10" y="9"/>
                    </a:cubicBezTo>
                    <a:cubicBezTo>
                      <a:pt x="9" y="10"/>
                      <a:pt x="8" y="10"/>
                      <a:pt x="7" y="10"/>
                    </a:cubicBezTo>
                    <a:cubicBezTo>
                      <a:pt x="6" y="10"/>
                      <a:pt x="5" y="9"/>
                      <a:pt x="4" y="9"/>
                    </a:cubicBezTo>
                    <a:cubicBezTo>
                      <a:pt x="4" y="8"/>
                      <a:pt x="4" y="8"/>
                      <a:pt x="3" y="8"/>
                    </a:cubicBezTo>
                    <a:cubicBezTo>
                      <a:pt x="2" y="7"/>
                      <a:pt x="1" y="6"/>
                      <a:pt x="1" y="5"/>
                    </a:cubicBezTo>
                    <a:cubicBezTo>
                      <a:pt x="1" y="4"/>
                      <a:pt x="1" y="3"/>
                      <a:pt x="2" y="2"/>
                    </a:cubicBezTo>
                    <a:cubicBezTo>
                      <a:pt x="2" y="2"/>
                      <a:pt x="2" y="2"/>
                      <a:pt x="2" y="2"/>
                    </a:cubicBezTo>
                    <a:cubicBezTo>
                      <a:pt x="2" y="1"/>
                      <a:pt x="3" y="1"/>
                      <a:pt x="4" y="1"/>
                    </a:cubicBezTo>
                    <a:cubicBezTo>
                      <a:pt x="5" y="1"/>
                      <a:pt x="7" y="1"/>
                      <a:pt x="8" y="2"/>
                    </a:cubicBezTo>
                    <a:cubicBezTo>
                      <a:pt x="8" y="2"/>
                      <a:pt x="8" y="3"/>
                      <a:pt x="8" y="3"/>
                    </a:cubicBezTo>
                    <a:cubicBezTo>
                      <a:pt x="9" y="2"/>
                      <a:pt x="9" y="2"/>
                      <a:pt x="9" y="2"/>
                    </a:cubicBezTo>
                    <a:cubicBezTo>
                      <a:pt x="9" y="2"/>
                      <a:pt x="9" y="2"/>
                      <a:pt x="9" y="2"/>
                    </a:cubicBezTo>
                    <a:cubicBezTo>
                      <a:pt x="9" y="2"/>
                      <a:pt x="9" y="2"/>
                      <a:pt x="9" y="2"/>
                    </a:cubicBezTo>
                    <a:cubicBezTo>
                      <a:pt x="7" y="0"/>
                      <a:pt x="6" y="0"/>
                      <a:pt x="4" y="0"/>
                    </a:cubicBezTo>
                    <a:cubicBezTo>
                      <a:pt x="3" y="0"/>
                      <a:pt x="2" y="0"/>
                      <a:pt x="1" y="1"/>
                    </a:cubicBezTo>
                    <a:cubicBezTo>
                      <a:pt x="1" y="1"/>
                      <a:pt x="1" y="1"/>
                      <a:pt x="1" y="1"/>
                    </a:cubicBezTo>
                    <a:cubicBezTo>
                      <a:pt x="0" y="2"/>
                      <a:pt x="0" y="4"/>
                      <a:pt x="0" y="5"/>
                    </a:cubicBezTo>
                    <a:cubicBezTo>
                      <a:pt x="0" y="7"/>
                      <a:pt x="1" y="8"/>
                      <a:pt x="3" y="9"/>
                    </a:cubicBezTo>
                    <a:cubicBezTo>
                      <a:pt x="3" y="9"/>
                      <a:pt x="3" y="9"/>
                      <a:pt x="3" y="9"/>
                    </a:cubicBezTo>
                    <a:cubicBezTo>
                      <a:pt x="4" y="10"/>
                      <a:pt x="6" y="11"/>
                      <a:pt x="7" y="11"/>
                    </a:cubicBezTo>
                    <a:cubicBezTo>
                      <a:pt x="9" y="11"/>
                      <a:pt x="10" y="11"/>
                      <a:pt x="11" y="10"/>
                    </a:cubicBezTo>
                    <a:cubicBezTo>
                      <a:pt x="11" y="10"/>
                      <a:pt x="11" y="10"/>
                      <a:pt x="11" y="10"/>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82" name="Freeform 77"/>
              <p:cNvSpPr>
                <a:spLocks/>
              </p:cNvSpPr>
              <p:nvPr/>
            </p:nvSpPr>
            <p:spPr bwMode="auto">
              <a:xfrm>
                <a:off x="720" y="1564"/>
                <a:ext cx="28" cy="26"/>
              </a:xfrm>
              <a:custGeom>
                <a:avLst/>
                <a:gdLst>
                  <a:gd name="T0" fmla="*/ 9 w 12"/>
                  <a:gd name="T1" fmla="*/ 2 h 11"/>
                  <a:gd name="T2" fmla="*/ 11 w 12"/>
                  <a:gd name="T3" fmla="*/ 9 h 11"/>
                  <a:gd name="T4" fmla="*/ 3 w 12"/>
                  <a:gd name="T5" fmla="*/ 9 h 11"/>
                  <a:gd name="T6" fmla="*/ 2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2" y="4"/>
                      <a:pt x="12" y="7"/>
                      <a:pt x="11" y="9"/>
                    </a:cubicBezTo>
                    <a:cubicBezTo>
                      <a:pt x="9" y="11"/>
                      <a:pt x="6" y="11"/>
                      <a:pt x="3" y="9"/>
                    </a:cubicBezTo>
                    <a:cubicBezTo>
                      <a:pt x="1" y="6"/>
                      <a:pt x="0" y="3"/>
                      <a:pt x="2"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83" name="Freeform 78"/>
              <p:cNvSpPr>
                <a:spLocks/>
              </p:cNvSpPr>
              <p:nvPr/>
            </p:nvSpPr>
            <p:spPr bwMode="auto">
              <a:xfrm>
                <a:off x="720" y="1564"/>
                <a:ext cx="28" cy="26"/>
              </a:xfrm>
              <a:custGeom>
                <a:avLst/>
                <a:gdLst>
                  <a:gd name="T0" fmla="*/ 9 w 12"/>
                  <a:gd name="T1" fmla="*/ 2 h 11"/>
                  <a:gd name="T2" fmla="*/ 9 w 12"/>
                  <a:gd name="T3" fmla="*/ 2 h 11"/>
                  <a:gd name="T4" fmla="*/ 11 w 12"/>
                  <a:gd name="T5" fmla="*/ 6 h 11"/>
                  <a:gd name="T6" fmla="*/ 11 w 12"/>
                  <a:gd name="T7" fmla="*/ 9 h 11"/>
                  <a:gd name="T8" fmla="*/ 10 w 12"/>
                  <a:gd name="T9" fmla="*/ 9 h 11"/>
                  <a:gd name="T10" fmla="*/ 8 w 12"/>
                  <a:gd name="T11" fmla="*/ 10 h 11"/>
                  <a:gd name="T12" fmla="*/ 4 w 12"/>
                  <a:gd name="T13" fmla="*/ 8 h 11"/>
                  <a:gd name="T14" fmla="*/ 4 w 12"/>
                  <a:gd name="T15" fmla="*/ 8 h 11"/>
                  <a:gd name="T16" fmla="*/ 2 w 12"/>
                  <a:gd name="T17" fmla="*/ 5 h 11"/>
                  <a:gd name="T18" fmla="*/ 2 w 12"/>
                  <a:gd name="T19" fmla="*/ 2 h 11"/>
                  <a:gd name="T20" fmla="*/ 2 w 12"/>
                  <a:gd name="T21" fmla="*/ 2 h 11"/>
                  <a:gd name="T22" fmla="*/ 5 w 12"/>
                  <a:gd name="T23" fmla="*/ 1 h 11"/>
                  <a:gd name="T24" fmla="*/ 8 w 12"/>
                  <a:gd name="T25" fmla="*/ 2 h 11"/>
                  <a:gd name="T26" fmla="*/ 9 w 12"/>
                  <a:gd name="T27" fmla="*/ 2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1 w 12"/>
                  <a:gd name="T41" fmla="*/ 5 h 11"/>
                  <a:gd name="T42" fmla="*/ 3 w 12"/>
                  <a:gd name="T43" fmla="*/ 9 h 11"/>
                  <a:gd name="T44" fmla="*/ 3 w 12"/>
                  <a:gd name="T45" fmla="*/ 9 h 11"/>
                  <a:gd name="T46" fmla="*/ 8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2"/>
                      <a:pt x="9" y="2"/>
                      <a:pt x="9" y="2"/>
                    </a:cubicBezTo>
                    <a:cubicBezTo>
                      <a:pt x="10" y="3"/>
                      <a:pt x="11" y="5"/>
                      <a:pt x="11" y="6"/>
                    </a:cubicBezTo>
                    <a:cubicBezTo>
                      <a:pt x="11" y="7"/>
                      <a:pt x="11" y="8"/>
                      <a:pt x="11" y="9"/>
                    </a:cubicBezTo>
                    <a:cubicBezTo>
                      <a:pt x="10" y="9"/>
                      <a:pt x="10" y="9"/>
                      <a:pt x="10" y="9"/>
                    </a:cubicBezTo>
                    <a:cubicBezTo>
                      <a:pt x="10" y="10"/>
                      <a:pt x="9" y="10"/>
                      <a:pt x="8" y="10"/>
                    </a:cubicBezTo>
                    <a:cubicBezTo>
                      <a:pt x="7" y="10"/>
                      <a:pt x="5" y="9"/>
                      <a:pt x="4" y="8"/>
                    </a:cubicBezTo>
                    <a:cubicBezTo>
                      <a:pt x="4" y="8"/>
                      <a:pt x="4" y="8"/>
                      <a:pt x="4" y="8"/>
                    </a:cubicBezTo>
                    <a:cubicBezTo>
                      <a:pt x="3" y="7"/>
                      <a:pt x="2" y="6"/>
                      <a:pt x="2" y="5"/>
                    </a:cubicBezTo>
                    <a:cubicBezTo>
                      <a:pt x="1" y="4"/>
                      <a:pt x="1" y="3"/>
                      <a:pt x="2" y="2"/>
                    </a:cubicBezTo>
                    <a:cubicBezTo>
                      <a:pt x="2" y="2"/>
                      <a:pt x="2" y="2"/>
                      <a:pt x="2" y="2"/>
                    </a:cubicBezTo>
                    <a:cubicBezTo>
                      <a:pt x="3" y="1"/>
                      <a:pt x="4" y="1"/>
                      <a:pt x="5" y="1"/>
                    </a:cubicBezTo>
                    <a:cubicBezTo>
                      <a:pt x="6" y="1"/>
                      <a:pt x="7" y="1"/>
                      <a:pt x="8" y="2"/>
                    </a:cubicBezTo>
                    <a:cubicBezTo>
                      <a:pt x="8" y="2"/>
                      <a:pt x="9" y="2"/>
                      <a:pt x="9" y="2"/>
                    </a:cubicBezTo>
                    <a:cubicBezTo>
                      <a:pt x="9" y="2"/>
                      <a:pt x="9" y="2"/>
                      <a:pt x="9" y="2"/>
                    </a:cubicBezTo>
                    <a:cubicBezTo>
                      <a:pt x="9" y="2"/>
                      <a:pt x="9" y="2"/>
                      <a:pt x="9" y="2"/>
                    </a:cubicBezTo>
                    <a:cubicBezTo>
                      <a:pt x="9" y="2"/>
                      <a:pt x="9" y="1"/>
                      <a:pt x="9" y="1"/>
                    </a:cubicBezTo>
                    <a:cubicBezTo>
                      <a:pt x="8" y="0"/>
                      <a:pt x="6" y="0"/>
                      <a:pt x="5" y="0"/>
                    </a:cubicBezTo>
                    <a:cubicBezTo>
                      <a:pt x="3" y="0"/>
                      <a:pt x="2" y="0"/>
                      <a:pt x="1" y="1"/>
                    </a:cubicBezTo>
                    <a:cubicBezTo>
                      <a:pt x="1" y="1"/>
                      <a:pt x="1" y="1"/>
                      <a:pt x="1" y="1"/>
                    </a:cubicBezTo>
                    <a:cubicBezTo>
                      <a:pt x="0" y="2"/>
                      <a:pt x="0" y="4"/>
                      <a:pt x="1" y="5"/>
                    </a:cubicBezTo>
                    <a:cubicBezTo>
                      <a:pt x="1" y="6"/>
                      <a:pt x="2" y="8"/>
                      <a:pt x="3" y="9"/>
                    </a:cubicBezTo>
                    <a:cubicBezTo>
                      <a:pt x="3" y="9"/>
                      <a:pt x="3" y="9"/>
                      <a:pt x="3" y="9"/>
                    </a:cubicBezTo>
                    <a:cubicBezTo>
                      <a:pt x="5" y="10"/>
                      <a:pt x="6" y="11"/>
                      <a:pt x="8" y="11"/>
                    </a:cubicBezTo>
                    <a:cubicBezTo>
                      <a:pt x="9" y="11"/>
                      <a:pt x="10" y="11"/>
                      <a:pt x="11" y="10"/>
                    </a:cubicBezTo>
                    <a:cubicBezTo>
                      <a:pt x="11" y="9"/>
                      <a:pt x="11" y="9"/>
                      <a:pt x="11" y="9"/>
                    </a:cubicBezTo>
                    <a:cubicBezTo>
                      <a:pt x="12" y="8"/>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84" name="Freeform 79"/>
              <p:cNvSpPr>
                <a:spLocks/>
              </p:cNvSpPr>
              <p:nvPr/>
            </p:nvSpPr>
            <p:spPr bwMode="auto">
              <a:xfrm>
                <a:off x="668" y="1465"/>
                <a:ext cx="28" cy="26"/>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85" name="Freeform 80"/>
              <p:cNvSpPr>
                <a:spLocks/>
              </p:cNvSpPr>
              <p:nvPr/>
            </p:nvSpPr>
            <p:spPr bwMode="auto">
              <a:xfrm>
                <a:off x="668" y="1465"/>
                <a:ext cx="28"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3"/>
                    </a:cubicBezTo>
                    <a:cubicBezTo>
                      <a:pt x="9" y="2"/>
                      <a:pt x="9" y="2"/>
                      <a:pt x="9" y="2"/>
                    </a:cubicBezTo>
                    <a:cubicBezTo>
                      <a:pt x="9" y="2"/>
                      <a:pt x="9" y="2"/>
                      <a:pt x="9" y="2"/>
                    </a:cubicBezTo>
                    <a:cubicBezTo>
                      <a:pt x="9" y="2"/>
                      <a:pt x="9" y="2"/>
                      <a:pt x="9" y="1"/>
                    </a:cubicBezTo>
                    <a:cubicBezTo>
                      <a:pt x="7" y="0"/>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86" name="Freeform 81"/>
              <p:cNvSpPr>
                <a:spLocks/>
              </p:cNvSpPr>
              <p:nvPr/>
            </p:nvSpPr>
            <p:spPr bwMode="auto">
              <a:xfrm>
                <a:off x="710" y="1538"/>
                <a:ext cx="31" cy="26"/>
              </a:xfrm>
              <a:custGeom>
                <a:avLst/>
                <a:gdLst>
                  <a:gd name="T0" fmla="*/ 9 w 13"/>
                  <a:gd name="T1" fmla="*/ 2 h 11"/>
                  <a:gd name="T2" fmla="*/ 11 w 13"/>
                  <a:gd name="T3" fmla="*/ 9 h 11"/>
                  <a:gd name="T4" fmla="*/ 4 w 13"/>
                  <a:gd name="T5" fmla="*/ 9 h 11"/>
                  <a:gd name="T6" fmla="*/ 2 w 13"/>
                  <a:gd name="T7" fmla="*/ 1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7"/>
                      <a:pt x="11" y="9"/>
                    </a:cubicBezTo>
                    <a:cubicBezTo>
                      <a:pt x="10" y="11"/>
                      <a:pt x="6" y="11"/>
                      <a:pt x="4" y="9"/>
                    </a:cubicBezTo>
                    <a:cubicBezTo>
                      <a:pt x="1" y="6"/>
                      <a:pt x="0" y="3"/>
                      <a:pt x="2" y="1"/>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87" name="Freeform 82"/>
              <p:cNvSpPr>
                <a:spLocks/>
              </p:cNvSpPr>
              <p:nvPr/>
            </p:nvSpPr>
            <p:spPr bwMode="auto">
              <a:xfrm>
                <a:off x="710" y="1538"/>
                <a:ext cx="31" cy="26"/>
              </a:xfrm>
              <a:custGeom>
                <a:avLst/>
                <a:gdLst>
                  <a:gd name="T0" fmla="*/ 9 w 13"/>
                  <a:gd name="T1" fmla="*/ 2 h 11"/>
                  <a:gd name="T2" fmla="*/ 9 w 13"/>
                  <a:gd name="T3" fmla="*/ 2 h 11"/>
                  <a:gd name="T4" fmla="*/ 11 w 13"/>
                  <a:gd name="T5" fmla="*/ 6 h 11"/>
                  <a:gd name="T6" fmla="*/ 11 w 13"/>
                  <a:gd name="T7" fmla="*/ 9 h 11"/>
                  <a:gd name="T8" fmla="*/ 11 w 13"/>
                  <a:gd name="T9" fmla="*/ 9 h 11"/>
                  <a:gd name="T10" fmla="*/ 8 w 13"/>
                  <a:gd name="T11" fmla="*/ 10 h 11"/>
                  <a:gd name="T12" fmla="*/ 4 w 13"/>
                  <a:gd name="T13" fmla="*/ 8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2 h 11"/>
                  <a:gd name="T26" fmla="*/ 9 w 13"/>
                  <a:gd name="T27" fmla="*/ 2 h 11"/>
                  <a:gd name="T28" fmla="*/ 9 w 13"/>
                  <a:gd name="T29" fmla="*/ 2 h 11"/>
                  <a:gd name="T30" fmla="*/ 10 w 13"/>
                  <a:gd name="T31" fmla="*/ 2 h 11"/>
                  <a:gd name="T32" fmla="*/ 9 w 13"/>
                  <a:gd name="T33" fmla="*/ 1 h 11"/>
                  <a:gd name="T34" fmla="*/ 5 w 13"/>
                  <a:gd name="T35" fmla="*/ 0 h 11"/>
                  <a:gd name="T36" fmla="*/ 2 w 13"/>
                  <a:gd name="T37" fmla="*/ 1 h 11"/>
                  <a:gd name="T38" fmla="*/ 1 w 13"/>
                  <a:gd name="T39" fmla="*/ 1 h 11"/>
                  <a:gd name="T40" fmla="*/ 1 w 13"/>
                  <a:gd name="T41" fmla="*/ 5 h 11"/>
                  <a:gd name="T42" fmla="*/ 3 w 13"/>
                  <a:gd name="T43" fmla="*/ 9 h 11"/>
                  <a:gd name="T44" fmla="*/ 4 w 13"/>
                  <a:gd name="T45" fmla="*/ 9 h 11"/>
                  <a:gd name="T46" fmla="*/ 8 w 13"/>
                  <a:gd name="T47" fmla="*/ 11 h 11"/>
                  <a:gd name="T48" fmla="*/ 12 w 13"/>
                  <a:gd name="T49" fmla="*/ 10 h 11"/>
                  <a:gd name="T50" fmla="*/ 12 w 13"/>
                  <a:gd name="T51" fmla="*/ 9 h 11"/>
                  <a:gd name="T52" fmla="*/ 12 w 13"/>
                  <a:gd name="T53" fmla="*/ 5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2"/>
                      <a:pt x="9" y="2"/>
                      <a:pt x="9" y="2"/>
                    </a:cubicBezTo>
                    <a:cubicBezTo>
                      <a:pt x="10" y="3"/>
                      <a:pt x="11" y="5"/>
                      <a:pt x="11" y="6"/>
                    </a:cubicBezTo>
                    <a:cubicBezTo>
                      <a:pt x="12" y="7"/>
                      <a:pt x="11" y="8"/>
                      <a:pt x="11" y="9"/>
                    </a:cubicBezTo>
                    <a:cubicBezTo>
                      <a:pt x="11" y="9"/>
                      <a:pt x="11" y="9"/>
                      <a:pt x="11" y="9"/>
                    </a:cubicBezTo>
                    <a:cubicBezTo>
                      <a:pt x="10" y="10"/>
                      <a:pt x="9" y="10"/>
                      <a:pt x="8" y="10"/>
                    </a:cubicBezTo>
                    <a:cubicBezTo>
                      <a:pt x="7" y="10"/>
                      <a:pt x="6" y="9"/>
                      <a:pt x="4" y="8"/>
                    </a:cubicBezTo>
                    <a:cubicBezTo>
                      <a:pt x="4" y="8"/>
                      <a:pt x="4" y="8"/>
                      <a:pt x="4" y="8"/>
                    </a:cubicBezTo>
                    <a:cubicBezTo>
                      <a:pt x="3" y="7"/>
                      <a:pt x="2" y="6"/>
                      <a:pt x="2" y="5"/>
                    </a:cubicBezTo>
                    <a:cubicBezTo>
                      <a:pt x="2" y="4"/>
                      <a:pt x="2" y="3"/>
                      <a:pt x="2" y="2"/>
                    </a:cubicBezTo>
                    <a:cubicBezTo>
                      <a:pt x="2" y="2"/>
                      <a:pt x="2" y="2"/>
                      <a:pt x="2" y="2"/>
                    </a:cubicBezTo>
                    <a:cubicBezTo>
                      <a:pt x="3" y="1"/>
                      <a:pt x="4" y="1"/>
                      <a:pt x="5" y="1"/>
                    </a:cubicBezTo>
                    <a:cubicBezTo>
                      <a:pt x="6" y="1"/>
                      <a:pt x="8" y="1"/>
                      <a:pt x="9" y="2"/>
                    </a:cubicBezTo>
                    <a:cubicBezTo>
                      <a:pt x="9" y="2"/>
                      <a:pt x="9" y="2"/>
                      <a:pt x="9" y="2"/>
                    </a:cubicBezTo>
                    <a:cubicBezTo>
                      <a:pt x="9" y="2"/>
                      <a:pt x="9" y="2"/>
                      <a:pt x="9" y="2"/>
                    </a:cubicBezTo>
                    <a:cubicBezTo>
                      <a:pt x="10" y="2"/>
                      <a:pt x="10" y="2"/>
                      <a:pt x="10" y="2"/>
                    </a:cubicBezTo>
                    <a:cubicBezTo>
                      <a:pt x="10" y="1"/>
                      <a:pt x="9" y="1"/>
                      <a:pt x="9" y="1"/>
                    </a:cubicBezTo>
                    <a:cubicBezTo>
                      <a:pt x="8" y="0"/>
                      <a:pt x="7" y="0"/>
                      <a:pt x="5" y="0"/>
                    </a:cubicBezTo>
                    <a:cubicBezTo>
                      <a:pt x="4" y="0"/>
                      <a:pt x="2" y="0"/>
                      <a:pt x="2" y="1"/>
                    </a:cubicBezTo>
                    <a:cubicBezTo>
                      <a:pt x="1" y="1"/>
                      <a:pt x="1" y="1"/>
                      <a:pt x="1" y="1"/>
                    </a:cubicBezTo>
                    <a:cubicBezTo>
                      <a:pt x="1" y="2"/>
                      <a:pt x="0" y="4"/>
                      <a:pt x="1" y="5"/>
                    </a:cubicBezTo>
                    <a:cubicBezTo>
                      <a:pt x="1" y="6"/>
                      <a:pt x="2" y="8"/>
                      <a:pt x="3" y="9"/>
                    </a:cubicBezTo>
                    <a:cubicBezTo>
                      <a:pt x="4" y="9"/>
                      <a:pt x="4" y="9"/>
                      <a:pt x="4" y="9"/>
                    </a:cubicBezTo>
                    <a:cubicBezTo>
                      <a:pt x="5" y="10"/>
                      <a:pt x="7" y="11"/>
                      <a:pt x="8" y="11"/>
                    </a:cubicBezTo>
                    <a:cubicBezTo>
                      <a:pt x="9" y="11"/>
                      <a:pt x="11" y="11"/>
                      <a:pt x="12" y="10"/>
                    </a:cubicBezTo>
                    <a:cubicBezTo>
                      <a:pt x="12" y="9"/>
                      <a:pt x="12" y="9"/>
                      <a:pt x="12" y="9"/>
                    </a:cubicBezTo>
                    <a:cubicBezTo>
                      <a:pt x="13" y="8"/>
                      <a:pt x="13" y="7"/>
                      <a:pt x="12" y="5"/>
                    </a:cubicBezTo>
                    <a:cubicBezTo>
                      <a:pt x="12" y="4"/>
                      <a:pt x="11" y="3"/>
                      <a:pt x="10"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88" name="Freeform 83"/>
              <p:cNvSpPr>
                <a:spLocks/>
              </p:cNvSpPr>
              <p:nvPr/>
            </p:nvSpPr>
            <p:spPr bwMode="auto">
              <a:xfrm>
                <a:off x="699" y="1512"/>
                <a:ext cx="28" cy="26"/>
              </a:xfrm>
              <a:custGeom>
                <a:avLst/>
                <a:gdLst>
                  <a:gd name="T0" fmla="*/ 9 w 12"/>
                  <a:gd name="T1" fmla="*/ 2 h 11"/>
                  <a:gd name="T2" fmla="*/ 11 w 12"/>
                  <a:gd name="T3" fmla="*/ 9 h 11"/>
                  <a:gd name="T4" fmla="*/ 4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2" y="4"/>
                      <a:pt x="12" y="7"/>
                      <a:pt x="11" y="9"/>
                    </a:cubicBezTo>
                    <a:cubicBezTo>
                      <a:pt x="9" y="11"/>
                      <a:pt x="6" y="11"/>
                      <a:pt x="4" y="9"/>
                    </a:cubicBezTo>
                    <a:cubicBezTo>
                      <a:pt x="1" y="7"/>
                      <a:pt x="0" y="3"/>
                      <a:pt x="2" y="2"/>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89" name="Freeform 84"/>
              <p:cNvSpPr>
                <a:spLocks/>
              </p:cNvSpPr>
              <p:nvPr/>
            </p:nvSpPr>
            <p:spPr bwMode="auto">
              <a:xfrm>
                <a:off x="699" y="1512"/>
                <a:ext cx="28" cy="26"/>
              </a:xfrm>
              <a:custGeom>
                <a:avLst/>
                <a:gdLst>
                  <a:gd name="T0" fmla="*/ 9 w 12"/>
                  <a:gd name="T1" fmla="*/ 2 h 11"/>
                  <a:gd name="T2" fmla="*/ 9 w 12"/>
                  <a:gd name="T3" fmla="*/ 3 h 11"/>
                  <a:gd name="T4" fmla="*/ 11 w 12"/>
                  <a:gd name="T5" fmla="*/ 6 h 11"/>
                  <a:gd name="T6" fmla="*/ 11 w 12"/>
                  <a:gd name="T7" fmla="*/ 9 h 11"/>
                  <a:gd name="T8" fmla="*/ 11 w 12"/>
                  <a:gd name="T9" fmla="*/ 9 h 11"/>
                  <a:gd name="T10" fmla="*/ 8 w 12"/>
                  <a:gd name="T11" fmla="*/ 10 h 11"/>
                  <a:gd name="T12" fmla="*/ 4 w 12"/>
                  <a:gd name="T13" fmla="*/ 8 h 11"/>
                  <a:gd name="T14" fmla="*/ 4 w 12"/>
                  <a:gd name="T15" fmla="*/ 8 h 11"/>
                  <a:gd name="T16" fmla="*/ 2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1 w 12"/>
                  <a:gd name="T41" fmla="*/ 5 h 11"/>
                  <a:gd name="T42" fmla="*/ 3 w 12"/>
                  <a:gd name="T43" fmla="*/ 9 h 11"/>
                  <a:gd name="T44" fmla="*/ 4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1" y="9"/>
                    </a:cubicBezTo>
                    <a:cubicBezTo>
                      <a:pt x="11" y="9"/>
                      <a:pt x="11" y="9"/>
                      <a:pt x="11" y="9"/>
                    </a:cubicBezTo>
                    <a:cubicBezTo>
                      <a:pt x="10" y="10"/>
                      <a:pt x="9" y="10"/>
                      <a:pt x="8" y="10"/>
                    </a:cubicBezTo>
                    <a:cubicBezTo>
                      <a:pt x="7" y="10"/>
                      <a:pt x="5" y="9"/>
                      <a:pt x="4" y="8"/>
                    </a:cubicBezTo>
                    <a:cubicBezTo>
                      <a:pt x="4" y="8"/>
                      <a:pt x="4" y="8"/>
                      <a:pt x="4" y="8"/>
                    </a:cubicBezTo>
                    <a:cubicBezTo>
                      <a:pt x="3" y="7"/>
                      <a:pt x="2" y="6"/>
                      <a:pt x="2" y="5"/>
                    </a:cubicBezTo>
                    <a:cubicBezTo>
                      <a:pt x="1" y="4"/>
                      <a:pt x="1" y="3"/>
                      <a:pt x="2" y="2"/>
                    </a:cubicBezTo>
                    <a:cubicBezTo>
                      <a:pt x="2" y="2"/>
                      <a:pt x="2" y="2"/>
                      <a:pt x="2" y="2"/>
                    </a:cubicBezTo>
                    <a:cubicBezTo>
                      <a:pt x="3" y="1"/>
                      <a:pt x="4" y="1"/>
                      <a:pt x="5" y="1"/>
                    </a:cubicBezTo>
                    <a:cubicBezTo>
                      <a:pt x="6" y="1"/>
                      <a:pt x="7" y="1"/>
                      <a:pt x="8" y="2"/>
                    </a:cubicBezTo>
                    <a:cubicBezTo>
                      <a:pt x="9" y="2"/>
                      <a:pt x="9" y="2"/>
                      <a:pt x="9" y="3"/>
                    </a:cubicBezTo>
                    <a:cubicBezTo>
                      <a:pt x="9" y="2"/>
                      <a:pt x="9" y="2"/>
                      <a:pt x="9" y="2"/>
                    </a:cubicBezTo>
                    <a:cubicBezTo>
                      <a:pt x="9" y="2"/>
                      <a:pt x="9" y="2"/>
                      <a:pt x="9" y="2"/>
                    </a:cubicBezTo>
                    <a:cubicBezTo>
                      <a:pt x="9" y="2"/>
                      <a:pt x="9" y="2"/>
                      <a:pt x="9" y="1"/>
                    </a:cubicBezTo>
                    <a:cubicBezTo>
                      <a:pt x="8" y="0"/>
                      <a:pt x="6" y="0"/>
                      <a:pt x="5" y="0"/>
                    </a:cubicBezTo>
                    <a:cubicBezTo>
                      <a:pt x="3" y="0"/>
                      <a:pt x="2" y="0"/>
                      <a:pt x="1" y="1"/>
                    </a:cubicBezTo>
                    <a:cubicBezTo>
                      <a:pt x="1" y="1"/>
                      <a:pt x="1" y="1"/>
                      <a:pt x="1" y="1"/>
                    </a:cubicBezTo>
                    <a:cubicBezTo>
                      <a:pt x="0" y="2"/>
                      <a:pt x="0" y="4"/>
                      <a:pt x="1" y="5"/>
                    </a:cubicBezTo>
                    <a:cubicBezTo>
                      <a:pt x="1" y="7"/>
                      <a:pt x="2" y="8"/>
                      <a:pt x="3" y="9"/>
                    </a:cubicBezTo>
                    <a:cubicBezTo>
                      <a:pt x="3" y="9"/>
                      <a:pt x="3" y="9"/>
                      <a:pt x="4" y="9"/>
                    </a:cubicBezTo>
                    <a:cubicBezTo>
                      <a:pt x="5" y="10"/>
                      <a:pt x="6" y="11"/>
                      <a:pt x="8" y="11"/>
                    </a:cubicBezTo>
                    <a:cubicBezTo>
                      <a:pt x="9" y="11"/>
                      <a:pt x="11" y="11"/>
                      <a:pt x="11" y="10"/>
                    </a:cubicBezTo>
                    <a:cubicBezTo>
                      <a:pt x="11" y="10"/>
                      <a:pt x="11" y="10"/>
                      <a:pt x="11" y="10"/>
                    </a:cubicBezTo>
                    <a:cubicBezTo>
                      <a:pt x="12" y="8"/>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90" name="Freeform 85"/>
              <p:cNvSpPr>
                <a:spLocks/>
              </p:cNvSpPr>
              <p:nvPr/>
            </p:nvSpPr>
            <p:spPr bwMode="auto">
              <a:xfrm>
                <a:off x="684" y="1489"/>
                <a:ext cx="29" cy="25"/>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91" name="Freeform 86"/>
              <p:cNvSpPr>
                <a:spLocks/>
              </p:cNvSpPr>
              <p:nvPr/>
            </p:nvSpPr>
            <p:spPr bwMode="auto">
              <a:xfrm>
                <a:off x="684" y="1489"/>
                <a:ext cx="29" cy="25"/>
              </a:xfrm>
              <a:custGeom>
                <a:avLst/>
                <a:gdLst>
                  <a:gd name="T0" fmla="*/ 9 w 12"/>
                  <a:gd name="T1" fmla="*/ 2 h 11"/>
                  <a:gd name="T2" fmla="*/ 8 w 12"/>
                  <a:gd name="T3" fmla="*/ 2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2 h 11"/>
                  <a:gd name="T28" fmla="*/ 9 w 12"/>
                  <a:gd name="T29" fmla="*/ 2 h 11"/>
                  <a:gd name="T30" fmla="*/ 9 w 12"/>
                  <a:gd name="T31" fmla="*/ 2 h 11"/>
                  <a:gd name="T32" fmla="*/ 9 w 12"/>
                  <a:gd name="T33" fmla="*/ 1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2"/>
                      <a:pt x="8" y="2"/>
                      <a:pt x="8" y="2"/>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2"/>
                    </a:cubicBezTo>
                    <a:cubicBezTo>
                      <a:pt x="9" y="2"/>
                      <a:pt x="9" y="2"/>
                      <a:pt x="9" y="2"/>
                    </a:cubicBezTo>
                    <a:cubicBezTo>
                      <a:pt x="9" y="2"/>
                      <a:pt x="9" y="2"/>
                      <a:pt x="9" y="2"/>
                    </a:cubicBezTo>
                    <a:cubicBezTo>
                      <a:pt x="9" y="2"/>
                      <a:pt x="9" y="1"/>
                      <a:pt x="9" y="1"/>
                    </a:cubicBezTo>
                    <a:cubicBezTo>
                      <a:pt x="7" y="0"/>
                      <a:pt x="6" y="0"/>
                      <a:pt x="4" y="0"/>
                    </a:cubicBezTo>
                    <a:cubicBezTo>
                      <a:pt x="3" y="0"/>
                      <a:pt x="2" y="0"/>
                      <a:pt x="1" y="1"/>
                    </a:cubicBezTo>
                    <a:cubicBezTo>
                      <a:pt x="1" y="1"/>
                      <a:pt x="1" y="1"/>
                      <a:pt x="1" y="1"/>
                    </a:cubicBezTo>
                    <a:cubicBezTo>
                      <a:pt x="0" y="2"/>
                      <a:pt x="0" y="4"/>
                      <a:pt x="0" y="5"/>
                    </a:cubicBezTo>
                    <a:cubicBezTo>
                      <a:pt x="1" y="6"/>
                      <a:pt x="2" y="8"/>
                      <a:pt x="3" y="9"/>
                    </a:cubicBezTo>
                    <a:cubicBezTo>
                      <a:pt x="3" y="9"/>
                      <a:pt x="3" y="9"/>
                      <a:pt x="3" y="9"/>
                    </a:cubicBezTo>
                    <a:cubicBezTo>
                      <a:pt x="5"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92" name="Freeform 87"/>
              <p:cNvSpPr>
                <a:spLocks/>
              </p:cNvSpPr>
              <p:nvPr/>
            </p:nvSpPr>
            <p:spPr bwMode="auto">
              <a:xfrm>
                <a:off x="649" y="1441"/>
                <a:ext cx="28" cy="26"/>
              </a:xfrm>
              <a:custGeom>
                <a:avLst/>
                <a:gdLst>
                  <a:gd name="T0" fmla="*/ 8 w 12"/>
                  <a:gd name="T1" fmla="*/ 2 h 11"/>
                  <a:gd name="T2" fmla="*/ 10 w 12"/>
                  <a:gd name="T3" fmla="*/ 10 h 11"/>
                  <a:gd name="T4" fmla="*/ 3 w 12"/>
                  <a:gd name="T5" fmla="*/ 9 h 11"/>
                  <a:gd name="T6" fmla="*/ 1 w 12"/>
                  <a:gd name="T7" fmla="*/ 2 h 11"/>
                  <a:gd name="T8" fmla="*/ 8 w 12"/>
                  <a:gd name="T9" fmla="*/ 2 h 11"/>
                </a:gdLst>
                <a:ahLst/>
                <a:cxnLst>
                  <a:cxn ang="0">
                    <a:pos x="T0" y="T1"/>
                  </a:cxn>
                  <a:cxn ang="0">
                    <a:pos x="T2" y="T3"/>
                  </a:cxn>
                  <a:cxn ang="0">
                    <a:pos x="T4" y="T5"/>
                  </a:cxn>
                  <a:cxn ang="0">
                    <a:pos x="T6" y="T7"/>
                  </a:cxn>
                  <a:cxn ang="0">
                    <a:pos x="T8" y="T9"/>
                  </a:cxn>
                </a:cxnLst>
                <a:rect l="0" t="0" r="r" b="b"/>
                <a:pathLst>
                  <a:path w="12" h="11">
                    <a:moveTo>
                      <a:pt x="8" y="2"/>
                    </a:moveTo>
                    <a:cubicBezTo>
                      <a:pt x="11" y="5"/>
                      <a:pt x="12" y="8"/>
                      <a:pt x="10" y="10"/>
                    </a:cubicBezTo>
                    <a:cubicBezTo>
                      <a:pt x="9" y="11"/>
                      <a:pt x="6" y="11"/>
                      <a:pt x="3" y="9"/>
                    </a:cubicBezTo>
                    <a:cubicBezTo>
                      <a:pt x="0" y="7"/>
                      <a:pt x="0" y="4"/>
                      <a:pt x="1" y="2"/>
                    </a:cubicBezTo>
                    <a:cubicBezTo>
                      <a:pt x="3" y="0"/>
                      <a:pt x="6" y="0"/>
                      <a:pt x="8"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93" name="Freeform 88"/>
              <p:cNvSpPr>
                <a:spLocks/>
              </p:cNvSpPr>
              <p:nvPr/>
            </p:nvSpPr>
            <p:spPr bwMode="auto">
              <a:xfrm>
                <a:off x="649" y="1441"/>
                <a:ext cx="28" cy="26"/>
              </a:xfrm>
              <a:custGeom>
                <a:avLst/>
                <a:gdLst>
                  <a:gd name="T0" fmla="*/ 8 w 12"/>
                  <a:gd name="T1" fmla="*/ 2 h 11"/>
                  <a:gd name="T2" fmla="*/ 8 w 12"/>
                  <a:gd name="T3" fmla="*/ 3 h 11"/>
                  <a:gd name="T4" fmla="*/ 10 w 12"/>
                  <a:gd name="T5" fmla="*/ 6 h 11"/>
                  <a:gd name="T6" fmla="*/ 10 w 12"/>
                  <a:gd name="T7" fmla="*/ 9 h 11"/>
                  <a:gd name="T8" fmla="*/ 10 w 12"/>
                  <a:gd name="T9" fmla="*/ 9 h 11"/>
                  <a:gd name="T10" fmla="*/ 7 w 12"/>
                  <a:gd name="T11" fmla="*/ 10 h 11"/>
                  <a:gd name="T12" fmla="*/ 4 w 12"/>
                  <a:gd name="T13" fmla="*/ 9 h 11"/>
                  <a:gd name="T14" fmla="*/ 3 w 12"/>
                  <a:gd name="T15" fmla="*/ 9 h 11"/>
                  <a:gd name="T16" fmla="*/ 1 w 12"/>
                  <a:gd name="T17" fmla="*/ 5 h 11"/>
                  <a:gd name="T18" fmla="*/ 1 w 12"/>
                  <a:gd name="T19" fmla="*/ 2 h 11"/>
                  <a:gd name="T20" fmla="*/ 2 w 12"/>
                  <a:gd name="T21" fmla="*/ 2 h 11"/>
                  <a:gd name="T22" fmla="*/ 4 w 12"/>
                  <a:gd name="T23" fmla="*/ 1 h 11"/>
                  <a:gd name="T24" fmla="*/ 8 w 12"/>
                  <a:gd name="T25" fmla="*/ 3 h 11"/>
                  <a:gd name="T26" fmla="*/ 8 w 12"/>
                  <a:gd name="T27" fmla="*/ 3 h 11"/>
                  <a:gd name="T28" fmla="*/ 8 w 12"/>
                  <a:gd name="T29" fmla="*/ 2 h 11"/>
                  <a:gd name="T30" fmla="*/ 9 w 12"/>
                  <a:gd name="T31" fmla="*/ 2 h 11"/>
                  <a:gd name="T32" fmla="*/ 9 w 12"/>
                  <a:gd name="T33" fmla="*/ 2 h 11"/>
                  <a:gd name="T34" fmla="*/ 4 w 12"/>
                  <a:gd name="T35" fmla="*/ 0 h 11"/>
                  <a:gd name="T36" fmla="*/ 1 w 12"/>
                  <a:gd name="T37" fmla="*/ 2 h 11"/>
                  <a:gd name="T38" fmla="*/ 1 w 12"/>
                  <a:gd name="T39" fmla="*/ 2 h 11"/>
                  <a:gd name="T40" fmla="*/ 0 w 12"/>
                  <a:gd name="T41" fmla="*/ 6 h 11"/>
                  <a:gd name="T42" fmla="*/ 3 w 12"/>
                  <a:gd name="T43" fmla="*/ 9 h 11"/>
                  <a:gd name="T44" fmla="*/ 3 w 12"/>
                  <a:gd name="T45" fmla="*/ 10 h 11"/>
                  <a:gd name="T46" fmla="*/ 7 w 12"/>
                  <a:gd name="T47" fmla="*/ 11 h 11"/>
                  <a:gd name="T48" fmla="*/ 11 w 12"/>
                  <a:gd name="T49" fmla="*/ 10 h 11"/>
                  <a:gd name="T50" fmla="*/ 11 w 12"/>
                  <a:gd name="T51" fmla="*/ 10 h 11"/>
                  <a:gd name="T52" fmla="*/ 11 w 12"/>
                  <a:gd name="T53" fmla="*/ 6 h 11"/>
                  <a:gd name="T54" fmla="*/ 9 w 12"/>
                  <a:gd name="T55" fmla="*/ 2 h 11"/>
                  <a:gd name="T56" fmla="*/ 8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8" y="2"/>
                    </a:moveTo>
                    <a:cubicBezTo>
                      <a:pt x="8" y="3"/>
                      <a:pt x="8" y="3"/>
                      <a:pt x="8" y="3"/>
                    </a:cubicBezTo>
                    <a:cubicBezTo>
                      <a:pt x="9" y="4"/>
                      <a:pt x="10" y="5"/>
                      <a:pt x="10" y="6"/>
                    </a:cubicBezTo>
                    <a:cubicBezTo>
                      <a:pt x="11" y="7"/>
                      <a:pt x="11" y="8"/>
                      <a:pt x="10" y="9"/>
                    </a:cubicBezTo>
                    <a:cubicBezTo>
                      <a:pt x="10" y="9"/>
                      <a:pt x="10" y="9"/>
                      <a:pt x="10" y="9"/>
                    </a:cubicBezTo>
                    <a:cubicBezTo>
                      <a:pt x="9" y="10"/>
                      <a:pt x="8" y="10"/>
                      <a:pt x="7" y="10"/>
                    </a:cubicBezTo>
                    <a:cubicBezTo>
                      <a:pt x="6" y="10"/>
                      <a:pt x="5" y="10"/>
                      <a:pt x="4" y="9"/>
                    </a:cubicBezTo>
                    <a:cubicBezTo>
                      <a:pt x="4" y="9"/>
                      <a:pt x="3" y="9"/>
                      <a:pt x="3" y="9"/>
                    </a:cubicBezTo>
                    <a:cubicBezTo>
                      <a:pt x="2" y="8"/>
                      <a:pt x="1" y="6"/>
                      <a:pt x="1" y="5"/>
                    </a:cubicBezTo>
                    <a:cubicBezTo>
                      <a:pt x="1" y="4"/>
                      <a:pt x="1" y="3"/>
                      <a:pt x="1" y="2"/>
                    </a:cubicBezTo>
                    <a:cubicBezTo>
                      <a:pt x="2" y="2"/>
                      <a:pt x="2" y="2"/>
                      <a:pt x="2" y="2"/>
                    </a:cubicBezTo>
                    <a:cubicBezTo>
                      <a:pt x="2" y="1"/>
                      <a:pt x="3" y="1"/>
                      <a:pt x="4" y="1"/>
                    </a:cubicBezTo>
                    <a:cubicBezTo>
                      <a:pt x="5" y="1"/>
                      <a:pt x="7" y="2"/>
                      <a:pt x="8" y="3"/>
                    </a:cubicBezTo>
                    <a:cubicBezTo>
                      <a:pt x="8" y="3"/>
                      <a:pt x="8" y="3"/>
                      <a:pt x="8" y="3"/>
                    </a:cubicBezTo>
                    <a:cubicBezTo>
                      <a:pt x="8" y="2"/>
                      <a:pt x="8" y="2"/>
                      <a:pt x="8" y="2"/>
                    </a:cubicBezTo>
                    <a:cubicBezTo>
                      <a:pt x="9" y="2"/>
                      <a:pt x="9" y="2"/>
                      <a:pt x="9" y="2"/>
                    </a:cubicBezTo>
                    <a:cubicBezTo>
                      <a:pt x="9" y="2"/>
                      <a:pt x="9" y="2"/>
                      <a:pt x="9" y="2"/>
                    </a:cubicBezTo>
                    <a:cubicBezTo>
                      <a:pt x="7" y="1"/>
                      <a:pt x="6" y="0"/>
                      <a:pt x="4" y="0"/>
                    </a:cubicBezTo>
                    <a:cubicBezTo>
                      <a:pt x="3" y="0"/>
                      <a:pt x="2" y="0"/>
                      <a:pt x="1" y="2"/>
                    </a:cubicBezTo>
                    <a:cubicBezTo>
                      <a:pt x="1" y="2"/>
                      <a:pt x="1" y="2"/>
                      <a:pt x="1" y="2"/>
                    </a:cubicBezTo>
                    <a:cubicBezTo>
                      <a:pt x="0" y="3"/>
                      <a:pt x="0" y="4"/>
                      <a:pt x="0" y="6"/>
                    </a:cubicBezTo>
                    <a:cubicBezTo>
                      <a:pt x="0" y="7"/>
                      <a:pt x="1" y="8"/>
                      <a:pt x="3" y="9"/>
                    </a:cubicBezTo>
                    <a:cubicBezTo>
                      <a:pt x="3" y="10"/>
                      <a:pt x="3" y="10"/>
                      <a:pt x="3" y="10"/>
                    </a:cubicBezTo>
                    <a:cubicBezTo>
                      <a:pt x="4" y="11"/>
                      <a:pt x="6" y="11"/>
                      <a:pt x="7" y="11"/>
                    </a:cubicBezTo>
                    <a:cubicBezTo>
                      <a:pt x="9" y="11"/>
                      <a:pt x="10" y="11"/>
                      <a:pt x="11" y="10"/>
                    </a:cubicBezTo>
                    <a:cubicBezTo>
                      <a:pt x="11" y="10"/>
                      <a:pt x="11" y="10"/>
                      <a:pt x="11" y="10"/>
                    </a:cubicBezTo>
                    <a:cubicBezTo>
                      <a:pt x="12" y="9"/>
                      <a:pt x="12" y="7"/>
                      <a:pt x="11" y="6"/>
                    </a:cubicBezTo>
                    <a:cubicBezTo>
                      <a:pt x="11" y="5"/>
                      <a:pt x="10" y="3"/>
                      <a:pt x="9" y="2"/>
                    </a:cubicBezTo>
                    <a:cubicBezTo>
                      <a:pt x="8" y="2"/>
                      <a:pt x="8" y="2"/>
                      <a:pt x="8"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94" name="Freeform 89"/>
              <p:cNvSpPr>
                <a:spLocks/>
              </p:cNvSpPr>
              <p:nvPr/>
            </p:nvSpPr>
            <p:spPr bwMode="auto">
              <a:xfrm>
                <a:off x="628" y="1420"/>
                <a:ext cx="28" cy="26"/>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95" name="Freeform 90"/>
              <p:cNvSpPr>
                <a:spLocks/>
              </p:cNvSpPr>
              <p:nvPr/>
            </p:nvSpPr>
            <p:spPr bwMode="auto">
              <a:xfrm>
                <a:off x="628" y="1420"/>
                <a:ext cx="28" cy="26"/>
              </a:xfrm>
              <a:custGeom>
                <a:avLst/>
                <a:gdLst>
                  <a:gd name="T0" fmla="*/ 9 w 12"/>
                  <a:gd name="T1" fmla="*/ 2 h 11"/>
                  <a:gd name="T2" fmla="*/ 8 w 12"/>
                  <a:gd name="T3" fmla="*/ 2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2 h 11"/>
                  <a:gd name="T28" fmla="*/ 9 w 12"/>
                  <a:gd name="T29" fmla="*/ 2 h 11"/>
                  <a:gd name="T30" fmla="*/ 9 w 12"/>
                  <a:gd name="T31" fmla="*/ 2 h 11"/>
                  <a:gd name="T32" fmla="*/ 9 w 12"/>
                  <a:gd name="T33" fmla="*/ 1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2"/>
                      <a:pt x="8" y="2"/>
                      <a:pt x="8" y="2"/>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2"/>
                    </a:cubicBezTo>
                    <a:cubicBezTo>
                      <a:pt x="9" y="2"/>
                      <a:pt x="9" y="2"/>
                      <a:pt x="9" y="2"/>
                    </a:cubicBezTo>
                    <a:cubicBezTo>
                      <a:pt x="9" y="2"/>
                      <a:pt x="9" y="2"/>
                      <a:pt x="9" y="2"/>
                    </a:cubicBezTo>
                    <a:cubicBezTo>
                      <a:pt x="9" y="2"/>
                      <a:pt x="9" y="1"/>
                      <a:pt x="9" y="1"/>
                    </a:cubicBezTo>
                    <a:cubicBezTo>
                      <a:pt x="7" y="0"/>
                      <a:pt x="6" y="0"/>
                      <a:pt x="4" y="0"/>
                    </a:cubicBezTo>
                    <a:cubicBezTo>
                      <a:pt x="3" y="0"/>
                      <a:pt x="2" y="0"/>
                      <a:pt x="1" y="1"/>
                    </a:cubicBezTo>
                    <a:cubicBezTo>
                      <a:pt x="1" y="1"/>
                      <a:pt x="1" y="1"/>
                      <a:pt x="1" y="1"/>
                    </a:cubicBezTo>
                    <a:cubicBezTo>
                      <a:pt x="0" y="2"/>
                      <a:pt x="0" y="4"/>
                      <a:pt x="0" y="5"/>
                    </a:cubicBezTo>
                    <a:cubicBezTo>
                      <a:pt x="1" y="6"/>
                      <a:pt x="1" y="8"/>
                      <a:pt x="3" y="9"/>
                    </a:cubicBezTo>
                    <a:cubicBezTo>
                      <a:pt x="3" y="9"/>
                      <a:pt x="3" y="9"/>
                      <a:pt x="3" y="9"/>
                    </a:cubicBezTo>
                    <a:cubicBezTo>
                      <a:pt x="4"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96" name="Freeform 91"/>
              <p:cNvSpPr>
                <a:spLocks/>
              </p:cNvSpPr>
              <p:nvPr/>
            </p:nvSpPr>
            <p:spPr bwMode="auto">
              <a:xfrm>
                <a:off x="741" y="1588"/>
                <a:ext cx="29" cy="26"/>
              </a:xfrm>
              <a:custGeom>
                <a:avLst/>
                <a:gdLst>
                  <a:gd name="T0" fmla="*/ 9 w 12"/>
                  <a:gd name="T1" fmla="*/ 2 h 11"/>
                  <a:gd name="T2" fmla="*/ 11 w 12"/>
                  <a:gd name="T3" fmla="*/ 10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5"/>
                      <a:pt x="12" y="8"/>
                      <a:pt x="11" y="10"/>
                    </a:cubicBezTo>
                    <a:cubicBezTo>
                      <a:pt x="9" y="11"/>
                      <a:pt x="6" y="11"/>
                      <a:pt x="3" y="9"/>
                    </a:cubicBezTo>
                    <a:cubicBezTo>
                      <a:pt x="1" y="7"/>
                      <a:pt x="0" y="4"/>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97" name="Freeform 92"/>
              <p:cNvSpPr>
                <a:spLocks/>
              </p:cNvSpPr>
              <p:nvPr/>
            </p:nvSpPr>
            <p:spPr bwMode="auto">
              <a:xfrm>
                <a:off x="741" y="1588"/>
                <a:ext cx="29"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9 h 11"/>
                  <a:gd name="T16" fmla="*/ 1 w 12"/>
                  <a:gd name="T17" fmla="*/ 5 h 11"/>
                  <a:gd name="T18" fmla="*/ 2 w 12"/>
                  <a:gd name="T19" fmla="*/ 2 h 11"/>
                  <a:gd name="T20" fmla="*/ 2 w 12"/>
                  <a:gd name="T21" fmla="*/ 2 h 11"/>
                  <a:gd name="T22" fmla="*/ 5 w 12"/>
                  <a:gd name="T23" fmla="*/ 1 h 11"/>
                  <a:gd name="T24" fmla="*/ 8 w 12"/>
                  <a:gd name="T25" fmla="*/ 3 h 11"/>
                  <a:gd name="T26" fmla="*/ 8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2 h 11"/>
                  <a:gd name="T40" fmla="*/ 0 w 12"/>
                  <a:gd name="T41" fmla="*/ 5 h 11"/>
                  <a:gd name="T42" fmla="*/ 3 w 12"/>
                  <a:gd name="T43" fmla="*/ 9 h 11"/>
                  <a:gd name="T44" fmla="*/ 3 w 12"/>
                  <a:gd name="T45" fmla="*/ 10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10" y="4"/>
                      <a:pt x="10" y="5"/>
                      <a:pt x="11" y="6"/>
                    </a:cubicBezTo>
                    <a:cubicBezTo>
                      <a:pt x="11" y="7"/>
                      <a:pt x="11" y="8"/>
                      <a:pt x="10" y="9"/>
                    </a:cubicBezTo>
                    <a:cubicBezTo>
                      <a:pt x="10" y="9"/>
                      <a:pt x="10" y="9"/>
                      <a:pt x="10" y="9"/>
                    </a:cubicBezTo>
                    <a:cubicBezTo>
                      <a:pt x="10" y="10"/>
                      <a:pt x="9" y="10"/>
                      <a:pt x="8" y="10"/>
                    </a:cubicBezTo>
                    <a:cubicBezTo>
                      <a:pt x="6" y="10"/>
                      <a:pt x="5" y="10"/>
                      <a:pt x="4" y="9"/>
                    </a:cubicBezTo>
                    <a:cubicBezTo>
                      <a:pt x="4" y="9"/>
                      <a:pt x="4" y="9"/>
                      <a:pt x="4" y="9"/>
                    </a:cubicBezTo>
                    <a:cubicBezTo>
                      <a:pt x="2" y="8"/>
                      <a:pt x="2" y="6"/>
                      <a:pt x="1" y="5"/>
                    </a:cubicBezTo>
                    <a:cubicBezTo>
                      <a:pt x="1" y="4"/>
                      <a:pt x="1" y="3"/>
                      <a:pt x="2" y="2"/>
                    </a:cubicBezTo>
                    <a:cubicBezTo>
                      <a:pt x="2" y="2"/>
                      <a:pt x="2" y="2"/>
                      <a:pt x="2" y="2"/>
                    </a:cubicBezTo>
                    <a:cubicBezTo>
                      <a:pt x="2" y="1"/>
                      <a:pt x="3" y="1"/>
                      <a:pt x="5" y="1"/>
                    </a:cubicBezTo>
                    <a:cubicBezTo>
                      <a:pt x="6" y="1"/>
                      <a:pt x="7" y="2"/>
                      <a:pt x="8" y="3"/>
                    </a:cubicBezTo>
                    <a:cubicBezTo>
                      <a:pt x="8" y="3"/>
                      <a:pt x="8" y="3"/>
                      <a:pt x="8" y="3"/>
                    </a:cubicBezTo>
                    <a:cubicBezTo>
                      <a:pt x="9" y="2"/>
                      <a:pt x="9" y="2"/>
                      <a:pt x="9" y="2"/>
                    </a:cubicBezTo>
                    <a:cubicBezTo>
                      <a:pt x="9" y="2"/>
                      <a:pt x="9" y="2"/>
                      <a:pt x="9" y="2"/>
                    </a:cubicBezTo>
                    <a:cubicBezTo>
                      <a:pt x="9" y="2"/>
                      <a:pt x="9" y="2"/>
                      <a:pt x="9" y="2"/>
                    </a:cubicBezTo>
                    <a:cubicBezTo>
                      <a:pt x="7" y="1"/>
                      <a:pt x="6" y="0"/>
                      <a:pt x="5" y="0"/>
                    </a:cubicBezTo>
                    <a:cubicBezTo>
                      <a:pt x="3" y="0"/>
                      <a:pt x="2" y="0"/>
                      <a:pt x="1" y="1"/>
                    </a:cubicBezTo>
                    <a:cubicBezTo>
                      <a:pt x="1" y="2"/>
                      <a:pt x="1" y="2"/>
                      <a:pt x="1" y="2"/>
                    </a:cubicBezTo>
                    <a:cubicBezTo>
                      <a:pt x="0" y="3"/>
                      <a:pt x="0" y="4"/>
                      <a:pt x="0" y="5"/>
                    </a:cubicBezTo>
                    <a:cubicBezTo>
                      <a:pt x="1" y="7"/>
                      <a:pt x="2" y="8"/>
                      <a:pt x="3" y="9"/>
                    </a:cubicBezTo>
                    <a:cubicBezTo>
                      <a:pt x="3" y="9"/>
                      <a:pt x="3" y="10"/>
                      <a:pt x="3" y="10"/>
                    </a:cubicBezTo>
                    <a:cubicBezTo>
                      <a:pt x="5" y="11"/>
                      <a:pt x="6" y="11"/>
                      <a:pt x="7" y="11"/>
                    </a:cubicBezTo>
                    <a:cubicBezTo>
                      <a:pt x="9" y="11"/>
                      <a:pt x="10" y="11"/>
                      <a:pt x="11" y="10"/>
                    </a:cubicBezTo>
                    <a:cubicBezTo>
                      <a:pt x="11" y="10"/>
                      <a:pt x="11" y="10"/>
                      <a:pt x="11" y="10"/>
                    </a:cubicBezTo>
                    <a:cubicBezTo>
                      <a:pt x="12" y="9"/>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98" name="Freeform 93"/>
              <p:cNvSpPr>
                <a:spLocks/>
              </p:cNvSpPr>
              <p:nvPr/>
            </p:nvSpPr>
            <p:spPr bwMode="auto">
              <a:xfrm>
                <a:off x="732" y="1562"/>
                <a:ext cx="30" cy="26"/>
              </a:xfrm>
              <a:custGeom>
                <a:avLst/>
                <a:gdLst>
                  <a:gd name="T0" fmla="*/ 9 w 13"/>
                  <a:gd name="T1" fmla="*/ 2 h 11"/>
                  <a:gd name="T2" fmla="*/ 11 w 13"/>
                  <a:gd name="T3" fmla="*/ 9 h 11"/>
                  <a:gd name="T4" fmla="*/ 4 w 13"/>
                  <a:gd name="T5" fmla="*/ 9 h 11"/>
                  <a:gd name="T6" fmla="*/ 2 w 13"/>
                  <a:gd name="T7" fmla="*/ 2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8"/>
                      <a:pt x="11" y="9"/>
                    </a:cubicBezTo>
                    <a:cubicBezTo>
                      <a:pt x="10" y="11"/>
                      <a:pt x="6" y="11"/>
                      <a:pt x="4" y="9"/>
                    </a:cubicBezTo>
                    <a:cubicBezTo>
                      <a:pt x="1" y="7"/>
                      <a:pt x="0" y="3"/>
                      <a:pt x="2" y="2"/>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99" name="Freeform 94"/>
              <p:cNvSpPr>
                <a:spLocks/>
              </p:cNvSpPr>
              <p:nvPr/>
            </p:nvSpPr>
            <p:spPr bwMode="auto">
              <a:xfrm>
                <a:off x="732" y="1562"/>
                <a:ext cx="30" cy="26"/>
              </a:xfrm>
              <a:custGeom>
                <a:avLst/>
                <a:gdLst>
                  <a:gd name="T0" fmla="*/ 9 w 13"/>
                  <a:gd name="T1" fmla="*/ 2 h 11"/>
                  <a:gd name="T2" fmla="*/ 9 w 13"/>
                  <a:gd name="T3" fmla="*/ 3 h 11"/>
                  <a:gd name="T4" fmla="*/ 11 w 13"/>
                  <a:gd name="T5" fmla="*/ 6 h 11"/>
                  <a:gd name="T6" fmla="*/ 11 w 13"/>
                  <a:gd name="T7" fmla="*/ 9 h 11"/>
                  <a:gd name="T8" fmla="*/ 11 w 13"/>
                  <a:gd name="T9" fmla="*/ 9 h 11"/>
                  <a:gd name="T10" fmla="*/ 8 w 13"/>
                  <a:gd name="T11" fmla="*/ 10 h 11"/>
                  <a:gd name="T12" fmla="*/ 4 w 13"/>
                  <a:gd name="T13" fmla="*/ 9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2 h 11"/>
                  <a:gd name="T26" fmla="*/ 9 w 13"/>
                  <a:gd name="T27" fmla="*/ 3 h 11"/>
                  <a:gd name="T28" fmla="*/ 9 w 13"/>
                  <a:gd name="T29" fmla="*/ 2 h 11"/>
                  <a:gd name="T30" fmla="*/ 10 w 13"/>
                  <a:gd name="T31" fmla="*/ 2 h 11"/>
                  <a:gd name="T32" fmla="*/ 9 w 13"/>
                  <a:gd name="T33" fmla="*/ 2 h 11"/>
                  <a:gd name="T34" fmla="*/ 5 w 13"/>
                  <a:gd name="T35" fmla="*/ 0 h 11"/>
                  <a:gd name="T36" fmla="*/ 1 w 13"/>
                  <a:gd name="T37" fmla="*/ 1 h 11"/>
                  <a:gd name="T38" fmla="*/ 1 w 13"/>
                  <a:gd name="T39" fmla="*/ 1 h 11"/>
                  <a:gd name="T40" fmla="*/ 1 w 13"/>
                  <a:gd name="T41" fmla="*/ 5 h 11"/>
                  <a:gd name="T42" fmla="*/ 3 w 13"/>
                  <a:gd name="T43" fmla="*/ 9 h 11"/>
                  <a:gd name="T44" fmla="*/ 4 w 13"/>
                  <a:gd name="T45" fmla="*/ 9 h 11"/>
                  <a:gd name="T46" fmla="*/ 8 w 13"/>
                  <a:gd name="T47" fmla="*/ 11 h 11"/>
                  <a:gd name="T48" fmla="*/ 12 w 13"/>
                  <a:gd name="T49" fmla="*/ 10 h 11"/>
                  <a:gd name="T50" fmla="*/ 12 w 13"/>
                  <a:gd name="T51" fmla="*/ 10 h 11"/>
                  <a:gd name="T52" fmla="*/ 12 w 13"/>
                  <a:gd name="T53" fmla="*/ 6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3"/>
                      <a:pt x="9" y="3"/>
                      <a:pt x="9" y="3"/>
                    </a:cubicBezTo>
                    <a:cubicBezTo>
                      <a:pt x="10" y="4"/>
                      <a:pt x="11" y="5"/>
                      <a:pt x="11" y="6"/>
                    </a:cubicBezTo>
                    <a:cubicBezTo>
                      <a:pt x="11" y="7"/>
                      <a:pt x="11" y="8"/>
                      <a:pt x="11" y="9"/>
                    </a:cubicBezTo>
                    <a:cubicBezTo>
                      <a:pt x="11" y="9"/>
                      <a:pt x="11" y="9"/>
                      <a:pt x="11" y="9"/>
                    </a:cubicBezTo>
                    <a:cubicBezTo>
                      <a:pt x="10" y="10"/>
                      <a:pt x="9" y="10"/>
                      <a:pt x="8" y="10"/>
                    </a:cubicBezTo>
                    <a:cubicBezTo>
                      <a:pt x="7" y="10"/>
                      <a:pt x="6" y="10"/>
                      <a:pt x="4" y="9"/>
                    </a:cubicBezTo>
                    <a:cubicBezTo>
                      <a:pt x="4" y="9"/>
                      <a:pt x="4" y="8"/>
                      <a:pt x="4" y="8"/>
                    </a:cubicBezTo>
                    <a:cubicBezTo>
                      <a:pt x="3" y="7"/>
                      <a:pt x="2" y="6"/>
                      <a:pt x="2" y="5"/>
                    </a:cubicBezTo>
                    <a:cubicBezTo>
                      <a:pt x="1" y="4"/>
                      <a:pt x="2" y="3"/>
                      <a:pt x="2" y="2"/>
                    </a:cubicBezTo>
                    <a:cubicBezTo>
                      <a:pt x="2" y="2"/>
                      <a:pt x="2" y="2"/>
                      <a:pt x="2" y="2"/>
                    </a:cubicBezTo>
                    <a:cubicBezTo>
                      <a:pt x="3" y="1"/>
                      <a:pt x="4" y="1"/>
                      <a:pt x="5" y="1"/>
                    </a:cubicBezTo>
                    <a:cubicBezTo>
                      <a:pt x="6" y="1"/>
                      <a:pt x="7" y="2"/>
                      <a:pt x="9" y="2"/>
                    </a:cubicBezTo>
                    <a:cubicBezTo>
                      <a:pt x="9" y="3"/>
                      <a:pt x="9" y="3"/>
                      <a:pt x="9" y="3"/>
                    </a:cubicBezTo>
                    <a:cubicBezTo>
                      <a:pt x="9" y="2"/>
                      <a:pt x="9" y="2"/>
                      <a:pt x="9" y="2"/>
                    </a:cubicBezTo>
                    <a:cubicBezTo>
                      <a:pt x="10" y="2"/>
                      <a:pt x="10" y="2"/>
                      <a:pt x="10" y="2"/>
                    </a:cubicBezTo>
                    <a:cubicBezTo>
                      <a:pt x="9" y="2"/>
                      <a:pt x="9" y="2"/>
                      <a:pt x="9" y="2"/>
                    </a:cubicBezTo>
                    <a:cubicBezTo>
                      <a:pt x="8" y="1"/>
                      <a:pt x="6" y="0"/>
                      <a:pt x="5" y="0"/>
                    </a:cubicBezTo>
                    <a:cubicBezTo>
                      <a:pt x="4" y="0"/>
                      <a:pt x="2" y="0"/>
                      <a:pt x="1" y="1"/>
                    </a:cubicBezTo>
                    <a:cubicBezTo>
                      <a:pt x="1" y="1"/>
                      <a:pt x="1" y="1"/>
                      <a:pt x="1" y="1"/>
                    </a:cubicBezTo>
                    <a:cubicBezTo>
                      <a:pt x="0" y="2"/>
                      <a:pt x="0" y="4"/>
                      <a:pt x="1" y="5"/>
                    </a:cubicBezTo>
                    <a:cubicBezTo>
                      <a:pt x="1" y="7"/>
                      <a:pt x="2" y="8"/>
                      <a:pt x="3" y="9"/>
                    </a:cubicBezTo>
                    <a:cubicBezTo>
                      <a:pt x="3" y="9"/>
                      <a:pt x="4" y="9"/>
                      <a:pt x="4" y="9"/>
                    </a:cubicBezTo>
                    <a:cubicBezTo>
                      <a:pt x="5" y="10"/>
                      <a:pt x="7" y="11"/>
                      <a:pt x="8" y="11"/>
                    </a:cubicBezTo>
                    <a:cubicBezTo>
                      <a:pt x="9" y="11"/>
                      <a:pt x="11" y="11"/>
                      <a:pt x="12" y="10"/>
                    </a:cubicBezTo>
                    <a:cubicBezTo>
                      <a:pt x="12" y="10"/>
                      <a:pt x="12" y="10"/>
                      <a:pt x="12" y="10"/>
                    </a:cubicBezTo>
                    <a:cubicBezTo>
                      <a:pt x="12" y="9"/>
                      <a:pt x="13" y="7"/>
                      <a:pt x="12" y="6"/>
                    </a:cubicBezTo>
                    <a:cubicBezTo>
                      <a:pt x="12" y="4"/>
                      <a:pt x="11" y="3"/>
                      <a:pt x="10"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00" name="Freeform 95"/>
              <p:cNvSpPr>
                <a:spLocks/>
              </p:cNvSpPr>
              <p:nvPr/>
            </p:nvSpPr>
            <p:spPr bwMode="auto">
              <a:xfrm>
                <a:off x="680" y="1463"/>
                <a:ext cx="28" cy="26"/>
              </a:xfrm>
              <a:custGeom>
                <a:avLst/>
                <a:gdLst>
                  <a:gd name="T0" fmla="*/ 9 w 12"/>
                  <a:gd name="T1" fmla="*/ 2 h 11"/>
                  <a:gd name="T2" fmla="*/ 11 w 12"/>
                  <a:gd name="T3" fmla="*/ 9 h 11"/>
                  <a:gd name="T4" fmla="*/ 3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2"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01" name="Freeform 96"/>
              <p:cNvSpPr>
                <a:spLocks/>
              </p:cNvSpPr>
              <p:nvPr/>
            </p:nvSpPr>
            <p:spPr bwMode="auto">
              <a:xfrm>
                <a:off x="680" y="1463"/>
                <a:ext cx="28"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10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0" y="9"/>
                    </a:cubicBezTo>
                    <a:cubicBezTo>
                      <a:pt x="10" y="9"/>
                      <a:pt x="10" y="9"/>
                      <a:pt x="10" y="9"/>
                    </a:cubicBezTo>
                    <a:cubicBezTo>
                      <a:pt x="10" y="10"/>
                      <a:pt x="9" y="10"/>
                      <a:pt x="8" y="10"/>
                    </a:cubicBezTo>
                    <a:cubicBezTo>
                      <a:pt x="7" y="10"/>
                      <a:pt x="5" y="10"/>
                      <a:pt x="4" y="9"/>
                    </a:cubicBezTo>
                    <a:cubicBezTo>
                      <a:pt x="4" y="9"/>
                      <a:pt x="4" y="9"/>
                      <a:pt x="4" y="8"/>
                    </a:cubicBezTo>
                    <a:cubicBezTo>
                      <a:pt x="3" y="7"/>
                      <a:pt x="2" y="6"/>
                      <a:pt x="1" y="5"/>
                    </a:cubicBezTo>
                    <a:cubicBezTo>
                      <a:pt x="1" y="4"/>
                      <a:pt x="1" y="3"/>
                      <a:pt x="2" y="2"/>
                    </a:cubicBezTo>
                    <a:cubicBezTo>
                      <a:pt x="2" y="2"/>
                      <a:pt x="2" y="2"/>
                      <a:pt x="2" y="2"/>
                    </a:cubicBezTo>
                    <a:cubicBezTo>
                      <a:pt x="3" y="1"/>
                      <a:pt x="4" y="1"/>
                      <a:pt x="5" y="1"/>
                    </a:cubicBezTo>
                    <a:cubicBezTo>
                      <a:pt x="6" y="1"/>
                      <a:pt x="7" y="2"/>
                      <a:pt x="8" y="2"/>
                    </a:cubicBezTo>
                    <a:cubicBezTo>
                      <a:pt x="8" y="3"/>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3"/>
                      <a:pt x="0" y="4"/>
                      <a:pt x="0" y="5"/>
                    </a:cubicBezTo>
                    <a:cubicBezTo>
                      <a:pt x="1" y="7"/>
                      <a:pt x="2" y="8"/>
                      <a:pt x="3" y="9"/>
                    </a:cubicBezTo>
                    <a:cubicBezTo>
                      <a:pt x="3" y="9"/>
                      <a:pt x="3" y="9"/>
                      <a:pt x="3" y="10"/>
                    </a:cubicBezTo>
                    <a:cubicBezTo>
                      <a:pt x="5" y="11"/>
                      <a:pt x="6" y="11"/>
                      <a:pt x="8" y="11"/>
                    </a:cubicBezTo>
                    <a:cubicBezTo>
                      <a:pt x="9" y="11"/>
                      <a:pt x="10" y="11"/>
                      <a:pt x="11" y="10"/>
                    </a:cubicBezTo>
                    <a:cubicBezTo>
                      <a:pt x="11" y="10"/>
                      <a:pt x="11" y="10"/>
                      <a:pt x="11" y="10"/>
                    </a:cubicBezTo>
                    <a:cubicBezTo>
                      <a:pt x="12" y="9"/>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02" name="Freeform 97"/>
              <p:cNvSpPr>
                <a:spLocks/>
              </p:cNvSpPr>
              <p:nvPr/>
            </p:nvSpPr>
            <p:spPr bwMode="auto">
              <a:xfrm>
                <a:off x="725" y="1536"/>
                <a:ext cx="28" cy="26"/>
              </a:xfrm>
              <a:custGeom>
                <a:avLst/>
                <a:gdLst>
                  <a:gd name="T0" fmla="*/ 9 w 12"/>
                  <a:gd name="T1" fmla="*/ 2 h 11"/>
                  <a:gd name="T2" fmla="*/ 10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0" y="9"/>
                    </a:cubicBezTo>
                    <a:cubicBezTo>
                      <a:pt x="9" y="11"/>
                      <a:pt x="6" y="11"/>
                      <a:pt x="3" y="9"/>
                    </a:cubicBezTo>
                    <a:cubicBezTo>
                      <a:pt x="0" y="7"/>
                      <a:pt x="0" y="3"/>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03" name="Freeform 98"/>
              <p:cNvSpPr>
                <a:spLocks/>
              </p:cNvSpPr>
              <p:nvPr/>
            </p:nvSpPr>
            <p:spPr bwMode="auto">
              <a:xfrm>
                <a:off x="725" y="1536"/>
                <a:ext cx="28" cy="26"/>
              </a:xfrm>
              <a:custGeom>
                <a:avLst/>
                <a:gdLst>
                  <a:gd name="T0" fmla="*/ 9 w 12"/>
                  <a:gd name="T1" fmla="*/ 2 h 11"/>
                  <a:gd name="T2" fmla="*/ 8 w 12"/>
                  <a:gd name="T3" fmla="*/ 3 h 11"/>
                  <a:gd name="T4" fmla="*/ 10 w 12"/>
                  <a:gd name="T5" fmla="*/ 6 h 11"/>
                  <a:gd name="T6" fmla="*/ 10 w 12"/>
                  <a:gd name="T7" fmla="*/ 9 h 11"/>
                  <a:gd name="T8" fmla="*/ 10 w 12"/>
                  <a:gd name="T9" fmla="*/ 9 h 11"/>
                  <a:gd name="T10" fmla="*/ 7 w 12"/>
                  <a:gd name="T11" fmla="*/ 10 h 11"/>
                  <a:gd name="T12" fmla="*/ 4 w 12"/>
                  <a:gd name="T13" fmla="*/ 9 h 11"/>
                  <a:gd name="T14" fmla="*/ 3 w 12"/>
                  <a:gd name="T15" fmla="*/ 8 h 11"/>
                  <a:gd name="T16" fmla="*/ 1 w 12"/>
                  <a:gd name="T17" fmla="*/ 5 h 11"/>
                  <a:gd name="T18" fmla="*/ 1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2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9" y="4"/>
                      <a:pt x="10" y="5"/>
                      <a:pt x="10" y="6"/>
                    </a:cubicBezTo>
                    <a:cubicBezTo>
                      <a:pt x="11" y="7"/>
                      <a:pt x="11" y="8"/>
                      <a:pt x="10" y="9"/>
                    </a:cubicBezTo>
                    <a:cubicBezTo>
                      <a:pt x="10" y="9"/>
                      <a:pt x="10" y="9"/>
                      <a:pt x="10" y="9"/>
                    </a:cubicBezTo>
                    <a:cubicBezTo>
                      <a:pt x="9" y="10"/>
                      <a:pt x="8" y="10"/>
                      <a:pt x="7" y="10"/>
                    </a:cubicBezTo>
                    <a:cubicBezTo>
                      <a:pt x="6" y="10"/>
                      <a:pt x="5" y="9"/>
                      <a:pt x="4" y="9"/>
                    </a:cubicBezTo>
                    <a:cubicBezTo>
                      <a:pt x="4" y="8"/>
                      <a:pt x="3" y="8"/>
                      <a:pt x="3" y="8"/>
                    </a:cubicBezTo>
                    <a:cubicBezTo>
                      <a:pt x="2" y="7"/>
                      <a:pt x="1" y="6"/>
                      <a:pt x="1" y="5"/>
                    </a:cubicBezTo>
                    <a:cubicBezTo>
                      <a:pt x="1" y="4"/>
                      <a:pt x="1" y="3"/>
                      <a:pt x="1" y="2"/>
                    </a:cubicBezTo>
                    <a:cubicBezTo>
                      <a:pt x="2" y="2"/>
                      <a:pt x="2" y="2"/>
                      <a:pt x="2" y="2"/>
                    </a:cubicBezTo>
                    <a:cubicBezTo>
                      <a:pt x="2" y="1"/>
                      <a:pt x="3" y="1"/>
                      <a:pt x="4" y="1"/>
                    </a:cubicBezTo>
                    <a:cubicBezTo>
                      <a:pt x="5" y="1"/>
                      <a:pt x="7" y="1"/>
                      <a:pt x="8" y="2"/>
                    </a:cubicBezTo>
                    <a:cubicBezTo>
                      <a:pt x="8" y="2"/>
                      <a:pt x="8" y="3"/>
                      <a:pt x="8" y="3"/>
                    </a:cubicBezTo>
                    <a:cubicBezTo>
                      <a:pt x="9" y="2"/>
                      <a:pt x="9" y="2"/>
                      <a:pt x="9" y="2"/>
                    </a:cubicBezTo>
                    <a:cubicBezTo>
                      <a:pt x="9" y="2"/>
                      <a:pt x="9" y="2"/>
                      <a:pt x="9" y="2"/>
                    </a:cubicBezTo>
                    <a:cubicBezTo>
                      <a:pt x="9" y="2"/>
                      <a:pt x="9" y="2"/>
                      <a:pt x="9" y="2"/>
                    </a:cubicBezTo>
                    <a:cubicBezTo>
                      <a:pt x="7" y="1"/>
                      <a:pt x="6" y="0"/>
                      <a:pt x="4" y="0"/>
                    </a:cubicBezTo>
                    <a:cubicBezTo>
                      <a:pt x="3" y="0"/>
                      <a:pt x="2" y="0"/>
                      <a:pt x="1" y="1"/>
                    </a:cubicBezTo>
                    <a:cubicBezTo>
                      <a:pt x="1" y="1"/>
                      <a:pt x="1" y="1"/>
                      <a:pt x="1" y="1"/>
                    </a:cubicBezTo>
                    <a:cubicBezTo>
                      <a:pt x="0" y="2"/>
                      <a:pt x="0" y="4"/>
                      <a:pt x="0" y="5"/>
                    </a:cubicBezTo>
                    <a:cubicBezTo>
                      <a:pt x="0" y="7"/>
                      <a:pt x="1" y="8"/>
                      <a:pt x="3" y="9"/>
                    </a:cubicBezTo>
                    <a:cubicBezTo>
                      <a:pt x="3" y="9"/>
                      <a:pt x="3" y="9"/>
                      <a:pt x="3" y="9"/>
                    </a:cubicBezTo>
                    <a:cubicBezTo>
                      <a:pt x="4" y="10"/>
                      <a:pt x="6" y="11"/>
                      <a:pt x="7" y="11"/>
                    </a:cubicBezTo>
                    <a:cubicBezTo>
                      <a:pt x="9" y="11"/>
                      <a:pt x="10" y="11"/>
                      <a:pt x="11" y="10"/>
                    </a:cubicBezTo>
                    <a:cubicBezTo>
                      <a:pt x="11" y="10"/>
                      <a:pt x="11" y="10"/>
                      <a:pt x="11" y="10"/>
                    </a:cubicBezTo>
                    <a:cubicBezTo>
                      <a:pt x="12" y="9"/>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04" name="Freeform 99"/>
              <p:cNvSpPr>
                <a:spLocks/>
              </p:cNvSpPr>
              <p:nvPr/>
            </p:nvSpPr>
            <p:spPr bwMode="auto">
              <a:xfrm>
                <a:off x="710" y="1510"/>
                <a:ext cx="31" cy="26"/>
              </a:xfrm>
              <a:custGeom>
                <a:avLst/>
                <a:gdLst>
                  <a:gd name="T0" fmla="*/ 9 w 13"/>
                  <a:gd name="T1" fmla="*/ 2 h 11"/>
                  <a:gd name="T2" fmla="*/ 11 w 13"/>
                  <a:gd name="T3" fmla="*/ 10 h 11"/>
                  <a:gd name="T4" fmla="*/ 4 w 13"/>
                  <a:gd name="T5" fmla="*/ 9 h 11"/>
                  <a:gd name="T6" fmla="*/ 2 w 13"/>
                  <a:gd name="T7" fmla="*/ 2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8"/>
                      <a:pt x="11" y="10"/>
                    </a:cubicBezTo>
                    <a:cubicBezTo>
                      <a:pt x="10" y="11"/>
                      <a:pt x="6" y="11"/>
                      <a:pt x="4" y="9"/>
                    </a:cubicBezTo>
                    <a:cubicBezTo>
                      <a:pt x="1" y="7"/>
                      <a:pt x="0" y="4"/>
                      <a:pt x="2" y="2"/>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05" name="Freeform 100"/>
              <p:cNvSpPr>
                <a:spLocks/>
              </p:cNvSpPr>
              <p:nvPr/>
            </p:nvSpPr>
            <p:spPr bwMode="auto">
              <a:xfrm>
                <a:off x="710" y="1510"/>
                <a:ext cx="31" cy="26"/>
              </a:xfrm>
              <a:custGeom>
                <a:avLst/>
                <a:gdLst>
                  <a:gd name="T0" fmla="*/ 9 w 13"/>
                  <a:gd name="T1" fmla="*/ 2 h 11"/>
                  <a:gd name="T2" fmla="*/ 9 w 13"/>
                  <a:gd name="T3" fmla="*/ 3 h 11"/>
                  <a:gd name="T4" fmla="*/ 11 w 13"/>
                  <a:gd name="T5" fmla="*/ 6 h 11"/>
                  <a:gd name="T6" fmla="*/ 11 w 13"/>
                  <a:gd name="T7" fmla="*/ 9 h 11"/>
                  <a:gd name="T8" fmla="*/ 11 w 13"/>
                  <a:gd name="T9" fmla="*/ 9 h 11"/>
                  <a:gd name="T10" fmla="*/ 8 w 13"/>
                  <a:gd name="T11" fmla="*/ 10 h 11"/>
                  <a:gd name="T12" fmla="*/ 4 w 13"/>
                  <a:gd name="T13" fmla="*/ 9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3 h 11"/>
                  <a:gd name="T26" fmla="*/ 9 w 13"/>
                  <a:gd name="T27" fmla="*/ 3 h 11"/>
                  <a:gd name="T28" fmla="*/ 9 w 13"/>
                  <a:gd name="T29" fmla="*/ 2 h 11"/>
                  <a:gd name="T30" fmla="*/ 10 w 13"/>
                  <a:gd name="T31" fmla="*/ 2 h 11"/>
                  <a:gd name="T32" fmla="*/ 9 w 13"/>
                  <a:gd name="T33" fmla="*/ 2 h 11"/>
                  <a:gd name="T34" fmla="*/ 5 w 13"/>
                  <a:gd name="T35" fmla="*/ 0 h 11"/>
                  <a:gd name="T36" fmla="*/ 1 w 13"/>
                  <a:gd name="T37" fmla="*/ 1 h 11"/>
                  <a:gd name="T38" fmla="*/ 1 w 13"/>
                  <a:gd name="T39" fmla="*/ 2 h 11"/>
                  <a:gd name="T40" fmla="*/ 1 w 13"/>
                  <a:gd name="T41" fmla="*/ 5 h 11"/>
                  <a:gd name="T42" fmla="*/ 3 w 13"/>
                  <a:gd name="T43" fmla="*/ 9 h 11"/>
                  <a:gd name="T44" fmla="*/ 4 w 13"/>
                  <a:gd name="T45" fmla="*/ 10 h 11"/>
                  <a:gd name="T46" fmla="*/ 8 w 13"/>
                  <a:gd name="T47" fmla="*/ 11 h 11"/>
                  <a:gd name="T48" fmla="*/ 12 w 13"/>
                  <a:gd name="T49" fmla="*/ 10 h 11"/>
                  <a:gd name="T50" fmla="*/ 12 w 13"/>
                  <a:gd name="T51" fmla="*/ 10 h 11"/>
                  <a:gd name="T52" fmla="*/ 12 w 13"/>
                  <a:gd name="T53" fmla="*/ 6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3"/>
                      <a:pt x="9" y="3"/>
                      <a:pt x="9" y="3"/>
                    </a:cubicBezTo>
                    <a:cubicBezTo>
                      <a:pt x="10" y="4"/>
                      <a:pt x="11" y="5"/>
                      <a:pt x="11" y="6"/>
                    </a:cubicBezTo>
                    <a:cubicBezTo>
                      <a:pt x="12" y="7"/>
                      <a:pt x="11" y="8"/>
                      <a:pt x="11" y="9"/>
                    </a:cubicBezTo>
                    <a:cubicBezTo>
                      <a:pt x="11" y="9"/>
                      <a:pt x="11" y="9"/>
                      <a:pt x="11" y="9"/>
                    </a:cubicBezTo>
                    <a:cubicBezTo>
                      <a:pt x="10" y="10"/>
                      <a:pt x="9" y="10"/>
                      <a:pt x="8" y="10"/>
                    </a:cubicBezTo>
                    <a:cubicBezTo>
                      <a:pt x="7" y="10"/>
                      <a:pt x="6" y="10"/>
                      <a:pt x="4" y="9"/>
                    </a:cubicBezTo>
                    <a:cubicBezTo>
                      <a:pt x="4" y="9"/>
                      <a:pt x="4" y="9"/>
                      <a:pt x="4" y="8"/>
                    </a:cubicBezTo>
                    <a:cubicBezTo>
                      <a:pt x="3" y="7"/>
                      <a:pt x="2" y="6"/>
                      <a:pt x="2" y="5"/>
                    </a:cubicBezTo>
                    <a:cubicBezTo>
                      <a:pt x="2" y="4"/>
                      <a:pt x="2" y="3"/>
                      <a:pt x="2" y="2"/>
                    </a:cubicBezTo>
                    <a:cubicBezTo>
                      <a:pt x="2" y="2"/>
                      <a:pt x="2" y="2"/>
                      <a:pt x="2" y="2"/>
                    </a:cubicBezTo>
                    <a:cubicBezTo>
                      <a:pt x="3" y="1"/>
                      <a:pt x="4" y="1"/>
                      <a:pt x="5" y="1"/>
                    </a:cubicBezTo>
                    <a:cubicBezTo>
                      <a:pt x="6" y="1"/>
                      <a:pt x="7" y="2"/>
                      <a:pt x="9" y="3"/>
                    </a:cubicBezTo>
                    <a:cubicBezTo>
                      <a:pt x="9" y="3"/>
                      <a:pt x="9" y="3"/>
                      <a:pt x="9" y="3"/>
                    </a:cubicBezTo>
                    <a:cubicBezTo>
                      <a:pt x="9" y="2"/>
                      <a:pt x="9" y="2"/>
                      <a:pt x="9" y="2"/>
                    </a:cubicBezTo>
                    <a:cubicBezTo>
                      <a:pt x="10" y="2"/>
                      <a:pt x="10" y="2"/>
                      <a:pt x="10" y="2"/>
                    </a:cubicBezTo>
                    <a:cubicBezTo>
                      <a:pt x="10" y="2"/>
                      <a:pt x="9" y="2"/>
                      <a:pt x="9" y="2"/>
                    </a:cubicBezTo>
                    <a:cubicBezTo>
                      <a:pt x="8" y="1"/>
                      <a:pt x="6" y="0"/>
                      <a:pt x="5" y="0"/>
                    </a:cubicBezTo>
                    <a:cubicBezTo>
                      <a:pt x="4" y="0"/>
                      <a:pt x="2" y="0"/>
                      <a:pt x="1" y="1"/>
                    </a:cubicBezTo>
                    <a:cubicBezTo>
                      <a:pt x="1" y="2"/>
                      <a:pt x="1" y="2"/>
                      <a:pt x="1" y="2"/>
                    </a:cubicBezTo>
                    <a:cubicBezTo>
                      <a:pt x="1" y="3"/>
                      <a:pt x="0" y="4"/>
                      <a:pt x="1" y="5"/>
                    </a:cubicBezTo>
                    <a:cubicBezTo>
                      <a:pt x="1" y="7"/>
                      <a:pt x="2" y="8"/>
                      <a:pt x="3" y="9"/>
                    </a:cubicBezTo>
                    <a:cubicBezTo>
                      <a:pt x="4" y="9"/>
                      <a:pt x="4" y="9"/>
                      <a:pt x="4" y="10"/>
                    </a:cubicBezTo>
                    <a:cubicBezTo>
                      <a:pt x="5" y="11"/>
                      <a:pt x="7" y="11"/>
                      <a:pt x="8" y="11"/>
                    </a:cubicBezTo>
                    <a:cubicBezTo>
                      <a:pt x="9" y="11"/>
                      <a:pt x="11" y="11"/>
                      <a:pt x="12" y="10"/>
                    </a:cubicBezTo>
                    <a:cubicBezTo>
                      <a:pt x="12" y="10"/>
                      <a:pt x="12" y="10"/>
                      <a:pt x="12" y="10"/>
                    </a:cubicBezTo>
                    <a:cubicBezTo>
                      <a:pt x="13" y="9"/>
                      <a:pt x="13" y="7"/>
                      <a:pt x="12" y="6"/>
                    </a:cubicBezTo>
                    <a:cubicBezTo>
                      <a:pt x="12" y="4"/>
                      <a:pt x="11" y="3"/>
                      <a:pt x="10"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06" name="Freeform 101"/>
              <p:cNvSpPr>
                <a:spLocks/>
              </p:cNvSpPr>
              <p:nvPr/>
            </p:nvSpPr>
            <p:spPr bwMode="auto">
              <a:xfrm>
                <a:off x="696" y="1486"/>
                <a:ext cx="29" cy="26"/>
              </a:xfrm>
              <a:custGeom>
                <a:avLst/>
                <a:gdLst>
                  <a:gd name="T0" fmla="*/ 9 w 12"/>
                  <a:gd name="T1" fmla="*/ 2 h 11"/>
                  <a:gd name="T2" fmla="*/ 11 w 12"/>
                  <a:gd name="T3" fmla="*/ 9 h 11"/>
                  <a:gd name="T4" fmla="*/ 3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2"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07" name="Freeform 102"/>
              <p:cNvSpPr>
                <a:spLocks/>
              </p:cNvSpPr>
              <p:nvPr/>
            </p:nvSpPr>
            <p:spPr bwMode="auto">
              <a:xfrm>
                <a:off x="696" y="1486"/>
                <a:ext cx="29"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0" y="9"/>
                    </a:cubicBezTo>
                    <a:cubicBezTo>
                      <a:pt x="10" y="9"/>
                      <a:pt x="10" y="9"/>
                      <a:pt x="10" y="9"/>
                    </a:cubicBezTo>
                    <a:cubicBezTo>
                      <a:pt x="10" y="10"/>
                      <a:pt x="9" y="10"/>
                      <a:pt x="8" y="10"/>
                    </a:cubicBezTo>
                    <a:cubicBezTo>
                      <a:pt x="7" y="10"/>
                      <a:pt x="5" y="10"/>
                      <a:pt x="4" y="9"/>
                    </a:cubicBezTo>
                    <a:cubicBezTo>
                      <a:pt x="4" y="9"/>
                      <a:pt x="4" y="8"/>
                      <a:pt x="4" y="8"/>
                    </a:cubicBezTo>
                    <a:cubicBezTo>
                      <a:pt x="3" y="7"/>
                      <a:pt x="2" y="6"/>
                      <a:pt x="1" y="5"/>
                    </a:cubicBezTo>
                    <a:cubicBezTo>
                      <a:pt x="1" y="4"/>
                      <a:pt x="1" y="3"/>
                      <a:pt x="2" y="2"/>
                    </a:cubicBezTo>
                    <a:cubicBezTo>
                      <a:pt x="2" y="2"/>
                      <a:pt x="2" y="2"/>
                      <a:pt x="2" y="2"/>
                    </a:cubicBezTo>
                    <a:cubicBezTo>
                      <a:pt x="3" y="1"/>
                      <a:pt x="3" y="1"/>
                      <a:pt x="5" y="1"/>
                    </a:cubicBezTo>
                    <a:cubicBezTo>
                      <a:pt x="6" y="1"/>
                      <a:pt x="7" y="2"/>
                      <a:pt x="8" y="2"/>
                    </a:cubicBezTo>
                    <a:cubicBezTo>
                      <a:pt x="8" y="3"/>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8" y="11"/>
                    </a:cubicBezTo>
                    <a:cubicBezTo>
                      <a:pt x="9" y="11"/>
                      <a:pt x="10" y="11"/>
                      <a:pt x="11" y="10"/>
                    </a:cubicBezTo>
                    <a:cubicBezTo>
                      <a:pt x="11" y="10"/>
                      <a:pt x="11" y="10"/>
                      <a:pt x="11" y="10"/>
                    </a:cubicBezTo>
                    <a:cubicBezTo>
                      <a:pt x="12" y="9"/>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08" name="Freeform 103"/>
              <p:cNvSpPr>
                <a:spLocks/>
              </p:cNvSpPr>
              <p:nvPr/>
            </p:nvSpPr>
            <p:spPr bwMode="auto">
              <a:xfrm>
                <a:off x="661" y="1439"/>
                <a:ext cx="28" cy="28"/>
              </a:xfrm>
              <a:custGeom>
                <a:avLst/>
                <a:gdLst>
                  <a:gd name="T0" fmla="*/ 9 w 12"/>
                  <a:gd name="T1" fmla="*/ 3 h 12"/>
                  <a:gd name="T2" fmla="*/ 11 w 12"/>
                  <a:gd name="T3" fmla="*/ 10 h 12"/>
                  <a:gd name="T4" fmla="*/ 3 w 12"/>
                  <a:gd name="T5" fmla="*/ 9 h 12"/>
                  <a:gd name="T6" fmla="*/ 1 w 12"/>
                  <a:gd name="T7" fmla="*/ 2 h 12"/>
                  <a:gd name="T8" fmla="*/ 9 w 12"/>
                  <a:gd name="T9" fmla="*/ 3 h 12"/>
                </a:gdLst>
                <a:ahLst/>
                <a:cxnLst>
                  <a:cxn ang="0">
                    <a:pos x="T0" y="T1"/>
                  </a:cxn>
                  <a:cxn ang="0">
                    <a:pos x="T2" y="T3"/>
                  </a:cxn>
                  <a:cxn ang="0">
                    <a:pos x="T4" y="T5"/>
                  </a:cxn>
                  <a:cxn ang="0">
                    <a:pos x="T6" y="T7"/>
                  </a:cxn>
                  <a:cxn ang="0">
                    <a:pos x="T8" y="T9"/>
                  </a:cxn>
                </a:cxnLst>
                <a:rect l="0" t="0" r="r" b="b"/>
                <a:pathLst>
                  <a:path w="12" h="12">
                    <a:moveTo>
                      <a:pt x="9" y="3"/>
                    </a:moveTo>
                    <a:cubicBezTo>
                      <a:pt x="11" y="5"/>
                      <a:pt x="12" y="8"/>
                      <a:pt x="11" y="10"/>
                    </a:cubicBezTo>
                    <a:cubicBezTo>
                      <a:pt x="9" y="12"/>
                      <a:pt x="6" y="11"/>
                      <a:pt x="3" y="9"/>
                    </a:cubicBezTo>
                    <a:cubicBezTo>
                      <a:pt x="1" y="7"/>
                      <a:pt x="0" y="4"/>
                      <a:pt x="1" y="2"/>
                    </a:cubicBezTo>
                    <a:cubicBezTo>
                      <a:pt x="3" y="0"/>
                      <a:pt x="6" y="1"/>
                      <a:pt x="9"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09" name="Freeform 104"/>
              <p:cNvSpPr>
                <a:spLocks/>
              </p:cNvSpPr>
              <p:nvPr/>
            </p:nvSpPr>
            <p:spPr bwMode="auto">
              <a:xfrm>
                <a:off x="661" y="1439"/>
                <a:ext cx="28" cy="28"/>
              </a:xfrm>
              <a:custGeom>
                <a:avLst/>
                <a:gdLst>
                  <a:gd name="T0" fmla="*/ 9 w 12"/>
                  <a:gd name="T1" fmla="*/ 3 h 12"/>
                  <a:gd name="T2" fmla="*/ 8 w 12"/>
                  <a:gd name="T3" fmla="*/ 3 h 12"/>
                  <a:gd name="T4" fmla="*/ 11 w 12"/>
                  <a:gd name="T5" fmla="*/ 6 h 12"/>
                  <a:gd name="T6" fmla="*/ 10 w 12"/>
                  <a:gd name="T7" fmla="*/ 9 h 12"/>
                  <a:gd name="T8" fmla="*/ 10 w 12"/>
                  <a:gd name="T9" fmla="*/ 10 h 12"/>
                  <a:gd name="T10" fmla="*/ 7 w 12"/>
                  <a:gd name="T11" fmla="*/ 11 h 12"/>
                  <a:gd name="T12" fmla="*/ 4 w 12"/>
                  <a:gd name="T13" fmla="*/ 9 h 12"/>
                  <a:gd name="T14" fmla="*/ 4 w 12"/>
                  <a:gd name="T15" fmla="*/ 9 h 12"/>
                  <a:gd name="T16" fmla="*/ 1 w 12"/>
                  <a:gd name="T17" fmla="*/ 5 h 12"/>
                  <a:gd name="T18" fmla="*/ 2 w 12"/>
                  <a:gd name="T19" fmla="*/ 3 h 12"/>
                  <a:gd name="T20" fmla="*/ 2 w 12"/>
                  <a:gd name="T21" fmla="*/ 2 h 12"/>
                  <a:gd name="T22" fmla="*/ 4 w 12"/>
                  <a:gd name="T23" fmla="*/ 1 h 12"/>
                  <a:gd name="T24" fmla="*/ 8 w 12"/>
                  <a:gd name="T25" fmla="*/ 3 h 12"/>
                  <a:gd name="T26" fmla="*/ 8 w 12"/>
                  <a:gd name="T27" fmla="*/ 3 h 12"/>
                  <a:gd name="T28" fmla="*/ 9 w 12"/>
                  <a:gd name="T29" fmla="*/ 3 h 12"/>
                  <a:gd name="T30" fmla="*/ 9 w 12"/>
                  <a:gd name="T31" fmla="*/ 2 h 12"/>
                  <a:gd name="T32" fmla="*/ 9 w 12"/>
                  <a:gd name="T33" fmla="*/ 2 h 12"/>
                  <a:gd name="T34" fmla="*/ 4 w 12"/>
                  <a:gd name="T35" fmla="*/ 0 h 12"/>
                  <a:gd name="T36" fmla="*/ 1 w 12"/>
                  <a:gd name="T37" fmla="*/ 2 h 12"/>
                  <a:gd name="T38" fmla="*/ 1 w 12"/>
                  <a:gd name="T39" fmla="*/ 2 h 12"/>
                  <a:gd name="T40" fmla="*/ 0 w 12"/>
                  <a:gd name="T41" fmla="*/ 6 h 12"/>
                  <a:gd name="T42" fmla="*/ 3 w 12"/>
                  <a:gd name="T43" fmla="*/ 10 h 12"/>
                  <a:gd name="T44" fmla="*/ 3 w 12"/>
                  <a:gd name="T45" fmla="*/ 10 h 12"/>
                  <a:gd name="T46" fmla="*/ 7 w 12"/>
                  <a:gd name="T47" fmla="*/ 12 h 12"/>
                  <a:gd name="T48" fmla="*/ 11 w 12"/>
                  <a:gd name="T49" fmla="*/ 10 h 12"/>
                  <a:gd name="T50" fmla="*/ 11 w 12"/>
                  <a:gd name="T51" fmla="*/ 10 h 12"/>
                  <a:gd name="T52" fmla="*/ 12 w 12"/>
                  <a:gd name="T53" fmla="*/ 6 h 12"/>
                  <a:gd name="T54" fmla="*/ 9 w 12"/>
                  <a:gd name="T55" fmla="*/ 2 h 12"/>
                  <a:gd name="T56" fmla="*/ 9 w 12"/>
                  <a:gd name="T5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2">
                    <a:moveTo>
                      <a:pt x="9" y="3"/>
                    </a:moveTo>
                    <a:cubicBezTo>
                      <a:pt x="8" y="3"/>
                      <a:pt x="8" y="3"/>
                      <a:pt x="8" y="3"/>
                    </a:cubicBezTo>
                    <a:cubicBezTo>
                      <a:pt x="10" y="4"/>
                      <a:pt x="10" y="5"/>
                      <a:pt x="11" y="6"/>
                    </a:cubicBezTo>
                    <a:cubicBezTo>
                      <a:pt x="11" y="8"/>
                      <a:pt x="11" y="9"/>
                      <a:pt x="10" y="9"/>
                    </a:cubicBezTo>
                    <a:cubicBezTo>
                      <a:pt x="10" y="10"/>
                      <a:pt x="10" y="10"/>
                      <a:pt x="10" y="10"/>
                    </a:cubicBezTo>
                    <a:cubicBezTo>
                      <a:pt x="10" y="10"/>
                      <a:pt x="9" y="11"/>
                      <a:pt x="7" y="11"/>
                    </a:cubicBezTo>
                    <a:cubicBezTo>
                      <a:pt x="6" y="10"/>
                      <a:pt x="5" y="10"/>
                      <a:pt x="4" y="9"/>
                    </a:cubicBezTo>
                    <a:cubicBezTo>
                      <a:pt x="4" y="9"/>
                      <a:pt x="4" y="9"/>
                      <a:pt x="4" y="9"/>
                    </a:cubicBezTo>
                    <a:cubicBezTo>
                      <a:pt x="2" y="8"/>
                      <a:pt x="2" y="7"/>
                      <a:pt x="1" y="5"/>
                    </a:cubicBezTo>
                    <a:cubicBezTo>
                      <a:pt x="1" y="4"/>
                      <a:pt x="1" y="3"/>
                      <a:pt x="2" y="3"/>
                    </a:cubicBezTo>
                    <a:cubicBezTo>
                      <a:pt x="2" y="2"/>
                      <a:pt x="2" y="2"/>
                      <a:pt x="2" y="2"/>
                    </a:cubicBezTo>
                    <a:cubicBezTo>
                      <a:pt x="2" y="2"/>
                      <a:pt x="3" y="1"/>
                      <a:pt x="4" y="1"/>
                    </a:cubicBezTo>
                    <a:cubicBezTo>
                      <a:pt x="6" y="1"/>
                      <a:pt x="7" y="2"/>
                      <a:pt x="8" y="3"/>
                    </a:cubicBezTo>
                    <a:cubicBezTo>
                      <a:pt x="8" y="3"/>
                      <a:pt x="8" y="3"/>
                      <a:pt x="8" y="3"/>
                    </a:cubicBezTo>
                    <a:cubicBezTo>
                      <a:pt x="9" y="3"/>
                      <a:pt x="9" y="3"/>
                      <a:pt x="9" y="3"/>
                    </a:cubicBezTo>
                    <a:cubicBezTo>
                      <a:pt x="9" y="2"/>
                      <a:pt x="9" y="2"/>
                      <a:pt x="9" y="2"/>
                    </a:cubicBezTo>
                    <a:cubicBezTo>
                      <a:pt x="9" y="2"/>
                      <a:pt x="9" y="2"/>
                      <a:pt x="9" y="2"/>
                    </a:cubicBezTo>
                    <a:cubicBezTo>
                      <a:pt x="7" y="1"/>
                      <a:pt x="6" y="0"/>
                      <a:pt x="4" y="0"/>
                    </a:cubicBezTo>
                    <a:cubicBezTo>
                      <a:pt x="3" y="0"/>
                      <a:pt x="2" y="1"/>
                      <a:pt x="1" y="2"/>
                    </a:cubicBezTo>
                    <a:cubicBezTo>
                      <a:pt x="1" y="2"/>
                      <a:pt x="1" y="2"/>
                      <a:pt x="1" y="2"/>
                    </a:cubicBezTo>
                    <a:cubicBezTo>
                      <a:pt x="0" y="3"/>
                      <a:pt x="0" y="4"/>
                      <a:pt x="0" y="6"/>
                    </a:cubicBezTo>
                    <a:cubicBezTo>
                      <a:pt x="1" y="7"/>
                      <a:pt x="2" y="9"/>
                      <a:pt x="3" y="10"/>
                    </a:cubicBezTo>
                    <a:cubicBezTo>
                      <a:pt x="3" y="10"/>
                      <a:pt x="3" y="10"/>
                      <a:pt x="3" y="10"/>
                    </a:cubicBezTo>
                    <a:cubicBezTo>
                      <a:pt x="5" y="11"/>
                      <a:pt x="6" y="12"/>
                      <a:pt x="7" y="12"/>
                    </a:cubicBezTo>
                    <a:cubicBezTo>
                      <a:pt x="9" y="12"/>
                      <a:pt x="10" y="11"/>
                      <a:pt x="11" y="10"/>
                    </a:cubicBezTo>
                    <a:cubicBezTo>
                      <a:pt x="11" y="10"/>
                      <a:pt x="11" y="10"/>
                      <a:pt x="11" y="10"/>
                    </a:cubicBezTo>
                    <a:cubicBezTo>
                      <a:pt x="12" y="9"/>
                      <a:pt x="12" y="8"/>
                      <a:pt x="12" y="6"/>
                    </a:cubicBezTo>
                    <a:cubicBezTo>
                      <a:pt x="11" y="5"/>
                      <a:pt x="10" y="3"/>
                      <a:pt x="9" y="2"/>
                    </a:cubicBezTo>
                    <a:cubicBezTo>
                      <a:pt x="9" y="3"/>
                      <a:pt x="9" y="3"/>
                      <a:pt x="9"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10" name="Freeform 105"/>
              <p:cNvSpPr>
                <a:spLocks/>
              </p:cNvSpPr>
              <p:nvPr/>
            </p:nvSpPr>
            <p:spPr bwMode="auto">
              <a:xfrm>
                <a:off x="640" y="1418"/>
                <a:ext cx="28" cy="26"/>
              </a:xfrm>
              <a:custGeom>
                <a:avLst/>
                <a:gdLst>
                  <a:gd name="T0" fmla="*/ 9 w 12"/>
                  <a:gd name="T1" fmla="*/ 2 h 11"/>
                  <a:gd name="T2" fmla="*/ 11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11" name="Freeform 106"/>
              <p:cNvSpPr>
                <a:spLocks/>
              </p:cNvSpPr>
              <p:nvPr/>
            </p:nvSpPr>
            <p:spPr bwMode="auto">
              <a:xfrm>
                <a:off x="640" y="1418"/>
                <a:ext cx="28"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0" y="5"/>
                      <a:pt x="11" y="6"/>
                    </a:cubicBezTo>
                    <a:cubicBezTo>
                      <a:pt x="11" y="7"/>
                      <a:pt x="11" y="8"/>
                      <a:pt x="10" y="9"/>
                    </a:cubicBezTo>
                    <a:cubicBezTo>
                      <a:pt x="10" y="9"/>
                      <a:pt x="10" y="9"/>
                      <a:pt x="10" y="9"/>
                    </a:cubicBezTo>
                    <a:cubicBezTo>
                      <a:pt x="10" y="10"/>
                      <a:pt x="9" y="10"/>
                      <a:pt x="8" y="10"/>
                    </a:cubicBezTo>
                    <a:cubicBezTo>
                      <a:pt x="6" y="10"/>
                      <a:pt x="5" y="10"/>
                      <a:pt x="4" y="9"/>
                    </a:cubicBezTo>
                    <a:cubicBezTo>
                      <a:pt x="4" y="9"/>
                      <a:pt x="4" y="8"/>
                      <a:pt x="4" y="8"/>
                    </a:cubicBezTo>
                    <a:cubicBezTo>
                      <a:pt x="3" y="7"/>
                      <a:pt x="2" y="6"/>
                      <a:pt x="1" y="5"/>
                    </a:cubicBezTo>
                    <a:cubicBezTo>
                      <a:pt x="1" y="4"/>
                      <a:pt x="1" y="3"/>
                      <a:pt x="2" y="2"/>
                    </a:cubicBezTo>
                    <a:cubicBezTo>
                      <a:pt x="2" y="2"/>
                      <a:pt x="2" y="2"/>
                      <a:pt x="2" y="2"/>
                    </a:cubicBezTo>
                    <a:cubicBezTo>
                      <a:pt x="2" y="1"/>
                      <a:pt x="3" y="1"/>
                      <a:pt x="5" y="1"/>
                    </a:cubicBezTo>
                    <a:cubicBezTo>
                      <a:pt x="6" y="1"/>
                      <a:pt x="7" y="2"/>
                      <a:pt x="8" y="2"/>
                    </a:cubicBezTo>
                    <a:cubicBezTo>
                      <a:pt x="8" y="2"/>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8" y="11"/>
                    </a:cubicBezTo>
                    <a:cubicBezTo>
                      <a:pt x="9" y="11"/>
                      <a:pt x="10" y="11"/>
                      <a:pt x="11" y="10"/>
                    </a:cubicBezTo>
                    <a:cubicBezTo>
                      <a:pt x="11" y="10"/>
                      <a:pt x="11" y="10"/>
                      <a:pt x="11" y="10"/>
                    </a:cubicBezTo>
                    <a:cubicBezTo>
                      <a:pt x="12" y="9"/>
                      <a:pt x="12" y="7"/>
                      <a:pt x="12" y="6"/>
                    </a:cubicBezTo>
                    <a:cubicBezTo>
                      <a:pt x="11"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12" name="Freeform 107"/>
              <p:cNvSpPr>
                <a:spLocks/>
              </p:cNvSpPr>
              <p:nvPr/>
            </p:nvSpPr>
            <p:spPr bwMode="auto">
              <a:xfrm>
                <a:off x="753" y="1656"/>
                <a:ext cx="26" cy="26"/>
              </a:xfrm>
              <a:custGeom>
                <a:avLst/>
                <a:gdLst>
                  <a:gd name="T0" fmla="*/ 7 w 11"/>
                  <a:gd name="T1" fmla="*/ 0 h 11"/>
                  <a:gd name="T2" fmla="*/ 10 w 11"/>
                  <a:gd name="T3" fmla="*/ 7 h 11"/>
                  <a:gd name="T4" fmla="*/ 4 w 11"/>
                  <a:gd name="T5" fmla="*/ 11 h 11"/>
                  <a:gd name="T6" fmla="*/ 1 w 11"/>
                  <a:gd name="T7" fmla="*/ 4 h 11"/>
                  <a:gd name="T8" fmla="*/ 7 w 11"/>
                  <a:gd name="T9" fmla="*/ 0 h 11"/>
                </a:gdLst>
                <a:ahLst/>
                <a:cxnLst>
                  <a:cxn ang="0">
                    <a:pos x="T0" y="T1"/>
                  </a:cxn>
                  <a:cxn ang="0">
                    <a:pos x="T2" y="T3"/>
                  </a:cxn>
                  <a:cxn ang="0">
                    <a:pos x="T4" y="T5"/>
                  </a:cxn>
                  <a:cxn ang="0">
                    <a:pos x="T6" y="T7"/>
                  </a:cxn>
                  <a:cxn ang="0">
                    <a:pos x="T8" y="T9"/>
                  </a:cxn>
                </a:cxnLst>
                <a:rect l="0" t="0" r="r" b="b"/>
                <a:pathLst>
                  <a:path w="11" h="11">
                    <a:moveTo>
                      <a:pt x="7" y="0"/>
                    </a:moveTo>
                    <a:cubicBezTo>
                      <a:pt x="10" y="1"/>
                      <a:pt x="11" y="4"/>
                      <a:pt x="10" y="7"/>
                    </a:cubicBezTo>
                    <a:cubicBezTo>
                      <a:pt x="10" y="10"/>
                      <a:pt x="7" y="11"/>
                      <a:pt x="4" y="11"/>
                    </a:cubicBezTo>
                    <a:cubicBezTo>
                      <a:pt x="2" y="10"/>
                      <a:pt x="0" y="7"/>
                      <a:pt x="1" y="4"/>
                    </a:cubicBezTo>
                    <a:cubicBezTo>
                      <a:pt x="2" y="1"/>
                      <a:pt x="5"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13" name="Freeform 108"/>
              <p:cNvSpPr>
                <a:spLocks/>
              </p:cNvSpPr>
              <p:nvPr/>
            </p:nvSpPr>
            <p:spPr bwMode="auto">
              <a:xfrm>
                <a:off x="753" y="1654"/>
                <a:ext cx="28" cy="31"/>
              </a:xfrm>
              <a:custGeom>
                <a:avLst/>
                <a:gdLst>
                  <a:gd name="T0" fmla="*/ 7 w 12"/>
                  <a:gd name="T1" fmla="*/ 1 h 13"/>
                  <a:gd name="T2" fmla="*/ 7 w 12"/>
                  <a:gd name="T3" fmla="*/ 2 h 13"/>
                  <a:gd name="T4" fmla="*/ 8 w 12"/>
                  <a:gd name="T5" fmla="*/ 2 h 13"/>
                  <a:gd name="T6" fmla="*/ 10 w 12"/>
                  <a:gd name="T7" fmla="*/ 8 h 13"/>
                  <a:gd name="T8" fmla="*/ 9 w 12"/>
                  <a:gd name="T9" fmla="*/ 10 h 13"/>
                  <a:gd name="T10" fmla="*/ 4 w 12"/>
                  <a:gd name="T11" fmla="*/ 11 h 13"/>
                  <a:gd name="T12" fmla="*/ 3 w 12"/>
                  <a:gd name="T13" fmla="*/ 11 h 13"/>
                  <a:gd name="T14" fmla="*/ 2 w 12"/>
                  <a:gd name="T15" fmla="*/ 5 h 13"/>
                  <a:gd name="T16" fmla="*/ 3 w 12"/>
                  <a:gd name="T17" fmla="*/ 3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1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2"/>
                    </a:cubicBezTo>
                    <a:cubicBezTo>
                      <a:pt x="10" y="3"/>
                      <a:pt x="10" y="6"/>
                      <a:pt x="10" y="8"/>
                    </a:cubicBezTo>
                    <a:cubicBezTo>
                      <a:pt x="10" y="8"/>
                      <a:pt x="9" y="9"/>
                      <a:pt x="9" y="10"/>
                    </a:cubicBezTo>
                    <a:cubicBezTo>
                      <a:pt x="8" y="11"/>
                      <a:pt x="6" y="12"/>
                      <a:pt x="4" y="11"/>
                    </a:cubicBezTo>
                    <a:cubicBezTo>
                      <a:pt x="4" y="11"/>
                      <a:pt x="4" y="11"/>
                      <a:pt x="3" y="11"/>
                    </a:cubicBezTo>
                    <a:cubicBezTo>
                      <a:pt x="2" y="10"/>
                      <a:pt x="1" y="7"/>
                      <a:pt x="2" y="5"/>
                    </a:cubicBezTo>
                    <a:cubicBezTo>
                      <a:pt x="2" y="5"/>
                      <a:pt x="2" y="4"/>
                      <a:pt x="3" y="3"/>
                    </a:cubicBezTo>
                    <a:cubicBezTo>
                      <a:pt x="4" y="2"/>
                      <a:pt x="6" y="1"/>
                      <a:pt x="7" y="2"/>
                    </a:cubicBezTo>
                    <a:cubicBezTo>
                      <a:pt x="7" y="1"/>
                      <a:pt x="7" y="1"/>
                      <a:pt x="7" y="1"/>
                    </a:cubicBezTo>
                    <a:cubicBezTo>
                      <a:pt x="8" y="1"/>
                      <a:pt x="8" y="1"/>
                      <a:pt x="8" y="1"/>
                    </a:cubicBezTo>
                    <a:cubicBezTo>
                      <a:pt x="5" y="0"/>
                      <a:pt x="3" y="1"/>
                      <a:pt x="2" y="3"/>
                    </a:cubicBezTo>
                    <a:cubicBezTo>
                      <a:pt x="1" y="3"/>
                      <a:pt x="1" y="4"/>
                      <a:pt x="1" y="5"/>
                    </a:cubicBezTo>
                    <a:cubicBezTo>
                      <a:pt x="0" y="8"/>
                      <a:pt x="1" y="10"/>
                      <a:pt x="3" y="11"/>
                    </a:cubicBezTo>
                    <a:cubicBezTo>
                      <a:pt x="3" y="12"/>
                      <a:pt x="4" y="12"/>
                      <a:pt x="4" y="12"/>
                    </a:cubicBezTo>
                    <a:cubicBezTo>
                      <a:pt x="6" y="13"/>
                      <a:pt x="8" y="12"/>
                      <a:pt x="10" y="10"/>
                    </a:cubicBezTo>
                    <a:cubicBezTo>
                      <a:pt x="10" y="10"/>
                      <a:pt x="11" y="9"/>
                      <a:pt x="11" y="8"/>
                    </a:cubicBezTo>
                    <a:cubicBezTo>
                      <a:pt x="12" y="5"/>
                      <a:pt x="11" y="3"/>
                      <a:pt x="9" y="2"/>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14" name="Freeform 109"/>
              <p:cNvSpPr>
                <a:spLocks/>
              </p:cNvSpPr>
              <p:nvPr/>
            </p:nvSpPr>
            <p:spPr bwMode="auto">
              <a:xfrm>
                <a:off x="741" y="1633"/>
                <a:ext cx="26" cy="28"/>
              </a:xfrm>
              <a:custGeom>
                <a:avLst/>
                <a:gdLst>
                  <a:gd name="T0" fmla="*/ 7 w 11"/>
                  <a:gd name="T1" fmla="*/ 0 h 12"/>
                  <a:gd name="T2" fmla="*/ 10 w 11"/>
                  <a:gd name="T3" fmla="*/ 7 h 12"/>
                  <a:gd name="T4" fmla="*/ 4 w 11"/>
                  <a:gd name="T5" fmla="*/ 11 h 12"/>
                  <a:gd name="T6" fmla="*/ 1 w 11"/>
                  <a:gd name="T7" fmla="*/ 4 h 12"/>
                  <a:gd name="T8" fmla="*/ 7 w 11"/>
                  <a:gd name="T9" fmla="*/ 0 h 12"/>
                </a:gdLst>
                <a:ahLst/>
                <a:cxnLst>
                  <a:cxn ang="0">
                    <a:pos x="T0" y="T1"/>
                  </a:cxn>
                  <a:cxn ang="0">
                    <a:pos x="T2" y="T3"/>
                  </a:cxn>
                  <a:cxn ang="0">
                    <a:pos x="T4" y="T5"/>
                  </a:cxn>
                  <a:cxn ang="0">
                    <a:pos x="T6" y="T7"/>
                  </a:cxn>
                  <a:cxn ang="0">
                    <a:pos x="T8" y="T9"/>
                  </a:cxn>
                </a:cxnLst>
                <a:rect l="0" t="0" r="r" b="b"/>
                <a:pathLst>
                  <a:path w="11" h="12">
                    <a:moveTo>
                      <a:pt x="7" y="0"/>
                    </a:moveTo>
                    <a:cubicBezTo>
                      <a:pt x="10" y="1"/>
                      <a:pt x="11" y="4"/>
                      <a:pt x="10" y="7"/>
                    </a:cubicBezTo>
                    <a:cubicBezTo>
                      <a:pt x="9" y="10"/>
                      <a:pt x="7" y="12"/>
                      <a:pt x="4" y="11"/>
                    </a:cubicBezTo>
                    <a:cubicBezTo>
                      <a:pt x="2" y="10"/>
                      <a:pt x="0" y="7"/>
                      <a:pt x="1" y="4"/>
                    </a:cubicBezTo>
                    <a:cubicBezTo>
                      <a:pt x="2" y="1"/>
                      <a:pt x="5"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15" name="Freeform 110"/>
              <p:cNvSpPr>
                <a:spLocks/>
              </p:cNvSpPr>
              <p:nvPr/>
            </p:nvSpPr>
            <p:spPr bwMode="auto">
              <a:xfrm>
                <a:off x="741" y="1630"/>
                <a:ext cx="26" cy="31"/>
              </a:xfrm>
              <a:custGeom>
                <a:avLst/>
                <a:gdLst>
                  <a:gd name="T0" fmla="*/ 7 w 11"/>
                  <a:gd name="T1" fmla="*/ 1 h 13"/>
                  <a:gd name="T2" fmla="*/ 7 w 11"/>
                  <a:gd name="T3" fmla="*/ 2 h 13"/>
                  <a:gd name="T4" fmla="*/ 8 w 11"/>
                  <a:gd name="T5" fmla="*/ 3 h 13"/>
                  <a:gd name="T6" fmla="*/ 10 w 11"/>
                  <a:gd name="T7" fmla="*/ 8 h 13"/>
                  <a:gd name="T8" fmla="*/ 9 w 11"/>
                  <a:gd name="T9" fmla="*/ 10 h 13"/>
                  <a:gd name="T10" fmla="*/ 4 w 11"/>
                  <a:gd name="T11" fmla="*/ 11 h 13"/>
                  <a:gd name="T12" fmla="*/ 3 w 11"/>
                  <a:gd name="T13" fmla="*/ 11 h 13"/>
                  <a:gd name="T14" fmla="*/ 2 w 11"/>
                  <a:gd name="T15" fmla="*/ 6 h 13"/>
                  <a:gd name="T16" fmla="*/ 3 w 11"/>
                  <a:gd name="T17" fmla="*/ 4 h 13"/>
                  <a:gd name="T18" fmla="*/ 7 w 11"/>
                  <a:gd name="T19" fmla="*/ 2 h 13"/>
                  <a:gd name="T20" fmla="*/ 7 w 11"/>
                  <a:gd name="T21" fmla="*/ 1 h 13"/>
                  <a:gd name="T22" fmla="*/ 7 w 11"/>
                  <a:gd name="T23" fmla="*/ 1 h 13"/>
                  <a:gd name="T24" fmla="*/ 2 w 11"/>
                  <a:gd name="T25" fmla="*/ 3 h 13"/>
                  <a:gd name="T26" fmla="*/ 1 w 11"/>
                  <a:gd name="T27" fmla="*/ 5 h 13"/>
                  <a:gd name="T28" fmla="*/ 2 w 11"/>
                  <a:gd name="T29" fmla="*/ 12 h 13"/>
                  <a:gd name="T30" fmla="*/ 4 w 11"/>
                  <a:gd name="T31" fmla="*/ 12 h 13"/>
                  <a:gd name="T32" fmla="*/ 10 w 11"/>
                  <a:gd name="T33" fmla="*/ 10 h 13"/>
                  <a:gd name="T34" fmla="*/ 11 w 11"/>
                  <a:gd name="T35" fmla="*/ 8 h 13"/>
                  <a:gd name="T36" fmla="*/ 9 w 11"/>
                  <a:gd name="T37" fmla="*/ 2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8" y="2"/>
                      <a:pt x="8" y="2"/>
                      <a:pt x="8" y="3"/>
                    </a:cubicBezTo>
                    <a:cubicBezTo>
                      <a:pt x="10" y="4"/>
                      <a:pt x="10" y="6"/>
                      <a:pt x="10" y="8"/>
                    </a:cubicBezTo>
                    <a:cubicBezTo>
                      <a:pt x="10" y="9"/>
                      <a:pt x="9" y="9"/>
                      <a:pt x="9" y="10"/>
                    </a:cubicBezTo>
                    <a:cubicBezTo>
                      <a:pt x="8" y="11"/>
                      <a:pt x="6" y="12"/>
                      <a:pt x="4" y="11"/>
                    </a:cubicBezTo>
                    <a:cubicBezTo>
                      <a:pt x="4" y="11"/>
                      <a:pt x="3" y="11"/>
                      <a:pt x="3" y="11"/>
                    </a:cubicBezTo>
                    <a:cubicBezTo>
                      <a:pt x="2" y="10"/>
                      <a:pt x="1" y="8"/>
                      <a:pt x="2" y="6"/>
                    </a:cubicBezTo>
                    <a:cubicBezTo>
                      <a:pt x="2" y="5"/>
                      <a:pt x="2" y="4"/>
                      <a:pt x="3" y="4"/>
                    </a:cubicBezTo>
                    <a:cubicBezTo>
                      <a:pt x="4" y="2"/>
                      <a:pt x="6" y="2"/>
                      <a:pt x="7" y="2"/>
                    </a:cubicBezTo>
                    <a:cubicBezTo>
                      <a:pt x="7" y="1"/>
                      <a:pt x="7" y="1"/>
                      <a:pt x="7" y="1"/>
                    </a:cubicBezTo>
                    <a:cubicBezTo>
                      <a:pt x="7" y="1"/>
                      <a:pt x="7" y="1"/>
                      <a:pt x="7" y="1"/>
                    </a:cubicBezTo>
                    <a:cubicBezTo>
                      <a:pt x="5" y="0"/>
                      <a:pt x="3" y="1"/>
                      <a:pt x="2" y="3"/>
                    </a:cubicBezTo>
                    <a:cubicBezTo>
                      <a:pt x="1" y="4"/>
                      <a:pt x="1" y="4"/>
                      <a:pt x="1" y="5"/>
                    </a:cubicBezTo>
                    <a:cubicBezTo>
                      <a:pt x="0" y="8"/>
                      <a:pt x="1" y="10"/>
                      <a:pt x="2" y="12"/>
                    </a:cubicBezTo>
                    <a:cubicBezTo>
                      <a:pt x="3" y="12"/>
                      <a:pt x="3" y="12"/>
                      <a:pt x="4" y="12"/>
                    </a:cubicBezTo>
                    <a:cubicBezTo>
                      <a:pt x="6" y="13"/>
                      <a:pt x="8" y="12"/>
                      <a:pt x="10" y="10"/>
                    </a:cubicBezTo>
                    <a:cubicBezTo>
                      <a:pt x="10" y="10"/>
                      <a:pt x="10" y="9"/>
                      <a:pt x="11" y="8"/>
                    </a:cubicBezTo>
                    <a:cubicBezTo>
                      <a:pt x="11" y="6"/>
                      <a:pt x="11" y="3"/>
                      <a:pt x="9" y="2"/>
                    </a:cubicBezTo>
                    <a:cubicBezTo>
                      <a:pt x="8"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16" name="Freeform 111"/>
              <p:cNvSpPr>
                <a:spLocks/>
              </p:cNvSpPr>
              <p:nvPr/>
            </p:nvSpPr>
            <p:spPr bwMode="auto">
              <a:xfrm>
                <a:off x="680" y="1557"/>
                <a:ext cx="26" cy="28"/>
              </a:xfrm>
              <a:custGeom>
                <a:avLst/>
                <a:gdLst>
                  <a:gd name="T0" fmla="*/ 7 w 11"/>
                  <a:gd name="T1" fmla="*/ 1 h 12"/>
                  <a:gd name="T2" fmla="*/ 10 w 11"/>
                  <a:gd name="T3" fmla="*/ 8 h 12"/>
                  <a:gd name="T4" fmla="*/ 4 w 11"/>
                  <a:gd name="T5" fmla="*/ 12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9" y="2"/>
                      <a:pt x="11" y="5"/>
                      <a:pt x="10" y="8"/>
                    </a:cubicBezTo>
                    <a:cubicBezTo>
                      <a:pt x="9" y="11"/>
                      <a:pt x="6" y="12"/>
                      <a:pt x="4" y="12"/>
                    </a:cubicBezTo>
                    <a:cubicBezTo>
                      <a:pt x="1" y="11"/>
                      <a:pt x="0" y="8"/>
                      <a:pt x="1" y="5"/>
                    </a:cubicBezTo>
                    <a:cubicBezTo>
                      <a:pt x="2" y="2"/>
                      <a:pt x="4"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17" name="Freeform 112"/>
              <p:cNvSpPr>
                <a:spLocks/>
              </p:cNvSpPr>
              <p:nvPr/>
            </p:nvSpPr>
            <p:spPr bwMode="auto">
              <a:xfrm>
                <a:off x="680" y="1557"/>
                <a:ext cx="26" cy="31"/>
              </a:xfrm>
              <a:custGeom>
                <a:avLst/>
                <a:gdLst>
                  <a:gd name="T0" fmla="*/ 7 w 11"/>
                  <a:gd name="T1" fmla="*/ 1 h 13"/>
                  <a:gd name="T2" fmla="*/ 7 w 11"/>
                  <a:gd name="T3" fmla="*/ 2 h 13"/>
                  <a:gd name="T4" fmla="*/ 8 w 11"/>
                  <a:gd name="T5" fmla="*/ 2 h 13"/>
                  <a:gd name="T6" fmla="*/ 9 w 11"/>
                  <a:gd name="T7" fmla="*/ 7 h 13"/>
                  <a:gd name="T8" fmla="*/ 8 w 11"/>
                  <a:gd name="T9" fmla="*/ 9 h 13"/>
                  <a:gd name="T10" fmla="*/ 4 w 11"/>
                  <a:gd name="T11" fmla="*/ 11 h 13"/>
                  <a:gd name="T12" fmla="*/ 3 w 11"/>
                  <a:gd name="T13" fmla="*/ 10 h 13"/>
                  <a:gd name="T14" fmla="*/ 1 w 11"/>
                  <a:gd name="T15" fmla="*/ 5 h 13"/>
                  <a:gd name="T16" fmla="*/ 2 w 11"/>
                  <a:gd name="T17" fmla="*/ 3 h 13"/>
                  <a:gd name="T18" fmla="*/ 7 w 11"/>
                  <a:gd name="T19" fmla="*/ 2 h 13"/>
                  <a:gd name="T20" fmla="*/ 7 w 11"/>
                  <a:gd name="T21" fmla="*/ 1 h 13"/>
                  <a:gd name="T22" fmla="*/ 7 w 11"/>
                  <a:gd name="T23" fmla="*/ 1 h 13"/>
                  <a:gd name="T24" fmla="*/ 1 w 11"/>
                  <a:gd name="T25" fmla="*/ 3 h 13"/>
                  <a:gd name="T26" fmla="*/ 0 w 11"/>
                  <a:gd name="T27" fmla="*/ 5 h 13"/>
                  <a:gd name="T28" fmla="*/ 2 w 11"/>
                  <a:gd name="T29" fmla="*/ 11 h 13"/>
                  <a:gd name="T30" fmla="*/ 4 w 11"/>
                  <a:gd name="T31" fmla="*/ 12 h 13"/>
                  <a:gd name="T32" fmla="*/ 9 w 11"/>
                  <a:gd name="T33" fmla="*/ 10 h 13"/>
                  <a:gd name="T34" fmla="*/ 10 w 11"/>
                  <a:gd name="T35" fmla="*/ 8 h 13"/>
                  <a:gd name="T36" fmla="*/ 8 w 11"/>
                  <a:gd name="T37" fmla="*/ 1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7" y="2"/>
                      <a:pt x="7" y="2"/>
                      <a:pt x="8" y="2"/>
                    </a:cubicBezTo>
                    <a:cubicBezTo>
                      <a:pt x="9" y="3"/>
                      <a:pt x="10" y="5"/>
                      <a:pt x="9" y="7"/>
                    </a:cubicBezTo>
                    <a:cubicBezTo>
                      <a:pt x="9" y="8"/>
                      <a:pt x="9" y="9"/>
                      <a:pt x="8" y="9"/>
                    </a:cubicBezTo>
                    <a:cubicBezTo>
                      <a:pt x="7" y="11"/>
                      <a:pt x="5" y="11"/>
                      <a:pt x="4" y="11"/>
                    </a:cubicBezTo>
                    <a:cubicBezTo>
                      <a:pt x="3" y="11"/>
                      <a:pt x="3" y="11"/>
                      <a:pt x="3" y="10"/>
                    </a:cubicBezTo>
                    <a:cubicBezTo>
                      <a:pt x="1" y="9"/>
                      <a:pt x="1" y="7"/>
                      <a:pt x="1" y="5"/>
                    </a:cubicBezTo>
                    <a:cubicBezTo>
                      <a:pt x="1" y="4"/>
                      <a:pt x="2" y="4"/>
                      <a:pt x="2" y="3"/>
                    </a:cubicBezTo>
                    <a:cubicBezTo>
                      <a:pt x="3" y="2"/>
                      <a:pt x="5" y="1"/>
                      <a:pt x="7" y="2"/>
                    </a:cubicBezTo>
                    <a:cubicBezTo>
                      <a:pt x="7" y="1"/>
                      <a:pt x="7" y="1"/>
                      <a:pt x="7" y="1"/>
                    </a:cubicBezTo>
                    <a:cubicBezTo>
                      <a:pt x="7" y="1"/>
                      <a:pt x="7" y="1"/>
                      <a:pt x="7" y="1"/>
                    </a:cubicBezTo>
                    <a:cubicBezTo>
                      <a:pt x="5" y="0"/>
                      <a:pt x="3" y="1"/>
                      <a:pt x="1" y="3"/>
                    </a:cubicBezTo>
                    <a:cubicBezTo>
                      <a:pt x="1" y="3"/>
                      <a:pt x="0" y="4"/>
                      <a:pt x="0" y="5"/>
                    </a:cubicBezTo>
                    <a:cubicBezTo>
                      <a:pt x="0" y="7"/>
                      <a:pt x="0" y="10"/>
                      <a:pt x="2" y="11"/>
                    </a:cubicBezTo>
                    <a:cubicBezTo>
                      <a:pt x="3" y="12"/>
                      <a:pt x="3" y="12"/>
                      <a:pt x="4" y="12"/>
                    </a:cubicBezTo>
                    <a:cubicBezTo>
                      <a:pt x="6" y="13"/>
                      <a:pt x="8" y="12"/>
                      <a:pt x="9" y="10"/>
                    </a:cubicBezTo>
                    <a:cubicBezTo>
                      <a:pt x="10" y="9"/>
                      <a:pt x="10" y="9"/>
                      <a:pt x="10" y="8"/>
                    </a:cubicBezTo>
                    <a:cubicBezTo>
                      <a:pt x="11" y="5"/>
                      <a:pt x="10" y="3"/>
                      <a:pt x="8" y="1"/>
                    </a:cubicBezTo>
                    <a:cubicBezTo>
                      <a:pt x="8"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18" name="Freeform 113"/>
              <p:cNvSpPr>
                <a:spLocks/>
              </p:cNvSpPr>
              <p:nvPr/>
            </p:nvSpPr>
            <p:spPr bwMode="auto">
              <a:xfrm>
                <a:off x="729" y="1609"/>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7"/>
                    </a:cubicBezTo>
                    <a:cubicBezTo>
                      <a:pt x="9" y="10"/>
                      <a:pt x="6" y="12"/>
                      <a:pt x="4" y="11"/>
                    </a:cubicBezTo>
                    <a:cubicBezTo>
                      <a:pt x="1"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19" name="Freeform 114"/>
              <p:cNvSpPr>
                <a:spLocks/>
              </p:cNvSpPr>
              <p:nvPr/>
            </p:nvSpPr>
            <p:spPr bwMode="auto">
              <a:xfrm>
                <a:off x="729" y="1609"/>
                <a:ext cx="26" cy="28"/>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2 w 11"/>
                  <a:gd name="T17" fmla="*/ 3 h 12"/>
                  <a:gd name="T18" fmla="*/ 7 w 11"/>
                  <a:gd name="T19" fmla="*/ 1 h 12"/>
                  <a:gd name="T20" fmla="*/ 7 w 11"/>
                  <a:gd name="T21" fmla="*/ 1 h 12"/>
                  <a:gd name="T22" fmla="*/ 7 w 11"/>
                  <a:gd name="T23" fmla="*/ 0 h 12"/>
                  <a:gd name="T24" fmla="*/ 2 w 11"/>
                  <a:gd name="T25" fmla="*/ 2 h 12"/>
                  <a:gd name="T26" fmla="*/ 0 w 11"/>
                  <a:gd name="T27" fmla="*/ 5 h 12"/>
                  <a:gd name="T28" fmla="*/ 2 w 11"/>
                  <a:gd name="T29" fmla="*/ 11 h 12"/>
                  <a:gd name="T30" fmla="*/ 4 w 11"/>
                  <a:gd name="T31" fmla="*/ 12 h 12"/>
                  <a:gd name="T32" fmla="*/ 9 w 11"/>
                  <a:gd name="T33" fmla="*/ 10 h 12"/>
                  <a:gd name="T34" fmla="*/ 11 w 11"/>
                  <a:gd name="T35" fmla="*/ 8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7" y="1"/>
                      <a:pt x="8" y="2"/>
                      <a:pt x="8" y="2"/>
                    </a:cubicBezTo>
                    <a:cubicBezTo>
                      <a:pt x="9" y="3"/>
                      <a:pt x="10" y="5"/>
                      <a:pt x="10" y="7"/>
                    </a:cubicBezTo>
                    <a:cubicBezTo>
                      <a:pt x="9" y="8"/>
                      <a:pt x="9" y="9"/>
                      <a:pt x="9" y="9"/>
                    </a:cubicBezTo>
                    <a:cubicBezTo>
                      <a:pt x="7" y="11"/>
                      <a:pt x="6" y="11"/>
                      <a:pt x="4" y="11"/>
                    </a:cubicBezTo>
                    <a:cubicBezTo>
                      <a:pt x="4" y="11"/>
                      <a:pt x="3" y="10"/>
                      <a:pt x="3" y="10"/>
                    </a:cubicBezTo>
                    <a:cubicBezTo>
                      <a:pt x="2" y="9"/>
                      <a:pt x="1" y="7"/>
                      <a:pt x="2" y="5"/>
                    </a:cubicBezTo>
                    <a:cubicBezTo>
                      <a:pt x="2" y="4"/>
                      <a:pt x="2" y="4"/>
                      <a:pt x="2" y="3"/>
                    </a:cubicBezTo>
                    <a:cubicBezTo>
                      <a:pt x="4" y="2"/>
                      <a:pt x="5" y="1"/>
                      <a:pt x="7" y="1"/>
                    </a:cubicBezTo>
                    <a:cubicBezTo>
                      <a:pt x="7" y="1"/>
                      <a:pt x="7" y="1"/>
                      <a:pt x="7" y="1"/>
                    </a:cubicBezTo>
                    <a:cubicBezTo>
                      <a:pt x="7" y="0"/>
                      <a:pt x="7" y="0"/>
                      <a:pt x="7" y="0"/>
                    </a:cubicBezTo>
                    <a:cubicBezTo>
                      <a:pt x="5" y="0"/>
                      <a:pt x="3" y="1"/>
                      <a:pt x="2" y="2"/>
                    </a:cubicBezTo>
                    <a:cubicBezTo>
                      <a:pt x="1" y="3"/>
                      <a:pt x="1" y="4"/>
                      <a:pt x="0" y="5"/>
                    </a:cubicBezTo>
                    <a:cubicBezTo>
                      <a:pt x="0" y="7"/>
                      <a:pt x="1" y="10"/>
                      <a:pt x="2" y="11"/>
                    </a:cubicBezTo>
                    <a:cubicBezTo>
                      <a:pt x="3" y="11"/>
                      <a:pt x="3" y="12"/>
                      <a:pt x="4" y="12"/>
                    </a:cubicBezTo>
                    <a:cubicBezTo>
                      <a:pt x="6" y="12"/>
                      <a:pt x="8" y="12"/>
                      <a:pt x="9" y="10"/>
                    </a:cubicBezTo>
                    <a:cubicBezTo>
                      <a:pt x="10" y="9"/>
                      <a:pt x="10" y="8"/>
                      <a:pt x="11" y="8"/>
                    </a:cubicBezTo>
                    <a:cubicBezTo>
                      <a:pt x="11" y="5"/>
                      <a:pt x="11" y="2"/>
                      <a:pt x="9" y="1"/>
                    </a:cubicBezTo>
                    <a:cubicBezTo>
                      <a:pt x="8"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20" name="Freeform 115"/>
              <p:cNvSpPr>
                <a:spLocks/>
              </p:cNvSpPr>
              <p:nvPr/>
            </p:nvSpPr>
            <p:spPr bwMode="auto">
              <a:xfrm>
                <a:off x="715" y="1590"/>
                <a:ext cx="24" cy="28"/>
              </a:xfrm>
              <a:custGeom>
                <a:avLst/>
                <a:gdLst>
                  <a:gd name="T0" fmla="*/ 7 w 10"/>
                  <a:gd name="T1" fmla="*/ 0 h 12"/>
                  <a:gd name="T2" fmla="*/ 10 w 10"/>
                  <a:gd name="T3" fmla="*/ 7 h 12"/>
                  <a:gd name="T4" fmla="*/ 4 w 10"/>
                  <a:gd name="T5" fmla="*/ 11 h 12"/>
                  <a:gd name="T6" fmla="*/ 1 w 10"/>
                  <a:gd name="T7" fmla="*/ 4 h 12"/>
                  <a:gd name="T8" fmla="*/ 7 w 10"/>
                  <a:gd name="T9" fmla="*/ 0 h 12"/>
                </a:gdLst>
                <a:ahLst/>
                <a:cxnLst>
                  <a:cxn ang="0">
                    <a:pos x="T0" y="T1"/>
                  </a:cxn>
                  <a:cxn ang="0">
                    <a:pos x="T2" y="T3"/>
                  </a:cxn>
                  <a:cxn ang="0">
                    <a:pos x="T4" y="T5"/>
                  </a:cxn>
                  <a:cxn ang="0">
                    <a:pos x="T6" y="T7"/>
                  </a:cxn>
                  <a:cxn ang="0">
                    <a:pos x="T8" y="T9"/>
                  </a:cxn>
                </a:cxnLst>
                <a:rect l="0" t="0" r="r" b="b"/>
                <a:pathLst>
                  <a:path w="10" h="12">
                    <a:moveTo>
                      <a:pt x="7" y="0"/>
                    </a:moveTo>
                    <a:cubicBezTo>
                      <a:pt x="9" y="1"/>
                      <a:pt x="10" y="4"/>
                      <a:pt x="10" y="7"/>
                    </a:cubicBezTo>
                    <a:cubicBezTo>
                      <a:pt x="9" y="10"/>
                      <a:pt x="6" y="12"/>
                      <a:pt x="4" y="11"/>
                    </a:cubicBezTo>
                    <a:cubicBezTo>
                      <a:pt x="1" y="10"/>
                      <a:pt x="0" y="7"/>
                      <a:pt x="1" y="4"/>
                    </a:cubicBezTo>
                    <a:cubicBezTo>
                      <a:pt x="1" y="1"/>
                      <a:pt x="4"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21" name="Freeform 116"/>
              <p:cNvSpPr>
                <a:spLocks/>
              </p:cNvSpPr>
              <p:nvPr/>
            </p:nvSpPr>
            <p:spPr bwMode="auto">
              <a:xfrm>
                <a:off x="713" y="1588"/>
                <a:ext cx="28" cy="30"/>
              </a:xfrm>
              <a:custGeom>
                <a:avLst/>
                <a:gdLst>
                  <a:gd name="T0" fmla="*/ 8 w 12"/>
                  <a:gd name="T1" fmla="*/ 1 h 13"/>
                  <a:gd name="T2" fmla="*/ 7 w 12"/>
                  <a:gd name="T3" fmla="*/ 2 h 13"/>
                  <a:gd name="T4" fmla="*/ 9 w 12"/>
                  <a:gd name="T5" fmla="*/ 3 h 13"/>
                  <a:gd name="T6" fmla="*/ 10 w 12"/>
                  <a:gd name="T7" fmla="*/ 8 h 13"/>
                  <a:gd name="T8" fmla="*/ 9 w 12"/>
                  <a:gd name="T9" fmla="*/ 10 h 13"/>
                  <a:gd name="T10" fmla="*/ 5 w 12"/>
                  <a:gd name="T11" fmla="*/ 11 h 13"/>
                  <a:gd name="T12" fmla="*/ 4 w 12"/>
                  <a:gd name="T13" fmla="*/ 11 h 13"/>
                  <a:gd name="T14" fmla="*/ 2 w 12"/>
                  <a:gd name="T15" fmla="*/ 5 h 13"/>
                  <a:gd name="T16" fmla="*/ 3 w 12"/>
                  <a:gd name="T17" fmla="*/ 4 h 13"/>
                  <a:gd name="T18" fmla="*/ 7 w 12"/>
                  <a:gd name="T19" fmla="*/ 2 h 13"/>
                  <a:gd name="T20" fmla="*/ 8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8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8" y="1"/>
                    </a:moveTo>
                    <a:cubicBezTo>
                      <a:pt x="7" y="2"/>
                      <a:pt x="7" y="2"/>
                      <a:pt x="7" y="2"/>
                    </a:cubicBezTo>
                    <a:cubicBezTo>
                      <a:pt x="8" y="2"/>
                      <a:pt x="8" y="2"/>
                      <a:pt x="9" y="3"/>
                    </a:cubicBezTo>
                    <a:cubicBezTo>
                      <a:pt x="10" y="4"/>
                      <a:pt x="11" y="6"/>
                      <a:pt x="10" y="8"/>
                    </a:cubicBezTo>
                    <a:cubicBezTo>
                      <a:pt x="10" y="9"/>
                      <a:pt x="10" y="9"/>
                      <a:pt x="9" y="10"/>
                    </a:cubicBezTo>
                    <a:cubicBezTo>
                      <a:pt x="8" y="11"/>
                      <a:pt x="6" y="12"/>
                      <a:pt x="5" y="11"/>
                    </a:cubicBezTo>
                    <a:cubicBezTo>
                      <a:pt x="4" y="11"/>
                      <a:pt x="4" y="11"/>
                      <a:pt x="4" y="11"/>
                    </a:cubicBezTo>
                    <a:cubicBezTo>
                      <a:pt x="2" y="10"/>
                      <a:pt x="1" y="8"/>
                      <a:pt x="2" y="5"/>
                    </a:cubicBezTo>
                    <a:cubicBezTo>
                      <a:pt x="2" y="5"/>
                      <a:pt x="3" y="4"/>
                      <a:pt x="3" y="4"/>
                    </a:cubicBezTo>
                    <a:cubicBezTo>
                      <a:pt x="4" y="2"/>
                      <a:pt x="6" y="1"/>
                      <a:pt x="7" y="2"/>
                    </a:cubicBezTo>
                    <a:cubicBezTo>
                      <a:pt x="8" y="1"/>
                      <a:pt x="8" y="1"/>
                      <a:pt x="8" y="1"/>
                    </a:cubicBezTo>
                    <a:cubicBezTo>
                      <a:pt x="8" y="1"/>
                      <a:pt x="8" y="1"/>
                      <a:pt x="8" y="1"/>
                    </a:cubicBezTo>
                    <a:cubicBezTo>
                      <a:pt x="6" y="0"/>
                      <a:pt x="4" y="1"/>
                      <a:pt x="2" y="3"/>
                    </a:cubicBezTo>
                    <a:cubicBezTo>
                      <a:pt x="2" y="4"/>
                      <a:pt x="1" y="4"/>
                      <a:pt x="1" y="5"/>
                    </a:cubicBezTo>
                    <a:cubicBezTo>
                      <a:pt x="0" y="8"/>
                      <a:pt x="1" y="10"/>
                      <a:pt x="3" y="12"/>
                    </a:cubicBezTo>
                    <a:cubicBezTo>
                      <a:pt x="3" y="12"/>
                      <a:pt x="4" y="12"/>
                      <a:pt x="4" y="12"/>
                    </a:cubicBezTo>
                    <a:cubicBezTo>
                      <a:pt x="6" y="13"/>
                      <a:pt x="9" y="12"/>
                      <a:pt x="10" y="10"/>
                    </a:cubicBezTo>
                    <a:cubicBezTo>
                      <a:pt x="10" y="10"/>
                      <a:pt x="11" y="9"/>
                      <a:pt x="11" y="8"/>
                    </a:cubicBezTo>
                    <a:cubicBezTo>
                      <a:pt x="12" y="6"/>
                      <a:pt x="11" y="3"/>
                      <a:pt x="9" y="2"/>
                    </a:cubicBezTo>
                    <a:cubicBezTo>
                      <a:pt x="9" y="1"/>
                      <a:pt x="8" y="1"/>
                      <a:pt x="8" y="1"/>
                    </a:cubicBezTo>
                    <a:cubicBezTo>
                      <a:pt x="8" y="1"/>
                      <a:pt x="8" y="1"/>
                      <a:pt x="8"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22" name="Freeform 117"/>
              <p:cNvSpPr>
                <a:spLocks/>
              </p:cNvSpPr>
              <p:nvPr/>
            </p:nvSpPr>
            <p:spPr bwMode="auto">
              <a:xfrm>
                <a:off x="699" y="1574"/>
                <a:ext cx="23" cy="28"/>
              </a:xfrm>
              <a:custGeom>
                <a:avLst/>
                <a:gdLst>
                  <a:gd name="T0" fmla="*/ 6 w 10"/>
                  <a:gd name="T1" fmla="*/ 0 h 12"/>
                  <a:gd name="T2" fmla="*/ 9 w 10"/>
                  <a:gd name="T3" fmla="*/ 7 h 12"/>
                  <a:gd name="T4" fmla="*/ 3 w 10"/>
                  <a:gd name="T5" fmla="*/ 11 h 12"/>
                  <a:gd name="T6" fmla="*/ 0 w 10"/>
                  <a:gd name="T7" fmla="*/ 4 h 12"/>
                  <a:gd name="T8" fmla="*/ 6 w 10"/>
                  <a:gd name="T9" fmla="*/ 0 h 12"/>
                </a:gdLst>
                <a:ahLst/>
                <a:cxnLst>
                  <a:cxn ang="0">
                    <a:pos x="T0" y="T1"/>
                  </a:cxn>
                  <a:cxn ang="0">
                    <a:pos x="T2" y="T3"/>
                  </a:cxn>
                  <a:cxn ang="0">
                    <a:pos x="T4" y="T5"/>
                  </a:cxn>
                  <a:cxn ang="0">
                    <a:pos x="T6" y="T7"/>
                  </a:cxn>
                  <a:cxn ang="0">
                    <a:pos x="T8" y="T9"/>
                  </a:cxn>
                </a:cxnLst>
                <a:rect l="0" t="0" r="r" b="b"/>
                <a:pathLst>
                  <a:path w="10" h="12">
                    <a:moveTo>
                      <a:pt x="6" y="0"/>
                    </a:moveTo>
                    <a:cubicBezTo>
                      <a:pt x="9" y="1"/>
                      <a:pt x="10" y="4"/>
                      <a:pt x="9" y="7"/>
                    </a:cubicBezTo>
                    <a:cubicBezTo>
                      <a:pt x="9" y="10"/>
                      <a:pt x="6" y="12"/>
                      <a:pt x="3" y="11"/>
                    </a:cubicBezTo>
                    <a:cubicBezTo>
                      <a:pt x="1" y="10"/>
                      <a:pt x="0" y="7"/>
                      <a:pt x="0" y="4"/>
                    </a:cubicBezTo>
                    <a:cubicBezTo>
                      <a:pt x="1" y="1"/>
                      <a:pt x="4" y="0"/>
                      <a:pt x="6"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23" name="Freeform 118"/>
              <p:cNvSpPr>
                <a:spLocks/>
              </p:cNvSpPr>
              <p:nvPr/>
            </p:nvSpPr>
            <p:spPr bwMode="auto">
              <a:xfrm>
                <a:off x="696" y="1571"/>
                <a:ext cx="29" cy="31"/>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5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1" y="6"/>
                      <a:pt x="10" y="8"/>
                    </a:cubicBezTo>
                    <a:cubicBezTo>
                      <a:pt x="10" y="9"/>
                      <a:pt x="9" y="9"/>
                      <a:pt x="9" y="10"/>
                    </a:cubicBezTo>
                    <a:cubicBezTo>
                      <a:pt x="8" y="11"/>
                      <a:pt x="6" y="12"/>
                      <a:pt x="5"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8" y="1"/>
                      <a:pt x="8" y="1"/>
                      <a:pt x="8" y="1"/>
                    </a:cubicBezTo>
                    <a:cubicBezTo>
                      <a:pt x="6" y="0"/>
                      <a:pt x="3" y="1"/>
                      <a:pt x="2" y="3"/>
                    </a:cubicBezTo>
                    <a:cubicBezTo>
                      <a:pt x="1" y="4"/>
                      <a:pt x="1" y="4"/>
                      <a:pt x="1" y="5"/>
                    </a:cubicBezTo>
                    <a:cubicBezTo>
                      <a:pt x="0" y="8"/>
                      <a:pt x="1" y="10"/>
                      <a:pt x="3" y="12"/>
                    </a:cubicBezTo>
                    <a:cubicBezTo>
                      <a:pt x="3" y="12"/>
                      <a:pt x="4" y="12"/>
                      <a:pt x="4" y="12"/>
                    </a:cubicBezTo>
                    <a:cubicBezTo>
                      <a:pt x="6" y="13"/>
                      <a:pt x="8" y="12"/>
                      <a:pt x="10" y="10"/>
                    </a:cubicBezTo>
                    <a:cubicBezTo>
                      <a:pt x="10" y="10"/>
                      <a:pt x="11" y="9"/>
                      <a:pt x="11" y="8"/>
                    </a:cubicBezTo>
                    <a:cubicBezTo>
                      <a:pt x="12" y="6"/>
                      <a:pt x="11" y="3"/>
                      <a:pt x="9" y="2"/>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24" name="Freeform 119"/>
              <p:cNvSpPr>
                <a:spLocks/>
              </p:cNvSpPr>
              <p:nvPr/>
            </p:nvSpPr>
            <p:spPr bwMode="auto">
              <a:xfrm>
                <a:off x="659" y="1545"/>
                <a:ext cx="25" cy="29"/>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4"/>
                      <a:pt x="10" y="7"/>
                    </a:cubicBezTo>
                    <a:cubicBezTo>
                      <a:pt x="9" y="10"/>
                      <a:pt x="7" y="12"/>
                      <a:pt x="4" y="11"/>
                    </a:cubicBezTo>
                    <a:cubicBezTo>
                      <a:pt x="2" y="10"/>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25" name="Freeform 120"/>
              <p:cNvSpPr>
                <a:spLocks/>
              </p:cNvSpPr>
              <p:nvPr/>
            </p:nvSpPr>
            <p:spPr bwMode="auto">
              <a:xfrm>
                <a:off x="659" y="1545"/>
                <a:ext cx="25" cy="29"/>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3 w 11"/>
                  <a:gd name="T17" fmla="*/ 3 h 12"/>
                  <a:gd name="T18" fmla="*/ 7 w 11"/>
                  <a:gd name="T19" fmla="*/ 1 h 12"/>
                  <a:gd name="T20" fmla="*/ 7 w 11"/>
                  <a:gd name="T21" fmla="*/ 1 h 12"/>
                  <a:gd name="T22" fmla="*/ 7 w 11"/>
                  <a:gd name="T23" fmla="*/ 0 h 12"/>
                  <a:gd name="T24" fmla="*/ 2 w 11"/>
                  <a:gd name="T25" fmla="*/ 2 h 12"/>
                  <a:gd name="T26" fmla="*/ 1 w 11"/>
                  <a:gd name="T27" fmla="*/ 5 h 12"/>
                  <a:gd name="T28" fmla="*/ 2 w 11"/>
                  <a:gd name="T29" fmla="*/ 11 h 12"/>
                  <a:gd name="T30" fmla="*/ 4 w 11"/>
                  <a:gd name="T31" fmla="*/ 12 h 12"/>
                  <a:gd name="T32" fmla="*/ 10 w 11"/>
                  <a:gd name="T33" fmla="*/ 10 h 12"/>
                  <a:gd name="T34" fmla="*/ 11 w 11"/>
                  <a:gd name="T35" fmla="*/ 7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8" y="1"/>
                      <a:pt x="8" y="2"/>
                      <a:pt x="8" y="2"/>
                    </a:cubicBezTo>
                    <a:cubicBezTo>
                      <a:pt x="10" y="3"/>
                      <a:pt x="10" y="5"/>
                      <a:pt x="10" y="7"/>
                    </a:cubicBezTo>
                    <a:cubicBezTo>
                      <a:pt x="10" y="8"/>
                      <a:pt x="9" y="9"/>
                      <a:pt x="9" y="9"/>
                    </a:cubicBezTo>
                    <a:cubicBezTo>
                      <a:pt x="8" y="10"/>
                      <a:pt x="6" y="11"/>
                      <a:pt x="4" y="11"/>
                    </a:cubicBezTo>
                    <a:cubicBezTo>
                      <a:pt x="4" y="11"/>
                      <a:pt x="4" y="10"/>
                      <a:pt x="3" y="10"/>
                    </a:cubicBezTo>
                    <a:cubicBezTo>
                      <a:pt x="2" y="9"/>
                      <a:pt x="1" y="7"/>
                      <a:pt x="2" y="5"/>
                    </a:cubicBezTo>
                    <a:cubicBezTo>
                      <a:pt x="2" y="4"/>
                      <a:pt x="2" y="4"/>
                      <a:pt x="3" y="3"/>
                    </a:cubicBezTo>
                    <a:cubicBezTo>
                      <a:pt x="4" y="1"/>
                      <a:pt x="6" y="1"/>
                      <a:pt x="7" y="1"/>
                    </a:cubicBezTo>
                    <a:cubicBezTo>
                      <a:pt x="7" y="1"/>
                      <a:pt x="7" y="1"/>
                      <a:pt x="7" y="1"/>
                    </a:cubicBezTo>
                    <a:cubicBezTo>
                      <a:pt x="7" y="0"/>
                      <a:pt x="7" y="0"/>
                      <a:pt x="7" y="0"/>
                    </a:cubicBezTo>
                    <a:cubicBezTo>
                      <a:pt x="5" y="0"/>
                      <a:pt x="3" y="1"/>
                      <a:pt x="2" y="2"/>
                    </a:cubicBezTo>
                    <a:cubicBezTo>
                      <a:pt x="1" y="3"/>
                      <a:pt x="1" y="4"/>
                      <a:pt x="1" y="5"/>
                    </a:cubicBezTo>
                    <a:cubicBezTo>
                      <a:pt x="0" y="7"/>
                      <a:pt x="1" y="10"/>
                      <a:pt x="2" y="11"/>
                    </a:cubicBezTo>
                    <a:cubicBezTo>
                      <a:pt x="3" y="11"/>
                      <a:pt x="3" y="12"/>
                      <a:pt x="4" y="12"/>
                    </a:cubicBezTo>
                    <a:cubicBezTo>
                      <a:pt x="6" y="12"/>
                      <a:pt x="8" y="11"/>
                      <a:pt x="10" y="10"/>
                    </a:cubicBezTo>
                    <a:cubicBezTo>
                      <a:pt x="10" y="9"/>
                      <a:pt x="11" y="8"/>
                      <a:pt x="11" y="7"/>
                    </a:cubicBezTo>
                    <a:cubicBezTo>
                      <a:pt x="11" y="5"/>
                      <a:pt x="11" y="2"/>
                      <a:pt x="9" y="1"/>
                    </a:cubicBezTo>
                    <a:cubicBezTo>
                      <a:pt x="8"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26" name="Freeform 121"/>
              <p:cNvSpPr>
                <a:spLocks/>
              </p:cNvSpPr>
              <p:nvPr/>
            </p:nvSpPr>
            <p:spPr bwMode="auto">
              <a:xfrm>
                <a:off x="637" y="1533"/>
                <a:ext cx="26" cy="29"/>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8"/>
                    </a:cubicBezTo>
                    <a:cubicBezTo>
                      <a:pt x="9" y="10"/>
                      <a:pt x="7" y="12"/>
                      <a:pt x="4" y="11"/>
                    </a:cubicBezTo>
                    <a:cubicBezTo>
                      <a:pt x="2"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27" name="Freeform 122"/>
              <p:cNvSpPr>
                <a:spLocks/>
              </p:cNvSpPr>
              <p:nvPr/>
            </p:nvSpPr>
            <p:spPr bwMode="auto">
              <a:xfrm>
                <a:off x="637" y="1533"/>
                <a:ext cx="26" cy="31"/>
              </a:xfrm>
              <a:custGeom>
                <a:avLst/>
                <a:gdLst>
                  <a:gd name="T0" fmla="*/ 7 w 11"/>
                  <a:gd name="T1" fmla="*/ 1 h 13"/>
                  <a:gd name="T2" fmla="*/ 7 w 11"/>
                  <a:gd name="T3" fmla="*/ 2 h 13"/>
                  <a:gd name="T4" fmla="*/ 8 w 11"/>
                  <a:gd name="T5" fmla="*/ 2 h 13"/>
                  <a:gd name="T6" fmla="*/ 10 w 11"/>
                  <a:gd name="T7" fmla="*/ 7 h 13"/>
                  <a:gd name="T8" fmla="*/ 9 w 11"/>
                  <a:gd name="T9" fmla="*/ 9 h 13"/>
                  <a:gd name="T10" fmla="*/ 4 w 11"/>
                  <a:gd name="T11" fmla="*/ 11 h 13"/>
                  <a:gd name="T12" fmla="*/ 3 w 11"/>
                  <a:gd name="T13" fmla="*/ 10 h 13"/>
                  <a:gd name="T14" fmla="*/ 2 w 11"/>
                  <a:gd name="T15" fmla="*/ 5 h 13"/>
                  <a:gd name="T16" fmla="*/ 3 w 11"/>
                  <a:gd name="T17" fmla="*/ 3 h 13"/>
                  <a:gd name="T18" fmla="*/ 7 w 11"/>
                  <a:gd name="T19" fmla="*/ 2 h 13"/>
                  <a:gd name="T20" fmla="*/ 7 w 11"/>
                  <a:gd name="T21" fmla="*/ 1 h 13"/>
                  <a:gd name="T22" fmla="*/ 7 w 11"/>
                  <a:gd name="T23" fmla="*/ 1 h 13"/>
                  <a:gd name="T24" fmla="*/ 2 w 11"/>
                  <a:gd name="T25" fmla="*/ 3 h 13"/>
                  <a:gd name="T26" fmla="*/ 1 w 11"/>
                  <a:gd name="T27" fmla="*/ 5 h 13"/>
                  <a:gd name="T28" fmla="*/ 2 w 11"/>
                  <a:gd name="T29" fmla="*/ 11 h 13"/>
                  <a:gd name="T30" fmla="*/ 4 w 11"/>
                  <a:gd name="T31" fmla="*/ 12 h 13"/>
                  <a:gd name="T32" fmla="*/ 10 w 11"/>
                  <a:gd name="T33" fmla="*/ 10 h 13"/>
                  <a:gd name="T34" fmla="*/ 11 w 11"/>
                  <a:gd name="T35" fmla="*/ 8 h 13"/>
                  <a:gd name="T36" fmla="*/ 9 w 11"/>
                  <a:gd name="T37" fmla="*/ 1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8" y="2"/>
                      <a:pt x="8" y="2"/>
                      <a:pt x="8" y="2"/>
                    </a:cubicBezTo>
                    <a:cubicBezTo>
                      <a:pt x="10" y="3"/>
                      <a:pt x="10" y="5"/>
                      <a:pt x="10" y="7"/>
                    </a:cubicBezTo>
                    <a:cubicBezTo>
                      <a:pt x="9" y="8"/>
                      <a:pt x="9" y="9"/>
                      <a:pt x="9" y="9"/>
                    </a:cubicBezTo>
                    <a:cubicBezTo>
                      <a:pt x="8" y="11"/>
                      <a:pt x="6" y="11"/>
                      <a:pt x="4" y="11"/>
                    </a:cubicBezTo>
                    <a:cubicBezTo>
                      <a:pt x="4" y="11"/>
                      <a:pt x="3" y="11"/>
                      <a:pt x="3" y="10"/>
                    </a:cubicBezTo>
                    <a:cubicBezTo>
                      <a:pt x="2" y="9"/>
                      <a:pt x="1" y="7"/>
                      <a:pt x="2" y="5"/>
                    </a:cubicBezTo>
                    <a:cubicBezTo>
                      <a:pt x="2" y="4"/>
                      <a:pt x="2" y="4"/>
                      <a:pt x="3" y="3"/>
                    </a:cubicBezTo>
                    <a:cubicBezTo>
                      <a:pt x="4" y="2"/>
                      <a:pt x="6" y="1"/>
                      <a:pt x="7" y="2"/>
                    </a:cubicBezTo>
                    <a:cubicBezTo>
                      <a:pt x="7" y="1"/>
                      <a:pt x="7" y="1"/>
                      <a:pt x="7" y="1"/>
                    </a:cubicBezTo>
                    <a:cubicBezTo>
                      <a:pt x="7" y="1"/>
                      <a:pt x="7" y="1"/>
                      <a:pt x="7" y="1"/>
                    </a:cubicBezTo>
                    <a:cubicBezTo>
                      <a:pt x="5" y="0"/>
                      <a:pt x="3" y="1"/>
                      <a:pt x="2" y="3"/>
                    </a:cubicBezTo>
                    <a:cubicBezTo>
                      <a:pt x="1" y="3"/>
                      <a:pt x="1" y="4"/>
                      <a:pt x="1" y="5"/>
                    </a:cubicBezTo>
                    <a:cubicBezTo>
                      <a:pt x="0" y="7"/>
                      <a:pt x="1" y="10"/>
                      <a:pt x="2" y="11"/>
                    </a:cubicBezTo>
                    <a:cubicBezTo>
                      <a:pt x="3" y="12"/>
                      <a:pt x="3" y="12"/>
                      <a:pt x="4" y="12"/>
                    </a:cubicBezTo>
                    <a:cubicBezTo>
                      <a:pt x="6" y="13"/>
                      <a:pt x="8" y="12"/>
                      <a:pt x="10" y="10"/>
                    </a:cubicBezTo>
                    <a:cubicBezTo>
                      <a:pt x="10" y="9"/>
                      <a:pt x="10" y="9"/>
                      <a:pt x="11" y="8"/>
                    </a:cubicBezTo>
                    <a:cubicBezTo>
                      <a:pt x="11" y="5"/>
                      <a:pt x="11" y="3"/>
                      <a:pt x="9" y="1"/>
                    </a:cubicBezTo>
                    <a:cubicBezTo>
                      <a:pt x="8"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28" name="Freeform 123"/>
              <p:cNvSpPr>
                <a:spLocks/>
              </p:cNvSpPr>
              <p:nvPr/>
            </p:nvSpPr>
            <p:spPr bwMode="auto">
              <a:xfrm>
                <a:off x="765" y="1644"/>
                <a:ext cx="23" cy="29"/>
              </a:xfrm>
              <a:custGeom>
                <a:avLst/>
                <a:gdLst>
                  <a:gd name="T0" fmla="*/ 6 w 10"/>
                  <a:gd name="T1" fmla="*/ 1 h 12"/>
                  <a:gd name="T2" fmla="*/ 9 w 10"/>
                  <a:gd name="T3" fmla="*/ 8 h 12"/>
                  <a:gd name="T4" fmla="*/ 3 w 10"/>
                  <a:gd name="T5" fmla="*/ 12 h 12"/>
                  <a:gd name="T6" fmla="*/ 0 w 10"/>
                  <a:gd name="T7" fmla="*/ 5 h 12"/>
                  <a:gd name="T8" fmla="*/ 6 w 10"/>
                  <a:gd name="T9" fmla="*/ 1 h 12"/>
                </a:gdLst>
                <a:ahLst/>
                <a:cxnLst>
                  <a:cxn ang="0">
                    <a:pos x="T0" y="T1"/>
                  </a:cxn>
                  <a:cxn ang="0">
                    <a:pos x="T2" y="T3"/>
                  </a:cxn>
                  <a:cxn ang="0">
                    <a:pos x="T4" y="T5"/>
                  </a:cxn>
                  <a:cxn ang="0">
                    <a:pos x="T6" y="T7"/>
                  </a:cxn>
                  <a:cxn ang="0">
                    <a:pos x="T8" y="T9"/>
                  </a:cxn>
                </a:cxnLst>
                <a:rect l="0" t="0" r="r" b="b"/>
                <a:pathLst>
                  <a:path w="10" h="12">
                    <a:moveTo>
                      <a:pt x="6" y="1"/>
                    </a:moveTo>
                    <a:cubicBezTo>
                      <a:pt x="9" y="2"/>
                      <a:pt x="10" y="5"/>
                      <a:pt x="9" y="8"/>
                    </a:cubicBezTo>
                    <a:cubicBezTo>
                      <a:pt x="9" y="11"/>
                      <a:pt x="6" y="12"/>
                      <a:pt x="3" y="12"/>
                    </a:cubicBezTo>
                    <a:cubicBezTo>
                      <a:pt x="1" y="11"/>
                      <a:pt x="0" y="8"/>
                      <a:pt x="0" y="5"/>
                    </a:cubicBezTo>
                    <a:cubicBezTo>
                      <a:pt x="1" y="2"/>
                      <a:pt x="4" y="0"/>
                      <a:pt x="6"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29" name="Freeform 124"/>
              <p:cNvSpPr>
                <a:spLocks/>
              </p:cNvSpPr>
              <p:nvPr/>
            </p:nvSpPr>
            <p:spPr bwMode="auto">
              <a:xfrm>
                <a:off x="762" y="1644"/>
                <a:ext cx="29" cy="31"/>
              </a:xfrm>
              <a:custGeom>
                <a:avLst/>
                <a:gdLst>
                  <a:gd name="T0" fmla="*/ 7 w 12"/>
                  <a:gd name="T1" fmla="*/ 1 h 13"/>
                  <a:gd name="T2" fmla="*/ 7 w 12"/>
                  <a:gd name="T3" fmla="*/ 2 h 13"/>
                  <a:gd name="T4" fmla="*/ 8 w 12"/>
                  <a:gd name="T5" fmla="*/ 2 h 13"/>
                  <a:gd name="T6" fmla="*/ 10 w 12"/>
                  <a:gd name="T7" fmla="*/ 8 h 13"/>
                  <a:gd name="T8" fmla="*/ 9 w 12"/>
                  <a:gd name="T9" fmla="*/ 9 h 13"/>
                  <a:gd name="T10" fmla="*/ 4 w 12"/>
                  <a:gd name="T11" fmla="*/ 11 h 13"/>
                  <a:gd name="T12" fmla="*/ 3 w 12"/>
                  <a:gd name="T13" fmla="*/ 11 h 13"/>
                  <a:gd name="T14" fmla="*/ 2 w 12"/>
                  <a:gd name="T15" fmla="*/ 5 h 13"/>
                  <a:gd name="T16" fmla="*/ 3 w 12"/>
                  <a:gd name="T17" fmla="*/ 3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1 h 13"/>
                  <a:gd name="T30" fmla="*/ 4 w 12"/>
                  <a:gd name="T31" fmla="*/ 12 h 13"/>
                  <a:gd name="T32" fmla="*/ 10 w 12"/>
                  <a:gd name="T33" fmla="*/ 10 h 13"/>
                  <a:gd name="T34" fmla="*/ 11 w 12"/>
                  <a:gd name="T35" fmla="*/ 8 h 13"/>
                  <a:gd name="T36" fmla="*/ 9 w 12"/>
                  <a:gd name="T37" fmla="*/ 1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2"/>
                    </a:cubicBezTo>
                    <a:cubicBezTo>
                      <a:pt x="10" y="3"/>
                      <a:pt x="10" y="6"/>
                      <a:pt x="10" y="8"/>
                    </a:cubicBezTo>
                    <a:cubicBezTo>
                      <a:pt x="10" y="8"/>
                      <a:pt x="9" y="9"/>
                      <a:pt x="9" y="9"/>
                    </a:cubicBezTo>
                    <a:cubicBezTo>
                      <a:pt x="8" y="11"/>
                      <a:pt x="6" y="12"/>
                      <a:pt x="4" y="11"/>
                    </a:cubicBezTo>
                    <a:cubicBezTo>
                      <a:pt x="4" y="11"/>
                      <a:pt x="4" y="11"/>
                      <a:pt x="3" y="11"/>
                    </a:cubicBezTo>
                    <a:cubicBezTo>
                      <a:pt x="2" y="9"/>
                      <a:pt x="1" y="7"/>
                      <a:pt x="2" y="5"/>
                    </a:cubicBezTo>
                    <a:cubicBezTo>
                      <a:pt x="2" y="5"/>
                      <a:pt x="2" y="4"/>
                      <a:pt x="3" y="3"/>
                    </a:cubicBezTo>
                    <a:cubicBezTo>
                      <a:pt x="4" y="2"/>
                      <a:pt x="6" y="1"/>
                      <a:pt x="7" y="2"/>
                    </a:cubicBezTo>
                    <a:cubicBezTo>
                      <a:pt x="7" y="1"/>
                      <a:pt x="7" y="1"/>
                      <a:pt x="7" y="1"/>
                    </a:cubicBezTo>
                    <a:cubicBezTo>
                      <a:pt x="8" y="1"/>
                      <a:pt x="8" y="1"/>
                      <a:pt x="8" y="1"/>
                    </a:cubicBezTo>
                    <a:cubicBezTo>
                      <a:pt x="5" y="0"/>
                      <a:pt x="3" y="1"/>
                      <a:pt x="2" y="3"/>
                    </a:cubicBezTo>
                    <a:cubicBezTo>
                      <a:pt x="1" y="3"/>
                      <a:pt x="1" y="4"/>
                      <a:pt x="1" y="5"/>
                    </a:cubicBezTo>
                    <a:cubicBezTo>
                      <a:pt x="0" y="7"/>
                      <a:pt x="1" y="10"/>
                      <a:pt x="3" y="11"/>
                    </a:cubicBezTo>
                    <a:cubicBezTo>
                      <a:pt x="3" y="12"/>
                      <a:pt x="4" y="12"/>
                      <a:pt x="4" y="12"/>
                    </a:cubicBezTo>
                    <a:cubicBezTo>
                      <a:pt x="6" y="13"/>
                      <a:pt x="8" y="12"/>
                      <a:pt x="10" y="10"/>
                    </a:cubicBezTo>
                    <a:cubicBezTo>
                      <a:pt x="10" y="9"/>
                      <a:pt x="11" y="9"/>
                      <a:pt x="11" y="8"/>
                    </a:cubicBezTo>
                    <a:cubicBezTo>
                      <a:pt x="12" y="5"/>
                      <a:pt x="11" y="3"/>
                      <a:pt x="9" y="1"/>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30" name="Freeform 125"/>
              <p:cNvSpPr>
                <a:spLocks/>
              </p:cNvSpPr>
              <p:nvPr/>
            </p:nvSpPr>
            <p:spPr bwMode="auto">
              <a:xfrm>
                <a:off x="751" y="1623"/>
                <a:ext cx="26" cy="28"/>
              </a:xfrm>
              <a:custGeom>
                <a:avLst/>
                <a:gdLst>
                  <a:gd name="T0" fmla="*/ 7 w 11"/>
                  <a:gd name="T1" fmla="*/ 0 h 12"/>
                  <a:gd name="T2" fmla="*/ 10 w 11"/>
                  <a:gd name="T3" fmla="*/ 7 h 12"/>
                  <a:gd name="T4" fmla="*/ 4 w 11"/>
                  <a:gd name="T5" fmla="*/ 11 h 12"/>
                  <a:gd name="T6" fmla="*/ 1 w 11"/>
                  <a:gd name="T7" fmla="*/ 4 h 12"/>
                  <a:gd name="T8" fmla="*/ 7 w 11"/>
                  <a:gd name="T9" fmla="*/ 0 h 12"/>
                </a:gdLst>
                <a:ahLst/>
                <a:cxnLst>
                  <a:cxn ang="0">
                    <a:pos x="T0" y="T1"/>
                  </a:cxn>
                  <a:cxn ang="0">
                    <a:pos x="T2" y="T3"/>
                  </a:cxn>
                  <a:cxn ang="0">
                    <a:pos x="T4" y="T5"/>
                  </a:cxn>
                  <a:cxn ang="0">
                    <a:pos x="T6" y="T7"/>
                  </a:cxn>
                  <a:cxn ang="0">
                    <a:pos x="T8" y="T9"/>
                  </a:cxn>
                </a:cxnLst>
                <a:rect l="0" t="0" r="r" b="b"/>
                <a:pathLst>
                  <a:path w="11" h="12">
                    <a:moveTo>
                      <a:pt x="7" y="0"/>
                    </a:moveTo>
                    <a:cubicBezTo>
                      <a:pt x="10" y="1"/>
                      <a:pt x="11" y="4"/>
                      <a:pt x="10" y="7"/>
                    </a:cubicBezTo>
                    <a:cubicBezTo>
                      <a:pt x="9" y="10"/>
                      <a:pt x="7" y="12"/>
                      <a:pt x="4" y="11"/>
                    </a:cubicBezTo>
                    <a:cubicBezTo>
                      <a:pt x="2" y="10"/>
                      <a:pt x="0" y="7"/>
                      <a:pt x="1" y="4"/>
                    </a:cubicBezTo>
                    <a:cubicBezTo>
                      <a:pt x="2" y="1"/>
                      <a:pt x="5"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31" name="Freeform 126"/>
              <p:cNvSpPr>
                <a:spLocks/>
              </p:cNvSpPr>
              <p:nvPr/>
            </p:nvSpPr>
            <p:spPr bwMode="auto">
              <a:xfrm>
                <a:off x="751" y="1621"/>
                <a:ext cx="28" cy="30"/>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4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7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7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0" y="6"/>
                      <a:pt x="10" y="8"/>
                    </a:cubicBezTo>
                    <a:cubicBezTo>
                      <a:pt x="10" y="9"/>
                      <a:pt x="9" y="9"/>
                      <a:pt x="9" y="10"/>
                    </a:cubicBezTo>
                    <a:cubicBezTo>
                      <a:pt x="8" y="11"/>
                      <a:pt x="6" y="12"/>
                      <a:pt x="4"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7" y="1"/>
                      <a:pt x="7" y="1"/>
                      <a:pt x="7" y="1"/>
                    </a:cubicBezTo>
                    <a:cubicBezTo>
                      <a:pt x="5" y="0"/>
                      <a:pt x="3" y="1"/>
                      <a:pt x="2" y="3"/>
                    </a:cubicBezTo>
                    <a:cubicBezTo>
                      <a:pt x="1" y="4"/>
                      <a:pt x="1" y="4"/>
                      <a:pt x="1" y="5"/>
                    </a:cubicBezTo>
                    <a:cubicBezTo>
                      <a:pt x="0" y="8"/>
                      <a:pt x="1" y="10"/>
                      <a:pt x="3" y="12"/>
                    </a:cubicBezTo>
                    <a:cubicBezTo>
                      <a:pt x="3" y="12"/>
                      <a:pt x="3" y="12"/>
                      <a:pt x="4" y="12"/>
                    </a:cubicBezTo>
                    <a:cubicBezTo>
                      <a:pt x="6" y="13"/>
                      <a:pt x="8" y="12"/>
                      <a:pt x="10" y="10"/>
                    </a:cubicBezTo>
                    <a:cubicBezTo>
                      <a:pt x="10" y="10"/>
                      <a:pt x="11" y="9"/>
                      <a:pt x="11" y="8"/>
                    </a:cubicBezTo>
                    <a:cubicBezTo>
                      <a:pt x="12" y="6"/>
                      <a:pt x="11" y="3"/>
                      <a:pt x="9" y="2"/>
                    </a:cubicBezTo>
                    <a:cubicBezTo>
                      <a:pt x="9"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32" name="Freeform 127"/>
              <p:cNvSpPr>
                <a:spLocks/>
              </p:cNvSpPr>
              <p:nvPr/>
            </p:nvSpPr>
            <p:spPr bwMode="auto">
              <a:xfrm>
                <a:off x="689" y="1548"/>
                <a:ext cx="26" cy="28"/>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9" y="2"/>
                      <a:pt x="11" y="5"/>
                      <a:pt x="10" y="8"/>
                    </a:cubicBezTo>
                    <a:cubicBezTo>
                      <a:pt x="9" y="10"/>
                      <a:pt x="6" y="12"/>
                      <a:pt x="4" y="11"/>
                    </a:cubicBezTo>
                    <a:cubicBezTo>
                      <a:pt x="1" y="11"/>
                      <a:pt x="0" y="8"/>
                      <a:pt x="1" y="5"/>
                    </a:cubicBezTo>
                    <a:cubicBezTo>
                      <a:pt x="2" y="2"/>
                      <a:pt x="4"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33" name="Freeform 128"/>
              <p:cNvSpPr>
                <a:spLocks/>
              </p:cNvSpPr>
              <p:nvPr/>
            </p:nvSpPr>
            <p:spPr bwMode="auto">
              <a:xfrm>
                <a:off x="689" y="1548"/>
                <a:ext cx="26" cy="30"/>
              </a:xfrm>
              <a:custGeom>
                <a:avLst/>
                <a:gdLst>
                  <a:gd name="T0" fmla="*/ 7 w 11"/>
                  <a:gd name="T1" fmla="*/ 1 h 13"/>
                  <a:gd name="T2" fmla="*/ 7 w 11"/>
                  <a:gd name="T3" fmla="*/ 2 h 13"/>
                  <a:gd name="T4" fmla="*/ 8 w 11"/>
                  <a:gd name="T5" fmla="*/ 2 h 13"/>
                  <a:gd name="T6" fmla="*/ 9 w 11"/>
                  <a:gd name="T7" fmla="*/ 7 h 13"/>
                  <a:gd name="T8" fmla="*/ 8 w 11"/>
                  <a:gd name="T9" fmla="*/ 9 h 13"/>
                  <a:gd name="T10" fmla="*/ 4 w 11"/>
                  <a:gd name="T11" fmla="*/ 11 h 13"/>
                  <a:gd name="T12" fmla="*/ 3 w 11"/>
                  <a:gd name="T13" fmla="*/ 10 h 13"/>
                  <a:gd name="T14" fmla="*/ 1 w 11"/>
                  <a:gd name="T15" fmla="*/ 5 h 13"/>
                  <a:gd name="T16" fmla="*/ 2 w 11"/>
                  <a:gd name="T17" fmla="*/ 3 h 13"/>
                  <a:gd name="T18" fmla="*/ 7 w 11"/>
                  <a:gd name="T19" fmla="*/ 2 h 13"/>
                  <a:gd name="T20" fmla="*/ 7 w 11"/>
                  <a:gd name="T21" fmla="*/ 1 h 13"/>
                  <a:gd name="T22" fmla="*/ 7 w 11"/>
                  <a:gd name="T23" fmla="*/ 0 h 13"/>
                  <a:gd name="T24" fmla="*/ 1 w 11"/>
                  <a:gd name="T25" fmla="*/ 3 h 13"/>
                  <a:gd name="T26" fmla="*/ 0 w 11"/>
                  <a:gd name="T27" fmla="*/ 5 h 13"/>
                  <a:gd name="T28" fmla="*/ 2 w 11"/>
                  <a:gd name="T29" fmla="*/ 11 h 13"/>
                  <a:gd name="T30" fmla="*/ 4 w 11"/>
                  <a:gd name="T31" fmla="*/ 12 h 13"/>
                  <a:gd name="T32" fmla="*/ 9 w 11"/>
                  <a:gd name="T33" fmla="*/ 10 h 13"/>
                  <a:gd name="T34" fmla="*/ 10 w 11"/>
                  <a:gd name="T35" fmla="*/ 8 h 13"/>
                  <a:gd name="T36" fmla="*/ 9 w 11"/>
                  <a:gd name="T37" fmla="*/ 1 h 13"/>
                  <a:gd name="T38" fmla="*/ 7 w 11"/>
                  <a:gd name="T39" fmla="*/ 0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7" y="2"/>
                      <a:pt x="8" y="2"/>
                      <a:pt x="8" y="2"/>
                    </a:cubicBezTo>
                    <a:cubicBezTo>
                      <a:pt x="9" y="3"/>
                      <a:pt x="10" y="5"/>
                      <a:pt x="9" y="7"/>
                    </a:cubicBezTo>
                    <a:cubicBezTo>
                      <a:pt x="9" y="8"/>
                      <a:pt x="9" y="9"/>
                      <a:pt x="8" y="9"/>
                    </a:cubicBezTo>
                    <a:cubicBezTo>
                      <a:pt x="7" y="11"/>
                      <a:pt x="6" y="11"/>
                      <a:pt x="4" y="11"/>
                    </a:cubicBezTo>
                    <a:cubicBezTo>
                      <a:pt x="3" y="11"/>
                      <a:pt x="3" y="11"/>
                      <a:pt x="3" y="10"/>
                    </a:cubicBezTo>
                    <a:cubicBezTo>
                      <a:pt x="1" y="9"/>
                      <a:pt x="1" y="7"/>
                      <a:pt x="1" y="5"/>
                    </a:cubicBezTo>
                    <a:cubicBezTo>
                      <a:pt x="2" y="4"/>
                      <a:pt x="2" y="4"/>
                      <a:pt x="2" y="3"/>
                    </a:cubicBezTo>
                    <a:cubicBezTo>
                      <a:pt x="3" y="2"/>
                      <a:pt x="5" y="1"/>
                      <a:pt x="7" y="2"/>
                    </a:cubicBezTo>
                    <a:cubicBezTo>
                      <a:pt x="7" y="1"/>
                      <a:pt x="7" y="1"/>
                      <a:pt x="7" y="1"/>
                    </a:cubicBezTo>
                    <a:cubicBezTo>
                      <a:pt x="7" y="0"/>
                      <a:pt x="7" y="0"/>
                      <a:pt x="7" y="0"/>
                    </a:cubicBezTo>
                    <a:cubicBezTo>
                      <a:pt x="5" y="0"/>
                      <a:pt x="3" y="1"/>
                      <a:pt x="1" y="3"/>
                    </a:cubicBezTo>
                    <a:cubicBezTo>
                      <a:pt x="1" y="3"/>
                      <a:pt x="1" y="4"/>
                      <a:pt x="0" y="5"/>
                    </a:cubicBezTo>
                    <a:cubicBezTo>
                      <a:pt x="0" y="7"/>
                      <a:pt x="0" y="10"/>
                      <a:pt x="2" y="11"/>
                    </a:cubicBezTo>
                    <a:cubicBezTo>
                      <a:pt x="3" y="12"/>
                      <a:pt x="3" y="12"/>
                      <a:pt x="4" y="12"/>
                    </a:cubicBezTo>
                    <a:cubicBezTo>
                      <a:pt x="6" y="13"/>
                      <a:pt x="8" y="12"/>
                      <a:pt x="9" y="10"/>
                    </a:cubicBezTo>
                    <a:cubicBezTo>
                      <a:pt x="10" y="9"/>
                      <a:pt x="10" y="9"/>
                      <a:pt x="10" y="8"/>
                    </a:cubicBezTo>
                    <a:cubicBezTo>
                      <a:pt x="11" y="5"/>
                      <a:pt x="10" y="3"/>
                      <a:pt x="9" y="1"/>
                    </a:cubicBezTo>
                    <a:cubicBezTo>
                      <a:pt x="8" y="1"/>
                      <a:pt x="8" y="1"/>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34" name="Freeform 129"/>
              <p:cNvSpPr>
                <a:spLocks/>
              </p:cNvSpPr>
              <p:nvPr/>
            </p:nvSpPr>
            <p:spPr bwMode="auto">
              <a:xfrm>
                <a:off x="739" y="1600"/>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4"/>
                      <a:pt x="10" y="7"/>
                    </a:cubicBezTo>
                    <a:cubicBezTo>
                      <a:pt x="9" y="10"/>
                      <a:pt x="6" y="12"/>
                      <a:pt x="4" y="11"/>
                    </a:cubicBezTo>
                    <a:cubicBezTo>
                      <a:pt x="2"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35" name="Freeform 130"/>
              <p:cNvSpPr>
                <a:spLocks/>
              </p:cNvSpPr>
              <p:nvPr/>
            </p:nvSpPr>
            <p:spPr bwMode="auto">
              <a:xfrm>
                <a:off x="739" y="1600"/>
                <a:ext cx="26" cy="28"/>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2 w 11"/>
                  <a:gd name="T17" fmla="*/ 3 h 12"/>
                  <a:gd name="T18" fmla="*/ 7 w 11"/>
                  <a:gd name="T19" fmla="*/ 1 h 12"/>
                  <a:gd name="T20" fmla="*/ 7 w 11"/>
                  <a:gd name="T21" fmla="*/ 1 h 12"/>
                  <a:gd name="T22" fmla="*/ 7 w 11"/>
                  <a:gd name="T23" fmla="*/ 0 h 12"/>
                  <a:gd name="T24" fmla="*/ 2 w 11"/>
                  <a:gd name="T25" fmla="*/ 2 h 12"/>
                  <a:gd name="T26" fmla="*/ 1 w 11"/>
                  <a:gd name="T27" fmla="*/ 5 h 12"/>
                  <a:gd name="T28" fmla="*/ 2 w 11"/>
                  <a:gd name="T29" fmla="*/ 11 h 12"/>
                  <a:gd name="T30" fmla="*/ 4 w 11"/>
                  <a:gd name="T31" fmla="*/ 12 h 12"/>
                  <a:gd name="T32" fmla="*/ 9 w 11"/>
                  <a:gd name="T33" fmla="*/ 10 h 12"/>
                  <a:gd name="T34" fmla="*/ 11 w 11"/>
                  <a:gd name="T35" fmla="*/ 7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7" y="1"/>
                      <a:pt x="8" y="2"/>
                      <a:pt x="8" y="2"/>
                    </a:cubicBezTo>
                    <a:cubicBezTo>
                      <a:pt x="9" y="3"/>
                      <a:pt x="10" y="5"/>
                      <a:pt x="10" y="7"/>
                    </a:cubicBezTo>
                    <a:cubicBezTo>
                      <a:pt x="9" y="8"/>
                      <a:pt x="9" y="9"/>
                      <a:pt x="9" y="9"/>
                    </a:cubicBezTo>
                    <a:cubicBezTo>
                      <a:pt x="7" y="11"/>
                      <a:pt x="6" y="11"/>
                      <a:pt x="4" y="11"/>
                    </a:cubicBezTo>
                    <a:cubicBezTo>
                      <a:pt x="4" y="11"/>
                      <a:pt x="3" y="10"/>
                      <a:pt x="3" y="10"/>
                    </a:cubicBezTo>
                    <a:cubicBezTo>
                      <a:pt x="2" y="9"/>
                      <a:pt x="1" y="7"/>
                      <a:pt x="2" y="5"/>
                    </a:cubicBezTo>
                    <a:cubicBezTo>
                      <a:pt x="2" y="4"/>
                      <a:pt x="2" y="4"/>
                      <a:pt x="2" y="3"/>
                    </a:cubicBezTo>
                    <a:cubicBezTo>
                      <a:pt x="4" y="2"/>
                      <a:pt x="5" y="1"/>
                      <a:pt x="7" y="1"/>
                    </a:cubicBezTo>
                    <a:cubicBezTo>
                      <a:pt x="7" y="1"/>
                      <a:pt x="7" y="1"/>
                      <a:pt x="7" y="1"/>
                    </a:cubicBezTo>
                    <a:cubicBezTo>
                      <a:pt x="7" y="0"/>
                      <a:pt x="7" y="0"/>
                      <a:pt x="7" y="0"/>
                    </a:cubicBezTo>
                    <a:cubicBezTo>
                      <a:pt x="5" y="0"/>
                      <a:pt x="3" y="1"/>
                      <a:pt x="2" y="2"/>
                    </a:cubicBezTo>
                    <a:cubicBezTo>
                      <a:pt x="1" y="3"/>
                      <a:pt x="1" y="4"/>
                      <a:pt x="1" y="5"/>
                    </a:cubicBezTo>
                    <a:cubicBezTo>
                      <a:pt x="0" y="7"/>
                      <a:pt x="1" y="10"/>
                      <a:pt x="2" y="11"/>
                    </a:cubicBezTo>
                    <a:cubicBezTo>
                      <a:pt x="3" y="11"/>
                      <a:pt x="3" y="12"/>
                      <a:pt x="4" y="12"/>
                    </a:cubicBezTo>
                    <a:cubicBezTo>
                      <a:pt x="6" y="12"/>
                      <a:pt x="8" y="11"/>
                      <a:pt x="9" y="10"/>
                    </a:cubicBezTo>
                    <a:cubicBezTo>
                      <a:pt x="10" y="9"/>
                      <a:pt x="10" y="8"/>
                      <a:pt x="11" y="7"/>
                    </a:cubicBezTo>
                    <a:cubicBezTo>
                      <a:pt x="11" y="5"/>
                      <a:pt x="11" y="2"/>
                      <a:pt x="9" y="1"/>
                    </a:cubicBezTo>
                    <a:cubicBezTo>
                      <a:pt x="8"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36" name="Freeform 131"/>
              <p:cNvSpPr>
                <a:spLocks/>
              </p:cNvSpPr>
              <p:nvPr/>
            </p:nvSpPr>
            <p:spPr bwMode="auto">
              <a:xfrm>
                <a:off x="725" y="1581"/>
                <a:ext cx="23" cy="28"/>
              </a:xfrm>
              <a:custGeom>
                <a:avLst/>
                <a:gdLst>
                  <a:gd name="T0" fmla="*/ 7 w 10"/>
                  <a:gd name="T1" fmla="*/ 0 h 12"/>
                  <a:gd name="T2" fmla="*/ 10 w 10"/>
                  <a:gd name="T3" fmla="*/ 7 h 12"/>
                  <a:gd name="T4" fmla="*/ 4 w 10"/>
                  <a:gd name="T5" fmla="*/ 11 h 12"/>
                  <a:gd name="T6" fmla="*/ 1 w 10"/>
                  <a:gd name="T7" fmla="*/ 4 h 12"/>
                  <a:gd name="T8" fmla="*/ 7 w 10"/>
                  <a:gd name="T9" fmla="*/ 0 h 12"/>
                </a:gdLst>
                <a:ahLst/>
                <a:cxnLst>
                  <a:cxn ang="0">
                    <a:pos x="T0" y="T1"/>
                  </a:cxn>
                  <a:cxn ang="0">
                    <a:pos x="T2" y="T3"/>
                  </a:cxn>
                  <a:cxn ang="0">
                    <a:pos x="T4" y="T5"/>
                  </a:cxn>
                  <a:cxn ang="0">
                    <a:pos x="T6" y="T7"/>
                  </a:cxn>
                  <a:cxn ang="0">
                    <a:pos x="T8" y="T9"/>
                  </a:cxn>
                </a:cxnLst>
                <a:rect l="0" t="0" r="r" b="b"/>
                <a:pathLst>
                  <a:path w="10" h="12">
                    <a:moveTo>
                      <a:pt x="7" y="0"/>
                    </a:moveTo>
                    <a:cubicBezTo>
                      <a:pt x="9" y="1"/>
                      <a:pt x="10" y="4"/>
                      <a:pt x="10" y="7"/>
                    </a:cubicBezTo>
                    <a:cubicBezTo>
                      <a:pt x="9" y="10"/>
                      <a:pt x="6" y="12"/>
                      <a:pt x="4" y="11"/>
                    </a:cubicBezTo>
                    <a:cubicBezTo>
                      <a:pt x="1" y="10"/>
                      <a:pt x="0" y="7"/>
                      <a:pt x="1" y="4"/>
                    </a:cubicBezTo>
                    <a:cubicBezTo>
                      <a:pt x="1" y="1"/>
                      <a:pt x="4"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37" name="Freeform 132"/>
              <p:cNvSpPr>
                <a:spLocks/>
              </p:cNvSpPr>
              <p:nvPr/>
            </p:nvSpPr>
            <p:spPr bwMode="auto">
              <a:xfrm>
                <a:off x="722" y="1578"/>
                <a:ext cx="29" cy="31"/>
              </a:xfrm>
              <a:custGeom>
                <a:avLst/>
                <a:gdLst>
                  <a:gd name="T0" fmla="*/ 8 w 12"/>
                  <a:gd name="T1" fmla="*/ 1 h 13"/>
                  <a:gd name="T2" fmla="*/ 8 w 12"/>
                  <a:gd name="T3" fmla="*/ 2 h 13"/>
                  <a:gd name="T4" fmla="*/ 9 w 12"/>
                  <a:gd name="T5" fmla="*/ 2 h 13"/>
                  <a:gd name="T6" fmla="*/ 10 w 12"/>
                  <a:gd name="T7" fmla="*/ 8 h 13"/>
                  <a:gd name="T8" fmla="*/ 9 w 12"/>
                  <a:gd name="T9" fmla="*/ 10 h 13"/>
                  <a:gd name="T10" fmla="*/ 5 w 12"/>
                  <a:gd name="T11" fmla="*/ 11 h 13"/>
                  <a:gd name="T12" fmla="*/ 4 w 12"/>
                  <a:gd name="T13" fmla="*/ 11 h 13"/>
                  <a:gd name="T14" fmla="*/ 2 w 12"/>
                  <a:gd name="T15" fmla="*/ 5 h 13"/>
                  <a:gd name="T16" fmla="*/ 3 w 12"/>
                  <a:gd name="T17" fmla="*/ 4 h 13"/>
                  <a:gd name="T18" fmla="*/ 8 w 12"/>
                  <a:gd name="T19" fmla="*/ 2 h 13"/>
                  <a:gd name="T20" fmla="*/ 8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8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8" y="1"/>
                    </a:moveTo>
                    <a:cubicBezTo>
                      <a:pt x="8" y="2"/>
                      <a:pt x="8" y="2"/>
                      <a:pt x="8" y="2"/>
                    </a:cubicBezTo>
                    <a:cubicBezTo>
                      <a:pt x="8" y="2"/>
                      <a:pt x="8" y="2"/>
                      <a:pt x="9" y="2"/>
                    </a:cubicBezTo>
                    <a:cubicBezTo>
                      <a:pt x="10" y="4"/>
                      <a:pt x="11" y="6"/>
                      <a:pt x="10" y="8"/>
                    </a:cubicBezTo>
                    <a:cubicBezTo>
                      <a:pt x="10" y="8"/>
                      <a:pt x="10" y="9"/>
                      <a:pt x="9" y="10"/>
                    </a:cubicBezTo>
                    <a:cubicBezTo>
                      <a:pt x="8" y="11"/>
                      <a:pt x="6" y="12"/>
                      <a:pt x="5" y="11"/>
                    </a:cubicBezTo>
                    <a:cubicBezTo>
                      <a:pt x="4" y="11"/>
                      <a:pt x="4" y="11"/>
                      <a:pt x="4" y="11"/>
                    </a:cubicBezTo>
                    <a:cubicBezTo>
                      <a:pt x="2" y="10"/>
                      <a:pt x="1" y="7"/>
                      <a:pt x="2" y="5"/>
                    </a:cubicBezTo>
                    <a:cubicBezTo>
                      <a:pt x="2" y="5"/>
                      <a:pt x="3" y="4"/>
                      <a:pt x="3" y="4"/>
                    </a:cubicBezTo>
                    <a:cubicBezTo>
                      <a:pt x="4" y="2"/>
                      <a:pt x="6" y="1"/>
                      <a:pt x="8" y="2"/>
                    </a:cubicBezTo>
                    <a:cubicBezTo>
                      <a:pt x="8" y="1"/>
                      <a:pt x="8" y="1"/>
                      <a:pt x="8" y="1"/>
                    </a:cubicBezTo>
                    <a:cubicBezTo>
                      <a:pt x="8" y="1"/>
                      <a:pt x="8" y="1"/>
                      <a:pt x="8" y="1"/>
                    </a:cubicBezTo>
                    <a:cubicBezTo>
                      <a:pt x="6" y="0"/>
                      <a:pt x="4" y="1"/>
                      <a:pt x="2" y="3"/>
                    </a:cubicBezTo>
                    <a:cubicBezTo>
                      <a:pt x="2" y="4"/>
                      <a:pt x="1" y="4"/>
                      <a:pt x="1" y="5"/>
                    </a:cubicBezTo>
                    <a:cubicBezTo>
                      <a:pt x="0" y="8"/>
                      <a:pt x="1" y="10"/>
                      <a:pt x="3" y="12"/>
                    </a:cubicBezTo>
                    <a:cubicBezTo>
                      <a:pt x="3" y="12"/>
                      <a:pt x="4" y="12"/>
                      <a:pt x="4" y="12"/>
                    </a:cubicBezTo>
                    <a:cubicBezTo>
                      <a:pt x="6" y="13"/>
                      <a:pt x="9" y="12"/>
                      <a:pt x="10" y="10"/>
                    </a:cubicBezTo>
                    <a:cubicBezTo>
                      <a:pt x="11" y="10"/>
                      <a:pt x="11" y="9"/>
                      <a:pt x="11" y="8"/>
                    </a:cubicBezTo>
                    <a:cubicBezTo>
                      <a:pt x="12" y="6"/>
                      <a:pt x="11" y="3"/>
                      <a:pt x="9" y="2"/>
                    </a:cubicBezTo>
                    <a:cubicBezTo>
                      <a:pt x="9" y="1"/>
                      <a:pt x="8" y="1"/>
                      <a:pt x="8" y="1"/>
                    </a:cubicBezTo>
                    <a:cubicBezTo>
                      <a:pt x="8" y="1"/>
                      <a:pt x="8" y="1"/>
                      <a:pt x="8"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38" name="Freeform 133"/>
              <p:cNvSpPr>
                <a:spLocks/>
              </p:cNvSpPr>
              <p:nvPr/>
            </p:nvSpPr>
            <p:spPr bwMode="auto">
              <a:xfrm>
                <a:off x="708" y="1564"/>
                <a:ext cx="24" cy="28"/>
              </a:xfrm>
              <a:custGeom>
                <a:avLst/>
                <a:gdLst>
                  <a:gd name="T0" fmla="*/ 6 w 10"/>
                  <a:gd name="T1" fmla="*/ 0 h 12"/>
                  <a:gd name="T2" fmla="*/ 9 w 10"/>
                  <a:gd name="T3" fmla="*/ 7 h 12"/>
                  <a:gd name="T4" fmla="*/ 3 w 10"/>
                  <a:gd name="T5" fmla="*/ 11 h 12"/>
                  <a:gd name="T6" fmla="*/ 0 w 10"/>
                  <a:gd name="T7" fmla="*/ 4 h 12"/>
                  <a:gd name="T8" fmla="*/ 6 w 10"/>
                  <a:gd name="T9" fmla="*/ 0 h 12"/>
                </a:gdLst>
                <a:ahLst/>
                <a:cxnLst>
                  <a:cxn ang="0">
                    <a:pos x="T0" y="T1"/>
                  </a:cxn>
                  <a:cxn ang="0">
                    <a:pos x="T2" y="T3"/>
                  </a:cxn>
                  <a:cxn ang="0">
                    <a:pos x="T4" y="T5"/>
                  </a:cxn>
                  <a:cxn ang="0">
                    <a:pos x="T6" y="T7"/>
                  </a:cxn>
                  <a:cxn ang="0">
                    <a:pos x="T8" y="T9"/>
                  </a:cxn>
                </a:cxnLst>
                <a:rect l="0" t="0" r="r" b="b"/>
                <a:pathLst>
                  <a:path w="10" h="12">
                    <a:moveTo>
                      <a:pt x="6" y="0"/>
                    </a:moveTo>
                    <a:cubicBezTo>
                      <a:pt x="9" y="1"/>
                      <a:pt x="10" y="4"/>
                      <a:pt x="9" y="7"/>
                    </a:cubicBezTo>
                    <a:cubicBezTo>
                      <a:pt x="9" y="10"/>
                      <a:pt x="6" y="12"/>
                      <a:pt x="3" y="11"/>
                    </a:cubicBezTo>
                    <a:cubicBezTo>
                      <a:pt x="1" y="10"/>
                      <a:pt x="0" y="7"/>
                      <a:pt x="0" y="4"/>
                    </a:cubicBezTo>
                    <a:cubicBezTo>
                      <a:pt x="1" y="1"/>
                      <a:pt x="4" y="0"/>
                      <a:pt x="6"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39" name="Freeform 134"/>
              <p:cNvSpPr>
                <a:spLocks/>
              </p:cNvSpPr>
              <p:nvPr/>
            </p:nvSpPr>
            <p:spPr bwMode="auto">
              <a:xfrm>
                <a:off x="706" y="1562"/>
                <a:ext cx="28" cy="30"/>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5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1" y="6"/>
                      <a:pt x="10" y="8"/>
                    </a:cubicBezTo>
                    <a:cubicBezTo>
                      <a:pt x="10" y="8"/>
                      <a:pt x="9" y="9"/>
                      <a:pt x="9" y="10"/>
                    </a:cubicBezTo>
                    <a:cubicBezTo>
                      <a:pt x="8" y="11"/>
                      <a:pt x="6" y="12"/>
                      <a:pt x="5"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8" y="1"/>
                      <a:pt x="8" y="1"/>
                      <a:pt x="8" y="1"/>
                    </a:cubicBezTo>
                    <a:cubicBezTo>
                      <a:pt x="6" y="0"/>
                      <a:pt x="3" y="1"/>
                      <a:pt x="2" y="3"/>
                    </a:cubicBezTo>
                    <a:cubicBezTo>
                      <a:pt x="2" y="4"/>
                      <a:pt x="1" y="4"/>
                      <a:pt x="1" y="5"/>
                    </a:cubicBezTo>
                    <a:cubicBezTo>
                      <a:pt x="0" y="8"/>
                      <a:pt x="1" y="10"/>
                      <a:pt x="3" y="12"/>
                    </a:cubicBezTo>
                    <a:cubicBezTo>
                      <a:pt x="3" y="12"/>
                      <a:pt x="4" y="12"/>
                      <a:pt x="4" y="12"/>
                    </a:cubicBezTo>
                    <a:cubicBezTo>
                      <a:pt x="6" y="13"/>
                      <a:pt x="9" y="12"/>
                      <a:pt x="10" y="10"/>
                    </a:cubicBezTo>
                    <a:cubicBezTo>
                      <a:pt x="10" y="10"/>
                      <a:pt x="11" y="9"/>
                      <a:pt x="11" y="8"/>
                    </a:cubicBezTo>
                    <a:cubicBezTo>
                      <a:pt x="12" y="6"/>
                      <a:pt x="11" y="3"/>
                      <a:pt x="9" y="2"/>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40" name="Freeform 135"/>
              <p:cNvSpPr>
                <a:spLocks/>
              </p:cNvSpPr>
              <p:nvPr/>
            </p:nvSpPr>
            <p:spPr bwMode="auto">
              <a:xfrm>
                <a:off x="668" y="1536"/>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1"/>
                      <a:pt x="11" y="4"/>
                      <a:pt x="10" y="7"/>
                    </a:cubicBezTo>
                    <a:cubicBezTo>
                      <a:pt x="9" y="10"/>
                      <a:pt x="7" y="12"/>
                      <a:pt x="4" y="11"/>
                    </a:cubicBezTo>
                    <a:cubicBezTo>
                      <a:pt x="2" y="10"/>
                      <a:pt x="0" y="7"/>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41" name="Freeform 136"/>
              <p:cNvSpPr>
                <a:spLocks/>
              </p:cNvSpPr>
              <p:nvPr/>
            </p:nvSpPr>
            <p:spPr bwMode="auto">
              <a:xfrm>
                <a:off x="668" y="1536"/>
                <a:ext cx="28" cy="28"/>
              </a:xfrm>
              <a:custGeom>
                <a:avLst/>
                <a:gdLst>
                  <a:gd name="T0" fmla="*/ 7 w 12"/>
                  <a:gd name="T1" fmla="*/ 1 h 12"/>
                  <a:gd name="T2" fmla="*/ 7 w 12"/>
                  <a:gd name="T3" fmla="*/ 1 h 12"/>
                  <a:gd name="T4" fmla="*/ 8 w 12"/>
                  <a:gd name="T5" fmla="*/ 2 h 12"/>
                  <a:gd name="T6" fmla="*/ 10 w 12"/>
                  <a:gd name="T7" fmla="*/ 7 h 12"/>
                  <a:gd name="T8" fmla="*/ 9 w 12"/>
                  <a:gd name="T9" fmla="*/ 9 h 12"/>
                  <a:gd name="T10" fmla="*/ 4 w 12"/>
                  <a:gd name="T11" fmla="*/ 11 h 12"/>
                  <a:gd name="T12" fmla="*/ 3 w 12"/>
                  <a:gd name="T13" fmla="*/ 10 h 12"/>
                  <a:gd name="T14" fmla="*/ 2 w 12"/>
                  <a:gd name="T15" fmla="*/ 5 h 12"/>
                  <a:gd name="T16" fmla="*/ 3 w 12"/>
                  <a:gd name="T17" fmla="*/ 3 h 12"/>
                  <a:gd name="T18" fmla="*/ 7 w 12"/>
                  <a:gd name="T19" fmla="*/ 1 h 12"/>
                  <a:gd name="T20" fmla="*/ 7 w 12"/>
                  <a:gd name="T21" fmla="*/ 1 h 12"/>
                  <a:gd name="T22" fmla="*/ 7 w 12"/>
                  <a:gd name="T23" fmla="*/ 0 h 12"/>
                  <a:gd name="T24" fmla="*/ 2 w 12"/>
                  <a:gd name="T25" fmla="*/ 2 h 12"/>
                  <a:gd name="T26" fmla="*/ 1 w 12"/>
                  <a:gd name="T27" fmla="*/ 4 h 12"/>
                  <a:gd name="T28" fmla="*/ 3 w 12"/>
                  <a:gd name="T29" fmla="*/ 11 h 12"/>
                  <a:gd name="T30" fmla="*/ 4 w 12"/>
                  <a:gd name="T31" fmla="*/ 12 h 12"/>
                  <a:gd name="T32" fmla="*/ 10 w 12"/>
                  <a:gd name="T33" fmla="*/ 10 h 12"/>
                  <a:gd name="T34" fmla="*/ 11 w 12"/>
                  <a:gd name="T35" fmla="*/ 7 h 12"/>
                  <a:gd name="T36" fmla="*/ 9 w 12"/>
                  <a:gd name="T37" fmla="*/ 1 h 12"/>
                  <a:gd name="T38" fmla="*/ 7 w 12"/>
                  <a:gd name="T39" fmla="*/ 0 h 12"/>
                  <a:gd name="T40" fmla="*/ 7 w 12"/>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2">
                    <a:moveTo>
                      <a:pt x="7" y="1"/>
                    </a:moveTo>
                    <a:cubicBezTo>
                      <a:pt x="7" y="1"/>
                      <a:pt x="7" y="1"/>
                      <a:pt x="7" y="1"/>
                    </a:cubicBezTo>
                    <a:cubicBezTo>
                      <a:pt x="8" y="1"/>
                      <a:pt x="8" y="2"/>
                      <a:pt x="8" y="2"/>
                    </a:cubicBezTo>
                    <a:cubicBezTo>
                      <a:pt x="10" y="3"/>
                      <a:pt x="10" y="5"/>
                      <a:pt x="10" y="7"/>
                    </a:cubicBezTo>
                    <a:cubicBezTo>
                      <a:pt x="10" y="8"/>
                      <a:pt x="9" y="8"/>
                      <a:pt x="9" y="9"/>
                    </a:cubicBezTo>
                    <a:cubicBezTo>
                      <a:pt x="8" y="10"/>
                      <a:pt x="6" y="11"/>
                      <a:pt x="4" y="11"/>
                    </a:cubicBezTo>
                    <a:cubicBezTo>
                      <a:pt x="4" y="11"/>
                      <a:pt x="4" y="10"/>
                      <a:pt x="3" y="10"/>
                    </a:cubicBezTo>
                    <a:cubicBezTo>
                      <a:pt x="2" y="9"/>
                      <a:pt x="1" y="7"/>
                      <a:pt x="2" y="5"/>
                    </a:cubicBezTo>
                    <a:cubicBezTo>
                      <a:pt x="2" y="4"/>
                      <a:pt x="2" y="3"/>
                      <a:pt x="3" y="3"/>
                    </a:cubicBezTo>
                    <a:cubicBezTo>
                      <a:pt x="4" y="1"/>
                      <a:pt x="6" y="1"/>
                      <a:pt x="7" y="1"/>
                    </a:cubicBezTo>
                    <a:cubicBezTo>
                      <a:pt x="7" y="1"/>
                      <a:pt x="7" y="1"/>
                      <a:pt x="7" y="1"/>
                    </a:cubicBezTo>
                    <a:cubicBezTo>
                      <a:pt x="7" y="0"/>
                      <a:pt x="7" y="0"/>
                      <a:pt x="7" y="0"/>
                    </a:cubicBezTo>
                    <a:cubicBezTo>
                      <a:pt x="5" y="0"/>
                      <a:pt x="3" y="0"/>
                      <a:pt x="2" y="2"/>
                    </a:cubicBezTo>
                    <a:cubicBezTo>
                      <a:pt x="1" y="3"/>
                      <a:pt x="1" y="4"/>
                      <a:pt x="1" y="4"/>
                    </a:cubicBezTo>
                    <a:cubicBezTo>
                      <a:pt x="0" y="7"/>
                      <a:pt x="1" y="10"/>
                      <a:pt x="3" y="11"/>
                    </a:cubicBezTo>
                    <a:cubicBezTo>
                      <a:pt x="3" y="11"/>
                      <a:pt x="3" y="12"/>
                      <a:pt x="4" y="12"/>
                    </a:cubicBezTo>
                    <a:cubicBezTo>
                      <a:pt x="6" y="12"/>
                      <a:pt x="8" y="11"/>
                      <a:pt x="10" y="10"/>
                    </a:cubicBezTo>
                    <a:cubicBezTo>
                      <a:pt x="10" y="9"/>
                      <a:pt x="11" y="8"/>
                      <a:pt x="11" y="7"/>
                    </a:cubicBezTo>
                    <a:cubicBezTo>
                      <a:pt x="12" y="5"/>
                      <a:pt x="11" y="2"/>
                      <a:pt x="9" y="1"/>
                    </a:cubicBezTo>
                    <a:cubicBezTo>
                      <a:pt x="9"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42" name="Freeform 137"/>
              <p:cNvSpPr>
                <a:spLocks/>
              </p:cNvSpPr>
              <p:nvPr/>
            </p:nvSpPr>
            <p:spPr bwMode="auto">
              <a:xfrm>
                <a:off x="647" y="1524"/>
                <a:ext cx="26" cy="28"/>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8"/>
                    </a:cubicBezTo>
                    <a:cubicBezTo>
                      <a:pt x="9" y="10"/>
                      <a:pt x="7" y="12"/>
                      <a:pt x="4" y="11"/>
                    </a:cubicBezTo>
                    <a:cubicBezTo>
                      <a:pt x="2"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43" name="Freeform 138"/>
              <p:cNvSpPr>
                <a:spLocks/>
              </p:cNvSpPr>
              <p:nvPr/>
            </p:nvSpPr>
            <p:spPr bwMode="auto">
              <a:xfrm>
                <a:off x="647" y="1524"/>
                <a:ext cx="26" cy="31"/>
              </a:xfrm>
              <a:custGeom>
                <a:avLst/>
                <a:gdLst>
                  <a:gd name="T0" fmla="*/ 7 w 11"/>
                  <a:gd name="T1" fmla="*/ 1 h 13"/>
                  <a:gd name="T2" fmla="*/ 7 w 11"/>
                  <a:gd name="T3" fmla="*/ 1 h 13"/>
                  <a:gd name="T4" fmla="*/ 8 w 11"/>
                  <a:gd name="T5" fmla="*/ 2 h 13"/>
                  <a:gd name="T6" fmla="*/ 10 w 11"/>
                  <a:gd name="T7" fmla="*/ 7 h 13"/>
                  <a:gd name="T8" fmla="*/ 9 w 11"/>
                  <a:gd name="T9" fmla="*/ 9 h 13"/>
                  <a:gd name="T10" fmla="*/ 4 w 11"/>
                  <a:gd name="T11" fmla="*/ 11 h 13"/>
                  <a:gd name="T12" fmla="*/ 3 w 11"/>
                  <a:gd name="T13" fmla="*/ 10 h 13"/>
                  <a:gd name="T14" fmla="*/ 2 w 11"/>
                  <a:gd name="T15" fmla="*/ 5 h 13"/>
                  <a:gd name="T16" fmla="*/ 3 w 11"/>
                  <a:gd name="T17" fmla="*/ 3 h 13"/>
                  <a:gd name="T18" fmla="*/ 7 w 11"/>
                  <a:gd name="T19" fmla="*/ 1 h 13"/>
                  <a:gd name="T20" fmla="*/ 7 w 11"/>
                  <a:gd name="T21" fmla="*/ 1 h 13"/>
                  <a:gd name="T22" fmla="*/ 7 w 11"/>
                  <a:gd name="T23" fmla="*/ 0 h 13"/>
                  <a:gd name="T24" fmla="*/ 2 w 11"/>
                  <a:gd name="T25" fmla="*/ 3 h 13"/>
                  <a:gd name="T26" fmla="*/ 1 w 11"/>
                  <a:gd name="T27" fmla="*/ 5 h 13"/>
                  <a:gd name="T28" fmla="*/ 3 w 11"/>
                  <a:gd name="T29" fmla="*/ 11 h 13"/>
                  <a:gd name="T30" fmla="*/ 4 w 11"/>
                  <a:gd name="T31" fmla="*/ 12 h 13"/>
                  <a:gd name="T32" fmla="*/ 10 w 11"/>
                  <a:gd name="T33" fmla="*/ 10 h 13"/>
                  <a:gd name="T34" fmla="*/ 11 w 11"/>
                  <a:gd name="T35" fmla="*/ 8 h 13"/>
                  <a:gd name="T36" fmla="*/ 9 w 11"/>
                  <a:gd name="T37" fmla="*/ 1 h 13"/>
                  <a:gd name="T38" fmla="*/ 7 w 11"/>
                  <a:gd name="T39" fmla="*/ 0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1"/>
                      <a:pt x="7" y="1"/>
                      <a:pt x="7" y="1"/>
                    </a:cubicBezTo>
                    <a:cubicBezTo>
                      <a:pt x="8" y="2"/>
                      <a:pt x="8" y="2"/>
                      <a:pt x="8" y="2"/>
                    </a:cubicBezTo>
                    <a:cubicBezTo>
                      <a:pt x="10" y="3"/>
                      <a:pt x="10" y="5"/>
                      <a:pt x="10" y="7"/>
                    </a:cubicBezTo>
                    <a:cubicBezTo>
                      <a:pt x="10" y="8"/>
                      <a:pt x="9" y="9"/>
                      <a:pt x="9" y="9"/>
                    </a:cubicBezTo>
                    <a:cubicBezTo>
                      <a:pt x="8" y="11"/>
                      <a:pt x="6" y="11"/>
                      <a:pt x="4" y="11"/>
                    </a:cubicBezTo>
                    <a:cubicBezTo>
                      <a:pt x="4" y="11"/>
                      <a:pt x="4" y="11"/>
                      <a:pt x="3" y="10"/>
                    </a:cubicBezTo>
                    <a:cubicBezTo>
                      <a:pt x="2" y="9"/>
                      <a:pt x="1" y="7"/>
                      <a:pt x="2" y="5"/>
                    </a:cubicBezTo>
                    <a:cubicBezTo>
                      <a:pt x="2" y="4"/>
                      <a:pt x="2" y="4"/>
                      <a:pt x="3" y="3"/>
                    </a:cubicBezTo>
                    <a:cubicBezTo>
                      <a:pt x="4" y="2"/>
                      <a:pt x="6" y="1"/>
                      <a:pt x="7" y="1"/>
                    </a:cubicBezTo>
                    <a:cubicBezTo>
                      <a:pt x="7" y="1"/>
                      <a:pt x="7" y="1"/>
                      <a:pt x="7" y="1"/>
                    </a:cubicBezTo>
                    <a:cubicBezTo>
                      <a:pt x="7" y="0"/>
                      <a:pt x="7" y="0"/>
                      <a:pt x="7" y="0"/>
                    </a:cubicBezTo>
                    <a:cubicBezTo>
                      <a:pt x="5" y="0"/>
                      <a:pt x="3" y="1"/>
                      <a:pt x="2" y="3"/>
                    </a:cubicBezTo>
                    <a:cubicBezTo>
                      <a:pt x="1" y="3"/>
                      <a:pt x="1" y="4"/>
                      <a:pt x="1" y="5"/>
                    </a:cubicBezTo>
                    <a:cubicBezTo>
                      <a:pt x="0" y="7"/>
                      <a:pt x="1" y="10"/>
                      <a:pt x="3" y="11"/>
                    </a:cubicBezTo>
                    <a:cubicBezTo>
                      <a:pt x="3" y="12"/>
                      <a:pt x="3" y="12"/>
                      <a:pt x="4" y="12"/>
                    </a:cubicBezTo>
                    <a:cubicBezTo>
                      <a:pt x="6" y="13"/>
                      <a:pt x="8" y="12"/>
                      <a:pt x="10" y="10"/>
                    </a:cubicBezTo>
                    <a:cubicBezTo>
                      <a:pt x="10" y="9"/>
                      <a:pt x="11" y="9"/>
                      <a:pt x="11" y="8"/>
                    </a:cubicBezTo>
                    <a:cubicBezTo>
                      <a:pt x="11" y="5"/>
                      <a:pt x="11" y="3"/>
                      <a:pt x="9" y="1"/>
                    </a:cubicBezTo>
                    <a:cubicBezTo>
                      <a:pt x="9" y="1"/>
                      <a:pt x="8" y="1"/>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44" name="Freeform 139"/>
              <p:cNvSpPr>
                <a:spLocks/>
              </p:cNvSpPr>
              <p:nvPr/>
            </p:nvSpPr>
            <p:spPr bwMode="auto">
              <a:xfrm>
                <a:off x="1180" y="1061"/>
                <a:ext cx="154" cy="163"/>
              </a:xfrm>
              <a:custGeom>
                <a:avLst/>
                <a:gdLst>
                  <a:gd name="T0" fmla="*/ 62 w 65"/>
                  <a:gd name="T1" fmla="*/ 69 h 69"/>
                  <a:gd name="T2" fmla="*/ 45 w 65"/>
                  <a:gd name="T3" fmla="*/ 49 h 69"/>
                  <a:gd name="T4" fmla="*/ 57 w 65"/>
                  <a:gd name="T5" fmla="*/ 50 h 69"/>
                  <a:gd name="T6" fmla="*/ 34 w 65"/>
                  <a:gd name="T7" fmla="*/ 33 h 69"/>
                  <a:gd name="T8" fmla="*/ 50 w 65"/>
                  <a:gd name="T9" fmla="*/ 36 h 69"/>
                  <a:gd name="T10" fmla="*/ 16 w 65"/>
                  <a:gd name="T11" fmla="*/ 18 h 69"/>
                  <a:gd name="T12" fmla="*/ 1 w 65"/>
                  <a:gd name="T13" fmla="*/ 0 h 69"/>
                  <a:gd name="T14" fmla="*/ 39 w 65"/>
                  <a:gd name="T15" fmla="*/ 15 h 69"/>
                  <a:gd name="T16" fmla="*/ 62 w 65"/>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9">
                    <a:moveTo>
                      <a:pt x="62" y="69"/>
                    </a:moveTo>
                    <a:cubicBezTo>
                      <a:pt x="63" y="61"/>
                      <a:pt x="51" y="43"/>
                      <a:pt x="45" y="49"/>
                    </a:cubicBezTo>
                    <a:cubicBezTo>
                      <a:pt x="44" y="45"/>
                      <a:pt x="52" y="42"/>
                      <a:pt x="57" y="50"/>
                    </a:cubicBezTo>
                    <a:cubicBezTo>
                      <a:pt x="60" y="43"/>
                      <a:pt x="40" y="35"/>
                      <a:pt x="34" y="33"/>
                    </a:cubicBezTo>
                    <a:cubicBezTo>
                      <a:pt x="37" y="31"/>
                      <a:pt x="45" y="33"/>
                      <a:pt x="50" y="36"/>
                    </a:cubicBezTo>
                    <a:cubicBezTo>
                      <a:pt x="47" y="26"/>
                      <a:pt x="24" y="26"/>
                      <a:pt x="16" y="18"/>
                    </a:cubicBezTo>
                    <a:cubicBezTo>
                      <a:pt x="43" y="15"/>
                      <a:pt x="0" y="10"/>
                      <a:pt x="1" y="0"/>
                    </a:cubicBezTo>
                    <a:cubicBezTo>
                      <a:pt x="5" y="8"/>
                      <a:pt x="24" y="6"/>
                      <a:pt x="39" y="15"/>
                    </a:cubicBezTo>
                    <a:cubicBezTo>
                      <a:pt x="64" y="31"/>
                      <a:pt x="65" y="52"/>
                      <a:pt x="62" y="6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45" name="Freeform 140"/>
              <p:cNvSpPr>
                <a:spLocks/>
              </p:cNvSpPr>
              <p:nvPr/>
            </p:nvSpPr>
            <p:spPr bwMode="auto">
              <a:xfrm>
                <a:off x="1124" y="1014"/>
                <a:ext cx="130" cy="73"/>
              </a:xfrm>
              <a:custGeom>
                <a:avLst/>
                <a:gdLst>
                  <a:gd name="T0" fmla="*/ 40 w 55"/>
                  <a:gd name="T1" fmla="*/ 11 h 31"/>
                  <a:gd name="T2" fmla="*/ 44 w 55"/>
                  <a:gd name="T3" fmla="*/ 16 h 31"/>
                  <a:gd name="T4" fmla="*/ 55 w 55"/>
                  <a:gd name="T5" fmla="*/ 31 h 31"/>
                  <a:gd name="T6" fmla="*/ 0 w 55"/>
                  <a:gd name="T7" fmla="*/ 3 h 31"/>
                  <a:gd name="T8" fmla="*/ 17 w 55"/>
                  <a:gd name="T9" fmla="*/ 10 h 31"/>
                  <a:gd name="T10" fmla="*/ 8 w 55"/>
                  <a:gd name="T11" fmla="*/ 0 h 31"/>
                  <a:gd name="T12" fmla="*/ 26 w 55"/>
                  <a:gd name="T13" fmla="*/ 12 h 31"/>
                  <a:gd name="T14" fmla="*/ 19 w 55"/>
                  <a:gd name="T15" fmla="*/ 2 h 31"/>
                  <a:gd name="T16" fmla="*/ 38 w 55"/>
                  <a:gd name="T17" fmla="*/ 15 h 31"/>
                  <a:gd name="T18" fmla="*/ 40 w 55"/>
                  <a:gd name="T19"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1">
                    <a:moveTo>
                      <a:pt x="40" y="11"/>
                    </a:moveTo>
                    <a:cubicBezTo>
                      <a:pt x="40" y="11"/>
                      <a:pt x="44" y="16"/>
                      <a:pt x="44" y="16"/>
                    </a:cubicBezTo>
                    <a:cubicBezTo>
                      <a:pt x="53" y="26"/>
                      <a:pt x="43" y="22"/>
                      <a:pt x="55" y="31"/>
                    </a:cubicBezTo>
                    <a:cubicBezTo>
                      <a:pt x="29" y="16"/>
                      <a:pt x="33" y="26"/>
                      <a:pt x="0" y="3"/>
                    </a:cubicBezTo>
                    <a:cubicBezTo>
                      <a:pt x="10" y="9"/>
                      <a:pt x="9" y="5"/>
                      <a:pt x="17" y="10"/>
                    </a:cubicBezTo>
                    <a:cubicBezTo>
                      <a:pt x="15" y="6"/>
                      <a:pt x="13" y="5"/>
                      <a:pt x="8" y="0"/>
                    </a:cubicBezTo>
                    <a:cubicBezTo>
                      <a:pt x="13" y="2"/>
                      <a:pt x="21" y="6"/>
                      <a:pt x="26" y="12"/>
                    </a:cubicBezTo>
                    <a:cubicBezTo>
                      <a:pt x="29" y="12"/>
                      <a:pt x="18" y="1"/>
                      <a:pt x="19" y="2"/>
                    </a:cubicBezTo>
                    <a:cubicBezTo>
                      <a:pt x="36" y="11"/>
                      <a:pt x="33" y="11"/>
                      <a:pt x="38" y="15"/>
                    </a:cubicBezTo>
                    <a:cubicBezTo>
                      <a:pt x="39" y="14"/>
                      <a:pt x="40" y="14"/>
                      <a:pt x="40"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46" name="Freeform 141"/>
              <p:cNvSpPr>
                <a:spLocks/>
              </p:cNvSpPr>
              <p:nvPr/>
            </p:nvSpPr>
            <p:spPr bwMode="auto">
              <a:xfrm>
                <a:off x="1247" y="1047"/>
                <a:ext cx="96" cy="101"/>
              </a:xfrm>
              <a:custGeom>
                <a:avLst/>
                <a:gdLst>
                  <a:gd name="T0" fmla="*/ 26 w 41"/>
                  <a:gd name="T1" fmla="*/ 0 h 43"/>
                  <a:gd name="T2" fmla="*/ 30 w 41"/>
                  <a:gd name="T3" fmla="*/ 43 h 43"/>
                  <a:gd name="T4" fmla="*/ 0 w 41"/>
                  <a:gd name="T5" fmla="*/ 0 h 43"/>
                  <a:gd name="T6" fmla="*/ 15 w 41"/>
                  <a:gd name="T7" fmla="*/ 13 h 43"/>
                  <a:gd name="T8" fmla="*/ 26 w 41"/>
                  <a:gd name="T9" fmla="*/ 0 h 43"/>
                </a:gdLst>
                <a:ahLst/>
                <a:cxnLst>
                  <a:cxn ang="0">
                    <a:pos x="T0" y="T1"/>
                  </a:cxn>
                  <a:cxn ang="0">
                    <a:pos x="T2" y="T3"/>
                  </a:cxn>
                  <a:cxn ang="0">
                    <a:pos x="T4" y="T5"/>
                  </a:cxn>
                  <a:cxn ang="0">
                    <a:pos x="T6" y="T7"/>
                  </a:cxn>
                  <a:cxn ang="0">
                    <a:pos x="T8" y="T9"/>
                  </a:cxn>
                </a:cxnLst>
                <a:rect l="0" t="0" r="r" b="b"/>
                <a:pathLst>
                  <a:path w="41" h="43">
                    <a:moveTo>
                      <a:pt x="26" y="0"/>
                    </a:moveTo>
                    <a:cubicBezTo>
                      <a:pt x="16" y="17"/>
                      <a:pt x="41" y="31"/>
                      <a:pt x="30" y="43"/>
                    </a:cubicBezTo>
                    <a:cubicBezTo>
                      <a:pt x="37" y="26"/>
                      <a:pt x="0" y="15"/>
                      <a:pt x="0" y="0"/>
                    </a:cubicBezTo>
                    <a:cubicBezTo>
                      <a:pt x="3" y="6"/>
                      <a:pt x="8" y="10"/>
                      <a:pt x="15" y="13"/>
                    </a:cubicBezTo>
                    <a:cubicBezTo>
                      <a:pt x="19" y="12"/>
                      <a:pt x="16" y="5"/>
                      <a:pt x="26"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47" name="Freeform 142"/>
              <p:cNvSpPr>
                <a:spLocks/>
              </p:cNvSpPr>
              <p:nvPr/>
            </p:nvSpPr>
            <p:spPr bwMode="auto">
              <a:xfrm>
                <a:off x="1464" y="943"/>
                <a:ext cx="198" cy="92"/>
              </a:xfrm>
              <a:custGeom>
                <a:avLst/>
                <a:gdLst>
                  <a:gd name="T0" fmla="*/ 0 w 84"/>
                  <a:gd name="T1" fmla="*/ 16 h 39"/>
                  <a:gd name="T2" fmla="*/ 24 w 84"/>
                  <a:gd name="T3" fmla="*/ 21 h 39"/>
                  <a:gd name="T4" fmla="*/ 19 w 84"/>
                  <a:gd name="T5" fmla="*/ 12 h 39"/>
                  <a:gd name="T6" fmla="*/ 42 w 84"/>
                  <a:gd name="T7" fmla="*/ 23 h 39"/>
                  <a:gd name="T8" fmla="*/ 35 w 84"/>
                  <a:gd name="T9" fmla="*/ 12 h 39"/>
                  <a:gd name="T10" fmla="*/ 62 w 84"/>
                  <a:gd name="T11" fmla="*/ 30 h 39"/>
                  <a:gd name="T12" fmla="*/ 84 w 84"/>
                  <a:gd name="T13" fmla="*/ 35 h 39"/>
                  <a:gd name="T14" fmla="*/ 58 w 84"/>
                  <a:gd name="T15" fmla="*/ 12 h 39"/>
                  <a:gd name="T16" fmla="*/ 0 w 84"/>
                  <a:gd name="T17" fmla="*/ 1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39">
                    <a:moveTo>
                      <a:pt x="0" y="16"/>
                    </a:moveTo>
                    <a:cubicBezTo>
                      <a:pt x="7" y="13"/>
                      <a:pt x="28" y="14"/>
                      <a:pt x="24" y="21"/>
                    </a:cubicBezTo>
                    <a:cubicBezTo>
                      <a:pt x="28" y="20"/>
                      <a:pt x="28" y="13"/>
                      <a:pt x="19" y="12"/>
                    </a:cubicBezTo>
                    <a:cubicBezTo>
                      <a:pt x="25" y="7"/>
                      <a:pt x="38" y="19"/>
                      <a:pt x="42" y="23"/>
                    </a:cubicBezTo>
                    <a:cubicBezTo>
                      <a:pt x="43" y="20"/>
                      <a:pt x="39" y="14"/>
                      <a:pt x="35" y="12"/>
                    </a:cubicBezTo>
                    <a:cubicBezTo>
                      <a:pt x="45" y="10"/>
                      <a:pt x="52" y="28"/>
                      <a:pt x="62" y="30"/>
                    </a:cubicBezTo>
                    <a:cubicBezTo>
                      <a:pt x="56" y="9"/>
                      <a:pt x="74" y="39"/>
                      <a:pt x="84" y="35"/>
                    </a:cubicBezTo>
                    <a:cubicBezTo>
                      <a:pt x="74" y="35"/>
                      <a:pt x="70" y="19"/>
                      <a:pt x="58" y="12"/>
                    </a:cubicBezTo>
                    <a:cubicBezTo>
                      <a:pt x="35" y="0"/>
                      <a:pt x="15" y="7"/>
                      <a:pt x="0"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48" name="Freeform 143"/>
              <p:cNvSpPr>
                <a:spLocks/>
              </p:cNvSpPr>
              <p:nvPr/>
            </p:nvSpPr>
            <p:spPr bwMode="auto">
              <a:xfrm>
                <a:off x="1615" y="981"/>
                <a:ext cx="102" cy="73"/>
              </a:xfrm>
              <a:custGeom>
                <a:avLst/>
                <a:gdLst>
                  <a:gd name="T0" fmla="*/ 23 w 43"/>
                  <a:gd name="T1" fmla="*/ 4 h 31"/>
                  <a:gd name="T2" fmla="*/ 17 w 43"/>
                  <a:gd name="T3" fmla="*/ 2 h 31"/>
                  <a:gd name="T4" fmla="*/ 0 w 43"/>
                  <a:gd name="T5" fmla="*/ 0 h 31"/>
                  <a:gd name="T6" fmla="*/ 42 w 43"/>
                  <a:gd name="T7" fmla="*/ 31 h 31"/>
                  <a:gd name="T8" fmla="*/ 31 w 43"/>
                  <a:gd name="T9" fmla="*/ 20 h 31"/>
                  <a:gd name="T10" fmla="*/ 43 w 43"/>
                  <a:gd name="T11" fmla="*/ 23 h 31"/>
                  <a:gd name="T12" fmla="*/ 27 w 43"/>
                  <a:gd name="T13" fmla="*/ 14 h 31"/>
                  <a:gd name="T14" fmla="*/ 38 w 43"/>
                  <a:gd name="T15" fmla="*/ 15 h 31"/>
                  <a:gd name="T16" fmla="*/ 19 w 43"/>
                  <a:gd name="T17" fmla="*/ 7 h 31"/>
                  <a:gd name="T18" fmla="*/ 23 w 43"/>
                  <a:gd name="T1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1">
                    <a:moveTo>
                      <a:pt x="23" y="4"/>
                    </a:moveTo>
                    <a:cubicBezTo>
                      <a:pt x="23" y="3"/>
                      <a:pt x="17" y="2"/>
                      <a:pt x="17" y="2"/>
                    </a:cubicBezTo>
                    <a:cubicBezTo>
                      <a:pt x="5" y="0"/>
                      <a:pt x="12" y="5"/>
                      <a:pt x="0" y="0"/>
                    </a:cubicBezTo>
                    <a:cubicBezTo>
                      <a:pt x="22" y="14"/>
                      <a:pt x="11" y="15"/>
                      <a:pt x="42" y="31"/>
                    </a:cubicBezTo>
                    <a:cubicBezTo>
                      <a:pt x="34" y="26"/>
                      <a:pt x="38" y="24"/>
                      <a:pt x="31" y="20"/>
                    </a:cubicBezTo>
                    <a:cubicBezTo>
                      <a:pt x="36" y="20"/>
                      <a:pt x="37" y="21"/>
                      <a:pt x="43" y="23"/>
                    </a:cubicBezTo>
                    <a:cubicBezTo>
                      <a:pt x="40" y="20"/>
                      <a:pt x="33" y="16"/>
                      <a:pt x="27" y="14"/>
                    </a:cubicBezTo>
                    <a:cubicBezTo>
                      <a:pt x="25" y="12"/>
                      <a:pt x="39" y="16"/>
                      <a:pt x="38" y="15"/>
                    </a:cubicBezTo>
                    <a:cubicBezTo>
                      <a:pt x="24" y="6"/>
                      <a:pt x="25" y="9"/>
                      <a:pt x="19" y="7"/>
                    </a:cubicBezTo>
                    <a:cubicBezTo>
                      <a:pt x="21" y="5"/>
                      <a:pt x="20" y="5"/>
                      <a:pt x="2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49" name="Freeform 144"/>
              <p:cNvSpPr>
                <a:spLocks/>
              </p:cNvSpPr>
              <p:nvPr/>
            </p:nvSpPr>
            <p:spPr bwMode="auto">
              <a:xfrm>
                <a:off x="1537" y="922"/>
                <a:ext cx="118" cy="63"/>
              </a:xfrm>
              <a:custGeom>
                <a:avLst/>
                <a:gdLst>
                  <a:gd name="T0" fmla="*/ 41 w 50"/>
                  <a:gd name="T1" fmla="*/ 0 h 27"/>
                  <a:gd name="T2" fmla="*/ 0 w 50"/>
                  <a:gd name="T3" fmla="*/ 15 h 27"/>
                  <a:gd name="T4" fmla="*/ 50 w 50"/>
                  <a:gd name="T5" fmla="*/ 20 h 27"/>
                  <a:gd name="T6" fmla="*/ 33 w 50"/>
                  <a:gd name="T7" fmla="*/ 14 h 27"/>
                  <a:gd name="T8" fmla="*/ 41 w 50"/>
                  <a:gd name="T9" fmla="*/ 0 h 27"/>
                </a:gdLst>
                <a:ahLst/>
                <a:cxnLst>
                  <a:cxn ang="0">
                    <a:pos x="T0" y="T1"/>
                  </a:cxn>
                  <a:cxn ang="0">
                    <a:pos x="T2" y="T3"/>
                  </a:cxn>
                  <a:cxn ang="0">
                    <a:pos x="T4" y="T5"/>
                  </a:cxn>
                  <a:cxn ang="0">
                    <a:pos x="T6" y="T7"/>
                  </a:cxn>
                  <a:cxn ang="0">
                    <a:pos x="T8" y="T9"/>
                  </a:cxn>
                </a:cxnLst>
                <a:rect l="0" t="0" r="r" b="b"/>
                <a:pathLst>
                  <a:path w="50" h="27">
                    <a:moveTo>
                      <a:pt x="41" y="0"/>
                    </a:moveTo>
                    <a:cubicBezTo>
                      <a:pt x="29" y="15"/>
                      <a:pt x="8" y="2"/>
                      <a:pt x="0" y="15"/>
                    </a:cubicBezTo>
                    <a:cubicBezTo>
                      <a:pt x="13" y="3"/>
                      <a:pt x="35" y="27"/>
                      <a:pt x="50" y="20"/>
                    </a:cubicBezTo>
                    <a:cubicBezTo>
                      <a:pt x="42" y="20"/>
                      <a:pt x="38" y="18"/>
                      <a:pt x="33" y="14"/>
                    </a:cubicBezTo>
                    <a:cubicBezTo>
                      <a:pt x="32" y="11"/>
                      <a:pt x="40" y="10"/>
                      <a:pt x="4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50" name="Freeform 145"/>
              <p:cNvSpPr>
                <a:spLocks/>
              </p:cNvSpPr>
              <p:nvPr/>
            </p:nvSpPr>
            <p:spPr bwMode="auto">
              <a:xfrm>
                <a:off x="1490" y="1115"/>
                <a:ext cx="127" cy="156"/>
              </a:xfrm>
              <a:custGeom>
                <a:avLst/>
                <a:gdLst>
                  <a:gd name="T0" fmla="*/ 13 w 54"/>
                  <a:gd name="T1" fmla="*/ 1 h 66"/>
                  <a:gd name="T2" fmla="*/ 46 w 54"/>
                  <a:gd name="T3" fmla="*/ 18 h 66"/>
                  <a:gd name="T4" fmla="*/ 38 w 54"/>
                  <a:gd name="T5" fmla="*/ 57 h 66"/>
                  <a:gd name="T6" fmla="*/ 15 w 54"/>
                  <a:gd name="T7" fmla="*/ 59 h 66"/>
                  <a:gd name="T8" fmla="*/ 4 w 54"/>
                  <a:gd name="T9" fmla="*/ 49 h 66"/>
                  <a:gd name="T10" fmla="*/ 4 w 54"/>
                  <a:gd name="T11" fmla="*/ 29 h 66"/>
                  <a:gd name="T12" fmla="*/ 25 w 54"/>
                  <a:gd name="T13" fmla="*/ 24 h 66"/>
                  <a:gd name="T14" fmla="*/ 30 w 54"/>
                  <a:gd name="T15" fmla="*/ 44 h 66"/>
                  <a:gd name="T16" fmla="*/ 12 w 54"/>
                  <a:gd name="T17" fmla="*/ 38 h 66"/>
                  <a:gd name="T18" fmla="*/ 13 w 54"/>
                  <a:gd name="T19" fmla="*/ 39 h 66"/>
                  <a:gd name="T20" fmla="*/ 31 w 54"/>
                  <a:gd name="T21" fmla="*/ 41 h 66"/>
                  <a:gd name="T22" fmla="*/ 20 w 54"/>
                  <a:gd name="T23" fmla="*/ 23 h 66"/>
                  <a:gd name="T24" fmla="*/ 2 w 54"/>
                  <a:gd name="T25" fmla="*/ 36 h 66"/>
                  <a:gd name="T26" fmla="*/ 12 w 54"/>
                  <a:gd name="T27" fmla="*/ 57 h 66"/>
                  <a:gd name="T28" fmla="*/ 50 w 54"/>
                  <a:gd name="T29" fmla="*/ 39 h 66"/>
                  <a:gd name="T30" fmla="*/ 23 w 54"/>
                  <a:gd name="T31" fmla="*/ 3 h 66"/>
                  <a:gd name="T32" fmla="*/ 14 w 54"/>
                  <a:gd name="T33" fmla="*/ 2 h 66"/>
                  <a:gd name="T34" fmla="*/ 13 w 54"/>
                  <a:gd name="T3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66">
                    <a:moveTo>
                      <a:pt x="13" y="1"/>
                    </a:moveTo>
                    <a:cubicBezTo>
                      <a:pt x="26" y="0"/>
                      <a:pt x="39" y="7"/>
                      <a:pt x="46" y="18"/>
                    </a:cubicBezTo>
                    <a:cubicBezTo>
                      <a:pt x="54" y="31"/>
                      <a:pt x="52" y="48"/>
                      <a:pt x="38" y="57"/>
                    </a:cubicBezTo>
                    <a:cubicBezTo>
                      <a:pt x="31" y="61"/>
                      <a:pt x="23" y="62"/>
                      <a:pt x="15" y="59"/>
                    </a:cubicBezTo>
                    <a:cubicBezTo>
                      <a:pt x="10" y="57"/>
                      <a:pt x="6" y="53"/>
                      <a:pt x="4" y="49"/>
                    </a:cubicBezTo>
                    <a:cubicBezTo>
                      <a:pt x="0" y="43"/>
                      <a:pt x="0" y="35"/>
                      <a:pt x="4" y="29"/>
                    </a:cubicBezTo>
                    <a:cubicBezTo>
                      <a:pt x="9" y="22"/>
                      <a:pt x="18" y="20"/>
                      <a:pt x="25" y="24"/>
                    </a:cubicBezTo>
                    <a:cubicBezTo>
                      <a:pt x="33" y="28"/>
                      <a:pt x="36" y="38"/>
                      <a:pt x="30" y="44"/>
                    </a:cubicBezTo>
                    <a:cubicBezTo>
                      <a:pt x="24" y="51"/>
                      <a:pt x="13" y="46"/>
                      <a:pt x="12" y="38"/>
                    </a:cubicBezTo>
                    <a:cubicBezTo>
                      <a:pt x="12" y="39"/>
                      <a:pt x="13" y="39"/>
                      <a:pt x="13" y="39"/>
                    </a:cubicBezTo>
                    <a:cubicBezTo>
                      <a:pt x="14" y="49"/>
                      <a:pt x="27" y="47"/>
                      <a:pt x="31" y="41"/>
                    </a:cubicBezTo>
                    <a:cubicBezTo>
                      <a:pt x="36" y="33"/>
                      <a:pt x="28" y="24"/>
                      <a:pt x="20" y="23"/>
                    </a:cubicBezTo>
                    <a:cubicBezTo>
                      <a:pt x="12" y="22"/>
                      <a:pt x="4" y="28"/>
                      <a:pt x="2" y="36"/>
                    </a:cubicBezTo>
                    <a:cubicBezTo>
                      <a:pt x="0" y="44"/>
                      <a:pt x="5" y="53"/>
                      <a:pt x="12" y="57"/>
                    </a:cubicBezTo>
                    <a:cubicBezTo>
                      <a:pt x="28" y="66"/>
                      <a:pt x="46" y="54"/>
                      <a:pt x="50" y="39"/>
                    </a:cubicBezTo>
                    <a:cubicBezTo>
                      <a:pt x="54" y="23"/>
                      <a:pt x="40" y="7"/>
                      <a:pt x="23" y="3"/>
                    </a:cubicBezTo>
                    <a:cubicBezTo>
                      <a:pt x="20" y="2"/>
                      <a:pt x="17" y="2"/>
                      <a:pt x="14" y="2"/>
                    </a:cubicBezTo>
                    <a:cubicBezTo>
                      <a:pt x="13" y="2"/>
                      <a:pt x="13" y="1"/>
                      <a:pt x="13"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51" name="Freeform 146"/>
              <p:cNvSpPr>
                <a:spLocks/>
              </p:cNvSpPr>
              <p:nvPr/>
            </p:nvSpPr>
            <p:spPr bwMode="auto">
              <a:xfrm>
                <a:off x="1700" y="830"/>
                <a:ext cx="423" cy="155"/>
              </a:xfrm>
              <a:custGeom>
                <a:avLst/>
                <a:gdLst>
                  <a:gd name="T0" fmla="*/ 179 w 179"/>
                  <a:gd name="T1" fmla="*/ 24 h 66"/>
                  <a:gd name="T2" fmla="*/ 142 w 179"/>
                  <a:gd name="T3" fmla="*/ 5 h 66"/>
                  <a:gd name="T4" fmla="*/ 93 w 179"/>
                  <a:gd name="T5" fmla="*/ 24 h 66"/>
                  <a:gd name="T6" fmla="*/ 0 w 179"/>
                  <a:gd name="T7" fmla="*/ 47 h 66"/>
                  <a:gd name="T8" fmla="*/ 0 w 179"/>
                  <a:gd name="T9" fmla="*/ 47 h 66"/>
                  <a:gd name="T10" fmla="*/ 90 w 179"/>
                  <a:gd name="T11" fmla="*/ 23 h 66"/>
                  <a:gd name="T12" fmla="*/ 139 w 179"/>
                  <a:gd name="T13" fmla="*/ 1 h 66"/>
                  <a:gd name="T14" fmla="*/ 178 w 179"/>
                  <a:gd name="T15" fmla="*/ 20 h 66"/>
                  <a:gd name="T16" fmla="*/ 179 w 179"/>
                  <a:gd name="T17"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66">
                    <a:moveTo>
                      <a:pt x="179" y="24"/>
                    </a:moveTo>
                    <a:cubicBezTo>
                      <a:pt x="173" y="9"/>
                      <a:pt x="157" y="5"/>
                      <a:pt x="142" y="5"/>
                    </a:cubicBezTo>
                    <a:cubicBezTo>
                      <a:pt x="124" y="5"/>
                      <a:pt x="108" y="14"/>
                      <a:pt x="93" y="24"/>
                    </a:cubicBezTo>
                    <a:cubicBezTo>
                      <a:pt x="69" y="42"/>
                      <a:pt x="32" y="66"/>
                      <a:pt x="0" y="47"/>
                    </a:cubicBezTo>
                    <a:cubicBezTo>
                      <a:pt x="0" y="46"/>
                      <a:pt x="1" y="47"/>
                      <a:pt x="0" y="47"/>
                    </a:cubicBezTo>
                    <a:cubicBezTo>
                      <a:pt x="30" y="65"/>
                      <a:pt x="67" y="40"/>
                      <a:pt x="90" y="23"/>
                    </a:cubicBezTo>
                    <a:cubicBezTo>
                      <a:pt x="105" y="12"/>
                      <a:pt x="121" y="2"/>
                      <a:pt x="139" y="1"/>
                    </a:cubicBezTo>
                    <a:cubicBezTo>
                      <a:pt x="155" y="0"/>
                      <a:pt x="173" y="4"/>
                      <a:pt x="178" y="20"/>
                    </a:cubicBezTo>
                    <a:cubicBezTo>
                      <a:pt x="179" y="22"/>
                      <a:pt x="178" y="23"/>
                      <a:pt x="179" y="2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52" name="Freeform 147"/>
              <p:cNvSpPr>
                <a:spLocks/>
              </p:cNvSpPr>
              <p:nvPr/>
            </p:nvSpPr>
            <p:spPr bwMode="auto">
              <a:xfrm>
                <a:off x="2163" y="992"/>
                <a:ext cx="19" cy="64"/>
              </a:xfrm>
              <a:custGeom>
                <a:avLst/>
                <a:gdLst>
                  <a:gd name="T0" fmla="*/ 8 w 8"/>
                  <a:gd name="T1" fmla="*/ 27 h 27"/>
                  <a:gd name="T2" fmla="*/ 5 w 8"/>
                  <a:gd name="T3" fmla="*/ 26 h 27"/>
                  <a:gd name="T4" fmla="*/ 1 w 8"/>
                  <a:gd name="T5" fmla="*/ 21 h 27"/>
                  <a:gd name="T6" fmla="*/ 3 w 8"/>
                  <a:gd name="T7" fmla="*/ 11 h 27"/>
                  <a:gd name="T8" fmla="*/ 4 w 8"/>
                  <a:gd name="T9" fmla="*/ 7 h 27"/>
                  <a:gd name="T10" fmla="*/ 4 w 8"/>
                  <a:gd name="T11" fmla="*/ 4 h 27"/>
                  <a:gd name="T12" fmla="*/ 2 w 8"/>
                  <a:gd name="T13" fmla="*/ 2 h 27"/>
                  <a:gd name="T14" fmla="*/ 0 w 8"/>
                  <a:gd name="T15" fmla="*/ 1 h 27"/>
                  <a:gd name="T16" fmla="*/ 2 w 8"/>
                  <a:gd name="T17" fmla="*/ 1 h 27"/>
                  <a:gd name="T18" fmla="*/ 4 w 8"/>
                  <a:gd name="T19" fmla="*/ 6 h 27"/>
                  <a:gd name="T20" fmla="*/ 2 w 8"/>
                  <a:gd name="T21" fmla="*/ 16 h 27"/>
                  <a:gd name="T22" fmla="*/ 2 w 8"/>
                  <a:gd name="T23" fmla="*/ 22 h 27"/>
                  <a:gd name="T24" fmla="*/ 4 w 8"/>
                  <a:gd name="T25" fmla="*/ 25 h 27"/>
                  <a:gd name="T26" fmla="*/ 8 w 8"/>
                  <a:gd name="T2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7">
                    <a:moveTo>
                      <a:pt x="8" y="27"/>
                    </a:moveTo>
                    <a:cubicBezTo>
                      <a:pt x="8" y="27"/>
                      <a:pt x="7" y="27"/>
                      <a:pt x="5" y="26"/>
                    </a:cubicBezTo>
                    <a:cubicBezTo>
                      <a:pt x="4" y="25"/>
                      <a:pt x="2" y="24"/>
                      <a:pt x="1" y="21"/>
                    </a:cubicBezTo>
                    <a:cubicBezTo>
                      <a:pt x="1" y="19"/>
                      <a:pt x="1" y="15"/>
                      <a:pt x="3" y="11"/>
                    </a:cubicBezTo>
                    <a:cubicBezTo>
                      <a:pt x="3" y="10"/>
                      <a:pt x="4" y="8"/>
                      <a:pt x="4" y="7"/>
                    </a:cubicBezTo>
                    <a:cubicBezTo>
                      <a:pt x="4" y="6"/>
                      <a:pt x="4" y="5"/>
                      <a:pt x="4" y="4"/>
                    </a:cubicBezTo>
                    <a:cubicBezTo>
                      <a:pt x="3" y="3"/>
                      <a:pt x="2" y="2"/>
                      <a:pt x="2" y="2"/>
                    </a:cubicBezTo>
                    <a:cubicBezTo>
                      <a:pt x="1" y="1"/>
                      <a:pt x="0" y="1"/>
                      <a:pt x="0" y="1"/>
                    </a:cubicBezTo>
                    <a:cubicBezTo>
                      <a:pt x="0" y="1"/>
                      <a:pt x="0" y="0"/>
                      <a:pt x="2" y="1"/>
                    </a:cubicBezTo>
                    <a:cubicBezTo>
                      <a:pt x="3" y="2"/>
                      <a:pt x="5" y="3"/>
                      <a:pt x="4" y="6"/>
                    </a:cubicBezTo>
                    <a:cubicBezTo>
                      <a:pt x="5" y="8"/>
                      <a:pt x="3" y="12"/>
                      <a:pt x="2" y="16"/>
                    </a:cubicBezTo>
                    <a:cubicBezTo>
                      <a:pt x="1" y="19"/>
                      <a:pt x="1" y="21"/>
                      <a:pt x="2" y="22"/>
                    </a:cubicBezTo>
                    <a:cubicBezTo>
                      <a:pt x="2" y="23"/>
                      <a:pt x="2" y="24"/>
                      <a:pt x="4" y="25"/>
                    </a:cubicBezTo>
                    <a:cubicBezTo>
                      <a:pt x="5" y="26"/>
                      <a:pt x="6" y="27"/>
                      <a:pt x="8" y="27"/>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53" name="Freeform 148"/>
              <p:cNvSpPr>
                <a:spLocks/>
              </p:cNvSpPr>
              <p:nvPr/>
            </p:nvSpPr>
            <p:spPr bwMode="auto">
              <a:xfrm>
                <a:off x="2163" y="992"/>
                <a:ext cx="19" cy="64"/>
              </a:xfrm>
              <a:custGeom>
                <a:avLst/>
                <a:gdLst>
                  <a:gd name="T0" fmla="*/ 8 w 8"/>
                  <a:gd name="T1" fmla="*/ 27 h 27"/>
                  <a:gd name="T2" fmla="*/ 8 w 8"/>
                  <a:gd name="T3" fmla="*/ 27 h 27"/>
                  <a:gd name="T4" fmla="*/ 7 w 8"/>
                  <a:gd name="T5" fmla="*/ 27 h 27"/>
                  <a:gd name="T6" fmla="*/ 1 w 8"/>
                  <a:gd name="T7" fmla="*/ 22 h 27"/>
                  <a:gd name="T8" fmla="*/ 3 w 8"/>
                  <a:gd name="T9" fmla="*/ 11 h 27"/>
                  <a:gd name="T10" fmla="*/ 4 w 8"/>
                  <a:gd name="T11" fmla="*/ 4 h 27"/>
                  <a:gd name="T12" fmla="*/ 2 w 8"/>
                  <a:gd name="T13" fmla="*/ 2 h 27"/>
                  <a:gd name="T14" fmla="*/ 1 w 8"/>
                  <a:gd name="T15" fmla="*/ 1 h 27"/>
                  <a:gd name="T16" fmla="*/ 0 w 8"/>
                  <a:gd name="T17" fmla="*/ 1 h 27"/>
                  <a:gd name="T18" fmla="*/ 0 w 8"/>
                  <a:gd name="T19" fmla="*/ 1 h 27"/>
                  <a:gd name="T20" fmla="*/ 0 w 8"/>
                  <a:gd name="T21" fmla="*/ 1 h 27"/>
                  <a:gd name="T22" fmla="*/ 0 w 8"/>
                  <a:gd name="T23" fmla="*/ 1 h 27"/>
                  <a:gd name="T24" fmla="*/ 0 w 8"/>
                  <a:gd name="T25" fmla="*/ 1 h 27"/>
                  <a:gd name="T26" fmla="*/ 0 w 8"/>
                  <a:gd name="T27" fmla="*/ 1 h 27"/>
                  <a:gd name="T28" fmla="*/ 0 w 8"/>
                  <a:gd name="T29" fmla="*/ 1 h 27"/>
                  <a:gd name="T30" fmla="*/ 0 w 8"/>
                  <a:gd name="T31" fmla="*/ 1 h 27"/>
                  <a:gd name="T32" fmla="*/ 0 w 8"/>
                  <a:gd name="T33" fmla="*/ 1 h 27"/>
                  <a:gd name="T34" fmla="*/ 0 w 8"/>
                  <a:gd name="T35" fmla="*/ 1 h 27"/>
                  <a:gd name="T36" fmla="*/ 0 w 8"/>
                  <a:gd name="T37" fmla="*/ 1 h 27"/>
                  <a:gd name="T38" fmla="*/ 0 w 8"/>
                  <a:gd name="T39" fmla="*/ 1 h 27"/>
                  <a:gd name="T40" fmla="*/ 0 w 8"/>
                  <a:gd name="T41" fmla="*/ 1 h 27"/>
                  <a:gd name="T42" fmla="*/ 0 w 8"/>
                  <a:gd name="T43" fmla="*/ 1 h 27"/>
                  <a:gd name="T44" fmla="*/ 0 w 8"/>
                  <a:gd name="T45" fmla="*/ 1 h 27"/>
                  <a:gd name="T46" fmla="*/ 0 w 8"/>
                  <a:gd name="T47" fmla="*/ 1 h 27"/>
                  <a:gd name="T48" fmla="*/ 0 w 8"/>
                  <a:gd name="T49" fmla="*/ 1 h 27"/>
                  <a:gd name="T50" fmla="*/ 0 w 8"/>
                  <a:gd name="T51" fmla="*/ 1 h 27"/>
                  <a:gd name="T52" fmla="*/ 0 w 8"/>
                  <a:gd name="T53" fmla="*/ 1 h 27"/>
                  <a:gd name="T54" fmla="*/ 0 w 8"/>
                  <a:gd name="T55" fmla="*/ 1 h 27"/>
                  <a:gd name="T56" fmla="*/ 1 w 8"/>
                  <a:gd name="T57" fmla="*/ 1 h 27"/>
                  <a:gd name="T58" fmla="*/ 4 w 8"/>
                  <a:gd name="T59" fmla="*/ 4 h 27"/>
                  <a:gd name="T60" fmla="*/ 2 w 8"/>
                  <a:gd name="T61" fmla="*/ 16 h 27"/>
                  <a:gd name="T62" fmla="*/ 2 w 8"/>
                  <a:gd name="T63" fmla="*/ 22 h 27"/>
                  <a:gd name="T64" fmla="*/ 2 w 8"/>
                  <a:gd name="T65" fmla="*/ 22 h 27"/>
                  <a:gd name="T66" fmla="*/ 8 w 8"/>
                  <a:gd name="T67" fmla="*/ 27 h 27"/>
                  <a:gd name="T68" fmla="*/ 8 w 8"/>
                  <a:gd name="T69" fmla="*/ 27 h 27"/>
                  <a:gd name="T70" fmla="*/ 8 w 8"/>
                  <a:gd name="T71" fmla="*/ 27 h 27"/>
                  <a:gd name="T72" fmla="*/ 2 w 8"/>
                  <a:gd name="T73" fmla="*/ 22 h 27"/>
                  <a:gd name="T74" fmla="*/ 2 w 8"/>
                  <a:gd name="T75" fmla="*/ 22 h 27"/>
                  <a:gd name="T76" fmla="*/ 2 w 8"/>
                  <a:gd name="T77" fmla="*/ 16 h 27"/>
                  <a:gd name="T78" fmla="*/ 4 w 8"/>
                  <a:gd name="T79" fmla="*/ 4 h 27"/>
                  <a:gd name="T80" fmla="*/ 1 w 8"/>
                  <a:gd name="T81" fmla="*/ 1 h 27"/>
                  <a:gd name="T82" fmla="*/ 0 w 8"/>
                  <a:gd name="T83" fmla="*/ 0 h 27"/>
                  <a:gd name="T84" fmla="*/ 0 w 8"/>
                  <a:gd name="T85" fmla="*/ 1 h 27"/>
                  <a:gd name="T86" fmla="*/ 0 w 8"/>
                  <a:gd name="T87" fmla="*/ 1 h 27"/>
                  <a:gd name="T88" fmla="*/ 0 w 8"/>
                  <a:gd name="T89" fmla="*/ 1 h 27"/>
                  <a:gd name="T90" fmla="*/ 0 w 8"/>
                  <a:gd name="T91" fmla="*/ 1 h 27"/>
                  <a:gd name="T92" fmla="*/ 2 w 8"/>
                  <a:gd name="T93" fmla="*/ 2 h 27"/>
                  <a:gd name="T94" fmla="*/ 4 w 8"/>
                  <a:gd name="T95" fmla="*/ 4 h 27"/>
                  <a:gd name="T96" fmla="*/ 3 w 8"/>
                  <a:gd name="T97" fmla="*/ 11 h 27"/>
                  <a:gd name="T98" fmla="*/ 1 w 8"/>
                  <a:gd name="T99" fmla="*/ 22 h 27"/>
                  <a:gd name="T100" fmla="*/ 7 w 8"/>
                  <a:gd name="T101" fmla="*/ 27 h 27"/>
                  <a:gd name="T102" fmla="*/ 8 w 8"/>
                  <a:gd name="T103" fmla="*/ 27 h 27"/>
                  <a:gd name="T104" fmla="*/ 8 w 8"/>
                  <a:gd name="T105" fmla="*/ 27 h 27"/>
                  <a:gd name="T106" fmla="*/ 8 w 8"/>
                  <a:gd name="T107" fmla="*/ 27 h 27"/>
                  <a:gd name="T108" fmla="*/ 8 w 8"/>
                  <a:gd name="T109" fmla="*/ 27 h 27"/>
                  <a:gd name="T110" fmla="*/ 8 w 8"/>
                  <a:gd name="T111" fmla="*/ 27 h 27"/>
                  <a:gd name="T112" fmla="*/ 8 w 8"/>
                  <a:gd name="T113" fmla="*/ 27 h 27"/>
                  <a:gd name="T114" fmla="*/ 8 w 8"/>
                  <a:gd name="T115" fmla="*/ 27 h 27"/>
                  <a:gd name="T116" fmla="*/ 8 w 8"/>
                  <a:gd name="T117" fmla="*/ 27 h 27"/>
                  <a:gd name="T118" fmla="*/ 8 w 8"/>
                  <a:gd name="T119" fmla="*/ 27 h 27"/>
                  <a:gd name="T120" fmla="*/ 8 w 8"/>
                  <a:gd name="T1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27">
                    <a:moveTo>
                      <a:pt x="8" y="27"/>
                    </a:moveTo>
                    <a:cubicBezTo>
                      <a:pt x="8" y="27"/>
                      <a:pt x="8" y="27"/>
                      <a:pt x="8" y="27"/>
                    </a:cubicBezTo>
                    <a:cubicBezTo>
                      <a:pt x="8" y="27"/>
                      <a:pt x="8" y="27"/>
                      <a:pt x="8" y="27"/>
                    </a:cubicBezTo>
                    <a:cubicBezTo>
                      <a:pt x="8" y="27"/>
                      <a:pt x="8" y="27"/>
                      <a:pt x="8" y="27"/>
                    </a:cubicBezTo>
                    <a:cubicBezTo>
                      <a:pt x="8" y="27"/>
                      <a:pt x="8" y="27"/>
                      <a:pt x="8" y="27"/>
                    </a:cubicBezTo>
                    <a:cubicBezTo>
                      <a:pt x="8" y="27"/>
                      <a:pt x="7" y="27"/>
                      <a:pt x="7" y="27"/>
                    </a:cubicBezTo>
                    <a:cubicBezTo>
                      <a:pt x="6" y="27"/>
                      <a:pt x="6" y="26"/>
                      <a:pt x="5" y="26"/>
                    </a:cubicBezTo>
                    <a:cubicBezTo>
                      <a:pt x="4" y="25"/>
                      <a:pt x="2" y="24"/>
                      <a:pt x="1" y="22"/>
                    </a:cubicBezTo>
                    <a:cubicBezTo>
                      <a:pt x="1" y="21"/>
                      <a:pt x="1" y="21"/>
                      <a:pt x="1" y="21"/>
                    </a:cubicBezTo>
                    <a:cubicBezTo>
                      <a:pt x="1" y="19"/>
                      <a:pt x="1" y="15"/>
                      <a:pt x="3" y="11"/>
                    </a:cubicBezTo>
                    <a:cubicBezTo>
                      <a:pt x="3" y="10"/>
                      <a:pt x="4" y="8"/>
                      <a:pt x="4" y="7"/>
                    </a:cubicBezTo>
                    <a:cubicBezTo>
                      <a:pt x="4" y="6"/>
                      <a:pt x="4" y="5"/>
                      <a:pt x="4" y="4"/>
                    </a:cubicBezTo>
                    <a:cubicBezTo>
                      <a:pt x="4" y="4"/>
                      <a:pt x="4" y="4"/>
                      <a:pt x="4" y="4"/>
                    </a:cubicBezTo>
                    <a:cubicBezTo>
                      <a:pt x="3" y="3"/>
                      <a:pt x="2" y="2"/>
                      <a:pt x="2" y="2"/>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2" y="1"/>
                    </a:cubicBezTo>
                    <a:cubicBezTo>
                      <a:pt x="3" y="2"/>
                      <a:pt x="4" y="3"/>
                      <a:pt x="4" y="4"/>
                    </a:cubicBezTo>
                    <a:cubicBezTo>
                      <a:pt x="4" y="5"/>
                      <a:pt x="4" y="5"/>
                      <a:pt x="4" y="6"/>
                    </a:cubicBezTo>
                    <a:cubicBezTo>
                      <a:pt x="5" y="8"/>
                      <a:pt x="3" y="12"/>
                      <a:pt x="2" y="16"/>
                    </a:cubicBezTo>
                    <a:cubicBezTo>
                      <a:pt x="1" y="19"/>
                      <a:pt x="1" y="21"/>
                      <a:pt x="2" y="22"/>
                    </a:cubicBezTo>
                    <a:cubicBezTo>
                      <a:pt x="2" y="22"/>
                      <a:pt x="2" y="22"/>
                      <a:pt x="2" y="22"/>
                    </a:cubicBezTo>
                    <a:cubicBezTo>
                      <a:pt x="2" y="22"/>
                      <a:pt x="2" y="22"/>
                      <a:pt x="2" y="22"/>
                    </a:cubicBezTo>
                    <a:cubicBezTo>
                      <a:pt x="2" y="22"/>
                      <a:pt x="2" y="22"/>
                      <a:pt x="2" y="22"/>
                    </a:cubicBezTo>
                    <a:cubicBezTo>
                      <a:pt x="2" y="23"/>
                      <a:pt x="2" y="24"/>
                      <a:pt x="4" y="25"/>
                    </a:cubicBezTo>
                    <a:cubicBezTo>
                      <a:pt x="5" y="26"/>
                      <a:pt x="6" y="27"/>
                      <a:pt x="8" y="27"/>
                    </a:cubicBezTo>
                    <a:cubicBezTo>
                      <a:pt x="8" y="27"/>
                      <a:pt x="8" y="27"/>
                      <a:pt x="8" y="27"/>
                    </a:cubicBezTo>
                    <a:cubicBezTo>
                      <a:pt x="8" y="27"/>
                      <a:pt x="8" y="27"/>
                      <a:pt x="8" y="27"/>
                    </a:cubicBezTo>
                    <a:cubicBezTo>
                      <a:pt x="8" y="27"/>
                      <a:pt x="8" y="27"/>
                      <a:pt x="8" y="27"/>
                    </a:cubicBezTo>
                    <a:cubicBezTo>
                      <a:pt x="8" y="27"/>
                      <a:pt x="8" y="27"/>
                      <a:pt x="8" y="27"/>
                    </a:cubicBezTo>
                    <a:cubicBezTo>
                      <a:pt x="6" y="27"/>
                      <a:pt x="5" y="26"/>
                      <a:pt x="4" y="25"/>
                    </a:cubicBezTo>
                    <a:cubicBezTo>
                      <a:pt x="2" y="24"/>
                      <a:pt x="2" y="23"/>
                      <a:pt x="2" y="22"/>
                    </a:cubicBezTo>
                    <a:cubicBezTo>
                      <a:pt x="2" y="22"/>
                      <a:pt x="2" y="22"/>
                      <a:pt x="2" y="22"/>
                    </a:cubicBezTo>
                    <a:cubicBezTo>
                      <a:pt x="2" y="22"/>
                      <a:pt x="2" y="22"/>
                      <a:pt x="2" y="22"/>
                    </a:cubicBezTo>
                    <a:cubicBezTo>
                      <a:pt x="2" y="22"/>
                      <a:pt x="2" y="22"/>
                      <a:pt x="2" y="22"/>
                    </a:cubicBezTo>
                    <a:cubicBezTo>
                      <a:pt x="1" y="21"/>
                      <a:pt x="1" y="19"/>
                      <a:pt x="2" y="16"/>
                    </a:cubicBezTo>
                    <a:cubicBezTo>
                      <a:pt x="3" y="12"/>
                      <a:pt x="5" y="8"/>
                      <a:pt x="5" y="6"/>
                    </a:cubicBezTo>
                    <a:cubicBezTo>
                      <a:pt x="5" y="5"/>
                      <a:pt x="4" y="5"/>
                      <a:pt x="4" y="4"/>
                    </a:cubicBezTo>
                    <a:cubicBezTo>
                      <a:pt x="4" y="3"/>
                      <a:pt x="3" y="2"/>
                      <a:pt x="2" y="1"/>
                    </a:cubicBezTo>
                    <a:cubicBezTo>
                      <a:pt x="2" y="1"/>
                      <a:pt x="1" y="1"/>
                      <a:pt x="1" y="1"/>
                    </a:cubicBezTo>
                    <a:cubicBezTo>
                      <a:pt x="1" y="1"/>
                      <a:pt x="1" y="1"/>
                      <a:pt x="1" y="1"/>
                    </a:cubicBezTo>
                    <a:cubicBezTo>
                      <a:pt x="1"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2" y="2"/>
                    </a:cubicBezTo>
                    <a:cubicBezTo>
                      <a:pt x="2" y="2"/>
                      <a:pt x="3" y="3"/>
                      <a:pt x="4" y="4"/>
                    </a:cubicBezTo>
                    <a:cubicBezTo>
                      <a:pt x="4" y="4"/>
                      <a:pt x="4" y="4"/>
                      <a:pt x="4" y="4"/>
                    </a:cubicBezTo>
                    <a:cubicBezTo>
                      <a:pt x="4" y="5"/>
                      <a:pt x="4" y="6"/>
                      <a:pt x="4" y="7"/>
                    </a:cubicBezTo>
                    <a:cubicBezTo>
                      <a:pt x="4" y="8"/>
                      <a:pt x="3" y="10"/>
                      <a:pt x="3" y="11"/>
                    </a:cubicBezTo>
                    <a:cubicBezTo>
                      <a:pt x="1" y="15"/>
                      <a:pt x="1" y="19"/>
                      <a:pt x="1" y="21"/>
                    </a:cubicBezTo>
                    <a:cubicBezTo>
                      <a:pt x="1" y="21"/>
                      <a:pt x="1" y="22"/>
                      <a:pt x="1" y="22"/>
                    </a:cubicBezTo>
                    <a:cubicBezTo>
                      <a:pt x="2" y="24"/>
                      <a:pt x="4" y="25"/>
                      <a:pt x="5" y="26"/>
                    </a:cubicBezTo>
                    <a:cubicBezTo>
                      <a:pt x="6" y="27"/>
                      <a:pt x="7" y="27"/>
                      <a:pt x="7" y="27"/>
                    </a:cubicBezTo>
                    <a:cubicBezTo>
                      <a:pt x="7"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54" name="Freeform 149"/>
              <p:cNvSpPr>
                <a:spLocks/>
              </p:cNvSpPr>
              <p:nvPr/>
            </p:nvSpPr>
            <p:spPr bwMode="auto">
              <a:xfrm>
                <a:off x="2168" y="1028"/>
                <a:ext cx="4" cy="5"/>
              </a:xfrm>
              <a:custGeom>
                <a:avLst/>
                <a:gdLst>
                  <a:gd name="T0" fmla="*/ 0 w 2"/>
                  <a:gd name="T1" fmla="*/ 2 h 2"/>
                  <a:gd name="T2" fmla="*/ 1 w 2"/>
                  <a:gd name="T3" fmla="*/ 1 h 2"/>
                  <a:gd name="T4" fmla="*/ 2 w 2"/>
                  <a:gd name="T5" fmla="*/ 1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1"/>
                      <a:pt x="1" y="1"/>
                    </a:cubicBezTo>
                    <a:cubicBezTo>
                      <a:pt x="1" y="0"/>
                      <a:pt x="2" y="0"/>
                      <a:pt x="2" y="1"/>
                    </a:cubicBezTo>
                    <a:cubicBezTo>
                      <a:pt x="2" y="1"/>
                      <a:pt x="2" y="2"/>
                      <a:pt x="1" y="2"/>
                    </a:cubicBezTo>
                    <a:cubicBezTo>
                      <a:pt x="1" y="2"/>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55" name="Freeform 150"/>
              <p:cNvSpPr>
                <a:spLocks/>
              </p:cNvSpPr>
              <p:nvPr/>
            </p:nvSpPr>
            <p:spPr bwMode="auto">
              <a:xfrm>
                <a:off x="2168" y="1028"/>
                <a:ext cx="4" cy="5"/>
              </a:xfrm>
              <a:custGeom>
                <a:avLst/>
                <a:gdLst>
                  <a:gd name="T0" fmla="*/ 0 w 2"/>
                  <a:gd name="T1" fmla="*/ 2 h 2"/>
                  <a:gd name="T2" fmla="*/ 0 w 2"/>
                  <a:gd name="T3" fmla="*/ 2 h 2"/>
                  <a:gd name="T4" fmla="*/ 0 w 2"/>
                  <a:gd name="T5" fmla="*/ 1 h 2"/>
                  <a:gd name="T6" fmla="*/ 1 w 2"/>
                  <a:gd name="T7" fmla="*/ 1 h 2"/>
                  <a:gd name="T8" fmla="*/ 1 w 2"/>
                  <a:gd name="T9" fmla="*/ 0 h 2"/>
                  <a:gd name="T10" fmla="*/ 2 w 2"/>
                  <a:gd name="T11" fmla="*/ 1 h 2"/>
                  <a:gd name="T12" fmla="*/ 2 w 2"/>
                  <a:gd name="T13" fmla="*/ 1 h 2"/>
                  <a:gd name="T14" fmla="*/ 1 w 2"/>
                  <a:gd name="T15" fmla="*/ 2 h 2"/>
                  <a:gd name="T16" fmla="*/ 1 w 2"/>
                  <a:gd name="T17" fmla="*/ 2 h 2"/>
                  <a:gd name="T18" fmla="*/ 0 w 2"/>
                  <a:gd name="T19" fmla="*/ 2 h 2"/>
                  <a:gd name="T20" fmla="*/ 0 w 2"/>
                  <a:gd name="T21" fmla="*/ 2 h 2"/>
                  <a:gd name="T22" fmla="*/ 0 w 2"/>
                  <a:gd name="T23" fmla="*/ 2 h 2"/>
                  <a:gd name="T24" fmla="*/ 1 w 2"/>
                  <a:gd name="T25" fmla="*/ 2 h 2"/>
                  <a:gd name="T26" fmla="*/ 1 w 2"/>
                  <a:gd name="T27" fmla="*/ 2 h 2"/>
                  <a:gd name="T28" fmla="*/ 2 w 2"/>
                  <a:gd name="T29" fmla="*/ 1 h 2"/>
                  <a:gd name="T30" fmla="*/ 2 w 2"/>
                  <a:gd name="T31" fmla="*/ 1 h 2"/>
                  <a:gd name="T32" fmla="*/ 1 w 2"/>
                  <a:gd name="T33" fmla="*/ 0 h 2"/>
                  <a:gd name="T34" fmla="*/ 1 w 2"/>
                  <a:gd name="T35" fmla="*/ 1 h 2"/>
                  <a:gd name="T36" fmla="*/ 0 w 2"/>
                  <a:gd name="T37" fmla="*/ 1 h 2"/>
                  <a:gd name="T38" fmla="*/ 0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2"/>
                    </a:moveTo>
                    <a:cubicBezTo>
                      <a:pt x="0" y="2"/>
                      <a:pt x="0" y="2"/>
                      <a:pt x="0" y="2"/>
                    </a:cubicBezTo>
                    <a:cubicBezTo>
                      <a:pt x="0" y="2"/>
                      <a:pt x="0" y="1"/>
                      <a:pt x="0" y="1"/>
                    </a:cubicBezTo>
                    <a:cubicBezTo>
                      <a:pt x="0" y="1"/>
                      <a:pt x="0" y="1"/>
                      <a:pt x="1" y="1"/>
                    </a:cubicBezTo>
                    <a:cubicBezTo>
                      <a:pt x="1" y="1"/>
                      <a:pt x="1" y="0"/>
                      <a:pt x="1" y="0"/>
                    </a:cubicBezTo>
                    <a:cubicBezTo>
                      <a:pt x="1" y="1"/>
                      <a:pt x="2" y="1"/>
                      <a:pt x="2" y="1"/>
                    </a:cubicBezTo>
                    <a:cubicBezTo>
                      <a:pt x="2" y="1"/>
                      <a:pt x="2" y="1"/>
                      <a:pt x="2" y="1"/>
                    </a:cubicBezTo>
                    <a:cubicBezTo>
                      <a:pt x="2" y="2"/>
                      <a:pt x="2" y="2"/>
                      <a:pt x="1" y="2"/>
                    </a:cubicBezTo>
                    <a:cubicBezTo>
                      <a:pt x="1" y="2"/>
                      <a:pt x="1" y="2"/>
                      <a:pt x="1" y="2"/>
                    </a:cubicBezTo>
                    <a:cubicBezTo>
                      <a:pt x="1" y="2"/>
                      <a:pt x="0" y="2"/>
                      <a:pt x="0" y="2"/>
                    </a:cubicBezTo>
                    <a:cubicBezTo>
                      <a:pt x="0" y="2"/>
                      <a:pt x="0" y="2"/>
                      <a:pt x="0" y="2"/>
                    </a:cubicBezTo>
                    <a:cubicBezTo>
                      <a:pt x="0" y="2"/>
                      <a:pt x="0" y="2"/>
                      <a:pt x="0" y="2"/>
                    </a:cubicBezTo>
                    <a:cubicBezTo>
                      <a:pt x="0" y="2"/>
                      <a:pt x="1" y="2"/>
                      <a:pt x="1" y="2"/>
                    </a:cubicBezTo>
                    <a:cubicBezTo>
                      <a:pt x="1" y="2"/>
                      <a:pt x="1" y="2"/>
                      <a:pt x="1" y="2"/>
                    </a:cubicBezTo>
                    <a:cubicBezTo>
                      <a:pt x="2" y="2"/>
                      <a:pt x="2" y="2"/>
                      <a:pt x="2" y="1"/>
                    </a:cubicBezTo>
                    <a:cubicBezTo>
                      <a:pt x="2" y="1"/>
                      <a:pt x="2" y="1"/>
                      <a:pt x="2" y="1"/>
                    </a:cubicBezTo>
                    <a:cubicBezTo>
                      <a:pt x="2" y="1"/>
                      <a:pt x="1" y="0"/>
                      <a:pt x="1" y="0"/>
                    </a:cubicBezTo>
                    <a:cubicBezTo>
                      <a:pt x="1" y="0"/>
                      <a:pt x="1" y="1"/>
                      <a:pt x="1" y="1"/>
                    </a:cubicBezTo>
                    <a:cubicBezTo>
                      <a:pt x="0" y="1"/>
                      <a:pt x="0" y="1"/>
                      <a:pt x="0" y="1"/>
                    </a:cubicBezTo>
                    <a:cubicBezTo>
                      <a:pt x="0" y="1"/>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56" name="Freeform 151"/>
              <p:cNvSpPr>
                <a:spLocks/>
              </p:cNvSpPr>
              <p:nvPr/>
            </p:nvSpPr>
            <p:spPr bwMode="auto">
              <a:xfrm>
                <a:off x="2168" y="1035"/>
                <a:ext cx="4" cy="5"/>
              </a:xfrm>
              <a:custGeom>
                <a:avLst/>
                <a:gdLst>
                  <a:gd name="T0" fmla="*/ 0 w 2"/>
                  <a:gd name="T1" fmla="*/ 1 h 2"/>
                  <a:gd name="T2" fmla="*/ 0 w 2"/>
                  <a:gd name="T3" fmla="*/ 0 h 2"/>
                  <a:gd name="T4" fmla="*/ 2 w 2"/>
                  <a:gd name="T5" fmla="*/ 0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0"/>
                      <a:pt x="0" y="0"/>
                    </a:cubicBezTo>
                    <a:cubicBezTo>
                      <a:pt x="1" y="0"/>
                      <a:pt x="1" y="0"/>
                      <a:pt x="2" y="0"/>
                    </a:cubicBezTo>
                    <a:cubicBezTo>
                      <a:pt x="2" y="1"/>
                      <a:pt x="2" y="1"/>
                      <a:pt x="1" y="1"/>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57" name="Freeform 152"/>
              <p:cNvSpPr>
                <a:spLocks/>
              </p:cNvSpPr>
              <p:nvPr/>
            </p:nvSpPr>
            <p:spPr bwMode="auto">
              <a:xfrm>
                <a:off x="2168" y="1035"/>
                <a:ext cx="4" cy="5"/>
              </a:xfrm>
              <a:custGeom>
                <a:avLst/>
                <a:gdLst>
                  <a:gd name="T0" fmla="*/ 0 w 2"/>
                  <a:gd name="T1" fmla="*/ 1 h 2"/>
                  <a:gd name="T2" fmla="*/ 0 w 2"/>
                  <a:gd name="T3" fmla="*/ 1 h 2"/>
                  <a:gd name="T4" fmla="*/ 0 w 2"/>
                  <a:gd name="T5" fmla="*/ 1 h 2"/>
                  <a:gd name="T6" fmla="*/ 0 w 2"/>
                  <a:gd name="T7" fmla="*/ 0 h 2"/>
                  <a:gd name="T8" fmla="*/ 1 w 2"/>
                  <a:gd name="T9" fmla="*/ 0 h 2"/>
                  <a:gd name="T10" fmla="*/ 2 w 2"/>
                  <a:gd name="T11" fmla="*/ 0 h 2"/>
                  <a:gd name="T12" fmla="*/ 2 w 2"/>
                  <a:gd name="T13" fmla="*/ 1 h 2"/>
                  <a:gd name="T14" fmla="*/ 1 w 2"/>
                  <a:gd name="T15" fmla="*/ 1 h 2"/>
                  <a:gd name="T16" fmla="*/ 1 w 2"/>
                  <a:gd name="T17" fmla="*/ 1 h 2"/>
                  <a:gd name="T18" fmla="*/ 0 w 2"/>
                  <a:gd name="T19" fmla="*/ 1 h 2"/>
                  <a:gd name="T20" fmla="*/ 0 w 2"/>
                  <a:gd name="T21" fmla="*/ 1 h 2"/>
                  <a:gd name="T22" fmla="*/ 0 w 2"/>
                  <a:gd name="T23" fmla="*/ 1 h 2"/>
                  <a:gd name="T24" fmla="*/ 1 w 2"/>
                  <a:gd name="T25" fmla="*/ 1 h 2"/>
                  <a:gd name="T26" fmla="*/ 1 w 2"/>
                  <a:gd name="T27" fmla="*/ 1 h 2"/>
                  <a:gd name="T28" fmla="*/ 2 w 2"/>
                  <a:gd name="T29" fmla="*/ 1 h 2"/>
                  <a:gd name="T30" fmla="*/ 2 w 2"/>
                  <a:gd name="T31" fmla="*/ 0 h 2"/>
                  <a:gd name="T32" fmla="*/ 1 w 2"/>
                  <a:gd name="T33" fmla="*/ 0 h 2"/>
                  <a:gd name="T34" fmla="*/ 0 w 2"/>
                  <a:gd name="T35" fmla="*/ 0 h 2"/>
                  <a:gd name="T36" fmla="*/ 0 w 2"/>
                  <a:gd name="T37" fmla="*/ 1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1"/>
                      <a:pt x="0" y="1"/>
                      <a:pt x="0" y="1"/>
                    </a:cubicBezTo>
                    <a:cubicBezTo>
                      <a:pt x="0" y="0"/>
                      <a:pt x="0" y="0"/>
                      <a:pt x="0" y="0"/>
                    </a:cubicBezTo>
                    <a:cubicBezTo>
                      <a:pt x="1" y="0"/>
                      <a:pt x="1" y="0"/>
                      <a:pt x="1" y="0"/>
                    </a:cubicBezTo>
                    <a:cubicBezTo>
                      <a:pt x="1" y="0"/>
                      <a:pt x="1" y="0"/>
                      <a:pt x="2" y="0"/>
                    </a:cubicBezTo>
                    <a:cubicBezTo>
                      <a:pt x="2" y="0"/>
                      <a:pt x="2" y="1"/>
                      <a:pt x="2" y="1"/>
                    </a:cubicBezTo>
                    <a:cubicBezTo>
                      <a:pt x="2"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2"/>
                      <a:pt x="1" y="1"/>
                      <a:pt x="1" y="1"/>
                    </a:cubicBezTo>
                    <a:cubicBezTo>
                      <a:pt x="1" y="1"/>
                      <a:pt x="2" y="1"/>
                      <a:pt x="2" y="1"/>
                    </a:cubicBezTo>
                    <a:cubicBezTo>
                      <a:pt x="2" y="1"/>
                      <a:pt x="2" y="0"/>
                      <a:pt x="2" y="0"/>
                    </a:cubicBezTo>
                    <a:cubicBezTo>
                      <a:pt x="1" y="0"/>
                      <a:pt x="1" y="0"/>
                      <a:pt x="1" y="0"/>
                    </a:cubicBezTo>
                    <a:cubicBezTo>
                      <a:pt x="1" y="0"/>
                      <a:pt x="1" y="0"/>
                      <a:pt x="0" y="0"/>
                    </a:cubicBezTo>
                    <a:cubicBezTo>
                      <a:pt x="0" y="0"/>
                      <a:pt x="0" y="0"/>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58" name="Freeform 153"/>
              <p:cNvSpPr>
                <a:spLocks/>
              </p:cNvSpPr>
              <p:nvPr/>
            </p:nvSpPr>
            <p:spPr bwMode="auto">
              <a:xfrm>
                <a:off x="2170" y="1044"/>
                <a:ext cx="2" cy="3"/>
              </a:xfrm>
              <a:custGeom>
                <a:avLst/>
                <a:gdLst>
                  <a:gd name="T0" fmla="*/ 0 w 1"/>
                  <a:gd name="T1" fmla="*/ 1 h 1"/>
                  <a:gd name="T2" fmla="*/ 0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0"/>
                      <a:pt x="0" y="0"/>
                    </a:cubicBezTo>
                    <a:cubicBezTo>
                      <a:pt x="1" y="0"/>
                      <a:pt x="1" y="0"/>
                      <a:pt x="1" y="0"/>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59" name="Freeform 154"/>
              <p:cNvSpPr>
                <a:spLocks/>
              </p:cNvSpPr>
              <p:nvPr/>
            </p:nvSpPr>
            <p:spPr bwMode="auto">
              <a:xfrm>
                <a:off x="2170" y="1044"/>
                <a:ext cx="2" cy="3"/>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1 h 1"/>
                  <a:gd name="T30" fmla="*/ 1 w 1"/>
                  <a:gd name="T31" fmla="*/ 0 h 1"/>
                  <a:gd name="T32" fmla="*/ 1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0"/>
                      <a:pt x="0" y="0"/>
                      <a:pt x="0" y="0"/>
                    </a:cubicBezTo>
                    <a:cubicBezTo>
                      <a:pt x="0" y="0"/>
                      <a:pt x="1" y="0"/>
                      <a:pt x="1" y="0"/>
                    </a:cubicBezTo>
                    <a:cubicBezTo>
                      <a:pt x="1" y="0"/>
                      <a:pt x="1" y="0"/>
                      <a:pt x="1" y="0"/>
                    </a:cubicBezTo>
                    <a:cubicBezTo>
                      <a:pt x="1" y="0"/>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0"/>
                      <a:pt x="1" y="0"/>
                    </a:cubicBezTo>
                    <a:cubicBezTo>
                      <a:pt x="1" y="0"/>
                      <a:pt x="1" y="0"/>
                      <a:pt x="1" y="0"/>
                    </a:cubicBezTo>
                    <a:cubicBezTo>
                      <a:pt x="1" y="0"/>
                      <a:pt x="0" y="0"/>
                      <a:pt x="0" y="0"/>
                    </a:cubicBezTo>
                    <a:cubicBezTo>
                      <a:pt x="0" y="0"/>
                      <a:pt x="0" y="0"/>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60" name="Freeform 155"/>
              <p:cNvSpPr>
                <a:spLocks/>
              </p:cNvSpPr>
              <p:nvPr/>
            </p:nvSpPr>
            <p:spPr bwMode="auto">
              <a:xfrm>
                <a:off x="2168" y="1040"/>
                <a:ext cx="4" cy="4"/>
              </a:xfrm>
              <a:custGeom>
                <a:avLst/>
                <a:gdLst>
                  <a:gd name="T0" fmla="*/ 0 w 2"/>
                  <a:gd name="T1" fmla="*/ 1 h 2"/>
                  <a:gd name="T2" fmla="*/ 1 w 2"/>
                  <a:gd name="T3" fmla="*/ 0 h 2"/>
                  <a:gd name="T4" fmla="*/ 2 w 2"/>
                  <a:gd name="T5" fmla="*/ 0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1"/>
                      <a:pt x="1" y="0"/>
                    </a:cubicBezTo>
                    <a:cubicBezTo>
                      <a:pt x="1" y="0"/>
                      <a:pt x="1" y="0"/>
                      <a:pt x="2" y="0"/>
                    </a:cubicBezTo>
                    <a:cubicBezTo>
                      <a:pt x="2" y="1"/>
                      <a:pt x="2" y="1"/>
                      <a:pt x="1" y="1"/>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61" name="Freeform 156"/>
              <p:cNvSpPr>
                <a:spLocks/>
              </p:cNvSpPr>
              <p:nvPr/>
            </p:nvSpPr>
            <p:spPr bwMode="auto">
              <a:xfrm>
                <a:off x="2168" y="1040"/>
                <a:ext cx="4" cy="4"/>
              </a:xfrm>
              <a:custGeom>
                <a:avLst/>
                <a:gdLst>
                  <a:gd name="T0" fmla="*/ 0 w 2"/>
                  <a:gd name="T1" fmla="*/ 1 h 2"/>
                  <a:gd name="T2" fmla="*/ 0 w 2"/>
                  <a:gd name="T3" fmla="*/ 1 h 2"/>
                  <a:gd name="T4" fmla="*/ 0 w 2"/>
                  <a:gd name="T5" fmla="*/ 1 h 2"/>
                  <a:gd name="T6" fmla="*/ 1 w 2"/>
                  <a:gd name="T7" fmla="*/ 0 h 2"/>
                  <a:gd name="T8" fmla="*/ 1 w 2"/>
                  <a:gd name="T9" fmla="*/ 0 h 2"/>
                  <a:gd name="T10" fmla="*/ 2 w 2"/>
                  <a:gd name="T11" fmla="*/ 0 h 2"/>
                  <a:gd name="T12" fmla="*/ 2 w 2"/>
                  <a:gd name="T13" fmla="*/ 1 h 2"/>
                  <a:gd name="T14" fmla="*/ 1 w 2"/>
                  <a:gd name="T15" fmla="*/ 1 h 2"/>
                  <a:gd name="T16" fmla="*/ 1 w 2"/>
                  <a:gd name="T17" fmla="*/ 1 h 2"/>
                  <a:gd name="T18" fmla="*/ 0 w 2"/>
                  <a:gd name="T19" fmla="*/ 1 h 2"/>
                  <a:gd name="T20" fmla="*/ 0 w 2"/>
                  <a:gd name="T21" fmla="*/ 1 h 2"/>
                  <a:gd name="T22" fmla="*/ 0 w 2"/>
                  <a:gd name="T23" fmla="*/ 1 h 2"/>
                  <a:gd name="T24" fmla="*/ 1 w 2"/>
                  <a:gd name="T25" fmla="*/ 1 h 2"/>
                  <a:gd name="T26" fmla="*/ 1 w 2"/>
                  <a:gd name="T27" fmla="*/ 1 h 2"/>
                  <a:gd name="T28" fmla="*/ 2 w 2"/>
                  <a:gd name="T29" fmla="*/ 1 h 2"/>
                  <a:gd name="T30" fmla="*/ 2 w 2"/>
                  <a:gd name="T31" fmla="*/ 0 h 2"/>
                  <a:gd name="T32" fmla="*/ 1 w 2"/>
                  <a:gd name="T33" fmla="*/ 0 h 2"/>
                  <a:gd name="T34" fmla="*/ 1 w 2"/>
                  <a:gd name="T35" fmla="*/ 0 h 2"/>
                  <a:gd name="T36" fmla="*/ 0 w 2"/>
                  <a:gd name="T37" fmla="*/ 1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1"/>
                      <a:pt x="0" y="1"/>
                      <a:pt x="0" y="1"/>
                    </a:cubicBezTo>
                    <a:cubicBezTo>
                      <a:pt x="0" y="1"/>
                      <a:pt x="0" y="0"/>
                      <a:pt x="1" y="0"/>
                    </a:cubicBezTo>
                    <a:cubicBezTo>
                      <a:pt x="1" y="0"/>
                      <a:pt x="1" y="0"/>
                      <a:pt x="1" y="0"/>
                    </a:cubicBezTo>
                    <a:cubicBezTo>
                      <a:pt x="1" y="0"/>
                      <a:pt x="2" y="0"/>
                      <a:pt x="2" y="0"/>
                    </a:cubicBezTo>
                    <a:cubicBezTo>
                      <a:pt x="2" y="1"/>
                      <a:pt x="2" y="1"/>
                      <a:pt x="2" y="1"/>
                    </a:cubicBezTo>
                    <a:cubicBezTo>
                      <a:pt x="2" y="1"/>
                      <a:pt x="2" y="1"/>
                      <a:pt x="1" y="1"/>
                    </a:cubicBezTo>
                    <a:cubicBezTo>
                      <a:pt x="1" y="1"/>
                      <a:pt x="1" y="1"/>
                      <a:pt x="1" y="1"/>
                    </a:cubicBezTo>
                    <a:cubicBezTo>
                      <a:pt x="1" y="1"/>
                      <a:pt x="0" y="1"/>
                      <a:pt x="0" y="1"/>
                    </a:cubicBezTo>
                    <a:cubicBezTo>
                      <a:pt x="0" y="1"/>
                      <a:pt x="0" y="1"/>
                      <a:pt x="0" y="1"/>
                    </a:cubicBezTo>
                    <a:cubicBezTo>
                      <a:pt x="0" y="1"/>
                      <a:pt x="0" y="1"/>
                      <a:pt x="0" y="1"/>
                    </a:cubicBezTo>
                    <a:cubicBezTo>
                      <a:pt x="0" y="1"/>
                      <a:pt x="1" y="1"/>
                      <a:pt x="1" y="1"/>
                    </a:cubicBezTo>
                    <a:cubicBezTo>
                      <a:pt x="1" y="2"/>
                      <a:pt x="1" y="1"/>
                      <a:pt x="1" y="1"/>
                    </a:cubicBezTo>
                    <a:cubicBezTo>
                      <a:pt x="2" y="1"/>
                      <a:pt x="2" y="1"/>
                      <a:pt x="2" y="1"/>
                    </a:cubicBezTo>
                    <a:cubicBezTo>
                      <a:pt x="2" y="1"/>
                      <a:pt x="2" y="1"/>
                      <a:pt x="2" y="0"/>
                    </a:cubicBezTo>
                    <a:cubicBezTo>
                      <a:pt x="2" y="0"/>
                      <a:pt x="1" y="0"/>
                      <a:pt x="1" y="0"/>
                    </a:cubicBezTo>
                    <a:cubicBezTo>
                      <a:pt x="1" y="0"/>
                      <a:pt x="1" y="0"/>
                      <a:pt x="1" y="0"/>
                    </a:cubicBezTo>
                    <a:cubicBezTo>
                      <a:pt x="0" y="0"/>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62" name="Freeform 157"/>
              <p:cNvSpPr>
                <a:spLocks/>
              </p:cNvSpPr>
              <p:nvPr/>
            </p:nvSpPr>
            <p:spPr bwMode="auto">
              <a:xfrm>
                <a:off x="2172" y="1047"/>
                <a:ext cx="3" cy="2"/>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1"/>
                      <a:pt x="1"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63" name="Freeform 158"/>
              <p:cNvSpPr>
                <a:spLocks/>
              </p:cNvSpPr>
              <p:nvPr/>
            </p:nvSpPr>
            <p:spPr bwMode="auto">
              <a:xfrm>
                <a:off x="2172" y="1049"/>
                <a:ext cx="3" cy="0"/>
              </a:xfrm>
              <a:custGeom>
                <a:avLst/>
                <a:gdLst>
                  <a:gd name="T0" fmla="*/ 0 w 1"/>
                  <a:gd name="T1" fmla="*/ 0 w 1"/>
                  <a:gd name="T2" fmla="*/ 0 w 1"/>
                  <a:gd name="T3" fmla="*/ 0 w 1"/>
                  <a:gd name="T4" fmla="*/ 1 w 1"/>
                  <a:gd name="T5" fmla="*/ 1 w 1"/>
                  <a:gd name="T6" fmla="*/ 1 w 1"/>
                  <a:gd name="T7" fmla="*/ 1 w 1"/>
                  <a:gd name="T8" fmla="*/ 0 w 1"/>
                  <a:gd name="T9" fmla="*/ 0 w 1"/>
                  <a:gd name="T10" fmla="*/ 0 w 1"/>
                  <a:gd name="T11" fmla="*/ 0 w 1"/>
                  <a:gd name="T12" fmla="*/ 0 w 1"/>
                  <a:gd name="T13" fmla="*/ 1 w 1"/>
                  <a:gd name="T14" fmla="*/ 1 w 1"/>
                  <a:gd name="T15" fmla="*/ 1 w 1"/>
                  <a:gd name="T16" fmla="*/ 1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64" name="Freeform 159"/>
              <p:cNvSpPr>
                <a:spLocks/>
              </p:cNvSpPr>
              <p:nvPr/>
            </p:nvSpPr>
            <p:spPr bwMode="auto">
              <a:xfrm>
                <a:off x="2175" y="1049"/>
                <a:ext cx="2" cy="3"/>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0"/>
                      <a:pt x="1"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65" name="Freeform 160"/>
              <p:cNvSpPr>
                <a:spLocks/>
              </p:cNvSpPr>
              <p:nvPr/>
            </p:nvSpPr>
            <p:spPr bwMode="auto">
              <a:xfrm>
                <a:off x="2175" y="1049"/>
                <a:ext cx="2" cy="3"/>
              </a:xfrm>
              <a:custGeom>
                <a:avLst/>
                <a:gdLst>
                  <a:gd name="T0" fmla="*/ 0 w 1"/>
                  <a:gd name="T1" fmla="*/ 1 h 1"/>
                  <a:gd name="T2" fmla="*/ 0 w 1"/>
                  <a:gd name="T3" fmla="*/ 1 h 1"/>
                  <a:gd name="T4" fmla="*/ 0 w 1"/>
                  <a:gd name="T5" fmla="*/ 1 h 1"/>
                  <a:gd name="T6" fmla="*/ 0 w 1"/>
                  <a:gd name="T7" fmla="*/ 1 h 1"/>
                  <a:gd name="T8" fmla="*/ 1 w 1"/>
                  <a:gd name="T9" fmla="*/ 0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66" name="Freeform 161"/>
              <p:cNvSpPr>
                <a:spLocks/>
              </p:cNvSpPr>
              <p:nvPr/>
            </p:nvSpPr>
            <p:spPr bwMode="auto">
              <a:xfrm>
                <a:off x="2177" y="1052"/>
                <a:ext cx="2" cy="2"/>
              </a:xfrm>
              <a:custGeom>
                <a:avLst/>
                <a:gdLst>
                  <a:gd name="T0" fmla="*/ 0 w 1"/>
                  <a:gd name="T1" fmla="*/ 1 h 1"/>
                  <a:gd name="T2" fmla="*/ 1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1" y="0"/>
                    </a:cubicBezTo>
                    <a:cubicBezTo>
                      <a:pt x="1" y="0"/>
                      <a:pt x="1" y="0"/>
                      <a:pt x="1" y="0"/>
                    </a:cubicBezTo>
                    <a:cubicBezTo>
                      <a:pt x="1" y="0"/>
                      <a:pt x="1" y="0"/>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67" name="Freeform 162"/>
              <p:cNvSpPr>
                <a:spLocks/>
              </p:cNvSpPr>
              <p:nvPr/>
            </p:nvSpPr>
            <p:spPr bwMode="auto">
              <a:xfrm>
                <a:off x="2177" y="1052"/>
                <a:ext cx="2" cy="2"/>
              </a:xfrm>
              <a:custGeom>
                <a:avLst/>
                <a:gdLst>
                  <a:gd name="T0" fmla="*/ 0 w 1"/>
                  <a:gd name="T1" fmla="*/ 1 h 1"/>
                  <a:gd name="T2" fmla="*/ 0 w 1"/>
                  <a:gd name="T3" fmla="*/ 1 h 1"/>
                  <a:gd name="T4" fmla="*/ 0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0 h 1"/>
                  <a:gd name="T30" fmla="*/ 1 w 1"/>
                  <a:gd name="T31" fmla="*/ 0 h 1"/>
                  <a:gd name="T32" fmla="*/ 1 w 1"/>
                  <a:gd name="T33" fmla="*/ 0 h 1"/>
                  <a:gd name="T34" fmla="*/ 1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68" name="Freeform 163"/>
              <p:cNvSpPr>
                <a:spLocks/>
              </p:cNvSpPr>
              <p:nvPr/>
            </p:nvSpPr>
            <p:spPr bwMode="auto">
              <a:xfrm>
                <a:off x="2170" y="1023"/>
                <a:ext cx="5" cy="5"/>
              </a:xfrm>
              <a:custGeom>
                <a:avLst/>
                <a:gdLst>
                  <a:gd name="T0" fmla="*/ 0 w 2"/>
                  <a:gd name="T1" fmla="*/ 1 h 2"/>
                  <a:gd name="T2" fmla="*/ 0 w 2"/>
                  <a:gd name="T3" fmla="*/ 0 h 2"/>
                  <a:gd name="T4" fmla="*/ 1 w 2"/>
                  <a:gd name="T5" fmla="*/ 1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0"/>
                      <a:pt x="0" y="0"/>
                    </a:cubicBezTo>
                    <a:cubicBezTo>
                      <a:pt x="1" y="0"/>
                      <a:pt x="1" y="0"/>
                      <a:pt x="1" y="1"/>
                    </a:cubicBezTo>
                    <a:cubicBezTo>
                      <a:pt x="2" y="1"/>
                      <a:pt x="1" y="1"/>
                      <a:pt x="1" y="2"/>
                    </a:cubicBezTo>
                    <a:cubicBezTo>
                      <a:pt x="0"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69" name="Freeform 164"/>
              <p:cNvSpPr>
                <a:spLocks/>
              </p:cNvSpPr>
              <p:nvPr/>
            </p:nvSpPr>
            <p:spPr bwMode="auto">
              <a:xfrm>
                <a:off x="2170" y="1023"/>
                <a:ext cx="2" cy="5"/>
              </a:xfrm>
              <a:custGeom>
                <a:avLst/>
                <a:gdLst>
                  <a:gd name="T0" fmla="*/ 0 w 1"/>
                  <a:gd name="T1" fmla="*/ 1 h 2"/>
                  <a:gd name="T2" fmla="*/ 0 w 1"/>
                  <a:gd name="T3" fmla="*/ 1 h 2"/>
                  <a:gd name="T4" fmla="*/ 0 w 1"/>
                  <a:gd name="T5" fmla="*/ 1 h 2"/>
                  <a:gd name="T6" fmla="*/ 0 w 1"/>
                  <a:gd name="T7" fmla="*/ 0 h 2"/>
                  <a:gd name="T8" fmla="*/ 1 w 1"/>
                  <a:gd name="T9" fmla="*/ 0 h 2"/>
                  <a:gd name="T10" fmla="*/ 1 w 1"/>
                  <a:gd name="T11" fmla="*/ 1 h 2"/>
                  <a:gd name="T12" fmla="*/ 1 w 1"/>
                  <a:gd name="T13" fmla="*/ 1 h 2"/>
                  <a:gd name="T14" fmla="*/ 1 w 1"/>
                  <a:gd name="T15" fmla="*/ 2 h 2"/>
                  <a:gd name="T16" fmla="*/ 0 w 1"/>
                  <a:gd name="T17" fmla="*/ 2 h 2"/>
                  <a:gd name="T18" fmla="*/ 0 w 1"/>
                  <a:gd name="T19" fmla="*/ 1 h 2"/>
                  <a:gd name="T20" fmla="*/ 0 w 1"/>
                  <a:gd name="T21" fmla="*/ 1 h 2"/>
                  <a:gd name="T22" fmla="*/ 0 w 1"/>
                  <a:gd name="T23" fmla="*/ 1 h 2"/>
                  <a:gd name="T24" fmla="*/ 0 w 1"/>
                  <a:gd name="T25" fmla="*/ 2 h 2"/>
                  <a:gd name="T26" fmla="*/ 1 w 1"/>
                  <a:gd name="T27" fmla="*/ 2 h 2"/>
                  <a:gd name="T28" fmla="*/ 1 w 1"/>
                  <a:gd name="T29" fmla="*/ 1 h 2"/>
                  <a:gd name="T30" fmla="*/ 1 w 1"/>
                  <a:gd name="T31" fmla="*/ 1 h 2"/>
                  <a:gd name="T32" fmla="*/ 1 w 1"/>
                  <a:gd name="T33" fmla="*/ 0 h 2"/>
                  <a:gd name="T34" fmla="*/ 0 w 1"/>
                  <a:gd name="T35" fmla="*/ 0 h 2"/>
                  <a:gd name="T36" fmla="*/ 0 w 1"/>
                  <a:gd name="T37" fmla="*/ 1 h 2"/>
                  <a:gd name="T38" fmla="*/ 0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1"/>
                    </a:moveTo>
                    <a:cubicBezTo>
                      <a:pt x="0" y="1"/>
                      <a:pt x="0" y="1"/>
                      <a:pt x="0" y="1"/>
                    </a:cubicBezTo>
                    <a:cubicBezTo>
                      <a:pt x="0" y="1"/>
                      <a:pt x="0" y="1"/>
                      <a:pt x="0" y="1"/>
                    </a:cubicBezTo>
                    <a:cubicBezTo>
                      <a:pt x="0" y="1"/>
                      <a:pt x="0" y="0"/>
                      <a:pt x="0" y="0"/>
                    </a:cubicBezTo>
                    <a:cubicBezTo>
                      <a:pt x="1" y="0"/>
                      <a:pt x="1" y="0"/>
                      <a:pt x="1" y="0"/>
                    </a:cubicBezTo>
                    <a:cubicBezTo>
                      <a:pt x="1" y="0"/>
                      <a:pt x="1" y="0"/>
                      <a:pt x="1" y="1"/>
                    </a:cubicBezTo>
                    <a:cubicBezTo>
                      <a:pt x="1" y="1"/>
                      <a:pt x="1" y="1"/>
                      <a:pt x="1" y="1"/>
                    </a:cubicBezTo>
                    <a:cubicBezTo>
                      <a:pt x="1" y="1"/>
                      <a:pt x="1" y="1"/>
                      <a:pt x="1" y="2"/>
                    </a:cubicBezTo>
                    <a:cubicBezTo>
                      <a:pt x="1" y="2"/>
                      <a:pt x="0" y="2"/>
                      <a:pt x="0" y="2"/>
                    </a:cubicBezTo>
                    <a:cubicBezTo>
                      <a:pt x="0" y="2"/>
                      <a:pt x="0" y="1"/>
                      <a:pt x="0" y="1"/>
                    </a:cubicBezTo>
                    <a:cubicBezTo>
                      <a:pt x="0" y="1"/>
                      <a:pt x="0" y="1"/>
                      <a:pt x="0" y="1"/>
                    </a:cubicBezTo>
                    <a:cubicBezTo>
                      <a:pt x="0" y="1"/>
                      <a:pt x="0" y="1"/>
                      <a:pt x="0" y="1"/>
                    </a:cubicBezTo>
                    <a:cubicBezTo>
                      <a:pt x="0" y="1"/>
                      <a:pt x="0" y="2"/>
                      <a:pt x="0" y="2"/>
                    </a:cubicBezTo>
                    <a:cubicBezTo>
                      <a:pt x="0" y="2"/>
                      <a:pt x="1" y="2"/>
                      <a:pt x="1" y="2"/>
                    </a:cubicBezTo>
                    <a:cubicBezTo>
                      <a:pt x="1" y="2"/>
                      <a:pt x="1" y="1"/>
                      <a:pt x="1" y="1"/>
                    </a:cubicBezTo>
                    <a:cubicBezTo>
                      <a:pt x="1" y="1"/>
                      <a:pt x="1" y="1"/>
                      <a:pt x="1" y="1"/>
                    </a:cubicBezTo>
                    <a:cubicBezTo>
                      <a:pt x="1" y="0"/>
                      <a:pt x="1" y="0"/>
                      <a:pt x="1" y="0"/>
                    </a:cubicBezTo>
                    <a:cubicBezTo>
                      <a:pt x="1" y="0"/>
                      <a:pt x="0" y="0"/>
                      <a:pt x="0" y="0"/>
                    </a:cubicBezTo>
                    <a:cubicBezTo>
                      <a:pt x="0" y="0"/>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70" name="Freeform 165"/>
              <p:cNvSpPr>
                <a:spLocks/>
              </p:cNvSpPr>
              <p:nvPr/>
            </p:nvSpPr>
            <p:spPr bwMode="auto">
              <a:xfrm>
                <a:off x="2179" y="1052"/>
                <a:ext cx="3" cy="2"/>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0"/>
                      <a:pt x="1"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71" name="Freeform 166"/>
              <p:cNvSpPr>
                <a:spLocks/>
              </p:cNvSpPr>
              <p:nvPr/>
            </p:nvSpPr>
            <p:spPr bwMode="auto">
              <a:xfrm>
                <a:off x="2179" y="1054"/>
                <a:ext cx="3" cy="0"/>
              </a:xfrm>
              <a:custGeom>
                <a:avLst/>
                <a:gdLst>
                  <a:gd name="T0" fmla="*/ 0 w 1"/>
                  <a:gd name="T1" fmla="*/ 0 w 1"/>
                  <a:gd name="T2" fmla="*/ 0 w 1"/>
                  <a:gd name="T3" fmla="*/ 1 w 1"/>
                  <a:gd name="T4" fmla="*/ 1 w 1"/>
                  <a:gd name="T5" fmla="*/ 1 w 1"/>
                  <a:gd name="T6" fmla="*/ 1 w 1"/>
                  <a:gd name="T7" fmla="*/ 1 w 1"/>
                  <a:gd name="T8" fmla="*/ 1 w 1"/>
                  <a:gd name="T9" fmla="*/ 0 w 1"/>
                  <a:gd name="T10" fmla="*/ 0 w 1"/>
                  <a:gd name="T11" fmla="*/ 0 w 1"/>
                  <a:gd name="T12" fmla="*/ 1 w 1"/>
                  <a:gd name="T13" fmla="*/ 1 w 1"/>
                  <a:gd name="T14" fmla="*/ 1 w 1"/>
                  <a:gd name="T15" fmla="*/ 1 w 1"/>
                  <a:gd name="T16" fmla="*/ 1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72" name="Freeform 167"/>
              <p:cNvSpPr>
                <a:spLocks/>
              </p:cNvSpPr>
              <p:nvPr/>
            </p:nvSpPr>
            <p:spPr bwMode="auto">
              <a:xfrm>
                <a:off x="2172" y="1014"/>
                <a:ext cx="5" cy="4"/>
              </a:xfrm>
              <a:custGeom>
                <a:avLst/>
                <a:gdLst>
                  <a:gd name="T0" fmla="*/ 2 w 2"/>
                  <a:gd name="T1" fmla="*/ 0 h 2"/>
                  <a:gd name="T2" fmla="*/ 1 w 2"/>
                  <a:gd name="T3" fmla="*/ 1 h 2"/>
                  <a:gd name="T4" fmla="*/ 0 w 2"/>
                  <a:gd name="T5" fmla="*/ 1 h 2"/>
                  <a:gd name="T6" fmla="*/ 1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1"/>
                    </a:cubicBezTo>
                    <a:cubicBezTo>
                      <a:pt x="1" y="2"/>
                      <a:pt x="0" y="1"/>
                      <a:pt x="0" y="1"/>
                    </a:cubicBezTo>
                    <a:cubicBezTo>
                      <a:pt x="0" y="1"/>
                      <a:pt x="0" y="0"/>
                      <a:pt x="1" y="0"/>
                    </a:cubicBezTo>
                    <a:cubicBezTo>
                      <a:pt x="1"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73" name="Freeform 168"/>
              <p:cNvSpPr>
                <a:spLocks/>
              </p:cNvSpPr>
              <p:nvPr/>
            </p:nvSpPr>
            <p:spPr bwMode="auto">
              <a:xfrm>
                <a:off x="2172" y="1014"/>
                <a:ext cx="5" cy="2"/>
              </a:xfrm>
              <a:custGeom>
                <a:avLst/>
                <a:gdLst>
                  <a:gd name="T0" fmla="*/ 2 w 2"/>
                  <a:gd name="T1" fmla="*/ 0 h 1"/>
                  <a:gd name="T2" fmla="*/ 2 w 2"/>
                  <a:gd name="T3" fmla="*/ 0 h 1"/>
                  <a:gd name="T4" fmla="*/ 2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2 w 2"/>
                  <a:gd name="T19" fmla="*/ 0 h 1"/>
                  <a:gd name="T20" fmla="*/ 2 w 2"/>
                  <a:gd name="T21" fmla="*/ 0 h 1"/>
                  <a:gd name="T22" fmla="*/ 2 w 2"/>
                  <a:gd name="T23" fmla="*/ 0 h 1"/>
                  <a:gd name="T24" fmla="*/ 1 w 2"/>
                  <a:gd name="T25" fmla="*/ 0 h 1"/>
                  <a:gd name="T26" fmla="*/ 1 w 2"/>
                  <a:gd name="T27" fmla="*/ 0 h 1"/>
                  <a:gd name="T28" fmla="*/ 0 w 2"/>
                  <a:gd name="T29" fmla="*/ 0 h 1"/>
                  <a:gd name="T30" fmla="*/ 0 w 2"/>
                  <a:gd name="T31" fmla="*/ 1 h 1"/>
                  <a:gd name="T32" fmla="*/ 1 w 2"/>
                  <a:gd name="T33" fmla="*/ 1 h 1"/>
                  <a:gd name="T34" fmla="*/ 1 w 2"/>
                  <a:gd name="T35" fmla="*/ 1 h 1"/>
                  <a:gd name="T36" fmla="*/ 2 w 2"/>
                  <a:gd name="T37" fmla="*/ 1 h 1"/>
                  <a:gd name="T38" fmla="*/ 2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2" y="0"/>
                    </a:moveTo>
                    <a:cubicBezTo>
                      <a:pt x="2" y="0"/>
                      <a:pt x="2" y="0"/>
                      <a:pt x="2" y="0"/>
                    </a:cubicBezTo>
                    <a:cubicBezTo>
                      <a:pt x="2" y="0"/>
                      <a:pt x="2" y="1"/>
                      <a:pt x="2" y="1"/>
                    </a:cubicBezTo>
                    <a:cubicBezTo>
                      <a:pt x="2" y="1"/>
                      <a:pt x="2" y="1"/>
                      <a:pt x="1" y="1"/>
                    </a:cubicBezTo>
                    <a:cubicBezTo>
                      <a:pt x="1" y="1"/>
                      <a:pt x="1" y="1"/>
                      <a:pt x="1" y="1"/>
                    </a:cubicBezTo>
                    <a:cubicBezTo>
                      <a:pt x="1" y="1"/>
                      <a:pt x="0" y="1"/>
                      <a:pt x="0" y="1"/>
                    </a:cubicBezTo>
                    <a:cubicBezTo>
                      <a:pt x="0" y="1"/>
                      <a:pt x="0" y="1"/>
                      <a:pt x="0" y="0"/>
                    </a:cubicBezTo>
                    <a:cubicBezTo>
                      <a:pt x="0"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1"/>
                      <a:pt x="0" y="1"/>
                      <a:pt x="0" y="1"/>
                    </a:cubicBezTo>
                    <a:cubicBezTo>
                      <a:pt x="0" y="1"/>
                      <a:pt x="1" y="1"/>
                      <a:pt x="1" y="1"/>
                    </a:cubicBezTo>
                    <a:cubicBezTo>
                      <a:pt x="1" y="1"/>
                      <a:pt x="1" y="1"/>
                      <a:pt x="1" y="1"/>
                    </a:cubicBezTo>
                    <a:cubicBezTo>
                      <a:pt x="2" y="1"/>
                      <a:pt x="2" y="1"/>
                      <a:pt x="2" y="1"/>
                    </a:cubicBezTo>
                    <a:cubicBezTo>
                      <a:pt x="2" y="1"/>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74" name="Freeform 169"/>
              <p:cNvSpPr>
                <a:spLocks/>
              </p:cNvSpPr>
              <p:nvPr/>
            </p:nvSpPr>
            <p:spPr bwMode="auto">
              <a:xfrm>
                <a:off x="2175" y="1009"/>
                <a:ext cx="2" cy="2"/>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0" y="1"/>
                      <a:pt x="0" y="1"/>
                      <a:pt x="0" y="1"/>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75" name="Freeform 170"/>
              <p:cNvSpPr>
                <a:spLocks/>
              </p:cNvSpPr>
              <p:nvPr/>
            </p:nvSpPr>
            <p:spPr bwMode="auto">
              <a:xfrm>
                <a:off x="2175" y="1009"/>
                <a:ext cx="2"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1"/>
                      <a:pt x="0" y="1"/>
                    </a:cubicBezTo>
                    <a:cubicBezTo>
                      <a:pt x="0" y="1"/>
                      <a:pt x="0" y="1"/>
                      <a:pt x="0" y="1"/>
                    </a:cubicBezTo>
                    <a:cubicBezTo>
                      <a:pt x="0" y="1"/>
                      <a:pt x="1" y="1"/>
                      <a:pt x="1" y="1"/>
                    </a:cubicBezTo>
                    <a:cubicBezTo>
                      <a:pt x="1" y="1"/>
                      <a:pt x="1" y="1"/>
                      <a:pt x="1" y="1"/>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76" name="Freeform 171"/>
              <p:cNvSpPr>
                <a:spLocks/>
              </p:cNvSpPr>
              <p:nvPr/>
            </p:nvSpPr>
            <p:spPr bwMode="auto">
              <a:xfrm>
                <a:off x="2172" y="1000"/>
                <a:ext cx="5" cy="2"/>
              </a:xfrm>
              <a:custGeom>
                <a:avLst/>
                <a:gdLst>
                  <a:gd name="T0" fmla="*/ 2 w 2"/>
                  <a:gd name="T1" fmla="*/ 0 h 1"/>
                  <a:gd name="T2" fmla="*/ 2 w 2"/>
                  <a:gd name="T3" fmla="*/ 1 h 1"/>
                  <a:gd name="T4" fmla="*/ 1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1"/>
                      <a:pt x="1" y="0"/>
                      <a:pt x="1" y="0"/>
                    </a:cubicBezTo>
                    <a:cubicBezTo>
                      <a:pt x="1"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77" name="Freeform 172"/>
              <p:cNvSpPr>
                <a:spLocks/>
              </p:cNvSpPr>
              <p:nvPr/>
            </p:nvSpPr>
            <p:spPr bwMode="auto">
              <a:xfrm>
                <a:off x="2175" y="1000"/>
                <a:ext cx="2"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1"/>
                      <a:pt x="1" y="1"/>
                      <a:pt x="1" y="1"/>
                    </a:cubicBezTo>
                    <a:cubicBezTo>
                      <a:pt x="1" y="1"/>
                      <a:pt x="1" y="1"/>
                      <a:pt x="1" y="1"/>
                    </a:cubicBezTo>
                    <a:cubicBezTo>
                      <a:pt x="0" y="1"/>
                      <a:pt x="0" y="1"/>
                      <a:pt x="0" y="1"/>
                    </a:cubicBezTo>
                    <a:cubicBezTo>
                      <a:pt x="0" y="1"/>
                      <a:pt x="0" y="1"/>
                      <a:pt x="0" y="1"/>
                    </a:cubicBezTo>
                    <a:cubicBezTo>
                      <a:pt x="0" y="1"/>
                      <a:pt x="0" y="1"/>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1" y="1"/>
                    </a:cubicBezTo>
                    <a:cubicBezTo>
                      <a:pt x="1" y="1"/>
                      <a:pt x="1" y="1"/>
                      <a:pt x="1" y="1"/>
                    </a:cubicBezTo>
                    <a:cubicBezTo>
                      <a:pt x="1" y="1"/>
                      <a:pt x="1"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78" name="Freeform 173"/>
              <p:cNvSpPr>
                <a:spLocks/>
              </p:cNvSpPr>
              <p:nvPr/>
            </p:nvSpPr>
            <p:spPr bwMode="auto">
              <a:xfrm>
                <a:off x="2175" y="1004"/>
                <a:ext cx="4" cy="3"/>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1"/>
                      <a:pt x="1" y="1"/>
                    </a:cubicBezTo>
                    <a:cubicBezTo>
                      <a:pt x="1" y="1"/>
                      <a:pt x="0" y="1"/>
                      <a:pt x="0" y="1"/>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79" name="Freeform 174"/>
              <p:cNvSpPr>
                <a:spLocks/>
              </p:cNvSpPr>
              <p:nvPr/>
            </p:nvSpPr>
            <p:spPr bwMode="auto">
              <a:xfrm>
                <a:off x="2175" y="1004"/>
                <a:ext cx="2" cy="3"/>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1"/>
                    </a:cubicBezTo>
                    <a:cubicBezTo>
                      <a:pt x="1" y="1"/>
                      <a:pt x="1" y="1"/>
                      <a:pt x="1" y="1"/>
                    </a:cubicBezTo>
                    <a:cubicBezTo>
                      <a:pt x="1" y="1"/>
                      <a:pt x="1" y="1"/>
                      <a:pt x="0"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1"/>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80" name="Freeform 175"/>
              <p:cNvSpPr>
                <a:spLocks/>
              </p:cNvSpPr>
              <p:nvPr/>
            </p:nvSpPr>
            <p:spPr bwMode="auto">
              <a:xfrm>
                <a:off x="2172" y="997"/>
                <a:ext cx="3" cy="3"/>
              </a:xfrm>
              <a:custGeom>
                <a:avLst/>
                <a:gdLst>
                  <a:gd name="T0" fmla="*/ 1 w 1"/>
                  <a:gd name="T1" fmla="*/ 0 h 1"/>
                  <a:gd name="T2" fmla="*/ 1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0" y="1"/>
                      <a:pt x="0" y="0"/>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81" name="Freeform 176"/>
              <p:cNvSpPr>
                <a:spLocks/>
              </p:cNvSpPr>
              <p:nvPr/>
            </p:nvSpPr>
            <p:spPr bwMode="auto">
              <a:xfrm>
                <a:off x="2172" y="997"/>
                <a:ext cx="3" cy="3"/>
              </a:xfrm>
              <a:custGeom>
                <a:avLst/>
                <a:gdLst>
                  <a:gd name="T0" fmla="*/ 1 w 1"/>
                  <a:gd name="T1" fmla="*/ 0 h 1"/>
                  <a:gd name="T2" fmla="*/ 1 w 1"/>
                  <a:gd name="T3" fmla="*/ 0 h 1"/>
                  <a:gd name="T4" fmla="*/ 1 w 1"/>
                  <a:gd name="T5" fmla="*/ 0 h 1"/>
                  <a:gd name="T6" fmla="*/ 1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0" y="1"/>
                      <a:pt x="0" y="1"/>
                    </a:cubicBezTo>
                    <a:cubicBezTo>
                      <a:pt x="0" y="1"/>
                      <a:pt x="0" y="1"/>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0"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82" name="Freeform 177"/>
              <p:cNvSpPr>
                <a:spLocks/>
              </p:cNvSpPr>
              <p:nvPr/>
            </p:nvSpPr>
            <p:spPr bwMode="auto">
              <a:xfrm>
                <a:off x="2170" y="995"/>
                <a:ext cx="2" cy="2"/>
              </a:xfrm>
              <a:custGeom>
                <a:avLst/>
                <a:gdLst>
                  <a:gd name="T0" fmla="*/ 1 w 1"/>
                  <a:gd name="T1" fmla="*/ 0 h 1"/>
                  <a:gd name="T2" fmla="*/ 1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1" y="1"/>
                      <a:pt x="0" y="1"/>
                      <a:pt x="0" y="0"/>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83" name="Freeform 178"/>
              <p:cNvSpPr>
                <a:spLocks/>
              </p:cNvSpPr>
              <p:nvPr/>
            </p:nvSpPr>
            <p:spPr bwMode="auto">
              <a:xfrm>
                <a:off x="2170" y="995"/>
                <a:ext cx="2" cy="2"/>
              </a:xfrm>
              <a:custGeom>
                <a:avLst/>
                <a:gdLst>
                  <a:gd name="T0" fmla="*/ 1 w 1"/>
                  <a:gd name="T1" fmla="*/ 0 h 1"/>
                  <a:gd name="T2" fmla="*/ 1 w 1"/>
                  <a:gd name="T3" fmla="*/ 0 h 1"/>
                  <a:gd name="T4" fmla="*/ 1 w 1"/>
                  <a:gd name="T5" fmla="*/ 0 h 1"/>
                  <a:gd name="T6" fmla="*/ 1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1"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84" name="Freeform 179"/>
              <p:cNvSpPr>
                <a:spLocks/>
              </p:cNvSpPr>
              <p:nvPr/>
            </p:nvSpPr>
            <p:spPr bwMode="auto">
              <a:xfrm>
                <a:off x="2168" y="992"/>
                <a:ext cx="2" cy="3"/>
              </a:xfrm>
              <a:custGeom>
                <a:avLst/>
                <a:gdLst>
                  <a:gd name="T0" fmla="*/ 1 w 1"/>
                  <a:gd name="T1" fmla="*/ 0 h 1"/>
                  <a:gd name="T2" fmla="*/ 1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1" y="1"/>
                      <a:pt x="0" y="1"/>
                    </a:cubicBezTo>
                    <a:cubicBezTo>
                      <a:pt x="0" y="1"/>
                      <a:pt x="0"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85" name="Freeform 180"/>
              <p:cNvSpPr>
                <a:spLocks/>
              </p:cNvSpPr>
              <p:nvPr/>
            </p:nvSpPr>
            <p:spPr bwMode="auto">
              <a:xfrm>
                <a:off x="2168" y="992"/>
                <a:ext cx="2" cy="3"/>
              </a:xfrm>
              <a:custGeom>
                <a:avLst/>
                <a:gdLst>
                  <a:gd name="T0" fmla="*/ 1 w 1"/>
                  <a:gd name="T1" fmla="*/ 0 h 1"/>
                  <a:gd name="T2" fmla="*/ 1 w 1"/>
                  <a:gd name="T3" fmla="*/ 0 h 1"/>
                  <a:gd name="T4" fmla="*/ 1 w 1"/>
                  <a:gd name="T5" fmla="*/ 1 h 1"/>
                  <a:gd name="T6" fmla="*/ 1 w 1"/>
                  <a:gd name="T7" fmla="*/ 1 h 1"/>
                  <a:gd name="T8" fmla="*/ 1 w 1"/>
                  <a:gd name="T9" fmla="*/ 1 h 1"/>
                  <a:gd name="T10" fmla="*/ 0 w 1"/>
                  <a:gd name="T11" fmla="*/ 1 h 1"/>
                  <a:gd name="T12" fmla="*/ 0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0 w 1"/>
                  <a:gd name="T29" fmla="*/ 1 h 1"/>
                  <a:gd name="T30" fmla="*/ 0 w 1"/>
                  <a:gd name="T31" fmla="*/ 1 h 1"/>
                  <a:gd name="T32" fmla="*/ 1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1"/>
                      <a:pt x="1" y="1"/>
                      <a:pt x="1" y="1"/>
                    </a:cubicBezTo>
                    <a:cubicBezTo>
                      <a:pt x="1" y="1"/>
                      <a:pt x="1" y="1"/>
                      <a:pt x="1" y="1"/>
                    </a:cubicBezTo>
                    <a:cubicBezTo>
                      <a:pt x="1" y="1"/>
                      <a:pt x="1" y="1"/>
                      <a:pt x="1" y="1"/>
                    </a:cubicBezTo>
                    <a:cubicBezTo>
                      <a:pt x="1" y="1"/>
                      <a:pt x="1"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86" name="Freeform 181"/>
              <p:cNvSpPr>
                <a:spLocks/>
              </p:cNvSpPr>
              <p:nvPr/>
            </p:nvSpPr>
            <p:spPr bwMode="auto">
              <a:xfrm>
                <a:off x="2170" y="1018"/>
                <a:ext cx="5" cy="5"/>
              </a:xfrm>
              <a:custGeom>
                <a:avLst/>
                <a:gdLst>
                  <a:gd name="T0" fmla="*/ 2 w 2"/>
                  <a:gd name="T1" fmla="*/ 1 h 2"/>
                  <a:gd name="T2" fmla="*/ 1 w 2"/>
                  <a:gd name="T3" fmla="*/ 1 h 2"/>
                  <a:gd name="T4" fmla="*/ 0 w 2"/>
                  <a:gd name="T5" fmla="*/ 1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2"/>
                      <a:pt x="1" y="1"/>
                      <a:pt x="0" y="1"/>
                    </a:cubicBezTo>
                    <a:cubicBezTo>
                      <a:pt x="0" y="1"/>
                      <a:pt x="1" y="0"/>
                      <a:pt x="1" y="0"/>
                    </a:cubicBezTo>
                    <a:cubicBezTo>
                      <a:pt x="1" y="0"/>
                      <a:pt x="2" y="0"/>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87" name="Freeform 182"/>
              <p:cNvSpPr>
                <a:spLocks/>
              </p:cNvSpPr>
              <p:nvPr/>
            </p:nvSpPr>
            <p:spPr bwMode="auto">
              <a:xfrm>
                <a:off x="2170" y="1018"/>
                <a:ext cx="5" cy="5"/>
              </a:xfrm>
              <a:custGeom>
                <a:avLst/>
                <a:gdLst>
                  <a:gd name="T0" fmla="*/ 2 w 2"/>
                  <a:gd name="T1" fmla="*/ 1 h 2"/>
                  <a:gd name="T2" fmla="*/ 2 w 2"/>
                  <a:gd name="T3" fmla="*/ 1 h 2"/>
                  <a:gd name="T4" fmla="*/ 2 w 2"/>
                  <a:gd name="T5" fmla="*/ 1 h 2"/>
                  <a:gd name="T6" fmla="*/ 1 w 2"/>
                  <a:gd name="T7" fmla="*/ 1 h 2"/>
                  <a:gd name="T8" fmla="*/ 1 w 2"/>
                  <a:gd name="T9" fmla="*/ 1 h 2"/>
                  <a:gd name="T10" fmla="*/ 0 w 2"/>
                  <a:gd name="T11" fmla="*/ 1 h 2"/>
                  <a:gd name="T12" fmla="*/ 1 w 2"/>
                  <a:gd name="T13" fmla="*/ 0 h 2"/>
                  <a:gd name="T14" fmla="*/ 1 w 2"/>
                  <a:gd name="T15" fmla="*/ 0 h 2"/>
                  <a:gd name="T16" fmla="*/ 2 w 2"/>
                  <a:gd name="T17" fmla="*/ 0 h 2"/>
                  <a:gd name="T18" fmla="*/ 2 w 2"/>
                  <a:gd name="T19" fmla="*/ 1 h 2"/>
                  <a:gd name="T20" fmla="*/ 2 w 2"/>
                  <a:gd name="T21" fmla="*/ 1 h 2"/>
                  <a:gd name="T22" fmla="*/ 2 w 2"/>
                  <a:gd name="T23" fmla="*/ 1 h 2"/>
                  <a:gd name="T24" fmla="*/ 2 w 2"/>
                  <a:gd name="T25" fmla="*/ 0 h 2"/>
                  <a:gd name="T26" fmla="*/ 1 w 2"/>
                  <a:gd name="T27" fmla="*/ 0 h 2"/>
                  <a:gd name="T28" fmla="*/ 0 w 2"/>
                  <a:gd name="T29" fmla="*/ 0 h 2"/>
                  <a:gd name="T30" fmla="*/ 0 w 2"/>
                  <a:gd name="T31" fmla="*/ 1 h 2"/>
                  <a:gd name="T32" fmla="*/ 1 w 2"/>
                  <a:gd name="T33" fmla="*/ 1 h 2"/>
                  <a:gd name="T34" fmla="*/ 1 w 2"/>
                  <a:gd name="T35" fmla="*/ 1 h 2"/>
                  <a:gd name="T36" fmla="*/ 2 w 2"/>
                  <a:gd name="T37" fmla="*/ 1 h 2"/>
                  <a:gd name="T38" fmla="*/ 2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1"/>
                    </a:moveTo>
                    <a:cubicBezTo>
                      <a:pt x="2" y="1"/>
                      <a:pt x="2" y="1"/>
                      <a:pt x="2" y="1"/>
                    </a:cubicBezTo>
                    <a:cubicBezTo>
                      <a:pt x="2" y="1"/>
                      <a:pt x="2" y="1"/>
                      <a:pt x="2" y="1"/>
                    </a:cubicBezTo>
                    <a:cubicBezTo>
                      <a:pt x="2" y="1"/>
                      <a:pt x="2" y="1"/>
                      <a:pt x="1" y="1"/>
                    </a:cubicBezTo>
                    <a:cubicBezTo>
                      <a:pt x="1" y="2"/>
                      <a:pt x="1" y="1"/>
                      <a:pt x="1" y="1"/>
                    </a:cubicBezTo>
                    <a:cubicBezTo>
                      <a:pt x="1" y="1"/>
                      <a:pt x="0" y="1"/>
                      <a:pt x="0" y="1"/>
                    </a:cubicBezTo>
                    <a:cubicBezTo>
                      <a:pt x="0" y="1"/>
                      <a:pt x="0" y="1"/>
                      <a:pt x="1" y="0"/>
                    </a:cubicBezTo>
                    <a:cubicBezTo>
                      <a:pt x="1" y="0"/>
                      <a:pt x="1" y="0"/>
                      <a:pt x="1" y="0"/>
                    </a:cubicBezTo>
                    <a:cubicBezTo>
                      <a:pt x="1" y="0"/>
                      <a:pt x="1" y="0"/>
                      <a:pt x="2" y="0"/>
                    </a:cubicBezTo>
                    <a:cubicBezTo>
                      <a:pt x="2" y="0"/>
                      <a:pt x="2" y="0"/>
                      <a:pt x="2" y="1"/>
                    </a:cubicBezTo>
                    <a:cubicBezTo>
                      <a:pt x="2" y="1"/>
                      <a:pt x="2" y="1"/>
                      <a:pt x="2" y="1"/>
                    </a:cubicBezTo>
                    <a:cubicBezTo>
                      <a:pt x="2" y="1"/>
                      <a:pt x="2" y="1"/>
                      <a:pt x="2" y="1"/>
                    </a:cubicBezTo>
                    <a:cubicBezTo>
                      <a:pt x="2" y="0"/>
                      <a:pt x="2" y="0"/>
                      <a:pt x="2" y="0"/>
                    </a:cubicBezTo>
                    <a:cubicBezTo>
                      <a:pt x="1" y="0"/>
                      <a:pt x="1" y="0"/>
                      <a:pt x="1" y="0"/>
                    </a:cubicBezTo>
                    <a:cubicBezTo>
                      <a:pt x="1" y="0"/>
                      <a:pt x="1" y="0"/>
                      <a:pt x="0" y="0"/>
                    </a:cubicBezTo>
                    <a:cubicBezTo>
                      <a:pt x="0" y="1"/>
                      <a:pt x="0" y="1"/>
                      <a:pt x="0" y="1"/>
                    </a:cubicBezTo>
                    <a:cubicBezTo>
                      <a:pt x="0" y="1"/>
                      <a:pt x="1" y="1"/>
                      <a:pt x="1" y="1"/>
                    </a:cubicBezTo>
                    <a:cubicBezTo>
                      <a:pt x="1" y="2"/>
                      <a:pt x="1" y="2"/>
                      <a:pt x="1" y="1"/>
                    </a:cubicBezTo>
                    <a:cubicBezTo>
                      <a:pt x="2" y="1"/>
                      <a:pt x="2" y="1"/>
                      <a:pt x="2" y="1"/>
                    </a:cubicBezTo>
                    <a:cubicBezTo>
                      <a:pt x="2" y="1"/>
                      <a:pt x="2" y="1"/>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88" name="Oval 183"/>
              <p:cNvSpPr>
                <a:spLocks noChangeArrowheads="1"/>
              </p:cNvSpPr>
              <p:nvPr/>
            </p:nvSpPr>
            <p:spPr bwMode="auto">
              <a:xfrm>
                <a:off x="2168" y="992"/>
                <a:ext cx="1" cy="1"/>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89" name="Freeform 184"/>
              <p:cNvSpPr>
                <a:spLocks/>
              </p:cNvSpPr>
              <p:nvPr/>
            </p:nvSpPr>
            <p:spPr bwMode="auto">
              <a:xfrm>
                <a:off x="2168" y="99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90" name="Freeform 185"/>
              <p:cNvSpPr>
                <a:spLocks/>
              </p:cNvSpPr>
              <p:nvPr/>
            </p:nvSpPr>
            <p:spPr bwMode="auto">
              <a:xfrm>
                <a:off x="2094" y="891"/>
                <a:ext cx="76" cy="106"/>
              </a:xfrm>
              <a:custGeom>
                <a:avLst/>
                <a:gdLst>
                  <a:gd name="T0" fmla="*/ 10 w 32"/>
                  <a:gd name="T1" fmla="*/ 0 h 45"/>
                  <a:gd name="T2" fmla="*/ 15 w 32"/>
                  <a:gd name="T3" fmla="*/ 27 h 45"/>
                  <a:gd name="T4" fmla="*/ 11 w 32"/>
                  <a:gd name="T5" fmla="*/ 0 h 45"/>
                  <a:gd name="T6" fmla="*/ 32 w 32"/>
                  <a:gd name="T7" fmla="*/ 45 h 45"/>
                  <a:gd name="T8" fmla="*/ 7 w 32"/>
                  <a:gd name="T9" fmla="*/ 5 h 45"/>
                  <a:gd name="T10" fmla="*/ 10 w 32"/>
                  <a:gd name="T11" fmla="*/ 0 h 45"/>
                </a:gdLst>
                <a:ahLst/>
                <a:cxnLst>
                  <a:cxn ang="0">
                    <a:pos x="T0" y="T1"/>
                  </a:cxn>
                  <a:cxn ang="0">
                    <a:pos x="T2" y="T3"/>
                  </a:cxn>
                  <a:cxn ang="0">
                    <a:pos x="T4" y="T5"/>
                  </a:cxn>
                  <a:cxn ang="0">
                    <a:pos x="T6" y="T7"/>
                  </a:cxn>
                  <a:cxn ang="0">
                    <a:pos x="T8" y="T9"/>
                  </a:cxn>
                  <a:cxn ang="0">
                    <a:pos x="T10" y="T11"/>
                  </a:cxn>
                </a:cxnLst>
                <a:rect l="0" t="0" r="r" b="b"/>
                <a:pathLst>
                  <a:path w="32" h="45">
                    <a:moveTo>
                      <a:pt x="10" y="0"/>
                    </a:moveTo>
                    <a:cubicBezTo>
                      <a:pt x="9" y="11"/>
                      <a:pt x="8" y="19"/>
                      <a:pt x="15" y="27"/>
                    </a:cubicBezTo>
                    <a:cubicBezTo>
                      <a:pt x="10" y="17"/>
                      <a:pt x="12" y="11"/>
                      <a:pt x="11" y="0"/>
                    </a:cubicBezTo>
                    <a:cubicBezTo>
                      <a:pt x="20" y="16"/>
                      <a:pt x="16" y="31"/>
                      <a:pt x="32" y="45"/>
                    </a:cubicBezTo>
                    <a:cubicBezTo>
                      <a:pt x="22" y="43"/>
                      <a:pt x="0" y="27"/>
                      <a:pt x="7" y="5"/>
                    </a:cubicBezTo>
                    <a:cubicBezTo>
                      <a:pt x="8" y="2"/>
                      <a:pt x="10" y="1"/>
                      <a:pt x="1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91" name="Freeform 186"/>
              <p:cNvSpPr>
                <a:spLocks/>
              </p:cNvSpPr>
              <p:nvPr/>
            </p:nvSpPr>
            <p:spPr bwMode="auto">
              <a:xfrm>
                <a:off x="2120" y="886"/>
                <a:ext cx="57" cy="88"/>
              </a:xfrm>
              <a:custGeom>
                <a:avLst/>
                <a:gdLst>
                  <a:gd name="T0" fmla="*/ 1 w 24"/>
                  <a:gd name="T1" fmla="*/ 1 h 37"/>
                  <a:gd name="T2" fmla="*/ 16 w 24"/>
                  <a:gd name="T3" fmla="*/ 17 h 37"/>
                  <a:gd name="T4" fmla="*/ 0 w 24"/>
                  <a:gd name="T5" fmla="*/ 2 h 37"/>
                  <a:gd name="T6" fmla="*/ 19 w 24"/>
                  <a:gd name="T7" fmla="*/ 37 h 37"/>
                  <a:gd name="T8" fmla="*/ 7 w 24"/>
                  <a:gd name="T9" fmla="*/ 1 h 37"/>
                  <a:gd name="T10" fmla="*/ 1 w 24"/>
                  <a:gd name="T11" fmla="*/ 1 h 37"/>
                </a:gdLst>
                <a:ahLst/>
                <a:cxnLst>
                  <a:cxn ang="0">
                    <a:pos x="T0" y="T1"/>
                  </a:cxn>
                  <a:cxn ang="0">
                    <a:pos x="T2" y="T3"/>
                  </a:cxn>
                  <a:cxn ang="0">
                    <a:pos x="T4" y="T5"/>
                  </a:cxn>
                  <a:cxn ang="0">
                    <a:pos x="T6" y="T7"/>
                  </a:cxn>
                  <a:cxn ang="0">
                    <a:pos x="T8" y="T9"/>
                  </a:cxn>
                  <a:cxn ang="0">
                    <a:pos x="T10" y="T11"/>
                  </a:cxn>
                </a:cxnLst>
                <a:rect l="0" t="0" r="r" b="b"/>
                <a:pathLst>
                  <a:path w="24" h="37">
                    <a:moveTo>
                      <a:pt x="1" y="1"/>
                    </a:moveTo>
                    <a:cubicBezTo>
                      <a:pt x="9" y="5"/>
                      <a:pt x="15" y="9"/>
                      <a:pt x="16" y="17"/>
                    </a:cubicBezTo>
                    <a:cubicBezTo>
                      <a:pt x="13" y="9"/>
                      <a:pt x="7" y="7"/>
                      <a:pt x="0" y="2"/>
                    </a:cubicBezTo>
                    <a:cubicBezTo>
                      <a:pt x="8" y="20"/>
                      <a:pt x="19" y="23"/>
                      <a:pt x="19" y="37"/>
                    </a:cubicBezTo>
                    <a:cubicBezTo>
                      <a:pt x="22" y="25"/>
                      <a:pt x="24" y="5"/>
                      <a:pt x="7" y="1"/>
                    </a:cubicBezTo>
                    <a:cubicBezTo>
                      <a:pt x="4" y="0"/>
                      <a:pt x="2"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92" name="Freeform 187"/>
              <p:cNvSpPr>
                <a:spLocks/>
              </p:cNvSpPr>
              <p:nvPr/>
            </p:nvSpPr>
            <p:spPr bwMode="auto">
              <a:xfrm>
                <a:off x="2144" y="943"/>
                <a:ext cx="90" cy="64"/>
              </a:xfrm>
              <a:custGeom>
                <a:avLst/>
                <a:gdLst>
                  <a:gd name="T0" fmla="*/ 37 w 38"/>
                  <a:gd name="T1" fmla="*/ 12 h 27"/>
                  <a:gd name="T2" fmla="*/ 35 w 38"/>
                  <a:gd name="T3" fmla="*/ 18 h 27"/>
                  <a:gd name="T4" fmla="*/ 31 w 38"/>
                  <a:gd name="T5" fmla="*/ 22 h 27"/>
                  <a:gd name="T6" fmla="*/ 3 w 38"/>
                  <a:gd name="T7" fmla="*/ 8 h 27"/>
                  <a:gd name="T8" fmla="*/ 0 w 38"/>
                  <a:gd name="T9" fmla="*/ 1 h 27"/>
                  <a:gd name="T10" fmla="*/ 0 w 38"/>
                  <a:gd name="T11" fmla="*/ 0 h 27"/>
                  <a:gd name="T12" fmla="*/ 10 w 38"/>
                  <a:gd name="T13" fmla="*/ 17 h 27"/>
                  <a:gd name="T14" fmla="*/ 25 w 38"/>
                  <a:gd name="T15" fmla="*/ 23 h 27"/>
                  <a:gd name="T16" fmla="*/ 32 w 38"/>
                  <a:gd name="T17" fmla="*/ 21 h 27"/>
                  <a:gd name="T18" fmla="*/ 37 w 38"/>
                  <a:gd name="T19" fmla="*/ 15 h 27"/>
                  <a:gd name="T20" fmla="*/ 36 w 38"/>
                  <a:gd name="T21" fmla="*/ 12 h 27"/>
                  <a:gd name="T22" fmla="*/ 34 w 38"/>
                  <a:gd name="T23" fmla="*/ 10 h 27"/>
                  <a:gd name="T24" fmla="*/ 31 w 38"/>
                  <a:gd name="T25" fmla="*/ 11 h 27"/>
                  <a:gd name="T26" fmla="*/ 30 w 38"/>
                  <a:gd name="T27" fmla="*/ 12 h 27"/>
                  <a:gd name="T28" fmla="*/ 30 w 38"/>
                  <a:gd name="T29" fmla="*/ 12 h 27"/>
                  <a:gd name="T30" fmla="*/ 31 w 38"/>
                  <a:gd name="T31" fmla="*/ 11 h 27"/>
                  <a:gd name="T32" fmla="*/ 34 w 38"/>
                  <a:gd name="T33" fmla="*/ 10 h 27"/>
                  <a:gd name="T34" fmla="*/ 37 w 38"/>
                  <a:gd name="T35"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7">
                    <a:moveTo>
                      <a:pt x="37" y="12"/>
                    </a:moveTo>
                    <a:cubicBezTo>
                      <a:pt x="38" y="14"/>
                      <a:pt x="37" y="17"/>
                      <a:pt x="35" y="18"/>
                    </a:cubicBezTo>
                    <a:cubicBezTo>
                      <a:pt x="34" y="20"/>
                      <a:pt x="33" y="21"/>
                      <a:pt x="31" y="22"/>
                    </a:cubicBezTo>
                    <a:cubicBezTo>
                      <a:pt x="21" y="27"/>
                      <a:pt x="9" y="20"/>
                      <a:pt x="3" y="8"/>
                    </a:cubicBezTo>
                    <a:cubicBezTo>
                      <a:pt x="2" y="6"/>
                      <a:pt x="1" y="4"/>
                      <a:pt x="0" y="1"/>
                    </a:cubicBezTo>
                    <a:cubicBezTo>
                      <a:pt x="0" y="1"/>
                      <a:pt x="0" y="1"/>
                      <a:pt x="0" y="0"/>
                    </a:cubicBezTo>
                    <a:cubicBezTo>
                      <a:pt x="2" y="7"/>
                      <a:pt x="5" y="13"/>
                      <a:pt x="10" y="17"/>
                    </a:cubicBezTo>
                    <a:cubicBezTo>
                      <a:pt x="14" y="21"/>
                      <a:pt x="19" y="23"/>
                      <a:pt x="25" y="23"/>
                    </a:cubicBezTo>
                    <a:cubicBezTo>
                      <a:pt x="27" y="23"/>
                      <a:pt x="30" y="22"/>
                      <a:pt x="32" y="21"/>
                    </a:cubicBezTo>
                    <a:cubicBezTo>
                      <a:pt x="34" y="20"/>
                      <a:pt x="36" y="18"/>
                      <a:pt x="37" y="15"/>
                    </a:cubicBezTo>
                    <a:cubicBezTo>
                      <a:pt x="37" y="14"/>
                      <a:pt x="37" y="13"/>
                      <a:pt x="36" y="12"/>
                    </a:cubicBezTo>
                    <a:cubicBezTo>
                      <a:pt x="36" y="11"/>
                      <a:pt x="35" y="10"/>
                      <a:pt x="34" y="10"/>
                    </a:cubicBezTo>
                    <a:cubicBezTo>
                      <a:pt x="33" y="10"/>
                      <a:pt x="32" y="11"/>
                      <a:pt x="31" y="11"/>
                    </a:cubicBezTo>
                    <a:cubicBezTo>
                      <a:pt x="31" y="11"/>
                      <a:pt x="31" y="11"/>
                      <a:pt x="30" y="12"/>
                    </a:cubicBezTo>
                    <a:cubicBezTo>
                      <a:pt x="30" y="12"/>
                      <a:pt x="30" y="12"/>
                      <a:pt x="30" y="12"/>
                    </a:cubicBezTo>
                    <a:cubicBezTo>
                      <a:pt x="31" y="11"/>
                      <a:pt x="31" y="11"/>
                      <a:pt x="31" y="11"/>
                    </a:cubicBezTo>
                    <a:cubicBezTo>
                      <a:pt x="32" y="10"/>
                      <a:pt x="33" y="10"/>
                      <a:pt x="34" y="10"/>
                    </a:cubicBezTo>
                    <a:cubicBezTo>
                      <a:pt x="35" y="10"/>
                      <a:pt x="36" y="11"/>
                      <a:pt x="37"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93" name="Freeform 188"/>
              <p:cNvSpPr>
                <a:spLocks/>
              </p:cNvSpPr>
              <p:nvPr/>
            </p:nvSpPr>
            <p:spPr bwMode="auto">
              <a:xfrm>
                <a:off x="2170" y="985"/>
                <a:ext cx="7" cy="7"/>
              </a:xfrm>
              <a:custGeom>
                <a:avLst/>
                <a:gdLst>
                  <a:gd name="T0" fmla="*/ 2 w 3"/>
                  <a:gd name="T1" fmla="*/ 3 h 3"/>
                  <a:gd name="T2" fmla="*/ 0 w 3"/>
                  <a:gd name="T3" fmla="*/ 2 h 3"/>
                  <a:gd name="T4" fmla="*/ 2 w 3"/>
                  <a:gd name="T5" fmla="*/ 0 h 3"/>
                  <a:gd name="T6" fmla="*/ 3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1" y="3"/>
                      <a:pt x="0" y="3"/>
                      <a:pt x="0" y="2"/>
                    </a:cubicBezTo>
                    <a:cubicBezTo>
                      <a:pt x="0" y="1"/>
                      <a:pt x="1" y="0"/>
                      <a:pt x="2" y="0"/>
                    </a:cubicBezTo>
                    <a:cubicBezTo>
                      <a:pt x="3" y="0"/>
                      <a:pt x="3" y="1"/>
                      <a:pt x="3" y="2"/>
                    </a:cubicBezTo>
                    <a:cubicBezTo>
                      <a:pt x="3" y="2"/>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94" name="Freeform 189"/>
              <p:cNvSpPr>
                <a:spLocks/>
              </p:cNvSpPr>
              <p:nvPr/>
            </p:nvSpPr>
            <p:spPr bwMode="auto">
              <a:xfrm>
                <a:off x="2170" y="985"/>
                <a:ext cx="7" cy="7"/>
              </a:xfrm>
              <a:custGeom>
                <a:avLst/>
                <a:gdLst>
                  <a:gd name="T0" fmla="*/ 2 w 3"/>
                  <a:gd name="T1" fmla="*/ 3 h 3"/>
                  <a:gd name="T2" fmla="*/ 2 w 3"/>
                  <a:gd name="T3" fmla="*/ 3 h 3"/>
                  <a:gd name="T4" fmla="*/ 1 w 3"/>
                  <a:gd name="T5" fmla="*/ 3 h 3"/>
                  <a:gd name="T6" fmla="*/ 0 w 3"/>
                  <a:gd name="T7" fmla="*/ 2 h 3"/>
                  <a:gd name="T8" fmla="*/ 1 w 3"/>
                  <a:gd name="T9" fmla="*/ 1 h 3"/>
                  <a:gd name="T10" fmla="*/ 2 w 3"/>
                  <a:gd name="T11" fmla="*/ 0 h 3"/>
                  <a:gd name="T12" fmla="*/ 3 w 3"/>
                  <a:gd name="T13" fmla="*/ 1 h 3"/>
                  <a:gd name="T14" fmla="*/ 3 w 3"/>
                  <a:gd name="T15" fmla="*/ 2 h 3"/>
                  <a:gd name="T16" fmla="*/ 3 w 3"/>
                  <a:gd name="T17" fmla="*/ 3 h 3"/>
                  <a:gd name="T18" fmla="*/ 2 w 3"/>
                  <a:gd name="T19" fmla="*/ 3 h 3"/>
                  <a:gd name="T20" fmla="*/ 2 w 3"/>
                  <a:gd name="T21" fmla="*/ 3 h 3"/>
                  <a:gd name="T22" fmla="*/ 2 w 3"/>
                  <a:gd name="T23" fmla="*/ 3 h 3"/>
                  <a:gd name="T24" fmla="*/ 3 w 3"/>
                  <a:gd name="T25" fmla="*/ 3 h 3"/>
                  <a:gd name="T26" fmla="*/ 3 w 3"/>
                  <a:gd name="T27" fmla="*/ 2 h 3"/>
                  <a:gd name="T28" fmla="*/ 3 w 3"/>
                  <a:gd name="T29" fmla="*/ 1 h 3"/>
                  <a:gd name="T30" fmla="*/ 2 w 3"/>
                  <a:gd name="T31" fmla="*/ 0 h 3"/>
                  <a:gd name="T32" fmla="*/ 1 w 3"/>
                  <a:gd name="T33" fmla="*/ 1 h 3"/>
                  <a:gd name="T34" fmla="*/ 0 w 3"/>
                  <a:gd name="T35" fmla="*/ 2 h 3"/>
                  <a:gd name="T36" fmla="*/ 1 w 3"/>
                  <a:gd name="T37" fmla="*/ 3 h 3"/>
                  <a:gd name="T38" fmla="*/ 2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2" y="3"/>
                    </a:moveTo>
                    <a:cubicBezTo>
                      <a:pt x="2" y="3"/>
                      <a:pt x="2" y="3"/>
                      <a:pt x="2" y="3"/>
                    </a:cubicBezTo>
                    <a:cubicBezTo>
                      <a:pt x="1" y="3"/>
                      <a:pt x="1" y="3"/>
                      <a:pt x="1" y="3"/>
                    </a:cubicBezTo>
                    <a:cubicBezTo>
                      <a:pt x="0" y="3"/>
                      <a:pt x="0" y="2"/>
                      <a:pt x="0" y="2"/>
                    </a:cubicBezTo>
                    <a:cubicBezTo>
                      <a:pt x="0" y="2"/>
                      <a:pt x="0" y="1"/>
                      <a:pt x="1" y="1"/>
                    </a:cubicBezTo>
                    <a:cubicBezTo>
                      <a:pt x="1" y="1"/>
                      <a:pt x="1" y="0"/>
                      <a:pt x="2" y="0"/>
                    </a:cubicBezTo>
                    <a:cubicBezTo>
                      <a:pt x="2" y="0"/>
                      <a:pt x="3" y="0"/>
                      <a:pt x="3" y="1"/>
                    </a:cubicBezTo>
                    <a:cubicBezTo>
                      <a:pt x="3" y="1"/>
                      <a:pt x="3" y="1"/>
                      <a:pt x="3" y="2"/>
                    </a:cubicBezTo>
                    <a:cubicBezTo>
                      <a:pt x="3" y="2"/>
                      <a:pt x="3" y="2"/>
                      <a:pt x="3" y="3"/>
                    </a:cubicBezTo>
                    <a:cubicBezTo>
                      <a:pt x="2" y="3"/>
                      <a:pt x="2" y="3"/>
                      <a:pt x="2" y="3"/>
                    </a:cubicBezTo>
                    <a:cubicBezTo>
                      <a:pt x="2" y="3"/>
                      <a:pt x="2" y="3"/>
                      <a:pt x="2" y="3"/>
                    </a:cubicBezTo>
                    <a:cubicBezTo>
                      <a:pt x="2" y="3"/>
                      <a:pt x="2" y="3"/>
                      <a:pt x="2" y="3"/>
                    </a:cubicBezTo>
                    <a:cubicBezTo>
                      <a:pt x="2" y="3"/>
                      <a:pt x="2" y="3"/>
                      <a:pt x="3" y="3"/>
                    </a:cubicBezTo>
                    <a:cubicBezTo>
                      <a:pt x="3" y="2"/>
                      <a:pt x="3" y="2"/>
                      <a:pt x="3" y="2"/>
                    </a:cubicBezTo>
                    <a:cubicBezTo>
                      <a:pt x="3" y="1"/>
                      <a:pt x="3" y="1"/>
                      <a:pt x="3" y="1"/>
                    </a:cubicBezTo>
                    <a:cubicBezTo>
                      <a:pt x="3" y="0"/>
                      <a:pt x="2" y="0"/>
                      <a:pt x="2" y="0"/>
                    </a:cubicBezTo>
                    <a:cubicBezTo>
                      <a:pt x="1" y="0"/>
                      <a:pt x="1" y="1"/>
                      <a:pt x="1" y="1"/>
                    </a:cubicBezTo>
                    <a:cubicBezTo>
                      <a:pt x="0" y="1"/>
                      <a:pt x="0" y="2"/>
                      <a:pt x="0" y="2"/>
                    </a:cubicBezTo>
                    <a:cubicBezTo>
                      <a:pt x="0" y="2"/>
                      <a:pt x="0" y="3"/>
                      <a:pt x="1" y="3"/>
                    </a:cubicBezTo>
                    <a:cubicBezTo>
                      <a:pt x="1" y="3"/>
                      <a:pt x="1"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95" name="Freeform 190"/>
              <p:cNvSpPr>
                <a:spLocks/>
              </p:cNvSpPr>
              <p:nvPr/>
            </p:nvSpPr>
            <p:spPr bwMode="auto">
              <a:xfrm>
                <a:off x="2179" y="990"/>
                <a:ext cx="7" cy="7"/>
              </a:xfrm>
              <a:custGeom>
                <a:avLst/>
                <a:gdLst>
                  <a:gd name="T0" fmla="*/ 1 w 3"/>
                  <a:gd name="T1" fmla="*/ 3 h 3"/>
                  <a:gd name="T2" fmla="*/ 0 w 3"/>
                  <a:gd name="T3" fmla="*/ 2 h 3"/>
                  <a:gd name="T4" fmla="*/ 2 w 3"/>
                  <a:gd name="T5" fmla="*/ 0 h 3"/>
                  <a:gd name="T6" fmla="*/ 3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3"/>
                      <a:pt x="0" y="2"/>
                    </a:cubicBezTo>
                    <a:cubicBezTo>
                      <a:pt x="0" y="1"/>
                      <a:pt x="1" y="0"/>
                      <a:pt x="2" y="0"/>
                    </a:cubicBezTo>
                    <a:cubicBezTo>
                      <a:pt x="2" y="0"/>
                      <a:pt x="3" y="1"/>
                      <a:pt x="3" y="2"/>
                    </a:cubicBezTo>
                    <a:cubicBezTo>
                      <a:pt x="3"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96" name="Freeform 191"/>
              <p:cNvSpPr>
                <a:spLocks/>
              </p:cNvSpPr>
              <p:nvPr/>
            </p:nvSpPr>
            <p:spPr bwMode="auto">
              <a:xfrm>
                <a:off x="2179" y="990"/>
                <a:ext cx="7" cy="7"/>
              </a:xfrm>
              <a:custGeom>
                <a:avLst/>
                <a:gdLst>
                  <a:gd name="T0" fmla="*/ 1 w 3"/>
                  <a:gd name="T1" fmla="*/ 3 h 3"/>
                  <a:gd name="T2" fmla="*/ 1 w 3"/>
                  <a:gd name="T3" fmla="*/ 3 h 3"/>
                  <a:gd name="T4" fmla="*/ 0 w 3"/>
                  <a:gd name="T5" fmla="*/ 3 h 3"/>
                  <a:gd name="T6" fmla="*/ 0 w 3"/>
                  <a:gd name="T7" fmla="*/ 2 h 3"/>
                  <a:gd name="T8" fmla="*/ 1 w 3"/>
                  <a:gd name="T9" fmla="*/ 1 h 3"/>
                  <a:gd name="T10" fmla="*/ 2 w 3"/>
                  <a:gd name="T11" fmla="*/ 0 h 3"/>
                  <a:gd name="T12" fmla="*/ 3 w 3"/>
                  <a:gd name="T13" fmla="*/ 1 h 3"/>
                  <a:gd name="T14" fmla="*/ 3 w 3"/>
                  <a:gd name="T15" fmla="*/ 2 h 3"/>
                  <a:gd name="T16" fmla="*/ 2 w 3"/>
                  <a:gd name="T17" fmla="*/ 3 h 3"/>
                  <a:gd name="T18" fmla="*/ 1 w 3"/>
                  <a:gd name="T19" fmla="*/ 3 h 3"/>
                  <a:gd name="T20" fmla="*/ 1 w 3"/>
                  <a:gd name="T21" fmla="*/ 3 h 3"/>
                  <a:gd name="T22" fmla="*/ 1 w 3"/>
                  <a:gd name="T23" fmla="*/ 3 h 3"/>
                  <a:gd name="T24" fmla="*/ 2 w 3"/>
                  <a:gd name="T25" fmla="*/ 3 h 3"/>
                  <a:gd name="T26" fmla="*/ 3 w 3"/>
                  <a:gd name="T27" fmla="*/ 2 h 3"/>
                  <a:gd name="T28" fmla="*/ 3 w 3"/>
                  <a:gd name="T29" fmla="*/ 1 h 3"/>
                  <a:gd name="T30" fmla="*/ 2 w 3"/>
                  <a:gd name="T31" fmla="*/ 0 h 3"/>
                  <a:gd name="T32" fmla="*/ 1 w 3"/>
                  <a:gd name="T33" fmla="*/ 1 h 3"/>
                  <a:gd name="T34" fmla="*/ 0 w 3"/>
                  <a:gd name="T35" fmla="*/ 2 h 3"/>
                  <a:gd name="T36" fmla="*/ 0 w 3"/>
                  <a:gd name="T37" fmla="*/ 3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3"/>
                      <a:pt x="0" y="3"/>
                    </a:cubicBezTo>
                    <a:cubicBezTo>
                      <a:pt x="0" y="3"/>
                      <a:pt x="0" y="2"/>
                      <a:pt x="0" y="2"/>
                    </a:cubicBezTo>
                    <a:cubicBezTo>
                      <a:pt x="0" y="2"/>
                      <a:pt x="0" y="1"/>
                      <a:pt x="1" y="1"/>
                    </a:cubicBezTo>
                    <a:cubicBezTo>
                      <a:pt x="1" y="1"/>
                      <a:pt x="1" y="0"/>
                      <a:pt x="2" y="0"/>
                    </a:cubicBezTo>
                    <a:cubicBezTo>
                      <a:pt x="2" y="0"/>
                      <a:pt x="2" y="0"/>
                      <a:pt x="3" y="1"/>
                    </a:cubicBezTo>
                    <a:cubicBezTo>
                      <a:pt x="3" y="1"/>
                      <a:pt x="3" y="1"/>
                      <a:pt x="3" y="2"/>
                    </a:cubicBezTo>
                    <a:cubicBezTo>
                      <a:pt x="3" y="2"/>
                      <a:pt x="3" y="2"/>
                      <a:pt x="2" y="3"/>
                    </a:cubicBezTo>
                    <a:cubicBezTo>
                      <a:pt x="2" y="3"/>
                      <a:pt x="2" y="3"/>
                      <a:pt x="1" y="3"/>
                    </a:cubicBezTo>
                    <a:cubicBezTo>
                      <a:pt x="1" y="3"/>
                      <a:pt x="1" y="3"/>
                      <a:pt x="1" y="3"/>
                    </a:cubicBezTo>
                    <a:cubicBezTo>
                      <a:pt x="1" y="3"/>
                      <a:pt x="1" y="3"/>
                      <a:pt x="1" y="3"/>
                    </a:cubicBezTo>
                    <a:cubicBezTo>
                      <a:pt x="2" y="3"/>
                      <a:pt x="2" y="3"/>
                      <a:pt x="2" y="3"/>
                    </a:cubicBezTo>
                    <a:cubicBezTo>
                      <a:pt x="3" y="2"/>
                      <a:pt x="3" y="2"/>
                      <a:pt x="3" y="2"/>
                    </a:cubicBezTo>
                    <a:cubicBezTo>
                      <a:pt x="3" y="1"/>
                      <a:pt x="3" y="1"/>
                      <a:pt x="3" y="1"/>
                    </a:cubicBezTo>
                    <a:cubicBezTo>
                      <a:pt x="2" y="0"/>
                      <a:pt x="2" y="0"/>
                      <a:pt x="2" y="0"/>
                    </a:cubicBezTo>
                    <a:cubicBezTo>
                      <a:pt x="1" y="0"/>
                      <a:pt x="1" y="1"/>
                      <a:pt x="1" y="1"/>
                    </a:cubicBezTo>
                    <a:cubicBezTo>
                      <a:pt x="0" y="1"/>
                      <a:pt x="0" y="2"/>
                      <a:pt x="0" y="2"/>
                    </a:cubicBezTo>
                    <a:cubicBezTo>
                      <a:pt x="0" y="3"/>
                      <a:pt x="0" y="3"/>
                      <a:pt x="0" y="3"/>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97" name="Freeform 192"/>
              <p:cNvSpPr>
                <a:spLocks/>
              </p:cNvSpPr>
              <p:nvPr/>
            </p:nvSpPr>
            <p:spPr bwMode="auto">
              <a:xfrm>
                <a:off x="2198" y="995"/>
                <a:ext cx="5" cy="7"/>
              </a:xfrm>
              <a:custGeom>
                <a:avLst/>
                <a:gdLst>
                  <a:gd name="T0" fmla="*/ 1 w 2"/>
                  <a:gd name="T1" fmla="*/ 3 h 3"/>
                  <a:gd name="T2" fmla="*/ 0 w 2"/>
                  <a:gd name="T3" fmla="*/ 2 h 3"/>
                  <a:gd name="T4" fmla="*/ 1 w 2"/>
                  <a:gd name="T5" fmla="*/ 0 h 3"/>
                  <a:gd name="T6" fmla="*/ 2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2"/>
                    </a:cubicBezTo>
                    <a:cubicBezTo>
                      <a:pt x="0" y="1"/>
                      <a:pt x="0" y="0"/>
                      <a:pt x="1" y="0"/>
                    </a:cubicBezTo>
                    <a:cubicBezTo>
                      <a:pt x="2" y="0"/>
                      <a:pt x="2" y="1"/>
                      <a:pt x="2" y="1"/>
                    </a:cubicBezTo>
                    <a:cubicBezTo>
                      <a:pt x="2" y="2"/>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98" name="Freeform 193"/>
              <p:cNvSpPr>
                <a:spLocks/>
              </p:cNvSpPr>
              <p:nvPr/>
            </p:nvSpPr>
            <p:spPr bwMode="auto">
              <a:xfrm>
                <a:off x="2198" y="995"/>
                <a:ext cx="5" cy="7"/>
              </a:xfrm>
              <a:custGeom>
                <a:avLst/>
                <a:gdLst>
                  <a:gd name="T0" fmla="*/ 1 w 2"/>
                  <a:gd name="T1" fmla="*/ 3 h 3"/>
                  <a:gd name="T2" fmla="*/ 1 w 2"/>
                  <a:gd name="T3" fmla="*/ 3 h 3"/>
                  <a:gd name="T4" fmla="*/ 0 w 2"/>
                  <a:gd name="T5" fmla="*/ 2 h 3"/>
                  <a:gd name="T6" fmla="*/ 0 w 2"/>
                  <a:gd name="T7" fmla="*/ 2 h 3"/>
                  <a:gd name="T8" fmla="*/ 0 w 2"/>
                  <a:gd name="T9" fmla="*/ 1 h 3"/>
                  <a:gd name="T10" fmla="*/ 1 w 2"/>
                  <a:gd name="T11" fmla="*/ 0 h 3"/>
                  <a:gd name="T12" fmla="*/ 2 w 2"/>
                  <a:gd name="T13" fmla="*/ 1 h 3"/>
                  <a:gd name="T14" fmla="*/ 2 w 2"/>
                  <a:gd name="T15" fmla="*/ 1 h 3"/>
                  <a:gd name="T16" fmla="*/ 2 w 2"/>
                  <a:gd name="T17" fmla="*/ 2 h 3"/>
                  <a:gd name="T18" fmla="*/ 1 w 2"/>
                  <a:gd name="T19" fmla="*/ 3 h 3"/>
                  <a:gd name="T20" fmla="*/ 1 w 2"/>
                  <a:gd name="T21" fmla="*/ 3 h 3"/>
                  <a:gd name="T22" fmla="*/ 1 w 2"/>
                  <a:gd name="T23" fmla="*/ 3 h 3"/>
                  <a:gd name="T24" fmla="*/ 2 w 2"/>
                  <a:gd name="T25" fmla="*/ 2 h 3"/>
                  <a:gd name="T26" fmla="*/ 2 w 2"/>
                  <a:gd name="T27" fmla="*/ 1 h 3"/>
                  <a:gd name="T28" fmla="*/ 2 w 2"/>
                  <a:gd name="T29" fmla="*/ 1 h 3"/>
                  <a:gd name="T30" fmla="*/ 1 w 2"/>
                  <a:gd name="T31" fmla="*/ 0 h 3"/>
                  <a:gd name="T32" fmla="*/ 0 w 2"/>
                  <a:gd name="T33" fmla="*/ 1 h 3"/>
                  <a:gd name="T34" fmla="*/ 0 w 2"/>
                  <a:gd name="T35" fmla="*/ 2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0" y="3"/>
                      <a:pt x="0" y="3"/>
                      <a:pt x="0" y="2"/>
                    </a:cubicBezTo>
                    <a:cubicBezTo>
                      <a:pt x="0" y="2"/>
                      <a:pt x="0" y="2"/>
                      <a:pt x="0" y="2"/>
                    </a:cubicBezTo>
                    <a:cubicBezTo>
                      <a:pt x="0" y="1"/>
                      <a:pt x="0" y="1"/>
                      <a:pt x="0" y="1"/>
                    </a:cubicBezTo>
                    <a:cubicBezTo>
                      <a:pt x="0" y="1"/>
                      <a:pt x="1" y="0"/>
                      <a:pt x="1" y="0"/>
                    </a:cubicBezTo>
                    <a:cubicBezTo>
                      <a:pt x="1" y="0"/>
                      <a:pt x="1" y="0"/>
                      <a:pt x="2" y="1"/>
                    </a:cubicBezTo>
                    <a:cubicBezTo>
                      <a:pt x="2" y="1"/>
                      <a:pt x="2" y="1"/>
                      <a:pt x="2" y="1"/>
                    </a:cubicBezTo>
                    <a:cubicBezTo>
                      <a:pt x="2" y="2"/>
                      <a:pt x="2" y="2"/>
                      <a:pt x="2" y="2"/>
                    </a:cubicBezTo>
                    <a:cubicBezTo>
                      <a:pt x="1" y="2"/>
                      <a:pt x="1" y="3"/>
                      <a:pt x="1" y="3"/>
                    </a:cubicBezTo>
                    <a:cubicBezTo>
                      <a:pt x="1" y="3"/>
                      <a:pt x="1" y="3"/>
                      <a:pt x="1" y="3"/>
                    </a:cubicBezTo>
                    <a:cubicBezTo>
                      <a:pt x="1" y="3"/>
                      <a:pt x="1" y="3"/>
                      <a:pt x="1" y="3"/>
                    </a:cubicBezTo>
                    <a:cubicBezTo>
                      <a:pt x="1" y="3"/>
                      <a:pt x="1" y="2"/>
                      <a:pt x="2" y="2"/>
                    </a:cubicBezTo>
                    <a:cubicBezTo>
                      <a:pt x="2" y="2"/>
                      <a:pt x="2" y="2"/>
                      <a:pt x="2" y="1"/>
                    </a:cubicBezTo>
                    <a:cubicBezTo>
                      <a:pt x="2" y="1"/>
                      <a:pt x="2" y="1"/>
                      <a:pt x="2" y="1"/>
                    </a:cubicBezTo>
                    <a:cubicBezTo>
                      <a:pt x="1" y="0"/>
                      <a:pt x="1" y="0"/>
                      <a:pt x="1" y="0"/>
                    </a:cubicBezTo>
                    <a:cubicBezTo>
                      <a:pt x="1" y="0"/>
                      <a:pt x="0" y="1"/>
                      <a:pt x="0" y="1"/>
                    </a:cubicBezTo>
                    <a:cubicBezTo>
                      <a:pt x="0" y="1"/>
                      <a:pt x="0" y="1"/>
                      <a:pt x="0" y="2"/>
                    </a:cubicBezTo>
                    <a:cubicBezTo>
                      <a:pt x="0" y="2"/>
                      <a:pt x="0" y="2"/>
                      <a:pt x="0" y="2"/>
                    </a:cubicBezTo>
                    <a:cubicBezTo>
                      <a:pt x="0" y="3"/>
                      <a:pt x="0"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99" name="Freeform 194"/>
              <p:cNvSpPr>
                <a:spLocks/>
              </p:cNvSpPr>
              <p:nvPr/>
            </p:nvSpPr>
            <p:spPr bwMode="auto">
              <a:xfrm>
                <a:off x="2189" y="995"/>
                <a:ext cx="7" cy="7"/>
              </a:xfrm>
              <a:custGeom>
                <a:avLst/>
                <a:gdLst>
                  <a:gd name="T0" fmla="*/ 1 w 3"/>
                  <a:gd name="T1" fmla="*/ 2 h 3"/>
                  <a:gd name="T2" fmla="*/ 0 w 3"/>
                  <a:gd name="T3" fmla="*/ 1 h 3"/>
                  <a:gd name="T4" fmla="*/ 1 w 3"/>
                  <a:gd name="T5" fmla="*/ 0 h 3"/>
                  <a:gd name="T6" fmla="*/ 2 w 3"/>
                  <a:gd name="T7" fmla="*/ 1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3"/>
                      <a:pt x="0" y="2"/>
                      <a:pt x="0" y="1"/>
                    </a:cubicBezTo>
                    <a:cubicBezTo>
                      <a:pt x="0" y="1"/>
                      <a:pt x="1" y="0"/>
                      <a:pt x="1" y="0"/>
                    </a:cubicBezTo>
                    <a:cubicBezTo>
                      <a:pt x="2" y="0"/>
                      <a:pt x="3" y="0"/>
                      <a:pt x="2" y="1"/>
                    </a:cubicBezTo>
                    <a:cubicBezTo>
                      <a:pt x="2" y="2"/>
                      <a:pt x="2"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00" name="Freeform 195"/>
              <p:cNvSpPr>
                <a:spLocks/>
              </p:cNvSpPr>
              <p:nvPr/>
            </p:nvSpPr>
            <p:spPr bwMode="auto">
              <a:xfrm>
                <a:off x="2189" y="995"/>
                <a:ext cx="5" cy="5"/>
              </a:xfrm>
              <a:custGeom>
                <a:avLst/>
                <a:gdLst>
                  <a:gd name="T0" fmla="*/ 1 w 2"/>
                  <a:gd name="T1" fmla="*/ 2 h 2"/>
                  <a:gd name="T2" fmla="*/ 1 w 2"/>
                  <a:gd name="T3" fmla="*/ 2 h 2"/>
                  <a:gd name="T4" fmla="*/ 0 w 2"/>
                  <a:gd name="T5" fmla="*/ 2 h 2"/>
                  <a:gd name="T6" fmla="*/ 0 w 2"/>
                  <a:gd name="T7" fmla="*/ 1 h 2"/>
                  <a:gd name="T8" fmla="*/ 0 w 2"/>
                  <a:gd name="T9" fmla="*/ 0 h 2"/>
                  <a:gd name="T10" fmla="*/ 1 w 2"/>
                  <a:gd name="T11" fmla="*/ 0 h 2"/>
                  <a:gd name="T12" fmla="*/ 2 w 2"/>
                  <a:gd name="T13" fmla="*/ 0 h 2"/>
                  <a:gd name="T14" fmla="*/ 2 w 2"/>
                  <a:gd name="T15" fmla="*/ 1 h 2"/>
                  <a:gd name="T16" fmla="*/ 2 w 2"/>
                  <a:gd name="T17" fmla="*/ 2 h 2"/>
                  <a:gd name="T18" fmla="*/ 1 w 2"/>
                  <a:gd name="T19" fmla="*/ 2 h 2"/>
                  <a:gd name="T20" fmla="*/ 1 w 2"/>
                  <a:gd name="T21" fmla="*/ 2 h 2"/>
                  <a:gd name="T22" fmla="*/ 1 w 2"/>
                  <a:gd name="T23" fmla="*/ 2 h 2"/>
                  <a:gd name="T24" fmla="*/ 2 w 2"/>
                  <a:gd name="T25" fmla="*/ 2 h 2"/>
                  <a:gd name="T26" fmla="*/ 2 w 2"/>
                  <a:gd name="T27" fmla="*/ 1 h 2"/>
                  <a:gd name="T28" fmla="*/ 2 w 2"/>
                  <a:gd name="T29" fmla="*/ 0 h 2"/>
                  <a:gd name="T30" fmla="*/ 1 w 2"/>
                  <a:gd name="T31" fmla="*/ 0 h 2"/>
                  <a:gd name="T32" fmla="*/ 0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0" y="2"/>
                      <a:pt x="0" y="2"/>
                    </a:cubicBezTo>
                    <a:cubicBezTo>
                      <a:pt x="0" y="2"/>
                      <a:pt x="0" y="2"/>
                      <a:pt x="0" y="1"/>
                    </a:cubicBezTo>
                    <a:cubicBezTo>
                      <a:pt x="0" y="1"/>
                      <a:pt x="0" y="1"/>
                      <a:pt x="0" y="0"/>
                    </a:cubicBezTo>
                    <a:cubicBezTo>
                      <a:pt x="1" y="0"/>
                      <a:pt x="1" y="0"/>
                      <a:pt x="1" y="0"/>
                    </a:cubicBezTo>
                    <a:cubicBezTo>
                      <a:pt x="2" y="0"/>
                      <a:pt x="2" y="0"/>
                      <a:pt x="2" y="0"/>
                    </a:cubicBezTo>
                    <a:cubicBezTo>
                      <a:pt x="2" y="0"/>
                      <a:pt x="2" y="1"/>
                      <a:pt x="2" y="1"/>
                    </a:cubicBezTo>
                    <a:cubicBezTo>
                      <a:pt x="2" y="1"/>
                      <a:pt x="2" y="2"/>
                      <a:pt x="2" y="2"/>
                    </a:cubicBezTo>
                    <a:cubicBezTo>
                      <a:pt x="2" y="2"/>
                      <a:pt x="1" y="2"/>
                      <a:pt x="1" y="2"/>
                    </a:cubicBezTo>
                    <a:cubicBezTo>
                      <a:pt x="1" y="2"/>
                      <a:pt x="1" y="2"/>
                      <a:pt x="1" y="2"/>
                    </a:cubicBezTo>
                    <a:cubicBezTo>
                      <a:pt x="1" y="2"/>
                      <a:pt x="1" y="2"/>
                      <a:pt x="1" y="2"/>
                    </a:cubicBezTo>
                    <a:cubicBezTo>
                      <a:pt x="1" y="2"/>
                      <a:pt x="2" y="2"/>
                      <a:pt x="2" y="2"/>
                    </a:cubicBezTo>
                    <a:cubicBezTo>
                      <a:pt x="2" y="2"/>
                      <a:pt x="2" y="1"/>
                      <a:pt x="2" y="1"/>
                    </a:cubicBezTo>
                    <a:cubicBezTo>
                      <a:pt x="2" y="1"/>
                      <a:pt x="2" y="0"/>
                      <a:pt x="2" y="0"/>
                    </a:cubicBezTo>
                    <a:cubicBezTo>
                      <a:pt x="2" y="0"/>
                      <a:pt x="2" y="0"/>
                      <a:pt x="1" y="0"/>
                    </a:cubicBezTo>
                    <a:cubicBezTo>
                      <a:pt x="1" y="0"/>
                      <a:pt x="1" y="0"/>
                      <a:pt x="0" y="0"/>
                    </a:cubicBezTo>
                    <a:cubicBezTo>
                      <a:pt x="0" y="1"/>
                      <a:pt x="0" y="1"/>
                      <a:pt x="0" y="1"/>
                    </a:cubicBezTo>
                    <a:cubicBezTo>
                      <a:pt x="0" y="2"/>
                      <a:pt x="0" y="2"/>
                      <a:pt x="0" y="2"/>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01" name="Freeform 196"/>
              <p:cNvSpPr>
                <a:spLocks/>
              </p:cNvSpPr>
              <p:nvPr/>
            </p:nvSpPr>
            <p:spPr bwMode="auto">
              <a:xfrm>
                <a:off x="2205" y="995"/>
                <a:ext cx="5"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2"/>
                      <a:pt x="0" y="1"/>
                    </a:cubicBezTo>
                    <a:cubicBezTo>
                      <a:pt x="0" y="1"/>
                      <a:pt x="1" y="0"/>
                      <a:pt x="1" y="0"/>
                    </a:cubicBezTo>
                    <a:cubicBezTo>
                      <a:pt x="2" y="0"/>
                      <a:pt x="2" y="1"/>
                      <a:pt x="2" y="1"/>
                    </a:cubicBezTo>
                    <a:cubicBezTo>
                      <a:pt x="2"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02" name="Freeform 197"/>
              <p:cNvSpPr>
                <a:spLocks/>
              </p:cNvSpPr>
              <p:nvPr/>
            </p:nvSpPr>
            <p:spPr bwMode="auto">
              <a:xfrm>
                <a:off x="2205" y="995"/>
                <a:ext cx="5" cy="5"/>
              </a:xfrm>
              <a:custGeom>
                <a:avLst/>
                <a:gdLst>
                  <a:gd name="T0" fmla="*/ 1 w 2"/>
                  <a:gd name="T1" fmla="*/ 2 h 2"/>
                  <a:gd name="T2" fmla="*/ 1 w 2"/>
                  <a:gd name="T3" fmla="*/ 2 h 2"/>
                  <a:gd name="T4" fmla="*/ 0 w 2"/>
                  <a:gd name="T5" fmla="*/ 2 h 2"/>
                  <a:gd name="T6" fmla="*/ 0 w 2"/>
                  <a:gd name="T7" fmla="*/ 1 h 2"/>
                  <a:gd name="T8" fmla="*/ 0 w 2"/>
                  <a:gd name="T9" fmla="*/ 1 h 2"/>
                  <a:gd name="T10" fmla="*/ 1 w 2"/>
                  <a:gd name="T11" fmla="*/ 0 h 2"/>
                  <a:gd name="T12" fmla="*/ 2 w 2"/>
                  <a:gd name="T13" fmla="*/ 0 h 2"/>
                  <a:gd name="T14" fmla="*/ 2 w 2"/>
                  <a:gd name="T15" fmla="*/ 1 h 2"/>
                  <a:gd name="T16" fmla="*/ 2 w 2"/>
                  <a:gd name="T17" fmla="*/ 2 h 2"/>
                  <a:gd name="T18" fmla="*/ 1 w 2"/>
                  <a:gd name="T19" fmla="*/ 2 h 2"/>
                  <a:gd name="T20" fmla="*/ 1 w 2"/>
                  <a:gd name="T21" fmla="*/ 2 h 2"/>
                  <a:gd name="T22" fmla="*/ 1 w 2"/>
                  <a:gd name="T23" fmla="*/ 2 h 2"/>
                  <a:gd name="T24" fmla="*/ 2 w 2"/>
                  <a:gd name="T25" fmla="*/ 2 h 2"/>
                  <a:gd name="T26" fmla="*/ 2 w 2"/>
                  <a:gd name="T27" fmla="*/ 1 h 2"/>
                  <a:gd name="T28" fmla="*/ 2 w 2"/>
                  <a:gd name="T29" fmla="*/ 0 h 2"/>
                  <a:gd name="T30" fmla="*/ 1 w 2"/>
                  <a:gd name="T31" fmla="*/ 0 h 2"/>
                  <a:gd name="T32" fmla="*/ 0 w 2"/>
                  <a:gd name="T33" fmla="*/ 1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0" y="2"/>
                      <a:pt x="0" y="2"/>
                    </a:cubicBezTo>
                    <a:cubicBezTo>
                      <a:pt x="0" y="2"/>
                      <a:pt x="0" y="2"/>
                      <a:pt x="0" y="1"/>
                    </a:cubicBezTo>
                    <a:cubicBezTo>
                      <a:pt x="0" y="1"/>
                      <a:pt x="0" y="1"/>
                      <a:pt x="0" y="1"/>
                    </a:cubicBezTo>
                    <a:cubicBezTo>
                      <a:pt x="1" y="0"/>
                      <a:pt x="1" y="0"/>
                      <a:pt x="1" y="0"/>
                    </a:cubicBezTo>
                    <a:cubicBezTo>
                      <a:pt x="1" y="0"/>
                      <a:pt x="2" y="0"/>
                      <a:pt x="2" y="0"/>
                    </a:cubicBezTo>
                    <a:cubicBezTo>
                      <a:pt x="2" y="1"/>
                      <a:pt x="2" y="1"/>
                      <a:pt x="2" y="1"/>
                    </a:cubicBezTo>
                    <a:cubicBezTo>
                      <a:pt x="2" y="1"/>
                      <a:pt x="2" y="1"/>
                      <a:pt x="2" y="2"/>
                    </a:cubicBezTo>
                    <a:cubicBezTo>
                      <a:pt x="1" y="2"/>
                      <a:pt x="1" y="2"/>
                      <a:pt x="1" y="2"/>
                    </a:cubicBezTo>
                    <a:cubicBezTo>
                      <a:pt x="1" y="2"/>
                      <a:pt x="1" y="2"/>
                      <a:pt x="1" y="2"/>
                    </a:cubicBezTo>
                    <a:cubicBezTo>
                      <a:pt x="1" y="2"/>
                      <a:pt x="1" y="2"/>
                      <a:pt x="1" y="2"/>
                    </a:cubicBezTo>
                    <a:cubicBezTo>
                      <a:pt x="1" y="2"/>
                      <a:pt x="1" y="2"/>
                      <a:pt x="2" y="2"/>
                    </a:cubicBezTo>
                    <a:cubicBezTo>
                      <a:pt x="2" y="1"/>
                      <a:pt x="2" y="1"/>
                      <a:pt x="2" y="1"/>
                    </a:cubicBezTo>
                    <a:cubicBezTo>
                      <a:pt x="2" y="1"/>
                      <a:pt x="2" y="1"/>
                      <a:pt x="2" y="0"/>
                    </a:cubicBezTo>
                    <a:cubicBezTo>
                      <a:pt x="2" y="0"/>
                      <a:pt x="1" y="0"/>
                      <a:pt x="1" y="0"/>
                    </a:cubicBezTo>
                    <a:cubicBezTo>
                      <a:pt x="1" y="0"/>
                      <a:pt x="1" y="0"/>
                      <a:pt x="0" y="1"/>
                    </a:cubicBezTo>
                    <a:cubicBezTo>
                      <a:pt x="0" y="1"/>
                      <a:pt x="0" y="1"/>
                      <a:pt x="0" y="1"/>
                    </a:cubicBezTo>
                    <a:cubicBezTo>
                      <a:pt x="0" y="2"/>
                      <a:pt x="0" y="2"/>
                      <a:pt x="0" y="2"/>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03" name="Freeform 198"/>
              <p:cNvSpPr>
                <a:spLocks/>
              </p:cNvSpPr>
              <p:nvPr/>
            </p:nvSpPr>
            <p:spPr bwMode="auto">
              <a:xfrm>
                <a:off x="2212" y="995"/>
                <a:ext cx="3" cy="2"/>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0" y="0"/>
                      <a:pt x="1" y="0"/>
                    </a:cubicBezTo>
                    <a:cubicBezTo>
                      <a:pt x="1" y="0"/>
                      <a:pt x="1" y="0"/>
                      <a:pt x="1" y="0"/>
                    </a:cubicBezTo>
                    <a:cubicBezTo>
                      <a:pt x="1" y="1"/>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04" name="Freeform 199"/>
              <p:cNvSpPr>
                <a:spLocks/>
              </p:cNvSpPr>
              <p:nvPr/>
            </p:nvSpPr>
            <p:spPr bwMode="auto">
              <a:xfrm>
                <a:off x="2212" y="995"/>
                <a:ext cx="3" cy="2"/>
              </a:xfrm>
              <a:custGeom>
                <a:avLst/>
                <a:gdLst>
                  <a:gd name="T0" fmla="*/ 0 w 1"/>
                  <a:gd name="T1" fmla="*/ 1 h 1"/>
                  <a:gd name="T2" fmla="*/ 0 w 1"/>
                  <a:gd name="T3" fmla="*/ 1 h 1"/>
                  <a:gd name="T4" fmla="*/ 0 w 1"/>
                  <a:gd name="T5" fmla="*/ 1 h 1"/>
                  <a:gd name="T6" fmla="*/ 0 w 1"/>
                  <a:gd name="T7" fmla="*/ 1 h 1"/>
                  <a:gd name="T8" fmla="*/ 0 w 1"/>
                  <a:gd name="T9" fmla="*/ 0 h 1"/>
                  <a:gd name="T10" fmla="*/ 1 w 1"/>
                  <a:gd name="T11" fmla="*/ 0 h 1"/>
                  <a:gd name="T12" fmla="*/ 1 w 1"/>
                  <a:gd name="T13" fmla="*/ 0 h 1"/>
                  <a:gd name="T14" fmla="*/ 1 w 1"/>
                  <a:gd name="T15" fmla="*/ 0 h 1"/>
                  <a:gd name="T16" fmla="*/ 1 w 1"/>
                  <a:gd name="T17" fmla="*/ 1 h 1"/>
                  <a:gd name="T18" fmla="*/ 0 w 1"/>
                  <a:gd name="T19" fmla="*/ 1 h 1"/>
                  <a:gd name="T20" fmla="*/ 0 w 1"/>
                  <a:gd name="T21" fmla="*/ 1 h 1"/>
                  <a:gd name="T22" fmla="*/ 0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1"/>
                      <a:pt x="1" y="1"/>
                      <a:pt x="1" y="1"/>
                    </a:cubicBezTo>
                    <a:cubicBezTo>
                      <a:pt x="1" y="1"/>
                      <a:pt x="1" y="1"/>
                      <a:pt x="0" y="1"/>
                    </a:cubicBezTo>
                    <a:cubicBezTo>
                      <a:pt x="0" y="1"/>
                      <a:pt x="0" y="1"/>
                      <a:pt x="0" y="1"/>
                    </a:cubicBezTo>
                    <a:cubicBezTo>
                      <a:pt x="0" y="1"/>
                      <a:pt x="0" y="1"/>
                      <a:pt x="0" y="1"/>
                    </a:cubicBezTo>
                    <a:cubicBezTo>
                      <a:pt x="1" y="1"/>
                      <a:pt x="1" y="1"/>
                      <a:pt x="1" y="1"/>
                    </a:cubicBezTo>
                    <a:cubicBezTo>
                      <a:pt x="1" y="1"/>
                      <a:pt x="1" y="1"/>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05" name="Freeform 200"/>
              <p:cNvSpPr>
                <a:spLocks/>
              </p:cNvSpPr>
              <p:nvPr/>
            </p:nvSpPr>
            <p:spPr bwMode="auto">
              <a:xfrm>
                <a:off x="2217" y="992"/>
                <a:ext cx="3" cy="3"/>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0"/>
                    </a:cubicBezTo>
                    <a:cubicBezTo>
                      <a:pt x="0" y="0"/>
                      <a:pt x="1" y="0"/>
                      <a:pt x="1" y="0"/>
                    </a:cubicBezTo>
                    <a:cubicBezTo>
                      <a:pt x="1"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06" name="Freeform 201"/>
              <p:cNvSpPr>
                <a:spLocks/>
              </p:cNvSpPr>
              <p:nvPr/>
            </p:nvSpPr>
            <p:spPr bwMode="auto">
              <a:xfrm>
                <a:off x="2217" y="992"/>
                <a:ext cx="3" cy="3"/>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0" y="1"/>
                      <a:pt x="0" y="1"/>
                    </a:cubicBezTo>
                    <a:cubicBezTo>
                      <a:pt x="0" y="1"/>
                      <a:pt x="0" y="1"/>
                      <a:pt x="0" y="0"/>
                    </a:cubicBez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07" name="Freeform 202"/>
              <p:cNvSpPr>
                <a:spLocks/>
              </p:cNvSpPr>
              <p:nvPr/>
            </p:nvSpPr>
            <p:spPr bwMode="auto">
              <a:xfrm>
                <a:off x="2163" y="981"/>
                <a:ext cx="7" cy="7"/>
              </a:xfrm>
              <a:custGeom>
                <a:avLst/>
                <a:gdLst>
                  <a:gd name="T0" fmla="*/ 1 w 3"/>
                  <a:gd name="T1" fmla="*/ 3 h 3"/>
                  <a:gd name="T2" fmla="*/ 0 w 3"/>
                  <a:gd name="T3" fmla="*/ 1 h 3"/>
                  <a:gd name="T4" fmla="*/ 2 w 3"/>
                  <a:gd name="T5" fmla="*/ 0 h 3"/>
                  <a:gd name="T6" fmla="*/ 3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2"/>
                      <a:pt x="0" y="1"/>
                    </a:cubicBezTo>
                    <a:cubicBezTo>
                      <a:pt x="1" y="0"/>
                      <a:pt x="1" y="0"/>
                      <a:pt x="2" y="0"/>
                    </a:cubicBezTo>
                    <a:cubicBezTo>
                      <a:pt x="3" y="0"/>
                      <a:pt x="3" y="1"/>
                      <a:pt x="3" y="1"/>
                    </a:cubicBezTo>
                    <a:cubicBezTo>
                      <a:pt x="3"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08" name="Freeform 203"/>
              <p:cNvSpPr>
                <a:spLocks/>
              </p:cNvSpPr>
              <p:nvPr/>
            </p:nvSpPr>
            <p:spPr bwMode="auto">
              <a:xfrm>
                <a:off x="2163" y="981"/>
                <a:ext cx="7" cy="7"/>
              </a:xfrm>
              <a:custGeom>
                <a:avLst/>
                <a:gdLst>
                  <a:gd name="T0" fmla="*/ 1 w 3"/>
                  <a:gd name="T1" fmla="*/ 3 h 3"/>
                  <a:gd name="T2" fmla="*/ 1 w 3"/>
                  <a:gd name="T3" fmla="*/ 3 h 3"/>
                  <a:gd name="T4" fmla="*/ 1 w 3"/>
                  <a:gd name="T5" fmla="*/ 2 h 3"/>
                  <a:gd name="T6" fmla="*/ 0 w 3"/>
                  <a:gd name="T7" fmla="*/ 1 h 3"/>
                  <a:gd name="T8" fmla="*/ 1 w 3"/>
                  <a:gd name="T9" fmla="*/ 0 h 3"/>
                  <a:gd name="T10" fmla="*/ 2 w 3"/>
                  <a:gd name="T11" fmla="*/ 0 h 3"/>
                  <a:gd name="T12" fmla="*/ 3 w 3"/>
                  <a:gd name="T13" fmla="*/ 0 h 3"/>
                  <a:gd name="T14" fmla="*/ 3 w 3"/>
                  <a:gd name="T15" fmla="*/ 1 h 3"/>
                  <a:gd name="T16" fmla="*/ 3 w 3"/>
                  <a:gd name="T17" fmla="*/ 2 h 3"/>
                  <a:gd name="T18" fmla="*/ 1 w 3"/>
                  <a:gd name="T19" fmla="*/ 3 h 3"/>
                  <a:gd name="T20" fmla="*/ 1 w 3"/>
                  <a:gd name="T21" fmla="*/ 3 h 3"/>
                  <a:gd name="T22" fmla="*/ 1 w 3"/>
                  <a:gd name="T23" fmla="*/ 3 h 3"/>
                  <a:gd name="T24" fmla="*/ 3 w 3"/>
                  <a:gd name="T25" fmla="*/ 2 h 3"/>
                  <a:gd name="T26" fmla="*/ 3 w 3"/>
                  <a:gd name="T27" fmla="*/ 1 h 3"/>
                  <a:gd name="T28" fmla="*/ 3 w 3"/>
                  <a:gd name="T29" fmla="*/ 0 h 3"/>
                  <a:gd name="T30" fmla="*/ 2 w 3"/>
                  <a:gd name="T31" fmla="*/ 0 h 3"/>
                  <a:gd name="T32" fmla="*/ 1 w 3"/>
                  <a:gd name="T33" fmla="*/ 0 h 3"/>
                  <a:gd name="T34" fmla="*/ 0 w 3"/>
                  <a:gd name="T35" fmla="*/ 1 h 3"/>
                  <a:gd name="T36" fmla="*/ 1 w 3"/>
                  <a:gd name="T37" fmla="*/ 2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3"/>
                      <a:pt x="1" y="2"/>
                    </a:cubicBezTo>
                    <a:cubicBezTo>
                      <a:pt x="0" y="2"/>
                      <a:pt x="0" y="2"/>
                      <a:pt x="0" y="1"/>
                    </a:cubicBezTo>
                    <a:cubicBezTo>
                      <a:pt x="0" y="1"/>
                      <a:pt x="1" y="0"/>
                      <a:pt x="1" y="0"/>
                    </a:cubicBezTo>
                    <a:cubicBezTo>
                      <a:pt x="1" y="0"/>
                      <a:pt x="2" y="0"/>
                      <a:pt x="2" y="0"/>
                    </a:cubicBezTo>
                    <a:cubicBezTo>
                      <a:pt x="3" y="0"/>
                      <a:pt x="3" y="0"/>
                      <a:pt x="3" y="0"/>
                    </a:cubicBezTo>
                    <a:cubicBezTo>
                      <a:pt x="3" y="1"/>
                      <a:pt x="3" y="1"/>
                      <a:pt x="3" y="1"/>
                    </a:cubicBezTo>
                    <a:cubicBezTo>
                      <a:pt x="3" y="2"/>
                      <a:pt x="3" y="2"/>
                      <a:pt x="3" y="2"/>
                    </a:cubicBezTo>
                    <a:cubicBezTo>
                      <a:pt x="2" y="3"/>
                      <a:pt x="2" y="3"/>
                      <a:pt x="1" y="3"/>
                    </a:cubicBezTo>
                    <a:cubicBezTo>
                      <a:pt x="1" y="3"/>
                      <a:pt x="1" y="3"/>
                      <a:pt x="1" y="3"/>
                    </a:cubicBezTo>
                    <a:cubicBezTo>
                      <a:pt x="1" y="3"/>
                      <a:pt x="1" y="3"/>
                      <a:pt x="1" y="3"/>
                    </a:cubicBezTo>
                    <a:cubicBezTo>
                      <a:pt x="2" y="3"/>
                      <a:pt x="2" y="3"/>
                      <a:pt x="3" y="2"/>
                    </a:cubicBezTo>
                    <a:cubicBezTo>
                      <a:pt x="3" y="2"/>
                      <a:pt x="3" y="2"/>
                      <a:pt x="3" y="1"/>
                    </a:cubicBezTo>
                    <a:cubicBezTo>
                      <a:pt x="3" y="1"/>
                      <a:pt x="3" y="1"/>
                      <a:pt x="3" y="0"/>
                    </a:cubicBezTo>
                    <a:cubicBezTo>
                      <a:pt x="3" y="0"/>
                      <a:pt x="3" y="0"/>
                      <a:pt x="2" y="0"/>
                    </a:cubicBezTo>
                    <a:cubicBezTo>
                      <a:pt x="2" y="0"/>
                      <a:pt x="1" y="0"/>
                      <a:pt x="1" y="0"/>
                    </a:cubicBezTo>
                    <a:cubicBezTo>
                      <a:pt x="1" y="0"/>
                      <a:pt x="0" y="1"/>
                      <a:pt x="0" y="1"/>
                    </a:cubicBezTo>
                    <a:cubicBezTo>
                      <a:pt x="0" y="2"/>
                      <a:pt x="0" y="2"/>
                      <a:pt x="1" y="2"/>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09" name="Freeform 204"/>
              <p:cNvSpPr>
                <a:spLocks/>
              </p:cNvSpPr>
              <p:nvPr/>
            </p:nvSpPr>
            <p:spPr bwMode="auto">
              <a:xfrm>
                <a:off x="2222" y="988"/>
                <a:ext cx="2" cy="4"/>
              </a:xfrm>
              <a:custGeom>
                <a:avLst/>
                <a:gdLst>
                  <a:gd name="T0" fmla="*/ 1 w 1"/>
                  <a:gd name="T1" fmla="*/ 2 h 2"/>
                  <a:gd name="T2" fmla="*/ 0 w 1"/>
                  <a:gd name="T3" fmla="*/ 1 h 2"/>
                  <a:gd name="T4" fmla="*/ 1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1"/>
                      <a:pt x="0" y="1"/>
                    </a:cubicBezTo>
                    <a:cubicBezTo>
                      <a:pt x="0" y="1"/>
                      <a:pt x="1" y="1"/>
                      <a:pt x="1" y="1"/>
                    </a:cubicBezTo>
                    <a:cubicBezTo>
                      <a:pt x="1" y="0"/>
                      <a:pt x="1" y="1"/>
                      <a:pt x="1" y="1"/>
                    </a:cubicBezTo>
                    <a:cubicBezTo>
                      <a:pt x="1"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10" name="Freeform 205"/>
              <p:cNvSpPr>
                <a:spLocks/>
              </p:cNvSpPr>
              <p:nvPr/>
            </p:nvSpPr>
            <p:spPr bwMode="auto">
              <a:xfrm>
                <a:off x="2222" y="988"/>
                <a:ext cx="2" cy="4"/>
              </a:xfrm>
              <a:custGeom>
                <a:avLst/>
                <a:gdLst>
                  <a:gd name="T0" fmla="*/ 1 w 1"/>
                  <a:gd name="T1" fmla="*/ 2 h 2"/>
                  <a:gd name="T2" fmla="*/ 1 w 1"/>
                  <a:gd name="T3" fmla="*/ 2 h 2"/>
                  <a:gd name="T4" fmla="*/ 0 w 1"/>
                  <a:gd name="T5" fmla="*/ 1 h 2"/>
                  <a:gd name="T6" fmla="*/ 0 w 1"/>
                  <a:gd name="T7" fmla="*/ 1 h 2"/>
                  <a:gd name="T8" fmla="*/ 0 w 1"/>
                  <a:gd name="T9" fmla="*/ 1 h 2"/>
                  <a:gd name="T10" fmla="*/ 1 w 1"/>
                  <a:gd name="T11" fmla="*/ 1 h 2"/>
                  <a:gd name="T12" fmla="*/ 1 w 1"/>
                  <a:gd name="T13" fmla="*/ 1 h 2"/>
                  <a:gd name="T14" fmla="*/ 1 w 1"/>
                  <a:gd name="T15" fmla="*/ 1 h 2"/>
                  <a:gd name="T16" fmla="*/ 1 w 1"/>
                  <a:gd name="T17" fmla="*/ 1 h 2"/>
                  <a:gd name="T18" fmla="*/ 1 w 1"/>
                  <a:gd name="T19" fmla="*/ 2 h 2"/>
                  <a:gd name="T20" fmla="*/ 1 w 1"/>
                  <a:gd name="T21" fmla="*/ 2 h 2"/>
                  <a:gd name="T22" fmla="*/ 1 w 1"/>
                  <a:gd name="T23" fmla="*/ 2 h 2"/>
                  <a:gd name="T24" fmla="*/ 1 w 1"/>
                  <a:gd name="T25" fmla="*/ 1 h 2"/>
                  <a:gd name="T26" fmla="*/ 1 w 1"/>
                  <a:gd name="T27" fmla="*/ 1 h 2"/>
                  <a:gd name="T28" fmla="*/ 1 w 1"/>
                  <a:gd name="T29" fmla="*/ 1 h 2"/>
                  <a:gd name="T30" fmla="*/ 1 w 1"/>
                  <a:gd name="T31" fmla="*/ 1 h 2"/>
                  <a:gd name="T32" fmla="*/ 0 w 1"/>
                  <a:gd name="T33" fmla="*/ 1 h 2"/>
                  <a:gd name="T34" fmla="*/ 0 w 1"/>
                  <a:gd name="T35" fmla="*/ 1 h 2"/>
                  <a:gd name="T36" fmla="*/ 0 w 1"/>
                  <a:gd name="T37" fmla="*/ 1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0" y="2"/>
                      <a:pt x="0" y="1"/>
                    </a:cubicBezTo>
                    <a:cubicBezTo>
                      <a:pt x="0" y="1"/>
                      <a:pt x="0" y="1"/>
                      <a:pt x="0" y="1"/>
                    </a:cubicBezTo>
                    <a:cubicBezTo>
                      <a:pt x="0" y="1"/>
                      <a:pt x="0" y="1"/>
                      <a:pt x="0" y="1"/>
                    </a:cubicBezTo>
                    <a:cubicBezTo>
                      <a:pt x="1" y="1"/>
                      <a:pt x="1" y="1"/>
                      <a:pt x="1" y="1"/>
                    </a:cubicBezTo>
                    <a:cubicBezTo>
                      <a:pt x="1" y="0"/>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0"/>
                      <a:pt x="1" y="1"/>
                    </a:cubicBezTo>
                    <a:cubicBezTo>
                      <a:pt x="1" y="1"/>
                      <a:pt x="1" y="1"/>
                      <a:pt x="0" y="1"/>
                    </a:cubicBezTo>
                    <a:cubicBezTo>
                      <a:pt x="0" y="1"/>
                      <a:pt x="0" y="1"/>
                      <a:pt x="0" y="1"/>
                    </a:cubicBezTo>
                    <a:cubicBezTo>
                      <a:pt x="0" y="1"/>
                      <a:pt x="0" y="1"/>
                      <a:pt x="0" y="1"/>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11" name="Freeform 206"/>
              <p:cNvSpPr>
                <a:spLocks/>
              </p:cNvSpPr>
              <p:nvPr/>
            </p:nvSpPr>
            <p:spPr bwMode="auto">
              <a:xfrm>
                <a:off x="2156" y="974"/>
                <a:ext cx="7" cy="7"/>
              </a:xfrm>
              <a:custGeom>
                <a:avLst/>
                <a:gdLst>
                  <a:gd name="T0" fmla="*/ 1 w 3"/>
                  <a:gd name="T1" fmla="*/ 3 h 3"/>
                  <a:gd name="T2" fmla="*/ 0 w 3"/>
                  <a:gd name="T3" fmla="*/ 1 h 3"/>
                  <a:gd name="T4" fmla="*/ 2 w 3"/>
                  <a:gd name="T5" fmla="*/ 0 h 3"/>
                  <a:gd name="T6" fmla="*/ 3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2"/>
                      <a:pt x="0" y="1"/>
                    </a:cubicBezTo>
                    <a:cubicBezTo>
                      <a:pt x="1" y="1"/>
                      <a:pt x="1" y="0"/>
                      <a:pt x="2" y="0"/>
                    </a:cubicBezTo>
                    <a:cubicBezTo>
                      <a:pt x="3" y="0"/>
                      <a:pt x="3" y="1"/>
                      <a:pt x="3" y="1"/>
                    </a:cubicBezTo>
                    <a:cubicBezTo>
                      <a:pt x="3"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12" name="Freeform 207"/>
              <p:cNvSpPr>
                <a:spLocks/>
              </p:cNvSpPr>
              <p:nvPr/>
            </p:nvSpPr>
            <p:spPr bwMode="auto">
              <a:xfrm>
                <a:off x="2156" y="974"/>
                <a:ext cx="7" cy="7"/>
              </a:xfrm>
              <a:custGeom>
                <a:avLst/>
                <a:gdLst>
                  <a:gd name="T0" fmla="*/ 1 w 3"/>
                  <a:gd name="T1" fmla="*/ 3 h 3"/>
                  <a:gd name="T2" fmla="*/ 1 w 3"/>
                  <a:gd name="T3" fmla="*/ 3 h 3"/>
                  <a:gd name="T4" fmla="*/ 1 w 3"/>
                  <a:gd name="T5" fmla="*/ 2 h 3"/>
                  <a:gd name="T6" fmla="*/ 0 w 3"/>
                  <a:gd name="T7" fmla="*/ 1 h 3"/>
                  <a:gd name="T8" fmla="*/ 1 w 3"/>
                  <a:gd name="T9" fmla="*/ 0 h 3"/>
                  <a:gd name="T10" fmla="*/ 2 w 3"/>
                  <a:gd name="T11" fmla="*/ 0 h 3"/>
                  <a:gd name="T12" fmla="*/ 3 w 3"/>
                  <a:gd name="T13" fmla="*/ 0 h 3"/>
                  <a:gd name="T14" fmla="*/ 3 w 3"/>
                  <a:gd name="T15" fmla="*/ 1 h 3"/>
                  <a:gd name="T16" fmla="*/ 2 w 3"/>
                  <a:gd name="T17" fmla="*/ 2 h 3"/>
                  <a:gd name="T18" fmla="*/ 1 w 3"/>
                  <a:gd name="T19" fmla="*/ 3 h 3"/>
                  <a:gd name="T20" fmla="*/ 1 w 3"/>
                  <a:gd name="T21" fmla="*/ 3 h 3"/>
                  <a:gd name="T22" fmla="*/ 1 w 3"/>
                  <a:gd name="T23" fmla="*/ 3 h 3"/>
                  <a:gd name="T24" fmla="*/ 2 w 3"/>
                  <a:gd name="T25" fmla="*/ 2 h 3"/>
                  <a:gd name="T26" fmla="*/ 3 w 3"/>
                  <a:gd name="T27" fmla="*/ 1 h 3"/>
                  <a:gd name="T28" fmla="*/ 3 w 3"/>
                  <a:gd name="T29" fmla="*/ 0 h 3"/>
                  <a:gd name="T30" fmla="*/ 2 w 3"/>
                  <a:gd name="T31" fmla="*/ 0 h 3"/>
                  <a:gd name="T32" fmla="*/ 1 w 3"/>
                  <a:gd name="T33" fmla="*/ 0 h 3"/>
                  <a:gd name="T34" fmla="*/ 0 w 3"/>
                  <a:gd name="T35" fmla="*/ 1 h 3"/>
                  <a:gd name="T36" fmla="*/ 1 w 3"/>
                  <a:gd name="T37" fmla="*/ 2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2"/>
                      <a:pt x="1" y="2"/>
                    </a:cubicBezTo>
                    <a:cubicBezTo>
                      <a:pt x="0" y="2"/>
                      <a:pt x="0" y="2"/>
                      <a:pt x="0" y="1"/>
                    </a:cubicBezTo>
                    <a:cubicBezTo>
                      <a:pt x="1" y="1"/>
                      <a:pt x="1" y="1"/>
                      <a:pt x="1" y="0"/>
                    </a:cubicBezTo>
                    <a:cubicBezTo>
                      <a:pt x="1" y="0"/>
                      <a:pt x="2" y="0"/>
                      <a:pt x="2" y="0"/>
                    </a:cubicBezTo>
                    <a:cubicBezTo>
                      <a:pt x="2" y="0"/>
                      <a:pt x="3" y="0"/>
                      <a:pt x="3" y="0"/>
                    </a:cubicBezTo>
                    <a:cubicBezTo>
                      <a:pt x="3" y="1"/>
                      <a:pt x="3" y="1"/>
                      <a:pt x="3" y="1"/>
                    </a:cubicBezTo>
                    <a:cubicBezTo>
                      <a:pt x="3" y="2"/>
                      <a:pt x="3" y="2"/>
                      <a:pt x="2" y="2"/>
                    </a:cubicBezTo>
                    <a:cubicBezTo>
                      <a:pt x="2" y="3"/>
                      <a:pt x="2" y="3"/>
                      <a:pt x="1" y="3"/>
                    </a:cubicBezTo>
                    <a:cubicBezTo>
                      <a:pt x="1" y="3"/>
                      <a:pt x="1" y="3"/>
                      <a:pt x="1" y="3"/>
                    </a:cubicBezTo>
                    <a:cubicBezTo>
                      <a:pt x="1" y="3"/>
                      <a:pt x="1" y="3"/>
                      <a:pt x="1" y="3"/>
                    </a:cubicBezTo>
                    <a:cubicBezTo>
                      <a:pt x="2" y="3"/>
                      <a:pt x="2" y="3"/>
                      <a:pt x="2" y="2"/>
                    </a:cubicBezTo>
                    <a:cubicBezTo>
                      <a:pt x="3" y="2"/>
                      <a:pt x="3" y="2"/>
                      <a:pt x="3" y="1"/>
                    </a:cubicBezTo>
                    <a:cubicBezTo>
                      <a:pt x="3" y="1"/>
                      <a:pt x="3" y="1"/>
                      <a:pt x="3" y="0"/>
                    </a:cubicBezTo>
                    <a:cubicBezTo>
                      <a:pt x="3" y="0"/>
                      <a:pt x="2" y="0"/>
                      <a:pt x="2" y="0"/>
                    </a:cubicBezTo>
                    <a:cubicBezTo>
                      <a:pt x="2" y="0"/>
                      <a:pt x="1" y="0"/>
                      <a:pt x="1" y="0"/>
                    </a:cubicBezTo>
                    <a:cubicBezTo>
                      <a:pt x="1" y="1"/>
                      <a:pt x="1" y="1"/>
                      <a:pt x="0" y="1"/>
                    </a:cubicBezTo>
                    <a:cubicBezTo>
                      <a:pt x="0" y="2"/>
                      <a:pt x="0" y="2"/>
                      <a:pt x="1" y="2"/>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13" name="Freeform 208"/>
              <p:cNvSpPr>
                <a:spLocks/>
              </p:cNvSpPr>
              <p:nvPr/>
            </p:nvSpPr>
            <p:spPr bwMode="auto">
              <a:xfrm>
                <a:off x="2151" y="967"/>
                <a:ext cx="7" cy="4"/>
              </a:xfrm>
              <a:custGeom>
                <a:avLst/>
                <a:gdLst>
                  <a:gd name="T0" fmla="*/ 1 w 3"/>
                  <a:gd name="T1" fmla="*/ 2 h 2"/>
                  <a:gd name="T2" fmla="*/ 0 w 3"/>
                  <a:gd name="T3" fmla="*/ 1 h 2"/>
                  <a:gd name="T4" fmla="*/ 2 w 3"/>
                  <a:gd name="T5" fmla="*/ 0 h 2"/>
                  <a:gd name="T6" fmla="*/ 3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0" y="2"/>
                      <a:pt x="0" y="2"/>
                      <a:pt x="0" y="1"/>
                    </a:cubicBezTo>
                    <a:cubicBezTo>
                      <a:pt x="1" y="0"/>
                      <a:pt x="1" y="0"/>
                      <a:pt x="2" y="0"/>
                    </a:cubicBezTo>
                    <a:cubicBezTo>
                      <a:pt x="2" y="0"/>
                      <a:pt x="3" y="1"/>
                      <a:pt x="3" y="1"/>
                    </a:cubicBezTo>
                    <a:cubicBezTo>
                      <a:pt x="2" y="2"/>
                      <a:pt x="2"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14" name="Freeform 209"/>
              <p:cNvSpPr>
                <a:spLocks/>
              </p:cNvSpPr>
              <p:nvPr/>
            </p:nvSpPr>
            <p:spPr bwMode="auto">
              <a:xfrm>
                <a:off x="2151" y="967"/>
                <a:ext cx="7" cy="4"/>
              </a:xfrm>
              <a:custGeom>
                <a:avLst/>
                <a:gdLst>
                  <a:gd name="T0" fmla="*/ 1 w 3"/>
                  <a:gd name="T1" fmla="*/ 2 h 2"/>
                  <a:gd name="T2" fmla="*/ 1 w 3"/>
                  <a:gd name="T3" fmla="*/ 2 h 2"/>
                  <a:gd name="T4" fmla="*/ 0 w 3"/>
                  <a:gd name="T5" fmla="*/ 2 h 2"/>
                  <a:gd name="T6" fmla="*/ 0 w 3"/>
                  <a:gd name="T7" fmla="*/ 1 h 2"/>
                  <a:gd name="T8" fmla="*/ 1 w 3"/>
                  <a:gd name="T9" fmla="*/ 0 h 2"/>
                  <a:gd name="T10" fmla="*/ 2 w 3"/>
                  <a:gd name="T11" fmla="*/ 0 h 2"/>
                  <a:gd name="T12" fmla="*/ 3 w 3"/>
                  <a:gd name="T13" fmla="*/ 0 h 2"/>
                  <a:gd name="T14" fmla="*/ 3 w 3"/>
                  <a:gd name="T15" fmla="*/ 1 h 2"/>
                  <a:gd name="T16" fmla="*/ 2 w 3"/>
                  <a:gd name="T17" fmla="*/ 2 h 2"/>
                  <a:gd name="T18" fmla="*/ 1 w 3"/>
                  <a:gd name="T19" fmla="*/ 2 h 2"/>
                  <a:gd name="T20" fmla="*/ 1 w 3"/>
                  <a:gd name="T21" fmla="*/ 2 h 2"/>
                  <a:gd name="T22" fmla="*/ 1 w 3"/>
                  <a:gd name="T23" fmla="*/ 2 h 2"/>
                  <a:gd name="T24" fmla="*/ 2 w 3"/>
                  <a:gd name="T25" fmla="*/ 2 h 2"/>
                  <a:gd name="T26" fmla="*/ 3 w 3"/>
                  <a:gd name="T27" fmla="*/ 1 h 2"/>
                  <a:gd name="T28" fmla="*/ 3 w 3"/>
                  <a:gd name="T29" fmla="*/ 0 h 2"/>
                  <a:gd name="T30" fmla="*/ 2 w 3"/>
                  <a:gd name="T31" fmla="*/ 0 h 2"/>
                  <a:gd name="T32" fmla="*/ 1 w 3"/>
                  <a:gd name="T33" fmla="*/ 0 h 2"/>
                  <a:gd name="T34" fmla="*/ 0 w 3"/>
                  <a:gd name="T35" fmla="*/ 1 h 2"/>
                  <a:gd name="T36" fmla="*/ 0 w 3"/>
                  <a:gd name="T37" fmla="*/ 2 h 2"/>
                  <a:gd name="T38" fmla="*/ 1 w 3"/>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1" y="2"/>
                    </a:moveTo>
                    <a:cubicBezTo>
                      <a:pt x="1" y="2"/>
                      <a:pt x="1" y="2"/>
                      <a:pt x="1" y="2"/>
                    </a:cubicBezTo>
                    <a:cubicBezTo>
                      <a:pt x="1" y="2"/>
                      <a:pt x="0" y="2"/>
                      <a:pt x="0" y="2"/>
                    </a:cubicBezTo>
                    <a:cubicBezTo>
                      <a:pt x="0" y="2"/>
                      <a:pt x="0" y="1"/>
                      <a:pt x="0" y="1"/>
                    </a:cubicBezTo>
                    <a:cubicBezTo>
                      <a:pt x="0" y="1"/>
                      <a:pt x="1" y="0"/>
                      <a:pt x="1" y="0"/>
                    </a:cubicBezTo>
                    <a:cubicBezTo>
                      <a:pt x="1" y="0"/>
                      <a:pt x="2" y="0"/>
                      <a:pt x="2" y="0"/>
                    </a:cubicBezTo>
                    <a:cubicBezTo>
                      <a:pt x="2" y="0"/>
                      <a:pt x="2" y="0"/>
                      <a:pt x="3" y="0"/>
                    </a:cubicBezTo>
                    <a:cubicBezTo>
                      <a:pt x="3" y="1"/>
                      <a:pt x="3" y="1"/>
                      <a:pt x="3" y="1"/>
                    </a:cubicBezTo>
                    <a:cubicBezTo>
                      <a:pt x="2" y="2"/>
                      <a:pt x="2" y="2"/>
                      <a:pt x="2" y="2"/>
                    </a:cubicBezTo>
                    <a:cubicBezTo>
                      <a:pt x="2" y="2"/>
                      <a:pt x="1" y="2"/>
                      <a:pt x="1" y="2"/>
                    </a:cubicBezTo>
                    <a:cubicBezTo>
                      <a:pt x="1" y="2"/>
                      <a:pt x="1" y="2"/>
                      <a:pt x="1" y="2"/>
                    </a:cubicBezTo>
                    <a:cubicBezTo>
                      <a:pt x="1" y="2"/>
                      <a:pt x="1" y="2"/>
                      <a:pt x="1" y="2"/>
                    </a:cubicBezTo>
                    <a:cubicBezTo>
                      <a:pt x="1" y="2"/>
                      <a:pt x="2" y="2"/>
                      <a:pt x="2" y="2"/>
                    </a:cubicBezTo>
                    <a:cubicBezTo>
                      <a:pt x="2" y="2"/>
                      <a:pt x="2" y="2"/>
                      <a:pt x="3" y="1"/>
                    </a:cubicBezTo>
                    <a:cubicBezTo>
                      <a:pt x="3" y="1"/>
                      <a:pt x="3" y="1"/>
                      <a:pt x="3" y="0"/>
                    </a:cubicBezTo>
                    <a:cubicBezTo>
                      <a:pt x="2" y="0"/>
                      <a:pt x="2" y="0"/>
                      <a:pt x="2" y="0"/>
                    </a:cubicBezTo>
                    <a:cubicBezTo>
                      <a:pt x="2" y="0"/>
                      <a:pt x="1" y="0"/>
                      <a:pt x="1" y="0"/>
                    </a:cubicBezTo>
                    <a:cubicBezTo>
                      <a:pt x="1" y="0"/>
                      <a:pt x="0" y="1"/>
                      <a:pt x="0" y="1"/>
                    </a:cubicBezTo>
                    <a:cubicBezTo>
                      <a:pt x="0" y="1"/>
                      <a:pt x="0" y="2"/>
                      <a:pt x="0" y="2"/>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15" name="Freeform 210"/>
              <p:cNvSpPr>
                <a:spLocks/>
              </p:cNvSpPr>
              <p:nvPr/>
            </p:nvSpPr>
            <p:spPr bwMode="auto">
              <a:xfrm>
                <a:off x="2149" y="959"/>
                <a:ext cx="4"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0"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16" name="Freeform 211"/>
              <p:cNvSpPr>
                <a:spLocks/>
              </p:cNvSpPr>
              <p:nvPr/>
            </p:nvSpPr>
            <p:spPr bwMode="auto">
              <a:xfrm>
                <a:off x="2149" y="959"/>
                <a:ext cx="4" cy="5"/>
              </a:xfrm>
              <a:custGeom>
                <a:avLst/>
                <a:gdLst>
                  <a:gd name="T0" fmla="*/ 1 w 2"/>
                  <a:gd name="T1" fmla="*/ 2 h 2"/>
                  <a:gd name="T2" fmla="*/ 1 w 2"/>
                  <a:gd name="T3" fmla="*/ 2 h 2"/>
                  <a:gd name="T4" fmla="*/ 0 w 2"/>
                  <a:gd name="T5" fmla="*/ 1 h 2"/>
                  <a:gd name="T6" fmla="*/ 0 w 2"/>
                  <a:gd name="T7" fmla="*/ 1 h 2"/>
                  <a:gd name="T8" fmla="*/ 0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0 w 2"/>
                  <a:gd name="T23" fmla="*/ 2 h 2"/>
                  <a:gd name="T24" fmla="*/ 1 w 2"/>
                  <a:gd name="T25" fmla="*/ 2 h 2"/>
                  <a:gd name="T26" fmla="*/ 2 w 2"/>
                  <a:gd name="T27" fmla="*/ 1 h 2"/>
                  <a:gd name="T28" fmla="*/ 2 w 2"/>
                  <a:gd name="T29" fmla="*/ 0 h 2"/>
                  <a:gd name="T30" fmla="*/ 1 w 2"/>
                  <a:gd name="T31" fmla="*/ 0 h 2"/>
                  <a:gd name="T32" fmla="*/ 0 w 2"/>
                  <a:gd name="T33" fmla="*/ 0 h 2"/>
                  <a:gd name="T34" fmla="*/ 0 w 2"/>
                  <a:gd name="T35" fmla="*/ 1 h 2"/>
                  <a:gd name="T36" fmla="*/ 0 w 2"/>
                  <a:gd name="T37" fmla="*/ 1 h 2"/>
                  <a:gd name="T38" fmla="*/ 0 w 2"/>
                  <a:gd name="T39" fmla="*/ 2 h 2"/>
                  <a:gd name="T40" fmla="*/ 1 w 2"/>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2"/>
                    </a:moveTo>
                    <a:cubicBezTo>
                      <a:pt x="1" y="2"/>
                      <a:pt x="1" y="2"/>
                      <a:pt x="1" y="2"/>
                    </a:cubicBezTo>
                    <a:cubicBezTo>
                      <a:pt x="0" y="2"/>
                      <a:pt x="0" y="2"/>
                      <a:pt x="0" y="1"/>
                    </a:cubicBezTo>
                    <a:cubicBezTo>
                      <a:pt x="0" y="1"/>
                      <a:pt x="0" y="1"/>
                      <a:pt x="0" y="1"/>
                    </a:cubicBezTo>
                    <a:cubicBezTo>
                      <a:pt x="0" y="1"/>
                      <a:pt x="0" y="0"/>
                      <a:pt x="0" y="0"/>
                    </a:cubicBezTo>
                    <a:cubicBezTo>
                      <a:pt x="1" y="0"/>
                      <a:pt x="1" y="0"/>
                      <a:pt x="1" y="0"/>
                    </a:cubicBezTo>
                    <a:cubicBezTo>
                      <a:pt x="1" y="0"/>
                      <a:pt x="2" y="0"/>
                      <a:pt x="2" y="0"/>
                    </a:cubicBezTo>
                    <a:cubicBezTo>
                      <a:pt x="2" y="1"/>
                      <a:pt x="2" y="1"/>
                      <a:pt x="2" y="1"/>
                    </a:cubicBezTo>
                    <a:cubicBezTo>
                      <a:pt x="2" y="1"/>
                      <a:pt x="1" y="2"/>
                      <a:pt x="1" y="2"/>
                    </a:cubicBezTo>
                    <a:cubicBezTo>
                      <a:pt x="1" y="2"/>
                      <a:pt x="1" y="2"/>
                      <a:pt x="1" y="2"/>
                    </a:cubicBezTo>
                    <a:cubicBezTo>
                      <a:pt x="1" y="2"/>
                      <a:pt x="1" y="2"/>
                      <a:pt x="1" y="2"/>
                    </a:cubicBezTo>
                    <a:cubicBezTo>
                      <a:pt x="0" y="2"/>
                      <a:pt x="0" y="2"/>
                      <a:pt x="0" y="2"/>
                    </a:cubicBezTo>
                    <a:cubicBezTo>
                      <a:pt x="1" y="2"/>
                      <a:pt x="1" y="2"/>
                      <a:pt x="1" y="2"/>
                    </a:cubicBezTo>
                    <a:cubicBezTo>
                      <a:pt x="1" y="2"/>
                      <a:pt x="2" y="1"/>
                      <a:pt x="2" y="1"/>
                    </a:cubicBezTo>
                    <a:cubicBezTo>
                      <a:pt x="2" y="1"/>
                      <a:pt x="2" y="1"/>
                      <a:pt x="2" y="0"/>
                    </a:cubicBezTo>
                    <a:cubicBezTo>
                      <a:pt x="2" y="0"/>
                      <a:pt x="1" y="0"/>
                      <a:pt x="1" y="0"/>
                    </a:cubicBezTo>
                    <a:cubicBezTo>
                      <a:pt x="1" y="0"/>
                      <a:pt x="1" y="0"/>
                      <a:pt x="0" y="0"/>
                    </a:cubicBezTo>
                    <a:cubicBezTo>
                      <a:pt x="0" y="0"/>
                      <a:pt x="0" y="1"/>
                      <a:pt x="0" y="1"/>
                    </a:cubicBezTo>
                    <a:cubicBezTo>
                      <a:pt x="0" y="1"/>
                      <a:pt x="0" y="1"/>
                      <a:pt x="0" y="1"/>
                    </a:cubicBezTo>
                    <a:cubicBezTo>
                      <a:pt x="0" y="2"/>
                      <a:pt x="0" y="2"/>
                      <a:pt x="0" y="2"/>
                    </a:cubicBezTo>
                    <a:lnTo>
                      <a:pt x="1" y="2"/>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17" name="Freeform 212"/>
              <p:cNvSpPr>
                <a:spLocks/>
              </p:cNvSpPr>
              <p:nvPr/>
            </p:nvSpPr>
            <p:spPr bwMode="auto">
              <a:xfrm>
                <a:off x="557" y="1311"/>
                <a:ext cx="423" cy="744"/>
              </a:xfrm>
              <a:custGeom>
                <a:avLst/>
                <a:gdLst>
                  <a:gd name="T0" fmla="*/ 0 w 179"/>
                  <a:gd name="T1" fmla="*/ 12 h 315"/>
                  <a:gd name="T2" fmla="*/ 70 w 179"/>
                  <a:gd name="T3" fmla="*/ 47 h 315"/>
                  <a:gd name="T4" fmla="*/ 94 w 179"/>
                  <a:gd name="T5" fmla="*/ 143 h 315"/>
                  <a:gd name="T6" fmla="*/ 178 w 179"/>
                  <a:gd name="T7" fmla="*/ 314 h 315"/>
                  <a:gd name="T8" fmla="*/ 178 w 179"/>
                  <a:gd name="T9" fmla="*/ 314 h 315"/>
                  <a:gd name="T10" fmla="*/ 100 w 179"/>
                  <a:gd name="T11" fmla="*/ 146 h 315"/>
                  <a:gd name="T12" fmla="*/ 79 w 179"/>
                  <a:gd name="T13" fmla="*/ 47 h 315"/>
                  <a:gd name="T14" fmla="*/ 7 w 179"/>
                  <a:gd name="T15" fmla="*/ 9 h 315"/>
                  <a:gd name="T16" fmla="*/ 0 w 179"/>
                  <a:gd name="T17" fmla="*/ 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315">
                    <a:moveTo>
                      <a:pt x="0" y="12"/>
                    </a:moveTo>
                    <a:cubicBezTo>
                      <a:pt x="30" y="4"/>
                      <a:pt x="54" y="24"/>
                      <a:pt x="70" y="47"/>
                    </a:cubicBezTo>
                    <a:cubicBezTo>
                      <a:pt x="91" y="75"/>
                      <a:pt x="94" y="109"/>
                      <a:pt x="94" y="143"/>
                    </a:cubicBezTo>
                    <a:cubicBezTo>
                      <a:pt x="94" y="200"/>
                      <a:pt x="106" y="285"/>
                      <a:pt x="178" y="314"/>
                    </a:cubicBezTo>
                    <a:cubicBezTo>
                      <a:pt x="179" y="315"/>
                      <a:pt x="177" y="314"/>
                      <a:pt x="178" y="314"/>
                    </a:cubicBezTo>
                    <a:cubicBezTo>
                      <a:pt x="117" y="289"/>
                      <a:pt x="100" y="201"/>
                      <a:pt x="100" y="146"/>
                    </a:cubicBezTo>
                    <a:cubicBezTo>
                      <a:pt x="101" y="111"/>
                      <a:pt x="98" y="77"/>
                      <a:pt x="79" y="47"/>
                    </a:cubicBezTo>
                    <a:cubicBezTo>
                      <a:pt x="64" y="22"/>
                      <a:pt x="37" y="0"/>
                      <a:pt x="7" y="9"/>
                    </a:cubicBezTo>
                    <a:cubicBezTo>
                      <a:pt x="4" y="9"/>
                      <a:pt x="3" y="12"/>
                      <a:pt x="0"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18" name="Freeform 213"/>
              <p:cNvSpPr>
                <a:spLocks/>
              </p:cNvSpPr>
              <p:nvPr/>
            </p:nvSpPr>
            <p:spPr bwMode="auto">
              <a:xfrm>
                <a:off x="538" y="1330"/>
                <a:ext cx="121" cy="26"/>
              </a:xfrm>
              <a:custGeom>
                <a:avLst/>
                <a:gdLst>
                  <a:gd name="T0" fmla="*/ 9 w 51"/>
                  <a:gd name="T1" fmla="*/ 5 h 11"/>
                  <a:gd name="T2" fmla="*/ 9 w 51"/>
                  <a:gd name="T3" fmla="*/ 5 h 11"/>
                  <a:gd name="T4" fmla="*/ 36 w 51"/>
                  <a:gd name="T5" fmla="*/ 1 h 11"/>
                  <a:gd name="T6" fmla="*/ 36 w 51"/>
                  <a:gd name="T7" fmla="*/ 1 h 11"/>
                  <a:gd name="T8" fmla="*/ 51 w 51"/>
                  <a:gd name="T9" fmla="*/ 6 h 11"/>
                  <a:gd name="T10" fmla="*/ 47 w 51"/>
                  <a:gd name="T11" fmla="*/ 4 h 11"/>
                  <a:gd name="T12" fmla="*/ 22 w 51"/>
                  <a:gd name="T13" fmla="*/ 1 h 11"/>
                  <a:gd name="T14" fmla="*/ 7 w 51"/>
                  <a:gd name="T15" fmla="*/ 6 h 11"/>
                  <a:gd name="T16" fmla="*/ 3 w 51"/>
                  <a:gd name="T17" fmla="*/ 8 h 11"/>
                  <a:gd name="T18" fmla="*/ 0 w 51"/>
                  <a:gd name="T19" fmla="*/ 11 h 11"/>
                  <a:gd name="T20" fmla="*/ 3 w 51"/>
                  <a:gd name="T21" fmla="*/ 9 h 11"/>
                  <a:gd name="T22" fmla="*/ 9 w 51"/>
                  <a:gd name="T2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11">
                    <a:moveTo>
                      <a:pt x="9" y="5"/>
                    </a:moveTo>
                    <a:cubicBezTo>
                      <a:pt x="9" y="5"/>
                      <a:pt x="9" y="5"/>
                      <a:pt x="9" y="5"/>
                    </a:cubicBezTo>
                    <a:cubicBezTo>
                      <a:pt x="18" y="1"/>
                      <a:pt x="32" y="1"/>
                      <a:pt x="36" y="1"/>
                    </a:cubicBezTo>
                    <a:cubicBezTo>
                      <a:pt x="36" y="1"/>
                      <a:pt x="36" y="1"/>
                      <a:pt x="36" y="1"/>
                    </a:cubicBezTo>
                    <a:cubicBezTo>
                      <a:pt x="45" y="3"/>
                      <a:pt x="49" y="5"/>
                      <a:pt x="51" y="6"/>
                    </a:cubicBezTo>
                    <a:cubicBezTo>
                      <a:pt x="50" y="6"/>
                      <a:pt x="49" y="5"/>
                      <a:pt x="47" y="4"/>
                    </a:cubicBezTo>
                    <a:cubicBezTo>
                      <a:pt x="41" y="1"/>
                      <a:pt x="32" y="0"/>
                      <a:pt x="22" y="1"/>
                    </a:cubicBezTo>
                    <a:cubicBezTo>
                      <a:pt x="16" y="2"/>
                      <a:pt x="11" y="4"/>
                      <a:pt x="7" y="6"/>
                    </a:cubicBezTo>
                    <a:cubicBezTo>
                      <a:pt x="5" y="7"/>
                      <a:pt x="4" y="7"/>
                      <a:pt x="3" y="8"/>
                    </a:cubicBezTo>
                    <a:cubicBezTo>
                      <a:pt x="1" y="9"/>
                      <a:pt x="0" y="10"/>
                      <a:pt x="0" y="11"/>
                    </a:cubicBezTo>
                    <a:cubicBezTo>
                      <a:pt x="1" y="10"/>
                      <a:pt x="2" y="10"/>
                      <a:pt x="3" y="9"/>
                    </a:cubicBezTo>
                    <a:cubicBezTo>
                      <a:pt x="5" y="7"/>
                      <a:pt x="7" y="6"/>
                      <a:pt x="9" y="5"/>
                    </a:cubicBezTo>
                    <a:close/>
                  </a:path>
                </a:pathLst>
              </a:custGeom>
              <a:grpFill/>
              <a:ln w="9" cap="flat">
                <a:solidFill>
                  <a:srgbClr val="F79646">
                    <a:lumMod val="75000"/>
                  </a:srgb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19" name="Freeform 214"/>
              <p:cNvSpPr>
                <a:spLocks/>
              </p:cNvSpPr>
              <p:nvPr/>
            </p:nvSpPr>
            <p:spPr bwMode="auto">
              <a:xfrm>
                <a:off x="517" y="1288"/>
                <a:ext cx="45" cy="47"/>
              </a:xfrm>
              <a:custGeom>
                <a:avLst/>
                <a:gdLst>
                  <a:gd name="T0" fmla="*/ 0 w 19"/>
                  <a:gd name="T1" fmla="*/ 4 h 20"/>
                  <a:gd name="T2" fmla="*/ 2 w 19"/>
                  <a:gd name="T3" fmla="*/ 6 h 20"/>
                  <a:gd name="T4" fmla="*/ 0 w 19"/>
                  <a:gd name="T5" fmla="*/ 5 h 20"/>
                  <a:gd name="T6" fmla="*/ 0 w 19"/>
                  <a:gd name="T7" fmla="*/ 10 h 20"/>
                  <a:gd name="T8" fmla="*/ 1 w 19"/>
                  <a:gd name="T9" fmla="*/ 10 h 20"/>
                  <a:gd name="T10" fmla="*/ 3 w 19"/>
                  <a:gd name="T11" fmla="*/ 11 h 20"/>
                  <a:gd name="T12" fmla="*/ 5 w 19"/>
                  <a:gd name="T13" fmla="*/ 11 h 20"/>
                  <a:gd name="T14" fmla="*/ 0 w 19"/>
                  <a:gd name="T15" fmla="*/ 11 h 20"/>
                  <a:gd name="T16" fmla="*/ 0 w 19"/>
                  <a:gd name="T17" fmla="*/ 12 h 20"/>
                  <a:gd name="T18" fmla="*/ 1 w 19"/>
                  <a:gd name="T19" fmla="*/ 13 h 20"/>
                  <a:gd name="T20" fmla="*/ 3 w 19"/>
                  <a:gd name="T21" fmla="*/ 16 h 20"/>
                  <a:gd name="T22" fmla="*/ 3 w 19"/>
                  <a:gd name="T23" fmla="*/ 16 h 20"/>
                  <a:gd name="T24" fmla="*/ 8 w 19"/>
                  <a:gd name="T25" fmla="*/ 16 h 20"/>
                  <a:gd name="T26" fmla="*/ 9 w 19"/>
                  <a:gd name="T27" fmla="*/ 16 h 20"/>
                  <a:gd name="T28" fmla="*/ 4 w 19"/>
                  <a:gd name="T29" fmla="*/ 17 h 20"/>
                  <a:gd name="T30" fmla="*/ 4 w 19"/>
                  <a:gd name="T31" fmla="*/ 17 h 20"/>
                  <a:gd name="T32" fmla="*/ 12 w 19"/>
                  <a:gd name="T33" fmla="*/ 20 h 20"/>
                  <a:gd name="T34" fmla="*/ 12 w 19"/>
                  <a:gd name="T35" fmla="*/ 20 h 20"/>
                  <a:gd name="T36" fmla="*/ 12 w 19"/>
                  <a:gd name="T37" fmla="*/ 20 h 20"/>
                  <a:gd name="T38" fmla="*/ 15 w 19"/>
                  <a:gd name="T39" fmla="*/ 19 h 20"/>
                  <a:gd name="T40" fmla="*/ 13 w 19"/>
                  <a:gd name="T41" fmla="*/ 20 h 20"/>
                  <a:gd name="T42" fmla="*/ 13 w 19"/>
                  <a:gd name="T43" fmla="*/ 20 h 20"/>
                  <a:gd name="T44" fmla="*/ 17 w 19"/>
                  <a:gd name="T45" fmla="*/ 20 h 20"/>
                  <a:gd name="T46" fmla="*/ 19 w 19"/>
                  <a:gd name="T47" fmla="*/ 20 h 20"/>
                  <a:gd name="T48" fmla="*/ 14 w 19"/>
                  <a:gd name="T49" fmla="*/ 19 h 20"/>
                  <a:gd name="T50" fmla="*/ 10 w 19"/>
                  <a:gd name="T51" fmla="*/ 16 h 20"/>
                  <a:gd name="T52" fmla="*/ 4 w 19"/>
                  <a:gd name="T53" fmla="*/ 8 h 20"/>
                  <a:gd name="T54" fmla="*/ 3 w 19"/>
                  <a:gd name="T55" fmla="*/ 4 h 20"/>
                  <a:gd name="T56" fmla="*/ 2 w 19"/>
                  <a:gd name="T57" fmla="*/ 0 h 20"/>
                  <a:gd name="T58" fmla="*/ 0 w 19"/>
                  <a:gd name="T5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0">
                    <a:moveTo>
                      <a:pt x="0" y="4"/>
                    </a:moveTo>
                    <a:cubicBezTo>
                      <a:pt x="1" y="5"/>
                      <a:pt x="2" y="6"/>
                      <a:pt x="2" y="6"/>
                    </a:cubicBezTo>
                    <a:cubicBezTo>
                      <a:pt x="2" y="6"/>
                      <a:pt x="1" y="5"/>
                      <a:pt x="0" y="5"/>
                    </a:cubicBezTo>
                    <a:cubicBezTo>
                      <a:pt x="0" y="7"/>
                      <a:pt x="0" y="8"/>
                      <a:pt x="0" y="10"/>
                    </a:cubicBezTo>
                    <a:cubicBezTo>
                      <a:pt x="0" y="10"/>
                      <a:pt x="1" y="10"/>
                      <a:pt x="1" y="10"/>
                    </a:cubicBezTo>
                    <a:cubicBezTo>
                      <a:pt x="2" y="10"/>
                      <a:pt x="3" y="11"/>
                      <a:pt x="3" y="11"/>
                    </a:cubicBezTo>
                    <a:cubicBezTo>
                      <a:pt x="4" y="11"/>
                      <a:pt x="4" y="11"/>
                      <a:pt x="5" y="11"/>
                    </a:cubicBezTo>
                    <a:cubicBezTo>
                      <a:pt x="4" y="11"/>
                      <a:pt x="2" y="11"/>
                      <a:pt x="0" y="11"/>
                    </a:cubicBezTo>
                    <a:cubicBezTo>
                      <a:pt x="0" y="12"/>
                      <a:pt x="0" y="12"/>
                      <a:pt x="0" y="12"/>
                    </a:cubicBezTo>
                    <a:cubicBezTo>
                      <a:pt x="0" y="12"/>
                      <a:pt x="1" y="13"/>
                      <a:pt x="1" y="13"/>
                    </a:cubicBezTo>
                    <a:cubicBezTo>
                      <a:pt x="1" y="14"/>
                      <a:pt x="1" y="15"/>
                      <a:pt x="3" y="16"/>
                    </a:cubicBezTo>
                    <a:cubicBezTo>
                      <a:pt x="3" y="16"/>
                      <a:pt x="3" y="16"/>
                      <a:pt x="3" y="16"/>
                    </a:cubicBezTo>
                    <a:cubicBezTo>
                      <a:pt x="4" y="16"/>
                      <a:pt x="7" y="16"/>
                      <a:pt x="8" y="16"/>
                    </a:cubicBezTo>
                    <a:cubicBezTo>
                      <a:pt x="8" y="16"/>
                      <a:pt x="9" y="16"/>
                      <a:pt x="9" y="16"/>
                    </a:cubicBezTo>
                    <a:cubicBezTo>
                      <a:pt x="8" y="16"/>
                      <a:pt x="6" y="17"/>
                      <a:pt x="4" y="17"/>
                    </a:cubicBezTo>
                    <a:cubicBezTo>
                      <a:pt x="4" y="17"/>
                      <a:pt x="4" y="17"/>
                      <a:pt x="4" y="17"/>
                    </a:cubicBezTo>
                    <a:cubicBezTo>
                      <a:pt x="7" y="20"/>
                      <a:pt x="9" y="20"/>
                      <a:pt x="12" y="20"/>
                    </a:cubicBezTo>
                    <a:cubicBezTo>
                      <a:pt x="12" y="20"/>
                      <a:pt x="12" y="20"/>
                      <a:pt x="12" y="20"/>
                    </a:cubicBezTo>
                    <a:cubicBezTo>
                      <a:pt x="12" y="20"/>
                      <a:pt x="12" y="20"/>
                      <a:pt x="12" y="20"/>
                    </a:cubicBezTo>
                    <a:cubicBezTo>
                      <a:pt x="12" y="20"/>
                      <a:pt x="14" y="20"/>
                      <a:pt x="15" y="19"/>
                    </a:cubicBezTo>
                    <a:cubicBezTo>
                      <a:pt x="14" y="20"/>
                      <a:pt x="14" y="20"/>
                      <a:pt x="13" y="20"/>
                    </a:cubicBezTo>
                    <a:cubicBezTo>
                      <a:pt x="13" y="20"/>
                      <a:pt x="13" y="20"/>
                      <a:pt x="13" y="20"/>
                    </a:cubicBezTo>
                    <a:cubicBezTo>
                      <a:pt x="14" y="20"/>
                      <a:pt x="16" y="20"/>
                      <a:pt x="17" y="20"/>
                    </a:cubicBezTo>
                    <a:cubicBezTo>
                      <a:pt x="18" y="20"/>
                      <a:pt x="19" y="20"/>
                      <a:pt x="19" y="20"/>
                    </a:cubicBezTo>
                    <a:cubicBezTo>
                      <a:pt x="18" y="20"/>
                      <a:pt x="15" y="19"/>
                      <a:pt x="14" y="19"/>
                    </a:cubicBezTo>
                    <a:cubicBezTo>
                      <a:pt x="12" y="18"/>
                      <a:pt x="11" y="17"/>
                      <a:pt x="10" y="16"/>
                    </a:cubicBezTo>
                    <a:cubicBezTo>
                      <a:pt x="7" y="14"/>
                      <a:pt x="5" y="11"/>
                      <a:pt x="4" y="8"/>
                    </a:cubicBezTo>
                    <a:cubicBezTo>
                      <a:pt x="3" y="7"/>
                      <a:pt x="3" y="6"/>
                      <a:pt x="3" y="4"/>
                    </a:cubicBezTo>
                    <a:cubicBezTo>
                      <a:pt x="2" y="4"/>
                      <a:pt x="2" y="1"/>
                      <a:pt x="2" y="0"/>
                    </a:cubicBezTo>
                    <a:cubicBezTo>
                      <a:pt x="2" y="2"/>
                      <a:pt x="1" y="3"/>
                      <a:pt x="0"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20" name="Freeform 215"/>
              <p:cNvSpPr>
                <a:spLocks/>
              </p:cNvSpPr>
              <p:nvPr/>
            </p:nvSpPr>
            <p:spPr bwMode="auto">
              <a:xfrm>
                <a:off x="522" y="1290"/>
                <a:ext cx="56" cy="47"/>
              </a:xfrm>
              <a:custGeom>
                <a:avLst/>
                <a:gdLst>
                  <a:gd name="T0" fmla="*/ 1 w 24"/>
                  <a:gd name="T1" fmla="*/ 5 h 20"/>
                  <a:gd name="T2" fmla="*/ 1 w 24"/>
                  <a:gd name="T3" fmla="*/ 0 h 20"/>
                  <a:gd name="T4" fmla="*/ 1 w 24"/>
                  <a:gd name="T5" fmla="*/ 0 h 20"/>
                  <a:gd name="T6" fmla="*/ 1 w 24"/>
                  <a:gd name="T7" fmla="*/ 0 h 20"/>
                  <a:gd name="T8" fmla="*/ 1 w 24"/>
                  <a:gd name="T9" fmla="*/ 0 h 20"/>
                  <a:gd name="T10" fmla="*/ 2 w 24"/>
                  <a:gd name="T11" fmla="*/ 6 h 20"/>
                  <a:gd name="T12" fmla="*/ 13 w 24"/>
                  <a:gd name="T13" fmla="*/ 17 h 20"/>
                  <a:gd name="T14" fmla="*/ 24 w 24"/>
                  <a:gd name="T15" fmla="*/ 20 h 20"/>
                  <a:gd name="T16" fmla="*/ 22 w 24"/>
                  <a:gd name="T17" fmla="*/ 20 h 20"/>
                  <a:gd name="T18" fmla="*/ 13 w 24"/>
                  <a:gd name="T19" fmla="*/ 17 h 20"/>
                  <a:gd name="T20" fmla="*/ 1 w 24"/>
                  <a:gd name="T21"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0">
                    <a:moveTo>
                      <a:pt x="1" y="5"/>
                    </a:moveTo>
                    <a:cubicBezTo>
                      <a:pt x="1" y="4"/>
                      <a:pt x="1" y="4"/>
                      <a:pt x="1" y="0"/>
                    </a:cubicBezTo>
                    <a:cubicBezTo>
                      <a:pt x="1" y="0"/>
                      <a:pt x="1" y="0"/>
                      <a:pt x="1" y="0"/>
                    </a:cubicBezTo>
                    <a:cubicBezTo>
                      <a:pt x="1" y="0"/>
                      <a:pt x="1" y="0"/>
                      <a:pt x="1" y="0"/>
                    </a:cubicBezTo>
                    <a:cubicBezTo>
                      <a:pt x="1" y="0"/>
                      <a:pt x="1" y="0"/>
                      <a:pt x="1" y="0"/>
                    </a:cubicBezTo>
                    <a:cubicBezTo>
                      <a:pt x="0" y="2"/>
                      <a:pt x="1" y="5"/>
                      <a:pt x="2" y="6"/>
                    </a:cubicBezTo>
                    <a:cubicBezTo>
                      <a:pt x="4" y="11"/>
                      <a:pt x="8" y="15"/>
                      <a:pt x="13" y="17"/>
                    </a:cubicBezTo>
                    <a:cubicBezTo>
                      <a:pt x="16" y="19"/>
                      <a:pt x="20" y="20"/>
                      <a:pt x="24" y="20"/>
                    </a:cubicBezTo>
                    <a:cubicBezTo>
                      <a:pt x="23" y="20"/>
                      <a:pt x="23" y="20"/>
                      <a:pt x="22" y="20"/>
                    </a:cubicBezTo>
                    <a:cubicBezTo>
                      <a:pt x="19" y="19"/>
                      <a:pt x="16" y="19"/>
                      <a:pt x="13" y="17"/>
                    </a:cubicBezTo>
                    <a:cubicBezTo>
                      <a:pt x="8" y="15"/>
                      <a:pt x="3" y="9"/>
                      <a:pt x="1"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21" name="Freeform 216"/>
              <p:cNvSpPr>
                <a:spLocks/>
              </p:cNvSpPr>
              <p:nvPr/>
            </p:nvSpPr>
            <p:spPr bwMode="auto">
              <a:xfrm>
                <a:off x="519" y="1314"/>
                <a:ext cx="5" cy="12"/>
              </a:xfrm>
              <a:custGeom>
                <a:avLst/>
                <a:gdLst>
                  <a:gd name="T0" fmla="*/ 2 w 2"/>
                  <a:gd name="T1" fmla="*/ 5 h 5"/>
                  <a:gd name="T2" fmla="*/ 0 w 2"/>
                  <a:gd name="T3" fmla="*/ 0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cubicBezTo>
                      <a:pt x="1" y="3"/>
                      <a:pt x="1" y="2"/>
                      <a:pt x="0" y="0"/>
                    </a:cubicBezTo>
                    <a:cubicBezTo>
                      <a:pt x="0" y="0"/>
                      <a:pt x="0" y="0"/>
                      <a:pt x="0" y="0"/>
                    </a:cubicBezTo>
                    <a:cubicBezTo>
                      <a:pt x="0" y="2"/>
                      <a:pt x="1" y="3"/>
                      <a:pt x="2"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22" name="Freeform 217"/>
              <p:cNvSpPr>
                <a:spLocks/>
              </p:cNvSpPr>
              <p:nvPr/>
            </p:nvSpPr>
            <p:spPr bwMode="auto">
              <a:xfrm>
                <a:off x="519" y="1302"/>
                <a:ext cx="0" cy="9"/>
              </a:xfrm>
              <a:custGeom>
                <a:avLst/>
                <a:gdLst>
                  <a:gd name="T0" fmla="*/ 4 h 4"/>
                  <a:gd name="T1" fmla="*/ 0 h 4"/>
                  <a:gd name="T2" fmla="*/ 0 h 4"/>
                  <a:gd name="T3" fmla="*/ 4 h 4"/>
                </a:gdLst>
                <a:ahLst/>
                <a:cxnLst>
                  <a:cxn ang="0">
                    <a:pos x="0" y="T0"/>
                  </a:cxn>
                  <a:cxn ang="0">
                    <a:pos x="0" y="T1"/>
                  </a:cxn>
                  <a:cxn ang="0">
                    <a:pos x="0" y="T2"/>
                  </a:cxn>
                  <a:cxn ang="0">
                    <a:pos x="0" y="T3"/>
                  </a:cxn>
                </a:cxnLst>
                <a:rect l="0" t="0" r="r" b="b"/>
                <a:pathLst>
                  <a:path h="4">
                    <a:moveTo>
                      <a:pt x="0" y="4"/>
                    </a:moveTo>
                    <a:cubicBezTo>
                      <a:pt x="0" y="3"/>
                      <a:pt x="0" y="1"/>
                      <a:pt x="0" y="0"/>
                    </a:cubicBezTo>
                    <a:cubicBezTo>
                      <a:pt x="0" y="0"/>
                      <a:pt x="0" y="0"/>
                      <a:pt x="0" y="0"/>
                    </a:cubicBezTo>
                    <a:cubicBezTo>
                      <a:pt x="0" y="1"/>
                      <a:pt x="0" y="2"/>
                      <a:pt x="0"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23" name="Freeform 218"/>
              <p:cNvSpPr>
                <a:spLocks/>
              </p:cNvSpPr>
              <p:nvPr/>
            </p:nvSpPr>
            <p:spPr bwMode="auto">
              <a:xfrm>
                <a:off x="529" y="1330"/>
                <a:ext cx="9" cy="5"/>
              </a:xfrm>
              <a:custGeom>
                <a:avLst/>
                <a:gdLst>
                  <a:gd name="T0" fmla="*/ 4 w 4"/>
                  <a:gd name="T1" fmla="*/ 2 h 2"/>
                  <a:gd name="T2" fmla="*/ 0 w 4"/>
                  <a:gd name="T3" fmla="*/ 0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cubicBezTo>
                      <a:pt x="3" y="1"/>
                      <a:pt x="2" y="0"/>
                      <a:pt x="0" y="0"/>
                    </a:cubicBezTo>
                    <a:cubicBezTo>
                      <a:pt x="0" y="0"/>
                      <a:pt x="0" y="0"/>
                      <a:pt x="0" y="0"/>
                    </a:cubicBezTo>
                    <a:cubicBezTo>
                      <a:pt x="2" y="0"/>
                      <a:pt x="3" y="1"/>
                      <a:pt x="4"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24" name="Freeform 219"/>
              <p:cNvSpPr>
                <a:spLocks/>
              </p:cNvSpPr>
              <p:nvPr/>
            </p:nvSpPr>
            <p:spPr bwMode="auto">
              <a:xfrm>
                <a:off x="413" y="1432"/>
                <a:ext cx="50" cy="33"/>
              </a:xfrm>
              <a:custGeom>
                <a:avLst/>
                <a:gdLst>
                  <a:gd name="T0" fmla="*/ 1 w 21"/>
                  <a:gd name="T1" fmla="*/ 14 h 14"/>
                  <a:gd name="T2" fmla="*/ 0 w 21"/>
                  <a:gd name="T3" fmla="*/ 10 h 14"/>
                  <a:gd name="T4" fmla="*/ 3 w 21"/>
                  <a:gd name="T5" fmla="*/ 6 h 14"/>
                  <a:gd name="T6" fmla="*/ 12 w 21"/>
                  <a:gd name="T7" fmla="*/ 5 h 14"/>
                  <a:gd name="T8" fmla="*/ 16 w 21"/>
                  <a:gd name="T9" fmla="*/ 5 h 14"/>
                  <a:gd name="T10" fmla="*/ 19 w 21"/>
                  <a:gd name="T11" fmla="*/ 4 h 14"/>
                  <a:gd name="T12" fmla="*/ 20 w 21"/>
                  <a:gd name="T13" fmla="*/ 1 h 14"/>
                  <a:gd name="T14" fmla="*/ 21 w 21"/>
                  <a:gd name="T15" fmla="*/ 0 h 14"/>
                  <a:gd name="T16" fmla="*/ 21 w 21"/>
                  <a:gd name="T17" fmla="*/ 2 h 14"/>
                  <a:gd name="T18" fmla="*/ 18 w 21"/>
                  <a:gd name="T19" fmla="*/ 5 h 14"/>
                  <a:gd name="T20" fmla="*/ 8 w 21"/>
                  <a:gd name="T21" fmla="*/ 5 h 14"/>
                  <a:gd name="T22" fmla="*/ 3 w 21"/>
                  <a:gd name="T23" fmla="*/ 6 h 14"/>
                  <a:gd name="T24" fmla="*/ 1 w 21"/>
                  <a:gd name="T25" fmla="*/ 9 h 14"/>
                  <a:gd name="T26" fmla="*/ 1 w 21"/>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4">
                    <a:moveTo>
                      <a:pt x="1" y="14"/>
                    </a:moveTo>
                    <a:cubicBezTo>
                      <a:pt x="1" y="14"/>
                      <a:pt x="0" y="13"/>
                      <a:pt x="0" y="10"/>
                    </a:cubicBezTo>
                    <a:cubicBezTo>
                      <a:pt x="1" y="9"/>
                      <a:pt x="1" y="7"/>
                      <a:pt x="3" y="6"/>
                    </a:cubicBezTo>
                    <a:cubicBezTo>
                      <a:pt x="5" y="5"/>
                      <a:pt x="8" y="4"/>
                      <a:pt x="12" y="5"/>
                    </a:cubicBezTo>
                    <a:cubicBezTo>
                      <a:pt x="14" y="5"/>
                      <a:pt x="15" y="5"/>
                      <a:pt x="16" y="5"/>
                    </a:cubicBezTo>
                    <a:cubicBezTo>
                      <a:pt x="17" y="5"/>
                      <a:pt x="18" y="4"/>
                      <a:pt x="19" y="4"/>
                    </a:cubicBezTo>
                    <a:cubicBezTo>
                      <a:pt x="20" y="3"/>
                      <a:pt x="20" y="2"/>
                      <a:pt x="20" y="1"/>
                    </a:cubicBezTo>
                    <a:cubicBezTo>
                      <a:pt x="21" y="0"/>
                      <a:pt x="21" y="0"/>
                      <a:pt x="21" y="0"/>
                    </a:cubicBezTo>
                    <a:cubicBezTo>
                      <a:pt x="21" y="0"/>
                      <a:pt x="21" y="0"/>
                      <a:pt x="21" y="2"/>
                    </a:cubicBezTo>
                    <a:cubicBezTo>
                      <a:pt x="20" y="3"/>
                      <a:pt x="20" y="5"/>
                      <a:pt x="18" y="5"/>
                    </a:cubicBezTo>
                    <a:cubicBezTo>
                      <a:pt x="15" y="6"/>
                      <a:pt x="12" y="5"/>
                      <a:pt x="8" y="5"/>
                    </a:cubicBezTo>
                    <a:cubicBezTo>
                      <a:pt x="5" y="5"/>
                      <a:pt x="4" y="6"/>
                      <a:pt x="3" y="6"/>
                    </a:cubicBezTo>
                    <a:cubicBezTo>
                      <a:pt x="2" y="7"/>
                      <a:pt x="1" y="7"/>
                      <a:pt x="1" y="9"/>
                    </a:cubicBezTo>
                    <a:cubicBezTo>
                      <a:pt x="0" y="11"/>
                      <a:pt x="0" y="12"/>
                      <a:pt x="1" y="1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25" name="Freeform 220"/>
              <p:cNvSpPr>
                <a:spLocks/>
              </p:cNvSpPr>
              <p:nvPr/>
            </p:nvSpPr>
            <p:spPr bwMode="auto">
              <a:xfrm>
                <a:off x="413" y="1432"/>
                <a:ext cx="50" cy="33"/>
              </a:xfrm>
              <a:custGeom>
                <a:avLst/>
                <a:gdLst>
                  <a:gd name="T0" fmla="*/ 1 w 21"/>
                  <a:gd name="T1" fmla="*/ 14 h 14"/>
                  <a:gd name="T2" fmla="*/ 1 w 21"/>
                  <a:gd name="T3" fmla="*/ 14 h 14"/>
                  <a:gd name="T4" fmla="*/ 0 w 21"/>
                  <a:gd name="T5" fmla="*/ 13 h 14"/>
                  <a:gd name="T6" fmla="*/ 3 w 21"/>
                  <a:gd name="T7" fmla="*/ 6 h 14"/>
                  <a:gd name="T8" fmla="*/ 13 w 21"/>
                  <a:gd name="T9" fmla="*/ 5 h 14"/>
                  <a:gd name="T10" fmla="*/ 19 w 21"/>
                  <a:gd name="T11" fmla="*/ 4 h 14"/>
                  <a:gd name="T12" fmla="*/ 20 w 21"/>
                  <a:gd name="T13" fmla="*/ 1 h 14"/>
                  <a:gd name="T14" fmla="*/ 21 w 21"/>
                  <a:gd name="T15" fmla="*/ 0 h 14"/>
                  <a:gd name="T16" fmla="*/ 21 w 21"/>
                  <a:gd name="T17" fmla="*/ 0 h 14"/>
                  <a:gd name="T18" fmla="*/ 21 w 21"/>
                  <a:gd name="T19" fmla="*/ 0 h 14"/>
                  <a:gd name="T20" fmla="*/ 21 w 21"/>
                  <a:gd name="T21" fmla="*/ 0 h 14"/>
                  <a:gd name="T22" fmla="*/ 21 w 21"/>
                  <a:gd name="T23" fmla="*/ 0 h 14"/>
                  <a:gd name="T24" fmla="*/ 21 w 21"/>
                  <a:gd name="T25" fmla="*/ 0 h 14"/>
                  <a:gd name="T26" fmla="*/ 21 w 21"/>
                  <a:gd name="T27" fmla="*/ 0 h 14"/>
                  <a:gd name="T28" fmla="*/ 21 w 21"/>
                  <a:gd name="T29" fmla="*/ 0 h 14"/>
                  <a:gd name="T30" fmla="*/ 21 w 21"/>
                  <a:gd name="T31" fmla="*/ 0 h 14"/>
                  <a:gd name="T32" fmla="*/ 21 w 21"/>
                  <a:gd name="T33" fmla="*/ 0 h 14"/>
                  <a:gd name="T34" fmla="*/ 21 w 21"/>
                  <a:gd name="T35" fmla="*/ 0 h 14"/>
                  <a:gd name="T36" fmla="*/ 21 w 21"/>
                  <a:gd name="T37" fmla="*/ 0 h 14"/>
                  <a:gd name="T38" fmla="*/ 21 w 21"/>
                  <a:gd name="T39" fmla="*/ 0 h 14"/>
                  <a:gd name="T40" fmla="*/ 21 w 21"/>
                  <a:gd name="T41" fmla="*/ 0 h 14"/>
                  <a:gd name="T42" fmla="*/ 21 w 21"/>
                  <a:gd name="T43" fmla="*/ 0 h 14"/>
                  <a:gd name="T44" fmla="*/ 21 w 21"/>
                  <a:gd name="T45" fmla="*/ 0 h 14"/>
                  <a:gd name="T46" fmla="*/ 21 w 21"/>
                  <a:gd name="T47" fmla="*/ 0 h 14"/>
                  <a:gd name="T48" fmla="*/ 21 w 21"/>
                  <a:gd name="T49" fmla="*/ 0 h 14"/>
                  <a:gd name="T50" fmla="*/ 21 w 21"/>
                  <a:gd name="T51" fmla="*/ 0 h 14"/>
                  <a:gd name="T52" fmla="*/ 21 w 21"/>
                  <a:gd name="T53" fmla="*/ 0 h 14"/>
                  <a:gd name="T54" fmla="*/ 21 w 21"/>
                  <a:gd name="T55" fmla="*/ 0 h 14"/>
                  <a:gd name="T56" fmla="*/ 21 w 21"/>
                  <a:gd name="T57" fmla="*/ 0 h 14"/>
                  <a:gd name="T58" fmla="*/ 19 w 21"/>
                  <a:gd name="T59" fmla="*/ 4 h 14"/>
                  <a:gd name="T60" fmla="*/ 8 w 21"/>
                  <a:gd name="T61" fmla="*/ 5 h 14"/>
                  <a:gd name="T62" fmla="*/ 3 w 21"/>
                  <a:gd name="T63" fmla="*/ 6 h 14"/>
                  <a:gd name="T64" fmla="*/ 3 w 21"/>
                  <a:gd name="T65" fmla="*/ 6 h 14"/>
                  <a:gd name="T66" fmla="*/ 0 w 21"/>
                  <a:gd name="T67" fmla="*/ 14 h 14"/>
                  <a:gd name="T68" fmla="*/ 1 w 21"/>
                  <a:gd name="T69" fmla="*/ 14 h 14"/>
                  <a:gd name="T70" fmla="*/ 1 w 21"/>
                  <a:gd name="T71" fmla="*/ 14 h 14"/>
                  <a:gd name="T72" fmla="*/ 3 w 21"/>
                  <a:gd name="T73" fmla="*/ 6 h 14"/>
                  <a:gd name="T74" fmla="*/ 3 w 21"/>
                  <a:gd name="T75" fmla="*/ 6 h 14"/>
                  <a:gd name="T76" fmla="*/ 8 w 21"/>
                  <a:gd name="T77" fmla="*/ 5 h 14"/>
                  <a:gd name="T78" fmla="*/ 19 w 21"/>
                  <a:gd name="T79" fmla="*/ 4 h 14"/>
                  <a:gd name="T80" fmla="*/ 21 w 21"/>
                  <a:gd name="T81" fmla="*/ 0 h 14"/>
                  <a:gd name="T82" fmla="*/ 21 w 21"/>
                  <a:gd name="T83" fmla="*/ 0 h 14"/>
                  <a:gd name="T84" fmla="*/ 21 w 21"/>
                  <a:gd name="T85" fmla="*/ 0 h 14"/>
                  <a:gd name="T86" fmla="*/ 21 w 21"/>
                  <a:gd name="T87" fmla="*/ 0 h 14"/>
                  <a:gd name="T88" fmla="*/ 21 w 21"/>
                  <a:gd name="T89" fmla="*/ 0 h 14"/>
                  <a:gd name="T90" fmla="*/ 21 w 21"/>
                  <a:gd name="T91" fmla="*/ 0 h 14"/>
                  <a:gd name="T92" fmla="*/ 20 w 21"/>
                  <a:gd name="T93" fmla="*/ 1 h 14"/>
                  <a:gd name="T94" fmla="*/ 19 w 21"/>
                  <a:gd name="T95" fmla="*/ 4 h 14"/>
                  <a:gd name="T96" fmla="*/ 12 w 21"/>
                  <a:gd name="T97" fmla="*/ 5 h 14"/>
                  <a:gd name="T98" fmla="*/ 3 w 21"/>
                  <a:gd name="T99" fmla="*/ 6 h 14"/>
                  <a:gd name="T100" fmla="*/ 0 w 21"/>
                  <a:gd name="T101" fmla="*/ 13 h 14"/>
                  <a:gd name="T102" fmla="*/ 0 w 21"/>
                  <a:gd name="T103" fmla="*/ 14 h 14"/>
                  <a:gd name="T104" fmla="*/ 0 w 21"/>
                  <a:gd name="T105" fmla="*/ 14 h 14"/>
                  <a:gd name="T106" fmla="*/ 0 w 21"/>
                  <a:gd name="T107" fmla="*/ 14 h 14"/>
                  <a:gd name="T108" fmla="*/ 1 w 21"/>
                  <a:gd name="T109" fmla="*/ 14 h 14"/>
                  <a:gd name="T110" fmla="*/ 1 w 21"/>
                  <a:gd name="T111" fmla="*/ 14 h 14"/>
                  <a:gd name="T112" fmla="*/ 0 w 21"/>
                  <a:gd name="T113" fmla="*/ 14 h 14"/>
                  <a:gd name="T114" fmla="*/ 1 w 21"/>
                  <a:gd name="T115" fmla="*/ 14 h 14"/>
                  <a:gd name="T116" fmla="*/ 1 w 21"/>
                  <a:gd name="T117" fmla="*/ 14 h 14"/>
                  <a:gd name="T118" fmla="*/ 1 w 21"/>
                  <a:gd name="T119" fmla="*/ 14 h 14"/>
                  <a:gd name="T120" fmla="*/ 1 w 21"/>
                  <a:gd name="T1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4">
                    <a:moveTo>
                      <a:pt x="1" y="14"/>
                    </a:moveTo>
                    <a:cubicBezTo>
                      <a:pt x="1" y="14"/>
                      <a:pt x="1" y="14"/>
                      <a:pt x="1" y="14"/>
                    </a:cubicBezTo>
                    <a:cubicBezTo>
                      <a:pt x="1" y="14"/>
                      <a:pt x="1" y="14"/>
                      <a:pt x="1" y="14"/>
                    </a:cubicBezTo>
                    <a:cubicBezTo>
                      <a:pt x="1" y="14"/>
                      <a:pt x="1" y="14"/>
                      <a:pt x="1" y="14"/>
                    </a:cubicBezTo>
                    <a:cubicBezTo>
                      <a:pt x="1" y="14"/>
                      <a:pt x="1" y="14"/>
                      <a:pt x="1" y="14"/>
                    </a:cubicBezTo>
                    <a:cubicBezTo>
                      <a:pt x="1" y="14"/>
                      <a:pt x="0" y="13"/>
                      <a:pt x="0" y="13"/>
                    </a:cubicBezTo>
                    <a:cubicBezTo>
                      <a:pt x="0" y="12"/>
                      <a:pt x="0" y="12"/>
                      <a:pt x="0" y="10"/>
                    </a:cubicBezTo>
                    <a:cubicBezTo>
                      <a:pt x="1" y="9"/>
                      <a:pt x="1" y="7"/>
                      <a:pt x="3" y="6"/>
                    </a:cubicBezTo>
                    <a:cubicBezTo>
                      <a:pt x="3" y="6"/>
                      <a:pt x="3" y="6"/>
                      <a:pt x="3" y="6"/>
                    </a:cubicBezTo>
                    <a:cubicBezTo>
                      <a:pt x="5" y="5"/>
                      <a:pt x="8" y="4"/>
                      <a:pt x="13" y="5"/>
                    </a:cubicBezTo>
                    <a:cubicBezTo>
                      <a:pt x="14" y="5"/>
                      <a:pt x="15" y="5"/>
                      <a:pt x="16" y="5"/>
                    </a:cubicBezTo>
                    <a:cubicBezTo>
                      <a:pt x="17" y="5"/>
                      <a:pt x="18" y="4"/>
                      <a:pt x="19" y="4"/>
                    </a:cubicBezTo>
                    <a:cubicBezTo>
                      <a:pt x="19" y="4"/>
                      <a:pt x="19" y="4"/>
                      <a:pt x="19" y="4"/>
                    </a:cubicBezTo>
                    <a:cubicBezTo>
                      <a:pt x="20" y="3"/>
                      <a:pt x="20" y="2"/>
                      <a:pt x="20" y="1"/>
                    </a:cubicBezTo>
                    <a:cubicBezTo>
                      <a:pt x="21" y="1"/>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2"/>
                    </a:cubicBezTo>
                    <a:cubicBezTo>
                      <a:pt x="21" y="2"/>
                      <a:pt x="20" y="4"/>
                      <a:pt x="19" y="4"/>
                    </a:cubicBezTo>
                    <a:cubicBezTo>
                      <a:pt x="19" y="5"/>
                      <a:pt x="18" y="5"/>
                      <a:pt x="18" y="5"/>
                    </a:cubicBezTo>
                    <a:cubicBezTo>
                      <a:pt x="15" y="6"/>
                      <a:pt x="12" y="5"/>
                      <a:pt x="8" y="5"/>
                    </a:cubicBezTo>
                    <a:cubicBezTo>
                      <a:pt x="5" y="5"/>
                      <a:pt x="4" y="6"/>
                      <a:pt x="3" y="6"/>
                    </a:cubicBezTo>
                    <a:cubicBezTo>
                      <a:pt x="3" y="6"/>
                      <a:pt x="3" y="6"/>
                      <a:pt x="3" y="6"/>
                    </a:cubicBezTo>
                    <a:cubicBezTo>
                      <a:pt x="3" y="6"/>
                      <a:pt x="3" y="6"/>
                      <a:pt x="3" y="6"/>
                    </a:cubicBezTo>
                    <a:cubicBezTo>
                      <a:pt x="3" y="6"/>
                      <a:pt x="3" y="6"/>
                      <a:pt x="3" y="6"/>
                    </a:cubicBezTo>
                    <a:cubicBezTo>
                      <a:pt x="2" y="7"/>
                      <a:pt x="1" y="7"/>
                      <a:pt x="1" y="9"/>
                    </a:cubicBezTo>
                    <a:cubicBezTo>
                      <a:pt x="0" y="11"/>
                      <a:pt x="0" y="12"/>
                      <a:pt x="0" y="14"/>
                    </a:cubicBezTo>
                    <a:cubicBezTo>
                      <a:pt x="0" y="14"/>
                      <a:pt x="0" y="14"/>
                      <a:pt x="0" y="14"/>
                    </a:cubicBezTo>
                    <a:cubicBezTo>
                      <a:pt x="1" y="14"/>
                      <a:pt x="1" y="14"/>
                      <a:pt x="1" y="14"/>
                    </a:cubicBezTo>
                    <a:cubicBezTo>
                      <a:pt x="1" y="14"/>
                      <a:pt x="1" y="14"/>
                      <a:pt x="1" y="14"/>
                    </a:cubicBezTo>
                    <a:cubicBezTo>
                      <a:pt x="1" y="14"/>
                      <a:pt x="1" y="14"/>
                      <a:pt x="1" y="14"/>
                    </a:cubicBezTo>
                    <a:cubicBezTo>
                      <a:pt x="0" y="12"/>
                      <a:pt x="0" y="11"/>
                      <a:pt x="1" y="9"/>
                    </a:cubicBezTo>
                    <a:cubicBezTo>
                      <a:pt x="1" y="7"/>
                      <a:pt x="2" y="7"/>
                      <a:pt x="3" y="6"/>
                    </a:cubicBezTo>
                    <a:cubicBezTo>
                      <a:pt x="3" y="6"/>
                      <a:pt x="3" y="6"/>
                      <a:pt x="3" y="6"/>
                    </a:cubicBezTo>
                    <a:cubicBezTo>
                      <a:pt x="3" y="6"/>
                      <a:pt x="3" y="6"/>
                      <a:pt x="3" y="6"/>
                    </a:cubicBezTo>
                    <a:cubicBezTo>
                      <a:pt x="3" y="6"/>
                      <a:pt x="3" y="6"/>
                      <a:pt x="3" y="6"/>
                    </a:cubicBezTo>
                    <a:cubicBezTo>
                      <a:pt x="4" y="6"/>
                      <a:pt x="5" y="5"/>
                      <a:pt x="8" y="5"/>
                    </a:cubicBezTo>
                    <a:cubicBezTo>
                      <a:pt x="12" y="5"/>
                      <a:pt x="15" y="6"/>
                      <a:pt x="18" y="5"/>
                    </a:cubicBezTo>
                    <a:cubicBezTo>
                      <a:pt x="18" y="5"/>
                      <a:pt x="19" y="5"/>
                      <a:pt x="19" y="4"/>
                    </a:cubicBezTo>
                    <a:cubicBezTo>
                      <a:pt x="20" y="4"/>
                      <a:pt x="21" y="2"/>
                      <a:pt x="21" y="2"/>
                    </a:cubicBezTo>
                    <a:cubicBezTo>
                      <a:pt x="21" y="1"/>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0" y="1"/>
                    </a:cubicBezTo>
                    <a:cubicBezTo>
                      <a:pt x="20" y="2"/>
                      <a:pt x="20" y="3"/>
                      <a:pt x="19" y="4"/>
                    </a:cubicBezTo>
                    <a:cubicBezTo>
                      <a:pt x="19" y="4"/>
                      <a:pt x="19" y="4"/>
                      <a:pt x="19" y="4"/>
                    </a:cubicBezTo>
                    <a:cubicBezTo>
                      <a:pt x="18" y="4"/>
                      <a:pt x="17" y="5"/>
                      <a:pt x="16" y="5"/>
                    </a:cubicBezTo>
                    <a:cubicBezTo>
                      <a:pt x="15" y="5"/>
                      <a:pt x="14" y="5"/>
                      <a:pt x="12" y="5"/>
                    </a:cubicBezTo>
                    <a:cubicBezTo>
                      <a:pt x="8" y="4"/>
                      <a:pt x="5" y="5"/>
                      <a:pt x="3" y="6"/>
                    </a:cubicBezTo>
                    <a:cubicBezTo>
                      <a:pt x="3" y="6"/>
                      <a:pt x="3" y="6"/>
                      <a:pt x="3" y="6"/>
                    </a:cubicBezTo>
                    <a:cubicBezTo>
                      <a:pt x="1" y="7"/>
                      <a:pt x="1" y="9"/>
                      <a:pt x="0" y="10"/>
                    </a:cubicBezTo>
                    <a:cubicBezTo>
                      <a:pt x="0" y="12"/>
                      <a:pt x="0" y="13"/>
                      <a:pt x="0" y="13"/>
                    </a:cubicBezTo>
                    <a:cubicBezTo>
                      <a:pt x="0" y="13"/>
                      <a:pt x="0" y="13"/>
                      <a:pt x="0" y="14"/>
                    </a:cubicBezTo>
                    <a:cubicBezTo>
                      <a:pt x="0" y="14"/>
                      <a:pt x="0" y="14"/>
                      <a:pt x="0" y="14"/>
                    </a:cubicBezTo>
                    <a:cubicBezTo>
                      <a:pt x="0" y="14"/>
                      <a:pt x="0" y="14"/>
                      <a:pt x="0" y="14"/>
                    </a:cubicBezTo>
                    <a:cubicBezTo>
                      <a:pt x="0" y="14"/>
                      <a:pt x="0" y="14"/>
                      <a:pt x="0" y="14"/>
                    </a:cubicBezTo>
                    <a:cubicBezTo>
                      <a:pt x="1" y="14"/>
                      <a:pt x="1" y="14"/>
                      <a:pt x="1" y="14"/>
                    </a:cubicBezTo>
                    <a:cubicBezTo>
                      <a:pt x="0" y="14"/>
                      <a:pt x="0" y="14"/>
                      <a:pt x="0" y="14"/>
                    </a:cubicBezTo>
                    <a:cubicBezTo>
                      <a:pt x="0" y="14"/>
                      <a:pt x="0" y="14"/>
                      <a:pt x="0" y="14"/>
                    </a:cubicBezTo>
                    <a:cubicBezTo>
                      <a:pt x="1" y="14"/>
                      <a:pt x="1" y="14"/>
                      <a:pt x="1" y="14"/>
                    </a:cubicBezTo>
                    <a:cubicBezTo>
                      <a:pt x="0" y="14"/>
                      <a:pt x="0" y="14"/>
                      <a:pt x="0" y="14"/>
                    </a:cubicBezTo>
                    <a:cubicBezTo>
                      <a:pt x="1" y="14"/>
                      <a:pt x="1" y="14"/>
                      <a:pt x="1" y="14"/>
                    </a:cubicBezTo>
                    <a:cubicBezTo>
                      <a:pt x="1" y="14"/>
                      <a:pt x="1" y="14"/>
                      <a:pt x="1"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26" name="Freeform 221"/>
              <p:cNvSpPr>
                <a:spLocks/>
              </p:cNvSpPr>
              <p:nvPr/>
            </p:nvSpPr>
            <p:spPr bwMode="auto">
              <a:xfrm>
                <a:off x="429" y="1444"/>
                <a:ext cx="5" cy="4"/>
              </a:xfrm>
              <a:custGeom>
                <a:avLst/>
                <a:gdLst>
                  <a:gd name="T0" fmla="*/ 0 w 2"/>
                  <a:gd name="T1" fmla="*/ 1 h 2"/>
                  <a:gd name="T2" fmla="*/ 1 w 2"/>
                  <a:gd name="T3" fmla="*/ 1 h 2"/>
                  <a:gd name="T4" fmla="*/ 2 w 2"/>
                  <a:gd name="T5" fmla="*/ 2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0"/>
                      <a:pt x="1" y="0"/>
                      <a:pt x="1" y="1"/>
                    </a:cubicBezTo>
                    <a:cubicBezTo>
                      <a:pt x="2" y="1"/>
                      <a:pt x="2" y="2"/>
                      <a:pt x="2" y="2"/>
                    </a:cubicBezTo>
                    <a:cubicBezTo>
                      <a:pt x="2" y="2"/>
                      <a:pt x="1" y="2"/>
                      <a:pt x="1" y="2"/>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27" name="Freeform 222"/>
              <p:cNvSpPr>
                <a:spLocks/>
              </p:cNvSpPr>
              <p:nvPr/>
            </p:nvSpPr>
            <p:spPr bwMode="auto">
              <a:xfrm>
                <a:off x="429" y="1444"/>
                <a:ext cx="5" cy="4"/>
              </a:xfrm>
              <a:custGeom>
                <a:avLst/>
                <a:gdLst>
                  <a:gd name="T0" fmla="*/ 0 w 2"/>
                  <a:gd name="T1" fmla="*/ 1 h 2"/>
                  <a:gd name="T2" fmla="*/ 0 w 2"/>
                  <a:gd name="T3" fmla="*/ 1 h 2"/>
                  <a:gd name="T4" fmla="*/ 1 w 2"/>
                  <a:gd name="T5" fmla="*/ 0 h 2"/>
                  <a:gd name="T6" fmla="*/ 1 w 2"/>
                  <a:gd name="T7" fmla="*/ 1 h 2"/>
                  <a:gd name="T8" fmla="*/ 2 w 2"/>
                  <a:gd name="T9" fmla="*/ 1 h 2"/>
                  <a:gd name="T10" fmla="*/ 2 w 2"/>
                  <a:gd name="T11" fmla="*/ 2 h 2"/>
                  <a:gd name="T12" fmla="*/ 1 w 2"/>
                  <a:gd name="T13" fmla="*/ 2 h 2"/>
                  <a:gd name="T14" fmla="*/ 1 w 2"/>
                  <a:gd name="T15" fmla="*/ 2 h 2"/>
                  <a:gd name="T16" fmla="*/ 0 w 2"/>
                  <a:gd name="T17" fmla="*/ 1 h 2"/>
                  <a:gd name="T18" fmla="*/ 0 w 2"/>
                  <a:gd name="T19" fmla="*/ 1 h 2"/>
                  <a:gd name="T20" fmla="*/ 0 w 2"/>
                  <a:gd name="T21" fmla="*/ 1 h 2"/>
                  <a:gd name="T22" fmla="*/ 0 w 2"/>
                  <a:gd name="T23" fmla="*/ 1 h 2"/>
                  <a:gd name="T24" fmla="*/ 0 w 2"/>
                  <a:gd name="T25" fmla="*/ 1 h 2"/>
                  <a:gd name="T26" fmla="*/ 1 w 2"/>
                  <a:gd name="T27" fmla="*/ 2 h 2"/>
                  <a:gd name="T28" fmla="*/ 1 w 2"/>
                  <a:gd name="T29" fmla="*/ 2 h 2"/>
                  <a:gd name="T30" fmla="*/ 2 w 2"/>
                  <a:gd name="T31" fmla="*/ 2 h 2"/>
                  <a:gd name="T32" fmla="*/ 2 w 2"/>
                  <a:gd name="T33" fmla="*/ 1 h 2"/>
                  <a:gd name="T34" fmla="*/ 1 w 2"/>
                  <a:gd name="T35" fmla="*/ 1 h 2"/>
                  <a:gd name="T36" fmla="*/ 1 w 2"/>
                  <a:gd name="T37" fmla="*/ 0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0"/>
                      <a:pt x="1" y="0"/>
                      <a:pt x="1" y="0"/>
                    </a:cubicBezTo>
                    <a:cubicBezTo>
                      <a:pt x="1" y="0"/>
                      <a:pt x="1" y="0"/>
                      <a:pt x="1" y="1"/>
                    </a:cubicBezTo>
                    <a:cubicBezTo>
                      <a:pt x="2" y="1"/>
                      <a:pt x="2" y="1"/>
                      <a:pt x="2" y="1"/>
                    </a:cubicBezTo>
                    <a:cubicBezTo>
                      <a:pt x="2" y="1"/>
                      <a:pt x="2" y="2"/>
                      <a:pt x="2" y="2"/>
                    </a:cubicBezTo>
                    <a:cubicBezTo>
                      <a:pt x="2" y="2"/>
                      <a:pt x="2" y="2"/>
                      <a:pt x="1" y="2"/>
                    </a:cubicBezTo>
                    <a:cubicBezTo>
                      <a:pt x="1" y="2"/>
                      <a:pt x="1" y="2"/>
                      <a:pt x="1" y="2"/>
                    </a:cubicBezTo>
                    <a:cubicBezTo>
                      <a:pt x="0" y="2"/>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2" y="2"/>
                      <a:pt x="2" y="2"/>
                      <a:pt x="2" y="2"/>
                    </a:cubicBezTo>
                    <a:cubicBezTo>
                      <a:pt x="2" y="2"/>
                      <a:pt x="2" y="1"/>
                      <a:pt x="2" y="1"/>
                    </a:cubicBezTo>
                    <a:cubicBezTo>
                      <a:pt x="2" y="1"/>
                      <a:pt x="2" y="1"/>
                      <a:pt x="1" y="1"/>
                    </a:cubicBezTo>
                    <a:cubicBezTo>
                      <a:pt x="1" y="0"/>
                      <a:pt x="1" y="0"/>
                      <a:pt x="1" y="0"/>
                    </a:cubicBezTo>
                    <a:cubicBezTo>
                      <a:pt x="1" y="0"/>
                      <a:pt x="0" y="0"/>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28" name="Freeform 223"/>
              <p:cNvSpPr>
                <a:spLocks/>
              </p:cNvSpPr>
              <p:nvPr/>
            </p:nvSpPr>
            <p:spPr bwMode="auto">
              <a:xfrm>
                <a:off x="425" y="1446"/>
                <a:ext cx="4" cy="5"/>
              </a:xfrm>
              <a:custGeom>
                <a:avLst/>
                <a:gdLst>
                  <a:gd name="T0" fmla="*/ 0 w 2"/>
                  <a:gd name="T1" fmla="*/ 0 h 2"/>
                  <a:gd name="T2" fmla="*/ 1 w 2"/>
                  <a:gd name="T3" fmla="*/ 0 h 2"/>
                  <a:gd name="T4" fmla="*/ 2 w 2"/>
                  <a:gd name="T5" fmla="*/ 1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1" y="0"/>
                      <a:pt x="1" y="0"/>
                    </a:cubicBezTo>
                    <a:cubicBezTo>
                      <a:pt x="2" y="0"/>
                      <a:pt x="2" y="1"/>
                      <a:pt x="2" y="1"/>
                    </a:cubicBezTo>
                    <a:cubicBezTo>
                      <a:pt x="1" y="2"/>
                      <a:pt x="1" y="2"/>
                      <a:pt x="1" y="1"/>
                    </a:cubicBezTo>
                    <a:cubicBezTo>
                      <a:pt x="0" y="1"/>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29" name="Freeform 224"/>
              <p:cNvSpPr>
                <a:spLocks/>
              </p:cNvSpPr>
              <p:nvPr/>
            </p:nvSpPr>
            <p:spPr bwMode="auto">
              <a:xfrm>
                <a:off x="425" y="1446"/>
                <a:ext cx="4" cy="2"/>
              </a:xfrm>
              <a:custGeom>
                <a:avLst/>
                <a:gdLst>
                  <a:gd name="T0" fmla="*/ 0 w 2"/>
                  <a:gd name="T1" fmla="*/ 0 h 1"/>
                  <a:gd name="T2" fmla="*/ 0 w 2"/>
                  <a:gd name="T3" fmla="*/ 0 h 1"/>
                  <a:gd name="T4" fmla="*/ 1 w 2"/>
                  <a:gd name="T5" fmla="*/ 0 h 1"/>
                  <a:gd name="T6" fmla="*/ 1 w 2"/>
                  <a:gd name="T7" fmla="*/ 0 h 1"/>
                  <a:gd name="T8" fmla="*/ 2 w 2"/>
                  <a:gd name="T9" fmla="*/ 1 h 1"/>
                  <a:gd name="T10" fmla="*/ 2 w 2"/>
                  <a:gd name="T11" fmla="*/ 1 h 1"/>
                  <a:gd name="T12" fmla="*/ 1 w 2"/>
                  <a:gd name="T13" fmla="*/ 1 h 1"/>
                  <a:gd name="T14" fmla="*/ 1 w 2"/>
                  <a:gd name="T15" fmla="*/ 1 h 1"/>
                  <a:gd name="T16" fmla="*/ 0 w 2"/>
                  <a:gd name="T17" fmla="*/ 1 h 1"/>
                  <a:gd name="T18" fmla="*/ 0 w 2"/>
                  <a:gd name="T19" fmla="*/ 0 h 1"/>
                  <a:gd name="T20" fmla="*/ 0 w 2"/>
                  <a:gd name="T21" fmla="*/ 0 h 1"/>
                  <a:gd name="T22" fmla="*/ 0 w 2"/>
                  <a:gd name="T23" fmla="*/ 0 h 1"/>
                  <a:gd name="T24" fmla="*/ 0 w 2"/>
                  <a:gd name="T25" fmla="*/ 1 h 1"/>
                  <a:gd name="T26" fmla="*/ 1 w 2"/>
                  <a:gd name="T27" fmla="*/ 1 h 1"/>
                  <a:gd name="T28" fmla="*/ 1 w 2"/>
                  <a:gd name="T29" fmla="*/ 1 h 1"/>
                  <a:gd name="T30" fmla="*/ 2 w 2"/>
                  <a:gd name="T31" fmla="*/ 1 h 1"/>
                  <a:gd name="T32" fmla="*/ 2 w 2"/>
                  <a:gd name="T33" fmla="*/ 1 h 1"/>
                  <a:gd name="T34" fmla="*/ 1 w 2"/>
                  <a:gd name="T35" fmla="*/ 0 h 1"/>
                  <a:gd name="T36" fmla="*/ 1 w 2"/>
                  <a:gd name="T37" fmla="*/ 0 h 1"/>
                  <a:gd name="T38" fmla="*/ 0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0" y="0"/>
                    </a:moveTo>
                    <a:cubicBezTo>
                      <a:pt x="0" y="0"/>
                      <a:pt x="0" y="0"/>
                      <a:pt x="0" y="0"/>
                    </a:cubicBezTo>
                    <a:cubicBezTo>
                      <a:pt x="0" y="0"/>
                      <a:pt x="0" y="0"/>
                      <a:pt x="1" y="0"/>
                    </a:cubicBezTo>
                    <a:cubicBezTo>
                      <a:pt x="1" y="0"/>
                      <a:pt x="1" y="0"/>
                      <a:pt x="1" y="0"/>
                    </a:cubicBezTo>
                    <a:cubicBezTo>
                      <a:pt x="1" y="0"/>
                      <a:pt x="2" y="0"/>
                      <a:pt x="2" y="1"/>
                    </a:cubicBezTo>
                    <a:cubicBezTo>
                      <a:pt x="2" y="1"/>
                      <a:pt x="2" y="1"/>
                      <a:pt x="2" y="1"/>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1"/>
                      <a:pt x="1" y="1"/>
                      <a:pt x="1" y="1"/>
                    </a:cubicBezTo>
                    <a:cubicBezTo>
                      <a:pt x="1" y="1"/>
                      <a:pt x="2" y="1"/>
                      <a:pt x="2" y="1"/>
                    </a:cubicBezTo>
                    <a:cubicBezTo>
                      <a:pt x="2" y="1"/>
                      <a:pt x="2" y="1"/>
                      <a:pt x="2" y="1"/>
                    </a:cubicBezTo>
                    <a:cubicBezTo>
                      <a:pt x="2"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30" name="Freeform 225"/>
              <p:cNvSpPr>
                <a:spLocks/>
              </p:cNvSpPr>
              <p:nvPr/>
            </p:nvSpPr>
            <p:spPr bwMode="auto">
              <a:xfrm>
                <a:off x="418" y="1451"/>
                <a:ext cx="4" cy="2"/>
              </a:xfrm>
              <a:custGeom>
                <a:avLst/>
                <a:gdLst>
                  <a:gd name="T0" fmla="*/ 0 w 2"/>
                  <a:gd name="T1" fmla="*/ 0 h 1"/>
                  <a:gd name="T2" fmla="*/ 1 w 2"/>
                  <a:gd name="T3" fmla="*/ 0 h 1"/>
                  <a:gd name="T4" fmla="*/ 1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1" y="0"/>
                      <a:pt x="2" y="1"/>
                      <a:pt x="1" y="1"/>
                    </a:cubicBezTo>
                    <a:cubicBezTo>
                      <a:pt x="1" y="1"/>
                      <a:pt x="1" y="1"/>
                      <a:pt x="1" y="1"/>
                    </a:cubicBezTo>
                    <a:cubicBezTo>
                      <a:pt x="0" y="1"/>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31" name="Freeform 226"/>
              <p:cNvSpPr>
                <a:spLocks/>
              </p:cNvSpPr>
              <p:nvPr/>
            </p:nvSpPr>
            <p:spPr bwMode="auto">
              <a:xfrm>
                <a:off x="418" y="1451"/>
                <a:ext cx="2" cy="2"/>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0 w 1"/>
                  <a:gd name="T17" fmla="*/ 0 h 1"/>
                  <a:gd name="T18" fmla="*/ 0 w 1"/>
                  <a:gd name="T19" fmla="*/ 0 h 1"/>
                  <a:gd name="T20" fmla="*/ 0 w 1"/>
                  <a:gd name="T21" fmla="*/ 0 h 1"/>
                  <a:gd name="T22" fmla="*/ 0 w 1"/>
                  <a:gd name="T23" fmla="*/ 0 h 1"/>
                  <a:gd name="T24" fmla="*/ 0 w 1"/>
                  <a:gd name="T25" fmla="*/ 0 h 1"/>
                  <a:gd name="T26" fmla="*/ 1 w 1"/>
                  <a:gd name="T27" fmla="*/ 1 h 1"/>
                  <a:gd name="T28" fmla="*/ 1 w 1"/>
                  <a:gd name="T29" fmla="*/ 1 h 1"/>
                  <a:gd name="T30" fmla="*/ 1 w 1"/>
                  <a:gd name="T31" fmla="*/ 1 h 1"/>
                  <a:gd name="T32" fmla="*/ 1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32" name="Freeform 227"/>
              <p:cNvSpPr>
                <a:spLocks/>
              </p:cNvSpPr>
              <p:nvPr/>
            </p:nvSpPr>
            <p:spPr bwMode="auto">
              <a:xfrm>
                <a:off x="420" y="1446"/>
                <a:ext cx="5" cy="5"/>
              </a:xfrm>
              <a:custGeom>
                <a:avLst/>
                <a:gdLst>
                  <a:gd name="T0" fmla="*/ 1 w 2"/>
                  <a:gd name="T1" fmla="*/ 1 h 2"/>
                  <a:gd name="T2" fmla="*/ 1 w 2"/>
                  <a:gd name="T3" fmla="*/ 1 h 2"/>
                  <a:gd name="T4" fmla="*/ 2 w 2"/>
                  <a:gd name="T5" fmla="*/ 2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0"/>
                      <a:pt x="1" y="0"/>
                      <a:pt x="1" y="1"/>
                    </a:cubicBezTo>
                    <a:cubicBezTo>
                      <a:pt x="2" y="1"/>
                      <a:pt x="2" y="2"/>
                      <a:pt x="2" y="2"/>
                    </a:cubicBezTo>
                    <a:cubicBezTo>
                      <a:pt x="2" y="2"/>
                      <a:pt x="1" y="2"/>
                      <a:pt x="1" y="2"/>
                    </a:cubicBezTo>
                    <a:cubicBezTo>
                      <a:pt x="1" y="2"/>
                      <a:pt x="0"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33" name="Freeform 228"/>
              <p:cNvSpPr>
                <a:spLocks/>
              </p:cNvSpPr>
              <p:nvPr/>
            </p:nvSpPr>
            <p:spPr bwMode="auto">
              <a:xfrm>
                <a:off x="420" y="1448"/>
                <a:ext cx="5" cy="3"/>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1 h 1"/>
                  <a:gd name="T12" fmla="*/ 1 w 2"/>
                  <a:gd name="T13" fmla="*/ 1 h 1"/>
                  <a:gd name="T14" fmla="*/ 1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1 h 1"/>
                  <a:gd name="T28" fmla="*/ 1 w 2"/>
                  <a:gd name="T29" fmla="*/ 1 h 1"/>
                  <a:gd name="T30" fmla="*/ 2 w 2"/>
                  <a:gd name="T31" fmla="*/ 1 h 1"/>
                  <a:gd name="T32" fmla="*/ 2 w 2"/>
                  <a:gd name="T33" fmla="*/ 0 h 1"/>
                  <a:gd name="T34" fmla="*/ 1 w 2"/>
                  <a:gd name="T35" fmla="*/ 0 h 1"/>
                  <a:gd name="T36" fmla="*/ 1 w 2"/>
                  <a:gd name="T37" fmla="*/ 0 h 1"/>
                  <a:gd name="T38" fmla="*/ 1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0"/>
                    </a:move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1" y="1"/>
                    </a:cubicBezTo>
                    <a:cubicBezTo>
                      <a:pt x="1" y="1"/>
                      <a:pt x="1" y="1"/>
                      <a:pt x="1" y="1"/>
                    </a:cubicBezTo>
                    <a:cubicBezTo>
                      <a:pt x="1" y="1"/>
                      <a:pt x="1" y="0"/>
                      <a:pt x="1" y="0"/>
                    </a:cubicBezTo>
                    <a:cubicBezTo>
                      <a:pt x="0" y="0"/>
                      <a:pt x="0" y="0"/>
                      <a:pt x="1" y="0"/>
                    </a:cubicBezTo>
                    <a:cubicBezTo>
                      <a:pt x="1" y="0"/>
                      <a:pt x="1" y="0"/>
                      <a:pt x="1" y="0"/>
                    </a:cubicBezTo>
                    <a:cubicBezTo>
                      <a:pt x="1" y="0"/>
                      <a:pt x="1" y="0"/>
                      <a:pt x="1" y="0"/>
                    </a:cubicBezTo>
                    <a:cubicBezTo>
                      <a:pt x="0" y="0"/>
                      <a:pt x="0" y="0"/>
                      <a:pt x="1" y="0"/>
                    </a:cubicBezTo>
                    <a:cubicBezTo>
                      <a:pt x="1" y="0"/>
                      <a:pt x="1" y="1"/>
                      <a:pt x="1" y="1"/>
                    </a:cubicBezTo>
                    <a:cubicBezTo>
                      <a:pt x="1" y="1"/>
                      <a:pt x="1" y="1"/>
                      <a:pt x="1"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34" name="Freeform 229"/>
              <p:cNvSpPr>
                <a:spLocks/>
              </p:cNvSpPr>
              <p:nvPr/>
            </p:nvSpPr>
            <p:spPr bwMode="auto">
              <a:xfrm>
                <a:off x="415" y="1453"/>
                <a:ext cx="5" cy="2"/>
              </a:xfrm>
              <a:custGeom>
                <a:avLst/>
                <a:gdLst>
                  <a:gd name="T0" fmla="*/ 1 w 2"/>
                  <a:gd name="T1" fmla="*/ 0 h 1"/>
                  <a:gd name="T2" fmla="*/ 1 w 2"/>
                  <a:gd name="T3" fmla="*/ 0 h 1"/>
                  <a:gd name="T4" fmla="*/ 1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1" y="0"/>
                    </a:cubicBezTo>
                    <a:cubicBezTo>
                      <a:pt x="1" y="1"/>
                      <a:pt x="2" y="1"/>
                      <a:pt x="1" y="1"/>
                    </a:cubicBezTo>
                    <a:cubicBezTo>
                      <a:pt x="1" y="1"/>
                      <a:pt x="1" y="1"/>
                      <a:pt x="1" y="1"/>
                    </a:cubicBezTo>
                    <a:cubicBezTo>
                      <a:pt x="1" y="1"/>
                      <a:pt x="0"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35" name="Freeform 230"/>
              <p:cNvSpPr>
                <a:spLocks/>
              </p:cNvSpPr>
              <p:nvPr/>
            </p:nvSpPr>
            <p:spPr bwMode="auto">
              <a:xfrm>
                <a:off x="418" y="1453"/>
                <a:ext cx="2" cy="2"/>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1" y="1"/>
                      <a:pt x="0" y="1"/>
                    </a:cubicBezTo>
                    <a:cubicBezTo>
                      <a:pt x="0" y="1"/>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36" name="Freeform 231"/>
              <p:cNvSpPr>
                <a:spLocks/>
              </p:cNvSpPr>
              <p:nvPr/>
            </p:nvSpPr>
            <p:spPr bwMode="auto">
              <a:xfrm>
                <a:off x="415" y="1458"/>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37" name="Freeform 232"/>
              <p:cNvSpPr>
                <a:spLocks/>
              </p:cNvSpPr>
              <p:nvPr/>
            </p:nvSpPr>
            <p:spPr bwMode="auto">
              <a:xfrm>
                <a:off x="415" y="1458"/>
                <a:ext cx="3"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1 w 1"/>
                  <a:gd name="T14" fmla="*/ 1 w 1"/>
                  <a:gd name="T15" fmla="*/ 1 w 1"/>
                  <a:gd name="T16" fmla="*/ 1 w 1"/>
                  <a:gd name="T17" fmla="*/ 1 w 1"/>
                  <a:gd name="T18" fmla="*/ 1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38" name="Freeform 233"/>
              <p:cNvSpPr>
                <a:spLocks/>
              </p:cNvSpPr>
              <p:nvPr/>
            </p:nvSpPr>
            <p:spPr bwMode="auto">
              <a:xfrm>
                <a:off x="415" y="1460"/>
                <a:ext cx="3" cy="3"/>
              </a:xfrm>
              <a:custGeom>
                <a:avLst/>
                <a:gdLst>
                  <a:gd name="T0" fmla="*/ 0 w 1"/>
                  <a:gd name="T1" fmla="*/ 0 h 1"/>
                  <a:gd name="T2" fmla="*/ 1 w 1"/>
                  <a:gd name="T3" fmla="*/ 0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0"/>
                      <a:pt x="1" y="0"/>
                    </a:cubicBezTo>
                    <a:cubicBezTo>
                      <a:pt x="1" y="1"/>
                      <a:pt x="1" y="1"/>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39" name="Freeform 234"/>
              <p:cNvSpPr>
                <a:spLocks/>
              </p:cNvSpPr>
              <p:nvPr/>
            </p:nvSpPr>
            <p:spPr bwMode="auto">
              <a:xfrm>
                <a:off x="415" y="1460"/>
                <a:ext cx="3"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1 w 1"/>
                  <a:gd name="T15" fmla="*/ 1 w 1"/>
                  <a:gd name="T16" fmla="*/ 1 w 1"/>
                  <a:gd name="T17" fmla="*/ 1 w 1"/>
                  <a:gd name="T18" fmla="*/ 1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40" name="Freeform 235"/>
              <p:cNvSpPr>
                <a:spLocks/>
              </p:cNvSpPr>
              <p:nvPr/>
            </p:nvSpPr>
            <p:spPr bwMode="auto">
              <a:xfrm>
                <a:off x="434" y="1444"/>
                <a:ext cx="5" cy="4"/>
              </a:xfrm>
              <a:custGeom>
                <a:avLst/>
                <a:gdLst>
                  <a:gd name="T0" fmla="*/ 1 w 2"/>
                  <a:gd name="T1" fmla="*/ 0 h 2"/>
                  <a:gd name="T2" fmla="*/ 2 w 2"/>
                  <a:gd name="T3" fmla="*/ 1 h 2"/>
                  <a:gd name="T4" fmla="*/ 2 w 2"/>
                  <a:gd name="T5" fmla="*/ 2 h 2"/>
                  <a:gd name="T6" fmla="*/ 1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1" y="0"/>
                      <a:pt x="2" y="1"/>
                    </a:cubicBezTo>
                    <a:cubicBezTo>
                      <a:pt x="2" y="1"/>
                      <a:pt x="2" y="2"/>
                      <a:pt x="2" y="2"/>
                    </a:cubicBezTo>
                    <a:cubicBezTo>
                      <a:pt x="2" y="2"/>
                      <a:pt x="1" y="2"/>
                      <a:pt x="1" y="2"/>
                    </a:cubicBezTo>
                    <a:cubicBezTo>
                      <a:pt x="1" y="1"/>
                      <a:pt x="0"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41" name="Freeform 236"/>
              <p:cNvSpPr>
                <a:spLocks/>
              </p:cNvSpPr>
              <p:nvPr/>
            </p:nvSpPr>
            <p:spPr bwMode="auto">
              <a:xfrm>
                <a:off x="437" y="1444"/>
                <a:ext cx="2" cy="4"/>
              </a:xfrm>
              <a:custGeom>
                <a:avLst/>
                <a:gdLst>
                  <a:gd name="T0" fmla="*/ 0 w 1"/>
                  <a:gd name="T1" fmla="*/ 0 h 2"/>
                  <a:gd name="T2" fmla="*/ 0 w 1"/>
                  <a:gd name="T3" fmla="*/ 0 h 2"/>
                  <a:gd name="T4" fmla="*/ 0 w 1"/>
                  <a:gd name="T5" fmla="*/ 0 h 2"/>
                  <a:gd name="T6" fmla="*/ 1 w 1"/>
                  <a:gd name="T7" fmla="*/ 1 h 2"/>
                  <a:gd name="T8" fmla="*/ 1 w 1"/>
                  <a:gd name="T9" fmla="*/ 1 h 2"/>
                  <a:gd name="T10" fmla="*/ 1 w 1"/>
                  <a:gd name="T11" fmla="*/ 2 h 2"/>
                  <a:gd name="T12" fmla="*/ 0 w 1"/>
                  <a:gd name="T13" fmla="*/ 2 h 2"/>
                  <a:gd name="T14" fmla="*/ 0 w 1"/>
                  <a:gd name="T15" fmla="*/ 2 h 2"/>
                  <a:gd name="T16" fmla="*/ 0 w 1"/>
                  <a:gd name="T17" fmla="*/ 1 h 2"/>
                  <a:gd name="T18" fmla="*/ 0 w 1"/>
                  <a:gd name="T19" fmla="*/ 0 h 2"/>
                  <a:gd name="T20" fmla="*/ 0 w 1"/>
                  <a:gd name="T21" fmla="*/ 0 h 2"/>
                  <a:gd name="T22" fmla="*/ 0 w 1"/>
                  <a:gd name="T23" fmla="*/ 0 h 2"/>
                  <a:gd name="T24" fmla="*/ 0 w 1"/>
                  <a:gd name="T25" fmla="*/ 1 h 2"/>
                  <a:gd name="T26" fmla="*/ 0 w 1"/>
                  <a:gd name="T27" fmla="*/ 2 h 2"/>
                  <a:gd name="T28" fmla="*/ 0 w 1"/>
                  <a:gd name="T29" fmla="*/ 2 h 2"/>
                  <a:gd name="T30" fmla="*/ 1 w 1"/>
                  <a:gd name="T31" fmla="*/ 2 h 2"/>
                  <a:gd name="T32" fmla="*/ 1 w 1"/>
                  <a:gd name="T33" fmla="*/ 1 h 2"/>
                  <a:gd name="T34" fmla="*/ 1 w 1"/>
                  <a:gd name="T35" fmla="*/ 1 h 2"/>
                  <a:gd name="T36" fmla="*/ 0 w 1"/>
                  <a:gd name="T37" fmla="*/ 0 h 2"/>
                  <a:gd name="T38" fmla="*/ 0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0"/>
                    </a:moveTo>
                    <a:cubicBezTo>
                      <a:pt x="0" y="0"/>
                      <a:pt x="0" y="0"/>
                      <a:pt x="0" y="0"/>
                    </a:cubicBezTo>
                    <a:cubicBezTo>
                      <a:pt x="0" y="0"/>
                      <a:pt x="0" y="0"/>
                      <a:pt x="0" y="0"/>
                    </a:cubicBezTo>
                    <a:cubicBezTo>
                      <a:pt x="0" y="0"/>
                      <a:pt x="1" y="1"/>
                      <a:pt x="1" y="1"/>
                    </a:cubicBezTo>
                    <a:cubicBezTo>
                      <a:pt x="1" y="1"/>
                      <a:pt x="1" y="1"/>
                      <a:pt x="1" y="1"/>
                    </a:cubicBezTo>
                    <a:cubicBezTo>
                      <a:pt x="1" y="2"/>
                      <a:pt x="1" y="2"/>
                      <a:pt x="1" y="2"/>
                    </a:cubicBezTo>
                    <a:cubicBezTo>
                      <a:pt x="1" y="2"/>
                      <a:pt x="1" y="2"/>
                      <a:pt x="0" y="2"/>
                    </a:cubicBezTo>
                    <a:cubicBezTo>
                      <a:pt x="0" y="2"/>
                      <a:pt x="0" y="2"/>
                      <a:pt x="0" y="2"/>
                    </a:cubicBezTo>
                    <a:cubicBezTo>
                      <a:pt x="0" y="1"/>
                      <a:pt x="0" y="1"/>
                      <a:pt x="0" y="1"/>
                    </a:cubicBezTo>
                    <a:cubicBezTo>
                      <a:pt x="0" y="1"/>
                      <a:pt x="0" y="1"/>
                      <a:pt x="0"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42" name="Freeform 237"/>
              <p:cNvSpPr>
                <a:spLocks/>
              </p:cNvSpPr>
              <p:nvPr/>
            </p:nvSpPr>
            <p:spPr bwMode="auto">
              <a:xfrm>
                <a:off x="415" y="1463"/>
                <a:ext cx="3" cy="2"/>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0"/>
                      <a:pt x="1" y="0"/>
                    </a:cubicBezTo>
                    <a:cubicBezTo>
                      <a:pt x="1" y="1"/>
                      <a:pt x="1" y="1"/>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43" name="Freeform 238"/>
              <p:cNvSpPr>
                <a:spLocks/>
              </p:cNvSpPr>
              <p:nvPr/>
            </p:nvSpPr>
            <p:spPr bwMode="auto">
              <a:xfrm>
                <a:off x="415" y="1463"/>
                <a:ext cx="3" cy="2"/>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1 w 1"/>
                  <a:gd name="T27" fmla="*/ 0 h 1"/>
                  <a:gd name="T28" fmla="*/ 1 w 1"/>
                  <a:gd name="T29" fmla="*/ 1 h 1"/>
                  <a:gd name="T30" fmla="*/ 1 w 1"/>
                  <a:gd name="T31" fmla="*/ 0 h 1"/>
                  <a:gd name="T32" fmla="*/ 1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44" name="Freeform 239"/>
              <p:cNvSpPr>
                <a:spLocks/>
              </p:cNvSpPr>
              <p:nvPr/>
            </p:nvSpPr>
            <p:spPr bwMode="auto">
              <a:xfrm>
                <a:off x="446" y="1446"/>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1"/>
                      <a:pt x="0" y="1"/>
                    </a:cubicBezTo>
                    <a:cubicBezTo>
                      <a:pt x="0" y="1"/>
                      <a:pt x="0" y="0"/>
                      <a:pt x="0" y="0"/>
                    </a:cubicBezTo>
                    <a:cubicBezTo>
                      <a:pt x="0" y="0"/>
                      <a:pt x="1" y="0"/>
                      <a:pt x="1" y="0"/>
                    </a:cubicBezTo>
                    <a:cubicBezTo>
                      <a:pt x="1" y="0"/>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45" name="Freeform 240"/>
              <p:cNvSpPr>
                <a:spLocks/>
              </p:cNvSpPr>
              <p:nvPr/>
            </p:nvSpPr>
            <p:spPr bwMode="auto">
              <a:xfrm>
                <a:off x="446" y="1446"/>
                <a:ext cx="2" cy="2"/>
              </a:xfrm>
              <a:custGeom>
                <a:avLst/>
                <a:gdLst>
                  <a:gd name="T0" fmla="*/ 1 w 1"/>
                  <a:gd name="T1" fmla="*/ 1 h 1"/>
                  <a:gd name="T2" fmla="*/ 1 w 1"/>
                  <a:gd name="T3" fmla="*/ 1 h 1"/>
                  <a:gd name="T4" fmla="*/ 1 w 1"/>
                  <a:gd name="T5" fmla="*/ 1 h 1"/>
                  <a:gd name="T6" fmla="*/ 0 w 1"/>
                  <a:gd name="T7" fmla="*/ 1 h 1"/>
                  <a:gd name="T8" fmla="*/ 0 w 1"/>
                  <a:gd name="T9" fmla="*/ 0 h 1"/>
                  <a:gd name="T10" fmla="*/ 0 w 1"/>
                  <a:gd name="T11" fmla="*/ 0 h 1"/>
                  <a:gd name="T12" fmla="*/ 0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0 w 1"/>
                  <a:gd name="T29" fmla="*/ 0 h 1"/>
                  <a:gd name="T30" fmla="*/ 0 w 1"/>
                  <a:gd name="T31" fmla="*/ 0 h 1"/>
                  <a:gd name="T32" fmla="*/ 0 w 1"/>
                  <a:gd name="T33" fmla="*/ 0 h 1"/>
                  <a:gd name="T34" fmla="*/ 0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0"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46" name="Freeform 241"/>
              <p:cNvSpPr>
                <a:spLocks/>
              </p:cNvSpPr>
              <p:nvPr/>
            </p:nvSpPr>
            <p:spPr bwMode="auto">
              <a:xfrm>
                <a:off x="451" y="1446"/>
                <a:ext cx="2" cy="2"/>
              </a:xfrm>
              <a:custGeom>
                <a:avLst/>
                <a:gdLst>
                  <a:gd name="T0" fmla="*/ 1 w 1"/>
                  <a:gd name="T1" fmla="*/ 1 h 1"/>
                  <a:gd name="T2" fmla="*/ 0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0" y="1"/>
                    </a:cubicBezTo>
                    <a:cubicBezTo>
                      <a:pt x="0" y="1"/>
                      <a:pt x="0" y="0"/>
                      <a:pt x="0" y="0"/>
                    </a:cubicBezTo>
                    <a:cubicBezTo>
                      <a:pt x="0" y="0"/>
                      <a:pt x="1" y="0"/>
                      <a:pt x="1" y="0"/>
                    </a:cubicBezTo>
                    <a:cubicBezTo>
                      <a:pt x="1" y="0"/>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47" name="Freeform 242"/>
              <p:cNvSpPr>
                <a:spLocks/>
              </p:cNvSpPr>
              <p:nvPr/>
            </p:nvSpPr>
            <p:spPr bwMode="auto">
              <a:xfrm>
                <a:off x="451" y="1446"/>
                <a:ext cx="2" cy="2"/>
              </a:xfrm>
              <a:custGeom>
                <a:avLst/>
                <a:gdLst>
                  <a:gd name="T0" fmla="*/ 1 w 1"/>
                  <a:gd name="T1" fmla="*/ 1 h 1"/>
                  <a:gd name="T2" fmla="*/ 1 w 1"/>
                  <a:gd name="T3" fmla="*/ 1 h 1"/>
                  <a:gd name="T4" fmla="*/ 1 w 1"/>
                  <a:gd name="T5" fmla="*/ 1 h 1"/>
                  <a:gd name="T6" fmla="*/ 0 w 1"/>
                  <a:gd name="T7" fmla="*/ 1 h 1"/>
                  <a:gd name="T8" fmla="*/ 0 w 1"/>
                  <a:gd name="T9" fmla="*/ 0 h 1"/>
                  <a:gd name="T10" fmla="*/ 0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0 w 1"/>
                  <a:gd name="T31" fmla="*/ 0 h 1"/>
                  <a:gd name="T32" fmla="*/ 0 w 1"/>
                  <a:gd name="T33" fmla="*/ 0 h 1"/>
                  <a:gd name="T34" fmla="*/ 0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0" y="1"/>
                      <a:pt x="0" y="1"/>
                    </a:cubicBezTo>
                    <a:cubicBezTo>
                      <a:pt x="0" y="1"/>
                      <a:pt x="0" y="1"/>
                      <a:pt x="0" y="0"/>
                    </a:cubicBez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48" name="Freeform 243"/>
              <p:cNvSpPr>
                <a:spLocks/>
              </p:cNvSpPr>
              <p:nvPr/>
            </p:nvSpPr>
            <p:spPr bwMode="auto">
              <a:xfrm>
                <a:off x="458" y="1441"/>
                <a:ext cx="2" cy="5"/>
              </a:xfrm>
              <a:custGeom>
                <a:avLst/>
                <a:gdLst>
                  <a:gd name="T0" fmla="*/ 1 w 1"/>
                  <a:gd name="T1" fmla="*/ 2 h 2"/>
                  <a:gd name="T2" fmla="*/ 1 w 1"/>
                  <a:gd name="T3" fmla="*/ 2 h 2"/>
                  <a:gd name="T4" fmla="*/ 0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0" y="1"/>
                      <a:pt x="0" y="1"/>
                      <a:pt x="0" y="1"/>
                    </a:cubicBezTo>
                    <a:cubicBezTo>
                      <a:pt x="1" y="0"/>
                      <a:pt x="1" y="1"/>
                      <a:pt x="1" y="1"/>
                    </a:cubicBezTo>
                    <a:cubicBezTo>
                      <a:pt x="1"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49" name="Freeform 244"/>
              <p:cNvSpPr>
                <a:spLocks/>
              </p:cNvSpPr>
              <p:nvPr/>
            </p:nvSpPr>
            <p:spPr bwMode="auto">
              <a:xfrm>
                <a:off x="458" y="1444"/>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0" y="0"/>
                      <a:pt x="0" y="0"/>
                    </a:cubicBezTo>
                    <a:cubicBezTo>
                      <a:pt x="0" y="0"/>
                      <a:pt x="0" y="0"/>
                      <a:pt x="0" y="0"/>
                    </a:cubicBezTo>
                    <a:cubicBezTo>
                      <a:pt x="0" y="0"/>
                      <a:pt x="0" y="0"/>
                      <a:pt x="1" y="1"/>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50" name="Freeform 245"/>
              <p:cNvSpPr>
                <a:spLocks/>
              </p:cNvSpPr>
              <p:nvPr/>
            </p:nvSpPr>
            <p:spPr bwMode="auto">
              <a:xfrm>
                <a:off x="455" y="1444"/>
                <a:ext cx="3" cy="4"/>
              </a:xfrm>
              <a:custGeom>
                <a:avLst/>
                <a:gdLst>
                  <a:gd name="T0" fmla="*/ 1 w 1"/>
                  <a:gd name="T1" fmla="*/ 2 h 2"/>
                  <a:gd name="T2" fmla="*/ 0 w 1"/>
                  <a:gd name="T3" fmla="*/ 2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0"/>
                    </a:cubicBezTo>
                    <a:cubicBezTo>
                      <a:pt x="0" y="0"/>
                      <a:pt x="1" y="0"/>
                      <a:pt x="1" y="1"/>
                    </a:cubicBezTo>
                    <a:cubicBezTo>
                      <a:pt x="1" y="1"/>
                      <a:pt x="1"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51" name="Freeform 246"/>
              <p:cNvSpPr>
                <a:spLocks/>
              </p:cNvSpPr>
              <p:nvPr/>
            </p:nvSpPr>
            <p:spPr bwMode="auto">
              <a:xfrm>
                <a:off x="455" y="1444"/>
                <a:ext cx="3" cy="4"/>
              </a:xfrm>
              <a:custGeom>
                <a:avLst/>
                <a:gdLst>
                  <a:gd name="T0" fmla="*/ 1 w 1"/>
                  <a:gd name="T1" fmla="*/ 2 h 2"/>
                  <a:gd name="T2" fmla="*/ 1 w 1"/>
                  <a:gd name="T3" fmla="*/ 2 h 2"/>
                  <a:gd name="T4" fmla="*/ 1 w 1"/>
                  <a:gd name="T5" fmla="*/ 2 h 2"/>
                  <a:gd name="T6" fmla="*/ 0 w 1"/>
                  <a:gd name="T7" fmla="*/ 2 h 2"/>
                  <a:gd name="T8" fmla="*/ 0 w 1"/>
                  <a:gd name="T9" fmla="*/ 1 h 2"/>
                  <a:gd name="T10" fmla="*/ 0 w 1"/>
                  <a:gd name="T11" fmla="*/ 0 h 2"/>
                  <a:gd name="T12" fmla="*/ 0 w 1"/>
                  <a:gd name="T13" fmla="*/ 0 h 2"/>
                  <a:gd name="T14" fmla="*/ 1 w 1"/>
                  <a:gd name="T15" fmla="*/ 1 h 2"/>
                  <a:gd name="T16" fmla="*/ 1 w 1"/>
                  <a:gd name="T17" fmla="*/ 1 h 2"/>
                  <a:gd name="T18" fmla="*/ 1 w 1"/>
                  <a:gd name="T19" fmla="*/ 2 h 2"/>
                  <a:gd name="T20" fmla="*/ 1 w 1"/>
                  <a:gd name="T21" fmla="*/ 2 h 2"/>
                  <a:gd name="T22" fmla="*/ 1 w 1"/>
                  <a:gd name="T23" fmla="*/ 2 h 2"/>
                  <a:gd name="T24" fmla="*/ 1 w 1"/>
                  <a:gd name="T25" fmla="*/ 1 h 2"/>
                  <a:gd name="T26" fmla="*/ 1 w 1"/>
                  <a:gd name="T27" fmla="*/ 1 h 2"/>
                  <a:gd name="T28" fmla="*/ 0 w 1"/>
                  <a:gd name="T29" fmla="*/ 0 h 2"/>
                  <a:gd name="T30" fmla="*/ 0 w 1"/>
                  <a:gd name="T31" fmla="*/ 0 h 2"/>
                  <a:gd name="T32" fmla="*/ 0 w 1"/>
                  <a:gd name="T33" fmla="*/ 1 h 2"/>
                  <a:gd name="T34" fmla="*/ 0 w 1"/>
                  <a:gd name="T35" fmla="*/ 2 h 2"/>
                  <a:gd name="T36" fmla="*/ 1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1" y="2"/>
                    </a:cubicBezTo>
                    <a:cubicBezTo>
                      <a:pt x="0" y="2"/>
                      <a:pt x="0" y="2"/>
                      <a:pt x="0" y="2"/>
                    </a:cubicBezTo>
                    <a:cubicBezTo>
                      <a:pt x="0" y="1"/>
                      <a:pt x="0" y="1"/>
                      <a:pt x="0" y="1"/>
                    </a:cubicBezTo>
                    <a:cubicBezTo>
                      <a:pt x="0" y="1"/>
                      <a:pt x="0" y="1"/>
                      <a:pt x="0" y="0"/>
                    </a:cubicBezTo>
                    <a:cubicBezTo>
                      <a:pt x="0" y="0"/>
                      <a:pt x="0" y="0"/>
                      <a:pt x="0" y="0"/>
                    </a:cubicBezTo>
                    <a:cubicBezTo>
                      <a:pt x="0" y="0"/>
                      <a:pt x="1" y="0"/>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1" y="1"/>
                      <a:pt x="1" y="1"/>
                      <a:pt x="1" y="1"/>
                    </a:cubicBezTo>
                    <a:cubicBezTo>
                      <a:pt x="1" y="0"/>
                      <a:pt x="0" y="0"/>
                      <a:pt x="0" y="0"/>
                    </a:cubicBezTo>
                    <a:cubicBezTo>
                      <a:pt x="0" y="0"/>
                      <a:pt x="0" y="0"/>
                      <a:pt x="0" y="0"/>
                    </a:cubicBezTo>
                    <a:cubicBezTo>
                      <a:pt x="0" y="1"/>
                      <a:pt x="0" y="1"/>
                      <a:pt x="0" y="1"/>
                    </a:cubicBezTo>
                    <a:cubicBezTo>
                      <a:pt x="0" y="1"/>
                      <a:pt x="0" y="1"/>
                      <a:pt x="0" y="2"/>
                    </a:cubicBezTo>
                    <a:cubicBezTo>
                      <a:pt x="0" y="2"/>
                      <a:pt x="0" y="2"/>
                      <a:pt x="1"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52" name="Freeform 247"/>
              <p:cNvSpPr>
                <a:spLocks/>
              </p:cNvSpPr>
              <p:nvPr/>
            </p:nvSpPr>
            <p:spPr bwMode="auto">
              <a:xfrm>
                <a:off x="460" y="1441"/>
                <a:ext cx="3" cy="3"/>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1" y="0"/>
                      <a:pt x="1" y="0"/>
                      <a:pt x="1" y="0"/>
                    </a:cubicBezTo>
                    <a:cubicBezTo>
                      <a:pt x="1" y="0"/>
                      <a:pt x="1"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53" name="Freeform 248"/>
              <p:cNvSpPr>
                <a:spLocks/>
              </p:cNvSpPr>
              <p:nvPr/>
            </p:nvSpPr>
            <p:spPr bwMode="auto">
              <a:xfrm>
                <a:off x="460" y="1441"/>
                <a:ext cx="3" cy="3"/>
              </a:xfrm>
              <a:custGeom>
                <a:avLst/>
                <a:gdLst>
                  <a:gd name="T0" fmla="*/ 1 w 1"/>
                  <a:gd name="T1" fmla="*/ 1 h 1"/>
                  <a:gd name="T2" fmla="*/ 1 w 1"/>
                  <a:gd name="T3" fmla="*/ 1 h 1"/>
                  <a:gd name="T4" fmla="*/ 1 w 1"/>
                  <a:gd name="T5" fmla="*/ 1 h 1"/>
                  <a:gd name="T6" fmla="*/ 1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0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54" name="Freeform 249"/>
              <p:cNvSpPr>
                <a:spLocks/>
              </p:cNvSpPr>
              <p:nvPr/>
            </p:nvSpPr>
            <p:spPr bwMode="auto">
              <a:xfrm>
                <a:off x="463" y="1439"/>
                <a:ext cx="2"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0" y="0"/>
                      <a:pt x="0" y="0"/>
                      <a:pt x="0" y="0"/>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55" name="Freeform 250"/>
              <p:cNvSpPr>
                <a:spLocks/>
              </p:cNvSpPr>
              <p:nvPr/>
            </p:nvSpPr>
            <p:spPr bwMode="auto">
              <a:xfrm>
                <a:off x="463" y="1439"/>
                <a:ext cx="2" cy="0"/>
              </a:xfrm>
              <a:custGeom>
                <a:avLst/>
                <a:gdLst>
                  <a:gd name="T0" fmla="*/ 1 w 1"/>
                  <a:gd name="T1" fmla="*/ 1 w 1"/>
                  <a:gd name="T2" fmla="*/ 0 w 1"/>
                  <a:gd name="T3" fmla="*/ 0 w 1"/>
                  <a:gd name="T4" fmla="*/ 0 w 1"/>
                  <a:gd name="T5" fmla="*/ 0 w 1"/>
                  <a:gd name="T6" fmla="*/ 0 w 1"/>
                  <a:gd name="T7" fmla="*/ 0 w 1"/>
                  <a:gd name="T8" fmla="*/ 1 w 1"/>
                  <a:gd name="T9" fmla="*/ 1 w 1"/>
                  <a:gd name="T10" fmla="*/ 1 w 1"/>
                  <a:gd name="T11" fmla="*/ 1 w 1"/>
                  <a:gd name="T12" fmla="*/ 1 w 1"/>
                  <a:gd name="T13" fmla="*/ 0 w 1"/>
                  <a:gd name="T14" fmla="*/ 0 w 1"/>
                  <a:gd name="T15" fmla="*/ 0 w 1"/>
                  <a:gd name="T16" fmla="*/ 0 w 1"/>
                  <a:gd name="T17" fmla="*/ 0 w 1"/>
                  <a:gd name="T18" fmla="*/ 0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56" name="Freeform 251"/>
              <p:cNvSpPr>
                <a:spLocks/>
              </p:cNvSpPr>
              <p:nvPr/>
            </p:nvSpPr>
            <p:spPr bwMode="auto">
              <a:xfrm>
                <a:off x="463" y="1437"/>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57" name="Freeform 252"/>
              <p:cNvSpPr>
                <a:spLocks/>
              </p:cNvSpPr>
              <p:nvPr/>
            </p:nvSpPr>
            <p:spPr bwMode="auto">
              <a:xfrm>
                <a:off x="463" y="1437"/>
                <a:ext cx="2" cy="0"/>
              </a:xfrm>
              <a:custGeom>
                <a:avLst/>
                <a:gdLst>
                  <a:gd name="T0" fmla="*/ 1 w 1"/>
                  <a:gd name="T1" fmla="*/ 1 w 1"/>
                  <a:gd name="T2" fmla="*/ 1 w 1"/>
                  <a:gd name="T3" fmla="*/ 0 w 1"/>
                  <a:gd name="T4" fmla="*/ 0 w 1"/>
                  <a:gd name="T5" fmla="*/ 0 w 1"/>
                  <a:gd name="T6" fmla="*/ 1 w 1"/>
                  <a:gd name="T7" fmla="*/ 1 w 1"/>
                  <a:gd name="T8" fmla="*/ 1 w 1"/>
                  <a:gd name="T9" fmla="*/ 1 w 1"/>
                  <a:gd name="T10" fmla="*/ 1 w 1"/>
                  <a:gd name="T11" fmla="*/ 1 w 1"/>
                  <a:gd name="T12" fmla="*/ 1 w 1"/>
                  <a:gd name="T13" fmla="*/ 1 w 1"/>
                  <a:gd name="T14" fmla="*/ 1 w 1"/>
                  <a:gd name="T15" fmla="*/ 0 w 1"/>
                  <a:gd name="T16" fmla="*/ 0 w 1"/>
                  <a:gd name="T17" fmla="*/ 0 w 1"/>
                  <a:gd name="T18" fmla="*/ 1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58" name="Freeform 253"/>
              <p:cNvSpPr>
                <a:spLocks/>
              </p:cNvSpPr>
              <p:nvPr/>
            </p:nvSpPr>
            <p:spPr bwMode="auto">
              <a:xfrm>
                <a:off x="441" y="1444"/>
                <a:ext cx="3" cy="4"/>
              </a:xfrm>
              <a:custGeom>
                <a:avLst/>
                <a:gdLst>
                  <a:gd name="T0" fmla="*/ 1 w 1"/>
                  <a:gd name="T1" fmla="*/ 2 h 2"/>
                  <a:gd name="T2" fmla="*/ 0 w 1"/>
                  <a:gd name="T3" fmla="*/ 2 h 2"/>
                  <a:gd name="T4" fmla="*/ 0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1"/>
                    </a:cubicBezTo>
                    <a:cubicBezTo>
                      <a:pt x="0" y="0"/>
                      <a:pt x="1" y="0"/>
                      <a:pt x="1" y="1"/>
                    </a:cubicBezTo>
                    <a:cubicBezTo>
                      <a:pt x="1"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59" name="Freeform 254"/>
              <p:cNvSpPr>
                <a:spLocks/>
              </p:cNvSpPr>
              <p:nvPr/>
            </p:nvSpPr>
            <p:spPr bwMode="auto">
              <a:xfrm>
                <a:off x="441" y="1444"/>
                <a:ext cx="3" cy="4"/>
              </a:xfrm>
              <a:custGeom>
                <a:avLst/>
                <a:gdLst>
                  <a:gd name="T0" fmla="*/ 1 w 1"/>
                  <a:gd name="T1" fmla="*/ 2 h 2"/>
                  <a:gd name="T2" fmla="*/ 1 w 1"/>
                  <a:gd name="T3" fmla="*/ 2 h 2"/>
                  <a:gd name="T4" fmla="*/ 0 w 1"/>
                  <a:gd name="T5" fmla="*/ 2 h 2"/>
                  <a:gd name="T6" fmla="*/ 0 w 1"/>
                  <a:gd name="T7" fmla="*/ 2 h 2"/>
                  <a:gd name="T8" fmla="*/ 0 w 1"/>
                  <a:gd name="T9" fmla="*/ 1 h 2"/>
                  <a:gd name="T10" fmla="*/ 0 w 1"/>
                  <a:gd name="T11" fmla="*/ 1 h 2"/>
                  <a:gd name="T12" fmla="*/ 0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0 w 1"/>
                  <a:gd name="T29" fmla="*/ 0 h 2"/>
                  <a:gd name="T30" fmla="*/ 0 w 1"/>
                  <a:gd name="T31" fmla="*/ 1 h 2"/>
                  <a:gd name="T32" fmla="*/ 0 w 1"/>
                  <a:gd name="T33" fmla="*/ 1 h 2"/>
                  <a:gd name="T34" fmla="*/ 0 w 1"/>
                  <a:gd name="T35" fmla="*/ 2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0" y="2"/>
                    </a:cubicBezTo>
                    <a:cubicBezTo>
                      <a:pt x="0" y="2"/>
                      <a:pt x="0" y="2"/>
                      <a:pt x="0" y="2"/>
                    </a:cubicBezTo>
                    <a:cubicBezTo>
                      <a:pt x="0" y="1"/>
                      <a:pt x="0" y="1"/>
                      <a:pt x="0" y="1"/>
                    </a:cubicBezTo>
                    <a:cubicBezTo>
                      <a:pt x="0" y="1"/>
                      <a:pt x="0" y="1"/>
                      <a:pt x="0" y="1"/>
                    </a:cubicBezTo>
                    <a:cubicBezTo>
                      <a:pt x="0" y="0"/>
                      <a:pt x="0" y="0"/>
                      <a:pt x="0" y="0"/>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0" y="0"/>
                    </a:cubicBezTo>
                    <a:cubicBezTo>
                      <a:pt x="0" y="0"/>
                      <a:pt x="0" y="0"/>
                      <a:pt x="0" y="1"/>
                    </a:cubicBezTo>
                    <a:cubicBezTo>
                      <a:pt x="0" y="1"/>
                      <a:pt x="0" y="1"/>
                      <a:pt x="0" y="1"/>
                    </a:cubicBezTo>
                    <a:cubicBezTo>
                      <a:pt x="0" y="1"/>
                      <a:pt x="0" y="1"/>
                      <a:pt x="0" y="2"/>
                    </a:cubicBezTo>
                    <a:cubicBezTo>
                      <a:pt x="0" y="2"/>
                      <a:pt x="0" y="2"/>
                      <a:pt x="0"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60" name="Freeform 255"/>
              <p:cNvSpPr>
                <a:spLocks/>
              </p:cNvSpPr>
              <p:nvPr/>
            </p:nvSpPr>
            <p:spPr bwMode="auto">
              <a:xfrm>
                <a:off x="463" y="1434"/>
                <a:ext cx="2" cy="0"/>
              </a:xfrm>
              <a:custGeom>
                <a:avLst/>
                <a:gdLst>
                  <a:gd name="T0" fmla="*/ 1 w 1"/>
                  <a:gd name="T1" fmla="*/ 1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61" name="Freeform 256"/>
              <p:cNvSpPr>
                <a:spLocks/>
              </p:cNvSpPr>
              <p:nvPr/>
            </p:nvSpPr>
            <p:spPr bwMode="auto">
              <a:xfrm>
                <a:off x="463" y="1434"/>
                <a:ext cx="2" cy="0"/>
              </a:xfrm>
              <a:custGeom>
                <a:avLst/>
                <a:gdLst>
                  <a:gd name="T0" fmla="*/ 1 w 1"/>
                  <a:gd name="T1" fmla="*/ 1 w 1"/>
                  <a:gd name="T2" fmla="*/ 1 w 1"/>
                  <a:gd name="T3" fmla="*/ 1 w 1"/>
                  <a:gd name="T4" fmla="*/ 0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1 w 1"/>
                  <a:gd name="T18" fmla="*/ 1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1" y="0"/>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62" name="Freeform 257"/>
              <p:cNvSpPr>
                <a:spLocks/>
              </p:cNvSpPr>
              <p:nvPr/>
            </p:nvSpPr>
            <p:spPr bwMode="auto">
              <a:xfrm>
                <a:off x="458" y="1352"/>
                <a:ext cx="78" cy="85"/>
              </a:xfrm>
              <a:custGeom>
                <a:avLst/>
                <a:gdLst>
                  <a:gd name="T0" fmla="*/ 32 w 33"/>
                  <a:gd name="T1" fmla="*/ 3 h 36"/>
                  <a:gd name="T2" fmla="*/ 11 w 33"/>
                  <a:gd name="T3" fmla="*/ 15 h 36"/>
                  <a:gd name="T4" fmla="*/ 33 w 33"/>
                  <a:gd name="T5" fmla="*/ 4 h 36"/>
                  <a:gd name="T6" fmla="*/ 2 w 33"/>
                  <a:gd name="T7" fmla="*/ 36 h 36"/>
                  <a:gd name="T8" fmla="*/ 27 w 33"/>
                  <a:gd name="T9" fmla="*/ 2 h 36"/>
                  <a:gd name="T10" fmla="*/ 32 w 33"/>
                  <a:gd name="T11" fmla="*/ 3 h 36"/>
                </a:gdLst>
                <a:ahLst/>
                <a:cxnLst>
                  <a:cxn ang="0">
                    <a:pos x="T0" y="T1"/>
                  </a:cxn>
                  <a:cxn ang="0">
                    <a:pos x="T2" y="T3"/>
                  </a:cxn>
                  <a:cxn ang="0">
                    <a:pos x="T4" y="T5"/>
                  </a:cxn>
                  <a:cxn ang="0">
                    <a:pos x="T6" y="T7"/>
                  </a:cxn>
                  <a:cxn ang="0">
                    <a:pos x="T8" y="T9"/>
                  </a:cxn>
                  <a:cxn ang="0">
                    <a:pos x="T10" y="T11"/>
                  </a:cxn>
                </a:cxnLst>
                <a:rect l="0" t="0" r="r" b="b"/>
                <a:pathLst>
                  <a:path w="33" h="36">
                    <a:moveTo>
                      <a:pt x="32" y="3"/>
                    </a:moveTo>
                    <a:cubicBezTo>
                      <a:pt x="23" y="5"/>
                      <a:pt x="15" y="6"/>
                      <a:pt x="11" y="15"/>
                    </a:cubicBezTo>
                    <a:cubicBezTo>
                      <a:pt x="17" y="8"/>
                      <a:pt x="24" y="8"/>
                      <a:pt x="33" y="4"/>
                    </a:cubicBezTo>
                    <a:cubicBezTo>
                      <a:pt x="22" y="17"/>
                      <a:pt x="8" y="17"/>
                      <a:pt x="2" y="36"/>
                    </a:cubicBezTo>
                    <a:cubicBezTo>
                      <a:pt x="0" y="26"/>
                      <a:pt x="5" y="0"/>
                      <a:pt x="27" y="2"/>
                    </a:cubicBezTo>
                    <a:cubicBezTo>
                      <a:pt x="30" y="2"/>
                      <a:pt x="31" y="3"/>
                      <a:pt x="3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63" name="Freeform 258"/>
              <p:cNvSpPr>
                <a:spLocks/>
              </p:cNvSpPr>
              <p:nvPr/>
            </p:nvSpPr>
            <p:spPr bwMode="auto">
              <a:xfrm>
                <a:off x="479" y="1363"/>
                <a:ext cx="71" cy="64"/>
              </a:xfrm>
              <a:custGeom>
                <a:avLst/>
                <a:gdLst>
                  <a:gd name="T0" fmla="*/ 25 w 30"/>
                  <a:gd name="T1" fmla="*/ 0 h 27"/>
                  <a:gd name="T2" fmla="*/ 16 w 30"/>
                  <a:gd name="T3" fmla="*/ 20 h 27"/>
                  <a:gd name="T4" fmla="*/ 24 w 30"/>
                  <a:gd name="T5" fmla="*/ 0 h 27"/>
                  <a:gd name="T6" fmla="*/ 0 w 30"/>
                  <a:gd name="T7" fmla="*/ 27 h 27"/>
                  <a:gd name="T8" fmla="*/ 27 w 30"/>
                  <a:gd name="T9" fmla="*/ 6 h 27"/>
                  <a:gd name="T10" fmla="*/ 25 w 30"/>
                  <a:gd name="T11" fmla="*/ 0 h 27"/>
                </a:gdLst>
                <a:ahLst/>
                <a:cxnLst>
                  <a:cxn ang="0">
                    <a:pos x="T0" y="T1"/>
                  </a:cxn>
                  <a:cxn ang="0">
                    <a:pos x="T2" y="T3"/>
                  </a:cxn>
                  <a:cxn ang="0">
                    <a:pos x="T4" y="T5"/>
                  </a:cxn>
                  <a:cxn ang="0">
                    <a:pos x="T6" y="T7"/>
                  </a:cxn>
                  <a:cxn ang="0">
                    <a:pos x="T8" y="T9"/>
                  </a:cxn>
                  <a:cxn ang="0">
                    <a:pos x="T10" y="T11"/>
                  </a:cxn>
                </a:cxnLst>
                <a:rect l="0" t="0" r="r" b="b"/>
                <a:pathLst>
                  <a:path w="30" h="27">
                    <a:moveTo>
                      <a:pt x="25" y="0"/>
                    </a:moveTo>
                    <a:cubicBezTo>
                      <a:pt x="24" y="9"/>
                      <a:pt x="24" y="16"/>
                      <a:pt x="16" y="20"/>
                    </a:cubicBezTo>
                    <a:cubicBezTo>
                      <a:pt x="22" y="14"/>
                      <a:pt x="21" y="8"/>
                      <a:pt x="24" y="0"/>
                    </a:cubicBezTo>
                    <a:cubicBezTo>
                      <a:pt x="11" y="12"/>
                      <a:pt x="12" y="24"/>
                      <a:pt x="0" y="27"/>
                    </a:cubicBezTo>
                    <a:cubicBezTo>
                      <a:pt x="12" y="27"/>
                      <a:pt x="30" y="23"/>
                      <a:pt x="27" y="6"/>
                    </a:cubicBezTo>
                    <a:cubicBezTo>
                      <a:pt x="27" y="3"/>
                      <a:pt x="25" y="1"/>
                      <a:pt x="25"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64" name="Freeform 259"/>
              <p:cNvSpPr>
                <a:spLocks/>
              </p:cNvSpPr>
              <p:nvPr/>
            </p:nvSpPr>
            <p:spPr bwMode="auto">
              <a:xfrm>
                <a:off x="463" y="1399"/>
                <a:ext cx="47" cy="97"/>
              </a:xfrm>
              <a:custGeom>
                <a:avLst/>
                <a:gdLst>
                  <a:gd name="T0" fmla="*/ 18 w 20"/>
                  <a:gd name="T1" fmla="*/ 39 h 41"/>
                  <a:gd name="T2" fmla="*/ 12 w 20"/>
                  <a:gd name="T3" fmla="*/ 40 h 41"/>
                  <a:gd name="T4" fmla="*/ 8 w 20"/>
                  <a:gd name="T5" fmla="*/ 36 h 41"/>
                  <a:gd name="T6" fmla="*/ 9 w 20"/>
                  <a:gd name="T7" fmla="*/ 5 h 41"/>
                  <a:gd name="T8" fmla="*/ 14 w 20"/>
                  <a:gd name="T9" fmla="*/ 1 h 41"/>
                  <a:gd name="T10" fmla="*/ 15 w 20"/>
                  <a:gd name="T11" fmla="*/ 0 h 41"/>
                  <a:gd name="T12" fmla="*/ 4 w 20"/>
                  <a:gd name="T13" fmla="*/ 14 h 41"/>
                  <a:gd name="T14" fmla="*/ 4 w 20"/>
                  <a:gd name="T15" fmla="*/ 30 h 41"/>
                  <a:gd name="T16" fmla="*/ 9 w 20"/>
                  <a:gd name="T17" fmla="*/ 37 h 41"/>
                  <a:gd name="T18" fmla="*/ 15 w 20"/>
                  <a:gd name="T19" fmla="*/ 40 h 41"/>
                  <a:gd name="T20" fmla="*/ 18 w 20"/>
                  <a:gd name="T21" fmla="*/ 39 h 41"/>
                  <a:gd name="T22" fmla="*/ 19 w 20"/>
                  <a:gd name="T23" fmla="*/ 36 h 41"/>
                  <a:gd name="T24" fmla="*/ 17 w 20"/>
                  <a:gd name="T25" fmla="*/ 33 h 41"/>
                  <a:gd name="T26" fmla="*/ 16 w 20"/>
                  <a:gd name="T27" fmla="*/ 33 h 41"/>
                  <a:gd name="T28" fmla="*/ 16 w 20"/>
                  <a:gd name="T29" fmla="*/ 33 h 41"/>
                  <a:gd name="T30" fmla="*/ 17 w 20"/>
                  <a:gd name="T31" fmla="*/ 34 h 41"/>
                  <a:gd name="T32" fmla="*/ 19 w 20"/>
                  <a:gd name="T33" fmla="*/ 36 h 41"/>
                  <a:gd name="T34" fmla="*/ 18 w 20"/>
                  <a:gd name="T35"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41">
                    <a:moveTo>
                      <a:pt x="18" y="39"/>
                    </a:moveTo>
                    <a:cubicBezTo>
                      <a:pt x="17" y="41"/>
                      <a:pt x="14" y="40"/>
                      <a:pt x="12" y="40"/>
                    </a:cubicBezTo>
                    <a:cubicBezTo>
                      <a:pt x="11" y="39"/>
                      <a:pt x="9" y="37"/>
                      <a:pt x="8" y="36"/>
                    </a:cubicBezTo>
                    <a:cubicBezTo>
                      <a:pt x="0" y="28"/>
                      <a:pt x="1" y="14"/>
                      <a:pt x="9" y="5"/>
                    </a:cubicBezTo>
                    <a:cubicBezTo>
                      <a:pt x="11" y="3"/>
                      <a:pt x="12" y="2"/>
                      <a:pt x="14" y="1"/>
                    </a:cubicBezTo>
                    <a:cubicBezTo>
                      <a:pt x="15" y="1"/>
                      <a:pt x="15" y="1"/>
                      <a:pt x="15" y="0"/>
                    </a:cubicBezTo>
                    <a:cubicBezTo>
                      <a:pt x="10" y="3"/>
                      <a:pt x="6" y="8"/>
                      <a:pt x="4" y="14"/>
                    </a:cubicBezTo>
                    <a:cubicBezTo>
                      <a:pt x="2" y="19"/>
                      <a:pt x="2" y="25"/>
                      <a:pt x="4" y="30"/>
                    </a:cubicBezTo>
                    <a:cubicBezTo>
                      <a:pt x="5" y="33"/>
                      <a:pt x="7" y="35"/>
                      <a:pt x="9" y="37"/>
                    </a:cubicBezTo>
                    <a:cubicBezTo>
                      <a:pt x="11" y="39"/>
                      <a:pt x="13" y="40"/>
                      <a:pt x="15" y="40"/>
                    </a:cubicBezTo>
                    <a:cubicBezTo>
                      <a:pt x="17" y="40"/>
                      <a:pt x="18" y="40"/>
                      <a:pt x="18" y="39"/>
                    </a:cubicBezTo>
                    <a:cubicBezTo>
                      <a:pt x="19" y="38"/>
                      <a:pt x="19" y="37"/>
                      <a:pt x="19" y="36"/>
                    </a:cubicBezTo>
                    <a:cubicBezTo>
                      <a:pt x="19" y="35"/>
                      <a:pt x="18" y="34"/>
                      <a:pt x="17" y="33"/>
                    </a:cubicBezTo>
                    <a:cubicBezTo>
                      <a:pt x="17" y="33"/>
                      <a:pt x="17" y="33"/>
                      <a:pt x="16" y="33"/>
                    </a:cubicBezTo>
                    <a:cubicBezTo>
                      <a:pt x="16" y="33"/>
                      <a:pt x="16" y="33"/>
                      <a:pt x="16" y="33"/>
                    </a:cubicBezTo>
                    <a:cubicBezTo>
                      <a:pt x="17" y="33"/>
                      <a:pt x="17" y="33"/>
                      <a:pt x="17" y="34"/>
                    </a:cubicBezTo>
                    <a:cubicBezTo>
                      <a:pt x="18" y="34"/>
                      <a:pt x="19" y="35"/>
                      <a:pt x="19" y="36"/>
                    </a:cubicBezTo>
                    <a:cubicBezTo>
                      <a:pt x="20" y="37"/>
                      <a:pt x="19" y="38"/>
                      <a:pt x="18" y="3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65" name="Freeform 260"/>
              <p:cNvSpPr>
                <a:spLocks/>
              </p:cNvSpPr>
              <p:nvPr/>
            </p:nvSpPr>
            <p:spPr bwMode="auto">
              <a:xfrm>
                <a:off x="465" y="1437"/>
                <a:ext cx="9" cy="7"/>
              </a:xfrm>
              <a:custGeom>
                <a:avLst/>
                <a:gdLst>
                  <a:gd name="T0" fmla="*/ 0 w 4"/>
                  <a:gd name="T1" fmla="*/ 2 h 3"/>
                  <a:gd name="T2" fmla="*/ 1 w 4"/>
                  <a:gd name="T3" fmla="*/ 0 h 3"/>
                  <a:gd name="T4" fmla="*/ 3 w 4"/>
                  <a:gd name="T5" fmla="*/ 1 h 3"/>
                  <a:gd name="T6" fmla="*/ 3 w 4"/>
                  <a:gd name="T7" fmla="*/ 3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0" y="1"/>
                      <a:pt x="0" y="0"/>
                      <a:pt x="1" y="0"/>
                    </a:cubicBezTo>
                    <a:cubicBezTo>
                      <a:pt x="2" y="0"/>
                      <a:pt x="3" y="0"/>
                      <a:pt x="3" y="1"/>
                    </a:cubicBezTo>
                    <a:cubicBezTo>
                      <a:pt x="4" y="2"/>
                      <a:pt x="3" y="3"/>
                      <a:pt x="3" y="3"/>
                    </a:cubicBezTo>
                    <a:cubicBezTo>
                      <a:pt x="2" y="3"/>
                      <a:pt x="1" y="3"/>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1407" name="Group 462"/>
            <p:cNvGrpSpPr>
              <a:grpSpLocks/>
            </p:cNvGrpSpPr>
            <p:nvPr/>
          </p:nvGrpSpPr>
          <p:grpSpPr bwMode="auto">
            <a:xfrm>
              <a:off x="465" y="341"/>
              <a:ext cx="1783" cy="1769"/>
              <a:chOff x="465" y="341"/>
              <a:chExt cx="1783" cy="1769"/>
            </a:xfrm>
            <a:grpFill/>
          </p:grpSpPr>
          <p:sp>
            <p:nvSpPr>
              <p:cNvPr id="1466" name="Freeform 262"/>
              <p:cNvSpPr>
                <a:spLocks/>
              </p:cNvSpPr>
              <p:nvPr/>
            </p:nvSpPr>
            <p:spPr bwMode="auto">
              <a:xfrm>
                <a:off x="465" y="1437"/>
                <a:ext cx="7" cy="7"/>
              </a:xfrm>
              <a:custGeom>
                <a:avLst/>
                <a:gdLst>
                  <a:gd name="T0" fmla="*/ 0 w 3"/>
                  <a:gd name="T1" fmla="*/ 2 h 3"/>
                  <a:gd name="T2" fmla="*/ 0 w 3"/>
                  <a:gd name="T3" fmla="*/ 2 h 3"/>
                  <a:gd name="T4" fmla="*/ 0 w 3"/>
                  <a:gd name="T5" fmla="*/ 1 h 3"/>
                  <a:gd name="T6" fmla="*/ 1 w 3"/>
                  <a:gd name="T7" fmla="*/ 0 h 3"/>
                  <a:gd name="T8" fmla="*/ 2 w 3"/>
                  <a:gd name="T9" fmla="*/ 0 h 3"/>
                  <a:gd name="T10" fmla="*/ 3 w 3"/>
                  <a:gd name="T11" fmla="*/ 1 h 3"/>
                  <a:gd name="T12" fmla="*/ 3 w 3"/>
                  <a:gd name="T13" fmla="*/ 2 h 3"/>
                  <a:gd name="T14" fmla="*/ 3 w 3"/>
                  <a:gd name="T15" fmla="*/ 3 h 3"/>
                  <a:gd name="T16" fmla="*/ 1 w 3"/>
                  <a:gd name="T17" fmla="*/ 3 h 3"/>
                  <a:gd name="T18" fmla="*/ 0 w 3"/>
                  <a:gd name="T19" fmla="*/ 2 h 3"/>
                  <a:gd name="T20" fmla="*/ 0 w 3"/>
                  <a:gd name="T21" fmla="*/ 2 h 3"/>
                  <a:gd name="T22" fmla="*/ 0 w 3"/>
                  <a:gd name="T23" fmla="*/ 2 h 3"/>
                  <a:gd name="T24" fmla="*/ 1 w 3"/>
                  <a:gd name="T25" fmla="*/ 3 h 3"/>
                  <a:gd name="T26" fmla="*/ 3 w 3"/>
                  <a:gd name="T27" fmla="*/ 3 h 3"/>
                  <a:gd name="T28" fmla="*/ 3 w 3"/>
                  <a:gd name="T29" fmla="*/ 2 h 3"/>
                  <a:gd name="T30" fmla="*/ 3 w 3"/>
                  <a:gd name="T31" fmla="*/ 1 h 3"/>
                  <a:gd name="T32" fmla="*/ 2 w 3"/>
                  <a:gd name="T33" fmla="*/ 0 h 3"/>
                  <a:gd name="T34" fmla="*/ 1 w 3"/>
                  <a:gd name="T35" fmla="*/ 0 h 3"/>
                  <a:gd name="T36" fmla="*/ 0 w 3"/>
                  <a:gd name="T37" fmla="*/ 1 h 3"/>
                  <a:gd name="T38" fmla="*/ 0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2"/>
                    </a:moveTo>
                    <a:cubicBezTo>
                      <a:pt x="0" y="2"/>
                      <a:pt x="0" y="2"/>
                      <a:pt x="0" y="2"/>
                    </a:cubicBezTo>
                    <a:cubicBezTo>
                      <a:pt x="0" y="1"/>
                      <a:pt x="0" y="1"/>
                      <a:pt x="0" y="1"/>
                    </a:cubicBezTo>
                    <a:cubicBezTo>
                      <a:pt x="0" y="0"/>
                      <a:pt x="1" y="0"/>
                      <a:pt x="1" y="0"/>
                    </a:cubicBezTo>
                    <a:cubicBezTo>
                      <a:pt x="1" y="0"/>
                      <a:pt x="2" y="0"/>
                      <a:pt x="2" y="0"/>
                    </a:cubicBezTo>
                    <a:cubicBezTo>
                      <a:pt x="3" y="1"/>
                      <a:pt x="3" y="1"/>
                      <a:pt x="3" y="1"/>
                    </a:cubicBezTo>
                    <a:cubicBezTo>
                      <a:pt x="3" y="2"/>
                      <a:pt x="3" y="2"/>
                      <a:pt x="3" y="2"/>
                    </a:cubicBezTo>
                    <a:cubicBezTo>
                      <a:pt x="3" y="3"/>
                      <a:pt x="3" y="3"/>
                      <a:pt x="3" y="3"/>
                    </a:cubicBezTo>
                    <a:cubicBezTo>
                      <a:pt x="2" y="3"/>
                      <a:pt x="2" y="3"/>
                      <a:pt x="1" y="3"/>
                    </a:cubicBezTo>
                    <a:cubicBezTo>
                      <a:pt x="1" y="3"/>
                      <a:pt x="1" y="2"/>
                      <a:pt x="0" y="2"/>
                    </a:cubicBezTo>
                    <a:cubicBezTo>
                      <a:pt x="0" y="2"/>
                      <a:pt x="0" y="2"/>
                      <a:pt x="0" y="2"/>
                    </a:cubicBezTo>
                    <a:cubicBezTo>
                      <a:pt x="0" y="2"/>
                      <a:pt x="0" y="2"/>
                      <a:pt x="0" y="2"/>
                    </a:cubicBezTo>
                    <a:cubicBezTo>
                      <a:pt x="1" y="2"/>
                      <a:pt x="1" y="3"/>
                      <a:pt x="1" y="3"/>
                    </a:cubicBezTo>
                    <a:cubicBezTo>
                      <a:pt x="2" y="3"/>
                      <a:pt x="2" y="3"/>
                      <a:pt x="3" y="3"/>
                    </a:cubicBezTo>
                    <a:cubicBezTo>
                      <a:pt x="3" y="3"/>
                      <a:pt x="3" y="3"/>
                      <a:pt x="3" y="2"/>
                    </a:cubicBezTo>
                    <a:cubicBezTo>
                      <a:pt x="3" y="2"/>
                      <a:pt x="3" y="2"/>
                      <a:pt x="3" y="1"/>
                    </a:cubicBezTo>
                    <a:cubicBezTo>
                      <a:pt x="3" y="1"/>
                      <a:pt x="3" y="0"/>
                      <a:pt x="2" y="0"/>
                    </a:cubicBezTo>
                    <a:cubicBezTo>
                      <a:pt x="2" y="0"/>
                      <a:pt x="1" y="0"/>
                      <a:pt x="1" y="0"/>
                    </a:cubicBezTo>
                    <a:cubicBezTo>
                      <a:pt x="1" y="0"/>
                      <a:pt x="0" y="0"/>
                      <a:pt x="0" y="1"/>
                    </a:cubicBezTo>
                    <a:cubicBezTo>
                      <a:pt x="0" y="1"/>
                      <a:pt x="0" y="1"/>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67" name="Freeform 263"/>
              <p:cNvSpPr>
                <a:spLocks/>
              </p:cNvSpPr>
              <p:nvPr/>
            </p:nvSpPr>
            <p:spPr bwMode="auto">
              <a:xfrm>
                <a:off x="465" y="1446"/>
                <a:ext cx="7" cy="7"/>
              </a:xfrm>
              <a:custGeom>
                <a:avLst/>
                <a:gdLst>
                  <a:gd name="T0" fmla="*/ 0 w 3"/>
                  <a:gd name="T1" fmla="*/ 2 h 3"/>
                  <a:gd name="T2" fmla="*/ 1 w 3"/>
                  <a:gd name="T3" fmla="*/ 0 h 3"/>
                  <a:gd name="T4" fmla="*/ 3 w 3"/>
                  <a:gd name="T5" fmla="*/ 2 h 3"/>
                  <a:gd name="T6" fmla="*/ 2 w 3"/>
                  <a:gd name="T7" fmla="*/ 3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1"/>
                      <a:pt x="0" y="1"/>
                      <a:pt x="1" y="0"/>
                    </a:cubicBezTo>
                    <a:cubicBezTo>
                      <a:pt x="1" y="0"/>
                      <a:pt x="2" y="1"/>
                      <a:pt x="3" y="2"/>
                    </a:cubicBezTo>
                    <a:cubicBezTo>
                      <a:pt x="3" y="2"/>
                      <a:pt x="3" y="3"/>
                      <a:pt x="2" y="3"/>
                    </a:cubicBezTo>
                    <a:cubicBezTo>
                      <a:pt x="1" y="3"/>
                      <a:pt x="1" y="3"/>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68" name="Freeform 264"/>
              <p:cNvSpPr>
                <a:spLocks/>
              </p:cNvSpPr>
              <p:nvPr/>
            </p:nvSpPr>
            <p:spPr bwMode="auto">
              <a:xfrm>
                <a:off x="465" y="1446"/>
                <a:ext cx="7" cy="7"/>
              </a:xfrm>
              <a:custGeom>
                <a:avLst/>
                <a:gdLst>
                  <a:gd name="T0" fmla="*/ 0 w 3"/>
                  <a:gd name="T1" fmla="*/ 2 h 3"/>
                  <a:gd name="T2" fmla="*/ 0 w 3"/>
                  <a:gd name="T3" fmla="*/ 2 h 3"/>
                  <a:gd name="T4" fmla="*/ 0 w 3"/>
                  <a:gd name="T5" fmla="*/ 1 h 3"/>
                  <a:gd name="T6" fmla="*/ 1 w 3"/>
                  <a:gd name="T7" fmla="*/ 0 h 3"/>
                  <a:gd name="T8" fmla="*/ 2 w 3"/>
                  <a:gd name="T9" fmla="*/ 1 h 3"/>
                  <a:gd name="T10" fmla="*/ 3 w 3"/>
                  <a:gd name="T11" fmla="*/ 2 h 3"/>
                  <a:gd name="T12" fmla="*/ 3 w 3"/>
                  <a:gd name="T13" fmla="*/ 3 h 3"/>
                  <a:gd name="T14" fmla="*/ 2 w 3"/>
                  <a:gd name="T15" fmla="*/ 3 h 3"/>
                  <a:gd name="T16" fmla="*/ 1 w 3"/>
                  <a:gd name="T17" fmla="*/ 3 h 3"/>
                  <a:gd name="T18" fmla="*/ 0 w 3"/>
                  <a:gd name="T19" fmla="*/ 2 h 3"/>
                  <a:gd name="T20" fmla="*/ 0 w 3"/>
                  <a:gd name="T21" fmla="*/ 2 h 3"/>
                  <a:gd name="T22" fmla="*/ 0 w 3"/>
                  <a:gd name="T23" fmla="*/ 2 h 3"/>
                  <a:gd name="T24" fmla="*/ 1 w 3"/>
                  <a:gd name="T25" fmla="*/ 3 h 3"/>
                  <a:gd name="T26" fmla="*/ 2 w 3"/>
                  <a:gd name="T27" fmla="*/ 3 h 3"/>
                  <a:gd name="T28" fmla="*/ 3 w 3"/>
                  <a:gd name="T29" fmla="*/ 3 h 3"/>
                  <a:gd name="T30" fmla="*/ 3 w 3"/>
                  <a:gd name="T31" fmla="*/ 2 h 3"/>
                  <a:gd name="T32" fmla="*/ 2 w 3"/>
                  <a:gd name="T33" fmla="*/ 1 h 3"/>
                  <a:gd name="T34" fmla="*/ 1 w 3"/>
                  <a:gd name="T35" fmla="*/ 0 h 3"/>
                  <a:gd name="T36" fmla="*/ 0 w 3"/>
                  <a:gd name="T37" fmla="*/ 1 h 3"/>
                  <a:gd name="T38" fmla="*/ 0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2"/>
                    </a:moveTo>
                    <a:cubicBezTo>
                      <a:pt x="0" y="2"/>
                      <a:pt x="0" y="2"/>
                      <a:pt x="0" y="2"/>
                    </a:cubicBezTo>
                    <a:cubicBezTo>
                      <a:pt x="0" y="2"/>
                      <a:pt x="0" y="1"/>
                      <a:pt x="0" y="1"/>
                    </a:cubicBezTo>
                    <a:cubicBezTo>
                      <a:pt x="0" y="1"/>
                      <a:pt x="0" y="1"/>
                      <a:pt x="1" y="0"/>
                    </a:cubicBezTo>
                    <a:cubicBezTo>
                      <a:pt x="1" y="0"/>
                      <a:pt x="2" y="0"/>
                      <a:pt x="2" y="1"/>
                    </a:cubicBezTo>
                    <a:cubicBezTo>
                      <a:pt x="2" y="1"/>
                      <a:pt x="3" y="1"/>
                      <a:pt x="3" y="2"/>
                    </a:cubicBezTo>
                    <a:cubicBezTo>
                      <a:pt x="3" y="2"/>
                      <a:pt x="3" y="2"/>
                      <a:pt x="3" y="3"/>
                    </a:cubicBezTo>
                    <a:cubicBezTo>
                      <a:pt x="3" y="3"/>
                      <a:pt x="3" y="3"/>
                      <a:pt x="2" y="3"/>
                    </a:cubicBezTo>
                    <a:cubicBezTo>
                      <a:pt x="2" y="3"/>
                      <a:pt x="1" y="3"/>
                      <a:pt x="1" y="3"/>
                    </a:cubicBezTo>
                    <a:cubicBezTo>
                      <a:pt x="1" y="3"/>
                      <a:pt x="0" y="2"/>
                      <a:pt x="0" y="2"/>
                    </a:cubicBezTo>
                    <a:cubicBezTo>
                      <a:pt x="0" y="2"/>
                      <a:pt x="0" y="2"/>
                      <a:pt x="0" y="2"/>
                    </a:cubicBezTo>
                    <a:cubicBezTo>
                      <a:pt x="0" y="2"/>
                      <a:pt x="0" y="2"/>
                      <a:pt x="0" y="2"/>
                    </a:cubicBezTo>
                    <a:cubicBezTo>
                      <a:pt x="0" y="2"/>
                      <a:pt x="1" y="3"/>
                      <a:pt x="1" y="3"/>
                    </a:cubicBezTo>
                    <a:cubicBezTo>
                      <a:pt x="1" y="3"/>
                      <a:pt x="2" y="3"/>
                      <a:pt x="2" y="3"/>
                    </a:cubicBezTo>
                    <a:cubicBezTo>
                      <a:pt x="3" y="3"/>
                      <a:pt x="3" y="3"/>
                      <a:pt x="3" y="3"/>
                    </a:cubicBezTo>
                    <a:cubicBezTo>
                      <a:pt x="3" y="2"/>
                      <a:pt x="3" y="2"/>
                      <a:pt x="3" y="2"/>
                    </a:cubicBezTo>
                    <a:cubicBezTo>
                      <a:pt x="3" y="1"/>
                      <a:pt x="2" y="1"/>
                      <a:pt x="2" y="1"/>
                    </a:cubicBezTo>
                    <a:cubicBezTo>
                      <a:pt x="2" y="0"/>
                      <a:pt x="1" y="0"/>
                      <a:pt x="1" y="0"/>
                    </a:cubicBezTo>
                    <a:cubicBezTo>
                      <a:pt x="0" y="0"/>
                      <a:pt x="0" y="1"/>
                      <a:pt x="0" y="1"/>
                    </a:cubicBezTo>
                    <a:cubicBezTo>
                      <a:pt x="0" y="1"/>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69" name="Freeform 265"/>
              <p:cNvSpPr>
                <a:spLocks/>
              </p:cNvSpPr>
              <p:nvPr/>
            </p:nvSpPr>
            <p:spPr bwMode="auto">
              <a:xfrm>
                <a:off x="467" y="1465"/>
                <a:ext cx="7" cy="7"/>
              </a:xfrm>
              <a:custGeom>
                <a:avLst/>
                <a:gdLst>
                  <a:gd name="T0" fmla="*/ 1 w 3"/>
                  <a:gd name="T1" fmla="*/ 2 h 3"/>
                  <a:gd name="T2" fmla="*/ 1 w 3"/>
                  <a:gd name="T3" fmla="*/ 0 h 3"/>
                  <a:gd name="T4" fmla="*/ 3 w 3"/>
                  <a:gd name="T5" fmla="*/ 1 h 3"/>
                  <a:gd name="T6" fmla="*/ 2 w 3"/>
                  <a:gd name="T7" fmla="*/ 2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1"/>
                      <a:pt x="1" y="0"/>
                      <a:pt x="1" y="0"/>
                    </a:cubicBezTo>
                    <a:cubicBezTo>
                      <a:pt x="2" y="0"/>
                      <a:pt x="2" y="1"/>
                      <a:pt x="3" y="1"/>
                    </a:cubicBezTo>
                    <a:cubicBezTo>
                      <a:pt x="3" y="2"/>
                      <a:pt x="3" y="2"/>
                      <a:pt x="2" y="2"/>
                    </a:cubicBezTo>
                    <a:cubicBezTo>
                      <a:pt x="2" y="3"/>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70" name="Freeform 266"/>
              <p:cNvSpPr>
                <a:spLocks/>
              </p:cNvSpPr>
              <p:nvPr/>
            </p:nvSpPr>
            <p:spPr bwMode="auto">
              <a:xfrm>
                <a:off x="467" y="1465"/>
                <a:ext cx="7" cy="5"/>
              </a:xfrm>
              <a:custGeom>
                <a:avLst/>
                <a:gdLst>
                  <a:gd name="T0" fmla="*/ 1 w 3"/>
                  <a:gd name="T1" fmla="*/ 2 h 2"/>
                  <a:gd name="T2" fmla="*/ 1 w 3"/>
                  <a:gd name="T3" fmla="*/ 2 h 2"/>
                  <a:gd name="T4" fmla="*/ 1 w 3"/>
                  <a:gd name="T5" fmla="*/ 1 h 2"/>
                  <a:gd name="T6" fmla="*/ 1 w 3"/>
                  <a:gd name="T7" fmla="*/ 0 h 2"/>
                  <a:gd name="T8" fmla="*/ 2 w 3"/>
                  <a:gd name="T9" fmla="*/ 0 h 2"/>
                  <a:gd name="T10" fmla="*/ 3 w 3"/>
                  <a:gd name="T11" fmla="*/ 1 h 2"/>
                  <a:gd name="T12" fmla="*/ 3 w 3"/>
                  <a:gd name="T13" fmla="*/ 2 h 2"/>
                  <a:gd name="T14" fmla="*/ 2 w 3"/>
                  <a:gd name="T15" fmla="*/ 2 h 2"/>
                  <a:gd name="T16" fmla="*/ 1 w 3"/>
                  <a:gd name="T17" fmla="*/ 2 h 2"/>
                  <a:gd name="T18" fmla="*/ 1 w 3"/>
                  <a:gd name="T19" fmla="*/ 2 h 2"/>
                  <a:gd name="T20" fmla="*/ 1 w 3"/>
                  <a:gd name="T21" fmla="*/ 2 h 2"/>
                  <a:gd name="T22" fmla="*/ 1 w 3"/>
                  <a:gd name="T23" fmla="*/ 2 h 2"/>
                  <a:gd name="T24" fmla="*/ 1 w 3"/>
                  <a:gd name="T25" fmla="*/ 2 h 2"/>
                  <a:gd name="T26" fmla="*/ 2 w 3"/>
                  <a:gd name="T27" fmla="*/ 2 h 2"/>
                  <a:gd name="T28" fmla="*/ 3 w 3"/>
                  <a:gd name="T29" fmla="*/ 2 h 2"/>
                  <a:gd name="T30" fmla="*/ 3 w 3"/>
                  <a:gd name="T31" fmla="*/ 1 h 2"/>
                  <a:gd name="T32" fmla="*/ 2 w 3"/>
                  <a:gd name="T33" fmla="*/ 0 h 2"/>
                  <a:gd name="T34" fmla="*/ 1 w 3"/>
                  <a:gd name="T35" fmla="*/ 0 h 2"/>
                  <a:gd name="T36" fmla="*/ 1 w 3"/>
                  <a:gd name="T37" fmla="*/ 1 h 2"/>
                  <a:gd name="T38" fmla="*/ 1 w 3"/>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1" y="2"/>
                    </a:moveTo>
                    <a:cubicBezTo>
                      <a:pt x="1" y="2"/>
                      <a:pt x="1" y="2"/>
                      <a:pt x="1" y="2"/>
                    </a:cubicBezTo>
                    <a:cubicBezTo>
                      <a:pt x="1" y="1"/>
                      <a:pt x="1" y="1"/>
                      <a:pt x="1" y="1"/>
                    </a:cubicBezTo>
                    <a:cubicBezTo>
                      <a:pt x="1" y="1"/>
                      <a:pt x="1" y="0"/>
                      <a:pt x="1" y="0"/>
                    </a:cubicBezTo>
                    <a:cubicBezTo>
                      <a:pt x="1" y="0"/>
                      <a:pt x="2" y="0"/>
                      <a:pt x="2" y="0"/>
                    </a:cubicBezTo>
                    <a:cubicBezTo>
                      <a:pt x="2" y="1"/>
                      <a:pt x="3" y="1"/>
                      <a:pt x="3" y="1"/>
                    </a:cubicBezTo>
                    <a:cubicBezTo>
                      <a:pt x="3" y="1"/>
                      <a:pt x="3" y="2"/>
                      <a:pt x="3" y="2"/>
                    </a:cubicBezTo>
                    <a:cubicBezTo>
                      <a:pt x="3" y="2"/>
                      <a:pt x="3"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3" y="2"/>
                      <a:pt x="3" y="2"/>
                      <a:pt x="3" y="2"/>
                    </a:cubicBezTo>
                    <a:cubicBezTo>
                      <a:pt x="3" y="2"/>
                      <a:pt x="3" y="1"/>
                      <a:pt x="3" y="1"/>
                    </a:cubicBezTo>
                    <a:cubicBezTo>
                      <a:pt x="3" y="1"/>
                      <a:pt x="2" y="1"/>
                      <a:pt x="2" y="0"/>
                    </a:cubicBezTo>
                    <a:cubicBezTo>
                      <a:pt x="2" y="0"/>
                      <a:pt x="1" y="0"/>
                      <a:pt x="1" y="0"/>
                    </a:cubicBezTo>
                    <a:cubicBezTo>
                      <a:pt x="1" y="0"/>
                      <a:pt x="1" y="0"/>
                      <a:pt x="1" y="1"/>
                    </a:cubicBezTo>
                    <a:cubicBezTo>
                      <a:pt x="0" y="1"/>
                      <a:pt x="0"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71" name="Freeform 267"/>
              <p:cNvSpPr>
                <a:spLocks/>
              </p:cNvSpPr>
              <p:nvPr/>
            </p:nvSpPr>
            <p:spPr bwMode="auto">
              <a:xfrm>
                <a:off x="465" y="1455"/>
                <a:ext cx="7" cy="8"/>
              </a:xfrm>
              <a:custGeom>
                <a:avLst/>
                <a:gdLst>
                  <a:gd name="T0" fmla="*/ 1 w 3"/>
                  <a:gd name="T1" fmla="*/ 2 h 3"/>
                  <a:gd name="T2" fmla="*/ 1 w 3"/>
                  <a:gd name="T3" fmla="*/ 0 h 3"/>
                  <a:gd name="T4" fmla="*/ 3 w 3"/>
                  <a:gd name="T5" fmla="*/ 1 h 3"/>
                  <a:gd name="T6" fmla="*/ 2 w 3"/>
                  <a:gd name="T7" fmla="*/ 3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1"/>
                      <a:pt x="0" y="1"/>
                      <a:pt x="1" y="0"/>
                    </a:cubicBezTo>
                    <a:cubicBezTo>
                      <a:pt x="2" y="0"/>
                      <a:pt x="3" y="1"/>
                      <a:pt x="3" y="1"/>
                    </a:cubicBezTo>
                    <a:cubicBezTo>
                      <a:pt x="3" y="2"/>
                      <a:pt x="3" y="3"/>
                      <a:pt x="2" y="3"/>
                    </a:cubicBezTo>
                    <a:cubicBezTo>
                      <a:pt x="2" y="3"/>
                      <a:pt x="1" y="3"/>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72" name="Freeform 268"/>
              <p:cNvSpPr>
                <a:spLocks/>
              </p:cNvSpPr>
              <p:nvPr/>
            </p:nvSpPr>
            <p:spPr bwMode="auto">
              <a:xfrm>
                <a:off x="465" y="1455"/>
                <a:ext cx="7" cy="8"/>
              </a:xfrm>
              <a:custGeom>
                <a:avLst/>
                <a:gdLst>
                  <a:gd name="T0" fmla="*/ 1 w 3"/>
                  <a:gd name="T1" fmla="*/ 2 h 3"/>
                  <a:gd name="T2" fmla="*/ 1 w 3"/>
                  <a:gd name="T3" fmla="*/ 2 h 3"/>
                  <a:gd name="T4" fmla="*/ 0 w 3"/>
                  <a:gd name="T5" fmla="*/ 1 h 3"/>
                  <a:gd name="T6" fmla="*/ 1 w 3"/>
                  <a:gd name="T7" fmla="*/ 0 h 3"/>
                  <a:gd name="T8" fmla="*/ 2 w 3"/>
                  <a:gd name="T9" fmla="*/ 1 h 3"/>
                  <a:gd name="T10" fmla="*/ 3 w 3"/>
                  <a:gd name="T11" fmla="*/ 1 h 3"/>
                  <a:gd name="T12" fmla="*/ 3 w 3"/>
                  <a:gd name="T13" fmla="*/ 2 h 3"/>
                  <a:gd name="T14" fmla="*/ 2 w 3"/>
                  <a:gd name="T15" fmla="*/ 3 h 3"/>
                  <a:gd name="T16" fmla="*/ 1 w 3"/>
                  <a:gd name="T17" fmla="*/ 3 h 3"/>
                  <a:gd name="T18" fmla="*/ 1 w 3"/>
                  <a:gd name="T19" fmla="*/ 2 h 3"/>
                  <a:gd name="T20" fmla="*/ 1 w 3"/>
                  <a:gd name="T21" fmla="*/ 2 h 3"/>
                  <a:gd name="T22" fmla="*/ 1 w 3"/>
                  <a:gd name="T23" fmla="*/ 2 h 3"/>
                  <a:gd name="T24" fmla="*/ 1 w 3"/>
                  <a:gd name="T25" fmla="*/ 3 h 3"/>
                  <a:gd name="T26" fmla="*/ 2 w 3"/>
                  <a:gd name="T27" fmla="*/ 3 h 3"/>
                  <a:gd name="T28" fmla="*/ 3 w 3"/>
                  <a:gd name="T29" fmla="*/ 2 h 3"/>
                  <a:gd name="T30" fmla="*/ 3 w 3"/>
                  <a:gd name="T31" fmla="*/ 1 h 3"/>
                  <a:gd name="T32" fmla="*/ 2 w 3"/>
                  <a:gd name="T33" fmla="*/ 1 h 3"/>
                  <a:gd name="T34" fmla="*/ 1 w 3"/>
                  <a:gd name="T35" fmla="*/ 0 h 3"/>
                  <a:gd name="T36" fmla="*/ 0 w 3"/>
                  <a:gd name="T37" fmla="*/ 1 h 3"/>
                  <a:gd name="T38" fmla="*/ 1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2"/>
                    </a:moveTo>
                    <a:cubicBezTo>
                      <a:pt x="1" y="2"/>
                      <a:pt x="1" y="2"/>
                      <a:pt x="1" y="2"/>
                    </a:cubicBezTo>
                    <a:cubicBezTo>
                      <a:pt x="0" y="2"/>
                      <a:pt x="0" y="1"/>
                      <a:pt x="0" y="1"/>
                    </a:cubicBezTo>
                    <a:cubicBezTo>
                      <a:pt x="1" y="1"/>
                      <a:pt x="1" y="0"/>
                      <a:pt x="1" y="0"/>
                    </a:cubicBezTo>
                    <a:cubicBezTo>
                      <a:pt x="1" y="0"/>
                      <a:pt x="2" y="0"/>
                      <a:pt x="2" y="1"/>
                    </a:cubicBezTo>
                    <a:cubicBezTo>
                      <a:pt x="2" y="1"/>
                      <a:pt x="3" y="1"/>
                      <a:pt x="3" y="1"/>
                    </a:cubicBezTo>
                    <a:cubicBezTo>
                      <a:pt x="3" y="2"/>
                      <a:pt x="3" y="2"/>
                      <a:pt x="3" y="2"/>
                    </a:cubicBezTo>
                    <a:cubicBezTo>
                      <a:pt x="3" y="3"/>
                      <a:pt x="3" y="3"/>
                      <a:pt x="2" y="3"/>
                    </a:cubicBezTo>
                    <a:cubicBezTo>
                      <a:pt x="2" y="3"/>
                      <a:pt x="2" y="3"/>
                      <a:pt x="1" y="3"/>
                    </a:cubicBezTo>
                    <a:cubicBezTo>
                      <a:pt x="1" y="2"/>
                      <a:pt x="1" y="2"/>
                      <a:pt x="1" y="2"/>
                    </a:cubicBezTo>
                    <a:cubicBezTo>
                      <a:pt x="1" y="2"/>
                      <a:pt x="1" y="2"/>
                      <a:pt x="1" y="2"/>
                    </a:cubicBezTo>
                    <a:cubicBezTo>
                      <a:pt x="1" y="2"/>
                      <a:pt x="1" y="2"/>
                      <a:pt x="1" y="2"/>
                    </a:cubicBezTo>
                    <a:cubicBezTo>
                      <a:pt x="1" y="2"/>
                      <a:pt x="1" y="2"/>
                      <a:pt x="1" y="3"/>
                    </a:cubicBezTo>
                    <a:cubicBezTo>
                      <a:pt x="2" y="3"/>
                      <a:pt x="2" y="3"/>
                      <a:pt x="2" y="3"/>
                    </a:cubicBezTo>
                    <a:cubicBezTo>
                      <a:pt x="3" y="3"/>
                      <a:pt x="3" y="3"/>
                      <a:pt x="3" y="2"/>
                    </a:cubicBezTo>
                    <a:cubicBezTo>
                      <a:pt x="3" y="2"/>
                      <a:pt x="3" y="2"/>
                      <a:pt x="3" y="1"/>
                    </a:cubicBezTo>
                    <a:cubicBezTo>
                      <a:pt x="3" y="1"/>
                      <a:pt x="2" y="1"/>
                      <a:pt x="2" y="1"/>
                    </a:cubicBezTo>
                    <a:cubicBezTo>
                      <a:pt x="2" y="0"/>
                      <a:pt x="1" y="0"/>
                      <a:pt x="1" y="0"/>
                    </a:cubicBezTo>
                    <a:cubicBezTo>
                      <a:pt x="1" y="0"/>
                      <a:pt x="1" y="1"/>
                      <a:pt x="0" y="1"/>
                    </a:cubicBezTo>
                    <a:cubicBezTo>
                      <a:pt x="0" y="1"/>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73" name="Freeform 269"/>
              <p:cNvSpPr>
                <a:spLocks/>
              </p:cNvSpPr>
              <p:nvPr/>
            </p:nvSpPr>
            <p:spPr bwMode="auto">
              <a:xfrm>
                <a:off x="472" y="1474"/>
                <a:ext cx="5" cy="3"/>
              </a:xfrm>
              <a:custGeom>
                <a:avLst/>
                <a:gdLst>
                  <a:gd name="T0" fmla="*/ 0 w 2"/>
                  <a:gd name="T1" fmla="*/ 1 h 1"/>
                  <a:gd name="T2" fmla="*/ 1 w 2"/>
                  <a:gd name="T3" fmla="*/ 0 h 1"/>
                  <a:gd name="T4" fmla="*/ 2 w 2"/>
                  <a:gd name="T5" fmla="*/ 0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0" y="0"/>
                      <a:pt x="1" y="0"/>
                    </a:cubicBezTo>
                    <a:cubicBezTo>
                      <a:pt x="1" y="0"/>
                      <a:pt x="2" y="0"/>
                      <a:pt x="2" y="0"/>
                    </a:cubicBezTo>
                    <a:cubicBezTo>
                      <a:pt x="2" y="1"/>
                      <a:pt x="2" y="1"/>
                      <a:pt x="2" y="1"/>
                    </a:cubicBezTo>
                    <a:cubicBezTo>
                      <a:pt x="1" y="1"/>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74" name="Freeform 270"/>
              <p:cNvSpPr>
                <a:spLocks/>
              </p:cNvSpPr>
              <p:nvPr/>
            </p:nvSpPr>
            <p:spPr bwMode="auto">
              <a:xfrm>
                <a:off x="472" y="1474"/>
                <a:ext cx="5" cy="3"/>
              </a:xfrm>
              <a:custGeom>
                <a:avLst/>
                <a:gdLst>
                  <a:gd name="T0" fmla="*/ 0 w 2"/>
                  <a:gd name="T1" fmla="*/ 1 h 1"/>
                  <a:gd name="T2" fmla="*/ 0 w 2"/>
                  <a:gd name="T3" fmla="*/ 1 h 1"/>
                  <a:gd name="T4" fmla="*/ 0 w 2"/>
                  <a:gd name="T5" fmla="*/ 0 h 1"/>
                  <a:gd name="T6" fmla="*/ 1 w 2"/>
                  <a:gd name="T7" fmla="*/ 0 h 1"/>
                  <a:gd name="T8" fmla="*/ 1 w 2"/>
                  <a:gd name="T9" fmla="*/ 0 h 1"/>
                  <a:gd name="T10" fmla="*/ 2 w 2"/>
                  <a:gd name="T11" fmla="*/ 0 h 1"/>
                  <a:gd name="T12" fmla="*/ 2 w 2"/>
                  <a:gd name="T13" fmla="*/ 1 h 1"/>
                  <a:gd name="T14" fmla="*/ 2 w 2"/>
                  <a:gd name="T15" fmla="*/ 1 h 1"/>
                  <a:gd name="T16" fmla="*/ 1 w 2"/>
                  <a:gd name="T17" fmla="*/ 1 h 1"/>
                  <a:gd name="T18" fmla="*/ 0 w 2"/>
                  <a:gd name="T19" fmla="*/ 1 h 1"/>
                  <a:gd name="T20" fmla="*/ 0 w 2"/>
                  <a:gd name="T21" fmla="*/ 1 h 1"/>
                  <a:gd name="T22" fmla="*/ 0 w 2"/>
                  <a:gd name="T23" fmla="*/ 1 h 1"/>
                  <a:gd name="T24" fmla="*/ 1 w 2"/>
                  <a:gd name="T25" fmla="*/ 1 h 1"/>
                  <a:gd name="T26" fmla="*/ 2 w 2"/>
                  <a:gd name="T27" fmla="*/ 1 h 1"/>
                  <a:gd name="T28" fmla="*/ 2 w 2"/>
                  <a:gd name="T29" fmla="*/ 1 h 1"/>
                  <a:gd name="T30" fmla="*/ 2 w 2"/>
                  <a:gd name="T31" fmla="*/ 0 h 1"/>
                  <a:gd name="T32" fmla="*/ 1 w 2"/>
                  <a:gd name="T33" fmla="*/ 0 h 1"/>
                  <a:gd name="T34" fmla="*/ 1 w 2"/>
                  <a:gd name="T35" fmla="*/ 0 h 1"/>
                  <a:gd name="T36" fmla="*/ 0 w 2"/>
                  <a:gd name="T37" fmla="*/ 0 h 1"/>
                  <a:gd name="T38" fmla="*/ 0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0" y="1"/>
                    </a:moveTo>
                    <a:cubicBezTo>
                      <a:pt x="0" y="1"/>
                      <a:pt x="0" y="1"/>
                      <a:pt x="0" y="1"/>
                    </a:cubicBezTo>
                    <a:cubicBezTo>
                      <a:pt x="0" y="0"/>
                      <a:pt x="0" y="0"/>
                      <a:pt x="0" y="0"/>
                    </a:cubicBezTo>
                    <a:cubicBezTo>
                      <a:pt x="0" y="0"/>
                      <a:pt x="1" y="0"/>
                      <a:pt x="1" y="0"/>
                    </a:cubicBezTo>
                    <a:cubicBezTo>
                      <a:pt x="1" y="0"/>
                      <a:pt x="1" y="0"/>
                      <a:pt x="1" y="0"/>
                    </a:cubicBezTo>
                    <a:cubicBezTo>
                      <a:pt x="2" y="0"/>
                      <a:pt x="2" y="0"/>
                      <a:pt x="2" y="0"/>
                    </a:cubicBezTo>
                    <a:cubicBezTo>
                      <a:pt x="2" y="1"/>
                      <a:pt x="2" y="1"/>
                      <a:pt x="2" y="1"/>
                    </a:cubicBezTo>
                    <a:cubicBezTo>
                      <a:pt x="2" y="1"/>
                      <a:pt x="2" y="1"/>
                      <a:pt x="2" y="1"/>
                    </a:cubicBezTo>
                    <a:cubicBezTo>
                      <a:pt x="1" y="1"/>
                      <a:pt x="1" y="1"/>
                      <a:pt x="1" y="1"/>
                    </a:cubicBezTo>
                    <a:cubicBezTo>
                      <a:pt x="1" y="1"/>
                      <a:pt x="1" y="1"/>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0"/>
                    </a:cubicBezTo>
                    <a:cubicBezTo>
                      <a:pt x="2" y="0"/>
                      <a:pt x="2" y="0"/>
                      <a:pt x="1" y="0"/>
                    </a:cubicBezTo>
                    <a:cubicBezTo>
                      <a:pt x="1" y="0"/>
                      <a:pt x="1" y="0"/>
                      <a:pt x="1" y="0"/>
                    </a:cubicBezTo>
                    <a:cubicBezTo>
                      <a:pt x="1" y="0"/>
                      <a:pt x="0" y="0"/>
                      <a:pt x="0" y="0"/>
                    </a:cubicBezTo>
                    <a:cubicBezTo>
                      <a:pt x="0" y="0"/>
                      <a:pt x="0" y="0"/>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75" name="Freeform 271"/>
              <p:cNvSpPr>
                <a:spLocks/>
              </p:cNvSpPr>
              <p:nvPr/>
            </p:nvSpPr>
            <p:spPr bwMode="auto">
              <a:xfrm>
                <a:off x="477" y="1479"/>
                <a:ext cx="4" cy="2"/>
              </a:xfrm>
              <a:custGeom>
                <a:avLst/>
                <a:gdLst>
                  <a:gd name="T0" fmla="*/ 0 w 2"/>
                  <a:gd name="T1" fmla="*/ 1 h 1"/>
                  <a:gd name="T2" fmla="*/ 0 w 2"/>
                  <a:gd name="T3" fmla="*/ 0 h 1"/>
                  <a:gd name="T4" fmla="*/ 1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0"/>
                      <a:pt x="0" y="0"/>
                    </a:cubicBezTo>
                    <a:cubicBezTo>
                      <a:pt x="1" y="0"/>
                      <a:pt x="1" y="0"/>
                      <a:pt x="1" y="1"/>
                    </a:cubicBezTo>
                    <a:cubicBezTo>
                      <a:pt x="2"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76" name="Freeform 272"/>
              <p:cNvSpPr>
                <a:spLocks/>
              </p:cNvSpPr>
              <p:nvPr/>
            </p:nvSpPr>
            <p:spPr bwMode="auto">
              <a:xfrm>
                <a:off x="477" y="1479"/>
                <a:ext cx="2" cy="2"/>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0"/>
                    </a:cubicBezTo>
                    <a:cubicBezTo>
                      <a:pt x="0" y="0"/>
                      <a:pt x="0" y="0"/>
                      <a:pt x="0"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0"/>
                      <a:pt x="0" y="0"/>
                      <a:pt x="0" y="0"/>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77" name="Freeform 273"/>
              <p:cNvSpPr>
                <a:spLocks/>
              </p:cNvSpPr>
              <p:nvPr/>
            </p:nvSpPr>
            <p:spPr bwMode="auto">
              <a:xfrm>
                <a:off x="481" y="1484"/>
                <a:ext cx="3" cy="2"/>
              </a:xfrm>
              <a:custGeom>
                <a:avLst/>
                <a:gdLst>
                  <a:gd name="T0" fmla="*/ 0 w 1"/>
                  <a:gd name="T1" fmla="*/ 1 h 1"/>
                  <a:gd name="T2" fmla="*/ 0 w 1"/>
                  <a:gd name="T3" fmla="*/ 0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0"/>
                      <a:pt x="0" y="0"/>
                    </a:cubicBezTo>
                    <a:cubicBezTo>
                      <a:pt x="0" y="0"/>
                      <a:pt x="1" y="0"/>
                      <a:pt x="1" y="1"/>
                    </a:cubicBezTo>
                    <a:cubicBezTo>
                      <a:pt x="1" y="1"/>
                      <a:pt x="1" y="1"/>
                      <a:pt x="1"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78" name="Freeform 274"/>
              <p:cNvSpPr>
                <a:spLocks/>
              </p:cNvSpPr>
              <p:nvPr/>
            </p:nvSpPr>
            <p:spPr bwMode="auto">
              <a:xfrm>
                <a:off x="481" y="1484"/>
                <a:ext cx="3" cy="2"/>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0"/>
                    </a:cubicBezTo>
                    <a:cubicBezTo>
                      <a:pt x="0" y="0"/>
                      <a:pt x="0" y="0"/>
                      <a:pt x="0" y="0"/>
                    </a:cubicBezTo>
                    <a:cubicBezTo>
                      <a:pt x="0" y="0"/>
                      <a:pt x="0" y="0"/>
                      <a:pt x="1" y="0"/>
                    </a:cubicBezTo>
                    <a:cubicBezTo>
                      <a:pt x="1" y="0"/>
                      <a:pt x="1" y="0"/>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79" name="Freeform 275"/>
              <p:cNvSpPr>
                <a:spLocks/>
              </p:cNvSpPr>
              <p:nvPr/>
            </p:nvSpPr>
            <p:spPr bwMode="auto">
              <a:xfrm>
                <a:off x="467" y="1427"/>
                <a:ext cx="10" cy="7"/>
              </a:xfrm>
              <a:custGeom>
                <a:avLst/>
                <a:gdLst>
                  <a:gd name="T0" fmla="*/ 1 w 4"/>
                  <a:gd name="T1" fmla="*/ 2 h 3"/>
                  <a:gd name="T2" fmla="*/ 1 w 4"/>
                  <a:gd name="T3" fmla="*/ 1 h 3"/>
                  <a:gd name="T4" fmla="*/ 3 w 4"/>
                  <a:gd name="T5" fmla="*/ 2 h 3"/>
                  <a:gd name="T6" fmla="*/ 2 w 4"/>
                  <a:gd name="T7" fmla="*/ 3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cubicBezTo>
                      <a:pt x="0" y="1"/>
                      <a:pt x="1" y="1"/>
                      <a:pt x="1" y="1"/>
                    </a:cubicBezTo>
                    <a:cubicBezTo>
                      <a:pt x="2" y="0"/>
                      <a:pt x="3" y="1"/>
                      <a:pt x="3" y="2"/>
                    </a:cubicBezTo>
                    <a:cubicBezTo>
                      <a:pt x="4" y="3"/>
                      <a:pt x="3" y="3"/>
                      <a:pt x="2" y="3"/>
                    </a:cubicBezTo>
                    <a:cubicBezTo>
                      <a:pt x="2" y="3"/>
                      <a:pt x="1" y="3"/>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80" name="Freeform 276"/>
              <p:cNvSpPr>
                <a:spLocks/>
              </p:cNvSpPr>
              <p:nvPr/>
            </p:nvSpPr>
            <p:spPr bwMode="auto">
              <a:xfrm>
                <a:off x="467" y="1427"/>
                <a:ext cx="7" cy="7"/>
              </a:xfrm>
              <a:custGeom>
                <a:avLst/>
                <a:gdLst>
                  <a:gd name="T0" fmla="*/ 1 w 3"/>
                  <a:gd name="T1" fmla="*/ 2 h 3"/>
                  <a:gd name="T2" fmla="*/ 1 w 3"/>
                  <a:gd name="T3" fmla="*/ 2 h 3"/>
                  <a:gd name="T4" fmla="*/ 1 w 3"/>
                  <a:gd name="T5" fmla="*/ 1 h 3"/>
                  <a:gd name="T6" fmla="*/ 1 w 3"/>
                  <a:gd name="T7" fmla="*/ 1 h 3"/>
                  <a:gd name="T8" fmla="*/ 3 w 3"/>
                  <a:gd name="T9" fmla="*/ 1 h 3"/>
                  <a:gd name="T10" fmla="*/ 3 w 3"/>
                  <a:gd name="T11" fmla="*/ 2 h 3"/>
                  <a:gd name="T12" fmla="*/ 3 w 3"/>
                  <a:gd name="T13" fmla="*/ 3 h 3"/>
                  <a:gd name="T14" fmla="*/ 2 w 3"/>
                  <a:gd name="T15" fmla="*/ 3 h 3"/>
                  <a:gd name="T16" fmla="*/ 1 w 3"/>
                  <a:gd name="T17" fmla="*/ 3 h 3"/>
                  <a:gd name="T18" fmla="*/ 1 w 3"/>
                  <a:gd name="T19" fmla="*/ 2 h 3"/>
                  <a:gd name="T20" fmla="*/ 1 w 3"/>
                  <a:gd name="T21" fmla="*/ 2 h 3"/>
                  <a:gd name="T22" fmla="*/ 1 w 3"/>
                  <a:gd name="T23" fmla="*/ 2 h 3"/>
                  <a:gd name="T24" fmla="*/ 1 w 3"/>
                  <a:gd name="T25" fmla="*/ 3 h 3"/>
                  <a:gd name="T26" fmla="*/ 2 w 3"/>
                  <a:gd name="T27" fmla="*/ 3 h 3"/>
                  <a:gd name="T28" fmla="*/ 3 w 3"/>
                  <a:gd name="T29" fmla="*/ 3 h 3"/>
                  <a:gd name="T30" fmla="*/ 3 w 3"/>
                  <a:gd name="T31" fmla="*/ 2 h 3"/>
                  <a:gd name="T32" fmla="*/ 3 w 3"/>
                  <a:gd name="T33" fmla="*/ 1 h 3"/>
                  <a:gd name="T34" fmla="*/ 1 w 3"/>
                  <a:gd name="T35" fmla="*/ 1 h 3"/>
                  <a:gd name="T36" fmla="*/ 1 w 3"/>
                  <a:gd name="T37" fmla="*/ 1 h 3"/>
                  <a:gd name="T38" fmla="*/ 1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2"/>
                    </a:moveTo>
                    <a:cubicBezTo>
                      <a:pt x="1" y="2"/>
                      <a:pt x="1" y="2"/>
                      <a:pt x="1" y="2"/>
                    </a:cubicBezTo>
                    <a:cubicBezTo>
                      <a:pt x="0" y="2"/>
                      <a:pt x="0" y="1"/>
                      <a:pt x="1" y="1"/>
                    </a:cubicBezTo>
                    <a:cubicBezTo>
                      <a:pt x="1" y="1"/>
                      <a:pt x="1" y="1"/>
                      <a:pt x="1" y="1"/>
                    </a:cubicBezTo>
                    <a:cubicBezTo>
                      <a:pt x="2" y="1"/>
                      <a:pt x="2" y="1"/>
                      <a:pt x="3" y="1"/>
                    </a:cubicBezTo>
                    <a:cubicBezTo>
                      <a:pt x="3" y="1"/>
                      <a:pt x="3" y="2"/>
                      <a:pt x="3" y="2"/>
                    </a:cubicBezTo>
                    <a:cubicBezTo>
                      <a:pt x="3" y="2"/>
                      <a:pt x="3" y="3"/>
                      <a:pt x="3" y="3"/>
                    </a:cubicBezTo>
                    <a:cubicBezTo>
                      <a:pt x="3" y="3"/>
                      <a:pt x="3" y="3"/>
                      <a:pt x="2" y="3"/>
                    </a:cubicBezTo>
                    <a:cubicBezTo>
                      <a:pt x="2" y="3"/>
                      <a:pt x="2" y="3"/>
                      <a:pt x="1" y="3"/>
                    </a:cubicBezTo>
                    <a:cubicBezTo>
                      <a:pt x="1" y="3"/>
                      <a:pt x="1" y="2"/>
                      <a:pt x="1" y="2"/>
                    </a:cubicBezTo>
                    <a:cubicBezTo>
                      <a:pt x="1" y="2"/>
                      <a:pt x="1" y="2"/>
                      <a:pt x="1" y="2"/>
                    </a:cubicBezTo>
                    <a:cubicBezTo>
                      <a:pt x="1" y="2"/>
                      <a:pt x="1" y="2"/>
                      <a:pt x="1" y="2"/>
                    </a:cubicBezTo>
                    <a:cubicBezTo>
                      <a:pt x="1" y="2"/>
                      <a:pt x="1" y="3"/>
                      <a:pt x="1" y="3"/>
                    </a:cubicBezTo>
                    <a:cubicBezTo>
                      <a:pt x="2" y="3"/>
                      <a:pt x="2" y="3"/>
                      <a:pt x="2" y="3"/>
                    </a:cubicBezTo>
                    <a:cubicBezTo>
                      <a:pt x="3" y="3"/>
                      <a:pt x="3" y="3"/>
                      <a:pt x="3" y="3"/>
                    </a:cubicBezTo>
                    <a:cubicBezTo>
                      <a:pt x="3" y="3"/>
                      <a:pt x="3" y="2"/>
                      <a:pt x="3" y="2"/>
                    </a:cubicBezTo>
                    <a:cubicBezTo>
                      <a:pt x="3" y="2"/>
                      <a:pt x="3" y="1"/>
                      <a:pt x="3" y="1"/>
                    </a:cubicBezTo>
                    <a:cubicBezTo>
                      <a:pt x="2" y="1"/>
                      <a:pt x="2" y="0"/>
                      <a:pt x="1" y="1"/>
                    </a:cubicBezTo>
                    <a:cubicBezTo>
                      <a:pt x="1" y="1"/>
                      <a:pt x="1" y="1"/>
                      <a:pt x="1" y="1"/>
                    </a:cubicBezTo>
                    <a:cubicBezTo>
                      <a:pt x="0" y="1"/>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81" name="Freeform 277"/>
              <p:cNvSpPr>
                <a:spLocks/>
              </p:cNvSpPr>
              <p:nvPr/>
            </p:nvSpPr>
            <p:spPr bwMode="auto">
              <a:xfrm>
                <a:off x="486" y="1489"/>
                <a:ext cx="2" cy="2"/>
              </a:xfrm>
              <a:custGeom>
                <a:avLst/>
                <a:gdLst>
                  <a:gd name="T0" fmla="*/ 0 w 1"/>
                  <a:gd name="T1" fmla="*/ 0 h 1"/>
                  <a:gd name="T2" fmla="*/ 0 w 1"/>
                  <a:gd name="T3" fmla="*/ 0 h 1"/>
                  <a:gd name="T4" fmla="*/ 1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0"/>
                      <a:pt x="1" y="0"/>
                    </a:cubicBezTo>
                    <a:cubicBezTo>
                      <a:pt x="1" y="1"/>
                      <a:pt x="1" y="1"/>
                      <a:pt x="1" y="1"/>
                    </a:cubicBezTo>
                    <a:cubicBezTo>
                      <a:pt x="0" y="1"/>
                      <a:pt x="0" y="1"/>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82" name="Freeform 278"/>
              <p:cNvSpPr>
                <a:spLocks/>
              </p:cNvSpPr>
              <p:nvPr/>
            </p:nvSpPr>
            <p:spPr bwMode="auto">
              <a:xfrm>
                <a:off x="486" y="1489"/>
                <a:ext cx="2" cy="2"/>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0 h 1"/>
                  <a:gd name="T20" fmla="*/ 0 w 1"/>
                  <a:gd name="T21" fmla="*/ 0 h 1"/>
                  <a:gd name="T22" fmla="*/ 0 w 1"/>
                  <a:gd name="T23" fmla="*/ 0 h 1"/>
                  <a:gd name="T24" fmla="*/ 0 w 1"/>
                  <a:gd name="T25" fmla="*/ 1 h 1"/>
                  <a:gd name="T26" fmla="*/ 1 w 1"/>
                  <a:gd name="T27" fmla="*/ 1 h 1"/>
                  <a:gd name="T28" fmla="*/ 1 w 1"/>
                  <a:gd name="T29" fmla="*/ 1 h 1"/>
                  <a:gd name="T30" fmla="*/ 1 w 1"/>
                  <a:gd name="T31" fmla="*/ 0 h 1"/>
                  <a:gd name="T32" fmla="*/ 1 w 1"/>
                  <a:gd name="T33" fmla="*/ 0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83" name="Freeform 279"/>
              <p:cNvSpPr>
                <a:spLocks/>
              </p:cNvSpPr>
              <p:nvPr/>
            </p:nvSpPr>
            <p:spPr bwMode="auto">
              <a:xfrm>
                <a:off x="472" y="1420"/>
                <a:ext cx="7" cy="7"/>
              </a:xfrm>
              <a:custGeom>
                <a:avLst/>
                <a:gdLst>
                  <a:gd name="T0" fmla="*/ 0 w 3"/>
                  <a:gd name="T1" fmla="*/ 1 h 3"/>
                  <a:gd name="T2" fmla="*/ 1 w 3"/>
                  <a:gd name="T3" fmla="*/ 0 h 3"/>
                  <a:gd name="T4" fmla="*/ 3 w 3"/>
                  <a:gd name="T5" fmla="*/ 1 h 3"/>
                  <a:gd name="T6" fmla="*/ 2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0"/>
                      <a:pt x="0" y="0"/>
                      <a:pt x="1" y="0"/>
                    </a:cubicBezTo>
                    <a:cubicBezTo>
                      <a:pt x="2" y="0"/>
                      <a:pt x="2" y="0"/>
                      <a:pt x="3" y="1"/>
                    </a:cubicBezTo>
                    <a:cubicBezTo>
                      <a:pt x="3" y="2"/>
                      <a:pt x="2" y="3"/>
                      <a:pt x="2" y="2"/>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84" name="Freeform 280"/>
              <p:cNvSpPr>
                <a:spLocks/>
              </p:cNvSpPr>
              <p:nvPr/>
            </p:nvSpPr>
            <p:spPr bwMode="auto">
              <a:xfrm>
                <a:off x="472" y="1420"/>
                <a:ext cx="7" cy="7"/>
              </a:xfrm>
              <a:custGeom>
                <a:avLst/>
                <a:gdLst>
                  <a:gd name="T0" fmla="*/ 0 w 3"/>
                  <a:gd name="T1" fmla="*/ 1 h 3"/>
                  <a:gd name="T2" fmla="*/ 0 w 3"/>
                  <a:gd name="T3" fmla="*/ 1 h 3"/>
                  <a:gd name="T4" fmla="*/ 0 w 3"/>
                  <a:gd name="T5" fmla="*/ 0 h 3"/>
                  <a:gd name="T6" fmla="*/ 1 w 3"/>
                  <a:gd name="T7" fmla="*/ 0 h 3"/>
                  <a:gd name="T8" fmla="*/ 2 w 3"/>
                  <a:gd name="T9" fmla="*/ 0 h 3"/>
                  <a:gd name="T10" fmla="*/ 3 w 3"/>
                  <a:gd name="T11" fmla="*/ 1 h 3"/>
                  <a:gd name="T12" fmla="*/ 3 w 3"/>
                  <a:gd name="T13" fmla="*/ 2 h 3"/>
                  <a:gd name="T14" fmla="*/ 2 w 3"/>
                  <a:gd name="T15" fmla="*/ 2 h 3"/>
                  <a:gd name="T16" fmla="*/ 1 w 3"/>
                  <a:gd name="T17" fmla="*/ 2 h 3"/>
                  <a:gd name="T18" fmla="*/ 0 w 3"/>
                  <a:gd name="T19" fmla="*/ 1 h 3"/>
                  <a:gd name="T20" fmla="*/ 0 w 3"/>
                  <a:gd name="T21" fmla="*/ 1 h 3"/>
                  <a:gd name="T22" fmla="*/ 0 w 3"/>
                  <a:gd name="T23" fmla="*/ 1 h 3"/>
                  <a:gd name="T24" fmla="*/ 1 w 3"/>
                  <a:gd name="T25" fmla="*/ 2 h 3"/>
                  <a:gd name="T26" fmla="*/ 2 w 3"/>
                  <a:gd name="T27" fmla="*/ 3 h 3"/>
                  <a:gd name="T28" fmla="*/ 3 w 3"/>
                  <a:gd name="T29" fmla="*/ 2 h 3"/>
                  <a:gd name="T30" fmla="*/ 3 w 3"/>
                  <a:gd name="T31" fmla="*/ 1 h 3"/>
                  <a:gd name="T32" fmla="*/ 2 w 3"/>
                  <a:gd name="T33" fmla="*/ 0 h 3"/>
                  <a:gd name="T34" fmla="*/ 1 w 3"/>
                  <a:gd name="T35" fmla="*/ 0 h 3"/>
                  <a:gd name="T36" fmla="*/ 0 w 3"/>
                  <a:gd name="T37" fmla="*/ 0 h 3"/>
                  <a:gd name="T38" fmla="*/ 0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1"/>
                    </a:moveTo>
                    <a:cubicBezTo>
                      <a:pt x="0" y="1"/>
                      <a:pt x="0" y="1"/>
                      <a:pt x="0" y="1"/>
                    </a:cubicBezTo>
                    <a:cubicBezTo>
                      <a:pt x="0" y="1"/>
                      <a:pt x="0" y="1"/>
                      <a:pt x="0" y="0"/>
                    </a:cubicBezTo>
                    <a:cubicBezTo>
                      <a:pt x="0" y="0"/>
                      <a:pt x="1" y="0"/>
                      <a:pt x="1" y="0"/>
                    </a:cubicBezTo>
                    <a:cubicBezTo>
                      <a:pt x="1" y="0"/>
                      <a:pt x="2" y="0"/>
                      <a:pt x="2" y="0"/>
                    </a:cubicBezTo>
                    <a:cubicBezTo>
                      <a:pt x="2" y="1"/>
                      <a:pt x="2" y="1"/>
                      <a:pt x="3" y="1"/>
                    </a:cubicBezTo>
                    <a:cubicBezTo>
                      <a:pt x="3" y="2"/>
                      <a:pt x="3" y="2"/>
                      <a:pt x="3" y="2"/>
                    </a:cubicBezTo>
                    <a:cubicBezTo>
                      <a:pt x="2" y="2"/>
                      <a:pt x="2" y="2"/>
                      <a:pt x="2" y="2"/>
                    </a:cubicBezTo>
                    <a:cubicBezTo>
                      <a:pt x="1" y="2"/>
                      <a:pt x="1" y="2"/>
                      <a:pt x="1" y="2"/>
                    </a:cubicBezTo>
                    <a:cubicBezTo>
                      <a:pt x="0" y="2"/>
                      <a:pt x="0" y="2"/>
                      <a:pt x="0" y="1"/>
                    </a:cubicBezTo>
                    <a:cubicBezTo>
                      <a:pt x="0" y="1"/>
                      <a:pt x="0" y="1"/>
                      <a:pt x="0" y="1"/>
                    </a:cubicBezTo>
                    <a:cubicBezTo>
                      <a:pt x="0" y="1"/>
                      <a:pt x="0" y="1"/>
                      <a:pt x="0" y="1"/>
                    </a:cubicBezTo>
                    <a:cubicBezTo>
                      <a:pt x="0" y="2"/>
                      <a:pt x="0" y="2"/>
                      <a:pt x="1" y="2"/>
                    </a:cubicBezTo>
                    <a:cubicBezTo>
                      <a:pt x="1" y="2"/>
                      <a:pt x="1" y="3"/>
                      <a:pt x="2" y="3"/>
                    </a:cubicBezTo>
                    <a:cubicBezTo>
                      <a:pt x="2" y="3"/>
                      <a:pt x="2" y="2"/>
                      <a:pt x="3" y="2"/>
                    </a:cubicBezTo>
                    <a:cubicBezTo>
                      <a:pt x="3" y="2"/>
                      <a:pt x="3" y="2"/>
                      <a:pt x="3" y="1"/>
                    </a:cubicBezTo>
                    <a:cubicBezTo>
                      <a:pt x="2" y="1"/>
                      <a:pt x="2" y="1"/>
                      <a:pt x="2" y="0"/>
                    </a:cubicBezTo>
                    <a:cubicBezTo>
                      <a:pt x="2" y="0"/>
                      <a:pt x="1" y="0"/>
                      <a:pt x="1" y="0"/>
                    </a:cubicBezTo>
                    <a:cubicBezTo>
                      <a:pt x="1" y="0"/>
                      <a:pt x="0" y="0"/>
                      <a:pt x="0" y="0"/>
                    </a:cubicBezTo>
                    <a:cubicBezTo>
                      <a:pt x="0" y="0"/>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85" name="Freeform 281"/>
              <p:cNvSpPr>
                <a:spLocks/>
              </p:cNvSpPr>
              <p:nvPr/>
            </p:nvSpPr>
            <p:spPr bwMode="auto">
              <a:xfrm>
                <a:off x="477" y="1413"/>
                <a:ext cx="7" cy="5"/>
              </a:xfrm>
              <a:custGeom>
                <a:avLst/>
                <a:gdLst>
                  <a:gd name="T0" fmla="*/ 0 w 3"/>
                  <a:gd name="T1" fmla="*/ 1 h 2"/>
                  <a:gd name="T2" fmla="*/ 1 w 3"/>
                  <a:gd name="T3" fmla="*/ 0 h 2"/>
                  <a:gd name="T4" fmla="*/ 2 w 3"/>
                  <a:gd name="T5" fmla="*/ 1 h 2"/>
                  <a:gd name="T6" fmla="*/ 2 w 3"/>
                  <a:gd name="T7" fmla="*/ 2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cubicBezTo>
                      <a:pt x="0" y="0"/>
                      <a:pt x="0" y="0"/>
                      <a:pt x="1" y="0"/>
                    </a:cubicBezTo>
                    <a:cubicBezTo>
                      <a:pt x="2" y="0"/>
                      <a:pt x="2" y="1"/>
                      <a:pt x="2" y="1"/>
                    </a:cubicBezTo>
                    <a:cubicBezTo>
                      <a:pt x="3" y="2"/>
                      <a:pt x="2" y="2"/>
                      <a:pt x="2" y="2"/>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86" name="Freeform 282"/>
              <p:cNvSpPr>
                <a:spLocks/>
              </p:cNvSpPr>
              <p:nvPr/>
            </p:nvSpPr>
            <p:spPr bwMode="auto">
              <a:xfrm>
                <a:off x="477" y="1413"/>
                <a:ext cx="7" cy="5"/>
              </a:xfrm>
              <a:custGeom>
                <a:avLst/>
                <a:gdLst>
                  <a:gd name="T0" fmla="*/ 0 w 3"/>
                  <a:gd name="T1" fmla="*/ 1 h 2"/>
                  <a:gd name="T2" fmla="*/ 0 w 3"/>
                  <a:gd name="T3" fmla="*/ 1 h 2"/>
                  <a:gd name="T4" fmla="*/ 0 w 3"/>
                  <a:gd name="T5" fmla="*/ 0 h 2"/>
                  <a:gd name="T6" fmla="*/ 1 w 3"/>
                  <a:gd name="T7" fmla="*/ 0 h 2"/>
                  <a:gd name="T8" fmla="*/ 2 w 3"/>
                  <a:gd name="T9" fmla="*/ 0 h 2"/>
                  <a:gd name="T10" fmla="*/ 2 w 3"/>
                  <a:gd name="T11" fmla="*/ 1 h 2"/>
                  <a:gd name="T12" fmla="*/ 2 w 3"/>
                  <a:gd name="T13" fmla="*/ 2 h 2"/>
                  <a:gd name="T14" fmla="*/ 2 w 3"/>
                  <a:gd name="T15" fmla="*/ 2 h 2"/>
                  <a:gd name="T16" fmla="*/ 1 w 3"/>
                  <a:gd name="T17" fmla="*/ 2 h 2"/>
                  <a:gd name="T18" fmla="*/ 0 w 3"/>
                  <a:gd name="T19" fmla="*/ 1 h 2"/>
                  <a:gd name="T20" fmla="*/ 0 w 3"/>
                  <a:gd name="T21" fmla="*/ 1 h 2"/>
                  <a:gd name="T22" fmla="*/ 0 w 3"/>
                  <a:gd name="T23" fmla="*/ 1 h 2"/>
                  <a:gd name="T24" fmla="*/ 1 w 3"/>
                  <a:gd name="T25" fmla="*/ 2 h 2"/>
                  <a:gd name="T26" fmla="*/ 2 w 3"/>
                  <a:gd name="T27" fmla="*/ 2 h 2"/>
                  <a:gd name="T28" fmla="*/ 2 w 3"/>
                  <a:gd name="T29" fmla="*/ 2 h 2"/>
                  <a:gd name="T30" fmla="*/ 2 w 3"/>
                  <a:gd name="T31" fmla="*/ 1 h 2"/>
                  <a:gd name="T32" fmla="*/ 2 w 3"/>
                  <a:gd name="T33" fmla="*/ 0 h 2"/>
                  <a:gd name="T34" fmla="*/ 1 w 3"/>
                  <a:gd name="T35" fmla="*/ 0 h 2"/>
                  <a:gd name="T36" fmla="*/ 0 w 3"/>
                  <a:gd name="T37" fmla="*/ 0 h 2"/>
                  <a:gd name="T38" fmla="*/ 0 w 3"/>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0" y="1"/>
                    </a:moveTo>
                    <a:cubicBezTo>
                      <a:pt x="0" y="1"/>
                      <a:pt x="0" y="1"/>
                      <a:pt x="0" y="1"/>
                    </a:cubicBezTo>
                    <a:cubicBezTo>
                      <a:pt x="0" y="1"/>
                      <a:pt x="0" y="0"/>
                      <a:pt x="0" y="0"/>
                    </a:cubicBezTo>
                    <a:cubicBezTo>
                      <a:pt x="0" y="0"/>
                      <a:pt x="1" y="0"/>
                      <a:pt x="1" y="0"/>
                    </a:cubicBezTo>
                    <a:cubicBezTo>
                      <a:pt x="1" y="0"/>
                      <a:pt x="2" y="0"/>
                      <a:pt x="2" y="0"/>
                    </a:cubicBezTo>
                    <a:cubicBezTo>
                      <a:pt x="2" y="1"/>
                      <a:pt x="2" y="1"/>
                      <a:pt x="2" y="1"/>
                    </a:cubicBezTo>
                    <a:cubicBezTo>
                      <a:pt x="2" y="1"/>
                      <a:pt x="2" y="2"/>
                      <a:pt x="2" y="2"/>
                    </a:cubicBezTo>
                    <a:cubicBezTo>
                      <a:pt x="2" y="2"/>
                      <a:pt x="2" y="2"/>
                      <a:pt x="2" y="2"/>
                    </a:cubicBezTo>
                    <a:cubicBezTo>
                      <a:pt x="1" y="2"/>
                      <a:pt x="1" y="2"/>
                      <a:pt x="1" y="2"/>
                    </a:cubicBezTo>
                    <a:cubicBezTo>
                      <a:pt x="0" y="2"/>
                      <a:pt x="0" y="1"/>
                      <a:pt x="0" y="1"/>
                    </a:cubicBezTo>
                    <a:cubicBezTo>
                      <a:pt x="0" y="1"/>
                      <a:pt x="0" y="1"/>
                      <a:pt x="0" y="1"/>
                    </a:cubicBezTo>
                    <a:cubicBezTo>
                      <a:pt x="0" y="1"/>
                      <a:pt x="0" y="1"/>
                      <a:pt x="0" y="1"/>
                    </a:cubicBezTo>
                    <a:cubicBezTo>
                      <a:pt x="0" y="1"/>
                      <a:pt x="0" y="2"/>
                      <a:pt x="1" y="2"/>
                    </a:cubicBezTo>
                    <a:cubicBezTo>
                      <a:pt x="1" y="2"/>
                      <a:pt x="1" y="2"/>
                      <a:pt x="2" y="2"/>
                    </a:cubicBezTo>
                    <a:cubicBezTo>
                      <a:pt x="2" y="2"/>
                      <a:pt x="2" y="2"/>
                      <a:pt x="2" y="2"/>
                    </a:cubicBezTo>
                    <a:cubicBezTo>
                      <a:pt x="2" y="2"/>
                      <a:pt x="3" y="1"/>
                      <a:pt x="2" y="1"/>
                    </a:cubicBezTo>
                    <a:cubicBezTo>
                      <a:pt x="2" y="1"/>
                      <a:pt x="2" y="1"/>
                      <a:pt x="2" y="0"/>
                    </a:cubicBezTo>
                    <a:cubicBezTo>
                      <a:pt x="2" y="0"/>
                      <a:pt x="1" y="0"/>
                      <a:pt x="1" y="0"/>
                    </a:cubicBezTo>
                    <a:cubicBezTo>
                      <a:pt x="1" y="0"/>
                      <a:pt x="0" y="0"/>
                      <a:pt x="0" y="0"/>
                    </a:cubicBezTo>
                    <a:cubicBezTo>
                      <a:pt x="0" y="0"/>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87" name="Freeform 283"/>
              <p:cNvSpPr>
                <a:spLocks/>
              </p:cNvSpPr>
              <p:nvPr/>
            </p:nvSpPr>
            <p:spPr bwMode="auto">
              <a:xfrm>
                <a:off x="481" y="1408"/>
                <a:ext cx="5" cy="5"/>
              </a:xfrm>
              <a:custGeom>
                <a:avLst/>
                <a:gdLst>
                  <a:gd name="T0" fmla="*/ 1 w 2"/>
                  <a:gd name="T1" fmla="*/ 1 h 2"/>
                  <a:gd name="T2" fmla="*/ 1 w 2"/>
                  <a:gd name="T3" fmla="*/ 0 h 2"/>
                  <a:gd name="T4" fmla="*/ 2 w 2"/>
                  <a:gd name="T5" fmla="*/ 1 h 2"/>
                  <a:gd name="T6" fmla="*/ 2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1" y="0"/>
                      <a:pt x="1" y="0"/>
                    </a:cubicBezTo>
                    <a:cubicBezTo>
                      <a:pt x="2" y="0"/>
                      <a:pt x="2" y="0"/>
                      <a:pt x="2" y="1"/>
                    </a:cubicBezTo>
                    <a:cubicBezTo>
                      <a:pt x="2" y="1"/>
                      <a:pt x="2" y="2"/>
                      <a:pt x="2" y="2"/>
                    </a:cubicBezTo>
                    <a:cubicBezTo>
                      <a:pt x="1" y="2"/>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88" name="Freeform 284"/>
              <p:cNvSpPr>
                <a:spLocks/>
              </p:cNvSpPr>
              <p:nvPr/>
            </p:nvSpPr>
            <p:spPr bwMode="auto">
              <a:xfrm>
                <a:off x="481" y="1408"/>
                <a:ext cx="5" cy="5"/>
              </a:xfrm>
              <a:custGeom>
                <a:avLst/>
                <a:gdLst>
                  <a:gd name="T0" fmla="*/ 1 w 2"/>
                  <a:gd name="T1" fmla="*/ 1 h 2"/>
                  <a:gd name="T2" fmla="*/ 1 w 2"/>
                  <a:gd name="T3" fmla="*/ 1 h 2"/>
                  <a:gd name="T4" fmla="*/ 1 w 2"/>
                  <a:gd name="T5" fmla="*/ 0 h 2"/>
                  <a:gd name="T6" fmla="*/ 1 w 2"/>
                  <a:gd name="T7" fmla="*/ 0 h 2"/>
                  <a:gd name="T8" fmla="*/ 2 w 2"/>
                  <a:gd name="T9" fmla="*/ 0 h 2"/>
                  <a:gd name="T10" fmla="*/ 2 w 2"/>
                  <a:gd name="T11" fmla="*/ 1 h 2"/>
                  <a:gd name="T12" fmla="*/ 2 w 2"/>
                  <a:gd name="T13" fmla="*/ 1 h 2"/>
                  <a:gd name="T14" fmla="*/ 2 w 2"/>
                  <a:gd name="T15" fmla="*/ 2 h 2"/>
                  <a:gd name="T16" fmla="*/ 1 w 2"/>
                  <a:gd name="T17" fmla="*/ 1 h 2"/>
                  <a:gd name="T18" fmla="*/ 1 w 2"/>
                  <a:gd name="T19" fmla="*/ 1 h 2"/>
                  <a:gd name="T20" fmla="*/ 1 w 2"/>
                  <a:gd name="T21" fmla="*/ 1 h 2"/>
                  <a:gd name="T22" fmla="*/ 1 w 2"/>
                  <a:gd name="T23" fmla="*/ 1 h 2"/>
                  <a:gd name="T24" fmla="*/ 1 w 2"/>
                  <a:gd name="T25" fmla="*/ 1 h 2"/>
                  <a:gd name="T26" fmla="*/ 2 w 2"/>
                  <a:gd name="T27" fmla="*/ 2 h 2"/>
                  <a:gd name="T28" fmla="*/ 2 w 2"/>
                  <a:gd name="T29" fmla="*/ 1 h 2"/>
                  <a:gd name="T30" fmla="*/ 2 w 2"/>
                  <a:gd name="T31" fmla="*/ 1 h 2"/>
                  <a:gd name="T32" fmla="*/ 2 w 2"/>
                  <a:gd name="T33" fmla="*/ 0 h 2"/>
                  <a:gd name="T34" fmla="*/ 1 w 2"/>
                  <a:gd name="T35" fmla="*/ 0 h 2"/>
                  <a:gd name="T36" fmla="*/ 1 w 2"/>
                  <a:gd name="T37" fmla="*/ 0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0"/>
                      <a:pt x="1" y="0"/>
                      <a:pt x="1" y="0"/>
                    </a:cubicBezTo>
                    <a:cubicBezTo>
                      <a:pt x="1" y="0"/>
                      <a:pt x="1" y="0"/>
                      <a:pt x="1" y="0"/>
                    </a:cubicBezTo>
                    <a:cubicBezTo>
                      <a:pt x="1" y="0"/>
                      <a:pt x="2" y="0"/>
                      <a:pt x="2" y="0"/>
                    </a:cubicBezTo>
                    <a:cubicBezTo>
                      <a:pt x="2" y="0"/>
                      <a:pt x="2" y="1"/>
                      <a:pt x="2" y="1"/>
                    </a:cubicBezTo>
                    <a:cubicBezTo>
                      <a:pt x="2" y="1"/>
                      <a:pt x="2" y="1"/>
                      <a:pt x="2" y="1"/>
                    </a:cubicBezTo>
                    <a:cubicBezTo>
                      <a:pt x="2" y="2"/>
                      <a:pt x="2" y="2"/>
                      <a:pt x="2" y="2"/>
                    </a:cubicBezTo>
                    <a:cubicBezTo>
                      <a:pt x="1" y="2"/>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2" y="2"/>
                    </a:cubicBezTo>
                    <a:cubicBezTo>
                      <a:pt x="2" y="2"/>
                      <a:pt x="2" y="2"/>
                      <a:pt x="2" y="1"/>
                    </a:cubicBezTo>
                    <a:cubicBezTo>
                      <a:pt x="2" y="1"/>
                      <a:pt x="2" y="1"/>
                      <a:pt x="2" y="1"/>
                    </a:cubicBezTo>
                    <a:cubicBezTo>
                      <a:pt x="2" y="1"/>
                      <a:pt x="2" y="0"/>
                      <a:pt x="2" y="0"/>
                    </a:cubicBezTo>
                    <a:cubicBezTo>
                      <a:pt x="2" y="0"/>
                      <a:pt x="1" y="0"/>
                      <a:pt x="1" y="0"/>
                    </a:cubicBezTo>
                    <a:cubicBezTo>
                      <a:pt x="1" y="0"/>
                      <a:pt x="1" y="0"/>
                      <a:pt x="1" y="0"/>
                    </a:cubicBezTo>
                    <a:cubicBezTo>
                      <a:pt x="1" y="0"/>
                      <a:pt x="0"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89" name="Freeform 285"/>
              <p:cNvSpPr>
                <a:spLocks/>
              </p:cNvSpPr>
              <p:nvPr/>
            </p:nvSpPr>
            <p:spPr bwMode="auto">
              <a:xfrm>
                <a:off x="1341" y="645"/>
                <a:ext cx="623" cy="501"/>
              </a:xfrm>
              <a:custGeom>
                <a:avLst/>
                <a:gdLst>
                  <a:gd name="T0" fmla="*/ 250 w 264"/>
                  <a:gd name="T1" fmla="*/ 0 h 212"/>
                  <a:gd name="T2" fmla="*/ 226 w 264"/>
                  <a:gd name="T3" fmla="*/ 86 h 212"/>
                  <a:gd name="T4" fmla="*/ 144 w 264"/>
                  <a:gd name="T5" fmla="*/ 120 h 212"/>
                  <a:gd name="T6" fmla="*/ 1 w 264"/>
                  <a:gd name="T7" fmla="*/ 205 h 212"/>
                  <a:gd name="T8" fmla="*/ 4 w 264"/>
                  <a:gd name="T9" fmla="*/ 212 h 212"/>
                  <a:gd name="T10" fmla="*/ 142 w 264"/>
                  <a:gd name="T11" fmla="*/ 127 h 212"/>
                  <a:gd name="T12" fmla="*/ 227 w 264"/>
                  <a:gd name="T13" fmla="*/ 96 h 212"/>
                  <a:gd name="T14" fmla="*/ 254 w 264"/>
                  <a:gd name="T15" fmla="*/ 7 h 212"/>
                  <a:gd name="T16" fmla="*/ 250 w 264"/>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212">
                    <a:moveTo>
                      <a:pt x="250" y="0"/>
                    </a:moveTo>
                    <a:cubicBezTo>
                      <a:pt x="260" y="35"/>
                      <a:pt x="245" y="65"/>
                      <a:pt x="226" y="86"/>
                    </a:cubicBezTo>
                    <a:cubicBezTo>
                      <a:pt x="203" y="112"/>
                      <a:pt x="174" y="118"/>
                      <a:pt x="144" y="120"/>
                    </a:cubicBezTo>
                    <a:cubicBezTo>
                      <a:pt x="95" y="124"/>
                      <a:pt x="18" y="126"/>
                      <a:pt x="1" y="205"/>
                    </a:cubicBezTo>
                    <a:cubicBezTo>
                      <a:pt x="0" y="207"/>
                      <a:pt x="5" y="210"/>
                      <a:pt x="4" y="212"/>
                    </a:cubicBezTo>
                    <a:cubicBezTo>
                      <a:pt x="21" y="137"/>
                      <a:pt x="94" y="130"/>
                      <a:pt x="142" y="127"/>
                    </a:cubicBezTo>
                    <a:cubicBezTo>
                      <a:pt x="173" y="126"/>
                      <a:pt x="202" y="121"/>
                      <a:pt x="227" y="96"/>
                    </a:cubicBezTo>
                    <a:cubicBezTo>
                      <a:pt x="247" y="76"/>
                      <a:pt x="264" y="43"/>
                      <a:pt x="254" y="7"/>
                    </a:cubicBezTo>
                    <a:cubicBezTo>
                      <a:pt x="253" y="4"/>
                      <a:pt x="251" y="3"/>
                      <a:pt x="25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90" name="Freeform 286"/>
              <p:cNvSpPr>
                <a:spLocks/>
              </p:cNvSpPr>
              <p:nvPr/>
            </p:nvSpPr>
            <p:spPr bwMode="auto">
              <a:xfrm>
                <a:off x="1450" y="362"/>
                <a:ext cx="498" cy="354"/>
              </a:xfrm>
              <a:custGeom>
                <a:avLst/>
                <a:gdLst>
                  <a:gd name="T0" fmla="*/ 6 w 211"/>
                  <a:gd name="T1" fmla="*/ 62 h 150"/>
                  <a:gd name="T2" fmla="*/ 19 w 211"/>
                  <a:gd name="T3" fmla="*/ 30 h 150"/>
                  <a:gd name="T4" fmla="*/ 49 w 211"/>
                  <a:gd name="T5" fmla="*/ 16 h 150"/>
                  <a:gd name="T6" fmla="*/ 202 w 211"/>
                  <a:gd name="T7" fmla="*/ 108 h 150"/>
                  <a:gd name="T8" fmla="*/ 211 w 211"/>
                  <a:gd name="T9" fmla="*/ 146 h 150"/>
                  <a:gd name="T10" fmla="*/ 209 w 211"/>
                  <a:gd name="T11" fmla="*/ 150 h 150"/>
                  <a:gd name="T12" fmla="*/ 170 w 211"/>
                  <a:gd name="T13" fmla="*/ 59 h 150"/>
                  <a:gd name="T14" fmla="*/ 87 w 211"/>
                  <a:gd name="T15" fmla="*/ 14 h 150"/>
                  <a:gd name="T16" fmla="*/ 41 w 211"/>
                  <a:gd name="T17" fmla="*/ 19 h 150"/>
                  <a:gd name="T18" fmla="*/ 9 w 211"/>
                  <a:gd name="T19" fmla="*/ 44 h 150"/>
                  <a:gd name="T20" fmla="*/ 8 w 211"/>
                  <a:gd name="T21" fmla="*/ 62 h 150"/>
                  <a:gd name="T22" fmla="*/ 22 w 211"/>
                  <a:gd name="T23" fmla="*/ 74 h 150"/>
                  <a:gd name="T24" fmla="*/ 40 w 211"/>
                  <a:gd name="T25" fmla="*/ 71 h 150"/>
                  <a:gd name="T26" fmla="*/ 43 w 211"/>
                  <a:gd name="T27" fmla="*/ 68 h 150"/>
                  <a:gd name="T28" fmla="*/ 43 w 211"/>
                  <a:gd name="T29" fmla="*/ 68 h 150"/>
                  <a:gd name="T30" fmla="*/ 37 w 211"/>
                  <a:gd name="T31" fmla="*/ 72 h 150"/>
                  <a:gd name="T32" fmla="*/ 20 w 211"/>
                  <a:gd name="T33" fmla="*/ 75 h 150"/>
                  <a:gd name="T34" fmla="*/ 6 w 211"/>
                  <a:gd name="T35" fmla="*/ 6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150">
                    <a:moveTo>
                      <a:pt x="6" y="62"/>
                    </a:moveTo>
                    <a:cubicBezTo>
                      <a:pt x="0" y="49"/>
                      <a:pt x="11" y="37"/>
                      <a:pt x="19" y="30"/>
                    </a:cubicBezTo>
                    <a:cubicBezTo>
                      <a:pt x="28" y="23"/>
                      <a:pt x="38" y="19"/>
                      <a:pt x="49" y="16"/>
                    </a:cubicBezTo>
                    <a:cubicBezTo>
                      <a:pt x="109" y="0"/>
                      <a:pt x="177" y="42"/>
                      <a:pt x="202" y="108"/>
                    </a:cubicBezTo>
                    <a:cubicBezTo>
                      <a:pt x="206" y="120"/>
                      <a:pt x="209" y="133"/>
                      <a:pt x="211" y="146"/>
                    </a:cubicBezTo>
                    <a:cubicBezTo>
                      <a:pt x="210" y="147"/>
                      <a:pt x="209" y="148"/>
                      <a:pt x="209" y="150"/>
                    </a:cubicBezTo>
                    <a:cubicBezTo>
                      <a:pt x="206" y="117"/>
                      <a:pt x="192" y="84"/>
                      <a:pt x="170" y="59"/>
                    </a:cubicBezTo>
                    <a:cubicBezTo>
                      <a:pt x="147" y="34"/>
                      <a:pt x="117" y="18"/>
                      <a:pt x="87" y="14"/>
                    </a:cubicBezTo>
                    <a:cubicBezTo>
                      <a:pt x="71" y="12"/>
                      <a:pt x="56" y="14"/>
                      <a:pt x="41" y="19"/>
                    </a:cubicBezTo>
                    <a:cubicBezTo>
                      <a:pt x="28" y="23"/>
                      <a:pt x="15" y="31"/>
                      <a:pt x="9" y="44"/>
                    </a:cubicBezTo>
                    <a:cubicBezTo>
                      <a:pt x="6" y="49"/>
                      <a:pt x="6" y="56"/>
                      <a:pt x="8" y="62"/>
                    </a:cubicBezTo>
                    <a:cubicBezTo>
                      <a:pt x="11" y="68"/>
                      <a:pt x="16" y="73"/>
                      <a:pt x="22" y="74"/>
                    </a:cubicBezTo>
                    <a:cubicBezTo>
                      <a:pt x="28" y="75"/>
                      <a:pt x="34" y="73"/>
                      <a:pt x="40" y="71"/>
                    </a:cubicBezTo>
                    <a:cubicBezTo>
                      <a:pt x="40" y="70"/>
                      <a:pt x="42" y="69"/>
                      <a:pt x="43" y="68"/>
                    </a:cubicBezTo>
                    <a:cubicBezTo>
                      <a:pt x="43" y="68"/>
                      <a:pt x="43" y="68"/>
                      <a:pt x="43" y="68"/>
                    </a:cubicBezTo>
                    <a:cubicBezTo>
                      <a:pt x="41" y="70"/>
                      <a:pt x="38" y="71"/>
                      <a:pt x="37" y="72"/>
                    </a:cubicBezTo>
                    <a:cubicBezTo>
                      <a:pt x="32" y="74"/>
                      <a:pt x="26" y="76"/>
                      <a:pt x="20" y="75"/>
                    </a:cubicBezTo>
                    <a:cubicBezTo>
                      <a:pt x="14" y="74"/>
                      <a:pt x="9" y="68"/>
                      <a:pt x="6" y="6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91" name="Freeform 287"/>
              <p:cNvSpPr>
                <a:spLocks/>
              </p:cNvSpPr>
              <p:nvPr/>
            </p:nvSpPr>
            <p:spPr bwMode="auto">
              <a:xfrm>
                <a:off x="1572" y="440"/>
                <a:ext cx="185" cy="132"/>
              </a:xfrm>
              <a:custGeom>
                <a:avLst/>
                <a:gdLst>
                  <a:gd name="T0" fmla="*/ 0 w 78"/>
                  <a:gd name="T1" fmla="*/ 32 h 56"/>
                  <a:gd name="T2" fmla="*/ 45 w 78"/>
                  <a:gd name="T3" fmla="*/ 30 h 56"/>
                  <a:gd name="T4" fmla="*/ 0 w 78"/>
                  <a:gd name="T5" fmla="*/ 35 h 56"/>
                  <a:gd name="T6" fmla="*/ 78 w 78"/>
                  <a:gd name="T7" fmla="*/ 56 h 56"/>
                  <a:gd name="T8" fmla="*/ 8 w 78"/>
                  <a:gd name="T9" fmla="*/ 25 h 56"/>
                  <a:gd name="T10" fmla="*/ 0 w 78"/>
                  <a:gd name="T11" fmla="*/ 32 h 56"/>
                </a:gdLst>
                <a:ahLst/>
                <a:cxnLst>
                  <a:cxn ang="0">
                    <a:pos x="T0" y="T1"/>
                  </a:cxn>
                  <a:cxn ang="0">
                    <a:pos x="T2" y="T3"/>
                  </a:cxn>
                  <a:cxn ang="0">
                    <a:pos x="T4" y="T5"/>
                  </a:cxn>
                  <a:cxn ang="0">
                    <a:pos x="T6" y="T7"/>
                  </a:cxn>
                  <a:cxn ang="0">
                    <a:pos x="T8" y="T9"/>
                  </a:cxn>
                  <a:cxn ang="0">
                    <a:pos x="T10" y="T11"/>
                  </a:cxn>
                </a:cxnLst>
                <a:rect l="0" t="0" r="r" b="b"/>
                <a:pathLst>
                  <a:path w="78" h="56">
                    <a:moveTo>
                      <a:pt x="0" y="32"/>
                    </a:moveTo>
                    <a:cubicBezTo>
                      <a:pt x="17" y="25"/>
                      <a:pt x="30" y="19"/>
                      <a:pt x="45" y="30"/>
                    </a:cubicBezTo>
                    <a:cubicBezTo>
                      <a:pt x="27" y="25"/>
                      <a:pt x="18" y="31"/>
                      <a:pt x="0" y="35"/>
                    </a:cubicBezTo>
                    <a:cubicBezTo>
                      <a:pt x="29" y="44"/>
                      <a:pt x="51" y="31"/>
                      <a:pt x="78" y="56"/>
                    </a:cubicBezTo>
                    <a:cubicBezTo>
                      <a:pt x="72" y="37"/>
                      <a:pt x="40" y="0"/>
                      <a:pt x="8" y="25"/>
                    </a:cubicBezTo>
                    <a:cubicBezTo>
                      <a:pt x="3" y="28"/>
                      <a:pt x="1" y="31"/>
                      <a:pt x="0" y="3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92" name="Freeform 288"/>
              <p:cNvSpPr>
                <a:spLocks/>
              </p:cNvSpPr>
              <p:nvPr/>
            </p:nvSpPr>
            <p:spPr bwMode="auto">
              <a:xfrm>
                <a:off x="1629" y="341"/>
                <a:ext cx="97" cy="137"/>
              </a:xfrm>
              <a:custGeom>
                <a:avLst/>
                <a:gdLst>
                  <a:gd name="T0" fmla="*/ 8 w 41"/>
                  <a:gd name="T1" fmla="*/ 53 h 58"/>
                  <a:gd name="T2" fmla="*/ 34 w 41"/>
                  <a:gd name="T3" fmla="*/ 27 h 58"/>
                  <a:gd name="T4" fmla="*/ 0 w 41"/>
                  <a:gd name="T5" fmla="*/ 55 h 58"/>
                  <a:gd name="T6" fmla="*/ 32 w 41"/>
                  <a:gd name="T7" fmla="*/ 21 h 58"/>
                  <a:gd name="T8" fmla="*/ 40 w 41"/>
                  <a:gd name="T9" fmla="*/ 0 h 58"/>
                  <a:gd name="T10" fmla="*/ 12 w 41"/>
                  <a:gd name="T11" fmla="*/ 55 h 58"/>
                  <a:gd name="T12" fmla="*/ 8 w 41"/>
                  <a:gd name="T13" fmla="*/ 53 h 58"/>
                </a:gdLst>
                <a:ahLst/>
                <a:cxnLst>
                  <a:cxn ang="0">
                    <a:pos x="T0" y="T1"/>
                  </a:cxn>
                  <a:cxn ang="0">
                    <a:pos x="T2" y="T3"/>
                  </a:cxn>
                  <a:cxn ang="0">
                    <a:pos x="T4" y="T5"/>
                  </a:cxn>
                  <a:cxn ang="0">
                    <a:pos x="T6" y="T7"/>
                  </a:cxn>
                  <a:cxn ang="0">
                    <a:pos x="T8" y="T9"/>
                  </a:cxn>
                  <a:cxn ang="0">
                    <a:pos x="T10" y="T11"/>
                  </a:cxn>
                  <a:cxn ang="0">
                    <a:pos x="T12" y="T13"/>
                  </a:cxn>
                </a:cxnLst>
                <a:rect l="0" t="0" r="r" b="b"/>
                <a:pathLst>
                  <a:path w="41" h="58">
                    <a:moveTo>
                      <a:pt x="8" y="53"/>
                    </a:moveTo>
                    <a:cubicBezTo>
                      <a:pt x="20" y="42"/>
                      <a:pt x="25" y="44"/>
                      <a:pt x="34" y="27"/>
                    </a:cubicBezTo>
                    <a:cubicBezTo>
                      <a:pt x="23" y="32"/>
                      <a:pt x="9" y="47"/>
                      <a:pt x="0" y="55"/>
                    </a:cubicBezTo>
                    <a:cubicBezTo>
                      <a:pt x="3" y="45"/>
                      <a:pt x="9" y="27"/>
                      <a:pt x="32" y="21"/>
                    </a:cubicBezTo>
                    <a:cubicBezTo>
                      <a:pt x="37" y="17"/>
                      <a:pt x="38" y="8"/>
                      <a:pt x="40" y="0"/>
                    </a:cubicBezTo>
                    <a:cubicBezTo>
                      <a:pt x="41" y="18"/>
                      <a:pt x="38" y="56"/>
                      <a:pt x="12" y="55"/>
                    </a:cubicBezTo>
                    <a:cubicBezTo>
                      <a:pt x="7" y="54"/>
                      <a:pt x="2" y="58"/>
                      <a:pt x="8" y="5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93" name="Freeform 289"/>
              <p:cNvSpPr>
                <a:spLocks/>
              </p:cNvSpPr>
              <p:nvPr/>
            </p:nvSpPr>
            <p:spPr bwMode="auto">
              <a:xfrm>
                <a:off x="1683" y="390"/>
                <a:ext cx="137" cy="132"/>
              </a:xfrm>
              <a:custGeom>
                <a:avLst/>
                <a:gdLst>
                  <a:gd name="T0" fmla="*/ 0 w 58"/>
                  <a:gd name="T1" fmla="*/ 38 h 56"/>
                  <a:gd name="T2" fmla="*/ 33 w 58"/>
                  <a:gd name="T3" fmla="*/ 30 h 56"/>
                  <a:gd name="T4" fmla="*/ 0 w 58"/>
                  <a:gd name="T5" fmla="*/ 36 h 56"/>
                  <a:gd name="T6" fmla="*/ 58 w 58"/>
                  <a:gd name="T7" fmla="*/ 0 h 56"/>
                  <a:gd name="T8" fmla="*/ 7 w 58"/>
                  <a:gd name="T9" fmla="*/ 41 h 56"/>
                  <a:gd name="T10" fmla="*/ 0 w 58"/>
                  <a:gd name="T11" fmla="*/ 38 h 56"/>
                </a:gdLst>
                <a:ahLst/>
                <a:cxnLst>
                  <a:cxn ang="0">
                    <a:pos x="T0" y="T1"/>
                  </a:cxn>
                  <a:cxn ang="0">
                    <a:pos x="T2" y="T3"/>
                  </a:cxn>
                  <a:cxn ang="0">
                    <a:pos x="T4" y="T5"/>
                  </a:cxn>
                  <a:cxn ang="0">
                    <a:pos x="T6" y="T7"/>
                  </a:cxn>
                  <a:cxn ang="0">
                    <a:pos x="T8" y="T9"/>
                  </a:cxn>
                  <a:cxn ang="0">
                    <a:pos x="T10" y="T11"/>
                  </a:cxn>
                </a:cxnLst>
                <a:rect l="0" t="0" r="r" b="b"/>
                <a:pathLst>
                  <a:path w="58" h="56">
                    <a:moveTo>
                      <a:pt x="0" y="38"/>
                    </a:moveTo>
                    <a:cubicBezTo>
                      <a:pt x="13" y="39"/>
                      <a:pt x="25" y="40"/>
                      <a:pt x="33" y="30"/>
                    </a:cubicBezTo>
                    <a:cubicBezTo>
                      <a:pt x="22" y="37"/>
                      <a:pt x="13" y="35"/>
                      <a:pt x="0" y="36"/>
                    </a:cubicBezTo>
                    <a:cubicBezTo>
                      <a:pt x="21" y="18"/>
                      <a:pt x="41" y="28"/>
                      <a:pt x="58" y="0"/>
                    </a:cubicBezTo>
                    <a:cubicBezTo>
                      <a:pt x="43" y="28"/>
                      <a:pt x="37" y="56"/>
                      <a:pt x="7" y="41"/>
                    </a:cubicBezTo>
                    <a:cubicBezTo>
                      <a:pt x="3" y="40"/>
                      <a:pt x="1" y="38"/>
                      <a:pt x="0" y="3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94" name="Freeform 290"/>
              <p:cNvSpPr>
                <a:spLocks/>
              </p:cNvSpPr>
              <p:nvPr/>
            </p:nvSpPr>
            <p:spPr bwMode="auto">
              <a:xfrm>
                <a:off x="1565" y="530"/>
                <a:ext cx="137" cy="87"/>
              </a:xfrm>
              <a:custGeom>
                <a:avLst/>
                <a:gdLst>
                  <a:gd name="T0" fmla="*/ 0 w 58"/>
                  <a:gd name="T1" fmla="*/ 2 h 37"/>
                  <a:gd name="T2" fmla="*/ 29 w 58"/>
                  <a:gd name="T3" fmla="*/ 20 h 37"/>
                  <a:gd name="T4" fmla="*/ 2 w 58"/>
                  <a:gd name="T5" fmla="*/ 0 h 37"/>
                  <a:gd name="T6" fmla="*/ 58 w 58"/>
                  <a:gd name="T7" fmla="*/ 14 h 37"/>
                  <a:gd name="T8" fmla="*/ 2 w 58"/>
                  <a:gd name="T9" fmla="*/ 10 h 37"/>
                  <a:gd name="T10" fmla="*/ 0 w 58"/>
                  <a:gd name="T11" fmla="*/ 2 h 37"/>
                </a:gdLst>
                <a:ahLst/>
                <a:cxnLst>
                  <a:cxn ang="0">
                    <a:pos x="T0" y="T1"/>
                  </a:cxn>
                  <a:cxn ang="0">
                    <a:pos x="T2" y="T3"/>
                  </a:cxn>
                  <a:cxn ang="0">
                    <a:pos x="T4" y="T5"/>
                  </a:cxn>
                  <a:cxn ang="0">
                    <a:pos x="T6" y="T7"/>
                  </a:cxn>
                  <a:cxn ang="0">
                    <a:pos x="T8" y="T9"/>
                  </a:cxn>
                  <a:cxn ang="0">
                    <a:pos x="T10" y="T11"/>
                  </a:cxn>
                </a:cxnLst>
                <a:rect l="0" t="0" r="r" b="b"/>
                <a:pathLst>
                  <a:path w="58" h="37">
                    <a:moveTo>
                      <a:pt x="0" y="2"/>
                    </a:moveTo>
                    <a:cubicBezTo>
                      <a:pt x="9" y="12"/>
                      <a:pt x="17" y="22"/>
                      <a:pt x="29" y="20"/>
                    </a:cubicBezTo>
                    <a:cubicBezTo>
                      <a:pt x="16" y="18"/>
                      <a:pt x="12" y="8"/>
                      <a:pt x="2" y="0"/>
                    </a:cubicBezTo>
                    <a:cubicBezTo>
                      <a:pt x="30" y="5"/>
                      <a:pt x="38" y="23"/>
                      <a:pt x="58" y="14"/>
                    </a:cubicBezTo>
                    <a:cubicBezTo>
                      <a:pt x="42" y="25"/>
                      <a:pt x="16" y="37"/>
                      <a:pt x="2" y="10"/>
                    </a:cubicBezTo>
                    <a:cubicBezTo>
                      <a:pt x="0" y="6"/>
                      <a:pt x="0" y="3"/>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95" name="Freeform 291"/>
              <p:cNvSpPr>
                <a:spLocks/>
              </p:cNvSpPr>
              <p:nvPr/>
            </p:nvSpPr>
            <p:spPr bwMode="auto">
              <a:xfrm>
                <a:off x="1537" y="343"/>
                <a:ext cx="104" cy="170"/>
              </a:xfrm>
              <a:custGeom>
                <a:avLst/>
                <a:gdLst>
                  <a:gd name="T0" fmla="*/ 12 w 44"/>
                  <a:gd name="T1" fmla="*/ 72 h 72"/>
                  <a:gd name="T2" fmla="*/ 31 w 44"/>
                  <a:gd name="T3" fmla="*/ 32 h 72"/>
                  <a:gd name="T4" fmla="*/ 10 w 44"/>
                  <a:gd name="T5" fmla="*/ 66 h 72"/>
                  <a:gd name="T6" fmla="*/ 27 w 44"/>
                  <a:gd name="T7" fmla="*/ 0 h 72"/>
                  <a:gd name="T8" fmla="*/ 20 w 44"/>
                  <a:gd name="T9" fmla="*/ 63 h 72"/>
                  <a:gd name="T10" fmla="*/ 12 w 44"/>
                  <a:gd name="T11" fmla="*/ 72 h 72"/>
                </a:gdLst>
                <a:ahLst/>
                <a:cxnLst>
                  <a:cxn ang="0">
                    <a:pos x="T0" y="T1"/>
                  </a:cxn>
                  <a:cxn ang="0">
                    <a:pos x="T2" y="T3"/>
                  </a:cxn>
                  <a:cxn ang="0">
                    <a:pos x="T4" y="T5"/>
                  </a:cxn>
                  <a:cxn ang="0">
                    <a:pos x="T6" y="T7"/>
                  </a:cxn>
                  <a:cxn ang="0">
                    <a:pos x="T8" y="T9"/>
                  </a:cxn>
                  <a:cxn ang="0">
                    <a:pos x="T10" y="T11"/>
                  </a:cxn>
                </a:cxnLst>
                <a:rect l="0" t="0" r="r" b="b"/>
                <a:pathLst>
                  <a:path w="44" h="72">
                    <a:moveTo>
                      <a:pt x="12" y="72"/>
                    </a:moveTo>
                    <a:cubicBezTo>
                      <a:pt x="12" y="64"/>
                      <a:pt x="32" y="45"/>
                      <a:pt x="31" y="32"/>
                    </a:cubicBezTo>
                    <a:cubicBezTo>
                      <a:pt x="27" y="46"/>
                      <a:pt x="12" y="56"/>
                      <a:pt x="10" y="66"/>
                    </a:cubicBezTo>
                    <a:cubicBezTo>
                      <a:pt x="0" y="40"/>
                      <a:pt x="41" y="25"/>
                      <a:pt x="27" y="0"/>
                    </a:cubicBezTo>
                    <a:cubicBezTo>
                      <a:pt x="42" y="21"/>
                      <a:pt x="44" y="45"/>
                      <a:pt x="20" y="63"/>
                    </a:cubicBezTo>
                    <a:cubicBezTo>
                      <a:pt x="17" y="66"/>
                      <a:pt x="12" y="72"/>
                      <a:pt x="12" y="7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96" name="Freeform 292"/>
              <p:cNvSpPr>
                <a:spLocks/>
              </p:cNvSpPr>
              <p:nvPr/>
            </p:nvSpPr>
            <p:spPr bwMode="auto">
              <a:xfrm>
                <a:off x="1809" y="390"/>
                <a:ext cx="63" cy="128"/>
              </a:xfrm>
              <a:custGeom>
                <a:avLst/>
                <a:gdLst>
                  <a:gd name="T0" fmla="*/ 26 w 27"/>
                  <a:gd name="T1" fmla="*/ 54 h 54"/>
                  <a:gd name="T2" fmla="*/ 15 w 27"/>
                  <a:gd name="T3" fmla="*/ 27 h 54"/>
                  <a:gd name="T4" fmla="*/ 27 w 27"/>
                  <a:gd name="T5" fmla="*/ 53 h 54"/>
                  <a:gd name="T6" fmla="*/ 21 w 27"/>
                  <a:gd name="T7" fmla="*/ 0 h 54"/>
                  <a:gd name="T8" fmla="*/ 20 w 27"/>
                  <a:gd name="T9" fmla="*/ 51 h 54"/>
                  <a:gd name="T10" fmla="*/ 26 w 27"/>
                  <a:gd name="T11" fmla="*/ 54 h 54"/>
                </a:gdLst>
                <a:ahLst/>
                <a:cxnLst>
                  <a:cxn ang="0">
                    <a:pos x="T0" y="T1"/>
                  </a:cxn>
                  <a:cxn ang="0">
                    <a:pos x="T2" y="T3"/>
                  </a:cxn>
                  <a:cxn ang="0">
                    <a:pos x="T4" y="T5"/>
                  </a:cxn>
                  <a:cxn ang="0">
                    <a:pos x="T6" y="T7"/>
                  </a:cxn>
                  <a:cxn ang="0">
                    <a:pos x="T8" y="T9"/>
                  </a:cxn>
                  <a:cxn ang="0">
                    <a:pos x="T10" y="T11"/>
                  </a:cxn>
                </a:cxnLst>
                <a:rect l="0" t="0" r="r" b="b"/>
                <a:pathLst>
                  <a:path w="27" h="54">
                    <a:moveTo>
                      <a:pt x="26" y="54"/>
                    </a:moveTo>
                    <a:cubicBezTo>
                      <a:pt x="19" y="45"/>
                      <a:pt x="13" y="38"/>
                      <a:pt x="15" y="27"/>
                    </a:cubicBezTo>
                    <a:cubicBezTo>
                      <a:pt x="16" y="39"/>
                      <a:pt x="21" y="43"/>
                      <a:pt x="27" y="53"/>
                    </a:cubicBezTo>
                    <a:cubicBezTo>
                      <a:pt x="26" y="33"/>
                      <a:pt x="14" y="23"/>
                      <a:pt x="21" y="0"/>
                    </a:cubicBezTo>
                    <a:cubicBezTo>
                      <a:pt x="12" y="9"/>
                      <a:pt x="0" y="37"/>
                      <a:pt x="20" y="51"/>
                    </a:cubicBezTo>
                    <a:cubicBezTo>
                      <a:pt x="23" y="53"/>
                      <a:pt x="25" y="53"/>
                      <a:pt x="26" y="5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97" name="Freeform 293"/>
              <p:cNvSpPr>
                <a:spLocks/>
              </p:cNvSpPr>
              <p:nvPr/>
            </p:nvSpPr>
            <p:spPr bwMode="auto">
              <a:xfrm>
                <a:off x="1766" y="478"/>
                <a:ext cx="113" cy="68"/>
              </a:xfrm>
              <a:custGeom>
                <a:avLst/>
                <a:gdLst>
                  <a:gd name="T0" fmla="*/ 48 w 48"/>
                  <a:gd name="T1" fmla="*/ 24 h 29"/>
                  <a:gd name="T2" fmla="*/ 24 w 48"/>
                  <a:gd name="T3" fmla="*/ 17 h 29"/>
                  <a:gd name="T4" fmla="*/ 47 w 48"/>
                  <a:gd name="T5" fmla="*/ 26 h 29"/>
                  <a:gd name="T6" fmla="*/ 0 w 48"/>
                  <a:gd name="T7" fmla="*/ 27 h 29"/>
                  <a:gd name="T8" fmla="*/ 45 w 48"/>
                  <a:gd name="T9" fmla="*/ 20 h 29"/>
                  <a:gd name="T10" fmla="*/ 48 w 48"/>
                  <a:gd name="T11" fmla="*/ 24 h 29"/>
                </a:gdLst>
                <a:ahLst/>
                <a:cxnLst>
                  <a:cxn ang="0">
                    <a:pos x="T0" y="T1"/>
                  </a:cxn>
                  <a:cxn ang="0">
                    <a:pos x="T2" y="T3"/>
                  </a:cxn>
                  <a:cxn ang="0">
                    <a:pos x="T4" y="T5"/>
                  </a:cxn>
                  <a:cxn ang="0">
                    <a:pos x="T6" y="T7"/>
                  </a:cxn>
                  <a:cxn ang="0">
                    <a:pos x="T8" y="T9"/>
                  </a:cxn>
                  <a:cxn ang="0">
                    <a:pos x="T10" y="T11"/>
                  </a:cxn>
                </a:cxnLst>
                <a:rect l="0" t="0" r="r" b="b"/>
                <a:pathLst>
                  <a:path w="48" h="29">
                    <a:moveTo>
                      <a:pt x="48" y="24"/>
                    </a:moveTo>
                    <a:cubicBezTo>
                      <a:pt x="40" y="19"/>
                      <a:pt x="33" y="14"/>
                      <a:pt x="24" y="17"/>
                    </a:cubicBezTo>
                    <a:cubicBezTo>
                      <a:pt x="34" y="17"/>
                      <a:pt x="39" y="22"/>
                      <a:pt x="47" y="26"/>
                    </a:cubicBezTo>
                    <a:cubicBezTo>
                      <a:pt x="29" y="29"/>
                      <a:pt x="19" y="15"/>
                      <a:pt x="0" y="27"/>
                    </a:cubicBezTo>
                    <a:cubicBezTo>
                      <a:pt x="18" y="15"/>
                      <a:pt x="30" y="0"/>
                      <a:pt x="45" y="20"/>
                    </a:cubicBezTo>
                    <a:cubicBezTo>
                      <a:pt x="46" y="22"/>
                      <a:pt x="47" y="24"/>
                      <a:pt x="48" y="2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98" name="Freeform 294"/>
              <p:cNvSpPr>
                <a:spLocks/>
              </p:cNvSpPr>
              <p:nvPr/>
            </p:nvSpPr>
            <p:spPr bwMode="auto">
              <a:xfrm>
                <a:off x="1549" y="513"/>
                <a:ext cx="12" cy="12"/>
              </a:xfrm>
              <a:custGeom>
                <a:avLst/>
                <a:gdLst>
                  <a:gd name="T0" fmla="*/ 5 w 5"/>
                  <a:gd name="T1" fmla="*/ 0 h 5"/>
                  <a:gd name="T2" fmla="*/ 5 w 5"/>
                  <a:gd name="T3" fmla="*/ 0 h 5"/>
                  <a:gd name="T4" fmla="*/ 5 w 5"/>
                  <a:gd name="T5" fmla="*/ 0 h 5"/>
                  <a:gd name="T6" fmla="*/ 4 w 5"/>
                  <a:gd name="T7" fmla="*/ 1 h 5"/>
                  <a:gd name="T8" fmla="*/ 3 w 5"/>
                  <a:gd name="T9" fmla="*/ 2 h 5"/>
                  <a:gd name="T10" fmla="*/ 1 w 5"/>
                  <a:gd name="T11" fmla="*/ 4 h 5"/>
                  <a:gd name="T12" fmla="*/ 1 w 5"/>
                  <a:gd name="T13" fmla="*/ 5 h 5"/>
                  <a:gd name="T14" fmla="*/ 1 w 5"/>
                  <a:gd name="T15" fmla="*/ 5 h 5"/>
                  <a:gd name="T16" fmla="*/ 1 w 5"/>
                  <a:gd name="T17" fmla="*/ 5 h 5"/>
                  <a:gd name="T18" fmla="*/ 1 w 5"/>
                  <a:gd name="T19" fmla="*/ 5 h 5"/>
                  <a:gd name="T20" fmla="*/ 1 w 5"/>
                  <a:gd name="T21" fmla="*/ 5 h 5"/>
                  <a:gd name="T22" fmla="*/ 1 w 5"/>
                  <a:gd name="T23" fmla="*/ 5 h 5"/>
                  <a:gd name="T24" fmla="*/ 1 w 5"/>
                  <a:gd name="T25" fmla="*/ 5 h 5"/>
                  <a:gd name="T26" fmla="*/ 1 w 5"/>
                  <a:gd name="T27" fmla="*/ 5 h 5"/>
                  <a:gd name="T28" fmla="*/ 1 w 5"/>
                  <a:gd name="T29" fmla="*/ 5 h 5"/>
                  <a:gd name="T30" fmla="*/ 1 w 5"/>
                  <a:gd name="T31" fmla="*/ 5 h 5"/>
                  <a:gd name="T32" fmla="*/ 1 w 5"/>
                  <a:gd name="T33" fmla="*/ 5 h 5"/>
                  <a:gd name="T34" fmla="*/ 1 w 5"/>
                  <a:gd name="T35" fmla="*/ 5 h 5"/>
                  <a:gd name="T36" fmla="*/ 1 w 5"/>
                  <a:gd name="T37" fmla="*/ 5 h 5"/>
                  <a:gd name="T38" fmla="*/ 1 w 5"/>
                  <a:gd name="T39" fmla="*/ 5 h 5"/>
                  <a:gd name="T40" fmla="*/ 1 w 5"/>
                  <a:gd name="T41" fmla="*/ 5 h 5"/>
                  <a:gd name="T42" fmla="*/ 1 w 5"/>
                  <a:gd name="T43" fmla="*/ 5 h 5"/>
                  <a:gd name="T44" fmla="*/ 1 w 5"/>
                  <a:gd name="T45" fmla="*/ 4 h 5"/>
                  <a:gd name="T46" fmla="*/ 1 w 5"/>
                  <a:gd name="T47" fmla="*/ 4 h 5"/>
                  <a:gd name="T48" fmla="*/ 1 w 5"/>
                  <a:gd name="T49" fmla="*/ 4 h 5"/>
                  <a:gd name="T50" fmla="*/ 2 w 5"/>
                  <a:gd name="T51" fmla="*/ 4 h 5"/>
                  <a:gd name="T52" fmla="*/ 2 w 5"/>
                  <a:gd name="T53" fmla="*/ 4 h 5"/>
                  <a:gd name="T54" fmla="*/ 2 w 5"/>
                  <a:gd name="T55" fmla="*/ 4 h 5"/>
                  <a:gd name="T56" fmla="*/ 2 w 5"/>
                  <a:gd name="T57" fmla="*/ 4 h 5"/>
                  <a:gd name="T58" fmla="*/ 3 w 5"/>
                  <a:gd name="T59" fmla="*/ 3 h 5"/>
                  <a:gd name="T60" fmla="*/ 4 w 5"/>
                  <a:gd name="T61" fmla="*/ 1 h 5"/>
                  <a:gd name="T62" fmla="*/ 5 w 5"/>
                  <a:gd name="T63" fmla="*/ 0 h 5"/>
                  <a:gd name="T64" fmla="*/ 5 w 5"/>
                  <a:gd name="T65" fmla="*/ 0 h 5"/>
                  <a:gd name="T66" fmla="*/ 5 w 5"/>
                  <a:gd name="T67" fmla="*/ 0 h 5"/>
                  <a:gd name="T68" fmla="*/ 5 w 5"/>
                  <a:gd name="T69" fmla="*/ 0 h 5"/>
                  <a:gd name="T70" fmla="*/ 5 w 5"/>
                  <a:gd name="T71" fmla="*/ 0 h 5"/>
                  <a:gd name="T72" fmla="*/ 5 w 5"/>
                  <a:gd name="T73" fmla="*/ 0 h 5"/>
                  <a:gd name="T74" fmla="*/ 5 w 5"/>
                  <a:gd name="T75" fmla="*/ 0 h 5"/>
                  <a:gd name="T76" fmla="*/ 5 w 5"/>
                  <a:gd name="T77" fmla="*/ 0 h 5"/>
                  <a:gd name="T78" fmla="*/ 5 w 5"/>
                  <a:gd name="T7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5">
                    <a:moveTo>
                      <a:pt x="5" y="0"/>
                    </a:moveTo>
                    <a:cubicBezTo>
                      <a:pt x="5" y="0"/>
                      <a:pt x="5" y="0"/>
                      <a:pt x="5" y="0"/>
                    </a:cubicBezTo>
                    <a:cubicBezTo>
                      <a:pt x="5" y="0"/>
                      <a:pt x="5" y="0"/>
                      <a:pt x="5" y="0"/>
                    </a:cubicBezTo>
                    <a:cubicBezTo>
                      <a:pt x="4" y="0"/>
                      <a:pt x="4" y="1"/>
                      <a:pt x="4" y="1"/>
                    </a:cubicBezTo>
                    <a:cubicBezTo>
                      <a:pt x="4" y="1"/>
                      <a:pt x="4" y="2"/>
                      <a:pt x="3" y="2"/>
                    </a:cubicBezTo>
                    <a:cubicBezTo>
                      <a:pt x="3" y="3"/>
                      <a:pt x="2" y="4"/>
                      <a:pt x="1" y="4"/>
                    </a:cubicBezTo>
                    <a:cubicBezTo>
                      <a:pt x="1" y="4"/>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0"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3" y="3"/>
                    </a:cubicBezTo>
                    <a:cubicBezTo>
                      <a:pt x="4" y="2"/>
                      <a:pt x="4" y="2"/>
                      <a:pt x="4" y="1"/>
                    </a:cubicBezTo>
                    <a:cubicBezTo>
                      <a:pt x="5" y="1"/>
                      <a:pt x="5" y="1"/>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99" name="Freeform 295"/>
              <p:cNvSpPr>
                <a:spLocks/>
              </p:cNvSpPr>
              <p:nvPr/>
            </p:nvSpPr>
            <p:spPr bwMode="auto">
              <a:xfrm>
                <a:off x="1551" y="522"/>
                <a:ext cx="14" cy="3"/>
              </a:xfrm>
              <a:custGeom>
                <a:avLst/>
                <a:gdLst>
                  <a:gd name="T0" fmla="*/ 6 w 6"/>
                  <a:gd name="T1" fmla="*/ 1 h 1"/>
                  <a:gd name="T2" fmla="*/ 5 w 6"/>
                  <a:gd name="T3" fmla="*/ 1 h 1"/>
                  <a:gd name="T4" fmla="*/ 5 w 6"/>
                  <a:gd name="T5" fmla="*/ 1 h 1"/>
                  <a:gd name="T6" fmla="*/ 5 w 6"/>
                  <a:gd name="T7" fmla="*/ 0 h 1"/>
                  <a:gd name="T8" fmla="*/ 3 w 6"/>
                  <a:gd name="T9" fmla="*/ 0 h 1"/>
                  <a:gd name="T10" fmla="*/ 1 w 6"/>
                  <a:gd name="T11" fmla="*/ 1 h 1"/>
                  <a:gd name="T12" fmla="*/ 0 w 6"/>
                  <a:gd name="T13" fmla="*/ 1 h 1"/>
                  <a:gd name="T14" fmla="*/ 0 w 6"/>
                  <a:gd name="T15" fmla="*/ 1 h 1"/>
                  <a:gd name="T16" fmla="*/ 0 w 6"/>
                  <a:gd name="T17" fmla="*/ 1 h 1"/>
                  <a:gd name="T18" fmla="*/ 0 w 6"/>
                  <a:gd name="T19" fmla="*/ 1 h 1"/>
                  <a:gd name="T20" fmla="*/ 0 w 6"/>
                  <a:gd name="T21" fmla="*/ 1 h 1"/>
                  <a:gd name="T22" fmla="*/ 0 w 6"/>
                  <a:gd name="T23" fmla="*/ 1 h 1"/>
                  <a:gd name="T24" fmla="*/ 0 w 6"/>
                  <a:gd name="T25" fmla="*/ 1 h 1"/>
                  <a:gd name="T26" fmla="*/ 0 w 6"/>
                  <a:gd name="T27" fmla="*/ 1 h 1"/>
                  <a:gd name="T28" fmla="*/ 0 w 6"/>
                  <a:gd name="T29" fmla="*/ 1 h 1"/>
                  <a:gd name="T30" fmla="*/ 0 w 6"/>
                  <a:gd name="T31" fmla="*/ 1 h 1"/>
                  <a:gd name="T32" fmla="*/ 0 w 6"/>
                  <a:gd name="T33" fmla="*/ 1 h 1"/>
                  <a:gd name="T34" fmla="*/ 0 w 6"/>
                  <a:gd name="T35" fmla="*/ 1 h 1"/>
                  <a:gd name="T36" fmla="*/ 0 w 6"/>
                  <a:gd name="T37" fmla="*/ 1 h 1"/>
                  <a:gd name="T38" fmla="*/ 0 w 6"/>
                  <a:gd name="T39" fmla="*/ 1 h 1"/>
                  <a:gd name="T40" fmla="*/ 0 w 6"/>
                  <a:gd name="T41" fmla="*/ 1 h 1"/>
                  <a:gd name="T42" fmla="*/ 0 w 6"/>
                  <a:gd name="T43" fmla="*/ 1 h 1"/>
                  <a:gd name="T44" fmla="*/ 0 w 6"/>
                  <a:gd name="T45" fmla="*/ 1 h 1"/>
                  <a:gd name="T46" fmla="*/ 0 w 6"/>
                  <a:gd name="T47" fmla="*/ 1 h 1"/>
                  <a:gd name="T48" fmla="*/ 0 w 6"/>
                  <a:gd name="T49" fmla="*/ 1 h 1"/>
                  <a:gd name="T50" fmla="*/ 1 w 6"/>
                  <a:gd name="T51" fmla="*/ 0 h 1"/>
                  <a:gd name="T52" fmla="*/ 1 w 6"/>
                  <a:gd name="T53" fmla="*/ 0 h 1"/>
                  <a:gd name="T54" fmla="*/ 1 w 6"/>
                  <a:gd name="T55" fmla="*/ 0 h 1"/>
                  <a:gd name="T56" fmla="*/ 1 w 6"/>
                  <a:gd name="T57" fmla="*/ 0 h 1"/>
                  <a:gd name="T58" fmla="*/ 2 w 6"/>
                  <a:gd name="T59" fmla="*/ 0 h 1"/>
                  <a:gd name="T60" fmla="*/ 5 w 6"/>
                  <a:gd name="T61" fmla="*/ 0 h 1"/>
                  <a:gd name="T62" fmla="*/ 6 w 6"/>
                  <a:gd name="T63" fmla="*/ 0 h 1"/>
                  <a:gd name="T64" fmla="*/ 6 w 6"/>
                  <a:gd name="T65" fmla="*/ 0 h 1"/>
                  <a:gd name="T66" fmla="*/ 6 w 6"/>
                  <a:gd name="T67" fmla="*/ 0 h 1"/>
                  <a:gd name="T68" fmla="*/ 6 w 6"/>
                  <a:gd name="T69" fmla="*/ 0 h 1"/>
                  <a:gd name="T70" fmla="*/ 6 w 6"/>
                  <a:gd name="T71" fmla="*/ 0 h 1"/>
                  <a:gd name="T72" fmla="*/ 6 w 6"/>
                  <a:gd name="T73" fmla="*/ 1 h 1"/>
                  <a:gd name="T74" fmla="*/ 6 w 6"/>
                  <a:gd name="T75" fmla="*/ 1 h 1"/>
                  <a:gd name="T76" fmla="*/ 6 w 6"/>
                  <a:gd name="T77" fmla="*/ 1 h 1"/>
                  <a:gd name="T78" fmla="*/ 6 w 6"/>
                  <a:gd name="T7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1">
                    <a:moveTo>
                      <a:pt x="6" y="1"/>
                    </a:moveTo>
                    <a:cubicBezTo>
                      <a:pt x="6" y="1"/>
                      <a:pt x="6" y="1"/>
                      <a:pt x="5" y="1"/>
                    </a:cubicBezTo>
                    <a:cubicBezTo>
                      <a:pt x="5" y="1"/>
                      <a:pt x="5" y="1"/>
                      <a:pt x="5" y="1"/>
                    </a:cubicBezTo>
                    <a:cubicBezTo>
                      <a:pt x="5" y="1"/>
                      <a:pt x="5" y="1"/>
                      <a:pt x="5" y="0"/>
                    </a:cubicBezTo>
                    <a:cubicBezTo>
                      <a:pt x="4" y="0"/>
                      <a:pt x="4" y="0"/>
                      <a:pt x="3" y="0"/>
                    </a:cubicBezTo>
                    <a:cubicBezTo>
                      <a:pt x="2" y="0"/>
                      <a:pt x="1" y="0"/>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1" y="0"/>
                    </a:cubicBezTo>
                    <a:cubicBezTo>
                      <a:pt x="1" y="0"/>
                      <a:pt x="2" y="0"/>
                      <a:pt x="2" y="0"/>
                    </a:cubicBezTo>
                    <a:cubicBezTo>
                      <a:pt x="3" y="0"/>
                      <a:pt x="4" y="0"/>
                      <a:pt x="5" y="0"/>
                    </a:cubicBezTo>
                    <a:cubicBezTo>
                      <a:pt x="5" y="0"/>
                      <a:pt x="5"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00" name="Freeform 296"/>
              <p:cNvSpPr>
                <a:spLocks/>
              </p:cNvSpPr>
              <p:nvPr/>
            </p:nvSpPr>
            <p:spPr bwMode="auto">
              <a:xfrm>
                <a:off x="1549" y="525"/>
                <a:ext cx="16" cy="5"/>
              </a:xfrm>
              <a:custGeom>
                <a:avLst/>
                <a:gdLst>
                  <a:gd name="T0" fmla="*/ 7 w 7"/>
                  <a:gd name="T1" fmla="*/ 2 h 2"/>
                  <a:gd name="T2" fmla="*/ 7 w 7"/>
                  <a:gd name="T3" fmla="*/ 2 h 2"/>
                  <a:gd name="T4" fmla="*/ 7 w 7"/>
                  <a:gd name="T5" fmla="*/ 2 h 2"/>
                  <a:gd name="T6" fmla="*/ 6 w 7"/>
                  <a:gd name="T7" fmla="*/ 1 h 2"/>
                  <a:gd name="T8" fmla="*/ 5 w 7"/>
                  <a:gd name="T9" fmla="*/ 1 h 2"/>
                  <a:gd name="T10" fmla="*/ 2 w 7"/>
                  <a:gd name="T11" fmla="*/ 0 h 2"/>
                  <a:gd name="T12" fmla="*/ 1 w 7"/>
                  <a:gd name="T13" fmla="*/ 0 h 2"/>
                  <a:gd name="T14" fmla="*/ 1 w 7"/>
                  <a:gd name="T15" fmla="*/ 0 h 2"/>
                  <a:gd name="T16" fmla="*/ 1 w 7"/>
                  <a:gd name="T17" fmla="*/ 0 h 2"/>
                  <a:gd name="T18" fmla="*/ 1 w 7"/>
                  <a:gd name="T19" fmla="*/ 0 h 2"/>
                  <a:gd name="T20" fmla="*/ 1 w 7"/>
                  <a:gd name="T21" fmla="*/ 0 h 2"/>
                  <a:gd name="T22" fmla="*/ 1 w 7"/>
                  <a:gd name="T23" fmla="*/ 0 h 2"/>
                  <a:gd name="T24" fmla="*/ 1 w 7"/>
                  <a:gd name="T25" fmla="*/ 0 h 2"/>
                  <a:gd name="T26" fmla="*/ 1 w 7"/>
                  <a:gd name="T27" fmla="*/ 0 h 2"/>
                  <a:gd name="T28" fmla="*/ 1 w 7"/>
                  <a:gd name="T29" fmla="*/ 0 h 2"/>
                  <a:gd name="T30" fmla="*/ 1 w 7"/>
                  <a:gd name="T31" fmla="*/ 0 h 2"/>
                  <a:gd name="T32" fmla="*/ 1 w 7"/>
                  <a:gd name="T33" fmla="*/ 0 h 2"/>
                  <a:gd name="T34" fmla="*/ 1 w 7"/>
                  <a:gd name="T35" fmla="*/ 0 h 2"/>
                  <a:gd name="T36" fmla="*/ 1 w 7"/>
                  <a:gd name="T37" fmla="*/ 0 h 2"/>
                  <a:gd name="T38" fmla="*/ 1 w 7"/>
                  <a:gd name="T39" fmla="*/ 0 h 2"/>
                  <a:gd name="T40" fmla="*/ 1 w 7"/>
                  <a:gd name="T41" fmla="*/ 0 h 2"/>
                  <a:gd name="T42" fmla="*/ 1 w 7"/>
                  <a:gd name="T43" fmla="*/ 0 h 2"/>
                  <a:gd name="T44" fmla="*/ 1 w 7"/>
                  <a:gd name="T45" fmla="*/ 0 h 2"/>
                  <a:gd name="T46" fmla="*/ 1 w 7"/>
                  <a:gd name="T47" fmla="*/ 0 h 2"/>
                  <a:gd name="T48" fmla="*/ 1 w 7"/>
                  <a:gd name="T49" fmla="*/ 0 h 2"/>
                  <a:gd name="T50" fmla="*/ 2 w 7"/>
                  <a:gd name="T51" fmla="*/ 0 h 2"/>
                  <a:gd name="T52" fmla="*/ 2 w 7"/>
                  <a:gd name="T53" fmla="*/ 0 h 2"/>
                  <a:gd name="T54" fmla="*/ 2 w 7"/>
                  <a:gd name="T55" fmla="*/ 0 h 2"/>
                  <a:gd name="T56" fmla="*/ 2 w 7"/>
                  <a:gd name="T57" fmla="*/ 0 h 2"/>
                  <a:gd name="T58" fmla="*/ 4 w 7"/>
                  <a:gd name="T59" fmla="*/ 0 h 2"/>
                  <a:gd name="T60" fmla="*/ 6 w 7"/>
                  <a:gd name="T61" fmla="*/ 1 h 2"/>
                  <a:gd name="T62" fmla="*/ 7 w 7"/>
                  <a:gd name="T63" fmla="*/ 1 h 2"/>
                  <a:gd name="T64" fmla="*/ 7 w 7"/>
                  <a:gd name="T65" fmla="*/ 2 h 2"/>
                  <a:gd name="T66" fmla="*/ 7 w 7"/>
                  <a:gd name="T67" fmla="*/ 2 h 2"/>
                  <a:gd name="T68" fmla="*/ 7 w 7"/>
                  <a:gd name="T69" fmla="*/ 2 h 2"/>
                  <a:gd name="T70" fmla="*/ 7 w 7"/>
                  <a:gd name="T71" fmla="*/ 2 h 2"/>
                  <a:gd name="T72" fmla="*/ 7 w 7"/>
                  <a:gd name="T73" fmla="*/ 2 h 2"/>
                  <a:gd name="T74" fmla="*/ 7 w 7"/>
                  <a:gd name="T75" fmla="*/ 2 h 2"/>
                  <a:gd name="T76" fmla="*/ 7 w 7"/>
                  <a:gd name="T77" fmla="*/ 2 h 2"/>
                  <a:gd name="T78" fmla="*/ 7 w 7"/>
                  <a:gd name="T7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2">
                    <a:moveTo>
                      <a:pt x="7" y="2"/>
                    </a:moveTo>
                    <a:cubicBezTo>
                      <a:pt x="7" y="2"/>
                      <a:pt x="7" y="2"/>
                      <a:pt x="7" y="2"/>
                    </a:cubicBezTo>
                    <a:cubicBezTo>
                      <a:pt x="7" y="2"/>
                      <a:pt x="7" y="2"/>
                      <a:pt x="7" y="2"/>
                    </a:cubicBezTo>
                    <a:cubicBezTo>
                      <a:pt x="7" y="2"/>
                      <a:pt x="6" y="1"/>
                      <a:pt x="6" y="1"/>
                    </a:cubicBezTo>
                    <a:cubicBezTo>
                      <a:pt x="6" y="1"/>
                      <a:pt x="5" y="1"/>
                      <a:pt x="5" y="1"/>
                    </a:cubicBezTo>
                    <a:cubicBezTo>
                      <a:pt x="3"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3" y="0"/>
                      <a:pt x="3" y="0"/>
                      <a:pt x="4" y="0"/>
                    </a:cubicBezTo>
                    <a:cubicBezTo>
                      <a:pt x="5" y="0"/>
                      <a:pt x="5" y="1"/>
                      <a:pt x="6" y="1"/>
                    </a:cubicBezTo>
                    <a:cubicBezTo>
                      <a:pt x="6" y="1"/>
                      <a:pt x="7" y="1"/>
                      <a:pt x="7" y="1"/>
                    </a:cubicBezTo>
                    <a:cubicBezTo>
                      <a:pt x="7" y="1"/>
                      <a:pt x="7" y="1"/>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01" name="Freeform 297"/>
              <p:cNvSpPr>
                <a:spLocks/>
              </p:cNvSpPr>
              <p:nvPr/>
            </p:nvSpPr>
            <p:spPr bwMode="auto">
              <a:xfrm>
                <a:off x="1551" y="508"/>
                <a:ext cx="5" cy="17"/>
              </a:xfrm>
              <a:custGeom>
                <a:avLst/>
                <a:gdLst>
                  <a:gd name="T0" fmla="*/ 2 w 2"/>
                  <a:gd name="T1" fmla="*/ 0 h 7"/>
                  <a:gd name="T2" fmla="*/ 2 w 2"/>
                  <a:gd name="T3" fmla="*/ 1 h 7"/>
                  <a:gd name="T4" fmla="*/ 2 w 2"/>
                  <a:gd name="T5" fmla="*/ 1 h 7"/>
                  <a:gd name="T6" fmla="*/ 2 w 2"/>
                  <a:gd name="T7" fmla="*/ 2 h 7"/>
                  <a:gd name="T8" fmla="*/ 2 w 2"/>
                  <a:gd name="T9" fmla="*/ 3 h 7"/>
                  <a:gd name="T10" fmla="*/ 0 w 2"/>
                  <a:gd name="T11" fmla="*/ 6 h 7"/>
                  <a:gd name="T12" fmla="*/ 0 w 2"/>
                  <a:gd name="T13" fmla="*/ 6 h 7"/>
                  <a:gd name="T14" fmla="*/ 0 w 2"/>
                  <a:gd name="T15" fmla="*/ 6 h 7"/>
                  <a:gd name="T16" fmla="*/ 0 w 2"/>
                  <a:gd name="T17" fmla="*/ 7 h 7"/>
                  <a:gd name="T18" fmla="*/ 0 w 2"/>
                  <a:gd name="T19" fmla="*/ 7 h 7"/>
                  <a:gd name="T20" fmla="*/ 0 w 2"/>
                  <a:gd name="T21" fmla="*/ 7 h 7"/>
                  <a:gd name="T22" fmla="*/ 0 w 2"/>
                  <a:gd name="T23" fmla="*/ 7 h 7"/>
                  <a:gd name="T24" fmla="*/ 0 w 2"/>
                  <a:gd name="T25" fmla="*/ 7 h 7"/>
                  <a:gd name="T26" fmla="*/ 0 w 2"/>
                  <a:gd name="T27" fmla="*/ 7 h 7"/>
                  <a:gd name="T28" fmla="*/ 0 w 2"/>
                  <a:gd name="T29" fmla="*/ 7 h 7"/>
                  <a:gd name="T30" fmla="*/ 0 w 2"/>
                  <a:gd name="T31" fmla="*/ 7 h 7"/>
                  <a:gd name="T32" fmla="*/ 0 w 2"/>
                  <a:gd name="T33" fmla="*/ 7 h 7"/>
                  <a:gd name="T34" fmla="*/ 0 w 2"/>
                  <a:gd name="T35" fmla="*/ 7 h 7"/>
                  <a:gd name="T36" fmla="*/ 0 w 2"/>
                  <a:gd name="T37" fmla="*/ 7 h 7"/>
                  <a:gd name="T38" fmla="*/ 0 w 2"/>
                  <a:gd name="T39" fmla="*/ 7 h 7"/>
                  <a:gd name="T40" fmla="*/ 0 w 2"/>
                  <a:gd name="T41" fmla="*/ 7 h 7"/>
                  <a:gd name="T42" fmla="*/ 0 w 2"/>
                  <a:gd name="T43" fmla="*/ 7 h 7"/>
                  <a:gd name="T44" fmla="*/ 0 w 2"/>
                  <a:gd name="T45" fmla="*/ 6 h 7"/>
                  <a:gd name="T46" fmla="*/ 0 w 2"/>
                  <a:gd name="T47" fmla="*/ 6 h 7"/>
                  <a:gd name="T48" fmla="*/ 0 w 2"/>
                  <a:gd name="T49" fmla="*/ 6 h 7"/>
                  <a:gd name="T50" fmla="*/ 1 w 2"/>
                  <a:gd name="T51" fmla="*/ 6 h 7"/>
                  <a:gd name="T52" fmla="*/ 1 w 2"/>
                  <a:gd name="T53" fmla="*/ 5 h 7"/>
                  <a:gd name="T54" fmla="*/ 1 w 2"/>
                  <a:gd name="T55" fmla="*/ 5 h 7"/>
                  <a:gd name="T56" fmla="*/ 1 w 2"/>
                  <a:gd name="T57" fmla="*/ 5 h 7"/>
                  <a:gd name="T58" fmla="*/ 1 w 2"/>
                  <a:gd name="T59" fmla="*/ 4 h 7"/>
                  <a:gd name="T60" fmla="*/ 2 w 2"/>
                  <a:gd name="T61" fmla="*/ 2 h 7"/>
                  <a:gd name="T62" fmla="*/ 2 w 2"/>
                  <a:gd name="T63" fmla="*/ 1 h 7"/>
                  <a:gd name="T64" fmla="*/ 2 w 2"/>
                  <a:gd name="T65" fmla="*/ 0 h 7"/>
                  <a:gd name="T66" fmla="*/ 2 w 2"/>
                  <a:gd name="T67" fmla="*/ 0 h 7"/>
                  <a:gd name="T68" fmla="*/ 2 w 2"/>
                  <a:gd name="T69" fmla="*/ 0 h 7"/>
                  <a:gd name="T70" fmla="*/ 2 w 2"/>
                  <a:gd name="T71" fmla="*/ 0 h 7"/>
                  <a:gd name="T72" fmla="*/ 2 w 2"/>
                  <a:gd name="T73" fmla="*/ 0 h 7"/>
                  <a:gd name="T74" fmla="*/ 2 w 2"/>
                  <a:gd name="T75" fmla="*/ 0 h 7"/>
                  <a:gd name="T76" fmla="*/ 2 w 2"/>
                  <a:gd name="T77" fmla="*/ 0 h 7"/>
                  <a:gd name="T78" fmla="*/ 2 w 2"/>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7">
                    <a:moveTo>
                      <a:pt x="2" y="0"/>
                    </a:moveTo>
                    <a:cubicBezTo>
                      <a:pt x="2" y="0"/>
                      <a:pt x="2" y="1"/>
                      <a:pt x="2" y="1"/>
                    </a:cubicBezTo>
                    <a:cubicBezTo>
                      <a:pt x="2" y="1"/>
                      <a:pt x="2" y="1"/>
                      <a:pt x="2" y="1"/>
                    </a:cubicBezTo>
                    <a:cubicBezTo>
                      <a:pt x="2" y="1"/>
                      <a:pt x="2" y="1"/>
                      <a:pt x="2" y="2"/>
                    </a:cubicBezTo>
                    <a:cubicBezTo>
                      <a:pt x="2" y="2"/>
                      <a:pt x="2" y="2"/>
                      <a:pt x="2" y="3"/>
                    </a:cubicBezTo>
                    <a:cubicBezTo>
                      <a:pt x="1" y="5"/>
                      <a:pt x="1" y="5"/>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0" y="6"/>
                    </a:cubicBezTo>
                    <a:cubicBezTo>
                      <a:pt x="0" y="6"/>
                      <a:pt x="0" y="6"/>
                      <a:pt x="1" y="6"/>
                    </a:cubicBezTo>
                    <a:cubicBezTo>
                      <a:pt x="1" y="6"/>
                      <a:pt x="1" y="6"/>
                      <a:pt x="1" y="5"/>
                    </a:cubicBezTo>
                    <a:cubicBezTo>
                      <a:pt x="1" y="5"/>
                      <a:pt x="1" y="5"/>
                      <a:pt x="1" y="5"/>
                    </a:cubicBezTo>
                    <a:cubicBezTo>
                      <a:pt x="1" y="5"/>
                      <a:pt x="1" y="5"/>
                      <a:pt x="1" y="5"/>
                    </a:cubicBezTo>
                    <a:cubicBezTo>
                      <a:pt x="1" y="5"/>
                      <a:pt x="1" y="5"/>
                      <a:pt x="1" y="4"/>
                    </a:cubicBezTo>
                    <a:cubicBezTo>
                      <a:pt x="2" y="3"/>
                      <a:pt x="2" y="2"/>
                      <a:pt x="2" y="2"/>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02" name="Freeform 298"/>
              <p:cNvSpPr>
                <a:spLocks/>
              </p:cNvSpPr>
              <p:nvPr/>
            </p:nvSpPr>
            <p:spPr bwMode="auto">
              <a:xfrm>
                <a:off x="1299" y="1377"/>
                <a:ext cx="212" cy="515"/>
              </a:xfrm>
              <a:custGeom>
                <a:avLst/>
                <a:gdLst>
                  <a:gd name="T0" fmla="*/ 56 w 90"/>
                  <a:gd name="T1" fmla="*/ 218 h 218"/>
                  <a:gd name="T2" fmla="*/ 84 w 90"/>
                  <a:gd name="T3" fmla="*/ 174 h 218"/>
                  <a:gd name="T4" fmla="*/ 57 w 90"/>
                  <a:gd name="T5" fmla="*/ 114 h 218"/>
                  <a:gd name="T6" fmla="*/ 28 w 90"/>
                  <a:gd name="T7" fmla="*/ 0 h 218"/>
                  <a:gd name="T8" fmla="*/ 28 w 90"/>
                  <a:gd name="T9" fmla="*/ 0 h 218"/>
                  <a:gd name="T10" fmla="*/ 60 w 90"/>
                  <a:gd name="T11" fmla="*/ 111 h 218"/>
                  <a:gd name="T12" fmla="*/ 89 w 90"/>
                  <a:gd name="T13" fmla="*/ 171 h 218"/>
                  <a:gd name="T14" fmla="*/ 61 w 90"/>
                  <a:gd name="T15" fmla="*/ 218 h 218"/>
                  <a:gd name="T16" fmla="*/ 56 w 90"/>
                  <a:gd name="T17"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218">
                    <a:moveTo>
                      <a:pt x="56" y="218"/>
                    </a:moveTo>
                    <a:cubicBezTo>
                      <a:pt x="78" y="212"/>
                      <a:pt x="83" y="192"/>
                      <a:pt x="84" y="174"/>
                    </a:cubicBezTo>
                    <a:cubicBezTo>
                      <a:pt x="84" y="152"/>
                      <a:pt x="71" y="132"/>
                      <a:pt x="57" y="114"/>
                    </a:cubicBezTo>
                    <a:cubicBezTo>
                      <a:pt x="34" y="84"/>
                      <a:pt x="0" y="38"/>
                      <a:pt x="28" y="0"/>
                    </a:cubicBezTo>
                    <a:cubicBezTo>
                      <a:pt x="28" y="0"/>
                      <a:pt x="27" y="1"/>
                      <a:pt x="28" y="0"/>
                    </a:cubicBezTo>
                    <a:cubicBezTo>
                      <a:pt x="2" y="36"/>
                      <a:pt x="36" y="82"/>
                      <a:pt x="60" y="111"/>
                    </a:cubicBezTo>
                    <a:cubicBezTo>
                      <a:pt x="75" y="129"/>
                      <a:pt x="87" y="148"/>
                      <a:pt x="89" y="171"/>
                    </a:cubicBezTo>
                    <a:cubicBezTo>
                      <a:pt x="90" y="190"/>
                      <a:pt x="84" y="211"/>
                      <a:pt x="61" y="218"/>
                    </a:cubicBezTo>
                    <a:cubicBezTo>
                      <a:pt x="60" y="218"/>
                      <a:pt x="58" y="217"/>
                      <a:pt x="56" y="21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03" name="Freeform 299"/>
              <p:cNvSpPr>
                <a:spLocks/>
              </p:cNvSpPr>
              <p:nvPr/>
            </p:nvSpPr>
            <p:spPr bwMode="auto">
              <a:xfrm>
                <a:off x="1291" y="1843"/>
                <a:ext cx="121" cy="97"/>
              </a:xfrm>
              <a:custGeom>
                <a:avLst/>
                <a:gdLst>
                  <a:gd name="T0" fmla="*/ 51 w 51"/>
                  <a:gd name="T1" fmla="*/ 22 h 41"/>
                  <a:gd name="T2" fmla="*/ 21 w 51"/>
                  <a:gd name="T3" fmla="*/ 20 h 41"/>
                  <a:gd name="T4" fmla="*/ 51 w 51"/>
                  <a:gd name="T5" fmla="*/ 21 h 41"/>
                  <a:gd name="T6" fmla="*/ 0 w 51"/>
                  <a:gd name="T7" fmla="*/ 0 h 41"/>
                  <a:gd name="T8" fmla="*/ 45 w 51"/>
                  <a:gd name="T9" fmla="*/ 27 h 41"/>
                  <a:gd name="T10" fmla="*/ 51 w 51"/>
                  <a:gd name="T11" fmla="*/ 22 h 41"/>
                </a:gdLst>
                <a:ahLst/>
                <a:cxnLst>
                  <a:cxn ang="0">
                    <a:pos x="T0" y="T1"/>
                  </a:cxn>
                  <a:cxn ang="0">
                    <a:pos x="T2" y="T3"/>
                  </a:cxn>
                  <a:cxn ang="0">
                    <a:pos x="T4" y="T5"/>
                  </a:cxn>
                  <a:cxn ang="0">
                    <a:pos x="T6" y="T7"/>
                  </a:cxn>
                  <a:cxn ang="0">
                    <a:pos x="T8" y="T9"/>
                  </a:cxn>
                  <a:cxn ang="0">
                    <a:pos x="T10" y="T11"/>
                  </a:cxn>
                </a:cxnLst>
                <a:rect l="0" t="0" r="r" b="b"/>
                <a:pathLst>
                  <a:path w="51" h="41">
                    <a:moveTo>
                      <a:pt x="51" y="22"/>
                    </a:moveTo>
                    <a:cubicBezTo>
                      <a:pt x="39" y="26"/>
                      <a:pt x="29" y="28"/>
                      <a:pt x="21" y="20"/>
                    </a:cubicBezTo>
                    <a:cubicBezTo>
                      <a:pt x="32" y="25"/>
                      <a:pt x="39" y="22"/>
                      <a:pt x="51" y="21"/>
                    </a:cubicBezTo>
                    <a:cubicBezTo>
                      <a:pt x="33" y="12"/>
                      <a:pt x="16" y="19"/>
                      <a:pt x="0" y="0"/>
                    </a:cubicBezTo>
                    <a:cubicBezTo>
                      <a:pt x="3" y="13"/>
                      <a:pt x="21" y="41"/>
                      <a:pt x="45" y="27"/>
                    </a:cubicBezTo>
                    <a:cubicBezTo>
                      <a:pt x="48" y="25"/>
                      <a:pt x="50" y="23"/>
                      <a:pt x="51" y="2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04" name="Freeform 300"/>
              <p:cNvSpPr>
                <a:spLocks/>
              </p:cNvSpPr>
              <p:nvPr/>
            </p:nvSpPr>
            <p:spPr bwMode="auto">
              <a:xfrm>
                <a:off x="1294" y="1911"/>
                <a:ext cx="75" cy="90"/>
              </a:xfrm>
              <a:custGeom>
                <a:avLst/>
                <a:gdLst>
                  <a:gd name="T0" fmla="*/ 27 w 32"/>
                  <a:gd name="T1" fmla="*/ 5 h 38"/>
                  <a:gd name="T2" fmla="*/ 7 w 32"/>
                  <a:gd name="T3" fmla="*/ 20 h 38"/>
                  <a:gd name="T4" fmla="*/ 32 w 32"/>
                  <a:gd name="T5" fmla="*/ 4 h 38"/>
                  <a:gd name="T6" fmla="*/ 8 w 32"/>
                  <a:gd name="T7" fmla="*/ 25 h 38"/>
                  <a:gd name="T8" fmla="*/ 0 w 32"/>
                  <a:gd name="T9" fmla="*/ 38 h 38"/>
                  <a:gd name="T10" fmla="*/ 24 w 32"/>
                  <a:gd name="T11" fmla="*/ 3 h 38"/>
                  <a:gd name="T12" fmla="*/ 27 w 32"/>
                  <a:gd name="T13" fmla="*/ 5 h 38"/>
                </a:gdLst>
                <a:ahLst/>
                <a:cxnLst>
                  <a:cxn ang="0">
                    <a:pos x="T0" y="T1"/>
                  </a:cxn>
                  <a:cxn ang="0">
                    <a:pos x="T2" y="T3"/>
                  </a:cxn>
                  <a:cxn ang="0">
                    <a:pos x="T4" y="T5"/>
                  </a:cxn>
                  <a:cxn ang="0">
                    <a:pos x="T6" y="T7"/>
                  </a:cxn>
                  <a:cxn ang="0">
                    <a:pos x="T8" y="T9"/>
                  </a:cxn>
                  <a:cxn ang="0">
                    <a:pos x="T10" y="T11"/>
                  </a:cxn>
                  <a:cxn ang="0">
                    <a:pos x="T12" y="T13"/>
                  </a:cxn>
                </a:cxnLst>
                <a:rect l="0" t="0" r="r" b="b"/>
                <a:pathLst>
                  <a:path w="32" h="38">
                    <a:moveTo>
                      <a:pt x="27" y="5"/>
                    </a:moveTo>
                    <a:cubicBezTo>
                      <a:pt x="17" y="11"/>
                      <a:pt x="14" y="9"/>
                      <a:pt x="7" y="20"/>
                    </a:cubicBezTo>
                    <a:cubicBezTo>
                      <a:pt x="14" y="18"/>
                      <a:pt x="25" y="9"/>
                      <a:pt x="32" y="4"/>
                    </a:cubicBezTo>
                    <a:cubicBezTo>
                      <a:pt x="29" y="11"/>
                      <a:pt x="24" y="23"/>
                      <a:pt x="8" y="25"/>
                    </a:cubicBezTo>
                    <a:cubicBezTo>
                      <a:pt x="4" y="27"/>
                      <a:pt x="2" y="33"/>
                      <a:pt x="0" y="38"/>
                    </a:cubicBezTo>
                    <a:cubicBezTo>
                      <a:pt x="1" y="26"/>
                      <a:pt x="7" y="0"/>
                      <a:pt x="24" y="3"/>
                    </a:cubicBezTo>
                    <a:cubicBezTo>
                      <a:pt x="27" y="4"/>
                      <a:pt x="31" y="2"/>
                      <a:pt x="27"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05" name="Freeform 301"/>
              <p:cNvSpPr>
                <a:spLocks/>
              </p:cNvSpPr>
              <p:nvPr/>
            </p:nvSpPr>
            <p:spPr bwMode="auto">
              <a:xfrm>
                <a:off x="1232" y="1874"/>
                <a:ext cx="102" cy="85"/>
              </a:xfrm>
              <a:custGeom>
                <a:avLst/>
                <a:gdLst>
                  <a:gd name="T0" fmla="*/ 43 w 43"/>
                  <a:gd name="T1" fmla="*/ 16 h 36"/>
                  <a:gd name="T2" fmla="*/ 19 w 43"/>
                  <a:gd name="T3" fmla="*/ 18 h 36"/>
                  <a:gd name="T4" fmla="*/ 43 w 43"/>
                  <a:gd name="T5" fmla="*/ 17 h 36"/>
                  <a:gd name="T6" fmla="*/ 0 w 43"/>
                  <a:gd name="T7" fmla="*/ 36 h 36"/>
                  <a:gd name="T8" fmla="*/ 38 w 43"/>
                  <a:gd name="T9" fmla="*/ 13 h 36"/>
                  <a:gd name="T10" fmla="*/ 43 w 43"/>
                  <a:gd name="T11" fmla="*/ 16 h 36"/>
                </a:gdLst>
                <a:ahLst/>
                <a:cxnLst>
                  <a:cxn ang="0">
                    <a:pos x="T0" y="T1"/>
                  </a:cxn>
                  <a:cxn ang="0">
                    <a:pos x="T2" y="T3"/>
                  </a:cxn>
                  <a:cxn ang="0">
                    <a:pos x="T4" y="T5"/>
                  </a:cxn>
                  <a:cxn ang="0">
                    <a:pos x="T6" y="T7"/>
                  </a:cxn>
                  <a:cxn ang="0">
                    <a:pos x="T8" y="T9"/>
                  </a:cxn>
                  <a:cxn ang="0">
                    <a:pos x="T10" y="T11"/>
                  </a:cxn>
                </a:cxnLst>
                <a:rect l="0" t="0" r="r" b="b"/>
                <a:pathLst>
                  <a:path w="43" h="36">
                    <a:moveTo>
                      <a:pt x="43" y="16"/>
                    </a:moveTo>
                    <a:cubicBezTo>
                      <a:pt x="34" y="14"/>
                      <a:pt x="26" y="12"/>
                      <a:pt x="19" y="18"/>
                    </a:cubicBezTo>
                    <a:cubicBezTo>
                      <a:pt x="28" y="14"/>
                      <a:pt x="34" y="16"/>
                      <a:pt x="43" y="17"/>
                    </a:cubicBezTo>
                    <a:cubicBezTo>
                      <a:pt x="27" y="27"/>
                      <a:pt x="14" y="19"/>
                      <a:pt x="0" y="36"/>
                    </a:cubicBezTo>
                    <a:cubicBezTo>
                      <a:pt x="13" y="19"/>
                      <a:pt x="19" y="0"/>
                      <a:pt x="38" y="13"/>
                    </a:cubicBezTo>
                    <a:cubicBezTo>
                      <a:pt x="41" y="14"/>
                      <a:pt x="42" y="15"/>
                      <a:pt x="43"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06" name="Freeform 302"/>
              <p:cNvSpPr>
                <a:spLocks/>
              </p:cNvSpPr>
              <p:nvPr/>
            </p:nvSpPr>
            <p:spPr bwMode="auto">
              <a:xfrm>
                <a:off x="1329" y="1824"/>
                <a:ext cx="90" cy="64"/>
              </a:xfrm>
              <a:custGeom>
                <a:avLst/>
                <a:gdLst>
                  <a:gd name="T0" fmla="*/ 38 w 38"/>
                  <a:gd name="T1" fmla="*/ 25 h 27"/>
                  <a:gd name="T2" fmla="*/ 19 w 38"/>
                  <a:gd name="T3" fmla="*/ 10 h 27"/>
                  <a:gd name="T4" fmla="*/ 36 w 38"/>
                  <a:gd name="T5" fmla="*/ 27 h 27"/>
                  <a:gd name="T6" fmla="*/ 0 w 38"/>
                  <a:gd name="T7" fmla="*/ 12 h 27"/>
                  <a:gd name="T8" fmla="*/ 37 w 38"/>
                  <a:gd name="T9" fmla="*/ 20 h 27"/>
                  <a:gd name="T10" fmla="*/ 38 w 38"/>
                  <a:gd name="T11" fmla="*/ 25 h 27"/>
                </a:gdLst>
                <a:ahLst/>
                <a:cxnLst>
                  <a:cxn ang="0">
                    <a:pos x="T0" y="T1"/>
                  </a:cxn>
                  <a:cxn ang="0">
                    <a:pos x="T2" y="T3"/>
                  </a:cxn>
                  <a:cxn ang="0">
                    <a:pos x="T4" y="T5"/>
                  </a:cxn>
                  <a:cxn ang="0">
                    <a:pos x="T6" y="T7"/>
                  </a:cxn>
                  <a:cxn ang="0">
                    <a:pos x="T8" y="T9"/>
                  </a:cxn>
                  <a:cxn ang="0">
                    <a:pos x="T10" y="T11"/>
                  </a:cxn>
                </a:cxnLst>
                <a:rect l="0" t="0" r="r" b="b"/>
                <a:pathLst>
                  <a:path w="38" h="27">
                    <a:moveTo>
                      <a:pt x="38" y="25"/>
                    </a:moveTo>
                    <a:cubicBezTo>
                      <a:pt x="33" y="18"/>
                      <a:pt x="28" y="10"/>
                      <a:pt x="19" y="10"/>
                    </a:cubicBezTo>
                    <a:cubicBezTo>
                      <a:pt x="28" y="13"/>
                      <a:pt x="30" y="20"/>
                      <a:pt x="36" y="27"/>
                    </a:cubicBezTo>
                    <a:cubicBezTo>
                      <a:pt x="18" y="21"/>
                      <a:pt x="13" y="8"/>
                      <a:pt x="0" y="12"/>
                    </a:cubicBezTo>
                    <a:cubicBezTo>
                      <a:pt x="11" y="6"/>
                      <a:pt x="30" y="0"/>
                      <a:pt x="37" y="20"/>
                    </a:cubicBezTo>
                    <a:cubicBezTo>
                      <a:pt x="38" y="23"/>
                      <a:pt x="38" y="25"/>
                      <a:pt x="38" y="2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07" name="Freeform 303"/>
              <p:cNvSpPr>
                <a:spLocks/>
              </p:cNvSpPr>
              <p:nvPr/>
            </p:nvSpPr>
            <p:spPr bwMode="auto">
              <a:xfrm>
                <a:off x="1358" y="1897"/>
                <a:ext cx="70" cy="114"/>
              </a:xfrm>
              <a:custGeom>
                <a:avLst/>
                <a:gdLst>
                  <a:gd name="T0" fmla="*/ 25 w 30"/>
                  <a:gd name="T1" fmla="*/ 0 h 48"/>
                  <a:gd name="T2" fmla="*/ 9 w 30"/>
                  <a:gd name="T3" fmla="*/ 26 h 48"/>
                  <a:gd name="T4" fmla="*/ 26 w 30"/>
                  <a:gd name="T5" fmla="*/ 5 h 48"/>
                  <a:gd name="T6" fmla="*/ 8 w 30"/>
                  <a:gd name="T7" fmla="*/ 48 h 48"/>
                  <a:gd name="T8" fmla="*/ 19 w 30"/>
                  <a:gd name="T9" fmla="*/ 6 h 48"/>
                  <a:gd name="T10" fmla="*/ 25 w 30"/>
                  <a:gd name="T11" fmla="*/ 0 h 48"/>
                </a:gdLst>
                <a:ahLst/>
                <a:cxnLst>
                  <a:cxn ang="0">
                    <a:pos x="T0" y="T1"/>
                  </a:cxn>
                  <a:cxn ang="0">
                    <a:pos x="T2" y="T3"/>
                  </a:cxn>
                  <a:cxn ang="0">
                    <a:pos x="T4" y="T5"/>
                  </a:cxn>
                  <a:cxn ang="0">
                    <a:pos x="T6" y="T7"/>
                  </a:cxn>
                  <a:cxn ang="0">
                    <a:pos x="T8" y="T9"/>
                  </a:cxn>
                  <a:cxn ang="0">
                    <a:pos x="T10" y="T11"/>
                  </a:cxn>
                </a:cxnLst>
                <a:rect l="0" t="0" r="r" b="b"/>
                <a:pathLst>
                  <a:path w="30" h="48">
                    <a:moveTo>
                      <a:pt x="25" y="0"/>
                    </a:moveTo>
                    <a:cubicBezTo>
                      <a:pt x="24" y="6"/>
                      <a:pt x="9" y="17"/>
                      <a:pt x="9" y="26"/>
                    </a:cubicBezTo>
                    <a:cubicBezTo>
                      <a:pt x="12" y="17"/>
                      <a:pt x="24" y="11"/>
                      <a:pt x="26" y="5"/>
                    </a:cubicBezTo>
                    <a:cubicBezTo>
                      <a:pt x="30" y="23"/>
                      <a:pt x="1" y="30"/>
                      <a:pt x="8" y="48"/>
                    </a:cubicBezTo>
                    <a:cubicBezTo>
                      <a:pt x="0" y="33"/>
                      <a:pt x="1" y="16"/>
                      <a:pt x="19" y="6"/>
                    </a:cubicBezTo>
                    <a:cubicBezTo>
                      <a:pt x="21" y="4"/>
                      <a:pt x="25" y="0"/>
                      <a:pt x="25"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08" name="Freeform 304"/>
              <p:cNvSpPr>
                <a:spLocks/>
              </p:cNvSpPr>
              <p:nvPr/>
            </p:nvSpPr>
            <p:spPr bwMode="auto">
              <a:xfrm>
                <a:off x="1419" y="1892"/>
                <a:ext cx="9" cy="7"/>
              </a:xfrm>
              <a:custGeom>
                <a:avLst/>
                <a:gdLst>
                  <a:gd name="T0" fmla="*/ 0 w 4"/>
                  <a:gd name="T1" fmla="*/ 3 h 3"/>
                  <a:gd name="T2" fmla="*/ 1 w 4"/>
                  <a:gd name="T3" fmla="*/ 2 h 3"/>
                  <a:gd name="T4" fmla="*/ 1 w 4"/>
                  <a:gd name="T5" fmla="*/ 2 h 3"/>
                  <a:gd name="T6" fmla="*/ 1 w 4"/>
                  <a:gd name="T7" fmla="*/ 2 h 3"/>
                  <a:gd name="T8" fmla="*/ 2 w 4"/>
                  <a:gd name="T9" fmla="*/ 1 h 3"/>
                  <a:gd name="T10" fmla="*/ 3 w 4"/>
                  <a:gd name="T11" fmla="*/ 0 h 3"/>
                  <a:gd name="T12" fmla="*/ 3 w 4"/>
                  <a:gd name="T13" fmla="*/ 0 h 3"/>
                  <a:gd name="T14" fmla="*/ 3 w 4"/>
                  <a:gd name="T15" fmla="*/ 0 h 3"/>
                  <a:gd name="T16" fmla="*/ 4 w 4"/>
                  <a:gd name="T17" fmla="*/ 0 h 3"/>
                  <a:gd name="T18" fmla="*/ 4 w 4"/>
                  <a:gd name="T19" fmla="*/ 0 h 3"/>
                  <a:gd name="T20" fmla="*/ 4 w 4"/>
                  <a:gd name="T21" fmla="*/ 0 h 3"/>
                  <a:gd name="T22" fmla="*/ 4 w 4"/>
                  <a:gd name="T23" fmla="*/ 0 h 3"/>
                  <a:gd name="T24" fmla="*/ 4 w 4"/>
                  <a:gd name="T25" fmla="*/ 0 h 3"/>
                  <a:gd name="T26" fmla="*/ 4 w 4"/>
                  <a:gd name="T27" fmla="*/ 0 h 3"/>
                  <a:gd name="T28" fmla="*/ 4 w 4"/>
                  <a:gd name="T29" fmla="*/ 0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4 w 4"/>
                  <a:gd name="T43" fmla="*/ 0 h 3"/>
                  <a:gd name="T44" fmla="*/ 3 w 4"/>
                  <a:gd name="T45" fmla="*/ 0 h 3"/>
                  <a:gd name="T46" fmla="*/ 3 w 4"/>
                  <a:gd name="T47" fmla="*/ 0 h 3"/>
                  <a:gd name="T48" fmla="*/ 3 w 4"/>
                  <a:gd name="T49" fmla="*/ 0 h 3"/>
                  <a:gd name="T50" fmla="*/ 3 w 4"/>
                  <a:gd name="T51" fmla="*/ 0 h 3"/>
                  <a:gd name="T52" fmla="*/ 3 w 4"/>
                  <a:gd name="T53" fmla="*/ 0 h 3"/>
                  <a:gd name="T54" fmla="*/ 3 w 4"/>
                  <a:gd name="T55" fmla="*/ 0 h 3"/>
                  <a:gd name="T56" fmla="*/ 3 w 4"/>
                  <a:gd name="T57" fmla="*/ 0 h 3"/>
                  <a:gd name="T58" fmla="*/ 2 w 4"/>
                  <a:gd name="T59" fmla="*/ 1 h 3"/>
                  <a:gd name="T60" fmla="*/ 1 w 4"/>
                  <a:gd name="T61" fmla="*/ 2 h 3"/>
                  <a:gd name="T62" fmla="*/ 0 w 4"/>
                  <a:gd name="T63" fmla="*/ 2 h 3"/>
                  <a:gd name="T64" fmla="*/ 0 w 4"/>
                  <a:gd name="T65" fmla="*/ 3 h 3"/>
                  <a:gd name="T66" fmla="*/ 0 w 4"/>
                  <a:gd name="T67" fmla="*/ 3 h 3"/>
                  <a:gd name="T68" fmla="*/ 0 w 4"/>
                  <a:gd name="T69" fmla="*/ 3 h 3"/>
                  <a:gd name="T70" fmla="*/ 0 w 4"/>
                  <a:gd name="T71" fmla="*/ 3 h 3"/>
                  <a:gd name="T72" fmla="*/ 0 w 4"/>
                  <a:gd name="T73" fmla="*/ 3 h 3"/>
                  <a:gd name="T74" fmla="*/ 0 w 4"/>
                  <a:gd name="T75" fmla="*/ 3 h 3"/>
                  <a:gd name="T76" fmla="*/ 0 w 4"/>
                  <a:gd name="T77" fmla="*/ 3 h 3"/>
                  <a:gd name="T78" fmla="*/ 0 w 4"/>
                  <a:gd name="T7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3">
                    <a:moveTo>
                      <a:pt x="0" y="3"/>
                    </a:moveTo>
                    <a:cubicBezTo>
                      <a:pt x="0" y="3"/>
                      <a:pt x="1" y="3"/>
                      <a:pt x="1" y="2"/>
                    </a:cubicBezTo>
                    <a:cubicBezTo>
                      <a:pt x="1" y="2"/>
                      <a:pt x="1" y="2"/>
                      <a:pt x="1" y="2"/>
                    </a:cubicBezTo>
                    <a:cubicBezTo>
                      <a:pt x="1" y="2"/>
                      <a:pt x="1" y="2"/>
                      <a:pt x="1" y="2"/>
                    </a:cubicBezTo>
                    <a:cubicBezTo>
                      <a:pt x="1" y="2"/>
                      <a:pt x="1" y="2"/>
                      <a:pt x="2" y="1"/>
                    </a:cubicBezTo>
                    <a:cubicBezTo>
                      <a:pt x="2" y="1"/>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1"/>
                    </a:cubicBezTo>
                    <a:cubicBezTo>
                      <a:pt x="1" y="1"/>
                      <a:pt x="1" y="2"/>
                      <a:pt x="1" y="2"/>
                    </a:cubicBezTo>
                    <a:cubicBezTo>
                      <a:pt x="1" y="2"/>
                      <a:pt x="1" y="2"/>
                      <a:pt x="0" y="2"/>
                    </a:cubicBezTo>
                    <a:cubicBezTo>
                      <a:pt x="0" y="2"/>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09" name="Freeform 305"/>
              <p:cNvSpPr>
                <a:spLocks/>
              </p:cNvSpPr>
              <p:nvPr/>
            </p:nvSpPr>
            <p:spPr bwMode="auto">
              <a:xfrm>
                <a:off x="1417" y="1890"/>
                <a:ext cx="11" cy="2"/>
              </a:xfrm>
              <a:custGeom>
                <a:avLst/>
                <a:gdLst>
                  <a:gd name="T0" fmla="*/ 1 w 5"/>
                  <a:gd name="T1" fmla="*/ 0 h 1"/>
                  <a:gd name="T2" fmla="*/ 1 w 5"/>
                  <a:gd name="T3" fmla="*/ 0 h 1"/>
                  <a:gd name="T4" fmla="*/ 1 w 5"/>
                  <a:gd name="T5" fmla="*/ 0 h 1"/>
                  <a:gd name="T6" fmla="*/ 1 w 5"/>
                  <a:gd name="T7" fmla="*/ 1 h 1"/>
                  <a:gd name="T8" fmla="*/ 2 w 5"/>
                  <a:gd name="T9" fmla="*/ 1 h 1"/>
                  <a:gd name="T10" fmla="*/ 4 w 5"/>
                  <a:gd name="T11" fmla="*/ 1 h 1"/>
                  <a:gd name="T12" fmla="*/ 4 w 5"/>
                  <a:gd name="T13" fmla="*/ 1 h 1"/>
                  <a:gd name="T14" fmla="*/ 4 w 5"/>
                  <a:gd name="T15" fmla="*/ 1 h 1"/>
                  <a:gd name="T16" fmla="*/ 5 w 5"/>
                  <a:gd name="T17" fmla="*/ 1 h 1"/>
                  <a:gd name="T18" fmla="*/ 5 w 5"/>
                  <a:gd name="T19" fmla="*/ 1 h 1"/>
                  <a:gd name="T20" fmla="*/ 5 w 5"/>
                  <a:gd name="T21" fmla="*/ 1 h 1"/>
                  <a:gd name="T22" fmla="*/ 5 w 5"/>
                  <a:gd name="T23" fmla="*/ 1 h 1"/>
                  <a:gd name="T24" fmla="*/ 5 w 5"/>
                  <a:gd name="T25" fmla="*/ 1 h 1"/>
                  <a:gd name="T26" fmla="*/ 5 w 5"/>
                  <a:gd name="T27" fmla="*/ 1 h 1"/>
                  <a:gd name="T28" fmla="*/ 5 w 5"/>
                  <a:gd name="T29" fmla="*/ 1 h 1"/>
                  <a:gd name="T30" fmla="*/ 5 w 5"/>
                  <a:gd name="T31" fmla="*/ 1 h 1"/>
                  <a:gd name="T32" fmla="*/ 5 w 5"/>
                  <a:gd name="T33" fmla="*/ 1 h 1"/>
                  <a:gd name="T34" fmla="*/ 5 w 5"/>
                  <a:gd name="T35" fmla="*/ 1 h 1"/>
                  <a:gd name="T36" fmla="*/ 5 w 5"/>
                  <a:gd name="T37" fmla="*/ 1 h 1"/>
                  <a:gd name="T38" fmla="*/ 5 w 5"/>
                  <a:gd name="T39" fmla="*/ 1 h 1"/>
                  <a:gd name="T40" fmla="*/ 5 w 5"/>
                  <a:gd name="T41" fmla="*/ 1 h 1"/>
                  <a:gd name="T42" fmla="*/ 5 w 5"/>
                  <a:gd name="T43" fmla="*/ 1 h 1"/>
                  <a:gd name="T44" fmla="*/ 4 w 5"/>
                  <a:gd name="T45" fmla="*/ 1 h 1"/>
                  <a:gd name="T46" fmla="*/ 4 w 5"/>
                  <a:gd name="T47" fmla="*/ 1 h 1"/>
                  <a:gd name="T48" fmla="*/ 4 w 5"/>
                  <a:gd name="T49" fmla="*/ 1 h 1"/>
                  <a:gd name="T50" fmla="*/ 4 w 5"/>
                  <a:gd name="T51" fmla="*/ 1 h 1"/>
                  <a:gd name="T52" fmla="*/ 4 w 5"/>
                  <a:gd name="T53" fmla="*/ 1 h 1"/>
                  <a:gd name="T54" fmla="*/ 4 w 5"/>
                  <a:gd name="T55" fmla="*/ 1 h 1"/>
                  <a:gd name="T56" fmla="*/ 4 w 5"/>
                  <a:gd name="T57" fmla="*/ 1 h 1"/>
                  <a:gd name="T58" fmla="*/ 3 w 5"/>
                  <a:gd name="T59" fmla="*/ 1 h 1"/>
                  <a:gd name="T60" fmla="*/ 1 w 5"/>
                  <a:gd name="T61" fmla="*/ 1 h 1"/>
                  <a:gd name="T62" fmla="*/ 1 w 5"/>
                  <a:gd name="T63" fmla="*/ 1 h 1"/>
                  <a:gd name="T64" fmla="*/ 1 w 5"/>
                  <a:gd name="T65" fmla="*/ 1 h 1"/>
                  <a:gd name="T66" fmla="*/ 0 w 5"/>
                  <a:gd name="T67" fmla="*/ 0 h 1"/>
                  <a:gd name="T68" fmla="*/ 0 w 5"/>
                  <a:gd name="T69" fmla="*/ 0 h 1"/>
                  <a:gd name="T70" fmla="*/ 0 w 5"/>
                  <a:gd name="T71" fmla="*/ 0 h 1"/>
                  <a:gd name="T72" fmla="*/ 0 w 5"/>
                  <a:gd name="T73" fmla="*/ 0 h 1"/>
                  <a:gd name="T74" fmla="*/ 0 w 5"/>
                  <a:gd name="T75" fmla="*/ 0 h 1"/>
                  <a:gd name="T76" fmla="*/ 0 w 5"/>
                  <a:gd name="T77" fmla="*/ 0 h 1"/>
                  <a:gd name="T78" fmla="*/ 1 w 5"/>
                  <a:gd name="T7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1">
                    <a:moveTo>
                      <a:pt x="1" y="0"/>
                    </a:moveTo>
                    <a:cubicBezTo>
                      <a:pt x="1" y="0"/>
                      <a:pt x="1" y="0"/>
                      <a:pt x="1" y="0"/>
                    </a:cubicBezTo>
                    <a:cubicBezTo>
                      <a:pt x="1" y="0"/>
                      <a:pt x="1" y="0"/>
                      <a:pt x="1" y="0"/>
                    </a:cubicBezTo>
                    <a:cubicBezTo>
                      <a:pt x="1" y="0"/>
                      <a:pt x="1" y="0"/>
                      <a:pt x="1" y="1"/>
                    </a:cubicBezTo>
                    <a:cubicBezTo>
                      <a:pt x="1" y="1"/>
                      <a:pt x="2" y="1"/>
                      <a:pt x="2" y="1"/>
                    </a:cubicBezTo>
                    <a:cubicBezTo>
                      <a:pt x="3"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10" name="Freeform 306"/>
              <p:cNvSpPr>
                <a:spLocks/>
              </p:cNvSpPr>
              <p:nvPr/>
            </p:nvSpPr>
            <p:spPr bwMode="auto">
              <a:xfrm>
                <a:off x="1417" y="1888"/>
                <a:ext cx="11" cy="4"/>
              </a:xfrm>
              <a:custGeom>
                <a:avLst/>
                <a:gdLst>
                  <a:gd name="T0" fmla="*/ 0 w 5"/>
                  <a:gd name="T1" fmla="*/ 0 h 2"/>
                  <a:gd name="T2" fmla="*/ 1 w 5"/>
                  <a:gd name="T3" fmla="*/ 0 h 2"/>
                  <a:gd name="T4" fmla="*/ 1 w 5"/>
                  <a:gd name="T5" fmla="*/ 0 h 2"/>
                  <a:gd name="T6" fmla="*/ 1 w 5"/>
                  <a:gd name="T7" fmla="*/ 0 h 2"/>
                  <a:gd name="T8" fmla="*/ 2 w 5"/>
                  <a:gd name="T9" fmla="*/ 1 h 2"/>
                  <a:gd name="T10" fmla="*/ 4 w 5"/>
                  <a:gd name="T11" fmla="*/ 2 h 2"/>
                  <a:gd name="T12" fmla="*/ 4 w 5"/>
                  <a:gd name="T13" fmla="*/ 2 h 2"/>
                  <a:gd name="T14" fmla="*/ 4 w 5"/>
                  <a:gd name="T15" fmla="*/ 2 h 2"/>
                  <a:gd name="T16" fmla="*/ 5 w 5"/>
                  <a:gd name="T17" fmla="*/ 2 h 2"/>
                  <a:gd name="T18" fmla="*/ 5 w 5"/>
                  <a:gd name="T19" fmla="*/ 2 h 2"/>
                  <a:gd name="T20" fmla="*/ 5 w 5"/>
                  <a:gd name="T21" fmla="*/ 2 h 2"/>
                  <a:gd name="T22" fmla="*/ 5 w 5"/>
                  <a:gd name="T23" fmla="*/ 2 h 2"/>
                  <a:gd name="T24" fmla="*/ 5 w 5"/>
                  <a:gd name="T25" fmla="*/ 2 h 2"/>
                  <a:gd name="T26" fmla="*/ 5 w 5"/>
                  <a:gd name="T27" fmla="*/ 2 h 2"/>
                  <a:gd name="T28" fmla="*/ 5 w 5"/>
                  <a:gd name="T29" fmla="*/ 2 h 2"/>
                  <a:gd name="T30" fmla="*/ 5 w 5"/>
                  <a:gd name="T31" fmla="*/ 2 h 2"/>
                  <a:gd name="T32" fmla="*/ 5 w 5"/>
                  <a:gd name="T33" fmla="*/ 2 h 2"/>
                  <a:gd name="T34" fmla="*/ 5 w 5"/>
                  <a:gd name="T35" fmla="*/ 2 h 2"/>
                  <a:gd name="T36" fmla="*/ 5 w 5"/>
                  <a:gd name="T37" fmla="*/ 2 h 2"/>
                  <a:gd name="T38" fmla="*/ 5 w 5"/>
                  <a:gd name="T39" fmla="*/ 2 h 2"/>
                  <a:gd name="T40" fmla="*/ 5 w 5"/>
                  <a:gd name="T41" fmla="*/ 2 h 2"/>
                  <a:gd name="T42" fmla="*/ 5 w 5"/>
                  <a:gd name="T43" fmla="*/ 2 h 2"/>
                  <a:gd name="T44" fmla="*/ 4 w 5"/>
                  <a:gd name="T45" fmla="*/ 2 h 2"/>
                  <a:gd name="T46" fmla="*/ 4 w 5"/>
                  <a:gd name="T47" fmla="*/ 2 h 2"/>
                  <a:gd name="T48" fmla="*/ 4 w 5"/>
                  <a:gd name="T49" fmla="*/ 2 h 2"/>
                  <a:gd name="T50" fmla="*/ 4 w 5"/>
                  <a:gd name="T51" fmla="*/ 2 h 2"/>
                  <a:gd name="T52" fmla="*/ 3 w 5"/>
                  <a:gd name="T53" fmla="*/ 2 h 2"/>
                  <a:gd name="T54" fmla="*/ 3 w 5"/>
                  <a:gd name="T55" fmla="*/ 2 h 2"/>
                  <a:gd name="T56" fmla="*/ 3 w 5"/>
                  <a:gd name="T57" fmla="*/ 2 h 2"/>
                  <a:gd name="T58" fmla="*/ 3 w 5"/>
                  <a:gd name="T59" fmla="*/ 1 h 2"/>
                  <a:gd name="T60" fmla="*/ 1 w 5"/>
                  <a:gd name="T61" fmla="*/ 1 h 2"/>
                  <a:gd name="T62" fmla="*/ 1 w 5"/>
                  <a:gd name="T63" fmla="*/ 0 h 2"/>
                  <a:gd name="T64" fmla="*/ 0 w 5"/>
                  <a:gd name="T65" fmla="*/ 0 h 2"/>
                  <a:gd name="T66" fmla="*/ 0 w 5"/>
                  <a:gd name="T67" fmla="*/ 0 h 2"/>
                  <a:gd name="T68" fmla="*/ 0 w 5"/>
                  <a:gd name="T69" fmla="*/ 0 h 2"/>
                  <a:gd name="T70" fmla="*/ 0 w 5"/>
                  <a:gd name="T71" fmla="*/ 0 h 2"/>
                  <a:gd name="T72" fmla="*/ 0 w 5"/>
                  <a:gd name="T73" fmla="*/ 0 h 2"/>
                  <a:gd name="T74" fmla="*/ 0 w 5"/>
                  <a:gd name="T75" fmla="*/ 0 h 2"/>
                  <a:gd name="T76" fmla="*/ 0 w 5"/>
                  <a:gd name="T77" fmla="*/ 0 h 2"/>
                  <a:gd name="T78" fmla="*/ 0 w 5"/>
                  <a:gd name="T7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2">
                    <a:moveTo>
                      <a:pt x="0" y="0"/>
                    </a:moveTo>
                    <a:cubicBezTo>
                      <a:pt x="0" y="0"/>
                      <a:pt x="1" y="0"/>
                      <a:pt x="1" y="0"/>
                    </a:cubicBezTo>
                    <a:cubicBezTo>
                      <a:pt x="1" y="0"/>
                      <a:pt x="1" y="0"/>
                      <a:pt x="1" y="0"/>
                    </a:cubicBezTo>
                    <a:cubicBezTo>
                      <a:pt x="1" y="0"/>
                      <a:pt x="1" y="0"/>
                      <a:pt x="1" y="0"/>
                    </a:cubicBezTo>
                    <a:cubicBezTo>
                      <a:pt x="1" y="0"/>
                      <a:pt x="2" y="1"/>
                      <a:pt x="2" y="1"/>
                    </a:cubicBezTo>
                    <a:cubicBezTo>
                      <a:pt x="3" y="1"/>
                      <a:pt x="4" y="2"/>
                      <a:pt x="4" y="2"/>
                    </a:cubicBezTo>
                    <a:cubicBezTo>
                      <a:pt x="4" y="2"/>
                      <a:pt x="4" y="2"/>
                      <a:pt x="4" y="2"/>
                    </a:cubicBezTo>
                    <a:cubicBezTo>
                      <a:pt x="4" y="2"/>
                      <a:pt x="4" y="2"/>
                      <a:pt x="4" y="2"/>
                    </a:cubicBezTo>
                    <a:cubicBezTo>
                      <a:pt x="4"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1"/>
                      <a:pt x="3" y="1"/>
                    </a:cubicBezTo>
                    <a:cubicBezTo>
                      <a:pt x="2"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11" name="Freeform 307"/>
              <p:cNvSpPr>
                <a:spLocks/>
              </p:cNvSpPr>
              <p:nvPr/>
            </p:nvSpPr>
            <p:spPr bwMode="auto">
              <a:xfrm>
                <a:off x="1421" y="1892"/>
                <a:ext cx="7" cy="10"/>
              </a:xfrm>
              <a:custGeom>
                <a:avLst/>
                <a:gdLst>
                  <a:gd name="T0" fmla="*/ 0 w 3"/>
                  <a:gd name="T1" fmla="*/ 4 h 4"/>
                  <a:gd name="T2" fmla="*/ 0 w 3"/>
                  <a:gd name="T3" fmla="*/ 4 h 4"/>
                  <a:gd name="T4" fmla="*/ 0 w 3"/>
                  <a:gd name="T5" fmla="*/ 4 h 4"/>
                  <a:gd name="T6" fmla="*/ 1 w 3"/>
                  <a:gd name="T7" fmla="*/ 3 h 4"/>
                  <a:gd name="T8" fmla="*/ 1 w 3"/>
                  <a:gd name="T9" fmla="*/ 2 h 4"/>
                  <a:gd name="T10" fmla="*/ 2 w 3"/>
                  <a:gd name="T11" fmla="*/ 0 h 4"/>
                  <a:gd name="T12" fmla="*/ 2 w 3"/>
                  <a:gd name="T13" fmla="*/ 0 h 4"/>
                  <a:gd name="T14" fmla="*/ 2 w 3"/>
                  <a:gd name="T15" fmla="*/ 0 h 4"/>
                  <a:gd name="T16" fmla="*/ 3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0 h 4"/>
                  <a:gd name="T32" fmla="*/ 3 w 3"/>
                  <a:gd name="T33" fmla="*/ 0 h 4"/>
                  <a:gd name="T34" fmla="*/ 3 w 3"/>
                  <a:gd name="T35" fmla="*/ 0 h 4"/>
                  <a:gd name="T36" fmla="*/ 3 w 3"/>
                  <a:gd name="T37" fmla="*/ 0 h 4"/>
                  <a:gd name="T38" fmla="*/ 3 w 3"/>
                  <a:gd name="T39" fmla="*/ 0 h 4"/>
                  <a:gd name="T40" fmla="*/ 3 w 3"/>
                  <a:gd name="T41" fmla="*/ 0 h 4"/>
                  <a:gd name="T42" fmla="*/ 3 w 3"/>
                  <a:gd name="T43" fmla="*/ 0 h 4"/>
                  <a:gd name="T44" fmla="*/ 2 w 3"/>
                  <a:gd name="T45" fmla="*/ 0 h 4"/>
                  <a:gd name="T46" fmla="*/ 2 w 3"/>
                  <a:gd name="T47" fmla="*/ 0 h 4"/>
                  <a:gd name="T48" fmla="*/ 2 w 3"/>
                  <a:gd name="T49" fmla="*/ 0 h 4"/>
                  <a:gd name="T50" fmla="*/ 2 w 3"/>
                  <a:gd name="T51" fmla="*/ 0 h 4"/>
                  <a:gd name="T52" fmla="*/ 2 w 3"/>
                  <a:gd name="T53" fmla="*/ 1 h 4"/>
                  <a:gd name="T54" fmla="*/ 2 w 3"/>
                  <a:gd name="T55" fmla="*/ 1 h 4"/>
                  <a:gd name="T56" fmla="*/ 2 w 3"/>
                  <a:gd name="T57" fmla="*/ 1 h 4"/>
                  <a:gd name="T58" fmla="*/ 1 w 3"/>
                  <a:gd name="T59" fmla="*/ 1 h 4"/>
                  <a:gd name="T60" fmla="*/ 0 w 3"/>
                  <a:gd name="T61" fmla="*/ 3 h 4"/>
                  <a:gd name="T62" fmla="*/ 0 w 3"/>
                  <a:gd name="T63" fmla="*/ 4 h 4"/>
                  <a:gd name="T64" fmla="*/ 0 w 3"/>
                  <a:gd name="T65" fmla="*/ 4 h 4"/>
                  <a:gd name="T66" fmla="*/ 0 w 3"/>
                  <a:gd name="T67" fmla="*/ 4 h 4"/>
                  <a:gd name="T68" fmla="*/ 0 w 3"/>
                  <a:gd name="T69" fmla="*/ 4 h 4"/>
                  <a:gd name="T70" fmla="*/ 0 w 3"/>
                  <a:gd name="T71" fmla="*/ 4 h 4"/>
                  <a:gd name="T72" fmla="*/ 0 w 3"/>
                  <a:gd name="T73" fmla="*/ 4 h 4"/>
                  <a:gd name="T74" fmla="*/ 0 w 3"/>
                  <a:gd name="T75" fmla="*/ 4 h 4"/>
                  <a:gd name="T76" fmla="*/ 0 w 3"/>
                  <a:gd name="T77" fmla="*/ 4 h 4"/>
                  <a:gd name="T78" fmla="*/ 0 w 3"/>
                  <a:gd name="T7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 h="4">
                    <a:moveTo>
                      <a:pt x="0" y="4"/>
                    </a:moveTo>
                    <a:cubicBezTo>
                      <a:pt x="0" y="4"/>
                      <a:pt x="0" y="4"/>
                      <a:pt x="0" y="4"/>
                    </a:cubicBezTo>
                    <a:cubicBezTo>
                      <a:pt x="0" y="4"/>
                      <a:pt x="0" y="4"/>
                      <a:pt x="0" y="4"/>
                    </a:cubicBezTo>
                    <a:cubicBezTo>
                      <a:pt x="0" y="4"/>
                      <a:pt x="1" y="3"/>
                      <a:pt x="1" y="3"/>
                    </a:cubicBezTo>
                    <a:cubicBezTo>
                      <a:pt x="1" y="3"/>
                      <a:pt x="1" y="3"/>
                      <a:pt x="1" y="2"/>
                    </a:cubicBezTo>
                    <a:cubicBezTo>
                      <a:pt x="1" y="1"/>
                      <a:pt x="2" y="1"/>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1"/>
                    </a:cubicBezTo>
                    <a:cubicBezTo>
                      <a:pt x="2" y="1"/>
                      <a:pt x="2" y="1"/>
                      <a:pt x="2" y="1"/>
                    </a:cubicBezTo>
                    <a:cubicBezTo>
                      <a:pt x="2" y="1"/>
                      <a:pt x="2" y="1"/>
                      <a:pt x="1" y="1"/>
                    </a:cubicBezTo>
                    <a:cubicBezTo>
                      <a:pt x="1" y="2"/>
                      <a:pt x="1"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12" name="Freeform 308"/>
              <p:cNvSpPr>
                <a:spLocks/>
              </p:cNvSpPr>
              <p:nvPr/>
            </p:nvSpPr>
            <p:spPr bwMode="auto">
              <a:xfrm>
                <a:off x="1336" y="1122"/>
                <a:ext cx="116" cy="248"/>
              </a:xfrm>
              <a:custGeom>
                <a:avLst/>
                <a:gdLst>
                  <a:gd name="T0" fmla="*/ 49 w 49"/>
                  <a:gd name="T1" fmla="*/ 105 h 105"/>
                  <a:gd name="T2" fmla="*/ 16 w 49"/>
                  <a:gd name="T3" fmla="*/ 75 h 105"/>
                  <a:gd name="T4" fmla="*/ 6 w 49"/>
                  <a:gd name="T5" fmla="*/ 0 h 105"/>
                  <a:gd name="T6" fmla="*/ 10 w 49"/>
                  <a:gd name="T7" fmla="*/ 1 h 105"/>
                  <a:gd name="T8" fmla="*/ 12 w 49"/>
                  <a:gd name="T9" fmla="*/ 61 h 105"/>
                  <a:gd name="T10" fmla="*/ 48 w 49"/>
                  <a:gd name="T11" fmla="*/ 105 h 105"/>
                  <a:gd name="T12" fmla="*/ 45 w 49"/>
                  <a:gd name="T13" fmla="*/ 104 h 105"/>
                  <a:gd name="T14" fmla="*/ 46 w 49"/>
                  <a:gd name="T15" fmla="*/ 104 h 105"/>
                  <a:gd name="T16" fmla="*/ 49 w 49"/>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05">
                    <a:moveTo>
                      <a:pt x="49" y="105"/>
                    </a:moveTo>
                    <a:cubicBezTo>
                      <a:pt x="34" y="101"/>
                      <a:pt x="23" y="88"/>
                      <a:pt x="16" y="75"/>
                    </a:cubicBezTo>
                    <a:cubicBezTo>
                      <a:pt x="3" y="52"/>
                      <a:pt x="0" y="24"/>
                      <a:pt x="6" y="0"/>
                    </a:cubicBezTo>
                    <a:cubicBezTo>
                      <a:pt x="10" y="1"/>
                      <a:pt x="10" y="1"/>
                      <a:pt x="10" y="1"/>
                    </a:cubicBezTo>
                    <a:cubicBezTo>
                      <a:pt x="4" y="20"/>
                      <a:pt x="6" y="41"/>
                      <a:pt x="12" y="61"/>
                    </a:cubicBezTo>
                    <a:cubicBezTo>
                      <a:pt x="18" y="78"/>
                      <a:pt x="30" y="97"/>
                      <a:pt x="48" y="105"/>
                    </a:cubicBezTo>
                    <a:cubicBezTo>
                      <a:pt x="47" y="104"/>
                      <a:pt x="46" y="104"/>
                      <a:pt x="45" y="104"/>
                    </a:cubicBezTo>
                    <a:cubicBezTo>
                      <a:pt x="46" y="104"/>
                      <a:pt x="46" y="104"/>
                      <a:pt x="46" y="104"/>
                    </a:cubicBezTo>
                    <a:cubicBezTo>
                      <a:pt x="47" y="104"/>
                      <a:pt x="48" y="105"/>
                      <a:pt x="49" y="10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13" name="Freeform 309"/>
              <p:cNvSpPr>
                <a:spLocks/>
              </p:cNvSpPr>
              <p:nvPr/>
            </p:nvSpPr>
            <p:spPr bwMode="auto">
              <a:xfrm>
                <a:off x="1582" y="1380"/>
                <a:ext cx="75" cy="35"/>
              </a:xfrm>
              <a:custGeom>
                <a:avLst/>
                <a:gdLst>
                  <a:gd name="T0" fmla="*/ 32 w 32"/>
                  <a:gd name="T1" fmla="*/ 11 h 15"/>
                  <a:gd name="T2" fmla="*/ 29 w 32"/>
                  <a:gd name="T3" fmla="*/ 13 h 15"/>
                  <a:gd name="T4" fmla="*/ 22 w 32"/>
                  <a:gd name="T5" fmla="*/ 14 h 15"/>
                  <a:gd name="T6" fmla="*/ 13 w 32"/>
                  <a:gd name="T7" fmla="*/ 7 h 15"/>
                  <a:gd name="T8" fmla="*/ 9 w 32"/>
                  <a:gd name="T9" fmla="*/ 3 h 15"/>
                  <a:gd name="T10" fmla="*/ 6 w 32"/>
                  <a:gd name="T11" fmla="*/ 2 h 15"/>
                  <a:gd name="T12" fmla="*/ 2 w 32"/>
                  <a:gd name="T13" fmla="*/ 2 h 15"/>
                  <a:gd name="T14" fmla="*/ 1 w 32"/>
                  <a:gd name="T15" fmla="*/ 3 h 15"/>
                  <a:gd name="T16" fmla="*/ 3 w 32"/>
                  <a:gd name="T17" fmla="*/ 2 h 15"/>
                  <a:gd name="T18" fmla="*/ 8 w 32"/>
                  <a:gd name="T19" fmla="*/ 2 h 15"/>
                  <a:gd name="T20" fmla="*/ 17 w 32"/>
                  <a:gd name="T21" fmla="*/ 11 h 15"/>
                  <a:gd name="T22" fmla="*/ 23 w 32"/>
                  <a:gd name="T23" fmla="*/ 14 h 15"/>
                  <a:gd name="T24" fmla="*/ 28 w 32"/>
                  <a:gd name="T25" fmla="*/ 14 h 15"/>
                  <a:gd name="T26" fmla="*/ 32 w 32"/>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5">
                    <a:moveTo>
                      <a:pt x="32" y="11"/>
                    </a:moveTo>
                    <a:cubicBezTo>
                      <a:pt x="32" y="11"/>
                      <a:pt x="32" y="12"/>
                      <a:pt x="29" y="13"/>
                    </a:cubicBezTo>
                    <a:cubicBezTo>
                      <a:pt x="28" y="14"/>
                      <a:pt x="25" y="15"/>
                      <a:pt x="22" y="14"/>
                    </a:cubicBezTo>
                    <a:cubicBezTo>
                      <a:pt x="19" y="13"/>
                      <a:pt x="16" y="11"/>
                      <a:pt x="13" y="7"/>
                    </a:cubicBezTo>
                    <a:cubicBezTo>
                      <a:pt x="12" y="5"/>
                      <a:pt x="10" y="4"/>
                      <a:pt x="9" y="3"/>
                    </a:cubicBezTo>
                    <a:cubicBezTo>
                      <a:pt x="8" y="3"/>
                      <a:pt x="7" y="2"/>
                      <a:pt x="6" y="2"/>
                    </a:cubicBezTo>
                    <a:cubicBezTo>
                      <a:pt x="5" y="1"/>
                      <a:pt x="3" y="2"/>
                      <a:pt x="2" y="2"/>
                    </a:cubicBezTo>
                    <a:cubicBezTo>
                      <a:pt x="1" y="3"/>
                      <a:pt x="1" y="3"/>
                      <a:pt x="1" y="3"/>
                    </a:cubicBezTo>
                    <a:cubicBezTo>
                      <a:pt x="1" y="3"/>
                      <a:pt x="0" y="3"/>
                      <a:pt x="3" y="2"/>
                    </a:cubicBezTo>
                    <a:cubicBezTo>
                      <a:pt x="4" y="1"/>
                      <a:pt x="6" y="0"/>
                      <a:pt x="8" y="2"/>
                    </a:cubicBezTo>
                    <a:cubicBezTo>
                      <a:pt x="11" y="3"/>
                      <a:pt x="13" y="7"/>
                      <a:pt x="17" y="11"/>
                    </a:cubicBezTo>
                    <a:cubicBezTo>
                      <a:pt x="20" y="13"/>
                      <a:pt x="22" y="14"/>
                      <a:pt x="23" y="14"/>
                    </a:cubicBezTo>
                    <a:cubicBezTo>
                      <a:pt x="24" y="14"/>
                      <a:pt x="25" y="15"/>
                      <a:pt x="28" y="14"/>
                    </a:cubicBezTo>
                    <a:cubicBezTo>
                      <a:pt x="29" y="13"/>
                      <a:pt x="31" y="12"/>
                      <a:pt x="32"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14" name="Freeform 310"/>
              <p:cNvSpPr>
                <a:spLocks/>
              </p:cNvSpPr>
              <p:nvPr/>
            </p:nvSpPr>
            <p:spPr bwMode="auto">
              <a:xfrm>
                <a:off x="1584" y="1382"/>
                <a:ext cx="73" cy="33"/>
              </a:xfrm>
              <a:custGeom>
                <a:avLst/>
                <a:gdLst>
                  <a:gd name="T0" fmla="*/ 31 w 31"/>
                  <a:gd name="T1" fmla="*/ 10 h 14"/>
                  <a:gd name="T2" fmla="*/ 31 w 31"/>
                  <a:gd name="T3" fmla="*/ 10 h 14"/>
                  <a:gd name="T4" fmla="*/ 30 w 31"/>
                  <a:gd name="T5" fmla="*/ 11 h 14"/>
                  <a:gd name="T6" fmla="*/ 22 w 31"/>
                  <a:gd name="T7" fmla="*/ 13 h 14"/>
                  <a:gd name="T8" fmla="*/ 12 w 31"/>
                  <a:gd name="T9" fmla="*/ 6 h 14"/>
                  <a:gd name="T10" fmla="*/ 5 w 31"/>
                  <a:gd name="T11" fmla="*/ 1 h 14"/>
                  <a:gd name="T12" fmla="*/ 1 w 31"/>
                  <a:gd name="T13" fmla="*/ 1 h 14"/>
                  <a:gd name="T14" fmla="*/ 0 w 31"/>
                  <a:gd name="T15" fmla="*/ 2 h 14"/>
                  <a:gd name="T16" fmla="*/ 0 w 31"/>
                  <a:gd name="T17" fmla="*/ 2 h 14"/>
                  <a:gd name="T18" fmla="*/ 0 w 31"/>
                  <a:gd name="T19" fmla="*/ 2 h 14"/>
                  <a:gd name="T20" fmla="*/ 0 w 31"/>
                  <a:gd name="T21" fmla="*/ 2 h 14"/>
                  <a:gd name="T22" fmla="*/ 0 w 31"/>
                  <a:gd name="T23" fmla="*/ 2 h 14"/>
                  <a:gd name="T24" fmla="*/ 0 w 31"/>
                  <a:gd name="T25" fmla="*/ 2 h 14"/>
                  <a:gd name="T26" fmla="*/ 0 w 31"/>
                  <a:gd name="T27" fmla="*/ 2 h 14"/>
                  <a:gd name="T28" fmla="*/ 0 w 31"/>
                  <a:gd name="T29" fmla="*/ 2 h 14"/>
                  <a:gd name="T30" fmla="*/ 0 w 31"/>
                  <a:gd name="T31" fmla="*/ 2 h 14"/>
                  <a:gd name="T32" fmla="*/ 0 w 31"/>
                  <a:gd name="T33" fmla="*/ 2 h 14"/>
                  <a:gd name="T34" fmla="*/ 0 w 31"/>
                  <a:gd name="T35" fmla="*/ 2 h 14"/>
                  <a:gd name="T36" fmla="*/ 0 w 31"/>
                  <a:gd name="T37" fmla="*/ 2 h 14"/>
                  <a:gd name="T38" fmla="*/ 0 w 31"/>
                  <a:gd name="T39" fmla="*/ 2 h 14"/>
                  <a:gd name="T40" fmla="*/ 0 w 31"/>
                  <a:gd name="T41" fmla="*/ 2 h 14"/>
                  <a:gd name="T42" fmla="*/ 0 w 31"/>
                  <a:gd name="T43" fmla="*/ 2 h 14"/>
                  <a:gd name="T44" fmla="*/ 0 w 31"/>
                  <a:gd name="T45" fmla="*/ 2 h 14"/>
                  <a:gd name="T46" fmla="*/ 0 w 31"/>
                  <a:gd name="T47" fmla="*/ 2 h 14"/>
                  <a:gd name="T48" fmla="*/ 0 w 31"/>
                  <a:gd name="T49" fmla="*/ 2 h 14"/>
                  <a:gd name="T50" fmla="*/ 0 w 31"/>
                  <a:gd name="T51" fmla="*/ 2 h 14"/>
                  <a:gd name="T52" fmla="*/ 0 w 31"/>
                  <a:gd name="T53" fmla="*/ 2 h 14"/>
                  <a:gd name="T54" fmla="*/ 0 w 31"/>
                  <a:gd name="T55" fmla="*/ 2 h 14"/>
                  <a:gd name="T56" fmla="*/ 0 w 31"/>
                  <a:gd name="T57" fmla="*/ 2 h 14"/>
                  <a:gd name="T58" fmla="*/ 6 w 31"/>
                  <a:gd name="T59" fmla="*/ 0 h 14"/>
                  <a:gd name="T60" fmla="*/ 16 w 31"/>
                  <a:gd name="T61" fmla="*/ 10 h 14"/>
                  <a:gd name="T62" fmla="*/ 22 w 31"/>
                  <a:gd name="T63" fmla="*/ 13 h 14"/>
                  <a:gd name="T64" fmla="*/ 22 w 31"/>
                  <a:gd name="T65" fmla="*/ 13 h 14"/>
                  <a:gd name="T66" fmla="*/ 31 w 31"/>
                  <a:gd name="T67" fmla="*/ 10 h 14"/>
                  <a:gd name="T68" fmla="*/ 31 w 31"/>
                  <a:gd name="T69" fmla="*/ 10 h 14"/>
                  <a:gd name="T70" fmla="*/ 31 w 31"/>
                  <a:gd name="T71" fmla="*/ 10 h 14"/>
                  <a:gd name="T72" fmla="*/ 22 w 31"/>
                  <a:gd name="T73" fmla="*/ 13 h 14"/>
                  <a:gd name="T74" fmla="*/ 22 w 31"/>
                  <a:gd name="T75" fmla="*/ 13 h 14"/>
                  <a:gd name="T76" fmla="*/ 16 w 31"/>
                  <a:gd name="T77" fmla="*/ 10 h 14"/>
                  <a:gd name="T78" fmla="*/ 6 w 31"/>
                  <a:gd name="T79" fmla="*/ 0 h 14"/>
                  <a:gd name="T80" fmla="*/ 0 w 31"/>
                  <a:gd name="T81" fmla="*/ 2 h 14"/>
                  <a:gd name="T82" fmla="*/ 0 w 31"/>
                  <a:gd name="T83" fmla="*/ 2 h 14"/>
                  <a:gd name="T84" fmla="*/ 0 w 31"/>
                  <a:gd name="T85" fmla="*/ 2 h 14"/>
                  <a:gd name="T86" fmla="*/ 0 w 31"/>
                  <a:gd name="T87" fmla="*/ 2 h 14"/>
                  <a:gd name="T88" fmla="*/ 0 w 31"/>
                  <a:gd name="T89" fmla="*/ 2 h 14"/>
                  <a:gd name="T90" fmla="*/ 0 w 31"/>
                  <a:gd name="T91" fmla="*/ 2 h 14"/>
                  <a:gd name="T92" fmla="*/ 1 w 31"/>
                  <a:gd name="T93" fmla="*/ 1 h 14"/>
                  <a:gd name="T94" fmla="*/ 5 w 31"/>
                  <a:gd name="T95" fmla="*/ 1 h 14"/>
                  <a:gd name="T96" fmla="*/ 12 w 31"/>
                  <a:gd name="T97" fmla="*/ 6 h 14"/>
                  <a:gd name="T98" fmla="*/ 22 w 31"/>
                  <a:gd name="T99" fmla="*/ 13 h 14"/>
                  <a:gd name="T100" fmla="*/ 30 w 31"/>
                  <a:gd name="T101" fmla="*/ 10 h 14"/>
                  <a:gd name="T102" fmla="*/ 31 w 31"/>
                  <a:gd name="T103" fmla="*/ 10 h 14"/>
                  <a:gd name="T104" fmla="*/ 31 w 31"/>
                  <a:gd name="T105" fmla="*/ 10 h 14"/>
                  <a:gd name="T106" fmla="*/ 31 w 31"/>
                  <a:gd name="T107" fmla="*/ 10 h 14"/>
                  <a:gd name="T108" fmla="*/ 31 w 31"/>
                  <a:gd name="T109" fmla="*/ 10 h 14"/>
                  <a:gd name="T110" fmla="*/ 31 w 31"/>
                  <a:gd name="T111" fmla="*/ 10 h 14"/>
                  <a:gd name="T112" fmla="*/ 31 w 31"/>
                  <a:gd name="T113" fmla="*/ 10 h 14"/>
                  <a:gd name="T114" fmla="*/ 31 w 31"/>
                  <a:gd name="T115" fmla="*/ 10 h 14"/>
                  <a:gd name="T116" fmla="*/ 31 w 31"/>
                  <a:gd name="T117" fmla="*/ 10 h 14"/>
                  <a:gd name="T118" fmla="*/ 31 w 31"/>
                  <a:gd name="T119" fmla="*/ 10 h 14"/>
                  <a:gd name="T120" fmla="*/ 31 w 31"/>
                  <a:gd name="T1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14">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0" y="11"/>
                    </a:cubicBezTo>
                    <a:cubicBezTo>
                      <a:pt x="30" y="11"/>
                      <a:pt x="29" y="12"/>
                      <a:pt x="28" y="12"/>
                    </a:cubicBezTo>
                    <a:cubicBezTo>
                      <a:pt x="27" y="13"/>
                      <a:pt x="24" y="14"/>
                      <a:pt x="22" y="13"/>
                    </a:cubicBezTo>
                    <a:cubicBezTo>
                      <a:pt x="22" y="13"/>
                      <a:pt x="21" y="13"/>
                      <a:pt x="21" y="13"/>
                    </a:cubicBezTo>
                    <a:cubicBezTo>
                      <a:pt x="18" y="12"/>
                      <a:pt x="15" y="10"/>
                      <a:pt x="12" y="6"/>
                    </a:cubicBezTo>
                    <a:cubicBezTo>
                      <a:pt x="11" y="4"/>
                      <a:pt x="9" y="3"/>
                      <a:pt x="8" y="2"/>
                    </a:cubicBezTo>
                    <a:cubicBezTo>
                      <a:pt x="7" y="2"/>
                      <a:pt x="6" y="1"/>
                      <a:pt x="5" y="1"/>
                    </a:cubicBezTo>
                    <a:cubicBezTo>
                      <a:pt x="5" y="1"/>
                      <a:pt x="5" y="1"/>
                      <a:pt x="5" y="1"/>
                    </a:cubicBezTo>
                    <a:cubicBezTo>
                      <a:pt x="4" y="0"/>
                      <a:pt x="2" y="1"/>
                      <a:pt x="1" y="1"/>
                    </a:cubicBezTo>
                    <a:cubicBezTo>
                      <a:pt x="1"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1"/>
                      <a:pt x="2" y="1"/>
                    </a:cubicBezTo>
                    <a:cubicBezTo>
                      <a:pt x="2" y="0"/>
                      <a:pt x="4" y="0"/>
                      <a:pt x="6" y="0"/>
                    </a:cubicBezTo>
                    <a:cubicBezTo>
                      <a:pt x="6" y="0"/>
                      <a:pt x="7" y="1"/>
                      <a:pt x="7" y="1"/>
                    </a:cubicBezTo>
                    <a:cubicBezTo>
                      <a:pt x="10" y="2"/>
                      <a:pt x="12" y="6"/>
                      <a:pt x="16" y="10"/>
                    </a:cubicBezTo>
                    <a:cubicBezTo>
                      <a:pt x="19" y="12"/>
                      <a:pt x="21" y="13"/>
                      <a:pt x="22" y="13"/>
                    </a:cubicBezTo>
                    <a:cubicBezTo>
                      <a:pt x="22" y="13"/>
                      <a:pt x="22" y="13"/>
                      <a:pt x="22" y="13"/>
                    </a:cubicBezTo>
                    <a:cubicBezTo>
                      <a:pt x="22" y="13"/>
                      <a:pt x="22" y="13"/>
                      <a:pt x="22" y="13"/>
                    </a:cubicBezTo>
                    <a:cubicBezTo>
                      <a:pt x="22" y="13"/>
                      <a:pt x="22" y="13"/>
                      <a:pt x="22" y="13"/>
                    </a:cubicBezTo>
                    <a:cubicBezTo>
                      <a:pt x="23" y="13"/>
                      <a:pt x="24" y="14"/>
                      <a:pt x="27" y="13"/>
                    </a:cubicBezTo>
                    <a:cubicBezTo>
                      <a:pt x="28" y="12"/>
                      <a:pt x="30" y="11"/>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0" y="11"/>
                      <a:pt x="28" y="12"/>
                      <a:pt x="27" y="13"/>
                    </a:cubicBezTo>
                    <a:cubicBezTo>
                      <a:pt x="24" y="14"/>
                      <a:pt x="23" y="13"/>
                      <a:pt x="22" y="13"/>
                    </a:cubicBezTo>
                    <a:cubicBezTo>
                      <a:pt x="22" y="13"/>
                      <a:pt x="22" y="13"/>
                      <a:pt x="22" y="13"/>
                    </a:cubicBezTo>
                    <a:cubicBezTo>
                      <a:pt x="22" y="13"/>
                      <a:pt x="22" y="13"/>
                      <a:pt x="22" y="13"/>
                    </a:cubicBezTo>
                    <a:cubicBezTo>
                      <a:pt x="22" y="13"/>
                      <a:pt x="22" y="13"/>
                      <a:pt x="22" y="13"/>
                    </a:cubicBezTo>
                    <a:cubicBezTo>
                      <a:pt x="21" y="13"/>
                      <a:pt x="19" y="12"/>
                      <a:pt x="16" y="10"/>
                    </a:cubicBezTo>
                    <a:cubicBezTo>
                      <a:pt x="12" y="6"/>
                      <a:pt x="10" y="2"/>
                      <a:pt x="7" y="1"/>
                    </a:cubicBezTo>
                    <a:cubicBezTo>
                      <a:pt x="7" y="1"/>
                      <a:pt x="6" y="0"/>
                      <a:pt x="6" y="0"/>
                    </a:cubicBezTo>
                    <a:cubicBezTo>
                      <a:pt x="4" y="0"/>
                      <a:pt x="2" y="0"/>
                      <a:pt x="2" y="1"/>
                    </a:cubicBezTo>
                    <a:cubicBezTo>
                      <a:pt x="1"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1" y="1"/>
                    </a:cubicBezTo>
                    <a:cubicBezTo>
                      <a:pt x="2" y="1"/>
                      <a:pt x="4" y="0"/>
                      <a:pt x="5" y="1"/>
                    </a:cubicBezTo>
                    <a:cubicBezTo>
                      <a:pt x="5" y="1"/>
                      <a:pt x="5" y="1"/>
                      <a:pt x="5" y="1"/>
                    </a:cubicBezTo>
                    <a:cubicBezTo>
                      <a:pt x="6" y="1"/>
                      <a:pt x="7" y="2"/>
                      <a:pt x="8" y="2"/>
                    </a:cubicBezTo>
                    <a:cubicBezTo>
                      <a:pt x="9" y="3"/>
                      <a:pt x="10" y="4"/>
                      <a:pt x="12" y="6"/>
                    </a:cubicBezTo>
                    <a:cubicBezTo>
                      <a:pt x="15" y="10"/>
                      <a:pt x="18" y="12"/>
                      <a:pt x="21" y="13"/>
                    </a:cubicBezTo>
                    <a:cubicBezTo>
                      <a:pt x="21" y="13"/>
                      <a:pt x="21" y="13"/>
                      <a:pt x="22" y="13"/>
                    </a:cubicBezTo>
                    <a:cubicBezTo>
                      <a:pt x="24" y="14"/>
                      <a:pt x="27" y="13"/>
                      <a:pt x="28" y="12"/>
                    </a:cubicBezTo>
                    <a:cubicBezTo>
                      <a:pt x="29" y="11"/>
                      <a:pt x="30" y="11"/>
                      <a:pt x="30"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15" name="Freeform 311"/>
              <p:cNvSpPr>
                <a:spLocks/>
              </p:cNvSpPr>
              <p:nvPr/>
            </p:nvSpPr>
            <p:spPr bwMode="auto">
              <a:xfrm>
                <a:off x="1622" y="1399"/>
                <a:ext cx="5" cy="7"/>
              </a:xfrm>
              <a:custGeom>
                <a:avLst/>
                <a:gdLst>
                  <a:gd name="T0" fmla="*/ 1 w 2"/>
                  <a:gd name="T1" fmla="*/ 3 h 3"/>
                  <a:gd name="T2" fmla="*/ 0 w 2"/>
                  <a:gd name="T3" fmla="*/ 2 h 3"/>
                  <a:gd name="T4" fmla="*/ 1 w 2"/>
                  <a:gd name="T5" fmla="*/ 0 h 3"/>
                  <a:gd name="T6" fmla="*/ 2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0" y="2"/>
                      <a:pt x="0" y="2"/>
                    </a:cubicBezTo>
                    <a:cubicBezTo>
                      <a:pt x="0" y="1"/>
                      <a:pt x="1" y="0"/>
                      <a:pt x="1" y="0"/>
                    </a:cubicBezTo>
                    <a:cubicBezTo>
                      <a:pt x="2" y="0"/>
                      <a:pt x="2" y="1"/>
                      <a:pt x="2" y="1"/>
                    </a:cubicBezTo>
                    <a:cubicBezTo>
                      <a:pt x="2"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16" name="Freeform 312"/>
              <p:cNvSpPr>
                <a:spLocks/>
              </p:cNvSpPr>
              <p:nvPr/>
            </p:nvSpPr>
            <p:spPr bwMode="auto">
              <a:xfrm>
                <a:off x="1622" y="1399"/>
                <a:ext cx="5" cy="7"/>
              </a:xfrm>
              <a:custGeom>
                <a:avLst/>
                <a:gdLst>
                  <a:gd name="T0" fmla="*/ 1 w 2"/>
                  <a:gd name="T1" fmla="*/ 3 h 3"/>
                  <a:gd name="T2" fmla="*/ 1 w 2"/>
                  <a:gd name="T3" fmla="*/ 3 h 3"/>
                  <a:gd name="T4" fmla="*/ 1 w 2"/>
                  <a:gd name="T5" fmla="*/ 2 h 3"/>
                  <a:gd name="T6" fmla="*/ 0 w 2"/>
                  <a:gd name="T7" fmla="*/ 2 h 3"/>
                  <a:gd name="T8" fmla="*/ 0 w 2"/>
                  <a:gd name="T9" fmla="*/ 1 h 3"/>
                  <a:gd name="T10" fmla="*/ 1 w 2"/>
                  <a:gd name="T11" fmla="*/ 0 h 3"/>
                  <a:gd name="T12" fmla="*/ 2 w 2"/>
                  <a:gd name="T13" fmla="*/ 1 h 3"/>
                  <a:gd name="T14" fmla="*/ 2 w 2"/>
                  <a:gd name="T15" fmla="*/ 1 h 3"/>
                  <a:gd name="T16" fmla="*/ 2 w 2"/>
                  <a:gd name="T17" fmla="*/ 2 h 3"/>
                  <a:gd name="T18" fmla="*/ 1 w 2"/>
                  <a:gd name="T19" fmla="*/ 3 h 3"/>
                  <a:gd name="T20" fmla="*/ 1 w 2"/>
                  <a:gd name="T21" fmla="*/ 3 h 3"/>
                  <a:gd name="T22" fmla="*/ 1 w 2"/>
                  <a:gd name="T23" fmla="*/ 3 h 3"/>
                  <a:gd name="T24" fmla="*/ 2 w 2"/>
                  <a:gd name="T25" fmla="*/ 2 h 3"/>
                  <a:gd name="T26" fmla="*/ 2 w 2"/>
                  <a:gd name="T27" fmla="*/ 1 h 3"/>
                  <a:gd name="T28" fmla="*/ 2 w 2"/>
                  <a:gd name="T29" fmla="*/ 1 h 3"/>
                  <a:gd name="T30" fmla="*/ 1 w 2"/>
                  <a:gd name="T31" fmla="*/ 0 h 3"/>
                  <a:gd name="T32" fmla="*/ 0 w 2"/>
                  <a:gd name="T33" fmla="*/ 1 h 3"/>
                  <a:gd name="T34" fmla="*/ 0 w 2"/>
                  <a:gd name="T35" fmla="*/ 2 h 3"/>
                  <a:gd name="T36" fmla="*/ 1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3"/>
                      <a:pt x="1" y="2"/>
                    </a:cubicBezTo>
                    <a:cubicBezTo>
                      <a:pt x="0" y="2"/>
                      <a:pt x="0" y="2"/>
                      <a:pt x="0" y="2"/>
                    </a:cubicBezTo>
                    <a:cubicBezTo>
                      <a:pt x="0" y="1"/>
                      <a:pt x="0" y="1"/>
                      <a:pt x="0" y="1"/>
                    </a:cubicBezTo>
                    <a:cubicBezTo>
                      <a:pt x="1" y="1"/>
                      <a:pt x="1" y="0"/>
                      <a:pt x="1" y="0"/>
                    </a:cubicBezTo>
                    <a:cubicBezTo>
                      <a:pt x="1" y="0"/>
                      <a:pt x="2" y="1"/>
                      <a:pt x="2" y="1"/>
                    </a:cubicBezTo>
                    <a:cubicBezTo>
                      <a:pt x="2" y="1"/>
                      <a:pt x="2" y="1"/>
                      <a:pt x="2" y="1"/>
                    </a:cubicBezTo>
                    <a:cubicBezTo>
                      <a:pt x="2" y="2"/>
                      <a:pt x="2" y="2"/>
                      <a:pt x="2" y="2"/>
                    </a:cubicBezTo>
                    <a:cubicBezTo>
                      <a:pt x="2" y="2"/>
                      <a:pt x="2" y="3"/>
                      <a:pt x="1" y="3"/>
                    </a:cubicBezTo>
                    <a:cubicBezTo>
                      <a:pt x="1" y="3"/>
                      <a:pt x="1" y="3"/>
                      <a:pt x="1" y="3"/>
                    </a:cubicBezTo>
                    <a:cubicBezTo>
                      <a:pt x="1" y="3"/>
                      <a:pt x="1" y="3"/>
                      <a:pt x="1" y="3"/>
                    </a:cubicBezTo>
                    <a:cubicBezTo>
                      <a:pt x="2" y="3"/>
                      <a:pt x="2" y="2"/>
                      <a:pt x="2" y="2"/>
                    </a:cubicBezTo>
                    <a:cubicBezTo>
                      <a:pt x="2" y="2"/>
                      <a:pt x="2" y="2"/>
                      <a:pt x="2" y="1"/>
                    </a:cubicBezTo>
                    <a:cubicBezTo>
                      <a:pt x="2" y="1"/>
                      <a:pt x="2" y="1"/>
                      <a:pt x="2" y="1"/>
                    </a:cubicBezTo>
                    <a:cubicBezTo>
                      <a:pt x="2" y="1"/>
                      <a:pt x="1" y="0"/>
                      <a:pt x="1" y="0"/>
                    </a:cubicBezTo>
                    <a:cubicBezTo>
                      <a:pt x="1" y="0"/>
                      <a:pt x="1" y="1"/>
                      <a:pt x="0" y="1"/>
                    </a:cubicBezTo>
                    <a:cubicBezTo>
                      <a:pt x="0" y="1"/>
                      <a:pt x="0" y="1"/>
                      <a:pt x="0" y="2"/>
                    </a:cubicBezTo>
                    <a:cubicBezTo>
                      <a:pt x="0" y="2"/>
                      <a:pt x="0" y="2"/>
                      <a:pt x="1" y="2"/>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17" name="Freeform 313"/>
              <p:cNvSpPr>
                <a:spLocks/>
              </p:cNvSpPr>
              <p:nvPr/>
            </p:nvSpPr>
            <p:spPr bwMode="auto">
              <a:xfrm>
                <a:off x="1629" y="1403"/>
                <a:ext cx="2" cy="5"/>
              </a:xfrm>
              <a:custGeom>
                <a:avLst/>
                <a:gdLst>
                  <a:gd name="T0" fmla="*/ 1 w 1"/>
                  <a:gd name="T1" fmla="*/ 2 h 2"/>
                  <a:gd name="T2" fmla="*/ 0 w 1"/>
                  <a:gd name="T3" fmla="*/ 1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1"/>
                    </a:cubicBezTo>
                    <a:cubicBezTo>
                      <a:pt x="0" y="1"/>
                      <a:pt x="0" y="0"/>
                      <a:pt x="0" y="0"/>
                    </a:cubicBezTo>
                    <a:cubicBezTo>
                      <a:pt x="1" y="0"/>
                      <a:pt x="1" y="0"/>
                      <a:pt x="1" y="1"/>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18" name="Freeform 314"/>
              <p:cNvSpPr>
                <a:spLocks/>
              </p:cNvSpPr>
              <p:nvPr/>
            </p:nvSpPr>
            <p:spPr bwMode="auto">
              <a:xfrm>
                <a:off x="1629" y="1403"/>
                <a:ext cx="2" cy="5"/>
              </a:xfrm>
              <a:custGeom>
                <a:avLst/>
                <a:gdLst>
                  <a:gd name="T0" fmla="*/ 1 w 1"/>
                  <a:gd name="T1" fmla="*/ 2 h 2"/>
                  <a:gd name="T2" fmla="*/ 1 w 1"/>
                  <a:gd name="T3" fmla="*/ 2 h 2"/>
                  <a:gd name="T4" fmla="*/ 0 w 1"/>
                  <a:gd name="T5" fmla="*/ 2 h 2"/>
                  <a:gd name="T6" fmla="*/ 0 w 1"/>
                  <a:gd name="T7" fmla="*/ 1 h 2"/>
                  <a:gd name="T8" fmla="*/ 0 w 1"/>
                  <a:gd name="T9" fmla="*/ 0 h 2"/>
                  <a:gd name="T10" fmla="*/ 0 w 1"/>
                  <a:gd name="T11" fmla="*/ 0 h 2"/>
                  <a:gd name="T12" fmla="*/ 1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1 w 1"/>
                  <a:gd name="T29" fmla="*/ 0 h 2"/>
                  <a:gd name="T30" fmla="*/ 0 w 1"/>
                  <a:gd name="T31" fmla="*/ 0 h 2"/>
                  <a:gd name="T32" fmla="*/ 0 w 1"/>
                  <a:gd name="T33" fmla="*/ 0 h 2"/>
                  <a:gd name="T34" fmla="*/ 0 w 1"/>
                  <a:gd name="T35" fmla="*/ 1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0" y="2"/>
                      <a:pt x="0" y="2"/>
                      <a:pt x="0" y="2"/>
                    </a:cubicBezTo>
                    <a:cubicBezTo>
                      <a:pt x="0" y="2"/>
                      <a:pt x="0" y="2"/>
                      <a:pt x="0" y="1"/>
                    </a:cubicBezTo>
                    <a:cubicBezTo>
                      <a:pt x="0" y="1"/>
                      <a:pt x="0" y="1"/>
                      <a:pt x="0" y="0"/>
                    </a:cubicBezTo>
                    <a:cubicBezTo>
                      <a:pt x="0" y="0"/>
                      <a:pt x="0" y="0"/>
                      <a:pt x="0" y="0"/>
                    </a:cubicBezTo>
                    <a:cubicBezTo>
                      <a:pt x="1" y="0"/>
                      <a:pt x="1" y="0"/>
                      <a:pt x="1" y="0"/>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0"/>
                    </a:cubicBezTo>
                    <a:cubicBezTo>
                      <a:pt x="1" y="0"/>
                      <a:pt x="1" y="0"/>
                      <a:pt x="0" y="0"/>
                    </a:cubicBezTo>
                    <a:cubicBezTo>
                      <a:pt x="0" y="0"/>
                      <a:pt x="0" y="0"/>
                      <a:pt x="0" y="0"/>
                    </a:cubicBezTo>
                    <a:cubicBezTo>
                      <a:pt x="0" y="1"/>
                      <a:pt x="0" y="1"/>
                      <a:pt x="0" y="1"/>
                    </a:cubicBezTo>
                    <a:cubicBezTo>
                      <a:pt x="0" y="2"/>
                      <a:pt x="0" y="2"/>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19" name="Freeform 315"/>
              <p:cNvSpPr>
                <a:spLocks/>
              </p:cNvSpPr>
              <p:nvPr/>
            </p:nvSpPr>
            <p:spPr bwMode="auto">
              <a:xfrm>
                <a:off x="1639" y="1408"/>
                <a:ext cx="4" cy="3"/>
              </a:xfrm>
              <a:custGeom>
                <a:avLst/>
                <a:gdLst>
                  <a:gd name="T0" fmla="*/ 1 w 2"/>
                  <a:gd name="T1" fmla="*/ 1 h 1"/>
                  <a:gd name="T2" fmla="*/ 0 w 2"/>
                  <a:gd name="T3" fmla="*/ 1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0" y="0"/>
                      <a:pt x="1" y="0"/>
                      <a:pt x="1" y="0"/>
                    </a:cubicBezTo>
                    <a:cubicBezTo>
                      <a:pt x="1" y="0"/>
                      <a:pt x="2" y="0"/>
                      <a:pt x="2" y="0"/>
                    </a:cubicBezTo>
                    <a:cubicBezTo>
                      <a:pt x="2"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20" name="Freeform 316"/>
              <p:cNvSpPr>
                <a:spLocks/>
              </p:cNvSpPr>
              <p:nvPr/>
            </p:nvSpPr>
            <p:spPr bwMode="auto">
              <a:xfrm>
                <a:off x="1639" y="1408"/>
                <a:ext cx="4" cy="3"/>
              </a:xfrm>
              <a:custGeom>
                <a:avLst/>
                <a:gdLst>
                  <a:gd name="T0" fmla="*/ 1 w 2"/>
                  <a:gd name="T1" fmla="*/ 1 h 1"/>
                  <a:gd name="T2" fmla="*/ 1 w 2"/>
                  <a:gd name="T3" fmla="*/ 1 h 1"/>
                  <a:gd name="T4" fmla="*/ 0 w 2"/>
                  <a:gd name="T5" fmla="*/ 1 h 1"/>
                  <a:gd name="T6" fmla="*/ 0 w 2"/>
                  <a:gd name="T7" fmla="*/ 1 h 1"/>
                  <a:gd name="T8" fmla="*/ 0 w 2"/>
                  <a:gd name="T9" fmla="*/ 0 h 1"/>
                  <a:gd name="T10" fmla="*/ 1 w 2"/>
                  <a:gd name="T11" fmla="*/ 0 h 1"/>
                  <a:gd name="T12" fmla="*/ 1 w 2"/>
                  <a:gd name="T13" fmla="*/ 0 h 1"/>
                  <a:gd name="T14" fmla="*/ 2 w 2"/>
                  <a:gd name="T15" fmla="*/ 0 h 1"/>
                  <a:gd name="T16" fmla="*/ 1 w 2"/>
                  <a:gd name="T17" fmla="*/ 1 h 1"/>
                  <a:gd name="T18" fmla="*/ 1 w 2"/>
                  <a:gd name="T19" fmla="*/ 1 h 1"/>
                  <a:gd name="T20" fmla="*/ 1 w 2"/>
                  <a:gd name="T21" fmla="*/ 1 h 1"/>
                  <a:gd name="T22" fmla="*/ 1 w 2"/>
                  <a:gd name="T23" fmla="*/ 1 h 1"/>
                  <a:gd name="T24" fmla="*/ 1 w 2"/>
                  <a:gd name="T25" fmla="*/ 1 h 1"/>
                  <a:gd name="T26" fmla="*/ 2 w 2"/>
                  <a:gd name="T27" fmla="*/ 0 h 1"/>
                  <a:gd name="T28" fmla="*/ 1 w 2"/>
                  <a:gd name="T29" fmla="*/ 0 h 1"/>
                  <a:gd name="T30" fmla="*/ 1 w 2"/>
                  <a:gd name="T31" fmla="*/ 0 h 1"/>
                  <a:gd name="T32" fmla="*/ 0 w 2"/>
                  <a:gd name="T33" fmla="*/ 0 h 1"/>
                  <a:gd name="T34" fmla="*/ 0 w 2"/>
                  <a:gd name="T35" fmla="*/ 1 h 1"/>
                  <a:gd name="T36" fmla="*/ 0 w 2"/>
                  <a:gd name="T37" fmla="*/ 1 h 1"/>
                  <a:gd name="T38" fmla="*/ 1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1"/>
                    </a:moveTo>
                    <a:cubicBezTo>
                      <a:pt x="1" y="1"/>
                      <a:pt x="1" y="1"/>
                      <a:pt x="1" y="1"/>
                    </a:cubicBezTo>
                    <a:cubicBezTo>
                      <a:pt x="1" y="1"/>
                      <a:pt x="1" y="1"/>
                      <a:pt x="0" y="1"/>
                    </a:cubicBezTo>
                    <a:cubicBezTo>
                      <a:pt x="0" y="1"/>
                      <a:pt x="0" y="1"/>
                      <a:pt x="0" y="1"/>
                    </a:cubicBezTo>
                    <a:cubicBezTo>
                      <a:pt x="0" y="0"/>
                      <a:pt x="0" y="0"/>
                      <a:pt x="0" y="0"/>
                    </a:cubicBezTo>
                    <a:cubicBezTo>
                      <a:pt x="1" y="0"/>
                      <a:pt x="1" y="0"/>
                      <a:pt x="1" y="0"/>
                    </a:cubicBezTo>
                    <a:cubicBezTo>
                      <a:pt x="1" y="0"/>
                      <a:pt x="1" y="0"/>
                      <a:pt x="1" y="0"/>
                    </a:cubicBezTo>
                    <a:cubicBezTo>
                      <a:pt x="1" y="0"/>
                      <a:pt x="2" y="0"/>
                      <a:pt x="2" y="0"/>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ubicBezTo>
                      <a:pt x="2" y="0"/>
                      <a:pt x="2" y="0"/>
                      <a:pt x="1" y="0"/>
                    </a:cubicBezTo>
                    <a:cubicBezTo>
                      <a:pt x="1" y="0"/>
                      <a:pt x="1" y="0"/>
                      <a:pt x="1" y="0"/>
                    </a:cubicBezTo>
                    <a:cubicBezTo>
                      <a:pt x="1" y="0"/>
                      <a:pt x="1" y="0"/>
                      <a:pt x="0" y="0"/>
                    </a:cubicBezTo>
                    <a:cubicBezTo>
                      <a:pt x="0" y="0"/>
                      <a:pt x="0" y="0"/>
                      <a:pt x="0" y="1"/>
                    </a:cubicBezTo>
                    <a:cubicBezTo>
                      <a:pt x="0" y="1"/>
                      <a:pt x="0" y="1"/>
                      <a:pt x="0"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21" name="Oval 317"/>
              <p:cNvSpPr>
                <a:spLocks noChangeArrowheads="1"/>
              </p:cNvSpPr>
              <p:nvPr/>
            </p:nvSpPr>
            <p:spPr bwMode="auto">
              <a:xfrm>
                <a:off x="1634" y="1406"/>
                <a:ext cx="2" cy="5"/>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22" name="Freeform 318"/>
              <p:cNvSpPr>
                <a:spLocks/>
              </p:cNvSpPr>
              <p:nvPr/>
            </p:nvSpPr>
            <p:spPr bwMode="auto">
              <a:xfrm>
                <a:off x="1634" y="1406"/>
                <a:ext cx="2" cy="5"/>
              </a:xfrm>
              <a:custGeom>
                <a:avLst/>
                <a:gdLst>
                  <a:gd name="T0" fmla="*/ 1 w 1"/>
                  <a:gd name="T1" fmla="*/ 2 h 2"/>
                  <a:gd name="T2" fmla="*/ 1 w 1"/>
                  <a:gd name="T3" fmla="*/ 2 h 2"/>
                  <a:gd name="T4" fmla="*/ 0 w 1"/>
                  <a:gd name="T5" fmla="*/ 2 h 2"/>
                  <a:gd name="T6" fmla="*/ 0 w 1"/>
                  <a:gd name="T7" fmla="*/ 1 h 2"/>
                  <a:gd name="T8" fmla="*/ 0 w 1"/>
                  <a:gd name="T9" fmla="*/ 1 h 2"/>
                  <a:gd name="T10" fmla="*/ 1 w 1"/>
                  <a:gd name="T11" fmla="*/ 0 h 2"/>
                  <a:gd name="T12" fmla="*/ 1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1 w 1"/>
                  <a:gd name="T29" fmla="*/ 0 h 2"/>
                  <a:gd name="T30" fmla="*/ 1 w 1"/>
                  <a:gd name="T31" fmla="*/ 0 h 2"/>
                  <a:gd name="T32" fmla="*/ 0 w 1"/>
                  <a:gd name="T33" fmla="*/ 1 h 2"/>
                  <a:gd name="T34" fmla="*/ 0 w 1"/>
                  <a:gd name="T35" fmla="*/ 1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0" y="2"/>
                      <a:pt x="0" y="2"/>
                    </a:cubicBezTo>
                    <a:cubicBezTo>
                      <a:pt x="0" y="2"/>
                      <a:pt x="0" y="2"/>
                      <a:pt x="0" y="1"/>
                    </a:cubicBezTo>
                    <a:cubicBezTo>
                      <a:pt x="0" y="1"/>
                      <a:pt x="0" y="1"/>
                      <a:pt x="0" y="1"/>
                    </a:cubicBezTo>
                    <a:cubicBezTo>
                      <a:pt x="0" y="0"/>
                      <a:pt x="0" y="0"/>
                      <a:pt x="1" y="0"/>
                    </a:cubicBezTo>
                    <a:cubicBezTo>
                      <a:pt x="1" y="0"/>
                      <a:pt x="1" y="0"/>
                      <a:pt x="1" y="0"/>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0"/>
                    </a:cubicBezTo>
                    <a:cubicBezTo>
                      <a:pt x="1" y="0"/>
                      <a:pt x="1" y="0"/>
                      <a:pt x="1" y="0"/>
                    </a:cubicBezTo>
                    <a:cubicBezTo>
                      <a:pt x="0" y="0"/>
                      <a:pt x="0" y="0"/>
                      <a:pt x="0" y="1"/>
                    </a:cubicBezTo>
                    <a:cubicBezTo>
                      <a:pt x="0" y="1"/>
                      <a:pt x="0" y="1"/>
                      <a:pt x="0" y="1"/>
                    </a:cubicBezTo>
                    <a:cubicBezTo>
                      <a:pt x="0" y="2"/>
                      <a:pt x="0" y="2"/>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23" name="Oval 319"/>
              <p:cNvSpPr>
                <a:spLocks noChangeArrowheads="1"/>
              </p:cNvSpPr>
              <p:nvPr/>
            </p:nvSpPr>
            <p:spPr bwMode="auto">
              <a:xfrm>
                <a:off x="1643" y="1408"/>
                <a:ext cx="3" cy="3"/>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24" name="Freeform 320"/>
              <p:cNvSpPr>
                <a:spLocks/>
              </p:cNvSpPr>
              <p:nvPr/>
            </p:nvSpPr>
            <p:spPr bwMode="auto">
              <a:xfrm>
                <a:off x="1643" y="1408"/>
                <a:ext cx="3" cy="3"/>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0" y="1"/>
                    </a:cubicBezTo>
                    <a:cubicBezTo>
                      <a:pt x="0" y="1"/>
                      <a:pt x="0" y="1"/>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25" name="Freeform 321"/>
              <p:cNvSpPr>
                <a:spLocks/>
              </p:cNvSpPr>
              <p:nvPr/>
            </p:nvSpPr>
            <p:spPr bwMode="auto">
              <a:xfrm>
                <a:off x="1648" y="1406"/>
                <a:ext cx="2" cy="2"/>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0"/>
                      <a:pt x="0" y="0"/>
                    </a:cubicBezTo>
                    <a:cubicBezTo>
                      <a:pt x="0" y="0"/>
                      <a:pt x="1" y="0"/>
                      <a:pt x="1" y="1"/>
                    </a:cubicBezTo>
                    <a:cubicBezTo>
                      <a:pt x="1" y="1"/>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26" name="Freeform 322"/>
              <p:cNvSpPr>
                <a:spLocks/>
              </p:cNvSpPr>
              <p:nvPr/>
            </p:nvSpPr>
            <p:spPr bwMode="auto">
              <a:xfrm>
                <a:off x="1648" y="1406"/>
                <a:ext cx="2" cy="2"/>
              </a:xfrm>
              <a:custGeom>
                <a:avLst/>
                <a:gdLst>
                  <a:gd name="T0" fmla="*/ 0 w 1"/>
                  <a:gd name="T1" fmla="*/ 1 h 1"/>
                  <a:gd name="T2" fmla="*/ 0 w 1"/>
                  <a:gd name="T3" fmla="*/ 1 h 1"/>
                  <a:gd name="T4" fmla="*/ 0 w 1"/>
                  <a:gd name="T5" fmla="*/ 1 h 1"/>
                  <a:gd name="T6" fmla="*/ 0 w 1"/>
                  <a:gd name="T7" fmla="*/ 1 h 1"/>
                  <a:gd name="T8" fmla="*/ 0 w 1"/>
                  <a:gd name="T9" fmla="*/ 0 h 1"/>
                  <a:gd name="T10" fmla="*/ 0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0 h 1"/>
                  <a:gd name="T30" fmla="*/ 0 w 1"/>
                  <a:gd name="T31" fmla="*/ 0 h 1"/>
                  <a:gd name="T32" fmla="*/ 0 w 1"/>
                  <a:gd name="T33" fmla="*/ 0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27" name="Oval 323"/>
              <p:cNvSpPr>
                <a:spLocks noChangeArrowheads="1"/>
              </p:cNvSpPr>
              <p:nvPr/>
            </p:nvSpPr>
            <p:spPr bwMode="auto">
              <a:xfrm>
                <a:off x="1650" y="1406"/>
                <a:ext cx="3" cy="1"/>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28" name="Freeform 324"/>
              <p:cNvSpPr>
                <a:spLocks/>
              </p:cNvSpPr>
              <p:nvPr/>
            </p:nvSpPr>
            <p:spPr bwMode="auto">
              <a:xfrm>
                <a:off x="1650" y="1406"/>
                <a:ext cx="3" cy="0"/>
              </a:xfrm>
              <a:custGeom>
                <a:avLst/>
                <a:gdLst>
                  <a:gd name="T0" fmla="*/ 0 w 1"/>
                  <a:gd name="T1" fmla="*/ 0 w 1"/>
                  <a:gd name="T2" fmla="*/ 0 w 1"/>
                  <a:gd name="T3" fmla="*/ 0 w 1"/>
                  <a:gd name="T4" fmla="*/ 0 w 1"/>
                  <a:gd name="T5" fmla="*/ 0 w 1"/>
                  <a:gd name="T6" fmla="*/ 1 w 1"/>
                  <a:gd name="T7" fmla="*/ 1 w 1"/>
                  <a:gd name="T8" fmla="*/ 1 w 1"/>
                  <a:gd name="T9" fmla="*/ 0 w 1"/>
                  <a:gd name="T10" fmla="*/ 0 w 1"/>
                  <a:gd name="T11" fmla="*/ 0 w 1"/>
                  <a:gd name="T12" fmla="*/ 1 w 1"/>
                  <a:gd name="T13" fmla="*/ 1 w 1"/>
                  <a:gd name="T14" fmla="*/ 1 w 1"/>
                  <a:gd name="T15" fmla="*/ 0 w 1"/>
                  <a:gd name="T16" fmla="*/ 0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29" name="Freeform 325"/>
              <p:cNvSpPr>
                <a:spLocks/>
              </p:cNvSpPr>
              <p:nvPr/>
            </p:nvSpPr>
            <p:spPr bwMode="auto">
              <a:xfrm>
                <a:off x="1617" y="1394"/>
                <a:ext cx="5" cy="7"/>
              </a:xfrm>
              <a:custGeom>
                <a:avLst/>
                <a:gdLst>
                  <a:gd name="T0" fmla="*/ 1 w 2"/>
                  <a:gd name="T1" fmla="*/ 3 h 3"/>
                  <a:gd name="T2" fmla="*/ 0 w 2"/>
                  <a:gd name="T3" fmla="*/ 1 h 3"/>
                  <a:gd name="T4" fmla="*/ 1 w 2"/>
                  <a:gd name="T5" fmla="*/ 0 h 3"/>
                  <a:gd name="T6" fmla="*/ 2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1"/>
                    </a:cubicBezTo>
                    <a:cubicBezTo>
                      <a:pt x="0" y="1"/>
                      <a:pt x="1" y="0"/>
                      <a:pt x="1" y="0"/>
                    </a:cubicBezTo>
                    <a:cubicBezTo>
                      <a:pt x="2" y="1"/>
                      <a:pt x="2" y="1"/>
                      <a:pt x="2" y="2"/>
                    </a:cubicBezTo>
                    <a:cubicBezTo>
                      <a:pt x="2" y="2"/>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30" name="Freeform 326"/>
              <p:cNvSpPr>
                <a:spLocks/>
              </p:cNvSpPr>
              <p:nvPr/>
            </p:nvSpPr>
            <p:spPr bwMode="auto">
              <a:xfrm>
                <a:off x="1617" y="1394"/>
                <a:ext cx="5" cy="7"/>
              </a:xfrm>
              <a:custGeom>
                <a:avLst/>
                <a:gdLst>
                  <a:gd name="T0" fmla="*/ 1 w 2"/>
                  <a:gd name="T1" fmla="*/ 3 h 3"/>
                  <a:gd name="T2" fmla="*/ 1 w 2"/>
                  <a:gd name="T3" fmla="*/ 3 h 3"/>
                  <a:gd name="T4" fmla="*/ 0 w 2"/>
                  <a:gd name="T5" fmla="*/ 2 h 3"/>
                  <a:gd name="T6" fmla="*/ 0 w 2"/>
                  <a:gd name="T7" fmla="*/ 1 h 3"/>
                  <a:gd name="T8" fmla="*/ 1 w 2"/>
                  <a:gd name="T9" fmla="*/ 1 h 3"/>
                  <a:gd name="T10" fmla="*/ 1 w 2"/>
                  <a:gd name="T11" fmla="*/ 1 h 3"/>
                  <a:gd name="T12" fmla="*/ 2 w 2"/>
                  <a:gd name="T13" fmla="*/ 1 h 3"/>
                  <a:gd name="T14" fmla="*/ 2 w 2"/>
                  <a:gd name="T15" fmla="*/ 2 h 3"/>
                  <a:gd name="T16" fmla="*/ 2 w 2"/>
                  <a:gd name="T17" fmla="*/ 2 h 3"/>
                  <a:gd name="T18" fmla="*/ 1 w 2"/>
                  <a:gd name="T19" fmla="*/ 3 h 3"/>
                  <a:gd name="T20" fmla="*/ 1 w 2"/>
                  <a:gd name="T21" fmla="*/ 3 h 3"/>
                  <a:gd name="T22" fmla="*/ 1 w 2"/>
                  <a:gd name="T23" fmla="*/ 3 h 3"/>
                  <a:gd name="T24" fmla="*/ 2 w 2"/>
                  <a:gd name="T25" fmla="*/ 2 h 3"/>
                  <a:gd name="T26" fmla="*/ 2 w 2"/>
                  <a:gd name="T27" fmla="*/ 2 h 3"/>
                  <a:gd name="T28" fmla="*/ 2 w 2"/>
                  <a:gd name="T29" fmla="*/ 1 h 3"/>
                  <a:gd name="T30" fmla="*/ 1 w 2"/>
                  <a:gd name="T31" fmla="*/ 0 h 3"/>
                  <a:gd name="T32" fmla="*/ 0 w 2"/>
                  <a:gd name="T33" fmla="*/ 1 h 3"/>
                  <a:gd name="T34" fmla="*/ 0 w 2"/>
                  <a:gd name="T35" fmla="*/ 1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2"/>
                      <a:pt x="0" y="2"/>
                    </a:cubicBezTo>
                    <a:cubicBezTo>
                      <a:pt x="0" y="2"/>
                      <a:pt x="0" y="2"/>
                      <a:pt x="0" y="1"/>
                    </a:cubicBezTo>
                    <a:cubicBezTo>
                      <a:pt x="0" y="1"/>
                      <a:pt x="0" y="1"/>
                      <a:pt x="1" y="1"/>
                    </a:cubicBezTo>
                    <a:cubicBezTo>
                      <a:pt x="1" y="1"/>
                      <a:pt x="1" y="0"/>
                      <a:pt x="1" y="1"/>
                    </a:cubicBezTo>
                    <a:cubicBezTo>
                      <a:pt x="1" y="1"/>
                      <a:pt x="2" y="1"/>
                      <a:pt x="2" y="1"/>
                    </a:cubicBezTo>
                    <a:cubicBezTo>
                      <a:pt x="2" y="1"/>
                      <a:pt x="2" y="1"/>
                      <a:pt x="2" y="2"/>
                    </a:cubicBezTo>
                    <a:cubicBezTo>
                      <a:pt x="2" y="2"/>
                      <a:pt x="2" y="2"/>
                      <a:pt x="2" y="2"/>
                    </a:cubicBezTo>
                    <a:cubicBezTo>
                      <a:pt x="1" y="3"/>
                      <a:pt x="1" y="3"/>
                      <a:pt x="1" y="3"/>
                    </a:cubicBezTo>
                    <a:cubicBezTo>
                      <a:pt x="1" y="3"/>
                      <a:pt x="1" y="3"/>
                      <a:pt x="1" y="3"/>
                    </a:cubicBezTo>
                    <a:cubicBezTo>
                      <a:pt x="1" y="3"/>
                      <a:pt x="1" y="3"/>
                      <a:pt x="1" y="3"/>
                    </a:cubicBezTo>
                    <a:cubicBezTo>
                      <a:pt x="1" y="3"/>
                      <a:pt x="1" y="3"/>
                      <a:pt x="2" y="2"/>
                    </a:cubicBezTo>
                    <a:cubicBezTo>
                      <a:pt x="2" y="2"/>
                      <a:pt x="2" y="2"/>
                      <a:pt x="2" y="2"/>
                    </a:cubicBezTo>
                    <a:cubicBezTo>
                      <a:pt x="2" y="1"/>
                      <a:pt x="2" y="1"/>
                      <a:pt x="2" y="1"/>
                    </a:cubicBezTo>
                    <a:cubicBezTo>
                      <a:pt x="2" y="1"/>
                      <a:pt x="1" y="1"/>
                      <a:pt x="1" y="0"/>
                    </a:cubicBezTo>
                    <a:cubicBezTo>
                      <a:pt x="1" y="0"/>
                      <a:pt x="1" y="1"/>
                      <a:pt x="0" y="1"/>
                    </a:cubicBezTo>
                    <a:cubicBezTo>
                      <a:pt x="0" y="1"/>
                      <a:pt x="0" y="1"/>
                      <a:pt x="0" y="1"/>
                    </a:cubicBezTo>
                    <a:cubicBezTo>
                      <a:pt x="0" y="2"/>
                      <a:pt x="0" y="2"/>
                      <a:pt x="0" y="2"/>
                    </a:cubicBezTo>
                    <a:cubicBezTo>
                      <a:pt x="1" y="2"/>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31" name="Freeform 327"/>
              <p:cNvSpPr>
                <a:spLocks/>
              </p:cNvSpPr>
              <p:nvPr/>
            </p:nvSpPr>
            <p:spPr bwMode="auto">
              <a:xfrm>
                <a:off x="1653" y="1403"/>
                <a:ext cx="2" cy="3"/>
              </a:xfrm>
              <a:custGeom>
                <a:avLst/>
                <a:gdLst>
                  <a:gd name="T0" fmla="*/ 0 w 1"/>
                  <a:gd name="T1" fmla="*/ 1 h 1"/>
                  <a:gd name="T2" fmla="*/ 0 w 1"/>
                  <a:gd name="T3" fmla="*/ 0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0" y="0"/>
                      <a:pt x="0" y="0"/>
                      <a:pt x="0" y="0"/>
                    </a:cubicBezTo>
                    <a:cubicBezTo>
                      <a:pt x="1" y="0"/>
                      <a:pt x="1" y="0"/>
                      <a:pt x="1" y="0"/>
                    </a:cubicBezTo>
                    <a:cubicBezTo>
                      <a:pt x="1" y="0"/>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32" name="Freeform 328"/>
              <p:cNvSpPr>
                <a:spLocks/>
              </p:cNvSpPr>
              <p:nvPr/>
            </p:nvSpPr>
            <p:spPr bwMode="auto">
              <a:xfrm>
                <a:off x="1653" y="1403"/>
                <a:ext cx="2" cy="3"/>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0 h 1"/>
                  <a:gd name="T12" fmla="*/ 1 w 1"/>
                  <a:gd name="T13" fmla="*/ 0 h 1"/>
                  <a:gd name="T14" fmla="*/ 1 w 1"/>
                  <a:gd name="T15" fmla="*/ 0 h 1"/>
                  <a:gd name="T16" fmla="*/ 1 w 1"/>
                  <a:gd name="T17" fmla="*/ 1 h 1"/>
                  <a:gd name="T18" fmla="*/ 0 w 1"/>
                  <a:gd name="T19" fmla="*/ 1 h 1"/>
                  <a:gd name="T20" fmla="*/ 0 w 1"/>
                  <a:gd name="T21" fmla="*/ 1 h 1"/>
                  <a:gd name="T22" fmla="*/ 0 w 1"/>
                  <a:gd name="T23" fmla="*/ 1 h 1"/>
                  <a:gd name="T24" fmla="*/ 1 w 1"/>
                  <a:gd name="T25" fmla="*/ 1 h 1"/>
                  <a:gd name="T26" fmla="*/ 1 w 1"/>
                  <a:gd name="T27" fmla="*/ 0 h 1"/>
                  <a:gd name="T28" fmla="*/ 1 w 1"/>
                  <a:gd name="T29" fmla="*/ 0 h 1"/>
                  <a:gd name="T30" fmla="*/ 0 w 1"/>
                  <a:gd name="T31" fmla="*/ 0 h 1"/>
                  <a:gd name="T32" fmla="*/ 0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1"/>
                    </a:cubicBezTo>
                    <a:cubicBezTo>
                      <a:pt x="1" y="1"/>
                      <a:pt x="1" y="1"/>
                      <a:pt x="0" y="1"/>
                    </a:cubicBezTo>
                    <a:cubicBezTo>
                      <a:pt x="0" y="1"/>
                      <a:pt x="0" y="1"/>
                      <a:pt x="0" y="1"/>
                    </a:cubicBezTo>
                    <a:cubicBezTo>
                      <a:pt x="0" y="1"/>
                      <a:pt x="0" y="1"/>
                      <a:pt x="0" y="1"/>
                    </a:cubicBezTo>
                    <a:cubicBezTo>
                      <a:pt x="1" y="1"/>
                      <a:pt x="1" y="1"/>
                      <a:pt x="1" y="1"/>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33" name="Freeform 329"/>
              <p:cNvSpPr>
                <a:spLocks/>
              </p:cNvSpPr>
              <p:nvPr/>
            </p:nvSpPr>
            <p:spPr bwMode="auto">
              <a:xfrm>
                <a:off x="1610" y="1385"/>
                <a:ext cx="3" cy="7"/>
              </a:xfrm>
              <a:custGeom>
                <a:avLst/>
                <a:gdLst>
                  <a:gd name="T0" fmla="*/ 1 w 1"/>
                  <a:gd name="T1" fmla="*/ 1 h 3"/>
                  <a:gd name="T2" fmla="*/ 1 w 1"/>
                  <a:gd name="T3" fmla="*/ 2 h 3"/>
                  <a:gd name="T4" fmla="*/ 0 w 1"/>
                  <a:gd name="T5" fmla="*/ 3 h 3"/>
                  <a:gd name="T6" fmla="*/ 0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1" y="1"/>
                      <a:pt x="1" y="1"/>
                      <a:pt x="1" y="2"/>
                    </a:cubicBezTo>
                    <a:cubicBezTo>
                      <a:pt x="1" y="2"/>
                      <a:pt x="1" y="3"/>
                      <a:pt x="0" y="3"/>
                    </a:cubicBezTo>
                    <a:cubicBezTo>
                      <a:pt x="0" y="3"/>
                      <a:pt x="0" y="2"/>
                      <a:pt x="0" y="1"/>
                    </a:cubicBezTo>
                    <a:cubicBezTo>
                      <a:pt x="0" y="1"/>
                      <a:pt x="0"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34" name="Freeform 330"/>
              <p:cNvSpPr>
                <a:spLocks/>
              </p:cNvSpPr>
              <p:nvPr/>
            </p:nvSpPr>
            <p:spPr bwMode="auto">
              <a:xfrm>
                <a:off x="1610" y="1385"/>
                <a:ext cx="3" cy="7"/>
              </a:xfrm>
              <a:custGeom>
                <a:avLst/>
                <a:gdLst>
                  <a:gd name="T0" fmla="*/ 1 w 1"/>
                  <a:gd name="T1" fmla="*/ 1 h 3"/>
                  <a:gd name="T2" fmla="*/ 1 w 1"/>
                  <a:gd name="T3" fmla="*/ 1 h 3"/>
                  <a:gd name="T4" fmla="*/ 1 w 1"/>
                  <a:gd name="T5" fmla="*/ 1 h 3"/>
                  <a:gd name="T6" fmla="*/ 1 w 1"/>
                  <a:gd name="T7" fmla="*/ 2 h 3"/>
                  <a:gd name="T8" fmla="*/ 1 w 1"/>
                  <a:gd name="T9" fmla="*/ 2 h 3"/>
                  <a:gd name="T10" fmla="*/ 0 w 1"/>
                  <a:gd name="T11" fmla="*/ 3 h 3"/>
                  <a:gd name="T12" fmla="*/ 0 w 1"/>
                  <a:gd name="T13" fmla="*/ 2 h 3"/>
                  <a:gd name="T14" fmla="*/ 0 w 1"/>
                  <a:gd name="T15" fmla="*/ 1 h 3"/>
                  <a:gd name="T16" fmla="*/ 0 w 1"/>
                  <a:gd name="T17" fmla="*/ 1 h 3"/>
                  <a:gd name="T18" fmla="*/ 1 w 1"/>
                  <a:gd name="T19" fmla="*/ 1 h 3"/>
                  <a:gd name="T20" fmla="*/ 1 w 1"/>
                  <a:gd name="T21" fmla="*/ 1 h 3"/>
                  <a:gd name="T22" fmla="*/ 1 w 1"/>
                  <a:gd name="T23" fmla="*/ 1 h 3"/>
                  <a:gd name="T24" fmla="*/ 0 w 1"/>
                  <a:gd name="T25" fmla="*/ 1 h 3"/>
                  <a:gd name="T26" fmla="*/ 0 w 1"/>
                  <a:gd name="T27" fmla="*/ 1 h 3"/>
                  <a:gd name="T28" fmla="*/ 0 w 1"/>
                  <a:gd name="T29" fmla="*/ 2 h 3"/>
                  <a:gd name="T30" fmla="*/ 0 w 1"/>
                  <a:gd name="T31" fmla="*/ 3 h 3"/>
                  <a:gd name="T32" fmla="*/ 1 w 1"/>
                  <a:gd name="T33" fmla="*/ 2 h 3"/>
                  <a:gd name="T34" fmla="*/ 1 w 1"/>
                  <a:gd name="T35" fmla="*/ 2 h 3"/>
                  <a:gd name="T36" fmla="*/ 1 w 1"/>
                  <a:gd name="T37" fmla="*/ 1 h 3"/>
                  <a:gd name="T38" fmla="*/ 1 w 1"/>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3">
                    <a:moveTo>
                      <a:pt x="1" y="1"/>
                    </a:moveTo>
                    <a:cubicBezTo>
                      <a:pt x="1" y="1"/>
                      <a:pt x="1" y="1"/>
                      <a:pt x="1" y="1"/>
                    </a:cubicBezTo>
                    <a:cubicBezTo>
                      <a:pt x="1" y="1"/>
                      <a:pt x="1" y="1"/>
                      <a:pt x="1" y="1"/>
                    </a:cubicBezTo>
                    <a:cubicBezTo>
                      <a:pt x="1" y="1"/>
                      <a:pt x="1" y="1"/>
                      <a:pt x="1" y="2"/>
                    </a:cubicBezTo>
                    <a:cubicBezTo>
                      <a:pt x="1" y="2"/>
                      <a:pt x="1" y="2"/>
                      <a:pt x="1" y="2"/>
                    </a:cubicBezTo>
                    <a:cubicBezTo>
                      <a:pt x="1" y="2"/>
                      <a:pt x="1" y="3"/>
                      <a:pt x="0" y="3"/>
                    </a:cubicBezTo>
                    <a:cubicBezTo>
                      <a:pt x="0" y="3"/>
                      <a:pt x="0" y="2"/>
                      <a:pt x="0" y="2"/>
                    </a:cubicBezTo>
                    <a:cubicBezTo>
                      <a:pt x="0" y="2"/>
                      <a:pt x="0" y="2"/>
                      <a:pt x="0" y="1"/>
                    </a:cubicBezTo>
                    <a:cubicBezTo>
                      <a:pt x="0" y="1"/>
                      <a:pt x="0" y="1"/>
                      <a:pt x="0" y="1"/>
                    </a:cubicBezTo>
                    <a:cubicBezTo>
                      <a:pt x="0" y="1"/>
                      <a:pt x="0" y="1"/>
                      <a:pt x="1" y="1"/>
                    </a:cubicBezTo>
                    <a:cubicBezTo>
                      <a:pt x="1" y="1"/>
                      <a:pt x="1" y="1"/>
                      <a:pt x="1" y="1"/>
                    </a:cubicBezTo>
                    <a:cubicBezTo>
                      <a:pt x="1" y="1"/>
                      <a:pt x="1" y="1"/>
                      <a:pt x="1" y="1"/>
                    </a:cubicBezTo>
                    <a:cubicBezTo>
                      <a:pt x="0" y="0"/>
                      <a:pt x="0" y="1"/>
                      <a:pt x="0" y="1"/>
                    </a:cubicBezTo>
                    <a:cubicBezTo>
                      <a:pt x="0" y="1"/>
                      <a:pt x="0" y="1"/>
                      <a:pt x="0" y="1"/>
                    </a:cubicBezTo>
                    <a:cubicBezTo>
                      <a:pt x="0" y="2"/>
                      <a:pt x="0" y="2"/>
                      <a:pt x="0" y="2"/>
                    </a:cubicBezTo>
                    <a:cubicBezTo>
                      <a:pt x="0" y="2"/>
                      <a:pt x="0" y="3"/>
                      <a:pt x="0" y="3"/>
                    </a:cubicBezTo>
                    <a:cubicBezTo>
                      <a:pt x="1" y="3"/>
                      <a:pt x="1" y="2"/>
                      <a:pt x="1" y="2"/>
                    </a:cubicBezTo>
                    <a:cubicBezTo>
                      <a:pt x="1" y="2"/>
                      <a:pt x="1" y="2"/>
                      <a:pt x="1" y="2"/>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35" name="Freeform 331"/>
              <p:cNvSpPr>
                <a:spLocks/>
              </p:cNvSpPr>
              <p:nvPr/>
            </p:nvSpPr>
            <p:spPr bwMode="auto">
              <a:xfrm>
                <a:off x="1606" y="1382"/>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2"/>
                      <a:pt x="0" y="2"/>
                    </a:cubicBezTo>
                    <a:cubicBezTo>
                      <a:pt x="0" y="2"/>
                      <a:pt x="0" y="1"/>
                      <a:pt x="0" y="1"/>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36" name="Freeform 332"/>
              <p:cNvSpPr>
                <a:spLocks/>
              </p:cNvSpPr>
              <p:nvPr/>
            </p:nvSpPr>
            <p:spPr bwMode="auto">
              <a:xfrm>
                <a:off x="1606" y="1382"/>
                <a:ext cx="2" cy="5"/>
              </a:xfrm>
              <a:custGeom>
                <a:avLst/>
                <a:gdLst>
                  <a:gd name="T0" fmla="*/ 1 w 1"/>
                  <a:gd name="T1" fmla="*/ 0 h 2"/>
                  <a:gd name="T2" fmla="*/ 1 w 1"/>
                  <a:gd name="T3" fmla="*/ 0 h 2"/>
                  <a:gd name="T4" fmla="*/ 1 w 1"/>
                  <a:gd name="T5" fmla="*/ 0 h 2"/>
                  <a:gd name="T6" fmla="*/ 1 w 1"/>
                  <a:gd name="T7" fmla="*/ 1 h 2"/>
                  <a:gd name="T8" fmla="*/ 1 w 1"/>
                  <a:gd name="T9" fmla="*/ 1 h 2"/>
                  <a:gd name="T10" fmla="*/ 0 w 1"/>
                  <a:gd name="T11" fmla="*/ 2 h 2"/>
                  <a:gd name="T12" fmla="*/ 0 w 1"/>
                  <a:gd name="T13" fmla="*/ 1 h 2"/>
                  <a:gd name="T14" fmla="*/ 0 w 1"/>
                  <a:gd name="T15" fmla="*/ 1 h 2"/>
                  <a:gd name="T16" fmla="*/ 0 w 1"/>
                  <a:gd name="T17" fmla="*/ 0 h 2"/>
                  <a:gd name="T18" fmla="*/ 1 w 1"/>
                  <a:gd name="T19" fmla="*/ 0 h 2"/>
                  <a:gd name="T20" fmla="*/ 1 w 1"/>
                  <a:gd name="T21" fmla="*/ 0 h 2"/>
                  <a:gd name="T22" fmla="*/ 1 w 1"/>
                  <a:gd name="T23" fmla="*/ 0 h 2"/>
                  <a:gd name="T24" fmla="*/ 0 w 1"/>
                  <a:gd name="T25" fmla="*/ 0 h 2"/>
                  <a:gd name="T26" fmla="*/ 0 w 1"/>
                  <a:gd name="T27" fmla="*/ 1 h 2"/>
                  <a:gd name="T28" fmla="*/ 0 w 1"/>
                  <a:gd name="T29" fmla="*/ 1 h 2"/>
                  <a:gd name="T30" fmla="*/ 0 w 1"/>
                  <a:gd name="T31" fmla="*/ 2 h 2"/>
                  <a:gd name="T32" fmla="*/ 1 w 1"/>
                  <a:gd name="T33" fmla="*/ 1 h 2"/>
                  <a:gd name="T34" fmla="*/ 1 w 1"/>
                  <a:gd name="T35" fmla="*/ 1 h 2"/>
                  <a:gd name="T36" fmla="*/ 1 w 1"/>
                  <a:gd name="T37" fmla="*/ 0 h 2"/>
                  <a:gd name="T38" fmla="*/ 1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0"/>
                    </a:moveTo>
                    <a:cubicBezTo>
                      <a:pt x="1" y="0"/>
                      <a:pt x="1" y="0"/>
                      <a:pt x="1" y="0"/>
                    </a:cubicBezTo>
                    <a:cubicBezTo>
                      <a:pt x="1" y="0"/>
                      <a:pt x="1" y="0"/>
                      <a:pt x="1" y="0"/>
                    </a:cubicBezTo>
                    <a:cubicBezTo>
                      <a:pt x="1" y="0"/>
                      <a:pt x="1" y="1"/>
                      <a:pt x="1" y="1"/>
                    </a:cubicBezTo>
                    <a:cubicBezTo>
                      <a:pt x="1" y="1"/>
                      <a:pt x="1" y="1"/>
                      <a:pt x="1" y="1"/>
                    </a:cubicBezTo>
                    <a:cubicBezTo>
                      <a:pt x="1" y="2"/>
                      <a:pt x="1" y="2"/>
                      <a:pt x="0" y="2"/>
                    </a:cubicBezTo>
                    <a:cubicBezTo>
                      <a:pt x="0" y="2"/>
                      <a:pt x="0" y="2"/>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0" y="2"/>
                      <a:pt x="0" y="2"/>
                      <a:pt x="0" y="2"/>
                    </a:cubicBezTo>
                    <a:cubicBezTo>
                      <a:pt x="1" y="2"/>
                      <a:pt x="1" y="2"/>
                      <a:pt x="1"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37" name="Freeform 333"/>
              <p:cNvSpPr>
                <a:spLocks/>
              </p:cNvSpPr>
              <p:nvPr/>
            </p:nvSpPr>
            <p:spPr bwMode="auto">
              <a:xfrm>
                <a:off x="1596" y="1377"/>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2"/>
                      <a:pt x="0" y="2"/>
                    </a:cubicBezTo>
                    <a:cubicBezTo>
                      <a:pt x="0" y="2"/>
                      <a:pt x="0" y="1"/>
                      <a:pt x="0" y="1"/>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38" name="Freeform 334"/>
              <p:cNvSpPr>
                <a:spLocks/>
              </p:cNvSpPr>
              <p:nvPr/>
            </p:nvSpPr>
            <p:spPr bwMode="auto">
              <a:xfrm>
                <a:off x="1596" y="1377"/>
                <a:ext cx="2" cy="5"/>
              </a:xfrm>
              <a:custGeom>
                <a:avLst/>
                <a:gdLst>
                  <a:gd name="T0" fmla="*/ 1 w 1"/>
                  <a:gd name="T1" fmla="*/ 0 h 2"/>
                  <a:gd name="T2" fmla="*/ 1 w 1"/>
                  <a:gd name="T3" fmla="*/ 0 h 2"/>
                  <a:gd name="T4" fmla="*/ 1 w 1"/>
                  <a:gd name="T5" fmla="*/ 0 h 2"/>
                  <a:gd name="T6" fmla="*/ 1 w 1"/>
                  <a:gd name="T7" fmla="*/ 1 h 2"/>
                  <a:gd name="T8" fmla="*/ 1 w 1"/>
                  <a:gd name="T9" fmla="*/ 1 h 2"/>
                  <a:gd name="T10" fmla="*/ 0 w 1"/>
                  <a:gd name="T11" fmla="*/ 2 h 2"/>
                  <a:gd name="T12" fmla="*/ 0 w 1"/>
                  <a:gd name="T13" fmla="*/ 1 h 2"/>
                  <a:gd name="T14" fmla="*/ 0 w 1"/>
                  <a:gd name="T15" fmla="*/ 1 h 2"/>
                  <a:gd name="T16" fmla="*/ 0 w 1"/>
                  <a:gd name="T17" fmla="*/ 0 h 2"/>
                  <a:gd name="T18" fmla="*/ 1 w 1"/>
                  <a:gd name="T19" fmla="*/ 0 h 2"/>
                  <a:gd name="T20" fmla="*/ 1 w 1"/>
                  <a:gd name="T21" fmla="*/ 0 h 2"/>
                  <a:gd name="T22" fmla="*/ 1 w 1"/>
                  <a:gd name="T23" fmla="*/ 0 h 2"/>
                  <a:gd name="T24" fmla="*/ 0 w 1"/>
                  <a:gd name="T25" fmla="*/ 0 h 2"/>
                  <a:gd name="T26" fmla="*/ 0 w 1"/>
                  <a:gd name="T27" fmla="*/ 1 h 2"/>
                  <a:gd name="T28" fmla="*/ 0 w 1"/>
                  <a:gd name="T29" fmla="*/ 1 h 2"/>
                  <a:gd name="T30" fmla="*/ 0 w 1"/>
                  <a:gd name="T31" fmla="*/ 2 h 2"/>
                  <a:gd name="T32" fmla="*/ 1 w 1"/>
                  <a:gd name="T33" fmla="*/ 1 h 2"/>
                  <a:gd name="T34" fmla="*/ 1 w 1"/>
                  <a:gd name="T35" fmla="*/ 1 h 2"/>
                  <a:gd name="T36" fmla="*/ 1 w 1"/>
                  <a:gd name="T37" fmla="*/ 0 h 2"/>
                  <a:gd name="T38" fmla="*/ 1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0"/>
                    </a:moveTo>
                    <a:cubicBezTo>
                      <a:pt x="1" y="0"/>
                      <a:pt x="1" y="0"/>
                      <a:pt x="1" y="0"/>
                    </a:cubicBezTo>
                    <a:cubicBezTo>
                      <a:pt x="1" y="0"/>
                      <a:pt x="1" y="0"/>
                      <a:pt x="1" y="0"/>
                    </a:cubicBezTo>
                    <a:cubicBezTo>
                      <a:pt x="1" y="0"/>
                      <a:pt x="1" y="1"/>
                      <a:pt x="1" y="1"/>
                    </a:cubicBezTo>
                    <a:cubicBezTo>
                      <a:pt x="1" y="1"/>
                      <a:pt x="1" y="1"/>
                      <a:pt x="1" y="1"/>
                    </a:cubicBezTo>
                    <a:cubicBezTo>
                      <a:pt x="1" y="2"/>
                      <a:pt x="1" y="2"/>
                      <a:pt x="0" y="2"/>
                    </a:cubicBezTo>
                    <a:cubicBezTo>
                      <a:pt x="0" y="2"/>
                      <a:pt x="0" y="2"/>
                      <a:pt x="0" y="1"/>
                    </a:cubicBezTo>
                    <a:cubicBezTo>
                      <a:pt x="0" y="1"/>
                      <a:pt x="0" y="1"/>
                      <a:pt x="0" y="1"/>
                    </a:cubicBezTo>
                    <a:cubicBezTo>
                      <a:pt x="0" y="1"/>
                      <a:pt x="0" y="0"/>
                      <a:pt x="0" y="0"/>
                    </a:cubicBezTo>
                    <a:cubicBezTo>
                      <a:pt x="0" y="0"/>
                      <a:pt x="0" y="0"/>
                      <a:pt x="1" y="0"/>
                    </a:cubicBezTo>
                    <a:cubicBezTo>
                      <a:pt x="1" y="0"/>
                      <a:pt x="1" y="0"/>
                      <a:pt x="1" y="0"/>
                    </a:cubicBezTo>
                    <a:cubicBezTo>
                      <a:pt x="1" y="0"/>
                      <a:pt x="1" y="0"/>
                      <a:pt x="1" y="0"/>
                    </a:cubicBezTo>
                    <a:cubicBezTo>
                      <a:pt x="0" y="0"/>
                      <a:pt x="0" y="0"/>
                      <a:pt x="0" y="0"/>
                    </a:cubicBezTo>
                    <a:cubicBezTo>
                      <a:pt x="0" y="0"/>
                      <a:pt x="0" y="1"/>
                      <a:pt x="0" y="1"/>
                    </a:cubicBezTo>
                    <a:cubicBezTo>
                      <a:pt x="0" y="1"/>
                      <a:pt x="0" y="1"/>
                      <a:pt x="0" y="1"/>
                    </a:cubicBezTo>
                    <a:cubicBezTo>
                      <a:pt x="0" y="2"/>
                      <a:pt x="0" y="2"/>
                      <a:pt x="0" y="2"/>
                    </a:cubicBezTo>
                    <a:cubicBezTo>
                      <a:pt x="1" y="2"/>
                      <a:pt x="1" y="2"/>
                      <a:pt x="1"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39" name="Oval 335"/>
              <p:cNvSpPr>
                <a:spLocks noChangeArrowheads="1"/>
              </p:cNvSpPr>
              <p:nvPr/>
            </p:nvSpPr>
            <p:spPr bwMode="auto">
              <a:xfrm>
                <a:off x="1601" y="1380"/>
                <a:ext cx="2" cy="2"/>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40" name="Freeform 336"/>
              <p:cNvSpPr>
                <a:spLocks/>
              </p:cNvSpPr>
              <p:nvPr/>
            </p:nvSpPr>
            <p:spPr bwMode="auto">
              <a:xfrm>
                <a:off x="1601" y="1380"/>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1 h 1"/>
                  <a:gd name="T30" fmla="*/ 1 w 1"/>
                  <a:gd name="T31" fmla="*/ 1 h 1"/>
                  <a:gd name="T32" fmla="*/ 1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41" name="Freeform 337"/>
              <p:cNvSpPr>
                <a:spLocks/>
              </p:cNvSpPr>
              <p:nvPr/>
            </p:nvSpPr>
            <p:spPr bwMode="auto">
              <a:xfrm>
                <a:off x="1591" y="1377"/>
                <a:ext cx="3" cy="3"/>
              </a:xfrm>
              <a:custGeom>
                <a:avLst/>
                <a:gdLst>
                  <a:gd name="T0" fmla="*/ 1 w 1"/>
                  <a:gd name="T1" fmla="*/ 0 h 1"/>
                  <a:gd name="T2" fmla="*/ 1 w 1"/>
                  <a:gd name="T3" fmla="*/ 1 h 1"/>
                  <a:gd name="T4" fmla="*/ 1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1" y="1"/>
                      <a:pt x="1" y="1"/>
                    </a:cubicBezTo>
                    <a:cubicBezTo>
                      <a:pt x="0" y="1"/>
                      <a:pt x="0" y="1"/>
                      <a:pt x="0" y="1"/>
                    </a:cubicBezTo>
                    <a:cubicBezTo>
                      <a:pt x="0"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42" name="Freeform 338"/>
              <p:cNvSpPr>
                <a:spLocks/>
              </p:cNvSpPr>
              <p:nvPr/>
            </p:nvSpPr>
            <p:spPr bwMode="auto">
              <a:xfrm>
                <a:off x="1591" y="1377"/>
                <a:ext cx="3" cy="3"/>
              </a:xfrm>
              <a:custGeom>
                <a:avLst/>
                <a:gdLst>
                  <a:gd name="T0" fmla="*/ 1 w 1"/>
                  <a:gd name="T1" fmla="*/ 0 h 1"/>
                  <a:gd name="T2" fmla="*/ 1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1 h 1"/>
                  <a:gd name="T16" fmla="*/ 0 w 1"/>
                  <a:gd name="T17" fmla="*/ 0 h 1"/>
                  <a:gd name="T18" fmla="*/ 1 w 1"/>
                  <a:gd name="T19" fmla="*/ 0 h 1"/>
                  <a:gd name="T20" fmla="*/ 1 w 1"/>
                  <a:gd name="T21" fmla="*/ 0 h 1"/>
                  <a:gd name="T22" fmla="*/ 1 w 1"/>
                  <a:gd name="T23" fmla="*/ 0 h 1"/>
                  <a:gd name="T24" fmla="*/ 0 w 1"/>
                  <a:gd name="T25" fmla="*/ 0 h 1"/>
                  <a:gd name="T26" fmla="*/ 0 w 1"/>
                  <a:gd name="T27" fmla="*/ 1 h 1"/>
                  <a:gd name="T28" fmla="*/ 0 w 1"/>
                  <a:gd name="T29" fmla="*/ 1 h 1"/>
                  <a:gd name="T30" fmla="*/ 1 w 1"/>
                  <a:gd name="T31" fmla="*/ 1 h 1"/>
                  <a:gd name="T32" fmla="*/ 1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0" y="1"/>
                      <a:pt x="0" y="1"/>
                    </a:cubicBezTo>
                    <a:cubicBezTo>
                      <a:pt x="0" y="1"/>
                      <a:pt x="0" y="1"/>
                      <a:pt x="0" y="1"/>
                    </a:cubicBezTo>
                    <a:cubicBezTo>
                      <a:pt x="0" y="1"/>
                      <a:pt x="0" y="0"/>
                      <a:pt x="0" y="0"/>
                    </a:cubicBezTo>
                    <a:cubicBezTo>
                      <a:pt x="1" y="0"/>
                      <a:pt x="1" y="0"/>
                      <a:pt x="1" y="0"/>
                    </a:cubicBezTo>
                    <a:cubicBezTo>
                      <a:pt x="1" y="0"/>
                      <a:pt x="1" y="0"/>
                      <a:pt x="1" y="0"/>
                    </a:cubicBezTo>
                    <a:cubicBezTo>
                      <a:pt x="1" y="0"/>
                      <a:pt x="1" y="0"/>
                      <a:pt x="1" y="0"/>
                    </a:cubicBezTo>
                    <a:cubicBezTo>
                      <a:pt x="1" y="0"/>
                      <a:pt x="1" y="0"/>
                      <a:pt x="0" y="0"/>
                    </a:cubicBez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43" name="Freeform 339"/>
              <p:cNvSpPr>
                <a:spLocks/>
              </p:cNvSpPr>
              <p:nvPr/>
            </p:nvSpPr>
            <p:spPr bwMode="auto">
              <a:xfrm>
                <a:off x="1589" y="1380"/>
                <a:ext cx="2" cy="2"/>
              </a:xfrm>
              <a:custGeom>
                <a:avLst/>
                <a:gdLst>
                  <a:gd name="T0" fmla="*/ 0 w 1"/>
                  <a:gd name="T1" fmla="*/ 0 h 1"/>
                  <a:gd name="T2" fmla="*/ 1 w 1"/>
                  <a:gd name="T3" fmla="*/ 0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0" y="1"/>
                      <a:pt x="0" y="1"/>
                    </a:cubicBezTo>
                    <a:cubicBezTo>
                      <a:pt x="0"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44" name="Freeform 340"/>
              <p:cNvSpPr>
                <a:spLocks/>
              </p:cNvSpPr>
              <p:nvPr/>
            </p:nvSpPr>
            <p:spPr bwMode="auto">
              <a:xfrm>
                <a:off x="1589" y="1380"/>
                <a:ext cx="2" cy="2"/>
              </a:xfrm>
              <a:custGeom>
                <a:avLst/>
                <a:gdLst>
                  <a:gd name="T0" fmla="*/ 0 w 1"/>
                  <a:gd name="T1" fmla="*/ 0 h 1"/>
                  <a:gd name="T2" fmla="*/ 0 w 1"/>
                  <a:gd name="T3" fmla="*/ 0 h 1"/>
                  <a:gd name="T4" fmla="*/ 1 w 1"/>
                  <a:gd name="T5" fmla="*/ 0 h 1"/>
                  <a:gd name="T6" fmla="*/ 1 w 1"/>
                  <a:gd name="T7" fmla="*/ 0 h 1"/>
                  <a:gd name="T8" fmla="*/ 0 w 1"/>
                  <a:gd name="T9" fmla="*/ 0 h 1"/>
                  <a:gd name="T10" fmla="*/ 0 w 1"/>
                  <a:gd name="T11" fmla="*/ 1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1" y="0"/>
                      <a:pt x="1" y="0"/>
                    </a:cubicBezTo>
                    <a:cubicBezTo>
                      <a:pt x="1" y="0"/>
                      <a:pt x="1" y="0"/>
                      <a:pt x="1" y="0"/>
                    </a:cubicBezTo>
                    <a:cubicBezTo>
                      <a:pt x="1" y="0"/>
                      <a:pt x="1"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1" y="0"/>
                      <a:pt x="1" y="0"/>
                      <a:pt x="1" y="0"/>
                    </a:cubicBezTo>
                    <a:cubicBezTo>
                      <a:pt x="1" y="0"/>
                      <a:pt x="1" y="0"/>
                      <a:pt x="1" y="0"/>
                    </a:cubicBezTo>
                    <a:cubicBezTo>
                      <a:pt x="1"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45" name="Oval 341"/>
              <p:cNvSpPr>
                <a:spLocks noChangeArrowheads="1"/>
              </p:cNvSpPr>
              <p:nvPr/>
            </p:nvSpPr>
            <p:spPr bwMode="auto">
              <a:xfrm>
                <a:off x="1587" y="1380"/>
                <a:ext cx="1" cy="2"/>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46" name="Freeform 342"/>
              <p:cNvSpPr>
                <a:spLocks/>
              </p:cNvSpPr>
              <p:nvPr/>
            </p:nvSpPr>
            <p:spPr bwMode="auto">
              <a:xfrm>
                <a:off x="1587" y="1380"/>
                <a:ext cx="0" cy="2"/>
              </a:xfrm>
              <a:custGeom>
                <a:avLst/>
                <a:gdLst>
                  <a:gd name="T0" fmla="*/ 0 h 1"/>
                  <a:gd name="T1" fmla="*/ 0 h 1"/>
                  <a:gd name="T2" fmla="*/ 0 h 1"/>
                  <a:gd name="T3" fmla="*/ 1 h 1"/>
                  <a:gd name="T4" fmla="*/ 1 h 1"/>
                  <a:gd name="T5" fmla="*/ 1 h 1"/>
                  <a:gd name="T6" fmla="*/ 1 h 1"/>
                  <a:gd name="T7" fmla="*/ 1 h 1"/>
                  <a:gd name="T8" fmla="*/ 0 h 1"/>
                  <a:gd name="T9" fmla="*/ 0 h 1"/>
                  <a:gd name="T10" fmla="*/ 0 h 1"/>
                  <a:gd name="T11" fmla="*/ 0 h 1"/>
                  <a:gd name="T12" fmla="*/ 0 h 1"/>
                  <a:gd name="T13" fmla="*/ 1 h 1"/>
                  <a:gd name="T14" fmla="*/ 1 h 1"/>
                  <a:gd name="T15" fmla="*/ 1 h 1"/>
                  <a:gd name="T16" fmla="*/ 1 h 1"/>
                  <a:gd name="T17" fmla="*/ 1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47" name="Freeform 343"/>
              <p:cNvSpPr>
                <a:spLocks/>
              </p:cNvSpPr>
              <p:nvPr/>
            </p:nvSpPr>
            <p:spPr bwMode="auto">
              <a:xfrm>
                <a:off x="1613" y="1392"/>
                <a:ext cx="4" cy="4"/>
              </a:xfrm>
              <a:custGeom>
                <a:avLst/>
                <a:gdLst>
                  <a:gd name="T0" fmla="*/ 1 w 2"/>
                  <a:gd name="T1" fmla="*/ 0 h 2"/>
                  <a:gd name="T2" fmla="*/ 2 w 2"/>
                  <a:gd name="T3" fmla="*/ 1 h 2"/>
                  <a:gd name="T4" fmla="*/ 1 w 2"/>
                  <a:gd name="T5" fmla="*/ 2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0"/>
                      <a:pt x="2" y="1"/>
                    </a:cubicBezTo>
                    <a:cubicBezTo>
                      <a:pt x="2" y="1"/>
                      <a:pt x="1" y="2"/>
                      <a:pt x="1" y="2"/>
                    </a:cubicBezTo>
                    <a:cubicBezTo>
                      <a:pt x="1" y="1"/>
                      <a:pt x="0" y="1"/>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48" name="Freeform 344"/>
              <p:cNvSpPr>
                <a:spLocks/>
              </p:cNvSpPr>
              <p:nvPr/>
            </p:nvSpPr>
            <p:spPr bwMode="auto">
              <a:xfrm>
                <a:off x="1613" y="1392"/>
                <a:ext cx="4" cy="4"/>
              </a:xfrm>
              <a:custGeom>
                <a:avLst/>
                <a:gdLst>
                  <a:gd name="T0" fmla="*/ 1 w 2"/>
                  <a:gd name="T1" fmla="*/ 0 h 2"/>
                  <a:gd name="T2" fmla="*/ 1 w 2"/>
                  <a:gd name="T3" fmla="*/ 0 h 2"/>
                  <a:gd name="T4" fmla="*/ 2 w 2"/>
                  <a:gd name="T5" fmla="*/ 0 h 2"/>
                  <a:gd name="T6" fmla="*/ 2 w 2"/>
                  <a:gd name="T7" fmla="*/ 1 h 2"/>
                  <a:gd name="T8" fmla="*/ 2 w 2"/>
                  <a:gd name="T9" fmla="*/ 1 h 2"/>
                  <a:gd name="T10" fmla="*/ 1 w 2"/>
                  <a:gd name="T11" fmla="*/ 2 h 2"/>
                  <a:gd name="T12" fmla="*/ 0 w 2"/>
                  <a:gd name="T13" fmla="*/ 1 h 2"/>
                  <a:gd name="T14" fmla="*/ 0 w 2"/>
                  <a:gd name="T15" fmla="*/ 0 h 2"/>
                  <a:gd name="T16" fmla="*/ 1 w 2"/>
                  <a:gd name="T17" fmla="*/ 0 h 2"/>
                  <a:gd name="T18" fmla="*/ 1 w 2"/>
                  <a:gd name="T19" fmla="*/ 0 h 2"/>
                  <a:gd name="T20" fmla="*/ 1 w 2"/>
                  <a:gd name="T21" fmla="*/ 0 h 2"/>
                  <a:gd name="T22" fmla="*/ 1 w 2"/>
                  <a:gd name="T23" fmla="*/ 0 h 2"/>
                  <a:gd name="T24" fmla="*/ 1 w 2"/>
                  <a:gd name="T25" fmla="*/ 0 h 2"/>
                  <a:gd name="T26" fmla="*/ 0 w 2"/>
                  <a:gd name="T27" fmla="*/ 0 h 2"/>
                  <a:gd name="T28" fmla="*/ 0 w 2"/>
                  <a:gd name="T29" fmla="*/ 1 h 2"/>
                  <a:gd name="T30" fmla="*/ 1 w 2"/>
                  <a:gd name="T31" fmla="*/ 2 h 2"/>
                  <a:gd name="T32" fmla="*/ 2 w 2"/>
                  <a:gd name="T33" fmla="*/ 1 h 2"/>
                  <a:gd name="T34" fmla="*/ 2 w 2"/>
                  <a:gd name="T35" fmla="*/ 1 h 2"/>
                  <a:gd name="T36" fmla="*/ 2 w 2"/>
                  <a:gd name="T37" fmla="*/ 0 h 2"/>
                  <a:gd name="T38" fmla="*/ 1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0"/>
                    </a:moveTo>
                    <a:cubicBezTo>
                      <a:pt x="1" y="0"/>
                      <a:pt x="1" y="0"/>
                      <a:pt x="1" y="0"/>
                    </a:cubicBezTo>
                    <a:cubicBezTo>
                      <a:pt x="2" y="0"/>
                      <a:pt x="2" y="0"/>
                      <a:pt x="2" y="0"/>
                    </a:cubicBezTo>
                    <a:cubicBezTo>
                      <a:pt x="2" y="0"/>
                      <a:pt x="2" y="1"/>
                      <a:pt x="2" y="1"/>
                    </a:cubicBezTo>
                    <a:cubicBezTo>
                      <a:pt x="2" y="1"/>
                      <a:pt x="2" y="1"/>
                      <a:pt x="2" y="1"/>
                    </a:cubicBezTo>
                    <a:cubicBezTo>
                      <a:pt x="1" y="2"/>
                      <a:pt x="1" y="2"/>
                      <a:pt x="1" y="2"/>
                    </a:cubicBezTo>
                    <a:cubicBezTo>
                      <a:pt x="1" y="2"/>
                      <a:pt x="1" y="1"/>
                      <a:pt x="0" y="1"/>
                    </a:cubicBezTo>
                    <a:cubicBezTo>
                      <a:pt x="0" y="1"/>
                      <a:pt x="0" y="1"/>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1"/>
                      <a:pt x="0" y="1"/>
                      <a:pt x="0" y="1"/>
                    </a:cubicBezTo>
                    <a:cubicBezTo>
                      <a:pt x="1" y="1"/>
                      <a:pt x="1" y="2"/>
                      <a:pt x="1" y="2"/>
                    </a:cubicBezTo>
                    <a:cubicBezTo>
                      <a:pt x="1" y="2"/>
                      <a:pt x="1" y="2"/>
                      <a:pt x="2" y="1"/>
                    </a:cubicBezTo>
                    <a:cubicBezTo>
                      <a:pt x="2" y="1"/>
                      <a:pt x="2" y="1"/>
                      <a:pt x="2" y="1"/>
                    </a:cubicBezTo>
                    <a:cubicBezTo>
                      <a:pt x="2" y="1"/>
                      <a:pt x="2" y="0"/>
                      <a:pt x="2" y="0"/>
                    </a:cubicBezTo>
                    <a:cubicBezTo>
                      <a:pt x="2" y="0"/>
                      <a:pt x="2"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49" name="Oval 345"/>
              <p:cNvSpPr>
                <a:spLocks noChangeArrowheads="1"/>
              </p:cNvSpPr>
              <p:nvPr/>
            </p:nvSpPr>
            <p:spPr bwMode="auto">
              <a:xfrm>
                <a:off x="1584" y="1382"/>
                <a:ext cx="1" cy="3"/>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50" name="Freeform 346"/>
              <p:cNvSpPr>
                <a:spLocks/>
              </p:cNvSpPr>
              <p:nvPr/>
            </p:nvSpPr>
            <p:spPr bwMode="auto">
              <a:xfrm>
                <a:off x="1584" y="1382"/>
                <a:ext cx="0" cy="3"/>
              </a:xfrm>
              <a:custGeom>
                <a:avLst/>
                <a:gdLst>
                  <a:gd name="T0" fmla="*/ 0 h 1"/>
                  <a:gd name="T1" fmla="*/ 0 h 1"/>
                  <a:gd name="T2" fmla="*/ 0 h 1"/>
                  <a:gd name="T3" fmla="*/ 0 h 1"/>
                  <a:gd name="T4" fmla="*/ 0 h 1"/>
                  <a:gd name="T5" fmla="*/ 1 h 1"/>
                  <a:gd name="T6" fmla="*/ 0 h 1"/>
                  <a:gd name="T7" fmla="*/ 0 h 1"/>
                  <a:gd name="T8" fmla="*/ 0 h 1"/>
                  <a:gd name="T9" fmla="*/ 0 h 1"/>
                  <a:gd name="T10" fmla="*/ 0 h 1"/>
                  <a:gd name="T11" fmla="*/ 0 h 1"/>
                  <a:gd name="T12" fmla="*/ 0 h 1"/>
                  <a:gd name="T13" fmla="*/ 0 h 1"/>
                  <a:gd name="T14" fmla="*/ 0 h 1"/>
                  <a:gd name="T15" fmla="*/ 1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51" name="Freeform 347"/>
              <p:cNvSpPr>
                <a:spLocks/>
              </p:cNvSpPr>
              <p:nvPr/>
            </p:nvSpPr>
            <p:spPr bwMode="auto">
              <a:xfrm>
                <a:off x="1452" y="1370"/>
                <a:ext cx="137" cy="64"/>
              </a:xfrm>
              <a:custGeom>
                <a:avLst/>
                <a:gdLst>
                  <a:gd name="T0" fmla="*/ 0 w 58"/>
                  <a:gd name="T1" fmla="*/ 2 h 27"/>
                  <a:gd name="T2" fmla="*/ 30 w 58"/>
                  <a:gd name="T3" fmla="*/ 12 h 27"/>
                  <a:gd name="T4" fmla="*/ 1 w 58"/>
                  <a:gd name="T5" fmla="*/ 0 h 27"/>
                  <a:gd name="T6" fmla="*/ 58 w 58"/>
                  <a:gd name="T7" fmla="*/ 5 h 27"/>
                  <a:gd name="T8" fmla="*/ 4 w 58"/>
                  <a:gd name="T9" fmla="*/ 7 h 27"/>
                  <a:gd name="T10" fmla="*/ 0 w 58"/>
                  <a:gd name="T11" fmla="*/ 2 h 27"/>
                </a:gdLst>
                <a:ahLst/>
                <a:cxnLst>
                  <a:cxn ang="0">
                    <a:pos x="T0" y="T1"/>
                  </a:cxn>
                  <a:cxn ang="0">
                    <a:pos x="T2" y="T3"/>
                  </a:cxn>
                  <a:cxn ang="0">
                    <a:pos x="T4" y="T5"/>
                  </a:cxn>
                  <a:cxn ang="0">
                    <a:pos x="T6" y="T7"/>
                  </a:cxn>
                  <a:cxn ang="0">
                    <a:pos x="T8" y="T9"/>
                  </a:cxn>
                  <a:cxn ang="0">
                    <a:pos x="T10" y="T11"/>
                  </a:cxn>
                </a:cxnLst>
                <a:rect l="0" t="0" r="r" b="b"/>
                <a:pathLst>
                  <a:path w="58" h="27">
                    <a:moveTo>
                      <a:pt x="0" y="2"/>
                    </a:moveTo>
                    <a:cubicBezTo>
                      <a:pt x="10" y="9"/>
                      <a:pt x="19" y="15"/>
                      <a:pt x="30" y="12"/>
                    </a:cubicBezTo>
                    <a:cubicBezTo>
                      <a:pt x="17" y="11"/>
                      <a:pt x="12" y="6"/>
                      <a:pt x="1" y="0"/>
                    </a:cubicBezTo>
                    <a:cubicBezTo>
                      <a:pt x="22" y="1"/>
                      <a:pt x="35" y="13"/>
                      <a:pt x="58" y="5"/>
                    </a:cubicBezTo>
                    <a:cubicBezTo>
                      <a:pt x="50" y="14"/>
                      <a:pt x="22" y="27"/>
                      <a:pt x="4" y="7"/>
                    </a:cubicBezTo>
                    <a:cubicBezTo>
                      <a:pt x="2" y="4"/>
                      <a:pt x="1"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52" name="Freeform 348"/>
              <p:cNvSpPr>
                <a:spLocks/>
              </p:cNvSpPr>
              <p:nvPr/>
            </p:nvSpPr>
            <p:spPr bwMode="auto">
              <a:xfrm>
                <a:off x="1452" y="1318"/>
                <a:ext cx="111" cy="57"/>
              </a:xfrm>
              <a:custGeom>
                <a:avLst/>
                <a:gdLst>
                  <a:gd name="T0" fmla="*/ 0 w 47"/>
                  <a:gd name="T1" fmla="*/ 21 h 24"/>
                  <a:gd name="T2" fmla="*/ 26 w 47"/>
                  <a:gd name="T3" fmla="*/ 15 h 24"/>
                  <a:gd name="T4" fmla="*/ 1 w 47"/>
                  <a:gd name="T5" fmla="*/ 22 h 24"/>
                  <a:gd name="T6" fmla="*/ 47 w 47"/>
                  <a:gd name="T7" fmla="*/ 24 h 24"/>
                  <a:gd name="T8" fmla="*/ 3 w 47"/>
                  <a:gd name="T9" fmla="*/ 15 h 24"/>
                  <a:gd name="T10" fmla="*/ 0 w 47"/>
                  <a:gd name="T11" fmla="*/ 21 h 24"/>
                </a:gdLst>
                <a:ahLst/>
                <a:cxnLst>
                  <a:cxn ang="0">
                    <a:pos x="T0" y="T1"/>
                  </a:cxn>
                  <a:cxn ang="0">
                    <a:pos x="T2" y="T3"/>
                  </a:cxn>
                  <a:cxn ang="0">
                    <a:pos x="T4" y="T5"/>
                  </a:cxn>
                  <a:cxn ang="0">
                    <a:pos x="T6" y="T7"/>
                  </a:cxn>
                  <a:cxn ang="0">
                    <a:pos x="T8" y="T9"/>
                  </a:cxn>
                  <a:cxn ang="0">
                    <a:pos x="T10" y="T11"/>
                  </a:cxn>
                </a:cxnLst>
                <a:rect l="0" t="0" r="r" b="b"/>
                <a:pathLst>
                  <a:path w="47" h="24">
                    <a:moveTo>
                      <a:pt x="0" y="21"/>
                    </a:moveTo>
                    <a:cubicBezTo>
                      <a:pt x="9" y="16"/>
                      <a:pt x="16" y="11"/>
                      <a:pt x="26" y="15"/>
                    </a:cubicBezTo>
                    <a:cubicBezTo>
                      <a:pt x="15" y="14"/>
                      <a:pt x="10" y="18"/>
                      <a:pt x="1" y="22"/>
                    </a:cubicBezTo>
                    <a:cubicBezTo>
                      <a:pt x="24" y="24"/>
                      <a:pt x="33" y="15"/>
                      <a:pt x="47" y="24"/>
                    </a:cubicBezTo>
                    <a:cubicBezTo>
                      <a:pt x="37" y="14"/>
                      <a:pt x="17" y="0"/>
                      <a:pt x="3" y="15"/>
                    </a:cubicBezTo>
                    <a:cubicBezTo>
                      <a:pt x="1" y="17"/>
                      <a:pt x="1" y="20"/>
                      <a:pt x="0" y="2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53" name="Freeform 349"/>
              <p:cNvSpPr>
                <a:spLocks/>
              </p:cNvSpPr>
              <p:nvPr/>
            </p:nvSpPr>
            <p:spPr bwMode="auto">
              <a:xfrm>
                <a:off x="1523" y="1307"/>
                <a:ext cx="92" cy="78"/>
              </a:xfrm>
              <a:custGeom>
                <a:avLst/>
                <a:gdLst>
                  <a:gd name="T0" fmla="*/ 32 w 39"/>
                  <a:gd name="T1" fmla="*/ 0 h 33"/>
                  <a:gd name="T2" fmla="*/ 38 w 39"/>
                  <a:gd name="T3" fmla="*/ 5 h 33"/>
                  <a:gd name="T4" fmla="*/ 39 w 39"/>
                  <a:gd name="T5" fmla="*/ 11 h 33"/>
                  <a:gd name="T6" fmla="*/ 9 w 39"/>
                  <a:gd name="T7" fmla="*/ 32 h 33"/>
                  <a:gd name="T8" fmla="*/ 0 w 39"/>
                  <a:gd name="T9" fmla="*/ 30 h 33"/>
                  <a:gd name="T10" fmla="*/ 0 w 39"/>
                  <a:gd name="T11" fmla="*/ 30 h 33"/>
                  <a:gd name="T12" fmla="*/ 21 w 39"/>
                  <a:gd name="T13" fmla="*/ 30 h 33"/>
                  <a:gd name="T14" fmla="*/ 37 w 39"/>
                  <a:gd name="T15" fmla="*/ 18 h 33"/>
                  <a:gd name="T16" fmla="*/ 39 w 39"/>
                  <a:gd name="T17" fmla="*/ 10 h 33"/>
                  <a:gd name="T18" fmla="*/ 36 w 39"/>
                  <a:gd name="T19" fmla="*/ 2 h 33"/>
                  <a:gd name="T20" fmla="*/ 32 w 39"/>
                  <a:gd name="T21" fmla="*/ 0 h 33"/>
                  <a:gd name="T22" fmla="*/ 29 w 39"/>
                  <a:gd name="T23" fmla="*/ 2 h 33"/>
                  <a:gd name="T24" fmla="*/ 28 w 39"/>
                  <a:gd name="T25" fmla="*/ 5 h 33"/>
                  <a:gd name="T26" fmla="*/ 28 w 39"/>
                  <a:gd name="T27" fmla="*/ 6 h 33"/>
                  <a:gd name="T28" fmla="*/ 28 w 39"/>
                  <a:gd name="T29" fmla="*/ 6 h 33"/>
                  <a:gd name="T30" fmla="*/ 28 w 39"/>
                  <a:gd name="T31" fmla="*/ 4 h 33"/>
                  <a:gd name="T32" fmla="*/ 29 w 39"/>
                  <a:gd name="T33" fmla="*/ 1 h 33"/>
                  <a:gd name="T34" fmla="*/ 32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2" y="0"/>
                    </a:moveTo>
                    <a:cubicBezTo>
                      <a:pt x="35" y="0"/>
                      <a:pt x="37" y="3"/>
                      <a:pt x="38" y="5"/>
                    </a:cubicBezTo>
                    <a:cubicBezTo>
                      <a:pt x="39" y="7"/>
                      <a:pt x="39" y="9"/>
                      <a:pt x="39" y="11"/>
                    </a:cubicBezTo>
                    <a:cubicBezTo>
                      <a:pt x="38" y="24"/>
                      <a:pt x="25" y="33"/>
                      <a:pt x="9" y="32"/>
                    </a:cubicBezTo>
                    <a:cubicBezTo>
                      <a:pt x="6" y="32"/>
                      <a:pt x="3" y="31"/>
                      <a:pt x="0" y="30"/>
                    </a:cubicBezTo>
                    <a:cubicBezTo>
                      <a:pt x="0" y="30"/>
                      <a:pt x="0" y="30"/>
                      <a:pt x="0" y="30"/>
                    </a:cubicBezTo>
                    <a:cubicBezTo>
                      <a:pt x="7" y="32"/>
                      <a:pt x="15" y="32"/>
                      <a:pt x="21" y="30"/>
                    </a:cubicBezTo>
                    <a:cubicBezTo>
                      <a:pt x="28" y="28"/>
                      <a:pt x="34" y="24"/>
                      <a:pt x="37" y="18"/>
                    </a:cubicBezTo>
                    <a:cubicBezTo>
                      <a:pt x="38" y="16"/>
                      <a:pt x="39" y="13"/>
                      <a:pt x="39" y="10"/>
                    </a:cubicBezTo>
                    <a:cubicBezTo>
                      <a:pt x="39" y="7"/>
                      <a:pt x="38" y="4"/>
                      <a:pt x="36" y="2"/>
                    </a:cubicBezTo>
                    <a:cubicBezTo>
                      <a:pt x="35" y="1"/>
                      <a:pt x="34" y="0"/>
                      <a:pt x="32" y="0"/>
                    </a:cubicBezTo>
                    <a:cubicBezTo>
                      <a:pt x="31" y="0"/>
                      <a:pt x="29" y="1"/>
                      <a:pt x="29" y="2"/>
                    </a:cubicBezTo>
                    <a:cubicBezTo>
                      <a:pt x="28" y="3"/>
                      <a:pt x="28" y="4"/>
                      <a:pt x="28" y="5"/>
                    </a:cubicBezTo>
                    <a:cubicBezTo>
                      <a:pt x="28" y="5"/>
                      <a:pt x="28" y="6"/>
                      <a:pt x="28" y="6"/>
                    </a:cubicBezTo>
                    <a:cubicBezTo>
                      <a:pt x="28" y="6"/>
                      <a:pt x="28" y="6"/>
                      <a:pt x="28" y="6"/>
                    </a:cubicBezTo>
                    <a:cubicBezTo>
                      <a:pt x="28" y="5"/>
                      <a:pt x="28" y="5"/>
                      <a:pt x="28" y="4"/>
                    </a:cubicBezTo>
                    <a:cubicBezTo>
                      <a:pt x="28" y="3"/>
                      <a:pt x="28" y="2"/>
                      <a:pt x="29" y="1"/>
                    </a:cubicBezTo>
                    <a:cubicBezTo>
                      <a:pt x="29" y="0"/>
                      <a:pt x="31" y="0"/>
                      <a:pt x="3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54" name="Freeform 350"/>
              <p:cNvSpPr>
                <a:spLocks/>
              </p:cNvSpPr>
              <p:nvPr/>
            </p:nvSpPr>
            <p:spPr bwMode="auto">
              <a:xfrm>
                <a:off x="1580" y="1368"/>
                <a:ext cx="9" cy="12"/>
              </a:xfrm>
              <a:custGeom>
                <a:avLst/>
                <a:gdLst>
                  <a:gd name="T0" fmla="*/ 4 w 4"/>
                  <a:gd name="T1" fmla="*/ 4 h 5"/>
                  <a:gd name="T2" fmla="*/ 2 w 4"/>
                  <a:gd name="T3" fmla="*/ 4 h 5"/>
                  <a:gd name="T4" fmla="*/ 1 w 4"/>
                  <a:gd name="T5" fmla="*/ 2 h 5"/>
                  <a:gd name="T6" fmla="*/ 3 w 4"/>
                  <a:gd name="T7" fmla="*/ 1 h 5"/>
                  <a:gd name="T8" fmla="*/ 4 w 4"/>
                  <a:gd name="T9" fmla="*/ 4 h 5"/>
                </a:gdLst>
                <a:ahLst/>
                <a:cxnLst>
                  <a:cxn ang="0">
                    <a:pos x="T0" y="T1"/>
                  </a:cxn>
                  <a:cxn ang="0">
                    <a:pos x="T2" y="T3"/>
                  </a:cxn>
                  <a:cxn ang="0">
                    <a:pos x="T4" y="T5"/>
                  </a:cxn>
                  <a:cxn ang="0">
                    <a:pos x="T6" y="T7"/>
                  </a:cxn>
                  <a:cxn ang="0">
                    <a:pos x="T8" y="T9"/>
                  </a:cxn>
                </a:cxnLst>
                <a:rect l="0" t="0" r="r" b="b"/>
                <a:pathLst>
                  <a:path w="4" h="5">
                    <a:moveTo>
                      <a:pt x="4" y="4"/>
                    </a:moveTo>
                    <a:cubicBezTo>
                      <a:pt x="4" y="4"/>
                      <a:pt x="3" y="5"/>
                      <a:pt x="2" y="4"/>
                    </a:cubicBezTo>
                    <a:cubicBezTo>
                      <a:pt x="1" y="4"/>
                      <a:pt x="0" y="2"/>
                      <a:pt x="1" y="2"/>
                    </a:cubicBezTo>
                    <a:cubicBezTo>
                      <a:pt x="1" y="1"/>
                      <a:pt x="2" y="0"/>
                      <a:pt x="3" y="1"/>
                    </a:cubicBezTo>
                    <a:cubicBezTo>
                      <a:pt x="4" y="1"/>
                      <a:pt x="4" y="3"/>
                      <a:pt x="4"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55" name="Freeform 351"/>
              <p:cNvSpPr>
                <a:spLocks/>
              </p:cNvSpPr>
              <p:nvPr/>
            </p:nvSpPr>
            <p:spPr bwMode="auto">
              <a:xfrm>
                <a:off x="1582" y="1370"/>
                <a:ext cx="7" cy="10"/>
              </a:xfrm>
              <a:custGeom>
                <a:avLst/>
                <a:gdLst>
                  <a:gd name="T0" fmla="*/ 3 w 3"/>
                  <a:gd name="T1" fmla="*/ 3 h 4"/>
                  <a:gd name="T2" fmla="*/ 3 w 3"/>
                  <a:gd name="T3" fmla="*/ 3 h 4"/>
                  <a:gd name="T4" fmla="*/ 2 w 3"/>
                  <a:gd name="T5" fmla="*/ 3 h 4"/>
                  <a:gd name="T6" fmla="*/ 1 w 3"/>
                  <a:gd name="T7" fmla="*/ 3 h 4"/>
                  <a:gd name="T8" fmla="*/ 0 w 3"/>
                  <a:gd name="T9" fmla="*/ 2 h 4"/>
                  <a:gd name="T10" fmla="*/ 0 w 3"/>
                  <a:gd name="T11" fmla="*/ 1 h 4"/>
                  <a:gd name="T12" fmla="*/ 1 w 3"/>
                  <a:gd name="T13" fmla="*/ 0 h 4"/>
                  <a:gd name="T14" fmla="*/ 2 w 3"/>
                  <a:gd name="T15" fmla="*/ 0 h 4"/>
                  <a:gd name="T16" fmla="*/ 3 w 3"/>
                  <a:gd name="T17" fmla="*/ 1 h 4"/>
                  <a:gd name="T18" fmla="*/ 3 w 3"/>
                  <a:gd name="T19" fmla="*/ 3 h 4"/>
                  <a:gd name="T20" fmla="*/ 3 w 3"/>
                  <a:gd name="T21" fmla="*/ 3 h 4"/>
                  <a:gd name="T22" fmla="*/ 3 w 3"/>
                  <a:gd name="T23" fmla="*/ 3 h 4"/>
                  <a:gd name="T24" fmla="*/ 3 w 3"/>
                  <a:gd name="T25" fmla="*/ 1 h 4"/>
                  <a:gd name="T26" fmla="*/ 2 w 3"/>
                  <a:gd name="T27" fmla="*/ 0 h 4"/>
                  <a:gd name="T28" fmla="*/ 1 w 3"/>
                  <a:gd name="T29" fmla="*/ 0 h 4"/>
                  <a:gd name="T30" fmla="*/ 0 w 3"/>
                  <a:gd name="T31" fmla="*/ 1 h 4"/>
                  <a:gd name="T32" fmla="*/ 0 w 3"/>
                  <a:gd name="T33" fmla="*/ 2 h 4"/>
                  <a:gd name="T34" fmla="*/ 1 w 3"/>
                  <a:gd name="T35" fmla="*/ 3 h 4"/>
                  <a:gd name="T36" fmla="*/ 2 w 3"/>
                  <a:gd name="T37" fmla="*/ 3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3" y="3"/>
                      <a:pt x="2" y="3"/>
                      <a:pt x="2" y="3"/>
                    </a:cubicBezTo>
                    <a:cubicBezTo>
                      <a:pt x="2" y="4"/>
                      <a:pt x="1" y="3"/>
                      <a:pt x="1" y="3"/>
                    </a:cubicBezTo>
                    <a:cubicBezTo>
                      <a:pt x="0" y="3"/>
                      <a:pt x="0" y="2"/>
                      <a:pt x="0" y="2"/>
                    </a:cubicBezTo>
                    <a:cubicBezTo>
                      <a:pt x="0" y="2"/>
                      <a:pt x="0" y="1"/>
                      <a:pt x="0" y="1"/>
                    </a:cubicBezTo>
                    <a:cubicBezTo>
                      <a:pt x="0" y="0"/>
                      <a:pt x="0" y="0"/>
                      <a:pt x="1" y="0"/>
                    </a:cubicBezTo>
                    <a:cubicBezTo>
                      <a:pt x="1" y="0"/>
                      <a:pt x="2" y="0"/>
                      <a:pt x="2" y="0"/>
                    </a:cubicBezTo>
                    <a:cubicBezTo>
                      <a:pt x="2" y="0"/>
                      <a:pt x="3" y="1"/>
                      <a:pt x="3" y="1"/>
                    </a:cubicBezTo>
                    <a:cubicBezTo>
                      <a:pt x="3" y="2"/>
                      <a:pt x="3" y="2"/>
                      <a:pt x="3" y="3"/>
                    </a:cubicBezTo>
                    <a:cubicBezTo>
                      <a:pt x="3" y="3"/>
                      <a:pt x="3" y="3"/>
                      <a:pt x="3" y="3"/>
                    </a:cubicBezTo>
                    <a:cubicBezTo>
                      <a:pt x="3" y="3"/>
                      <a:pt x="3" y="3"/>
                      <a:pt x="3" y="3"/>
                    </a:cubicBezTo>
                    <a:cubicBezTo>
                      <a:pt x="3" y="2"/>
                      <a:pt x="3" y="2"/>
                      <a:pt x="3" y="1"/>
                    </a:cubicBezTo>
                    <a:cubicBezTo>
                      <a:pt x="3" y="1"/>
                      <a:pt x="2" y="0"/>
                      <a:pt x="2" y="0"/>
                    </a:cubicBezTo>
                    <a:cubicBezTo>
                      <a:pt x="2" y="0"/>
                      <a:pt x="1" y="0"/>
                      <a:pt x="1" y="0"/>
                    </a:cubicBezTo>
                    <a:cubicBezTo>
                      <a:pt x="0" y="0"/>
                      <a:pt x="0" y="0"/>
                      <a:pt x="0" y="1"/>
                    </a:cubicBezTo>
                    <a:cubicBezTo>
                      <a:pt x="0" y="1"/>
                      <a:pt x="0" y="2"/>
                      <a:pt x="0" y="2"/>
                    </a:cubicBezTo>
                    <a:cubicBezTo>
                      <a:pt x="0" y="3"/>
                      <a:pt x="0" y="3"/>
                      <a:pt x="1" y="3"/>
                    </a:cubicBezTo>
                    <a:cubicBezTo>
                      <a:pt x="1" y="4"/>
                      <a:pt x="2" y="4"/>
                      <a:pt x="2" y="3"/>
                    </a:cubicBezTo>
                    <a:cubicBezTo>
                      <a:pt x="2" y="3"/>
                      <a:pt x="3"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56" name="Freeform 352"/>
              <p:cNvSpPr>
                <a:spLocks/>
              </p:cNvSpPr>
              <p:nvPr/>
            </p:nvSpPr>
            <p:spPr bwMode="auto">
              <a:xfrm>
                <a:off x="1591" y="1363"/>
                <a:ext cx="7" cy="10"/>
              </a:xfrm>
              <a:custGeom>
                <a:avLst/>
                <a:gdLst>
                  <a:gd name="T0" fmla="*/ 3 w 3"/>
                  <a:gd name="T1" fmla="*/ 3 h 4"/>
                  <a:gd name="T2" fmla="*/ 1 w 3"/>
                  <a:gd name="T3" fmla="*/ 3 h 4"/>
                  <a:gd name="T4" fmla="*/ 0 w 3"/>
                  <a:gd name="T5" fmla="*/ 1 h 4"/>
                  <a:gd name="T6" fmla="*/ 2 w 3"/>
                  <a:gd name="T7" fmla="*/ 0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3" y="4"/>
                      <a:pt x="2" y="4"/>
                      <a:pt x="1" y="3"/>
                    </a:cubicBezTo>
                    <a:cubicBezTo>
                      <a:pt x="0" y="3"/>
                      <a:pt x="0" y="2"/>
                      <a:pt x="0" y="1"/>
                    </a:cubicBezTo>
                    <a:cubicBezTo>
                      <a:pt x="1" y="0"/>
                      <a:pt x="1" y="0"/>
                      <a:pt x="2" y="0"/>
                    </a:cubicBezTo>
                    <a:cubicBezTo>
                      <a:pt x="3" y="1"/>
                      <a:pt x="3" y="2"/>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57" name="Freeform 353"/>
              <p:cNvSpPr>
                <a:spLocks/>
              </p:cNvSpPr>
              <p:nvPr/>
            </p:nvSpPr>
            <p:spPr bwMode="auto">
              <a:xfrm>
                <a:off x="1591" y="1363"/>
                <a:ext cx="7" cy="10"/>
              </a:xfrm>
              <a:custGeom>
                <a:avLst/>
                <a:gdLst>
                  <a:gd name="T0" fmla="*/ 3 w 3"/>
                  <a:gd name="T1" fmla="*/ 3 h 4"/>
                  <a:gd name="T2" fmla="*/ 3 w 3"/>
                  <a:gd name="T3" fmla="*/ 3 h 4"/>
                  <a:gd name="T4" fmla="*/ 2 w 3"/>
                  <a:gd name="T5" fmla="*/ 4 h 4"/>
                  <a:gd name="T6" fmla="*/ 1 w 3"/>
                  <a:gd name="T7" fmla="*/ 3 h 4"/>
                  <a:gd name="T8" fmla="*/ 0 w 3"/>
                  <a:gd name="T9" fmla="*/ 2 h 4"/>
                  <a:gd name="T10" fmla="*/ 0 w 3"/>
                  <a:gd name="T11" fmla="*/ 1 h 4"/>
                  <a:gd name="T12" fmla="*/ 1 w 3"/>
                  <a:gd name="T13" fmla="*/ 0 h 4"/>
                  <a:gd name="T14" fmla="*/ 2 w 3"/>
                  <a:gd name="T15" fmla="*/ 0 h 4"/>
                  <a:gd name="T16" fmla="*/ 3 w 3"/>
                  <a:gd name="T17" fmla="*/ 2 h 4"/>
                  <a:gd name="T18" fmla="*/ 3 w 3"/>
                  <a:gd name="T19" fmla="*/ 3 h 4"/>
                  <a:gd name="T20" fmla="*/ 3 w 3"/>
                  <a:gd name="T21" fmla="*/ 3 h 4"/>
                  <a:gd name="T22" fmla="*/ 3 w 3"/>
                  <a:gd name="T23" fmla="*/ 3 h 4"/>
                  <a:gd name="T24" fmla="*/ 3 w 3"/>
                  <a:gd name="T25" fmla="*/ 2 h 4"/>
                  <a:gd name="T26" fmla="*/ 2 w 3"/>
                  <a:gd name="T27" fmla="*/ 0 h 4"/>
                  <a:gd name="T28" fmla="*/ 1 w 3"/>
                  <a:gd name="T29" fmla="*/ 0 h 4"/>
                  <a:gd name="T30" fmla="*/ 0 w 3"/>
                  <a:gd name="T31" fmla="*/ 1 h 4"/>
                  <a:gd name="T32" fmla="*/ 0 w 3"/>
                  <a:gd name="T33" fmla="*/ 2 h 4"/>
                  <a:gd name="T34" fmla="*/ 1 w 3"/>
                  <a:gd name="T35" fmla="*/ 3 h 4"/>
                  <a:gd name="T36" fmla="*/ 2 w 3"/>
                  <a:gd name="T37" fmla="*/ 4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3" y="3"/>
                      <a:pt x="3" y="4"/>
                      <a:pt x="2" y="4"/>
                    </a:cubicBezTo>
                    <a:cubicBezTo>
                      <a:pt x="2" y="4"/>
                      <a:pt x="1" y="4"/>
                      <a:pt x="1" y="3"/>
                    </a:cubicBezTo>
                    <a:cubicBezTo>
                      <a:pt x="1" y="3"/>
                      <a:pt x="0" y="3"/>
                      <a:pt x="0" y="2"/>
                    </a:cubicBezTo>
                    <a:cubicBezTo>
                      <a:pt x="0" y="2"/>
                      <a:pt x="0" y="1"/>
                      <a:pt x="0" y="1"/>
                    </a:cubicBezTo>
                    <a:cubicBezTo>
                      <a:pt x="0" y="0"/>
                      <a:pt x="1" y="0"/>
                      <a:pt x="1" y="0"/>
                    </a:cubicBezTo>
                    <a:cubicBezTo>
                      <a:pt x="1" y="0"/>
                      <a:pt x="2" y="0"/>
                      <a:pt x="2" y="0"/>
                    </a:cubicBezTo>
                    <a:cubicBezTo>
                      <a:pt x="3" y="1"/>
                      <a:pt x="3" y="1"/>
                      <a:pt x="3" y="2"/>
                    </a:cubicBezTo>
                    <a:cubicBezTo>
                      <a:pt x="3" y="2"/>
                      <a:pt x="3" y="2"/>
                      <a:pt x="3" y="3"/>
                    </a:cubicBezTo>
                    <a:cubicBezTo>
                      <a:pt x="3" y="3"/>
                      <a:pt x="3" y="3"/>
                      <a:pt x="3" y="3"/>
                    </a:cubicBezTo>
                    <a:cubicBezTo>
                      <a:pt x="3" y="3"/>
                      <a:pt x="3" y="3"/>
                      <a:pt x="3" y="3"/>
                    </a:cubicBezTo>
                    <a:cubicBezTo>
                      <a:pt x="3" y="2"/>
                      <a:pt x="3" y="2"/>
                      <a:pt x="3" y="2"/>
                    </a:cubicBezTo>
                    <a:cubicBezTo>
                      <a:pt x="3" y="1"/>
                      <a:pt x="3" y="1"/>
                      <a:pt x="2" y="0"/>
                    </a:cubicBezTo>
                    <a:cubicBezTo>
                      <a:pt x="2" y="0"/>
                      <a:pt x="1" y="0"/>
                      <a:pt x="1" y="0"/>
                    </a:cubicBezTo>
                    <a:cubicBezTo>
                      <a:pt x="1" y="0"/>
                      <a:pt x="0" y="0"/>
                      <a:pt x="0" y="1"/>
                    </a:cubicBezTo>
                    <a:cubicBezTo>
                      <a:pt x="0" y="1"/>
                      <a:pt x="0" y="2"/>
                      <a:pt x="0" y="2"/>
                    </a:cubicBezTo>
                    <a:cubicBezTo>
                      <a:pt x="0" y="3"/>
                      <a:pt x="1" y="3"/>
                      <a:pt x="1" y="3"/>
                    </a:cubicBezTo>
                    <a:cubicBezTo>
                      <a:pt x="1" y="4"/>
                      <a:pt x="2" y="4"/>
                      <a:pt x="2" y="4"/>
                    </a:cubicBezTo>
                    <a:cubicBezTo>
                      <a:pt x="3" y="4"/>
                      <a:pt x="3"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58" name="Freeform 354"/>
              <p:cNvSpPr>
                <a:spLocks/>
              </p:cNvSpPr>
              <p:nvPr/>
            </p:nvSpPr>
            <p:spPr bwMode="auto">
              <a:xfrm>
                <a:off x="1606" y="1349"/>
                <a:ext cx="7" cy="7"/>
              </a:xfrm>
              <a:custGeom>
                <a:avLst/>
                <a:gdLst>
                  <a:gd name="T0" fmla="*/ 3 w 3"/>
                  <a:gd name="T1" fmla="*/ 2 h 3"/>
                  <a:gd name="T2" fmla="*/ 1 w 3"/>
                  <a:gd name="T3" fmla="*/ 3 h 3"/>
                  <a:gd name="T4" fmla="*/ 0 w 3"/>
                  <a:gd name="T5" fmla="*/ 1 h 3"/>
                  <a:gd name="T6" fmla="*/ 2 w 3"/>
                  <a:gd name="T7" fmla="*/ 0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3"/>
                      <a:pt x="2" y="3"/>
                      <a:pt x="1" y="3"/>
                    </a:cubicBezTo>
                    <a:cubicBezTo>
                      <a:pt x="0" y="2"/>
                      <a:pt x="0" y="1"/>
                      <a:pt x="0" y="1"/>
                    </a:cubicBezTo>
                    <a:cubicBezTo>
                      <a:pt x="1" y="0"/>
                      <a:pt x="1" y="0"/>
                      <a:pt x="2" y="0"/>
                    </a:cubicBezTo>
                    <a:cubicBezTo>
                      <a:pt x="3" y="1"/>
                      <a:pt x="3" y="2"/>
                      <a:pt x="3"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59" name="Freeform 355"/>
              <p:cNvSpPr>
                <a:spLocks/>
              </p:cNvSpPr>
              <p:nvPr/>
            </p:nvSpPr>
            <p:spPr bwMode="auto">
              <a:xfrm>
                <a:off x="1606" y="1349"/>
                <a:ext cx="7" cy="7"/>
              </a:xfrm>
              <a:custGeom>
                <a:avLst/>
                <a:gdLst>
                  <a:gd name="T0" fmla="*/ 3 w 3"/>
                  <a:gd name="T1" fmla="*/ 2 h 3"/>
                  <a:gd name="T2" fmla="*/ 3 w 3"/>
                  <a:gd name="T3" fmla="*/ 2 h 3"/>
                  <a:gd name="T4" fmla="*/ 2 w 3"/>
                  <a:gd name="T5" fmla="*/ 3 h 3"/>
                  <a:gd name="T6" fmla="*/ 1 w 3"/>
                  <a:gd name="T7" fmla="*/ 3 h 3"/>
                  <a:gd name="T8" fmla="*/ 0 w 3"/>
                  <a:gd name="T9" fmla="*/ 2 h 3"/>
                  <a:gd name="T10" fmla="*/ 0 w 3"/>
                  <a:gd name="T11" fmla="*/ 1 h 3"/>
                  <a:gd name="T12" fmla="*/ 1 w 3"/>
                  <a:gd name="T13" fmla="*/ 0 h 3"/>
                  <a:gd name="T14" fmla="*/ 2 w 3"/>
                  <a:gd name="T15" fmla="*/ 0 h 3"/>
                  <a:gd name="T16" fmla="*/ 3 w 3"/>
                  <a:gd name="T17" fmla="*/ 1 h 3"/>
                  <a:gd name="T18" fmla="*/ 3 w 3"/>
                  <a:gd name="T19" fmla="*/ 2 h 3"/>
                  <a:gd name="T20" fmla="*/ 3 w 3"/>
                  <a:gd name="T21" fmla="*/ 2 h 3"/>
                  <a:gd name="T22" fmla="*/ 3 w 3"/>
                  <a:gd name="T23" fmla="*/ 2 h 3"/>
                  <a:gd name="T24" fmla="*/ 3 w 3"/>
                  <a:gd name="T25" fmla="*/ 1 h 3"/>
                  <a:gd name="T26" fmla="*/ 2 w 3"/>
                  <a:gd name="T27" fmla="*/ 0 h 3"/>
                  <a:gd name="T28" fmla="*/ 1 w 3"/>
                  <a:gd name="T29" fmla="*/ 0 h 3"/>
                  <a:gd name="T30" fmla="*/ 0 w 3"/>
                  <a:gd name="T31" fmla="*/ 1 h 3"/>
                  <a:gd name="T32" fmla="*/ 0 w 3"/>
                  <a:gd name="T33" fmla="*/ 2 h 3"/>
                  <a:gd name="T34" fmla="*/ 1 w 3"/>
                  <a:gd name="T35" fmla="*/ 3 h 3"/>
                  <a:gd name="T36" fmla="*/ 2 w 3"/>
                  <a:gd name="T37" fmla="*/ 3 h 3"/>
                  <a:gd name="T38" fmla="*/ 3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2"/>
                    </a:moveTo>
                    <a:cubicBezTo>
                      <a:pt x="3" y="2"/>
                      <a:pt x="3" y="2"/>
                      <a:pt x="3" y="2"/>
                    </a:cubicBezTo>
                    <a:cubicBezTo>
                      <a:pt x="2" y="3"/>
                      <a:pt x="2" y="3"/>
                      <a:pt x="2" y="3"/>
                    </a:cubicBezTo>
                    <a:cubicBezTo>
                      <a:pt x="2" y="3"/>
                      <a:pt x="1" y="3"/>
                      <a:pt x="1" y="3"/>
                    </a:cubicBezTo>
                    <a:cubicBezTo>
                      <a:pt x="1" y="2"/>
                      <a:pt x="0" y="2"/>
                      <a:pt x="0" y="2"/>
                    </a:cubicBezTo>
                    <a:cubicBezTo>
                      <a:pt x="0" y="1"/>
                      <a:pt x="0" y="1"/>
                      <a:pt x="0" y="1"/>
                    </a:cubicBezTo>
                    <a:cubicBezTo>
                      <a:pt x="0" y="0"/>
                      <a:pt x="1" y="0"/>
                      <a:pt x="1" y="0"/>
                    </a:cubicBezTo>
                    <a:cubicBezTo>
                      <a:pt x="1" y="0"/>
                      <a:pt x="2" y="0"/>
                      <a:pt x="2" y="0"/>
                    </a:cubicBezTo>
                    <a:cubicBezTo>
                      <a:pt x="2" y="0"/>
                      <a:pt x="3" y="1"/>
                      <a:pt x="3" y="1"/>
                    </a:cubicBezTo>
                    <a:cubicBezTo>
                      <a:pt x="3" y="2"/>
                      <a:pt x="3" y="2"/>
                      <a:pt x="3" y="2"/>
                    </a:cubicBezTo>
                    <a:cubicBezTo>
                      <a:pt x="3" y="2"/>
                      <a:pt x="3" y="2"/>
                      <a:pt x="3" y="2"/>
                    </a:cubicBezTo>
                    <a:cubicBezTo>
                      <a:pt x="3" y="2"/>
                      <a:pt x="3" y="2"/>
                      <a:pt x="3" y="2"/>
                    </a:cubicBezTo>
                    <a:cubicBezTo>
                      <a:pt x="3" y="2"/>
                      <a:pt x="3" y="2"/>
                      <a:pt x="3" y="1"/>
                    </a:cubicBezTo>
                    <a:cubicBezTo>
                      <a:pt x="3" y="1"/>
                      <a:pt x="2" y="0"/>
                      <a:pt x="2" y="0"/>
                    </a:cubicBezTo>
                    <a:cubicBezTo>
                      <a:pt x="2" y="0"/>
                      <a:pt x="1" y="0"/>
                      <a:pt x="1" y="0"/>
                    </a:cubicBezTo>
                    <a:cubicBezTo>
                      <a:pt x="1" y="0"/>
                      <a:pt x="0" y="0"/>
                      <a:pt x="0" y="1"/>
                    </a:cubicBezTo>
                    <a:cubicBezTo>
                      <a:pt x="0" y="1"/>
                      <a:pt x="0" y="1"/>
                      <a:pt x="0" y="2"/>
                    </a:cubicBezTo>
                    <a:cubicBezTo>
                      <a:pt x="0" y="2"/>
                      <a:pt x="1" y="3"/>
                      <a:pt x="1" y="3"/>
                    </a:cubicBezTo>
                    <a:cubicBezTo>
                      <a:pt x="1" y="3"/>
                      <a:pt x="2" y="3"/>
                      <a:pt x="2" y="3"/>
                    </a:cubicBezTo>
                    <a:cubicBezTo>
                      <a:pt x="2" y="3"/>
                      <a:pt x="3" y="3"/>
                      <a:pt x="3"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60" name="Freeform 356"/>
              <p:cNvSpPr>
                <a:spLocks/>
              </p:cNvSpPr>
              <p:nvPr/>
            </p:nvSpPr>
            <p:spPr bwMode="auto">
              <a:xfrm>
                <a:off x="1598" y="1356"/>
                <a:ext cx="10" cy="10"/>
              </a:xfrm>
              <a:custGeom>
                <a:avLst/>
                <a:gdLst>
                  <a:gd name="T0" fmla="*/ 3 w 4"/>
                  <a:gd name="T1" fmla="*/ 3 h 4"/>
                  <a:gd name="T2" fmla="*/ 1 w 4"/>
                  <a:gd name="T3" fmla="*/ 3 h 4"/>
                  <a:gd name="T4" fmla="*/ 1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2" y="4"/>
                      <a:pt x="1" y="3"/>
                    </a:cubicBezTo>
                    <a:cubicBezTo>
                      <a:pt x="1" y="3"/>
                      <a:pt x="0" y="2"/>
                      <a:pt x="1" y="1"/>
                    </a:cubicBezTo>
                    <a:cubicBezTo>
                      <a:pt x="1" y="0"/>
                      <a:pt x="2" y="0"/>
                      <a:pt x="3" y="1"/>
                    </a:cubicBezTo>
                    <a:cubicBezTo>
                      <a:pt x="3" y="1"/>
                      <a:pt x="4" y="2"/>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61" name="Freeform 357"/>
              <p:cNvSpPr>
                <a:spLocks/>
              </p:cNvSpPr>
              <p:nvPr/>
            </p:nvSpPr>
            <p:spPr bwMode="auto">
              <a:xfrm>
                <a:off x="1601" y="1356"/>
                <a:ext cx="5" cy="10"/>
              </a:xfrm>
              <a:custGeom>
                <a:avLst/>
                <a:gdLst>
                  <a:gd name="T0" fmla="*/ 2 w 2"/>
                  <a:gd name="T1" fmla="*/ 3 h 4"/>
                  <a:gd name="T2" fmla="*/ 2 w 2"/>
                  <a:gd name="T3" fmla="*/ 3 h 4"/>
                  <a:gd name="T4" fmla="*/ 2 w 2"/>
                  <a:gd name="T5" fmla="*/ 4 h 4"/>
                  <a:gd name="T6" fmla="*/ 0 w 2"/>
                  <a:gd name="T7" fmla="*/ 3 h 4"/>
                  <a:gd name="T8" fmla="*/ 0 w 2"/>
                  <a:gd name="T9" fmla="*/ 2 h 4"/>
                  <a:gd name="T10" fmla="*/ 0 w 2"/>
                  <a:gd name="T11" fmla="*/ 1 h 4"/>
                  <a:gd name="T12" fmla="*/ 0 w 2"/>
                  <a:gd name="T13" fmla="*/ 0 h 4"/>
                  <a:gd name="T14" fmla="*/ 2 w 2"/>
                  <a:gd name="T15" fmla="*/ 1 h 4"/>
                  <a:gd name="T16" fmla="*/ 2 w 2"/>
                  <a:gd name="T17" fmla="*/ 2 h 4"/>
                  <a:gd name="T18" fmla="*/ 2 w 2"/>
                  <a:gd name="T19" fmla="*/ 3 h 4"/>
                  <a:gd name="T20" fmla="*/ 2 w 2"/>
                  <a:gd name="T21" fmla="*/ 3 h 4"/>
                  <a:gd name="T22" fmla="*/ 2 w 2"/>
                  <a:gd name="T23" fmla="*/ 3 h 4"/>
                  <a:gd name="T24" fmla="*/ 2 w 2"/>
                  <a:gd name="T25" fmla="*/ 2 h 4"/>
                  <a:gd name="T26" fmla="*/ 2 w 2"/>
                  <a:gd name="T27" fmla="*/ 1 h 4"/>
                  <a:gd name="T28" fmla="*/ 0 w 2"/>
                  <a:gd name="T29" fmla="*/ 0 h 4"/>
                  <a:gd name="T30" fmla="*/ 0 w 2"/>
                  <a:gd name="T31" fmla="*/ 1 h 4"/>
                  <a:gd name="T32" fmla="*/ 0 w 2"/>
                  <a:gd name="T33" fmla="*/ 2 h 4"/>
                  <a:gd name="T34" fmla="*/ 0 w 2"/>
                  <a:gd name="T35" fmla="*/ 3 h 4"/>
                  <a:gd name="T36" fmla="*/ 2 w 2"/>
                  <a:gd name="T37" fmla="*/ 4 h 4"/>
                  <a:gd name="T38" fmla="*/ 2 w 2"/>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4">
                    <a:moveTo>
                      <a:pt x="2" y="3"/>
                    </a:moveTo>
                    <a:cubicBezTo>
                      <a:pt x="2" y="3"/>
                      <a:pt x="2" y="3"/>
                      <a:pt x="2" y="3"/>
                    </a:cubicBezTo>
                    <a:cubicBezTo>
                      <a:pt x="2" y="3"/>
                      <a:pt x="2" y="3"/>
                      <a:pt x="2" y="4"/>
                    </a:cubicBezTo>
                    <a:cubicBezTo>
                      <a:pt x="1" y="4"/>
                      <a:pt x="1" y="4"/>
                      <a:pt x="0" y="3"/>
                    </a:cubicBezTo>
                    <a:cubicBezTo>
                      <a:pt x="0" y="3"/>
                      <a:pt x="0" y="3"/>
                      <a:pt x="0" y="2"/>
                    </a:cubicBezTo>
                    <a:cubicBezTo>
                      <a:pt x="0" y="2"/>
                      <a:pt x="0" y="1"/>
                      <a:pt x="0" y="1"/>
                    </a:cubicBezTo>
                    <a:cubicBezTo>
                      <a:pt x="0" y="1"/>
                      <a:pt x="0" y="0"/>
                      <a:pt x="0" y="0"/>
                    </a:cubicBezTo>
                    <a:cubicBezTo>
                      <a:pt x="1" y="0"/>
                      <a:pt x="1" y="0"/>
                      <a:pt x="2" y="1"/>
                    </a:cubicBezTo>
                    <a:cubicBezTo>
                      <a:pt x="2" y="1"/>
                      <a:pt x="2" y="1"/>
                      <a:pt x="2" y="2"/>
                    </a:cubicBezTo>
                    <a:cubicBezTo>
                      <a:pt x="2" y="2"/>
                      <a:pt x="2" y="2"/>
                      <a:pt x="2" y="3"/>
                    </a:cubicBezTo>
                    <a:cubicBezTo>
                      <a:pt x="2" y="3"/>
                      <a:pt x="2" y="3"/>
                      <a:pt x="2" y="3"/>
                    </a:cubicBezTo>
                    <a:cubicBezTo>
                      <a:pt x="2" y="3"/>
                      <a:pt x="2" y="3"/>
                      <a:pt x="2" y="3"/>
                    </a:cubicBezTo>
                    <a:cubicBezTo>
                      <a:pt x="2" y="2"/>
                      <a:pt x="2" y="2"/>
                      <a:pt x="2" y="2"/>
                    </a:cubicBezTo>
                    <a:cubicBezTo>
                      <a:pt x="2" y="1"/>
                      <a:pt x="2" y="1"/>
                      <a:pt x="2" y="1"/>
                    </a:cubicBezTo>
                    <a:cubicBezTo>
                      <a:pt x="1" y="0"/>
                      <a:pt x="1" y="0"/>
                      <a:pt x="0" y="0"/>
                    </a:cubicBezTo>
                    <a:cubicBezTo>
                      <a:pt x="0" y="0"/>
                      <a:pt x="0" y="1"/>
                      <a:pt x="0" y="1"/>
                    </a:cubicBezTo>
                    <a:cubicBezTo>
                      <a:pt x="0" y="1"/>
                      <a:pt x="0" y="2"/>
                      <a:pt x="0" y="2"/>
                    </a:cubicBezTo>
                    <a:cubicBezTo>
                      <a:pt x="0" y="3"/>
                      <a:pt x="0" y="3"/>
                      <a:pt x="0" y="3"/>
                    </a:cubicBezTo>
                    <a:cubicBezTo>
                      <a:pt x="1" y="4"/>
                      <a:pt x="1" y="4"/>
                      <a:pt x="2" y="4"/>
                    </a:cubicBezTo>
                    <a:cubicBezTo>
                      <a:pt x="2" y="4"/>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62" name="Freeform 358"/>
              <p:cNvSpPr>
                <a:spLocks/>
              </p:cNvSpPr>
              <p:nvPr/>
            </p:nvSpPr>
            <p:spPr bwMode="auto">
              <a:xfrm>
                <a:off x="1610" y="1342"/>
                <a:ext cx="5" cy="5"/>
              </a:xfrm>
              <a:custGeom>
                <a:avLst/>
                <a:gdLst>
                  <a:gd name="T0" fmla="*/ 2 w 2"/>
                  <a:gd name="T1" fmla="*/ 2 h 2"/>
                  <a:gd name="T2" fmla="*/ 1 w 2"/>
                  <a:gd name="T3" fmla="*/ 2 h 2"/>
                  <a:gd name="T4" fmla="*/ 0 w 2"/>
                  <a:gd name="T5" fmla="*/ 0 h 2"/>
                  <a:gd name="T6" fmla="*/ 1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2"/>
                      <a:pt x="1" y="2"/>
                    </a:cubicBezTo>
                    <a:cubicBezTo>
                      <a:pt x="0" y="2"/>
                      <a:pt x="0" y="1"/>
                      <a:pt x="0" y="0"/>
                    </a:cubicBezTo>
                    <a:cubicBezTo>
                      <a:pt x="0" y="0"/>
                      <a:pt x="1" y="0"/>
                      <a:pt x="1" y="0"/>
                    </a:cubicBezTo>
                    <a:cubicBezTo>
                      <a:pt x="2" y="0"/>
                      <a:pt x="2" y="1"/>
                      <a:pt x="2"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63" name="Freeform 359"/>
              <p:cNvSpPr>
                <a:spLocks/>
              </p:cNvSpPr>
              <p:nvPr/>
            </p:nvSpPr>
            <p:spPr bwMode="auto">
              <a:xfrm>
                <a:off x="1610" y="1342"/>
                <a:ext cx="5" cy="5"/>
              </a:xfrm>
              <a:custGeom>
                <a:avLst/>
                <a:gdLst>
                  <a:gd name="T0" fmla="*/ 2 w 2"/>
                  <a:gd name="T1" fmla="*/ 2 h 2"/>
                  <a:gd name="T2" fmla="*/ 2 w 2"/>
                  <a:gd name="T3" fmla="*/ 2 h 2"/>
                  <a:gd name="T4" fmla="*/ 1 w 2"/>
                  <a:gd name="T5" fmla="*/ 2 h 2"/>
                  <a:gd name="T6" fmla="*/ 1 w 2"/>
                  <a:gd name="T7" fmla="*/ 2 h 2"/>
                  <a:gd name="T8" fmla="*/ 0 w 2"/>
                  <a:gd name="T9" fmla="*/ 1 h 2"/>
                  <a:gd name="T10" fmla="*/ 0 w 2"/>
                  <a:gd name="T11" fmla="*/ 0 h 2"/>
                  <a:gd name="T12" fmla="*/ 1 w 2"/>
                  <a:gd name="T13" fmla="*/ 0 h 2"/>
                  <a:gd name="T14" fmla="*/ 1 w 2"/>
                  <a:gd name="T15" fmla="*/ 0 h 2"/>
                  <a:gd name="T16" fmla="*/ 2 w 2"/>
                  <a:gd name="T17" fmla="*/ 1 h 2"/>
                  <a:gd name="T18" fmla="*/ 2 w 2"/>
                  <a:gd name="T19" fmla="*/ 2 h 2"/>
                  <a:gd name="T20" fmla="*/ 2 w 2"/>
                  <a:gd name="T21" fmla="*/ 2 h 2"/>
                  <a:gd name="T22" fmla="*/ 2 w 2"/>
                  <a:gd name="T23" fmla="*/ 2 h 2"/>
                  <a:gd name="T24" fmla="*/ 2 w 2"/>
                  <a:gd name="T25" fmla="*/ 1 h 2"/>
                  <a:gd name="T26" fmla="*/ 1 w 2"/>
                  <a:gd name="T27" fmla="*/ 0 h 2"/>
                  <a:gd name="T28" fmla="*/ 1 w 2"/>
                  <a:gd name="T29" fmla="*/ 0 h 2"/>
                  <a:gd name="T30" fmla="*/ 0 w 2"/>
                  <a:gd name="T31" fmla="*/ 0 h 2"/>
                  <a:gd name="T32" fmla="*/ 0 w 2"/>
                  <a:gd name="T33" fmla="*/ 1 h 2"/>
                  <a:gd name="T34" fmla="*/ 1 w 2"/>
                  <a:gd name="T35" fmla="*/ 2 h 2"/>
                  <a:gd name="T36" fmla="*/ 1 w 2"/>
                  <a:gd name="T37" fmla="*/ 2 h 2"/>
                  <a:gd name="T38" fmla="*/ 2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2"/>
                    </a:moveTo>
                    <a:cubicBezTo>
                      <a:pt x="2" y="2"/>
                      <a:pt x="2" y="2"/>
                      <a:pt x="2" y="2"/>
                    </a:cubicBezTo>
                    <a:cubicBezTo>
                      <a:pt x="2" y="2"/>
                      <a:pt x="2" y="2"/>
                      <a:pt x="1" y="2"/>
                    </a:cubicBezTo>
                    <a:cubicBezTo>
                      <a:pt x="1" y="2"/>
                      <a:pt x="1" y="2"/>
                      <a:pt x="1" y="2"/>
                    </a:cubicBezTo>
                    <a:cubicBezTo>
                      <a:pt x="0" y="2"/>
                      <a:pt x="0" y="2"/>
                      <a:pt x="0" y="1"/>
                    </a:cubicBezTo>
                    <a:cubicBezTo>
                      <a:pt x="0" y="1"/>
                      <a:pt x="0" y="1"/>
                      <a:pt x="0" y="0"/>
                    </a:cubicBezTo>
                    <a:cubicBezTo>
                      <a:pt x="0" y="0"/>
                      <a:pt x="0" y="0"/>
                      <a:pt x="1" y="0"/>
                    </a:cubicBezTo>
                    <a:cubicBezTo>
                      <a:pt x="1" y="0"/>
                      <a:pt x="1" y="0"/>
                      <a:pt x="1" y="0"/>
                    </a:cubicBezTo>
                    <a:cubicBezTo>
                      <a:pt x="2" y="0"/>
                      <a:pt x="2" y="0"/>
                      <a:pt x="2" y="1"/>
                    </a:cubicBezTo>
                    <a:cubicBezTo>
                      <a:pt x="2" y="1"/>
                      <a:pt x="2" y="1"/>
                      <a:pt x="2" y="2"/>
                    </a:cubicBezTo>
                    <a:cubicBezTo>
                      <a:pt x="2" y="2"/>
                      <a:pt x="2" y="2"/>
                      <a:pt x="2" y="2"/>
                    </a:cubicBezTo>
                    <a:cubicBezTo>
                      <a:pt x="2" y="2"/>
                      <a:pt x="2" y="2"/>
                      <a:pt x="2" y="2"/>
                    </a:cubicBezTo>
                    <a:cubicBezTo>
                      <a:pt x="2" y="1"/>
                      <a:pt x="2" y="1"/>
                      <a:pt x="2" y="1"/>
                    </a:cubicBezTo>
                    <a:cubicBezTo>
                      <a:pt x="2" y="0"/>
                      <a:pt x="2" y="0"/>
                      <a:pt x="1" y="0"/>
                    </a:cubicBezTo>
                    <a:cubicBezTo>
                      <a:pt x="1" y="0"/>
                      <a:pt x="1" y="0"/>
                      <a:pt x="1" y="0"/>
                    </a:cubicBezTo>
                    <a:cubicBezTo>
                      <a:pt x="0" y="0"/>
                      <a:pt x="0" y="0"/>
                      <a:pt x="0" y="0"/>
                    </a:cubicBezTo>
                    <a:cubicBezTo>
                      <a:pt x="0" y="1"/>
                      <a:pt x="0" y="1"/>
                      <a:pt x="0" y="1"/>
                    </a:cubicBezTo>
                    <a:cubicBezTo>
                      <a:pt x="0" y="2"/>
                      <a:pt x="0" y="2"/>
                      <a:pt x="1" y="2"/>
                    </a:cubicBezTo>
                    <a:cubicBezTo>
                      <a:pt x="1" y="2"/>
                      <a:pt x="1" y="2"/>
                      <a:pt x="1" y="2"/>
                    </a:cubicBezTo>
                    <a:cubicBezTo>
                      <a:pt x="2" y="2"/>
                      <a:pt x="2" y="2"/>
                      <a:pt x="2"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64" name="Freeform 360"/>
              <p:cNvSpPr>
                <a:spLocks/>
              </p:cNvSpPr>
              <p:nvPr/>
            </p:nvSpPr>
            <p:spPr bwMode="auto">
              <a:xfrm>
                <a:off x="1613" y="1335"/>
                <a:ext cx="4" cy="5"/>
              </a:xfrm>
              <a:custGeom>
                <a:avLst/>
                <a:gdLst>
                  <a:gd name="T0" fmla="*/ 1 w 2"/>
                  <a:gd name="T1" fmla="*/ 1 h 2"/>
                  <a:gd name="T2" fmla="*/ 1 w 2"/>
                  <a:gd name="T3" fmla="*/ 2 h 2"/>
                  <a:gd name="T4" fmla="*/ 0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0" y="1"/>
                      <a:pt x="0" y="1"/>
                      <a:pt x="0" y="1"/>
                    </a:cubicBezTo>
                    <a:cubicBezTo>
                      <a:pt x="0" y="0"/>
                      <a:pt x="1" y="0"/>
                      <a:pt x="1" y="0"/>
                    </a:cubicBezTo>
                    <a:cubicBezTo>
                      <a:pt x="1" y="1"/>
                      <a:pt x="2"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65" name="Freeform 361"/>
              <p:cNvSpPr>
                <a:spLocks/>
              </p:cNvSpPr>
              <p:nvPr/>
            </p:nvSpPr>
            <p:spPr bwMode="auto">
              <a:xfrm>
                <a:off x="1613" y="1335"/>
                <a:ext cx="4" cy="5"/>
              </a:xfrm>
              <a:custGeom>
                <a:avLst/>
                <a:gdLst>
                  <a:gd name="T0" fmla="*/ 1 w 2"/>
                  <a:gd name="T1" fmla="*/ 1 h 2"/>
                  <a:gd name="T2" fmla="*/ 1 w 2"/>
                  <a:gd name="T3" fmla="*/ 1 h 2"/>
                  <a:gd name="T4" fmla="*/ 1 w 2"/>
                  <a:gd name="T5" fmla="*/ 2 h 2"/>
                  <a:gd name="T6" fmla="*/ 1 w 2"/>
                  <a:gd name="T7" fmla="*/ 2 h 2"/>
                  <a:gd name="T8" fmla="*/ 0 w 2"/>
                  <a:gd name="T9" fmla="*/ 1 h 2"/>
                  <a:gd name="T10" fmla="*/ 0 w 2"/>
                  <a:gd name="T11" fmla="*/ 1 h 2"/>
                  <a:gd name="T12" fmla="*/ 1 w 2"/>
                  <a:gd name="T13" fmla="*/ 0 h 2"/>
                  <a:gd name="T14" fmla="*/ 1 w 2"/>
                  <a:gd name="T15" fmla="*/ 0 h 2"/>
                  <a:gd name="T16" fmla="*/ 1 w 2"/>
                  <a:gd name="T17" fmla="*/ 1 h 2"/>
                  <a:gd name="T18" fmla="*/ 1 w 2"/>
                  <a:gd name="T19" fmla="*/ 1 h 2"/>
                  <a:gd name="T20" fmla="*/ 1 w 2"/>
                  <a:gd name="T21" fmla="*/ 1 h 2"/>
                  <a:gd name="T22" fmla="*/ 1 w 2"/>
                  <a:gd name="T23" fmla="*/ 1 h 2"/>
                  <a:gd name="T24" fmla="*/ 1 w 2"/>
                  <a:gd name="T25" fmla="*/ 1 h 2"/>
                  <a:gd name="T26" fmla="*/ 1 w 2"/>
                  <a:gd name="T27" fmla="*/ 0 h 2"/>
                  <a:gd name="T28" fmla="*/ 1 w 2"/>
                  <a:gd name="T29" fmla="*/ 0 h 2"/>
                  <a:gd name="T30" fmla="*/ 0 w 2"/>
                  <a:gd name="T31" fmla="*/ 1 h 2"/>
                  <a:gd name="T32" fmla="*/ 0 w 2"/>
                  <a:gd name="T33" fmla="*/ 1 h 2"/>
                  <a:gd name="T34" fmla="*/ 1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2"/>
                      <a:pt x="1" y="2"/>
                      <a:pt x="1" y="2"/>
                    </a:cubicBezTo>
                    <a:cubicBezTo>
                      <a:pt x="1" y="2"/>
                      <a:pt x="1" y="2"/>
                      <a:pt x="1" y="2"/>
                    </a:cubicBezTo>
                    <a:cubicBezTo>
                      <a:pt x="0" y="2"/>
                      <a:pt x="0" y="1"/>
                      <a:pt x="0" y="1"/>
                    </a:cubicBezTo>
                    <a:cubicBezTo>
                      <a:pt x="0" y="1"/>
                      <a:pt x="0" y="1"/>
                      <a:pt x="0" y="1"/>
                    </a:cubicBezTo>
                    <a:cubicBezTo>
                      <a:pt x="0" y="0"/>
                      <a:pt x="0" y="0"/>
                      <a:pt x="1" y="0"/>
                    </a:cubicBezTo>
                    <a:cubicBezTo>
                      <a:pt x="1" y="0"/>
                      <a:pt x="1" y="0"/>
                      <a:pt x="1" y="0"/>
                    </a:cubicBezTo>
                    <a:cubicBezTo>
                      <a:pt x="1" y="0"/>
                      <a:pt x="1" y="1"/>
                      <a:pt x="1" y="1"/>
                    </a:cubicBezTo>
                    <a:cubicBezTo>
                      <a:pt x="2" y="1"/>
                      <a:pt x="2" y="1"/>
                      <a:pt x="1" y="1"/>
                    </a:cubicBezTo>
                    <a:cubicBezTo>
                      <a:pt x="1" y="1"/>
                      <a:pt x="1" y="1"/>
                      <a:pt x="1" y="1"/>
                    </a:cubicBezTo>
                    <a:cubicBezTo>
                      <a:pt x="1" y="1"/>
                      <a:pt x="1" y="1"/>
                      <a:pt x="1" y="1"/>
                    </a:cubicBezTo>
                    <a:cubicBezTo>
                      <a:pt x="2" y="1"/>
                      <a:pt x="2" y="1"/>
                      <a:pt x="1" y="1"/>
                    </a:cubicBezTo>
                    <a:cubicBezTo>
                      <a:pt x="1" y="1"/>
                      <a:pt x="1" y="0"/>
                      <a:pt x="1" y="0"/>
                    </a:cubicBezTo>
                    <a:cubicBezTo>
                      <a:pt x="1" y="0"/>
                      <a:pt x="1" y="0"/>
                      <a:pt x="1" y="0"/>
                    </a:cubicBezTo>
                    <a:cubicBezTo>
                      <a:pt x="0" y="0"/>
                      <a:pt x="0" y="0"/>
                      <a:pt x="0" y="1"/>
                    </a:cubicBezTo>
                    <a:cubicBezTo>
                      <a:pt x="0" y="1"/>
                      <a:pt x="0" y="1"/>
                      <a:pt x="0" y="1"/>
                    </a:cubicBezTo>
                    <a:cubicBezTo>
                      <a:pt x="0" y="1"/>
                      <a:pt x="0" y="2"/>
                      <a:pt x="1" y="2"/>
                    </a:cubicBezTo>
                    <a:cubicBezTo>
                      <a:pt x="1" y="2"/>
                      <a:pt x="1" y="2"/>
                      <a:pt x="1" y="2"/>
                    </a:cubicBezTo>
                    <a:cubicBezTo>
                      <a:pt x="1" y="2"/>
                      <a:pt x="1" y="2"/>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66" name="Freeform 362"/>
              <p:cNvSpPr>
                <a:spLocks/>
              </p:cNvSpPr>
              <p:nvPr/>
            </p:nvSpPr>
            <p:spPr bwMode="auto">
              <a:xfrm>
                <a:off x="1613" y="1328"/>
                <a:ext cx="4" cy="5"/>
              </a:xfrm>
              <a:custGeom>
                <a:avLst/>
                <a:gdLst>
                  <a:gd name="T0" fmla="*/ 1 w 2"/>
                  <a:gd name="T1" fmla="*/ 1 h 2"/>
                  <a:gd name="T2" fmla="*/ 1 w 2"/>
                  <a:gd name="T3" fmla="*/ 2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0" y="2"/>
                      <a:pt x="0" y="1"/>
                      <a:pt x="0" y="1"/>
                    </a:cubicBezTo>
                    <a:cubicBezTo>
                      <a:pt x="1" y="0"/>
                      <a:pt x="1" y="0"/>
                      <a:pt x="1" y="1"/>
                    </a:cubicBezTo>
                    <a:cubicBezTo>
                      <a:pt x="1" y="1"/>
                      <a:pt x="2"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67" name="Freeform 363"/>
              <p:cNvSpPr>
                <a:spLocks/>
              </p:cNvSpPr>
              <p:nvPr/>
            </p:nvSpPr>
            <p:spPr bwMode="auto">
              <a:xfrm>
                <a:off x="1613" y="1328"/>
                <a:ext cx="4" cy="5"/>
              </a:xfrm>
              <a:custGeom>
                <a:avLst/>
                <a:gdLst>
                  <a:gd name="T0" fmla="*/ 1 w 2"/>
                  <a:gd name="T1" fmla="*/ 1 h 2"/>
                  <a:gd name="T2" fmla="*/ 1 w 2"/>
                  <a:gd name="T3" fmla="*/ 1 h 2"/>
                  <a:gd name="T4" fmla="*/ 1 w 2"/>
                  <a:gd name="T5" fmla="*/ 2 h 2"/>
                  <a:gd name="T6" fmla="*/ 1 w 2"/>
                  <a:gd name="T7" fmla="*/ 2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2 w 2"/>
                  <a:gd name="T23" fmla="*/ 1 h 2"/>
                  <a:gd name="T24" fmla="*/ 2 w 2"/>
                  <a:gd name="T25" fmla="*/ 1 h 2"/>
                  <a:gd name="T26" fmla="*/ 1 w 2"/>
                  <a:gd name="T27" fmla="*/ 1 h 2"/>
                  <a:gd name="T28" fmla="*/ 1 w 2"/>
                  <a:gd name="T29" fmla="*/ 0 h 2"/>
                  <a:gd name="T30" fmla="*/ 0 w 2"/>
                  <a:gd name="T31" fmla="*/ 1 h 2"/>
                  <a:gd name="T32" fmla="*/ 0 w 2"/>
                  <a:gd name="T33" fmla="*/ 1 h 2"/>
                  <a:gd name="T34" fmla="*/ 1 w 2"/>
                  <a:gd name="T35" fmla="*/ 2 h 2"/>
                  <a:gd name="T36" fmla="*/ 1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1" y="1"/>
                      <a:pt x="1" y="1"/>
                      <a:pt x="1" y="1"/>
                    </a:cubicBezTo>
                    <a:cubicBezTo>
                      <a:pt x="1" y="2"/>
                      <a:pt x="1" y="2"/>
                      <a:pt x="1" y="2"/>
                    </a:cubicBezTo>
                    <a:cubicBezTo>
                      <a:pt x="1" y="2"/>
                      <a:pt x="1" y="2"/>
                      <a:pt x="1" y="2"/>
                    </a:cubicBezTo>
                    <a:cubicBezTo>
                      <a:pt x="1" y="2"/>
                      <a:pt x="1" y="1"/>
                      <a:pt x="0" y="1"/>
                    </a:cubicBezTo>
                    <a:cubicBezTo>
                      <a:pt x="0" y="1"/>
                      <a:pt x="0" y="1"/>
                      <a:pt x="0" y="1"/>
                    </a:cubicBezTo>
                    <a:cubicBezTo>
                      <a:pt x="1" y="1"/>
                      <a:pt x="1" y="1"/>
                      <a:pt x="1" y="1"/>
                    </a:cubicBezTo>
                    <a:cubicBezTo>
                      <a:pt x="1" y="0"/>
                      <a:pt x="1" y="1"/>
                      <a:pt x="1" y="1"/>
                    </a:cubicBezTo>
                    <a:cubicBezTo>
                      <a:pt x="1" y="1"/>
                      <a:pt x="1" y="1"/>
                      <a:pt x="1" y="1"/>
                    </a:cubicBezTo>
                    <a:cubicBezTo>
                      <a:pt x="2" y="1"/>
                      <a:pt x="2" y="1"/>
                      <a:pt x="1" y="1"/>
                    </a:cubicBezTo>
                    <a:cubicBezTo>
                      <a:pt x="1" y="1"/>
                      <a:pt x="1" y="1"/>
                      <a:pt x="1" y="1"/>
                    </a:cubicBezTo>
                    <a:cubicBezTo>
                      <a:pt x="2" y="1"/>
                      <a:pt x="2" y="1"/>
                      <a:pt x="2" y="1"/>
                    </a:cubicBezTo>
                    <a:cubicBezTo>
                      <a:pt x="2" y="1"/>
                      <a:pt x="2" y="1"/>
                      <a:pt x="2" y="1"/>
                    </a:cubicBezTo>
                    <a:cubicBezTo>
                      <a:pt x="1" y="1"/>
                      <a:pt x="1" y="1"/>
                      <a:pt x="1" y="1"/>
                    </a:cubicBezTo>
                    <a:cubicBezTo>
                      <a:pt x="1" y="0"/>
                      <a:pt x="1" y="0"/>
                      <a:pt x="1" y="0"/>
                    </a:cubicBezTo>
                    <a:cubicBezTo>
                      <a:pt x="1" y="1"/>
                      <a:pt x="1" y="1"/>
                      <a:pt x="0" y="1"/>
                    </a:cubicBezTo>
                    <a:cubicBezTo>
                      <a:pt x="0" y="1"/>
                      <a:pt x="0" y="1"/>
                      <a:pt x="0" y="1"/>
                    </a:cubicBezTo>
                    <a:cubicBezTo>
                      <a:pt x="1" y="1"/>
                      <a:pt x="1" y="2"/>
                      <a:pt x="1" y="2"/>
                    </a:cubicBezTo>
                    <a:cubicBezTo>
                      <a:pt x="1" y="2"/>
                      <a:pt x="1" y="2"/>
                      <a:pt x="1" y="2"/>
                    </a:cubicBezTo>
                    <a:cubicBezTo>
                      <a:pt x="1" y="2"/>
                      <a:pt x="1" y="2"/>
                      <a:pt x="2" y="1"/>
                    </a:cubicBezTo>
                    <a:lnTo>
                      <a:pt x="1" y="1"/>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68" name="Freeform 364"/>
              <p:cNvSpPr>
                <a:spLocks/>
              </p:cNvSpPr>
              <p:nvPr/>
            </p:nvSpPr>
            <p:spPr bwMode="auto">
              <a:xfrm>
                <a:off x="1570" y="1373"/>
                <a:ext cx="10" cy="9"/>
              </a:xfrm>
              <a:custGeom>
                <a:avLst/>
                <a:gdLst>
                  <a:gd name="T0" fmla="*/ 3 w 4"/>
                  <a:gd name="T1" fmla="*/ 3 h 4"/>
                  <a:gd name="T2" fmla="*/ 1 w 4"/>
                  <a:gd name="T3" fmla="*/ 4 h 4"/>
                  <a:gd name="T4" fmla="*/ 1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2" y="4"/>
                      <a:pt x="1" y="4"/>
                    </a:cubicBezTo>
                    <a:cubicBezTo>
                      <a:pt x="0" y="3"/>
                      <a:pt x="0" y="2"/>
                      <a:pt x="1" y="1"/>
                    </a:cubicBezTo>
                    <a:cubicBezTo>
                      <a:pt x="1" y="0"/>
                      <a:pt x="2" y="0"/>
                      <a:pt x="3" y="1"/>
                    </a:cubicBezTo>
                    <a:cubicBezTo>
                      <a:pt x="4" y="1"/>
                      <a:pt x="4"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69" name="Freeform 365"/>
              <p:cNvSpPr>
                <a:spLocks/>
              </p:cNvSpPr>
              <p:nvPr/>
            </p:nvSpPr>
            <p:spPr bwMode="auto">
              <a:xfrm>
                <a:off x="1570" y="1373"/>
                <a:ext cx="10" cy="9"/>
              </a:xfrm>
              <a:custGeom>
                <a:avLst/>
                <a:gdLst>
                  <a:gd name="T0" fmla="*/ 3 w 4"/>
                  <a:gd name="T1" fmla="*/ 3 h 4"/>
                  <a:gd name="T2" fmla="*/ 3 w 4"/>
                  <a:gd name="T3" fmla="*/ 3 h 4"/>
                  <a:gd name="T4" fmla="*/ 2 w 4"/>
                  <a:gd name="T5" fmla="*/ 4 h 4"/>
                  <a:gd name="T6" fmla="*/ 1 w 4"/>
                  <a:gd name="T7" fmla="*/ 3 h 4"/>
                  <a:gd name="T8" fmla="*/ 1 w 4"/>
                  <a:gd name="T9" fmla="*/ 2 h 4"/>
                  <a:gd name="T10" fmla="*/ 1 w 4"/>
                  <a:gd name="T11" fmla="*/ 1 h 4"/>
                  <a:gd name="T12" fmla="*/ 2 w 4"/>
                  <a:gd name="T13" fmla="*/ 0 h 4"/>
                  <a:gd name="T14" fmla="*/ 3 w 4"/>
                  <a:gd name="T15" fmla="*/ 1 h 4"/>
                  <a:gd name="T16" fmla="*/ 4 w 4"/>
                  <a:gd name="T17" fmla="*/ 2 h 4"/>
                  <a:gd name="T18" fmla="*/ 3 w 4"/>
                  <a:gd name="T19" fmla="*/ 3 h 4"/>
                  <a:gd name="T20" fmla="*/ 3 w 4"/>
                  <a:gd name="T21" fmla="*/ 3 h 4"/>
                  <a:gd name="T22" fmla="*/ 3 w 4"/>
                  <a:gd name="T23" fmla="*/ 3 h 4"/>
                  <a:gd name="T24" fmla="*/ 4 w 4"/>
                  <a:gd name="T25" fmla="*/ 2 h 4"/>
                  <a:gd name="T26" fmla="*/ 3 w 4"/>
                  <a:gd name="T27" fmla="*/ 1 h 4"/>
                  <a:gd name="T28" fmla="*/ 2 w 4"/>
                  <a:gd name="T29" fmla="*/ 0 h 4"/>
                  <a:gd name="T30" fmla="*/ 1 w 4"/>
                  <a:gd name="T31" fmla="*/ 1 h 4"/>
                  <a:gd name="T32" fmla="*/ 1 w 4"/>
                  <a:gd name="T33" fmla="*/ 2 h 4"/>
                  <a:gd name="T34" fmla="*/ 1 w 4"/>
                  <a:gd name="T35" fmla="*/ 4 h 4"/>
                  <a:gd name="T36" fmla="*/ 2 w 4"/>
                  <a:gd name="T37" fmla="*/ 4 h 4"/>
                  <a:gd name="T38" fmla="*/ 3 w 4"/>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3" y="3"/>
                    </a:moveTo>
                    <a:cubicBezTo>
                      <a:pt x="3" y="3"/>
                      <a:pt x="3" y="3"/>
                      <a:pt x="3" y="3"/>
                    </a:cubicBezTo>
                    <a:cubicBezTo>
                      <a:pt x="3" y="4"/>
                      <a:pt x="3" y="4"/>
                      <a:pt x="2" y="4"/>
                    </a:cubicBezTo>
                    <a:cubicBezTo>
                      <a:pt x="2" y="4"/>
                      <a:pt x="2" y="4"/>
                      <a:pt x="1" y="3"/>
                    </a:cubicBezTo>
                    <a:cubicBezTo>
                      <a:pt x="1" y="3"/>
                      <a:pt x="1" y="3"/>
                      <a:pt x="1" y="2"/>
                    </a:cubicBezTo>
                    <a:cubicBezTo>
                      <a:pt x="0" y="2"/>
                      <a:pt x="1" y="1"/>
                      <a:pt x="1" y="1"/>
                    </a:cubicBezTo>
                    <a:cubicBezTo>
                      <a:pt x="1" y="1"/>
                      <a:pt x="1" y="0"/>
                      <a:pt x="2" y="0"/>
                    </a:cubicBezTo>
                    <a:cubicBezTo>
                      <a:pt x="2" y="0"/>
                      <a:pt x="3" y="0"/>
                      <a:pt x="3" y="1"/>
                    </a:cubicBezTo>
                    <a:cubicBezTo>
                      <a:pt x="3" y="1"/>
                      <a:pt x="4" y="1"/>
                      <a:pt x="4" y="2"/>
                    </a:cubicBezTo>
                    <a:cubicBezTo>
                      <a:pt x="4" y="2"/>
                      <a:pt x="4" y="3"/>
                      <a:pt x="3" y="3"/>
                    </a:cubicBezTo>
                    <a:cubicBezTo>
                      <a:pt x="3" y="3"/>
                      <a:pt x="3" y="3"/>
                      <a:pt x="3" y="3"/>
                    </a:cubicBezTo>
                    <a:cubicBezTo>
                      <a:pt x="3" y="3"/>
                      <a:pt x="3" y="3"/>
                      <a:pt x="3" y="3"/>
                    </a:cubicBezTo>
                    <a:cubicBezTo>
                      <a:pt x="4" y="3"/>
                      <a:pt x="4" y="2"/>
                      <a:pt x="4" y="2"/>
                    </a:cubicBezTo>
                    <a:cubicBezTo>
                      <a:pt x="4" y="1"/>
                      <a:pt x="3" y="1"/>
                      <a:pt x="3" y="1"/>
                    </a:cubicBezTo>
                    <a:cubicBezTo>
                      <a:pt x="3" y="0"/>
                      <a:pt x="2" y="0"/>
                      <a:pt x="2" y="0"/>
                    </a:cubicBezTo>
                    <a:cubicBezTo>
                      <a:pt x="1" y="0"/>
                      <a:pt x="1" y="1"/>
                      <a:pt x="1" y="1"/>
                    </a:cubicBezTo>
                    <a:cubicBezTo>
                      <a:pt x="1" y="1"/>
                      <a:pt x="0" y="2"/>
                      <a:pt x="1" y="2"/>
                    </a:cubicBezTo>
                    <a:cubicBezTo>
                      <a:pt x="1" y="3"/>
                      <a:pt x="1" y="3"/>
                      <a:pt x="1" y="4"/>
                    </a:cubicBezTo>
                    <a:cubicBezTo>
                      <a:pt x="2" y="4"/>
                      <a:pt x="2" y="4"/>
                      <a:pt x="2" y="4"/>
                    </a:cubicBezTo>
                    <a:cubicBezTo>
                      <a:pt x="3" y="4"/>
                      <a:pt x="3" y="4"/>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70" name="Freeform 366"/>
              <p:cNvSpPr>
                <a:spLocks/>
              </p:cNvSpPr>
              <p:nvPr/>
            </p:nvSpPr>
            <p:spPr bwMode="auto">
              <a:xfrm>
                <a:off x="1613" y="1323"/>
                <a:ext cx="2" cy="3"/>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0"/>
                      <a:pt x="0" y="0"/>
                    </a:cubicBezTo>
                    <a:cubicBezTo>
                      <a:pt x="0" y="0"/>
                      <a:pt x="1" y="0"/>
                      <a:pt x="1" y="0"/>
                    </a:cubicBezTo>
                    <a:cubicBezTo>
                      <a:pt x="1" y="0"/>
                      <a:pt x="1"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71" name="Freeform 367"/>
              <p:cNvSpPr>
                <a:spLocks/>
              </p:cNvSpPr>
              <p:nvPr/>
            </p:nvSpPr>
            <p:spPr bwMode="auto">
              <a:xfrm>
                <a:off x="1613" y="1323"/>
                <a:ext cx="2"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1"/>
                    </a:cubicBezTo>
                    <a:cubicBezTo>
                      <a:pt x="0" y="1"/>
                      <a:pt x="0" y="1"/>
                      <a:pt x="0" y="0"/>
                    </a:cubicBezTo>
                    <a:cubicBezTo>
                      <a:pt x="0" y="0"/>
                      <a:pt x="0" y="0"/>
                      <a:pt x="0" y="0"/>
                    </a:cubicBezTo>
                    <a:cubicBezTo>
                      <a:pt x="0" y="0"/>
                      <a:pt x="0"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72" name="Freeform 368"/>
              <p:cNvSpPr>
                <a:spLocks/>
              </p:cNvSpPr>
              <p:nvPr/>
            </p:nvSpPr>
            <p:spPr bwMode="auto">
              <a:xfrm>
                <a:off x="1561" y="1377"/>
                <a:ext cx="7" cy="8"/>
              </a:xfrm>
              <a:custGeom>
                <a:avLst/>
                <a:gdLst>
                  <a:gd name="T0" fmla="*/ 2 w 3"/>
                  <a:gd name="T1" fmla="*/ 3 h 3"/>
                  <a:gd name="T2" fmla="*/ 1 w 3"/>
                  <a:gd name="T3" fmla="*/ 3 h 3"/>
                  <a:gd name="T4" fmla="*/ 0 w 3"/>
                  <a:gd name="T5" fmla="*/ 0 h 3"/>
                  <a:gd name="T6" fmla="*/ 2 w 3"/>
                  <a:gd name="T7" fmla="*/ 0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1" y="3"/>
                      <a:pt x="1" y="3"/>
                    </a:cubicBezTo>
                    <a:cubicBezTo>
                      <a:pt x="0" y="2"/>
                      <a:pt x="0" y="1"/>
                      <a:pt x="0" y="0"/>
                    </a:cubicBezTo>
                    <a:cubicBezTo>
                      <a:pt x="1" y="0"/>
                      <a:pt x="2" y="0"/>
                      <a:pt x="2" y="0"/>
                    </a:cubicBezTo>
                    <a:cubicBezTo>
                      <a:pt x="3" y="1"/>
                      <a:pt x="3"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73" name="Freeform 369"/>
              <p:cNvSpPr>
                <a:spLocks/>
              </p:cNvSpPr>
              <p:nvPr/>
            </p:nvSpPr>
            <p:spPr bwMode="auto">
              <a:xfrm>
                <a:off x="1561" y="1377"/>
                <a:ext cx="7" cy="8"/>
              </a:xfrm>
              <a:custGeom>
                <a:avLst/>
                <a:gdLst>
                  <a:gd name="T0" fmla="*/ 2 w 3"/>
                  <a:gd name="T1" fmla="*/ 3 h 3"/>
                  <a:gd name="T2" fmla="*/ 2 w 3"/>
                  <a:gd name="T3" fmla="*/ 3 h 3"/>
                  <a:gd name="T4" fmla="*/ 2 w 3"/>
                  <a:gd name="T5" fmla="*/ 3 h 3"/>
                  <a:gd name="T6" fmla="*/ 1 w 3"/>
                  <a:gd name="T7" fmla="*/ 3 h 3"/>
                  <a:gd name="T8" fmla="*/ 0 w 3"/>
                  <a:gd name="T9" fmla="*/ 2 h 3"/>
                  <a:gd name="T10" fmla="*/ 0 w 3"/>
                  <a:gd name="T11" fmla="*/ 0 h 3"/>
                  <a:gd name="T12" fmla="*/ 1 w 3"/>
                  <a:gd name="T13" fmla="*/ 0 h 3"/>
                  <a:gd name="T14" fmla="*/ 2 w 3"/>
                  <a:gd name="T15" fmla="*/ 0 h 3"/>
                  <a:gd name="T16" fmla="*/ 3 w 3"/>
                  <a:gd name="T17" fmla="*/ 1 h 3"/>
                  <a:gd name="T18" fmla="*/ 2 w 3"/>
                  <a:gd name="T19" fmla="*/ 3 h 3"/>
                  <a:gd name="T20" fmla="*/ 2 w 3"/>
                  <a:gd name="T21" fmla="*/ 3 h 3"/>
                  <a:gd name="T22" fmla="*/ 2 w 3"/>
                  <a:gd name="T23" fmla="*/ 3 h 3"/>
                  <a:gd name="T24" fmla="*/ 3 w 3"/>
                  <a:gd name="T25" fmla="*/ 1 h 3"/>
                  <a:gd name="T26" fmla="*/ 2 w 3"/>
                  <a:gd name="T27" fmla="*/ 0 h 3"/>
                  <a:gd name="T28" fmla="*/ 1 w 3"/>
                  <a:gd name="T29" fmla="*/ 0 h 3"/>
                  <a:gd name="T30" fmla="*/ 0 w 3"/>
                  <a:gd name="T31" fmla="*/ 0 h 3"/>
                  <a:gd name="T32" fmla="*/ 0 w 3"/>
                  <a:gd name="T33" fmla="*/ 2 h 3"/>
                  <a:gd name="T34" fmla="*/ 1 w 3"/>
                  <a:gd name="T35" fmla="*/ 3 h 3"/>
                  <a:gd name="T36" fmla="*/ 2 w 3"/>
                  <a:gd name="T37" fmla="*/ 3 h 3"/>
                  <a:gd name="T38" fmla="*/ 2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2" y="3"/>
                    </a:moveTo>
                    <a:cubicBezTo>
                      <a:pt x="2" y="3"/>
                      <a:pt x="2" y="3"/>
                      <a:pt x="2" y="3"/>
                    </a:cubicBezTo>
                    <a:cubicBezTo>
                      <a:pt x="2" y="3"/>
                      <a:pt x="2" y="3"/>
                      <a:pt x="2" y="3"/>
                    </a:cubicBezTo>
                    <a:cubicBezTo>
                      <a:pt x="1" y="3"/>
                      <a:pt x="1" y="3"/>
                      <a:pt x="1" y="3"/>
                    </a:cubicBezTo>
                    <a:cubicBezTo>
                      <a:pt x="0" y="2"/>
                      <a:pt x="0" y="2"/>
                      <a:pt x="0" y="2"/>
                    </a:cubicBezTo>
                    <a:cubicBezTo>
                      <a:pt x="0" y="1"/>
                      <a:pt x="0" y="1"/>
                      <a:pt x="0" y="0"/>
                    </a:cubicBezTo>
                    <a:cubicBezTo>
                      <a:pt x="0" y="0"/>
                      <a:pt x="1" y="0"/>
                      <a:pt x="1" y="0"/>
                    </a:cubicBezTo>
                    <a:cubicBezTo>
                      <a:pt x="1" y="0"/>
                      <a:pt x="2" y="0"/>
                      <a:pt x="2" y="0"/>
                    </a:cubicBezTo>
                    <a:cubicBezTo>
                      <a:pt x="2" y="1"/>
                      <a:pt x="3" y="1"/>
                      <a:pt x="3" y="1"/>
                    </a:cubicBezTo>
                    <a:cubicBezTo>
                      <a:pt x="3" y="2"/>
                      <a:pt x="3" y="2"/>
                      <a:pt x="2" y="3"/>
                    </a:cubicBezTo>
                    <a:cubicBezTo>
                      <a:pt x="2" y="3"/>
                      <a:pt x="2" y="3"/>
                      <a:pt x="2" y="3"/>
                    </a:cubicBezTo>
                    <a:cubicBezTo>
                      <a:pt x="2" y="3"/>
                      <a:pt x="2" y="3"/>
                      <a:pt x="2" y="3"/>
                    </a:cubicBezTo>
                    <a:cubicBezTo>
                      <a:pt x="3" y="2"/>
                      <a:pt x="3" y="2"/>
                      <a:pt x="3" y="1"/>
                    </a:cubicBezTo>
                    <a:cubicBezTo>
                      <a:pt x="3" y="1"/>
                      <a:pt x="2" y="0"/>
                      <a:pt x="2" y="0"/>
                    </a:cubicBezTo>
                    <a:cubicBezTo>
                      <a:pt x="2" y="0"/>
                      <a:pt x="1" y="0"/>
                      <a:pt x="1" y="0"/>
                    </a:cubicBezTo>
                    <a:cubicBezTo>
                      <a:pt x="1" y="0"/>
                      <a:pt x="0" y="0"/>
                      <a:pt x="0" y="0"/>
                    </a:cubicBezTo>
                    <a:cubicBezTo>
                      <a:pt x="0" y="1"/>
                      <a:pt x="0" y="1"/>
                      <a:pt x="0" y="2"/>
                    </a:cubicBezTo>
                    <a:cubicBezTo>
                      <a:pt x="0" y="2"/>
                      <a:pt x="0" y="2"/>
                      <a:pt x="1" y="3"/>
                    </a:cubicBezTo>
                    <a:cubicBezTo>
                      <a:pt x="1" y="3"/>
                      <a:pt x="1" y="3"/>
                      <a:pt x="2" y="3"/>
                    </a:cubicBezTo>
                    <a:cubicBezTo>
                      <a:pt x="2" y="3"/>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74" name="Freeform 370"/>
              <p:cNvSpPr>
                <a:spLocks/>
              </p:cNvSpPr>
              <p:nvPr/>
            </p:nvSpPr>
            <p:spPr bwMode="auto">
              <a:xfrm>
                <a:off x="1549" y="1377"/>
                <a:ext cx="7" cy="10"/>
              </a:xfrm>
              <a:custGeom>
                <a:avLst/>
                <a:gdLst>
                  <a:gd name="T0" fmla="*/ 3 w 3"/>
                  <a:gd name="T1" fmla="*/ 3 h 4"/>
                  <a:gd name="T2" fmla="*/ 1 w 3"/>
                  <a:gd name="T3" fmla="*/ 3 h 4"/>
                  <a:gd name="T4" fmla="*/ 1 w 3"/>
                  <a:gd name="T5" fmla="*/ 1 h 4"/>
                  <a:gd name="T6" fmla="*/ 2 w 3"/>
                  <a:gd name="T7" fmla="*/ 1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2" y="4"/>
                      <a:pt x="1" y="4"/>
                      <a:pt x="1" y="3"/>
                    </a:cubicBezTo>
                    <a:cubicBezTo>
                      <a:pt x="0" y="2"/>
                      <a:pt x="0" y="2"/>
                      <a:pt x="1" y="1"/>
                    </a:cubicBezTo>
                    <a:cubicBezTo>
                      <a:pt x="1" y="0"/>
                      <a:pt x="2" y="0"/>
                      <a:pt x="2" y="1"/>
                    </a:cubicBezTo>
                    <a:cubicBezTo>
                      <a:pt x="3" y="1"/>
                      <a:pt x="3" y="2"/>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75" name="Freeform 371"/>
              <p:cNvSpPr>
                <a:spLocks/>
              </p:cNvSpPr>
              <p:nvPr/>
            </p:nvSpPr>
            <p:spPr bwMode="auto">
              <a:xfrm>
                <a:off x="1549" y="1377"/>
                <a:ext cx="7" cy="8"/>
              </a:xfrm>
              <a:custGeom>
                <a:avLst/>
                <a:gdLst>
                  <a:gd name="T0" fmla="*/ 3 w 3"/>
                  <a:gd name="T1" fmla="*/ 3 h 3"/>
                  <a:gd name="T2" fmla="*/ 3 w 3"/>
                  <a:gd name="T3" fmla="*/ 3 h 3"/>
                  <a:gd name="T4" fmla="*/ 2 w 3"/>
                  <a:gd name="T5" fmla="*/ 3 h 3"/>
                  <a:gd name="T6" fmla="*/ 1 w 3"/>
                  <a:gd name="T7" fmla="*/ 3 h 3"/>
                  <a:gd name="T8" fmla="*/ 0 w 3"/>
                  <a:gd name="T9" fmla="*/ 2 h 3"/>
                  <a:gd name="T10" fmla="*/ 1 w 3"/>
                  <a:gd name="T11" fmla="*/ 1 h 3"/>
                  <a:gd name="T12" fmla="*/ 2 w 3"/>
                  <a:gd name="T13" fmla="*/ 0 h 3"/>
                  <a:gd name="T14" fmla="*/ 2 w 3"/>
                  <a:gd name="T15" fmla="*/ 1 h 3"/>
                  <a:gd name="T16" fmla="*/ 3 w 3"/>
                  <a:gd name="T17" fmla="*/ 2 h 3"/>
                  <a:gd name="T18" fmla="*/ 3 w 3"/>
                  <a:gd name="T19" fmla="*/ 3 h 3"/>
                  <a:gd name="T20" fmla="*/ 3 w 3"/>
                  <a:gd name="T21" fmla="*/ 3 h 3"/>
                  <a:gd name="T22" fmla="*/ 3 w 3"/>
                  <a:gd name="T23" fmla="*/ 3 h 3"/>
                  <a:gd name="T24" fmla="*/ 3 w 3"/>
                  <a:gd name="T25" fmla="*/ 2 h 3"/>
                  <a:gd name="T26" fmla="*/ 2 w 3"/>
                  <a:gd name="T27" fmla="*/ 1 h 3"/>
                  <a:gd name="T28" fmla="*/ 2 w 3"/>
                  <a:gd name="T29" fmla="*/ 0 h 3"/>
                  <a:gd name="T30" fmla="*/ 1 w 3"/>
                  <a:gd name="T31" fmla="*/ 1 h 3"/>
                  <a:gd name="T32" fmla="*/ 0 w 3"/>
                  <a:gd name="T33" fmla="*/ 2 h 3"/>
                  <a:gd name="T34" fmla="*/ 1 w 3"/>
                  <a:gd name="T35" fmla="*/ 3 h 3"/>
                  <a:gd name="T36" fmla="*/ 2 w 3"/>
                  <a:gd name="T37" fmla="*/ 3 h 3"/>
                  <a:gd name="T38" fmla="*/ 3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3"/>
                    </a:moveTo>
                    <a:cubicBezTo>
                      <a:pt x="3" y="3"/>
                      <a:pt x="3" y="3"/>
                      <a:pt x="3" y="3"/>
                    </a:cubicBezTo>
                    <a:cubicBezTo>
                      <a:pt x="2" y="3"/>
                      <a:pt x="2" y="3"/>
                      <a:pt x="2" y="3"/>
                    </a:cubicBezTo>
                    <a:cubicBezTo>
                      <a:pt x="1" y="3"/>
                      <a:pt x="1" y="3"/>
                      <a:pt x="1" y="3"/>
                    </a:cubicBezTo>
                    <a:cubicBezTo>
                      <a:pt x="1" y="3"/>
                      <a:pt x="0" y="2"/>
                      <a:pt x="0" y="2"/>
                    </a:cubicBezTo>
                    <a:cubicBezTo>
                      <a:pt x="0" y="2"/>
                      <a:pt x="1" y="1"/>
                      <a:pt x="1" y="1"/>
                    </a:cubicBezTo>
                    <a:cubicBezTo>
                      <a:pt x="1" y="1"/>
                      <a:pt x="1" y="0"/>
                      <a:pt x="2" y="0"/>
                    </a:cubicBezTo>
                    <a:cubicBezTo>
                      <a:pt x="2" y="0"/>
                      <a:pt x="2" y="1"/>
                      <a:pt x="2" y="1"/>
                    </a:cubicBezTo>
                    <a:cubicBezTo>
                      <a:pt x="3" y="1"/>
                      <a:pt x="3" y="2"/>
                      <a:pt x="3" y="2"/>
                    </a:cubicBezTo>
                    <a:cubicBezTo>
                      <a:pt x="3" y="2"/>
                      <a:pt x="3" y="3"/>
                      <a:pt x="3" y="3"/>
                    </a:cubicBezTo>
                    <a:cubicBezTo>
                      <a:pt x="3" y="3"/>
                      <a:pt x="3" y="3"/>
                      <a:pt x="3" y="3"/>
                    </a:cubicBezTo>
                    <a:cubicBezTo>
                      <a:pt x="3" y="3"/>
                      <a:pt x="3" y="3"/>
                      <a:pt x="3" y="3"/>
                    </a:cubicBezTo>
                    <a:cubicBezTo>
                      <a:pt x="3" y="3"/>
                      <a:pt x="3" y="2"/>
                      <a:pt x="3" y="2"/>
                    </a:cubicBezTo>
                    <a:cubicBezTo>
                      <a:pt x="3" y="2"/>
                      <a:pt x="3" y="1"/>
                      <a:pt x="2" y="1"/>
                    </a:cubicBezTo>
                    <a:cubicBezTo>
                      <a:pt x="2" y="1"/>
                      <a:pt x="2" y="0"/>
                      <a:pt x="2" y="0"/>
                    </a:cubicBezTo>
                    <a:cubicBezTo>
                      <a:pt x="1" y="0"/>
                      <a:pt x="1" y="1"/>
                      <a:pt x="1" y="1"/>
                    </a:cubicBezTo>
                    <a:cubicBezTo>
                      <a:pt x="1" y="1"/>
                      <a:pt x="0" y="2"/>
                      <a:pt x="0" y="2"/>
                    </a:cubicBezTo>
                    <a:cubicBezTo>
                      <a:pt x="0" y="2"/>
                      <a:pt x="1" y="3"/>
                      <a:pt x="1" y="3"/>
                    </a:cubicBezTo>
                    <a:cubicBezTo>
                      <a:pt x="1" y="3"/>
                      <a:pt x="1" y="3"/>
                      <a:pt x="2" y="3"/>
                    </a:cubicBezTo>
                    <a:cubicBezTo>
                      <a:pt x="2" y="3"/>
                      <a:pt x="2"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76" name="Freeform 372"/>
              <p:cNvSpPr>
                <a:spLocks/>
              </p:cNvSpPr>
              <p:nvPr/>
            </p:nvSpPr>
            <p:spPr bwMode="auto">
              <a:xfrm>
                <a:off x="1542" y="1380"/>
                <a:ext cx="4" cy="5"/>
              </a:xfrm>
              <a:custGeom>
                <a:avLst/>
                <a:gdLst>
                  <a:gd name="T0" fmla="*/ 1 w 2"/>
                  <a:gd name="T1" fmla="*/ 2 h 2"/>
                  <a:gd name="T2" fmla="*/ 0 w 2"/>
                  <a:gd name="T3" fmla="*/ 2 h 2"/>
                  <a:gd name="T4" fmla="*/ 0 w 2"/>
                  <a:gd name="T5" fmla="*/ 0 h 2"/>
                  <a:gd name="T6" fmla="*/ 1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0" y="2"/>
                      <a:pt x="0" y="2"/>
                    </a:cubicBezTo>
                    <a:cubicBezTo>
                      <a:pt x="0" y="1"/>
                      <a:pt x="0" y="0"/>
                      <a:pt x="0" y="0"/>
                    </a:cubicBezTo>
                    <a:cubicBezTo>
                      <a:pt x="0" y="0"/>
                      <a:pt x="1" y="0"/>
                      <a:pt x="1" y="0"/>
                    </a:cubicBezTo>
                    <a:cubicBezTo>
                      <a:pt x="2" y="0"/>
                      <a:pt x="2"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77" name="Freeform 373"/>
              <p:cNvSpPr>
                <a:spLocks/>
              </p:cNvSpPr>
              <p:nvPr/>
            </p:nvSpPr>
            <p:spPr bwMode="auto">
              <a:xfrm>
                <a:off x="1542" y="1380"/>
                <a:ext cx="4" cy="5"/>
              </a:xfrm>
              <a:custGeom>
                <a:avLst/>
                <a:gdLst>
                  <a:gd name="T0" fmla="*/ 1 w 2"/>
                  <a:gd name="T1" fmla="*/ 2 h 2"/>
                  <a:gd name="T2" fmla="*/ 1 w 2"/>
                  <a:gd name="T3" fmla="*/ 2 h 2"/>
                  <a:gd name="T4" fmla="*/ 1 w 2"/>
                  <a:gd name="T5" fmla="*/ 2 h 2"/>
                  <a:gd name="T6" fmla="*/ 0 w 2"/>
                  <a:gd name="T7" fmla="*/ 2 h 2"/>
                  <a:gd name="T8" fmla="*/ 0 w 2"/>
                  <a:gd name="T9" fmla="*/ 1 h 2"/>
                  <a:gd name="T10" fmla="*/ 0 w 2"/>
                  <a:gd name="T11" fmla="*/ 0 h 2"/>
                  <a:gd name="T12" fmla="*/ 1 w 2"/>
                  <a:gd name="T13" fmla="*/ 0 h 2"/>
                  <a:gd name="T14" fmla="*/ 1 w 2"/>
                  <a:gd name="T15" fmla="*/ 0 h 2"/>
                  <a:gd name="T16" fmla="*/ 1 w 2"/>
                  <a:gd name="T17" fmla="*/ 1 h 2"/>
                  <a:gd name="T18" fmla="*/ 1 w 2"/>
                  <a:gd name="T19" fmla="*/ 2 h 2"/>
                  <a:gd name="T20" fmla="*/ 1 w 2"/>
                  <a:gd name="T21" fmla="*/ 2 h 2"/>
                  <a:gd name="T22" fmla="*/ 1 w 2"/>
                  <a:gd name="T23" fmla="*/ 2 h 2"/>
                  <a:gd name="T24" fmla="*/ 2 w 2"/>
                  <a:gd name="T25" fmla="*/ 1 h 2"/>
                  <a:gd name="T26" fmla="*/ 1 w 2"/>
                  <a:gd name="T27" fmla="*/ 0 h 2"/>
                  <a:gd name="T28" fmla="*/ 1 w 2"/>
                  <a:gd name="T29" fmla="*/ 0 h 2"/>
                  <a:gd name="T30" fmla="*/ 0 w 2"/>
                  <a:gd name="T31" fmla="*/ 0 h 2"/>
                  <a:gd name="T32" fmla="*/ 0 w 2"/>
                  <a:gd name="T33" fmla="*/ 1 h 2"/>
                  <a:gd name="T34" fmla="*/ 0 w 2"/>
                  <a:gd name="T35" fmla="*/ 2 h 2"/>
                  <a:gd name="T36" fmla="*/ 1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1" y="2"/>
                      <a:pt x="1" y="2"/>
                    </a:cubicBezTo>
                    <a:cubicBezTo>
                      <a:pt x="0" y="2"/>
                      <a:pt x="0" y="2"/>
                      <a:pt x="0" y="2"/>
                    </a:cubicBezTo>
                    <a:cubicBezTo>
                      <a:pt x="0" y="1"/>
                      <a:pt x="0" y="1"/>
                      <a:pt x="0" y="1"/>
                    </a:cubicBezTo>
                    <a:cubicBezTo>
                      <a:pt x="0" y="0"/>
                      <a:pt x="0" y="0"/>
                      <a:pt x="0" y="0"/>
                    </a:cubicBezTo>
                    <a:cubicBezTo>
                      <a:pt x="0" y="0"/>
                      <a:pt x="0" y="0"/>
                      <a:pt x="1" y="0"/>
                    </a:cubicBezTo>
                    <a:cubicBezTo>
                      <a:pt x="1" y="0"/>
                      <a:pt x="1" y="0"/>
                      <a:pt x="1" y="0"/>
                    </a:cubicBezTo>
                    <a:cubicBezTo>
                      <a:pt x="1" y="0"/>
                      <a:pt x="1" y="1"/>
                      <a:pt x="1" y="1"/>
                    </a:cubicBezTo>
                    <a:cubicBezTo>
                      <a:pt x="1" y="1"/>
                      <a:pt x="1" y="1"/>
                      <a:pt x="1" y="2"/>
                    </a:cubicBezTo>
                    <a:cubicBezTo>
                      <a:pt x="1" y="2"/>
                      <a:pt x="1" y="2"/>
                      <a:pt x="1" y="2"/>
                    </a:cubicBezTo>
                    <a:cubicBezTo>
                      <a:pt x="1" y="2"/>
                      <a:pt x="1" y="2"/>
                      <a:pt x="1" y="2"/>
                    </a:cubicBezTo>
                    <a:cubicBezTo>
                      <a:pt x="1" y="1"/>
                      <a:pt x="2" y="1"/>
                      <a:pt x="2" y="1"/>
                    </a:cubicBezTo>
                    <a:cubicBezTo>
                      <a:pt x="2" y="1"/>
                      <a:pt x="1" y="0"/>
                      <a:pt x="1" y="0"/>
                    </a:cubicBezTo>
                    <a:cubicBezTo>
                      <a:pt x="1" y="0"/>
                      <a:pt x="1" y="0"/>
                      <a:pt x="1" y="0"/>
                    </a:cubicBezTo>
                    <a:cubicBezTo>
                      <a:pt x="0" y="0"/>
                      <a:pt x="0" y="0"/>
                      <a:pt x="0" y="0"/>
                    </a:cubicBezTo>
                    <a:cubicBezTo>
                      <a:pt x="0" y="0"/>
                      <a:pt x="0" y="0"/>
                      <a:pt x="0" y="1"/>
                    </a:cubicBezTo>
                    <a:cubicBezTo>
                      <a:pt x="0" y="1"/>
                      <a:pt x="0" y="1"/>
                      <a:pt x="0" y="2"/>
                    </a:cubicBezTo>
                    <a:cubicBezTo>
                      <a:pt x="0" y="2"/>
                      <a:pt x="0" y="2"/>
                      <a:pt x="1"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78" name="Freeform 374"/>
              <p:cNvSpPr>
                <a:spLocks/>
              </p:cNvSpPr>
              <p:nvPr/>
            </p:nvSpPr>
            <p:spPr bwMode="auto">
              <a:xfrm>
                <a:off x="925" y="1132"/>
                <a:ext cx="69" cy="106"/>
              </a:xfrm>
              <a:custGeom>
                <a:avLst/>
                <a:gdLst>
                  <a:gd name="T0" fmla="*/ 14 w 29"/>
                  <a:gd name="T1" fmla="*/ 44 h 45"/>
                  <a:gd name="T2" fmla="*/ 15 w 29"/>
                  <a:gd name="T3" fmla="*/ 16 h 45"/>
                  <a:gd name="T4" fmla="*/ 15 w 29"/>
                  <a:gd name="T5" fmla="*/ 45 h 45"/>
                  <a:gd name="T6" fmla="*/ 29 w 29"/>
                  <a:gd name="T7" fmla="*/ 0 h 45"/>
                  <a:gd name="T8" fmla="*/ 11 w 29"/>
                  <a:gd name="T9" fmla="*/ 39 h 45"/>
                  <a:gd name="T10" fmla="*/ 14 w 29"/>
                  <a:gd name="T11" fmla="*/ 44 h 45"/>
                </a:gdLst>
                <a:ahLst/>
                <a:cxnLst>
                  <a:cxn ang="0">
                    <a:pos x="T0" y="T1"/>
                  </a:cxn>
                  <a:cxn ang="0">
                    <a:pos x="T2" y="T3"/>
                  </a:cxn>
                  <a:cxn ang="0">
                    <a:pos x="T4" y="T5"/>
                  </a:cxn>
                  <a:cxn ang="0">
                    <a:pos x="T6" y="T7"/>
                  </a:cxn>
                  <a:cxn ang="0">
                    <a:pos x="T8" y="T9"/>
                  </a:cxn>
                  <a:cxn ang="0">
                    <a:pos x="T10" y="T11"/>
                  </a:cxn>
                </a:cxnLst>
                <a:rect l="0" t="0" r="r" b="b"/>
                <a:pathLst>
                  <a:path w="29" h="45">
                    <a:moveTo>
                      <a:pt x="14" y="44"/>
                    </a:moveTo>
                    <a:cubicBezTo>
                      <a:pt x="11" y="34"/>
                      <a:pt x="9" y="24"/>
                      <a:pt x="15" y="16"/>
                    </a:cubicBezTo>
                    <a:cubicBezTo>
                      <a:pt x="12" y="26"/>
                      <a:pt x="14" y="34"/>
                      <a:pt x="15" y="45"/>
                    </a:cubicBezTo>
                    <a:cubicBezTo>
                      <a:pt x="19" y="29"/>
                      <a:pt x="17" y="9"/>
                      <a:pt x="29" y="0"/>
                    </a:cubicBezTo>
                    <a:cubicBezTo>
                      <a:pt x="17" y="6"/>
                      <a:pt x="0" y="18"/>
                      <a:pt x="11" y="39"/>
                    </a:cubicBezTo>
                    <a:cubicBezTo>
                      <a:pt x="12" y="42"/>
                      <a:pt x="14" y="44"/>
                      <a:pt x="14" y="4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79" name="Freeform 375"/>
              <p:cNvSpPr>
                <a:spLocks/>
              </p:cNvSpPr>
              <p:nvPr/>
            </p:nvSpPr>
            <p:spPr bwMode="auto">
              <a:xfrm>
                <a:off x="876" y="1125"/>
                <a:ext cx="59" cy="85"/>
              </a:xfrm>
              <a:custGeom>
                <a:avLst/>
                <a:gdLst>
                  <a:gd name="T0" fmla="*/ 22 w 25"/>
                  <a:gd name="T1" fmla="*/ 32 h 36"/>
                  <a:gd name="T2" fmla="*/ 10 w 25"/>
                  <a:gd name="T3" fmla="*/ 11 h 36"/>
                  <a:gd name="T4" fmla="*/ 21 w 25"/>
                  <a:gd name="T5" fmla="*/ 32 h 36"/>
                  <a:gd name="T6" fmla="*/ 8 w 25"/>
                  <a:gd name="T7" fmla="*/ 10 h 36"/>
                  <a:gd name="T8" fmla="*/ 0 w 25"/>
                  <a:gd name="T9" fmla="*/ 0 h 36"/>
                  <a:gd name="T10" fmla="*/ 22 w 25"/>
                  <a:gd name="T11" fmla="*/ 30 h 36"/>
                  <a:gd name="T12" fmla="*/ 22 w 25"/>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22" y="32"/>
                    </a:moveTo>
                    <a:cubicBezTo>
                      <a:pt x="17" y="22"/>
                      <a:pt x="16" y="17"/>
                      <a:pt x="10" y="11"/>
                    </a:cubicBezTo>
                    <a:cubicBezTo>
                      <a:pt x="13" y="18"/>
                      <a:pt x="17" y="24"/>
                      <a:pt x="21" y="32"/>
                    </a:cubicBezTo>
                    <a:cubicBezTo>
                      <a:pt x="18" y="27"/>
                      <a:pt x="12" y="18"/>
                      <a:pt x="8" y="10"/>
                    </a:cubicBezTo>
                    <a:cubicBezTo>
                      <a:pt x="6" y="6"/>
                      <a:pt x="3" y="3"/>
                      <a:pt x="0" y="0"/>
                    </a:cubicBezTo>
                    <a:cubicBezTo>
                      <a:pt x="6" y="4"/>
                      <a:pt x="18" y="16"/>
                      <a:pt x="22" y="30"/>
                    </a:cubicBezTo>
                    <a:cubicBezTo>
                      <a:pt x="23" y="33"/>
                      <a:pt x="25" y="36"/>
                      <a:pt x="22" y="3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80" name="Freeform 376"/>
              <p:cNvSpPr>
                <a:spLocks/>
              </p:cNvSpPr>
              <p:nvPr/>
            </p:nvSpPr>
            <p:spPr bwMode="auto">
              <a:xfrm>
                <a:off x="845" y="1429"/>
                <a:ext cx="73" cy="50"/>
              </a:xfrm>
              <a:custGeom>
                <a:avLst/>
                <a:gdLst>
                  <a:gd name="T0" fmla="*/ 4 w 31"/>
                  <a:gd name="T1" fmla="*/ 16 h 21"/>
                  <a:gd name="T2" fmla="*/ 15 w 31"/>
                  <a:gd name="T3" fmla="*/ 7 h 21"/>
                  <a:gd name="T4" fmla="*/ 26 w 31"/>
                  <a:gd name="T5" fmla="*/ 8 h 21"/>
                  <a:gd name="T6" fmla="*/ 29 w 31"/>
                  <a:gd name="T7" fmla="*/ 0 h 21"/>
                  <a:gd name="T8" fmla="*/ 20 w 31"/>
                  <a:gd name="T9" fmla="*/ 13 h 21"/>
                  <a:gd name="T10" fmla="*/ 4 w 31"/>
                  <a:gd name="T11" fmla="*/ 16 h 21"/>
                </a:gdLst>
                <a:ahLst/>
                <a:cxnLst>
                  <a:cxn ang="0">
                    <a:pos x="T0" y="T1"/>
                  </a:cxn>
                  <a:cxn ang="0">
                    <a:pos x="T2" y="T3"/>
                  </a:cxn>
                  <a:cxn ang="0">
                    <a:pos x="T4" y="T5"/>
                  </a:cxn>
                  <a:cxn ang="0">
                    <a:pos x="T6" y="T7"/>
                  </a:cxn>
                  <a:cxn ang="0">
                    <a:pos x="T8" y="T9"/>
                  </a:cxn>
                  <a:cxn ang="0">
                    <a:pos x="T10" y="T11"/>
                  </a:cxn>
                </a:cxnLst>
                <a:rect l="0" t="0" r="r" b="b"/>
                <a:pathLst>
                  <a:path w="31" h="21">
                    <a:moveTo>
                      <a:pt x="4" y="16"/>
                    </a:moveTo>
                    <a:cubicBezTo>
                      <a:pt x="0" y="21"/>
                      <a:pt x="8" y="8"/>
                      <a:pt x="15" y="7"/>
                    </a:cubicBezTo>
                    <a:cubicBezTo>
                      <a:pt x="18" y="7"/>
                      <a:pt x="23" y="10"/>
                      <a:pt x="26" y="8"/>
                    </a:cubicBezTo>
                    <a:cubicBezTo>
                      <a:pt x="28" y="8"/>
                      <a:pt x="30" y="6"/>
                      <a:pt x="29" y="0"/>
                    </a:cubicBezTo>
                    <a:cubicBezTo>
                      <a:pt x="31" y="10"/>
                      <a:pt x="23" y="13"/>
                      <a:pt x="20" y="13"/>
                    </a:cubicBezTo>
                    <a:cubicBezTo>
                      <a:pt x="14" y="14"/>
                      <a:pt x="10" y="11"/>
                      <a:pt x="4"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81" name="Freeform 377"/>
              <p:cNvSpPr>
                <a:spLocks/>
              </p:cNvSpPr>
              <p:nvPr/>
            </p:nvSpPr>
            <p:spPr bwMode="auto">
              <a:xfrm>
                <a:off x="847" y="1344"/>
                <a:ext cx="97" cy="81"/>
              </a:xfrm>
              <a:custGeom>
                <a:avLst/>
                <a:gdLst>
                  <a:gd name="T0" fmla="*/ 36 w 41"/>
                  <a:gd name="T1" fmla="*/ 5 h 34"/>
                  <a:gd name="T2" fmla="*/ 31 w 41"/>
                  <a:gd name="T3" fmla="*/ 11 h 34"/>
                  <a:gd name="T4" fmla="*/ 28 w 41"/>
                  <a:gd name="T5" fmla="*/ 16 h 34"/>
                  <a:gd name="T6" fmla="*/ 21 w 41"/>
                  <a:gd name="T7" fmla="*/ 27 h 34"/>
                  <a:gd name="T8" fmla="*/ 14 w 41"/>
                  <a:gd name="T9" fmla="*/ 32 h 34"/>
                  <a:gd name="T10" fmla="*/ 0 w 41"/>
                  <a:gd name="T11" fmla="*/ 26 h 34"/>
                  <a:gd name="T12" fmla="*/ 12 w 41"/>
                  <a:gd name="T13" fmla="*/ 33 h 34"/>
                  <a:gd name="T14" fmla="*/ 23 w 41"/>
                  <a:gd name="T15" fmla="*/ 32 h 34"/>
                  <a:gd name="T16" fmla="*/ 34 w 41"/>
                  <a:gd name="T17" fmla="*/ 25 h 34"/>
                  <a:gd name="T18" fmla="*/ 36 w 41"/>
                  <a:gd name="T19" fmla="*/ 20 h 34"/>
                  <a:gd name="T20" fmla="*/ 37 w 41"/>
                  <a:gd name="T21" fmla="*/ 10 h 34"/>
                  <a:gd name="T22" fmla="*/ 40 w 41"/>
                  <a:gd name="T23" fmla="*/ 1 h 34"/>
                  <a:gd name="T24" fmla="*/ 36 w 41"/>
                  <a:gd name="T25"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4">
                    <a:moveTo>
                      <a:pt x="36" y="5"/>
                    </a:moveTo>
                    <a:cubicBezTo>
                      <a:pt x="35" y="6"/>
                      <a:pt x="32" y="9"/>
                      <a:pt x="31" y="11"/>
                    </a:cubicBezTo>
                    <a:cubicBezTo>
                      <a:pt x="30" y="13"/>
                      <a:pt x="29" y="14"/>
                      <a:pt x="28" y="16"/>
                    </a:cubicBezTo>
                    <a:cubicBezTo>
                      <a:pt x="26" y="20"/>
                      <a:pt x="24" y="24"/>
                      <a:pt x="21" y="27"/>
                    </a:cubicBezTo>
                    <a:cubicBezTo>
                      <a:pt x="19" y="29"/>
                      <a:pt x="18" y="31"/>
                      <a:pt x="14" y="32"/>
                    </a:cubicBezTo>
                    <a:cubicBezTo>
                      <a:pt x="5" y="32"/>
                      <a:pt x="2" y="28"/>
                      <a:pt x="0" y="26"/>
                    </a:cubicBezTo>
                    <a:cubicBezTo>
                      <a:pt x="1" y="30"/>
                      <a:pt x="9" y="33"/>
                      <a:pt x="12" y="33"/>
                    </a:cubicBezTo>
                    <a:cubicBezTo>
                      <a:pt x="16" y="34"/>
                      <a:pt x="19" y="33"/>
                      <a:pt x="23" y="32"/>
                    </a:cubicBezTo>
                    <a:cubicBezTo>
                      <a:pt x="28" y="31"/>
                      <a:pt x="31" y="29"/>
                      <a:pt x="34" y="25"/>
                    </a:cubicBezTo>
                    <a:cubicBezTo>
                      <a:pt x="35" y="23"/>
                      <a:pt x="36" y="22"/>
                      <a:pt x="36" y="20"/>
                    </a:cubicBezTo>
                    <a:cubicBezTo>
                      <a:pt x="37" y="18"/>
                      <a:pt x="37" y="13"/>
                      <a:pt x="37" y="10"/>
                    </a:cubicBezTo>
                    <a:cubicBezTo>
                      <a:pt x="37" y="4"/>
                      <a:pt x="40" y="2"/>
                      <a:pt x="40" y="1"/>
                    </a:cubicBezTo>
                    <a:cubicBezTo>
                      <a:pt x="41" y="0"/>
                      <a:pt x="37" y="4"/>
                      <a:pt x="36"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82" name="Freeform 378"/>
              <p:cNvSpPr>
                <a:spLocks/>
              </p:cNvSpPr>
              <p:nvPr/>
            </p:nvSpPr>
            <p:spPr bwMode="auto">
              <a:xfrm>
                <a:off x="942" y="1330"/>
                <a:ext cx="165" cy="144"/>
              </a:xfrm>
              <a:custGeom>
                <a:avLst/>
                <a:gdLst>
                  <a:gd name="T0" fmla="*/ 48 w 70"/>
                  <a:gd name="T1" fmla="*/ 41 h 61"/>
                  <a:gd name="T2" fmla="*/ 67 w 70"/>
                  <a:gd name="T3" fmla="*/ 58 h 61"/>
                  <a:gd name="T4" fmla="*/ 59 w 70"/>
                  <a:gd name="T5" fmla="*/ 43 h 61"/>
                  <a:gd name="T6" fmla="*/ 53 w 70"/>
                  <a:gd name="T7" fmla="*/ 27 h 61"/>
                  <a:gd name="T8" fmla="*/ 47 w 70"/>
                  <a:gd name="T9" fmla="*/ 19 h 61"/>
                  <a:gd name="T10" fmla="*/ 27 w 70"/>
                  <a:gd name="T11" fmla="*/ 4 h 61"/>
                  <a:gd name="T12" fmla="*/ 13 w 70"/>
                  <a:gd name="T13" fmla="*/ 1 h 61"/>
                  <a:gd name="T14" fmla="*/ 0 w 70"/>
                  <a:gd name="T15" fmla="*/ 12 h 61"/>
                  <a:gd name="T16" fmla="*/ 14 w 70"/>
                  <a:gd name="T17" fmla="*/ 2 h 61"/>
                  <a:gd name="T18" fmla="*/ 30 w 70"/>
                  <a:gd name="T19" fmla="*/ 12 h 61"/>
                  <a:gd name="T20" fmla="*/ 48 w 70"/>
                  <a:gd name="T21" fmla="*/ 41 h 61"/>
                  <a:gd name="T22" fmla="*/ 48 w 70"/>
                  <a:gd name="T23" fmla="*/ 41 h 61"/>
                  <a:gd name="T24" fmla="*/ 48 w 70"/>
                  <a:gd name="T25"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1">
                    <a:moveTo>
                      <a:pt x="48" y="41"/>
                    </a:moveTo>
                    <a:cubicBezTo>
                      <a:pt x="53" y="47"/>
                      <a:pt x="70" y="61"/>
                      <a:pt x="67" y="58"/>
                    </a:cubicBezTo>
                    <a:cubicBezTo>
                      <a:pt x="67" y="57"/>
                      <a:pt x="62" y="54"/>
                      <a:pt x="59" y="43"/>
                    </a:cubicBezTo>
                    <a:cubicBezTo>
                      <a:pt x="57" y="39"/>
                      <a:pt x="54" y="30"/>
                      <a:pt x="53" y="27"/>
                    </a:cubicBezTo>
                    <a:cubicBezTo>
                      <a:pt x="51" y="23"/>
                      <a:pt x="50" y="22"/>
                      <a:pt x="47" y="19"/>
                    </a:cubicBezTo>
                    <a:cubicBezTo>
                      <a:pt x="41" y="11"/>
                      <a:pt x="33" y="7"/>
                      <a:pt x="27" y="4"/>
                    </a:cubicBezTo>
                    <a:cubicBezTo>
                      <a:pt x="21" y="1"/>
                      <a:pt x="19" y="0"/>
                      <a:pt x="13" y="1"/>
                    </a:cubicBezTo>
                    <a:cubicBezTo>
                      <a:pt x="9" y="1"/>
                      <a:pt x="3" y="3"/>
                      <a:pt x="0" y="12"/>
                    </a:cubicBezTo>
                    <a:cubicBezTo>
                      <a:pt x="2" y="7"/>
                      <a:pt x="5" y="1"/>
                      <a:pt x="14" y="2"/>
                    </a:cubicBezTo>
                    <a:cubicBezTo>
                      <a:pt x="22" y="3"/>
                      <a:pt x="27" y="7"/>
                      <a:pt x="30" y="12"/>
                    </a:cubicBezTo>
                    <a:cubicBezTo>
                      <a:pt x="35" y="22"/>
                      <a:pt x="44" y="35"/>
                      <a:pt x="48" y="41"/>
                    </a:cubicBezTo>
                    <a:cubicBezTo>
                      <a:pt x="48" y="41"/>
                      <a:pt x="48" y="41"/>
                      <a:pt x="48" y="41"/>
                    </a:cubicBezTo>
                    <a:cubicBezTo>
                      <a:pt x="48" y="41"/>
                      <a:pt x="48" y="41"/>
                      <a:pt x="48" y="4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83" name="Freeform 379"/>
              <p:cNvSpPr>
                <a:spLocks/>
              </p:cNvSpPr>
              <p:nvPr/>
            </p:nvSpPr>
            <p:spPr bwMode="auto">
              <a:xfrm>
                <a:off x="826" y="1309"/>
                <a:ext cx="123" cy="57"/>
              </a:xfrm>
              <a:custGeom>
                <a:avLst/>
                <a:gdLst>
                  <a:gd name="T0" fmla="*/ 24 w 52"/>
                  <a:gd name="T1" fmla="*/ 9 h 24"/>
                  <a:gd name="T2" fmla="*/ 0 w 52"/>
                  <a:gd name="T3" fmla="*/ 24 h 24"/>
                  <a:gd name="T4" fmla="*/ 0 w 52"/>
                  <a:gd name="T5" fmla="*/ 24 h 24"/>
                  <a:gd name="T6" fmla="*/ 19 w 52"/>
                  <a:gd name="T7" fmla="*/ 12 h 24"/>
                  <a:gd name="T8" fmla="*/ 34 w 52"/>
                  <a:gd name="T9" fmla="*/ 23 h 24"/>
                  <a:gd name="T10" fmla="*/ 50 w 52"/>
                  <a:gd name="T11" fmla="*/ 13 h 24"/>
                  <a:gd name="T12" fmla="*/ 44 w 52"/>
                  <a:gd name="T13" fmla="*/ 15 h 24"/>
                  <a:gd name="T14" fmla="*/ 24 w 52"/>
                  <a:gd name="T15" fmla="*/ 9 h 24"/>
                  <a:gd name="T16" fmla="*/ 24 w 52"/>
                  <a:gd name="T17" fmla="*/ 9 h 24"/>
                  <a:gd name="T18" fmla="*/ 24 w 52"/>
                  <a:gd name="T1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4">
                    <a:moveTo>
                      <a:pt x="24" y="9"/>
                    </a:moveTo>
                    <a:cubicBezTo>
                      <a:pt x="4" y="0"/>
                      <a:pt x="0" y="24"/>
                      <a:pt x="0" y="24"/>
                    </a:cubicBezTo>
                    <a:cubicBezTo>
                      <a:pt x="0" y="24"/>
                      <a:pt x="0" y="24"/>
                      <a:pt x="0" y="24"/>
                    </a:cubicBezTo>
                    <a:cubicBezTo>
                      <a:pt x="7" y="5"/>
                      <a:pt x="19" y="12"/>
                      <a:pt x="19" y="12"/>
                    </a:cubicBezTo>
                    <a:cubicBezTo>
                      <a:pt x="23" y="20"/>
                      <a:pt x="27" y="24"/>
                      <a:pt x="34" y="23"/>
                    </a:cubicBezTo>
                    <a:cubicBezTo>
                      <a:pt x="41" y="21"/>
                      <a:pt x="50" y="13"/>
                      <a:pt x="50" y="13"/>
                    </a:cubicBezTo>
                    <a:cubicBezTo>
                      <a:pt x="52" y="11"/>
                      <a:pt x="52" y="11"/>
                      <a:pt x="44" y="15"/>
                    </a:cubicBezTo>
                    <a:cubicBezTo>
                      <a:pt x="38" y="18"/>
                      <a:pt x="30" y="13"/>
                      <a:pt x="24" y="9"/>
                    </a:cubicBezTo>
                    <a:cubicBezTo>
                      <a:pt x="24" y="9"/>
                      <a:pt x="24" y="9"/>
                      <a:pt x="24" y="9"/>
                    </a:cubicBezTo>
                    <a:cubicBezTo>
                      <a:pt x="24" y="9"/>
                      <a:pt x="24" y="9"/>
                      <a:pt x="2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84" name="Freeform 380"/>
              <p:cNvSpPr>
                <a:spLocks/>
              </p:cNvSpPr>
              <p:nvPr/>
            </p:nvSpPr>
            <p:spPr bwMode="auto">
              <a:xfrm>
                <a:off x="975" y="1210"/>
                <a:ext cx="137" cy="123"/>
              </a:xfrm>
              <a:custGeom>
                <a:avLst/>
                <a:gdLst>
                  <a:gd name="T0" fmla="*/ 4 w 58"/>
                  <a:gd name="T1" fmla="*/ 45 h 52"/>
                  <a:gd name="T2" fmla="*/ 31 w 58"/>
                  <a:gd name="T3" fmla="*/ 36 h 52"/>
                  <a:gd name="T4" fmla="*/ 42 w 58"/>
                  <a:gd name="T5" fmla="*/ 38 h 52"/>
                  <a:gd name="T6" fmla="*/ 33 w 58"/>
                  <a:gd name="T7" fmla="*/ 41 h 52"/>
                  <a:gd name="T8" fmla="*/ 10 w 58"/>
                  <a:gd name="T9" fmla="*/ 46 h 52"/>
                  <a:gd name="T10" fmla="*/ 18 w 58"/>
                  <a:gd name="T11" fmla="*/ 48 h 52"/>
                  <a:gd name="T12" fmla="*/ 43 w 58"/>
                  <a:gd name="T13" fmla="*/ 46 h 52"/>
                  <a:gd name="T14" fmla="*/ 54 w 58"/>
                  <a:gd name="T15" fmla="*/ 28 h 52"/>
                  <a:gd name="T16" fmla="*/ 28 w 58"/>
                  <a:gd name="T17" fmla="*/ 30 h 52"/>
                  <a:gd name="T18" fmla="*/ 4 w 58"/>
                  <a:gd name="T19"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2">
                    <a:moveTo>
                      <a:pt x="4" y="45"/>
                    </a:moveTo>
                    <a:cubicBezTo>
                      <a:pt x="4" y="45"/>
                      <a:pt x="20" y="34"/>
                      <a:pt x="31" y="36"/>
                    </a:cubicBezTo>
                    <a:cubicBezTo>
                      <a:pt x="42" y="38"/>
                      <a:pt x="42" y="38"/>
                      <a:pt x="42" y="38"/>
                    </a:cubicBezTo>
                    <a:cubicBezTo>
                      <a:pt x="33" y="41"/>
                      <a:pt x="33" y="41"/>
                      <a:pt x="33" y="41"/>
                    </a:cubicBezTo>
                    <a:cubicBezTo>
                      <a:pt x="28" y="42"/>
                      <a:pt x="10" y="46"/>
                      <a:pt x="10" y="46"/>
                    </a:cubicBezTo>
                    <a:cubicBezTo>
                      <a:pt x="0" y="50"/>
                      <a:pt x="8" y="47"/>
                      <a:pt x="18" y="48"/>
                    </a:cubicBezTo>
                    <a:cubicBezTo>
                      <a:pt x="26" y="48"/>
                      <a:pt x="33" y="52"/>
                      <a:pt x="43" y="46"/>
                    </a:cubicBezTo>
                    <a:cubicBezTo>
                      <a:pt x="53" y="40"/>
                      <a:pt x="58" y="0"/>
                      <a:pt x="54" y="28"/>
                    </a:cubicBezTo>
                    <a:cubicBezTo>
                      <a:pt x="53" y="35"/>
                      <a:pt x="45" y="34"/>
                      <a:pt x="28" y="30"/>
                    </a:cubicBezTo>
                    <a:cubicBezTo>
                      <a:pt x="11" y="26"/>
                      <a:pt x="0" y="47"/>
                      <a:pt x="4" y="4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85" name="Freeform 381"/>
              <p:cNvSpPr>
                <a:spLocks/>
              </p:cNvSpPr>
              <p:nvPr/>
            </p:nvSpPr>
            <p:spPr bwMode="auto">
              <a:xfrm>
                <a:off x="862" y="1238"/>
                <a:ext cx="73" cy="92"/>
              </a:xfrm>
              <a:custGeom>
                <a:avLst/>
                <a:gdLst>
                  <a:gd name="T0" fmla="*/ 29 w 31"/>
                  <a:gd name="T1" fmla="*/ 36 h 39"/>
                  <a:gd name="T2" fmla="*/ 18 w 31"/>
                  <a:gd name="T3" fmla="*/ 21 h 39"/>
                  <a:gd name="T4" fmla="*/ 5 w 31"/>
                  <a:gd name="T5" fmla="*/ 3 h 39"/>
                  <a:gd name="T6" fmla="*/ 6 w 31"/>
                  <a:gd name="T7" fmla="*/ 24 h 39"/>
                  <a:gd name="T8" fmla="*/ 20 w 31"/>
                  <a:gd name="T9" fmla="*/ 34 h 39"/>
                  <a:gd name="T10" fmla="*/ 25 w 31"/>
                  <a:gd name="T11" fmla="*/ 36 h 39"/>
                  <a:gd name="T12" fmla="*/ 13 w 31"/>
                  <a:gd name="T13" fmla="*/ 25 h 39"/>
                  <a:gd name="T14" fmla="*/ 8 w 31"/>
                  <a:gd name="T15" fmla="*/ 20 h 39"/>
                  <a:gd name="T16" fmla="*/ 14 w 31"/>
                  <a:gd name="T17" fmla="*/ 23 h 39"/>
                  <a:gd name="T18" fmla="*/ 29 w 31"/>
                  <a:gd name="T19" fmla="*/ 37 h 39"/>
                  <a:gd name="T20" fmla="*/ 29 w 31"/>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9">
                    <a:moveTo>
                      <a:pt x="29" y="36"/>
                    </a:moveTo>
                    <a:cubicBezTo>
                      <a:pt x="31" y="39"/>
                      <a:pt x="28" y="25"/>
                      <a:pt x="18" y="21"/>
                    </a:cubicBezTo>
                    <a:cubicBezTo>
                      <a:pt x="7" y="17"/>
                      <a:pt x="0" y="12"/>
                      <a:pt x="5" y="3"/>
                    </a:cubicBezTo>
                    <a:cubicBezTo>
                      <a:pt x="7" y="0"/>
                      <a:pt x="1" y="18"/>
                      <a:pt x="6" y="24"/>
                    </a:cubicBezTo>
                    <a:cubicBezTo>
                      <a:pt x="10" y="31"/>
                      <a:pt x="14" y="32"/>
                      <a:pt x="20" y="34"/>
                    </a:cubicBezTo>
                    <a:cubicBezTo>
                      <a:pt x="25" y="36"/>
                      <a:pt x="27" y="38"/>
                      <a:pt x="25" y="36"/>
                    </a:cubicBezTo>
                    <a:cubicBezTo>
                      <a:pt x="25" y="36"/>
                      <a:pt x="15" y="27"/>
                      <a:pt x="13" y="25"/>
                    </a:cubicBezTo>
                    <a:cubicBezTo>
                      <a:pt x="8" y="20"/>
                      <a:pt x="8" y="20"/>
                      <a:pt x="8" y="20"/>
                    </a:cubicBezTo>
                    <a:cubicBezTo>
                      <a:pt x="8" y="20"/>
                      <a:pt x="8" y="20"/>
                      <a:pt x="14" y="23"/>
                    </a:cubicBezTo>
                    <a:cubicBezTo>
                      <a:pt x="21" y="26"/>
                      <a:pt x="29" y="37"/>
                      <a:pt x="29" y="37"/>
                    </a:cubicBezTo>
                    <a:lnTo>
                      <a:pt x="29" y="36"/>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86" name="Freeform 382"/>
              <p:cNvSpPr>
                <a:spLocks/>
              </p:cNvSpPr>
              <p:nvPr/>
            </p:nvSpPr>
            <p:spPr bwMode="auto">
              <a:xfrm>
                <a:off x="859" y="1200"/>
                <a:ext cx="95" cy="97"/>
              </a:xfrm>
              <a:custGeom>
                <a:avLst/>
                <a:gdLst>
                  <a:gd name="T0" fmla="*/ 20 w 40"/>
                  <a:gd name="T1" fmla="*/ 5 h 41"/>
                  <a:gd name="T2" fmla="*/ 15 w 40"/>
                  <a:gd name="T3" fmla="*/ 4 h 41"/>
                  <a:gd name="T4" fmla="*/ 16 w 40"/>
                  <a:gd name="T5" fmla="*/ 5 h 41"/>
                  <a:gd name="T6" fmla="*/ 24 w 40"/>
                  <a:gd name="T7" fmla="*/ 9 h 41"/>
                  <a:gd name="T8" fmla="*/ 26 w 40"/>
                  <a:gd name="T9" fmla="*/ 28 h 41"/>
                  <a:gd name="T10" fmla="*/ 38 w 40"/>
                  <a:gd name="T11" fmla="*/ 40 h 41"/>
                  <a:gd name="T12" fmla="*/ 34 w 40"/>
                  <a:gd name="T13" fmla="*/ 35 h 41"/>
                  <a:gd name="T14" fmla="*/ 33 w 40"/>
                  <a:gd name="T15" fmla="*/ 16 h 41"/>
                  <a:gd name="T16" fmla="*/ 27 w 40"/>
                  <a:gd name="T17" fmla="*/ 7 h 41"/>
                  <a:gd name="T18" fmla="*/ 26 w 40"/>
                  <a:gd name="T19" fmla="*/ 6 h 41"/>
                  <a:gd name="T20" fmla="*/ 20 w 40"/>
                  <a:gd name="T21"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1">
                    <a:moveTo>
                      <a:pt x="20" y="5"/>
                    </a:moveTo>
                    <a:cubicBezTo>
                      <a:pt x="18" y="4"/>
                      <a:pt x="15" y="4"/>
                      <a:pt x="15" y="4"/>
                    </a:cubicBezTo>
                    <a:cubicBezTo>
                      <a:pt x="15" y="4"/>
                      <a:pt x="0" y="0"/>
                      <a:pt x="16" y="5"/>
                    </a:cubicBezTo>
                    <a:cubicBezTo>
                      <a:pt x="19" y="5"/>
                      <a:pt x="21" y="6"/>
                      <a:pt x="24" y="9"/>
                    </a:cubicBezTo>
                    <a:cubicBezTo>
                      <a:pt x="27" y="14"/>
                      <a:pt x="22" y="22"/>
                      <a:pt x="26" y="28"/>
                    </a:cubicBezTo>
                    <a:cubicBezTo>
                      <a:pt x="29" y="34"/>
                      <a:pt x="38" y="40"/>
                      <a:pt x="38" y="40"/>
                    </a:cubicBezTo>
                    <a:cubicBezTo>
                      <a:pt x="40" y="41"/>
                      <a:pt x="40" y="41"/>
                      <a:pt x="34" y="35"/>
                    </a:cubicBezTo>
                    <a:cubicBezTo>
                      <a:pt x="30" y="30"/>
                      <a:pt x="32" y="23"/>
                      <a:pt x="33" y="16"/>
                    </a:cubicBezTo>
                    <a:cubicBezTo>
                      <a:pt x="34" y="10"/>
                      <a:pt x="27" y="7"/>
                      <a:pt x="27" y="7"/>
                    </a:cubicBezTo>
                    <a:cubicBezTo>
                      <a:pt x="27" y="7"/>
                      <a:pt x="27" y="6"/>
                      <a:pt x="26" y="6"/>
                    </a:cubicBezTo>
                    <a:cubicBezTo>
                      <a:pt x="22" y="5"/>
                      <a:pt x="22" y="5"/>
                      <a:pt x="20"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87" name="Freeform 383"/>
              <p:cNvSpPr>
                <a:spLocks/>
              </p:cNvSpPr>
              <p:nvPr/>
            </p:nvSpPr>
            <p:spPr bwMode="auto">
              <a:xfrm>
                <a:off x="956" y="1167"/>
                <a:ext cx="59" cy="142"/>
              </a:xfrm>
              <a:custGeom>
                <a:avLst/>
                <a:gdLst>
                  <a:gd name="T0" fmla="*/ 6 w 25"/>
                  <a:gd name="T1" fmla="*/ 52 h 60"/>
                  <a:gd name="T2" fmla="*/ 13 w 25"/>
                  <a:gd name="T3" fmla="*/ 32 h 60"/>
                  <a:gd name="T4" fmla="*/ 18 w 25"/>
                  <a:gd name="T5" fmla="*/ 27 h 60"/>
                  <a:gd name="T6" fmla="*/ 16 w 25"/>
                  <a:gd name="T7" fmla="*/ 34 h 60"/>
                  <a:gd name="T8" fmla="*/ 10 w 25"/>
                  <a:gd name="T9" fmla="*/ 48 h 60"/>
                  <a:gd name="T10" fmla="*/ 14 w 25"/>
                  <a:gd name="T11" fmla="*/ 45 h 60"/>
                  <a:gd name="T12" fmla="*/ 23 w 25"/>
                  <a:gd name="T13" fmla="*/ 31 h 60"/>
                  <a:gd name="T14" fmla="*/ 19 w 25"/>
                  <a:gd name="T15" fmla="*/ 16 h 60"/>
                  <a:gd name="T16" fmla="*/ 9 w 25"/>
                  <a:gd name="T17" fmla="*/ 31 h 60"/>
                  <a:gd name="T18" fmla="*/ 6 w 25"/>
                  <a:gd name="T19"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0">
                    <a:moveTo>
                      <a:pt x="6" y="52"/>
                    </a:moveTo>
                    <a:cubicBezTo>
                      <a:pt x="6" y="52"/>
                      <a:pt x="8" y="37"/>
                      <a:pt x="13" y="32"/>
                    </a:cubicBezTo>
                    <a:cubicBezTo>
                      <a:pt x="18" y="27"/>
                      <a:pt x="18" y="27"/>
                      <a:pt x="18" y="27"/>
                    </a:cubicBezTo>
                    <a:cubicBezTo>
                      <a:pt x="16" y="34"/>
                      <a:pt x="16" y="34"/>
                      <a:pt x="16" y="34"/>
                    </a:cubicBezTo>
                    <a:cubicBezTo>
                      <a:pt x="15" y="37"/>
                      <a:pt x="10" y="48"/>
                      <a:pt x="10" y="48"/>
                    </a:cubicBezTo>
                    <a:cubicBezTo>
                      <a:pt x="7" y="60"/>
                      <a:pt x="10" y="49"/>
                      <a:pt x="14" y="45"/>
                    </a:cubicBezTo>
                    <a:cubicBezTo>
                      <a:pt x="18" y="41"/>
                      <a:pt x="25" y="39"/>
                      <a:pt x="23" y="31"/>
                    </a:cubicBezTo>
                    <a:cubicBezTo>
                      <a:pt x="18" y="11"/>
                      <a:pt x="19" y="0"/>
                      <a:pt x="19" y="16"/>
                    </a:cubicBezTo>
                    <a:cubicBezTo>
                      <a:pt x="19" y="21"/>
                      <a:pt x="19" y="23"/>
                      <a:pt x="9" y="31"/>
                    </a:cubicBezTo>
                    <a:cubicBezTo>
                      <a:pt x="0" y="38"/>
                      <a:pt x="5" y="55"/>
                      <a:pt x="6" y="5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88" name="Freeform 384"/>
              <p:cNvSpPr>
                <a:spLocks/>
              </p:cNvSpPr>
              <p:nvPr/>
            </p:nvSpPr>
            <p:spPr bwMode="auto">
              <a:xfrm>
                <a:off x="836" y="1344"/>
                <a:ext cx="207" cy="600"/>
              </a:xfrm>
              <a:custGeom>
                <a:avLst/>
                <a:gdLst>
                  <a:gd name="T0" fmla="*/ 8 w 88"/>
                  <a:gd name="T1" fmla="*/ 184 h 254"/>
                  <a:gd name="T2" fmla="*/ 12 w 88"/>
                  <a:gd name="T3" fmla="*/ 254 h 254"/>
                  <a:gd name="T4" fmla="*/ 12 w 88"/>
                  <a:gd name="T5" fmla="*/ 254 h 254"/>
                  <a:gd name="T6" fmla="*/ 0 w 88"/>
                  <a:gd name="T7" fmla="*/ 204 h 254"/>
                  <a:gd name="T8" fmla="*/ 32 w 88"/>
                  <a:gd name="T9" fmla="*/ 146 h 254"/>
                  <a:gd name="T10" fmla="*/ 78 w 88"/>
                  <a:gd name="T11" fmla="*/ 98 h 254"/>
                  <a:gd name="T12" fmla="*/ 63 w 88"/>
                  <a:gd name="T13" fmla="*/ 32 h 254"/>
                  <a:gd name="T14" fmla="*/ 58 w 88"/>
                  <a:gd name="T15" fmla="*/ 0 h 254"/>
                  <a:gd name="T16" fmla="*/ 64 w 88"/>
                  <a:gd name="T17" fmla="*/ 31 h 254"/>
                  <a:gd name="T18" fmla="*/ 81 w 88"/>
                  <a:gd name="T19" fmla="*/ 95 h 254"/>
                  <a:gd name="T20" fmla="*/ 46 w 88"/>
                  <a:gd name="T21" fmla="*/ 140 h 254"/>
                  <a:gd name="T22" fmla="*/ 8 w 88"/>
                  <a:gd name="T23" fmla="*/ 1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254">
                    <a:moveTo>
                      <a:pt x="8" y="184"/>
                    </a:moveTo>
                    <a:cubicBezTo>
                      <a:pt x="3" y="200"/>
                      <a:pt x="2" y="222"/>
                      <a:pt x="12" y="254"/>
                    </a:cubicBezTo>
                    <a:cubicBezTo>
                      <a:pt x="12" y="254"/>
                      <a:pt x="12" y="254"/>
                      <a:pt x="12" y="254"/>
                    </a:cubicBezTo>
                    <a:cubicBezTo>
                      <a:pt x="4" y="242"/>
                      <a:pt x="0" y="219"/>
                      <a:pt x="0" y="204"/>
                    </a:cubicBezTo>
                    <a:cubicBezTo>
                      <a:pt x="0" y="180"/>
                      <a:pt x="14" y="162"/>
                      <a:pt x="32" y="146"/>
                    </a:cubicBezTo>
                    <a:cubicBezTo>
                      <a:pt x="54" y="129"/>
                      <a:pt x="68" y="122"/>
                      <a:pt x="78" y="98"/>
                    </a:cubicBezTo>
                    <a:cubicBezTo>
                      <a:pt x="85" y="82"/>
                      <a:pt x="87" y="56"/>
                      <a:pt x="63" y="32"/>
                    </a:cubicBezTo>
                    <a:cubicBezTo>
                      <a:pt x="60" y="28"/>
                      <a:pt x="49" y="16"/>
                      <a:pt x="58" y="0"/>
                    </a:cubicBezTo>
                    <a:cubicBezTo>
                      <a:pt x="51" y="18"/>
                      <a:pt x="62" y="29"/>
                      <a:pt x="64" y="31"/>
                    </a:cubicBezTo>
                    <a:cubicBezTo>
                      <a:pt x="84" y="52"/>
                      <a:pt x="88" y="72"/>
                      <a:pt x="81" y="95"/>
                    </a:cubicBezTo>
                    <a:cubicBezTo>
                      <a:pt x="77" y="110"/>
                      <a:pt x="64" y="125"/>
                      <a:pt x="46" y="140"/>
                    </a:cubicBezTo>
                    <a:cubicBezTo>
                      <a:pt x="32" y="151"/>
                      <a:pt x="14" y="166"/>
                      <a:pt x="8" y="18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89" name="Freeform 385"/>
              <p:cNvSpPr>
                <a:spLocks/>
              </p:cNvSpPr>
              <p:nvPr/>
            </p:nvSpPr>
            <p:spPr bwMode="auto">
              <a:xfrm>
                <a:off x="791" y="676"/>
                <a:ext cx="1351" cy="1434"/>
              </a:xfrm>
              <a:custGeom>
                <a:avLst/>
                <a:gdLst>
                  <a:gd name="T0" fmla="*/ 131 w 572"/>
                  <a:gd name="T1" fmla="*/ 453 h 607"/>
                  <a:gd name="T2" fmla="*/ 107 w 572"/>
                  <a:gd name="T3" fmla="*/ 456 h 607"/>
                  <a:gd name="T4" fmla="*/ 106 w 572"/>
                  <a:gd name="T5" fmla="*/ 483 h 607"/>
                  <a:gd name="T6" fmla="*/ 156 w 572"/>
                  <a:gd name="T7" fmla="*/ 494 h 607"/>
                  <a:gd name="T8" fmla="*/ 174 w 572"/>
                  <a:gd name="T9" fmla="*/ 439 h 607"/>
                  <a:gd name="T10" fmla="*/ 129 w 572"/>
                  <a:gd name="T11" fmla="*/ 390 h 607"/>
                  <a:gd name="T12" fmla="*/ 59 w 572"/>
                  <a:gd name="T13" fmla="*/ 392 h 607"/>
                  <a:gd name="T14" fmla="*/ 18 w 572"/>
                  <a:gd name="T15" fmla="*/ 441 h 607"/>
                  <a:gd name="T16" fmla="*/ 73 w 572"/>
                  <a:gd name="T17" fmla="*/ 582 h 607"/>
                  <a:gd name="T18" fmla="*/ 208 w 572"/>
                  <a:gd name="T19" fmla="*/ 560 h 607"/>
                  <a:gd name="T20" fmla="*/ 262 w 572"/>
                  <a:gd name="T21" fmla="*/ 428 h 607"/>
                  <a:gd name="T22" fmla="*/ 240 w 572"/>
                  <a:gd name="T23" fmla="*/ 274 h 607"/>
                  <a:gd name="T24" fmla="*/ 236 w 572"/>
                  <a:gd name="T25" fmla="*/ 197 h 607"/>
                  <a:gd name="T26" fmla="*/ 263 w 572"/>
                  <a:gd name="T27" fmla="*/ 103 h 607"/>
                  <a:gd name="T28" fmla="*/ 329 w 572"/>
                  <a:gd name="T29" fmla="*/ 32 h 607"/>
                  <a:gd name="T30" fmla="*/ 420 w 572"/>
                  <a:gd name="T31" fmla="*/ 14 h 607"/>
                  <a:gd name="T32" fmla="*/ 550 w 572"/>
                  <a:gd name="T33" fmla="*/ 111 h 607"/>
                  <a:gd name="T34" fmla="*/ 513 w 572"/>
                  <a:gd name="T35" fmla="*/ 262 h 607"/>
                  <a:gd name="T36" fmla="*/ 431 w 572"/>
                  <a:gd name="T37" fmla="*/ 281 h 607"/>
                  <a:gd name="T38" fmla="*/ 385 w 572"/>
                  <a:gd name="T39" fmla="*/ 246 h 607"/>
                  <a:gd name="T40" fmla="*/ 377 w 572"/>
                  <a:gd name="T41" fmla="*/ 234 h 607"/>
                  <a:gd name="T42" fmla="*/ 374 w 572"/>
                  <a:gd name="T43" fmla="*/ 236 h 607"/>
                  <a:gd name="T44" fmla="*/ 374 w 572"/>
                  <a:gd name="T45" fmla="*/ 236 h 607"/>
                  <a:gd name="T46" fmla="*/ 378 w 572"/>
                  <a:gd name="T47" fmla="*/ 234 h 607"/>
                  <a:gd name="T48" fmla="*/ 403 w 572"/>
                  <a:gd name="T49" fmla="*/ 168 h 607"/>
                  <a:gd name="T50" fmla="*/ 437 w 572"/>
                  <a:gd name="T51" fmla="*/ 184 h 607"/>
                  <a:gd name="T52" fmla="*/ 428 w 572"/>
                  <a:gd name="T53" fmla="*/ 207 h 607"/>
                  <a:gd name="T54" fmla="*/ 405 w 572"/>
                  <a:gd name="T55" fmla="*/ 199 h 607"/>
                  <a:gd name="T56" fmla="*/ 405 w 572"/>
                  <a:gd name="T57" fmla="*/ 200 h 607"/>
                  <a:gd name="T58" fmla="*/ 421 w 572"/>
                  <a:gd name="T59" fmla="*/ 214 h 607"/>
                  <a:gd name="T60" fmla="*/ 440 w 572"/>
                  <a:gd name="T61" fmla="*/ 199 h 607"/>
                  <a:gd name="T62" fmla="*/ 414 w 572"/>
                  <a:gd name="T63" fmla="*/ 163 h 607"/>
                  <a:gd name="T64" fmla="*/ 377 w 572"/>
                  <a:gd name="T65" fmla="*/ 183 h 607"/>
                  <a:gd name="T66" fmla="*/ 374 w 572"/>
                  <a:gd name="T67" fmla="*/ 236 h 607"/>
                  <a:gd name="T68" fmla="*/ 378 w 572"/>
                  <a:gd name="T69" fmla="*/ 234 h 607"/>
                  <a:gd name="T70" fmla="*/ 378 w 572"/>
                  <a:gd name="T71" fmla="*/ 235 h 607"/>
                  <a:gd name="T72" fmla="*/ 375 w 572"/>
                  <a:gd name="T73" fmla="*/ 236 h 607"/>
                  <a:gd name="T74" fmla="*/ 376 w 572"/>
                  <a:gd name="T75" fmla="*/ 238 h 607"/>
                  <a:gd name="T76" fmla="*/ 380 w 572"/>
                  <a:gd name="T77" fmla="*/ 245 h 607"/>
                  <a:gd name="T78" fmla="*/ 394 w 572"/>
                  <a:gd name="T79" fmla="*/ 262 h 607"/>
                  <a:gd name="T80" fmla="*/ 449 w 572"/>
                  <a:gd name="T81" fmla="*/ 287 h 607"/>
                  <a:gd name="T82" fmla="*/ 523 w 572"/>
                  <a:gd name="T83" fmla="*/ 258 h 607"/>
                  <a:gd name="T84" fmla="*/ 560 w 572"/>
                  <a:gd name="T85" fmla="*/ 192 h 607"/>
                  <a:gd name="T86" fmla="*/ 510 w 572"/>
                  <a:gd name="T87" fmla="*/ 50 h 607"/>
                  <a:gd name="T88" fmla="*/ 354 w 572"/>
                  <a:gd name="T89" fmla="*/ 17 h 607"/>
                  <a:gd name="T90" fmla="*/ 239 w 572"/>
                  <a:gd name="T91" fmla="*/ 154 h 607"/>
                  <a:gd name="T92" fmla="*/ 243 w 572"/>
                  <a:gd name="T93" fmla="*/ 312 h 607"/>
                  <a:gd name="T94" fmla="*/ 256 w 572"/>
                  <a:gd name="T95" fmla="*/ 468 h 607"/>
                  <a:gd name="T96" fmla="*/ 162 w 572"/>
                  <a:gd name="T97" fmla="*/ 583 h 607"/>
                  <a:gd name="T98" fmla="*/ 87 w 572"/>
                  <a:gd name="T99" fmla="*/ 584 h 607"/>
                  <a:gd name="T100" fmla="*/ 22 w 572"/>
                  <a:gd name="T101" fmla="*/ 516 h 607"/>
                  <a:gd name="T102" fmla="*/ 73 w 572"/>
                  <a:gd name="T103" fmla="*/ 390 h 607"/>
                  <a:gd name="T104" fmla="*/ 172 w 572"/>
                  <a:gd name="T105" fmla="*/ 464 h 607"/>
                  <a:gd name="T106" fmla="*/ 129 w 572"/>
                  <a:gd name="T107" fmla="*/ 497 h 607"/>
                  <a:gd name="T108" fmla="*/ 106 w 572"/>
                  <a:gd name="T109" fmla="*/ 471 h 607"/>
                  <a:gd name="T110" fmla="*/ 129 w 572"/>
                  <a:gd name="T111" fmla="*/ 456 h 607"/>
                  <a:gd name="T112" fmla="*/ 131 w 572"/>
                  <a:gd name="T113" fmla="*/ 453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2" h="607">
                    <a:moveTo>
                      <a:pt x="131" y="453"/>
                    </a:moveTo>
                    <a:cubicBezTo>
                      <a:pt x="123" y="448"/>
                      <a:pt x="113" y="449"/>
                      <a:pt x="107" y="456"/>
                    </a:cubicBezTo>
                    <a:cubicBezTo>
                      <a:pt x="101" y="464"/>
                      <a:pt x="101" y="475"/>
                      <a:pt x="106" y="483"/>
                    </a:cubicBezTo>
                    <a:cubicBezTo>
                      <a:pt x="115" y="503"/>
                      <a:pt x="140" y="506"/>
                      <a:pt x="156" y="494"/>
                    </a:cubicBezTo>
                    <a:cubicBezTo>
                      <a:pt x="175" y="481"/>
                      <a:pt x="179" y="459"/>
                      <a:pt x="174" y="439"/>
                    </a:cubicBezTo>
                    <a:cubicBezTo>
                      <a:pt x="168" y="416"/>
                      <a:pt x="150" y="399"/>
                      <a:pt x="129" y="390"/>
                    </a:cubicBezTo>
                    <a:cubicBezTo>
                      <a:pt x="107" y="381"/>
                      <a:pt x="81" y="381"/>
                      <a:pt x="59" y="392"/>
                    </a:cubicBezTo>
                    <a:cubicBezTo>
                      <a:pt x="39" y="402"/>
                      <a:pt x="25" y="420"/>
                      <a:pt x="18" y="441"/>
                    </a:cubicBezTo>
                    <a:cubicBezTo>
                      <a:pt x="0" y="495"/>
                      <a:pt x="24" y="554"/>
                      <a:pt x="73" y="582"/>
                    </a:cubicBezTo>
                    <a:cubicBezTo>
                      <a:pt x="117" y="607"/>
                      <a:pt x="172" y="590"/>
                      <a:pt x="208" y="560"/>
                    </a:cubicBezTo>
                    <a:cubicBezTo>
                      <a:pt x="247" y="527"/>
                      <a:pt x="263" y="477"/>
                      <a:pt x="262" y="428"/>
                    </a:cubicBezTo>
                    <a:cubicBezTo>
                      <a:pt x="262" y="376"/>
                      <a:pt x="248" y="325"/>
                      <a:pt x="240" y="274"/>
                    </a:cubicBezTo>
                    <a:cubicBezTo>
                      <a:pt x="236" y="249"/>
                      <a:pt x="234" y="223"/>
                      <a:pt x="236" y="197"/>
                    </a:cubicBezTo>
                    <a:cubicBezTo>
                      <a:pt x="238" y="164"/>
                      <a:pt x="248" y="132"/>
                      <a:pt x="263" y="103"/>
                    </a:cubicBezTo>
                    <a:cubicBezTo>
                      <a:pt x="278" y="74"/>
                      <a:pt x="300" y="48"/>
                      <a:pt x="329" y="32"/>
                    </a:cubicBezTo>
                    <a:cubicBezTo>
                      <a:pt x="356" y="16"/>
                      <a:pt x="389" y="11"/>
                      <a:pt x="420" y="14"/>
                    </a:cubicBezTo>
                    <a:cubicBezTo>
                      <a:pt x="476" y="20"/>
                      <a:pt x="528" y="58"/>
                      <a:pt x="550" y="111"/>
                    </a:cubicBezTo>
                    <a:cubicBezTo>
                      <a:pt x="570" y="163"/>
                      <a:pt x="558" y="227"/>
                      <a:pt x="513" y="262"/>
                    </a:cubicBezTo>
                    <a:cubicBezTo>
                      <a:pt x="490" y="278"/>
                      <a:pt x="459" y="289"/>
                      <a:pt x="431" y="281"/>
                    </a:cubicBezTo>
                    <a:cubicBezTo>
                      <a:pt x="412" y="276"/>
                      <a:pt x="397" y="262"/>
                      <a:pt x="385" y="246"/>
                    </a:cubicBezTo>
                    <a:cubicBezTo>
                      <a:pt x="382" y="242"/>
                      <a:pt x="380" y="238"/>
                      <a:pt x="377" y="234"/>
                    </a:cubicBezTo>
                    <a:cubicBezTo>
                      <a:pt x="376" y="232"/>
                      <a:pt x="374" y="234"/>
                      <a:pt x="374" y="236"/>
                    </a:cubicBezTo>
                    <a:cubicBezTo>
                      <a:pt x="374" y="236"/>
                      <a:pt x="374" y="236"/>
                      <a:pt x="374" y="236"/>
                    </a:cubicBezTo>
                    <a:cubicBezTo>
                      <a:pt x="375" y="238"/>
                      <a:pt x="379" y="236"/>
                      <a:pt x="378" y="234"/>
                    </a:cubicBezTo>
                    <a:cubicBezTo>
                      <a:pt x="367" y="210"/>
                      <a:pt x="374" y="175"/>
                      <a:pt x="403" y="168"/>
                    </a:cubicBezTo>
                    <a:cubicBezTo>
                      <a:pt x="416" y="164"/>
                      <a:pt x="433" y="170"/>
                      <a:pt x="437" y="184"/>
                    </a:cubicBezTo>
                    <a:cubicBezTo>
                      <a:pt x="439" y="193"/>
                      <a:pt x="436" y="202"/>
                      <a:pt x="428" y="207"/>
                    </a:cubicBezTo>
                    <a:cubicBezTo>
                      <a:pt x="420" y="213"/>
                      <a:pt x="408" y="208"/>
                      <a:pt x="405" y="199"/>
                    </a:cubicBezTo>
                    <a:cubicBezTo>
                      <a:pt x="405" y="196"/>
                      <a:pt x="405" y="198"/>
                      <a:pt x="405" y="200"/>
                    </a:cubicBezTo>
                    <a:cubicBezTo>
                      <a:pt x="407" y="208"/>
                      <a:pt x="412" y="213"/>
                      <a:pt x="421" y="214"/>
                    </a:cubicBezTo>
                    <a:cubicBezTo>
                      <a:pt x="430" y="214"/>
                      <a:pt x="437" y="206"/>
                      <a:pt x="440" y="199"/>
                    </a:cubicBezTo>
                    <a:cubicBezTo>
                      <a:pt x="446" y="180"/>
                      <a:pt x="431" y="165"/>
                      <a:pt x="414" y="163"/>
                    </a:cubicBezTo>
                    <a:cubicBezTo>
                      <a:pt x="398" y="162"/>
                      <a:pt x="385" y="171"/>
                      <a:pt x="377" y="183"/>
                    </a:cubicBezTo>
                    <a:cubicBezTo>
                      <a:pt x="366" y="199"/>
                      <a:pt x="367" y="219"/>
                      <a:pt x="374" y="236"/>
                    </a:cubicBezTo>
                    <a:cubicBezTo>
                      <a:pt x="375" y="235"/>
                      <a:pt x="377" y="235"/>
                      <a:pt x="378" y="234"/>
                    </a:cubicBezTo>
                    <a:cubicBezTo>
                      <a:pt x="378" y="234"/>
                      <a:pt x="378" y="235"/>
                      <a:pt x="378" y="235"/>
                    </a:cubicBezTo>
                    <a:cubicBezTo>
                      <a:pt x="377" y="235"/>
                      <a:pt x="376" y="236"/>
                      <a:pt x="375" y="236"/>
                    </a:cubicBezTo>
                    <a:cubicBezTo>
                      <a:pt x="374" y="236"/>
                      <a:pt x="375" y="238"/>
                      <a:pt x="376" y="238"/>
                    </a:cubicBezTo>
                    <a:cubicBezTo>
                      <a:pt x="377" y="241"/>
                      <a:pt x="378" y="243"/>
                      <a:pt x="380" y="245"/>
                    </a:cubicBezTo>
                    <a:cubicBezTo>
                      <a:pt x="384" y="251"/>
                      <a:pt x="389" y="257"/>
                      <a:pt x="394" y="262"/>
                    </a:cubicBezTo>
                    <a:cubicBezTo>
                      <a:pt x="409" y="277"/>
                      <a:pt x="428" y="287"/>
                      <a:pt x="449" y="287"/>
                    </a:cubicBezTo>
                    <a:cubicBezTo>
                      <a:pt x="475" y="288"/>
                      <a:pt x="503" y="275"/>
                      <a:pt x="523" y="258"/>
                    </a:cubicBezTo>
                    <a:cubicBezTo>
                      <a:pt x="542" y="241"/>
                      <a:pt x="555" y="217"/>
                      <a:pt x="560" y="192"/>
                    </a:cubicBezTo>
                    <a:cubicBezTo>
                      <a:pt x="572" y="140"/>
                      <a:pt x="550" y="85"/>
                      <a:pt x="510" y="50"/>
                    </a:cubicBezTo>
                    <a:cubicBezTo>
                      <a:pt x="468" y="13"/>
                      <a:pt x="408" y="0"/>
                      <a:pt x="354" y="17"/>
                    </a:cubicBezTo>
                    <a:cubicBezTo>
                      <a:pt x="293" y="36"/>
                      <a:pt x="255" y="95"/>
                      <a:pt x="239" y="154"/>
                    </a:cubicBezTo>
                    <a:cubicBezTo>
                      <a:pt x="226" y="207"/>
                      <a:pt x="233" y="260"/>
                      <a:pt x="243" y="312"/>
                    </a:cubicBezTo>
                    <a:cubicBezTo>
                      <a:pt x="252" y="363"/>
                      <a:pt x="265" y="416"/>
                      <a:pt x="256" y="468"/>
                    </a:cubicBezTo>
                    <a:cubicBezTo>
                      <a:pt x="246" y="520"/>
                      <a:pt x="212" y="564"/>
                      <a:pt x="162" y="583"/>
                    </a:cubicBezTo>
                    <a:cubicBezTo>
                      <a:pt x="138" y="592"/>
                      <a:pt x="111" y="593"/>
                      <a:pt x="87" y="584"/>
                    </a:cubicBezTo>
                    <a:cubicBezTo>
                      <a:pt x="57" y="573"/>
                      <a:pt x="33" y="546"/>
                      <a:pt x="22" y="516"/>
                    </a:cubicBezTo>
                    <a:cubicBezTo>
                      <a:pt x="5" y="469"/>
                      <a:pt x="21" y="406"/>
                      <a:pt x="73" y="390"/>
                    </a:cubicBezTo>
                    <a:cubicBezTo>
                      <a:pt x="121" y="376"/>
                      <a:pt x="178" y="411"/>
                      <a:pt x="172" y="464"/>
                    </a:cubicBezTo>
                    <a:cubicBezTo>
                      <a:pt x="170" y="483"/>
                      <a:pt x="149" y="501"/>
                      <a:pt x="129" y="497"/>
                    </a:cubicBezTo>
                    <a:cubicBezTo>
                      <a:pt x="117" y="495"/>
                      <a:pt x="107" y="484"/>
                      <a:pt x="106" y="471"/>
                    </a:cubicBezTo>
                    <a:cubicBezTo>
                      <a:pt x="105" y="459"/>
                      <a:pt x="117" y="449"/>
                      <a:pt x="129" y="456"/>
                    </a:cubicBezTo>
                    <a:cubicBezTo>
                      <a:pt x="131" y="457"/>
                      <a:pt x="133" y="454"/>
                      <a:pt x="131" y="45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90" name="Freeform 386"/>
              <p:cNvSpPr>
                <a:spLocks/>
              </p:cNvSpPr>
              <p:nvPr/>
            </p:nvSpPr>
            <p:spPr bwMode="auto">
              <a:xfrm>
                <a:off x="1702" y="487"/>
                <a:ext cx="343" cy="451"/>
              </a:xfrm>
              <a:custGeom>
                <a:avLst/>
                <a:gdLst>
                  <a:gd name="T0" fmla="*/ 145 w 145"/>
                  <a:gd name="T1" fmla="*/ 13 h 191"/>
                  <a:gd name="T2" fmla="*/ 95 w 145"/>
                  <a:gd name="T3" fmla="*/ 26 h 191"/>
                  <a:gd name="T4" fmla="*/ 67 w 145"/>
                  <a:gd name="T5" fmla="*/ 87 h 191"/>
                  <a:gd name="T6" fmla="*/ 4 w 145"/>
                  <a:gd name="T7" fmla="*/ 191 h 191"/>
                  <a:gd name="T8" fmla="*/ 0 w 145"/>
                  <a:gd name="T9" fmla="*/ 187 h 191"/>
                  <a:gd name="T10" fmla="*/ 63 w 145"/>
                  <a:gd name="T11" fmla="*/ 88 h 191"/>
                  <a:gd name="T12" fmla="*/ 89 w 145"/>
                  <a:gd name="T13" fmla="*/ 25 h 191"/>
                  <a:gd name="T14" fmla="*/ 142 w 145"/>
                  <a:gd name="T15" fmla="*/ 10 h 191"/>
                  <a:gd name="T16" fmla="*/ 145 w 145"/>
                  <a:gd name="T17" fmla="*/ 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91">
                    <a:moveTo>
                      <a:pt x="145" y="13"/>
                    </a:moveTo>
                    <a:cubicBezTo>
                      <a:pt x="127" y="3"/>
                      <a:pt x="109" y="13"/>
                      <a:pt x="95" y="26"/>
                    </a:cubicBezTo>
                    <a:cubicBezTo>
                      <a:pt x="78" y="42"/>
                      <a:pt x="71" y="64"/>
                      <a:pt x="67" y="87"/>
                    </a:cubicBezTo>
                    <a:cubicBezTo>
                      <a:pt x="60" y="124"/>
                      <a:pt x="50" y="182"/>
                      <a:pt x="4" y="191"/>
                    </a:cubicBezTo>
                    <a:cubicBezTo>
                      <a:pt x="3" y="191"/>
                      <a:pt x="1" y="187"/>
                      <a:pt x="0" y="187"/>
                    </a:cubicBezTo>
                    <a:cubicBezTo>
                      <a:pt x="44" y="179"/>
                      <a:pt x="56" y="124"/>
                      <a:pt x="63" y="88"/>
                    </a:cubicBezTo>
                    <a:cubicBezTo>
                      <a:pt x="67" y="65"/>
                      <a:pt x="73" y="43"/>
                      <a:pt x="89" y="25"/>
                    </a:cubicBezTo>
                    <a:cubicBezTo>
                      <a:pt x="103" y="11"/>
                      <a:pt x="123" y="0"/>
                      <a:pt x="142" y="10"/>
                    </a:cubicBezTo>
                    <a:cubicBezTo>
                      <a:pt x="143" y="10"/>
                      <a:pt x="144" y="12"/>
                      <a:pt x="145" y="1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91" name="Freeform 387"/>
              <p:cNvSpPr>
                <a:spLocks/>
              </p:cNvSpPr>
              <p:nvPr/>
            </p:nvSpPr>
            <p:spPr bwMode="auto">
              <a:xfrm>
                <a:off x="2177" y="574"/>
                <a:ext cx="71" cy="52"/>
              </a:xfrm>
              <a:custGeom>
                <a:avLst/>
                <a:gdLst>
                  <a:gd name="T0" fmla="*/ 30 w 30"/>
                  <a:gd name="T1" fmla="*/ 20 h 22"/>
                  <a:gd name="T2" fmla="*/ 26 w 30"/>
                  <a:gd name="T3" fmla="*/ 21 h 22"/>
                  <a:gd name="T4" fmla="*/ 19 w 30"/>
                  <a:gd name="T5" fmla="*/ 20 h 22"/>
                  <a:gd name="T6" fmla="*/ 11 w 30"/>
                  <a:gd name="T7" fmla="*/ 9 h 22"/>
                  <a:gd name="T8" fmla="*/ 9 w 30"/>
                  <a:gd name="T9" fmla="*/ 5 h 22"/>
                  <a:gd name="T10" fmla="*/ 7 w 30"/>
                  <a:gd name="T11" fmla="*/ 2 h 22"/>
                  <a:gd name="T12" fmla="*/ 2 w 30"/>
                  <a:gd name="T13" fmla="*/ 1 h 22"/>
                  <a:gd name="T14" fmla="*/ 0 w 30"/>
                  <a:gd name="T15" fmla="*/ 1 h 22"/>
                  <a:gd name="T16" fmla="*/ 2 w 30"/>
                  <a:gd name="T17" fmla="*/ 1 h 22"/>
                  <a:gd name="T18" fmla="*/ 8 w 30"/>
                  <a:gd name="T19" fmla="*/ 3 h 22"/>
                  <a:gd name="T20" fmla="*/ 15 w 30"/>
                  <a:gd name="T21" fmla="*/ 15 h 22"/>
                  <a:gd name="T22" fmla="*/ 20 w 30"/>
                  <a:gd name="T23" fmla="*/ 20 h 22"/>
                  <a:gd name="T24" fmla="*/ 25 w 30"/>
                  <a:gd name="T25" fmla="*/ 21 h 22"/>
                  <a:gd name="T26" fmla="*/ 30 w 30"/>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2">
                    <a:moveTo>
                      <a:pt x="30" y="20"/>
                    </a:moveTo>
                    <a:cubicBezTo>
                      <a:pt x="30" y="19"/>
                      <a:pt x="29" y="20"/>
                      <a:pt x="26" y="21"/>
                    </a:cubicBezTo>
                    <a:cubicBezTo>
                      <a:pt x="24" y="21"/>
                      <a:pt x="22" y="22"/>
                      <a:pt x="19" y="20"/>
                    </a:cubicBezTo>
                    <a:cubicBezTo>
                      <a:pt x="16" y="18"/>
                      <a:pt x="14" y="14"/>
                      <a:pt x="11" y="9"/>
                    </a:cubicBezTo>
                    <a:cubicBezTo>
                      <a:pt x="11" y="7"/>
                      <a:pt x="10" y="6"/>
                      <a:pt x="9" y="5"/>
                    </a:cubicBezTo>
                    <a:cubicBezTo>
                      <a:pt x="8" y="3"/>
                      <a:pt x="7" y="2"/>
                      <a:pt x="7" y="2"/>
                    </a:cubicBezTo>
                    <a:cubicBezTo>
                      <a:pt x="5" y="1"/>
                      <a:pt x="3" y="1"/>
                      <a:pt x="2" y="1"/>
                    </a:cubicBezTo>
                    <a:cubicBezTo>
                      <a:pt x="0" y="1"/>
                      <a:pt x="0" y="1"/>
                      <a:pt x="0" y="1"/>
                    </a:cubicBezTo>
                    <a:cubicBezTo>
                      <a:pt x="0" y="1"/>
                      <a:pt x="0" y="1"/>
                      <a:pt x="2" y="1"/>
                    </a:cubicBezTo>
                    <a:cubicBezTo>
                      <a:pt x="4" y="0"/>
                      <a:pt x="6" y="0"/>
                      <a:pt x="8" y="3"/>
                    </a:cubicBezTo>
                    <a:cubicBezTo>
                      <a:pt x="11" y="5"/>
                      <a:pt x="12" y="10"/>
                      <a:pt x="15" y="15"/>
                    </a:cubicBezTo>
                    <a:cubicBezTo>
                      <a:pt x="17" y="18"/>
                      <a:pt x="19" y="19"/>
                      <a:pt x="20" y="20"/>
                    </a:cubicBezTo>
                    <a:cubicBezTo>
                      <a:pt x="21" y="21"/>
                      <a:pt x="22" y="21"/>
                      <a:pt x="25" y="21"/>
                    </a:cubicBezTo>
                    <a:cubicBezTo>
                      <a:pt x="26" y="21"/>
                      <a:pt x="28" y="20"/>
                      <a:pt x="30" y="2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92" name="Freeform 388"/>
              <p:cNvSpPr>
                <a:spLocks/>
              </p:cNvSpPr>
              <p:nvPr/>
            </p:nvSpPr>
            <p:spPr bwMode="auto">
              <a:xfrm>
                <a:off x="2177" y="574"/>
                <a:ext cx="71" cy="52"/>
              </a:xfrm>
              <a:custGeom>
                <a:avLst/>
                <a:gdLst>
                  <a:gd name="T0" fmla="*/ 30 w 30"/>
                  <a:gd name="T1" fmla="*/ 20 h 22"/>
                  <a:gd name="T2" fmla="*/ 30 w 30"/>
                  <a:gd name="T3" fmla="*/ 20 h 22"/>
                  <a:gd name="T4" fmla="*/ 29 w 30"/>
                  <a:gd name="T5" fmla="*/ 20 h 22"/>
                  <a:gd name="T6" fmla="*/ 19 w 30"/>
                  <a:gd name="T7" fmla="*/ 20 h 22"/>
                  <a:gd name="T8" fmla="*/ 11 w 30"/>
                  <a:gd name="T9" fmla="*/ 9 h 22"/>
                  <a:gd name="T10" fmla="*/ 7 w 30"/>
                  <a:gd name="T11" fmla="*/ 2 h 22"/>
                  <a:gd name="T12" fmla="*/ 2 w 30"/>
                  <a:gd name="T13" fmla="*/ 1 h 22"/>
                  <a:gd name="T14" fmla="*/ 0 w 30"/>
                  <a:gd name="T15" fmla="*/ 1 h 22"/>
                  <a:gd name="T16" fmla="*/ 0 w 30"/>
                  <a:gd name="T17" fmla="*/ 1 h 22"/>
                  <a:gd name="T18" fmla="*/ 0 w 30"/>
                  <a:gd name="T19" fmla="*/ 1 h 22"/>
                  <a:gd name="T20" fmla="*/ 0 w 30"/>
                  <a:gd name="T21" fmla="*/ 1 h 22"/>
                  <a:gd name="T22" fmla="*/ 0 w 30"/>
                  <a:gd name="T23" fmla="*/ 1 h 22"/>
                  <a:gd name="T24" fmla="*/ 0 w 30"/>
                  <a:gd name="T25" fmla="*/ 1 h 22"/>
                  <a:gd name="T26" fmla="*/ 0 w 30"/>
                  <a:gd name="T27" fmla="*/ 1 h 22"/>
                  <a:gd name="T28" fmla="*/ 0 w 30"/>
                  <a:gd name="T29" fmla="*/ 1 h 22"/>
                  <a:gd name="T30" fmla="*/ 0 w 30"/>
                  <a:gd name="T31" fmla="*/ 1 h 22"/>
                  <a:gd name="T32" fmla="*/ 0 w 30"/>
                  <a:gd name="T33" fmla="*/ 1 h 22"/>
                  <a:gd name="T34" fmla="*/ 0 w 30"/>
                  <a:gd name="T35" fmla="*/ 1 h 22"/>
                  <a:gd name="T36" fmla="*/ 0 w 30"/>
                  <a:gd name="T37" fmla="*/ 1 h 22"/>
                  <a:gd name="T38" fmla="*/ 0 w 30"/>
                  <a:gd name="T39" fmla="*/ 1 h 22"/>
                  <a:gd name="T40" fmla="*/ 0 w 30"/>
                  <a:gd name="T41" fmla="*/ 1 h 22"/>
                  <a:gd name="T42" fmla="*/ 0 w 30"/>
                  <a:gd name="T43" fmla="*/ 1 h 22"/>
                  <a:gd name="T44" fmla="*/ 0 w 30"/>
                  <a:gd name="T45" fmla="*/ 1 h 22"/>
                  <a:gd name="T46" fmla="*/ 0 w 30"/>
                  <a:gd name="T47" fmla="*/ 1 h 22"/>
                  <a:gd name="T48" fmla="*/ 0 w 30"/>
                  <a:gd name="T49" fmla="*/ 1 h 22"/>
                  <a:gd name="T50" fmla="*/ 0 w 30"/>
                  <a:gd name="T51" fmla="*/ 1 h 22"/>
                  <a:gd name="T52" fmla="*/ 0 w 30"/>
                  <a:gd name="T53" fmla="*/ 1 h 22"/>
                  <a:gd name="T54" fmla="*/ 0 w 30"/>
                  <a:gd name="T55" fmla="*/ 1 h 22"/>
                  <a:gd name="T56" fmla="*/ 0 w 30"/>
                  <a:gd name="T57" fmla="*/ 1 h 22"/>
                  <a:gd name="T58" fmla="*/ 7 w 30"/>
                  <a:gd name="T59" fmla="*/ 1 h 22"/>
                  <a:gd name="T60" fmla="*/ 15 w 30"/>
                  <a:gd name="T61" fmla="*/ 15 h 22"/>
                  <a:gd name="T62" fmla="*/ 20 w 30"/>
                  <a:gd name="T63" fmla="*/ 20 h 22"/>
                  <a:gd name="T64" fmla="*/ 20 w 30"/>
                  <a:gd name="T65" fmla="*/ 20 h 22"/>
                  <a:gd name="T66" fmla="*/ 30 w 30"/>
                  <a:gd name="T67" fmla="*/ 20 h 22"/>
                  <a:gd name="T68" fmla="*/ 30 w 30"/>
                  <a:gd name="T69" fmla="*/ 20 h 22"/>
                  <a:gd name="T70" fmla="*/ 30 w 30"/>
                  <a:gd name="T71" fmla="*/ 20 h 22"/>
                  <a:gd name="T72" fmla="*/ 20 w 30"/>
                  <a:gd name="T73" fmla="*/ 20 h 22"/>
                  <a:gd name="T74" fmla="*/ 20 w 30"/>
                  <a:gd name="T75" fmla="*/ 20 h 22"/>
                  <a:gd name="T76" fmla="*/ 15 w 30"/>
                  <a:gd name="T77" fmla="*/ 15 h 22"/>
                  <a:gd name="T78" fmla="*/ 7 w 30"/>
                  <a:gd name="T79" fmla="*/ 1 h 22"/>
                  <a:gd name="T80" fmla="*/ 1 w 30"/>
                  <a:gd name="T81" fmla="*/ 1 h 22"/>
                  <a:gd name="T82" fmla="*/ 0 w 30"/>
                  <a:gd name="T83" fmla="*/ 1 h 22"/>
                  <a:gd name="T84" fmla="*/ 0 w 30"/>
                  <a:gd name="T85" fmla="*/ 1 h 22"/>
                  <a:gd name="T86" fmla="*/ 0 w 30"/>
                  <a:gd name="T87" fmla="*/ 1 h 22"/>
                  <a:gd name="T88" fmla="*/ 0 w 30"/>
                  <a:gd name="T89" fmla="*/ 1 h 22"/>
                  <a:gd name="T90" fmla="*/ 0 w 30"/>
                  <a:gd name="T91" fmla="*/ 1 h 22"/>
                  <a:gd name="T92" fmla="*/ 2 w 30"/>
                  <a:gd name="T93" fmla="*/ 1 h 22"/>
                  <a:gd name="T94" fmla="*/ 7 w 30"/>
                  <a:gd name="T95" fmla="*/ 2 h 22"/>
                  <a:gd name="T96" fmla="*/ 11 w 30"/>
                  <a:gd name="T97" fmla="*/ 9 h 22"/>
                  <a:gd name="T98" fmla="*/ 19 w 30"/>
                  <a:gd name="T99" fmla="*/ 20 h 22"/>
                  <a:gd name="T100" fmla="*/ 29 w 30"/>
                  <a:gd name="T101" fmla="*/ 20 h 22"/>
                  <a:gd name="T102" fmla="*/ 30 w 30"/>
                  <a:gd name="T103" fmla="*/ 20 h 22"/>
                  <a:gd name="T104" fmla="*/ 30 w 30"/>
                  <a:gd name="T105" fmla="*/ 20 h 22"/>
                  <a:gd name="T106" fmla="*/ 30 w 30"/>
                  <a:gd name="T107" fmla="*/ 20 h 22"/>
                  <a:gd name="T108" fmla="*/ 30 w 30"/>
                  <a:gd name="T109" fmla="*/ 20 h 22"/>
                  <a:gd name="T110" fmla="*/ 30 w 30"/>
                  <a:gd name="T111" fmla="*/ 20 h 22"/>
                  <a:gd name="T112" fmla="*/ 30 w 30"/>
                  <a:gd name="T113" fmla="*/ 20 h 22"/>
                  <a:gd name="T114" fmla="*/ 30 w 30"/>
                  <a:gd name="T115" fmla="*/ 20 h 22"/>
                  <a:gd name="T116" fmla="*/ 30 w 30"/>
                  <a:gd name="T117" fmla="*/ 20 h 22"/>
                  <a:gd name="T118" fmla="*/ 30 w 30"/>
                  <a:gd name="T119" fmla="*/ 20 h 22"/>
                  <a:gd name="T120" fmla="*/ 30 w 30"/>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2">
                    <a:moveTo>
                      <a:pt x="30" y="20"/>
                    </a:moveTo>
                    <a:cubicBezTo>
                      <a:pt x="30" y="20"/>
                      <a:pt x="30" y="20"/>
                      <a:pt x="30" y="20"/>
                    </a:cubicBezTo>
                    <a:cubicBezTo>
                      <a:pt x="30" y="20"/>
                      <a:pt x="30" y="20"/>
                      <a:pt x="30" y="20"/>
                    </a:cubicBezTo>
                    <a:cubicBezTo>
                      <a:pt x="30" y="20"/>
                      <a:pt x="30" y="20"/>
                      <a:pt x="30" y="20"/>
                    </a:cubicBezTo>
                    <a:cubicBezTo>
                      <a:pt x="30" y="20"/>
                      <a:pt x="30" y="20"/>
                      <a:pt x="30" y="20"/>
                    </a:cubicBezTo>
                    <a:cubicBezTo>
                      <a:pt x="30" y="20"/>
                      <a:pt x="29" y="20"/>
                      <a:pt x="29" y="20"/>
                    </a:cubicBezTo>
                    <a:cubicBezTo>
                      <a:pt x="28" y="20"/>
                      <a:pt x="27" y="21"/>
                      <a:pt x="26" y="21"/>
                    </a:cubicBezTo>
                    <a:cubicBezTo>
                      <a:pt x="24" y="21"/>
                      <a:pt x="22" y="22"/>
                      <a:pt x="19" y="20"/>
                    </a:cubicBezTo>
                    <a:cubicBezTo>
                      <a:pt x="19" y="20"/>
                      <a:pt x="19" y="20"/>
                      <a:pt x="19" y="20"/>
                    </a:cubicBezTo>
                    <a:cubicBezTo>
                      <a:pt x="16" y="18"/>
                      <a:pt x="14" y="14"/>
                      <a:pt x="11" y="9"/>
                    </a:cubicBezTo>
                    <a:cubicBezTo>
                      <a:pt x="11" y="7"/>
                      <a:pt x="10" y="6"/>
                      <a:pt x="9" y="5"/>
                    </a:cubicBezTo>
                    <a:cubicBezTo>
                      <a:pt x="8" y="3"/>
                      <a:pt x="7" y="2"/>
                      <a:pt x="7" y="2"/>
                    </a:cubicBezTo>
                    <a:cubicBezTo>
                      <a:pt x="6" y="2"/>
                      <a:pt x="6" y="2"/>
                      <a:pt x="6" y="2"/>
                    </a:cubicBezTo>
                    <a:cubicBezTo>
                      <a:pt x="5" y="1"/>
                      <a:pt x="3" y="1"/>
                      <a:pt x="2"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2" y="1"/>
                    </a:cubicBezTo>
                    <a:cubicBezTo>
                      <a:pt x="3" y="0"/>
                      <a:pt x="5" y="0"/>
                      <a:pt x="7" y="1"/>
                    </a:cubicBezTo>
                    <a:cubicBezTo>
                      <a:pt x="7" y="2"/>
                      <a:pt x="8" y="2"/>
                      <a:pt x="8" y="3"/>
                    </a:cubicBezTo>
                    <a:cubicBezTo>
                      <a:pt x="11" y="5"/>
                      <a:pt x="12" y="10"/>
                      <a:pt x="15" y="15"/>
                    </a:cubicBezTo>
                    <a:cubicBezTo>
                      <a:pt x="17" y="18"/>
                      <a:pt x="18" y="19"/>
                      <a:pt x="19" y="20"/>
                    </a:cubicBezTo>
                    <a:cubicBezTo>
                      <a:pt x="19" y="20"/>
                      <a:pt x="20" y="20"/>
                      <a:pt x="20" y="20"/>
                    </a:cubicBezTo>
                    <a:cubicBezTo>
                      <a:pt x="20" y="20"/>
                      <a:pt x="20" y="20"/>
                      <a:pt x="20" y="20"/>
                    </a:cubicBezTo>
                    <a:cubicBezTo>
                      <a:pt x="20" y="20"/>
                      <a:pt x="20" y="20"/>
                      <a:pt x="20" y="20"/>
                    </a:cubicBezTo>
                    <a:cubicBezTo>
                      <a:pt x="21" y="21"/>
                      <a:pt x="22" y="21"/>
                      <a:pt x="25" y="21"/>
                    </a:cubicBezTo>
                    <a:cubicBezTo>
                      <a:pt x="26" y="21"/>
                      <a:pt x="28" y="21"/>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8" y="20"/>
                      <a:pt x="26" y="21"/>
                      <a:pt x="25" y="21"/>
                    </a:cubicBezTo>
                    <a:cubicBezTo>
                      <a:pt x="22" y="21"/>
                      <a:pt x="21" y="21"/>
                      <a:pt x="20" y="20"/>
                    </a:cubicBezTo>
                    <a:cubicBezTo>
                      <a:pt x="20" y="20"/>
                      <a:pt x="20" y="20"/>
                      <a:pt x="20" y="20"/>
                    </a:cubicBezTo>
                    <a:cubicBezTo>
                      <a:pt x="20" y="20"/>
                      <a:pt x="20" y="20"/>
                      <a:pt x="20" y="20"/>
                    </a:cubicBezTo>
                    <a:cubicBezTo>
                      <a:pt x="20" y="20"/>
                      <a:pt x="20" y="20"/>
                      <a:pt x="19" y="20"/>
                    </a:cubicBezTo>
                    <a:cubicBezTo>
                      <a:pt x="18" y="19"/>
                      <a:pt x="17" y="18"/>
                      <a:pt x="15" y="15"/>
                    </a:cubicBezTo>
                    <a:cubicBezTo>
                      <a:pt x="12" y="10"/>
                      <a:pt x="11" y="5"/>
                      <a:pt x="8" y="3"/>
                    </a:cubicBezTo>
                    <a:cubicBezTo>
                      <a:pt x="8" y="2"/>
                      <a:pt x="7" y="2"/>
                      <a:pt x="7" y="1"/>
                    </a:cubicBezTo>
                    <a:cubicBezTo>
                      <a:pt x="5" y="0"/>
                      <a:pt x="3" y="0"/>
                      <a:pt x="2"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2" y="1"/>
                    </a:cubicBezTo>
                    <a:cubicBezTo>
                      <a:pt x="3" y="1"/>
                      <a:pt x="5" y="1"/>
                      <a:pt x="6" y="2"/>
                    </a:cubicBezTo>
                    <a:cubicBezTo>
                      <a:pt x="6" y="2"/>
                      <a:pt x="6" y="2"/>
                      <a:pt x="7" y="2"/>
                    </a:cubicBezTo>
                    <a:cubicBezTo>
                      <a:pt x="7" y="2"/>
                      <a:pt x="8" y="3"/>
                      <a:pt x="9" y="5"/>
                    </a:cubicBezTo>
                    <a:cubicBezTo>
                      <a:pt x="10" y="6"/>
                      <a:pt x="11" y="7"/>
                      <a:pt x="11" y="9"/>
                    </a:cubicBezTo>
                    <a:cubicBezTo>
                      <a:pt x="14" y="14"/>
                      <a:pt x="16" y="18"/>
                      <a:pt x="19" y="20"/>
                    </a:cubicBezTo>
                    <a:cubicBezTo>
                      <a:pt x="19" y="20"/>
                      <a:pt x="19" y="20"/>
                      <a:pt x="19" y="20"/>
                    </a:cubicBezTo>
                    <a:cubicBezTo>
                      <a:pt x="22" y="22"/>
                      <a:pt x="24" y="22"/>
                      <a:pt x="26" y="21"/>
                    </a:cubicBezTo>
                    <a:cubicBezTo>
                      <a:pt x="28" y="21"/>
                      <a:pt x="29" y="20"/>
                      <a:pt x="29" y="20"/>
                    </a:cubicBezTo>
                    <a:cubicBezTo>
                      <a:pt x="29"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93" name="Freeform 389"/>
              <p:cNvSpPr>
                <a:spLocks/>
              </p:cNvSpPr>
              <p:nvPr/>
            </p:nvSpPr>
            <p:spPr bwMode="auto">
              <a:xfrm>
                <a:off x="2212" y="603"/>
                <a:ext cx="5" cy="7"/>
              </a:xfrm>
              <a:custGeom>
                <a:avLst/>
                <a:gdLst>
                  <a:gd name="T0" fmla="*/ 1 w 2"/>
                  <a:gd name="T1" fmla="*/ 3 h 3"/>
                  <a:gd name="T2" fmla="*/ 0 w 2"/>
                  <a:gd name="T3" fmla="*/ 1 h 3"/>
                  <a:gd name="T4" fmla="*/ 1 w 2"/>
                  <a:gd name="T5" fmla="*/ 1 h 3"/>
                  <a:gd name="T6" fmla="*/ 2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1"/>
                    </a:cubicBezTo>
                    <a:cubicBezTo>
                      <a:pt x="0" y="1"/>
                      <a:pt x="1" y="0"/>
                      <a:pt x="1" y="1"/>
                    </a:cubicBezTo>
                    <a:cubicBezTo>
                      <a:pt x="2" y="1"/>
                      <a:pt x="2" y="1"/>
                      <a:pt x="2" y="2"/>
                    </a:cubicBezTo>
                    <a:cubicBezTo>
                      <a:pt x="2"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94" name="Freeform 390"/>
              <p:cNvSpPr>
                <a:spLocks/>
              </p:cNvSpPr>
              <p:nvPr/>
            </p:nvSpPr>
            <p:spPr bwMode="auto">
              <a:xfrm>
                <a:off x="2212" y="603"/>
                <a:ext cx="5" cy="7"/>
              </a:xfrm>
              <a:custGeom>
                <a:avLst/>
                <a:gdLst>
                  <a:gd name="T0" fmla="*/ 1 w 2"/>
                  <a:gd name="T1" fmla="*/ 3 h 3"/>
                  <a:gd name="T2" fmla="*/ 1 w 2"/>
                  <a:gd name="T3" fmla="*/ 3 h 3"/>
                  <a:gd name="T4" fmla="*/ 0 w 2"/>
                  <a:gd name="T5" fmla="*/ 2 h 3"/>
                  <a:gd name="T6" fmla="*/ 0 w 2"/>
                  <a:gd name="T7" fmla="*/ 1 h 3"/>
                  <a:gd name="T8" fmla="*/ 1 w 2"/>
                  <a:gd name="T9" fmla="*/ 1 h 3"/>
                  <a:gd name="T10" fmla="*/ 1 w 2"/>
                  <a:gd name="T11" fmla="*/ 1 h 3"/>
                  <a:gd name="T12" fmla="*/ 2 w 2"/>
                  <a:gd name="T13" fmla="*/ 1 h 3"/>
                  <a:gd name="T14" fmla="*/ 2 w 2"/>
                  <a:gd name="T15" fmla="*/ 2 h 3"/>
                  <a:gd name="T16" fmla="*/ 2 w 2"/>
                  <a:gd name="T17" fmla="*/ 3 h 3"/>
                  <a:gd name="T18" fmla="*/ 1 w 2"/>
                  <a:gd name="T19" fmla="*/ 3 h 3"/>
                  <a:gd name="T20" fmla="*/ 1 w 2"/>
                  <a:gd name="T21" fmla="*/ 3 h 3"/>
                  <a:gd name="T22" fmla="*/ 1 w 2"/>
                  <a:gd name="T23" fmla="*/ 3 h 3"/>
                  <a:gd name="T24" fmla="*/ 2 w 2"/>
                  <a:gd name="T25" fmla="*/ 3 h 3"/>
                  <a:gd name="T26" fmla="*/ 2 w 2"/>
                  <a:gd name="T27" fmla="*/ 2 h 3"/>
                  <a:gd name="T28" fmla="*/ 2 w 2"/>
                  <a:gd name="T29" fmla="*/ 1 h 3"/>
                  <a:gd name="T30" fmla="*/ 1 w 2"/>
                  <a:gd name="T31" fmla="*/ 1 h 3"/>
                  <a:gd name="T32" fmla="*/ 1 w 2"/>
                  <a:gd name="T33" fmla="*/ 1 h 3"/>
                  <a:gd name="T34" fmla="*/ 0 w 2"/>
                  <a:gd name="T35" fmla="*/ 1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0" y="3"/>
                      <a:pt x="0" y="2"/>
                    </a:cubicBezTo>
                    <a:cubicBezTo>
                      <a:pt x="0" y="2"/>
                      <a:pt x="0" y="2"/>
                      <a:pt x="0" y="1"/>
                    </a:cubicBezTo>
                    <a:cubicBezTo>
                      <a:pt x="0" y="1"/>
                      <a:pt x="0" y="1"/>
                      <a:pt x="1" y="1"/>
                    </a:cubicBezTo>
                    <a:cubicBezTo>
                      <a:pt x="1" y="1"/>
                      <a:pt x="1" y="1"/>
                      <a:pt x="1" y="1"/>
                    </a:cubicBezTo>
                    <a:cubicBezTo>
                      <a:pt x="2" y="1"/>
                      <a:pt x="2" y="1"/>
                      <a:pt x="2" y="1"/>
                    </a:cubicBezTo>
                    <a:cubicBezTo>
                      <a:pt x="2" y="1"/>
                      <a:pt x="2" y="2"/>
                      <a:pt x="2" y="2"/>
                    </a:cubicBezTo>
                    <a:cubicBezTo>
                      <a:pt x="2" y="2"/>
                      <a:pt x="2" y="3"/>
                      <a:pt x="2" y="3"/>
                    </a:cubicBezTo>
                    <a:cubicBezTo>
                      <a:pt x="1" y="3"/>
                      <a:pt x="1" y="3"/>
                      <a:pt x="1" y="3"/>
                    </a:cubicBezTo>
                    <a:cubicBezTo>
                      <a:pt x="1" y="3"/>
                      <a:pt x="1" y="3"/>
                      <a:pt x="1" y="3"/>
                    </a:cubicBezTo>
                    <a:cubicBezTo>
                      <a:pt x="1" y="3"/>
                      <a:pt x="1" y="3"/>
                      <a:pt x="1" y="3"/>
                    </a:cubicBezTo>
                    <a:cubicBezTo>
                      <a:pt x="1" y="3"/>
                      <a:pt x="1" y="3"/>
                      <a:pt x="2" y="3"/>
                    </a:cubicBezTo>
                    <a:cubicBezTo>
                      <a:pt x="2" y="3"/>
                      <a:pt x="2" y="2"/>
                      <a:pt x="2" y="2"/>
                    </a:cubicBezTo>
                    <a:cubicBezTo>
                      <a:pt x="2" y="2"/>
                      <a:pt x="2" y="1"/>
                      <a:pt x="2" y="1"/>
                    </a:cubicBezTo>
                    <a:cubicBezTo>
                      <a:pt x="2" y="1"/>
                      <a:pt x="2" y="1"/>
                      <a:pt x="1" y="1"/>
                    </a:cubicBezTo>
                    <a:cubicBezTo>
                      <a:pt x="1" y="0"/>
                      <a:pt x="1" y="1"/>
                      <a:pt x="1" y="1"/>
                    </a:cubicBezTo>
                    <a:cubicBezTo>
                      <a:pt x="0" y="1"/>
                      <a:pt x="0" y="1"/>
                      <a:pt x="0" y="1"/>
                    </a:cubicBezTo>
                    <a:cubicBezTo>
                      <a:pt x="0" y="2"/>
                      <a:pt x="0" y="2"/>
                      <a:pt x="0" y="2"/>
                    </a:cubicBezTo>
                    <a:cubicBezTo>
                      <a:pt x="0"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95" name="Freeform 391"/>
              <p:cNvSpPr>
                <a:spLocks/>
              </p:cNvSpPr>
              <p:nvPr/>
            </p:nvSpPr>
            <p:spPr bwMode="auto">
              <a:xfrm>
                <a:off x="2217" y="610"/>
                <a:ext cx="5"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2"/>
                      <a:pt x="0" y="1"/>
                    </a:cubicBezTo>
                    <a:cubicBezTo>
                      <a:pt x="0"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96" name="Freeform 392"/>
              <p:cNvSpPr>
                <a:spLocks/>
              </p:cNvSpPr>
              <p:nvPr/>
            </p:nvSpPr>
            <p:spPr bwMode="auto">
              <a:xfrm>
                <a:off x="2217" y="610"/>
                <a:ext cx="5" cy="5"/>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0" y="2"/>
                      <a:pt x="0" y="2"/>
                      <a:pt x="0" y="2"/>
                    </a:cubicBezTo>
                    <a:cubicBezTo>
                      <a:pt x="0" y="2"/>
                      <a:pt x="0" y="1"/>
                      <a:pt x="0" y="1"/>
                    </a:cubicBezTo>
                    <a:cubicBezTo>
                      <a:pt x="0" y="1"/>
                      <a:pt x="0" y="0"/>
                      <a:pt x="1" y="0"/>
                    </a:cubicBezTo>
                    <a:cubicBezTo>
                      <a:pt x="1" y="0"/>
                      <a:pt x="1" y="0"/>
                      <a:pt x="1" y="0"/>
                    </a:cubicBezTo>
                    <a:cubicBezTo>
                      <a:pt x="2" y="0"/>
                      <a:pt x="2" y="0"/>
                      <a:pt x="2" y="0"/>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1"/>
                    </a:cubicBezTo>
                    <a:cubicBezTo>
                      <a:pt x="2" y="1"/>
                      <a:pt x="2" y="1"/>
                      <a:pt x="2" y="0"/>
                    </a:cubicBezTo>
                    <a:cubicBezTo>
                      <a:pt x="2" y="0"/>
                      <a:pt x="2" y="0"/>
                      <a:pt x="1" y="0"/>
                    </a:cubicBezTo>
                    <a:cubicBezTo>
                      <a:pt x="1" y="0"/>
                      <a:pt x="1" y="0"/>
                      <a:pt x="1" y="0"/>
                    </a:cubicBezTo>
                    <a:cubicBezTo>
                      <a:pt x="0" y="0"/>
                      <a:pt x="0" y="1"/>
                      <a:pt x="0" y="1"/>
                    </a:cubicBezTo>
                    <a:cubicBezTo>
                      <a:pt x="0" y="1"/>
                      <a:pt x="0" y="2"/>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97" name="Freeform 393"/>
              <p:cNvSpPr>
                <a:spLocks/>
              </p:cNvSpPr>
              <p:nvPr/>
            </p:nvSpPr>
            <p:spPr bwMode="auto">
              <a:xfrm>
                <a:off x="2227" y="617"/>
                <a:ext cx="4"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1"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98" name="Freeform 394"/>
              <p:cNvSpPr>
                <a:spLocks/>
              </p:cNvSpPr>
              <p:nvPr/>
            </p:nvSpPr>
            <p:spPr bwMode="auto">
              <a:xfrm>
                <a:off x="2227" y="617"/>
                <a:ext cx="4" cy="5"/>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1" y="2"/>
                      <a:pt x="0" y="2"/>
                    </a:cubicBezTo>
                    <a:cubicBezTo>
                      <a:pt x="0" y="1"/>
                      <a:pt x="0" y="1"/>
                      <a:pt x="0" y="1"/>
                    </a:cubicBezTo>
                    <a:cubicBezTo>
                      <a:pt x="0" y="1"/>
                      <a:pt x="1" y="0"/>
                      <a:pt x="1" y="0"/>
                    </a:cubicBezTo>
                    <a:cubicBezTo>
                      <a:pt x="1" y="0"/>
                      <a:pt x="1" y="0"/>
                      <a:pt x="1" y="0"/>
                    </a:cubicBezTo>
                    <a:cubicBezTo>
                      <a:pt x="2" y="0"/>
                      <a:pt x="2" y="0"/>
                      <a:pt x="2" y="0"/>
                    </a:cubicBezTo>
                    <a:cubicBezTo>
                      <a:pt x="2" y="1"/>
                      <a:pt x="2" y="1"/>
                      <a:pt x="2" y="1"/>
                    </a:cubicBezTo>
                    <a:cubicBezTo>
                      <a:pt x="2" y="1"/>
                      <a:pt x="2" y="2"/>
                      <a:pt x="1" y="2"/>
                    </a:cubicBezTo>
                    <a:cubicBezTo>
                      <a:pt x="1" y="2"/>
                      <a:pt x="1" y="2"/>
                      <a:pt x="1" y="2"/>
                    </a:cubicBezTo>
                    <a:cubicBezTo>
                      <a:pt x="1" y="2"/>
                      <a:pt x="1" y="2"/>
                      <a:pt x="1" y="2"/>
                    </a:cubicBezTo>
                    <a:cubicBezTo>
                      <a:pt x="1" y="2"/>
                      <a:pt x="1" y="2"/>
                      <a:pt x="1" y="2"/>
                    </a:cubicBezTo>
                    <a:cubicBezTo>
                      <a:pt x="1" y="2"/>
                      <a:pt x="1" y="2"/>
                      <a:pt x="1" y="2"/>
                    </a:cubicBezTo>
                    <a:cubicBezTo>
                      <a:pt x="2" y="2"/>
                      <a:pt x="2" y="1"/>
                      <a:pt x="2" y="1"/>
                    </a:cubicBezTo>
                    <a:cubicBezTo>
                      <a:pt x="2" y="1"/>
                      <a:pt x="2" y="1"/>
                      <a:pt x="2" y="0"/>
                    </a:cubicBezTo>
                    <a:cubicBezTo>
                      <a:pt x="2" y="0"/>
                      <a:pt x="2" y="0"/>
                      <a:pt x="1" y="0"/>
                    </a:cubicBezTo>
                    <a:cubicBezTo>
                      <a:pt x="1" y="0"/>
                      <a:pt x="1" y="0"/>
                      <a:pt x="1" y="0"/>
                    </a:cubicBezTo>
                    <a:cubicBezTo>
                      <a:pt x="1" y="0"/>
                      <a:pt x="0" y="1"/>
                      <a:pt x="0" y="1"/>
                    </a:cubicBezTo>
                    <a:cubicBezTo>
                      <a:pt x="0" y="1"/>
                      <a:pt x="0" y="1"/>
                      <a:pt x="0"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99" name="Freeform 395"/>
              <p:cNvSpPr>
                <a:spLocks/>
              </p:cNvSpPr>
              <p:nvPr/>
            </p:nvSpPr>
            <p:spPr bwMode="auto">
              <a:xfrm>
                <a:off x="2222" y="615"/>
                <a:ext cx="5" cy="4"/>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0"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00" name="Freeform 396"/>
              <p:cNvSpPr>
                <a:spLocks/>
              </p:cNvSpPr>
              <p:nvPr/>
            </p:nvSpPr>
            <p:spPr bwMode="auto">
              <a:xfrm>
                <a:off x="2222" y="615"/>
                <a:ext cx="5" cy="4"/>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0" y="2"/>
                      <a:pt x="0" y="2"/>
                      <a:pt x="0" y="2"/>
                    </a:cubicBezTo>
                    <a:cubicBezTo>
                      <a:pt x="0" y="1"/>
                      <a:pt x="0" y="1"/>
                      <a:pt x="0" y="1"/>
                    </a:cubicBezTo>
                    <a:cubicBezTo>
                      <a:pt x="0" y="1"/>
                      <a:pt x="0" y="0"/>
                      <a:pt x="1" y="0"/>
                    </a:cubicBezTo>
                    <a:cubicBezTo>
                      <a:pt x="1" y="0"/>
                      <a:pt x="1" y="0"/>
                      <a:pt x="1" y="0"/>
                    </a:cubicBezTo>
                    <a:cubicBezTo>
                      <a:pt x="1" y="0"/>
                      <a:pt x="2" y="0"/>
                      <a:pt x="2" y="0"/>
                    </a:cubicBezTo>
                    <a:cubicBezTo>
                      <a:pt x="2" y="1"/>
                      <a:pt x="2" y="1"/>
                      <a:pt x="2" y="1"/>
                    </a:cubicBezTo>
                    <a:cubicBezTo>
                      <a:pt x="2" y="1"/>
                      <a:pt x="2" y="2"/>
                      <a:pt x="1" y="2"/>
                    </a:cubicBezTo>
                    <a:cubicBezTo>
                      <a:pt x="1" y="2"/>
                      <a:pt x="1" y="2"/>
                      <a:pt x="1" y="2"/>
                    </a:cubicBezTo>
                    <a:cubicBezTo>
                      <a:pt x="1" y="2"/>
                      <a:pt x="1" y="2"/>
                      <a:pt x="1" y="2"/>
                    </a:cubicBezTo>
                    <a:cubicBezTo>
                      <a:pt x="1" y="2"/>
                      <a:pt x="1" y="2"/>
                      <a:pt x="1" y="2"/>
                    </a:cubicBezTo>
                    <a:cubicBezTo>
                      <a:pt x="1" y="2"/>
                      <a:pt x="1" y="2"/>
                      <a:pt x="1" y="2"/>
                    </a:cubicBezTo>
                    <a:cubicBezTo>
                      <a:pt x="2" y="2"/>
                      <a:pt x="2" y="1"/>
                      <a:pt x="2" y="1"/>
                    </a:cubicBezTo>
                    <a:cubicBezTo>
                      <a:pt x="2" y="1"/>
                      <a:pt x="2" y="1"/>
                      <a:pt x="2" y="0"/>
                    </a:cubicBezTo>
                    <a:cubicBezTo>
                      <a:pt x="2" y="0"/>
                      <a:pt x="1" y="0"/>
                      <a:pt x="1" y="0"/>
                    </a:cubicBezTo>
                    <a:cubicBezTo>
                      <a:pt x="1" y="0"/>
                      <a:pt x="1" y="0"/>
                      <a:pt x="1" y="0"/>
                    </a:cubicBezTo>
                    <a:cubicBezTo>
                      <a:pt x="0" y="0"/>
                      <a:pt x="0" y="1"/>
                      <a:pt x="0" y="1"/>
                    </a:cubicBezTo>
                    <a:cubicBezTo>
                      <a:pt x="0" y="1"/>
                      <a:pt x="0" y="1"/>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01" name="Freeform 397"/>
              <p:cNvSpPr>
                <a:spLocks/>
              </p:cNvSpPr>
              <p:nvPr/>
            </p:nvSpPr>
            <p:spPr bwMode="auto">
              <a:xfrm>
                <a:off x="2234" y="619"/>
                <a:ext cx="2" cy="3"/>
              </a:xfrm>
              <a:custGeom>
                <a:avLst/>
                <a:gdLst>
                  <a:gd name="T0" fmla="*/ 0 w 1"/>
                  <a:gd name="T1" fmla="*/ 1 h 1"/>
                  <a:gd name="T2" fmla="*/ 0 w 1"/>
                  <a:gd name="T3" fmla="*/ 0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0" y="0"/>
                      <a:pt x="0" y="0"/>
                      <a:pt x="0" y="0"/>
                    </a:cubicBezTo>
                    <a:cubicBezTo>
                      <a:pt x="1" y="0"/>
                      <a:pt x="1" y="0"/>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02" name="Freeform 398"/>
              <p:cNvSpPr>
                <a:spLocks/>
              </p:cNvSpPr>
              <p:nvPr/>
            </p:nvSpPr>
            <p:spPr bwMode="auto">
              <a:xfrm>
                <a:off x="2234" y="619"/>
                <a:ext cx="2" cy="3"/>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0 h 1"/>
                  <a:gd name="T12" fmla="*/ 1 w 1"/>
                  <a:gd name="T13" fmla="*/ 0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0 w 1"/>
                  <a:gd name="T31" fmla="*/ 0 h 1"/>
                  <a:gd name="T32" fmla="*/ 0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03" name="Freeform 399"/>
              <p:cNvSpPr>
                <a:spLocks/>
              </p:cNvSpPr>
              <p:nvPr/>
            </p:nvSpPr>
            <p:spPr bwMode="auto">
              <a:xfrm>
                <a:off x="2236" y="619"/>
                <a:ext cx="2" cy="3"/>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0"/>
                      <a:pt x="0" y="0"/>
                    </a:cubicBezTo>
                    <a:cubicBezTo>
                      <a:pt x="1" y="0"/>
                      <a:pt x="1" y="0"/>
                      <a:pt x="1" y="0"/>
                    </a:cubicBezTo>
                    <a:cubicBezTo>
                      <a:pt x="1"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04" name="Freeform 400"/>
              <p:cNvSpPr>
                <a:spLocks/>
              </p:cNvSpPr>
              <p:nvPr/>
            </p:nvSpPr>
            <p:spPr bwMode="auto">
              <a:xfrm>
                <a:off x="2236" y="619"/>
                <a:ext cx="2" cy="3"/>
              </a:xfrm>
              <a:custGeom>
                <a:avLst/>
                <a:gdLst>
                  <a:gd name="T0" fmla="*/ 1 w 1"/>
                  <a:gd name="T1" fmla="*/ 1 h 1"/>
                  <a:gd name="T2" fmla="*/ 1 w 1"/>
                  <a:gd name="T3" fmla="*/ 1 h 1"/>
                  <a:gd name="T4" fmla="*/ 0 w 1"/>
                  <a:gd name="T5" fmla="*/ 1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1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0" y="1"/>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05" name="Freeform 401"/>
              <p:cNvSpPr>
                <a:spLocks/>
              </p:cNvSpPr>
              <p:nvPr/>
            </p:nvSpPr>
            <p:spPr bwMode="auto">
              <a:xfrm>
                <a:off x="2241" y="617"/>
                <a:ext cx="2" cy="2"/>
              </a:xfrm>
              <a:custGeom>
                <a:avLst/>
                <a:gdLst>
                  <a:gd name="T0" fmla="*/ 0 w 1"/>
                  <a:gd name="T1" fmla="*/ 1 h 1"/>
                  <a:gd name="T2" fmla="*/ 0 w 1"/>
                  <a:gd name="T3" fmla="*/ 1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0"/>
                      <a:pt x="0"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06" name="Freeform 402"/>
              <p:cNvSpPr>
                <a:spLocks/>
              </p:cNvSpPr>
              <p:nvPr/>
            </p:nvSpPr>
            <p:spPr bwMode="auto">
              <a:xfrm>
                <a:off x="2241" y="617"/>
                <a:ext cx="2" cy="2"/>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0 w 1"/>
                  <a:gd name="T31" fmla="*/ 0 h 1"/>
                  <a:gd name="T32" fmla="*/ 0 w 1"/>
                  <a:gd name="T33" fmla="*/ 1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07" name="Freeform 403"/>
              <p:cNvSpPr>
                <a:spLocks/>
              </p:cNvSpPr>
              <p:nvPr/>
            </p:nvSpPr>
            <p:spPr bwMode="auto">
              <a:xfrm>
                <a:off x="2208" y="598"/>
                <a:ext cx="7" cy="5"/>
              </a:xfrm>
              <a:custGeom>
                <a:avLst/>
                <a:gdLst>
                  <a:gd name="T0" fmla="*/ 1 w 3"/>
                  <a:gd name="T1" fmla="*/ 2 h 2"/>
                  <a:gd name="T2" fmla="*/ 1 w 3"/>
                  <a:gd name="T3" fmla="*/ 1 h 2"/>
                  <a:gd name="T4" fmla="*/ 2 w 3"/>
                  <a:gd name="T5" fmla="*/ 0 h 2"/>
                  <a:gd name="T6" fmla="*/ 2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2"/>
                      <a:pt x="0" y="1"/>
                      <a:pt x="1" y="1"/>
                    </a:cubicBezTo>
                    <a:cubicBezTo>
                      <a:pt x="1" y="0"/>
                      <a:pt x="2" y="0"/>
                      <a:pt x="2" y="0"/>
                    </a:cubicBezTo>
                    <a:cubicBezTo>
                      <a:pt x="2" y="0"/>
                      <a:pt x="3" y="1"/>
                      <a:pt x="2" y="1"/>
                    </a:cubicBezTo>
                    <a:cubicBezTo>
                      <a:pt x="2" y="2"/>
                      <a:pt x="2"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08" name="Freeform 404"/>
              <p:cNvSpPr>
                <a:spLocks/>
              </p:cNvSpPr>
              <p:nvPr/>
            </p:nvSpPr>
            <p:spPr bwMode="auto">
              <a:xfrm>
                <a:off x="2210" y="598"/>
                <a:ext cx="5" cy="5"/>
              </a:xfrm>
              <a:custGeom>
                <a:avLst/>
                <a:gdLst>
                  <a:gd name="T0" fmla="*/ 0 w 2"/>
                  <a:gd name="T1" fmla="*/ 2 h 2"/>
                  <a:gd name="T2" fmla="*/ 0 w 2"/>
                  <a:gd name="T3" fmla="*/ 2 h 2"/>
                  <a:gd name="T4" fmla="*/ 0 w 2"/>
                  <a:gd name="T5" fmla="*/ 1 h 2"/>
                  <a:gd name="T6" fmla="*/ 0 w 2"/>
                  <a:gd name="T7" fmla="*/ 1 h 2"/>
                  <a:gd name="T8" fmla="*/ 0 w 2"/>
                  <a:gd name="T9" fmla="*/ 0 h 2"/>
                  <a:gd name="T10" fmla="*/ 1 w 2"/>
                  <a:gd name="T11" fmla="*/ 0 h 2"/>
                  <a:gd name="T12" fmla="*/ 1 w 2"/>
                  <a:gd name="T13" fmla="*/ 1 h 2"/>
                  <a:gd name="T14" fmla="*/ 1 w 2"/>
                  <a:gd name="T15" fmla="*/ 1 h 2"/>
                  <a:gd name="T16" fmla="*/ 1 w 2"/>
                  <a:gd name="T17" fmla="*/ 2 h 2"/>
                  <a:gd name="T18" fmla="*/ 0 w 2"/>
                  <a:gd name="T19" fmla="*/ 2 h 2"/>
                  <a:gd name="T20" fmla="*/ 0 w 2"/>
                  <a:gd name="T21" fmla="*/ 2 h 2"/>
                  <a:gd name="T22" fmla="*/ 0 w 2"/>
                  <a:gd name="T23" fmla="*/ 2 h 2"/>
                  <a:gd name="T24" fmla="*/ 1 w 2"/>
                  <a:gd name="T25" fmla="*/ 2 h 2"/>
                  <a:gd name="T26" fmla="*/ 1 w 2"/>
                  <a:gd name="T27" fmla="*/ 1 h 2"/>
                  <a:gd name="T28" fmla="*/ 1 w 2"/>
                  <a:gd name="T29" fmla="*/ 1 h 2"/>
                  <a:gd name="T30" fmla="*/ 1 w 2"/>
                  <a:gd name="T31" fmla="*/ 0 h 2"/>
                  <a:gd name="T32" fmla="*/ 0 w 2"/>
                  <a:gd name="T33" fmla="*/ 0 h 2"/>
                  <a:gd name="T34" fmla="*/ 0 w 2"/>
                  <a:gd name="T35" fmla="*/ 1 h 2"/>
                  <a:gd name="T36" fmla="*/ 0 w 2"/>
                  <a:gd name="T37" fmla="*/ 1 h 2"/>
                  <a:gd name="T38" fmla="*/ 0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2"/>
                    </a:moveTo>
                    <a:cubicBezTo>
                      <a:pt x="0" y="2"/>
                      <a:pt x="0" y="2"/>
                      <a:pt x="0" y="2"/>
                    </a:cubicBezTo>
                    <a:cubicBezTo>
                      <a:pt x="0" y="2"/>
                      <a:pt x="0" y="2"/>
                      <a:pt x="0" y="1"/>
                    </a:cubicBezTo>
                    <a:cubicBezTo>
                      <a:pt x="0" y="1"/>
                      <a:pt x="0" y="1"/>
                      <a:pt x="0" y="1"/>
                    </a:cubicBezTo>
                    <a:cubicBezTo>
                      <a:pt x="0" y="0"/>
                      <a:pt x="0" y="0"/>
                      <a:pt x="0" y="0"/>
                    </a:cubicBezTo>
                    <a:cubicBezTo>
                      <a:pt x="0" y="0"/>
                      <a:pt x="1" y="0"/>
                      <a:pt x="1" y="0"/>
                    </a:cubicBezTo>
                    <a:cubicBezTo>
                      <a:pt x="1" y="0"/>
                      <a:pt x="1" y="0"/>
                      <a:pt x="1" y="1"/>
                    </a:cubicBezTo>
                    <a:cubicBezTo>
                      <a:pt x="2" y="1"/>
                      <a:pt x="2" y="1"/>
                      <a:pt x="1" y="1"/>
                    </a:cubicBezTo>
                    <a:cubicBezTo>
                      <a:pt x="1" y="2"/>
                      <a:pt x="1" y="2"/>
                      <a:pt x="1" y="2"/>
                    </a:cubicBezTo>
                    <a:cubicBezTo>
                      <a:pt x="1" y="2"/>
                      <a:pt x="0" y="2"/>
                      <a:pt x="0" y="2"/>
                    </a:cubicBezTo>
                    <a:cubicBezTo>
                      <a:pt x="0" y="2"/>
                      <a:pt x="0" y="2"/>
                      <a:pt x="0" y="2"/>
                    </a:cubicBezTo>
                    <a:cubicBezTo>
                      <a:pt x="0" y="2"/>
                      <a:pt x="0" y="2"/>
                      <a:pt x="0" y="2"/>
                    </a:cubicBezTo>
                    <a:cubicBezTo>
                      <a:pt x="0" y="2"/>
                      <a:pt x="1" y="2"/>
                      <a:pt x="1" y="2"/>
                    </a:cubicBezTo>
                    <a:cubicBezTo>
                      <a:pt x="1" y="2"/>
                      <a:pt x="1" y="2"/>
                      <a:pt x="1" y="1"/>
                    </a:cubicBezTo>
                    <a:cubicBezTo>
                      <a:pt x="2" y="1"/>
                      <a:pt x="2" y="1"/>
                      <a:pt x="1" y="1"/>
                    </a:cubicBezTo>
                    <a:cubicBezTo>
                      <a:pt x="1" y="0"/>
                      <a:pt x="1" y="0"/>
                      <a:pt x="1" y="0"/>
                    </a:cubicBezTo>
                    <a:cubicBezTo>
                      <a:pt x="1" y="0"/>
                      <a:pt x="0" y="0"/>
                      <a:pt x="0" y="0"/>
                    </a:cubicBezTo>
                    <a:cubicBezTo>
                      <a:pt x="0" y="0"/>
                      <a:pt x="0" y="0"/>
                      <a:pt x="0" y="1"/>
                    </a:cubicBezTo>
                    <a:cubicBezTo>
                      <a:pt x="0" y="1"/>
                      <a:pt x="0" y="1"/>
                      <a:pt x="0" y="1"/>
                    </a:cubicBezTo>
                    <a:cubicBezTo>
                      <a:pt x="0" y="2"/>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09" name="Freeform 405"/>
              <p:cNvSpPr>
                <a:spLocks/>
              </p:cNvSpPr>
              <p:nvPr/>
            </p:nvSpPr>
            <p:spPr bwMode="auto">
              <a:xfrm>
                <a:off x="2243" y="617"/>
                <a:ext cx="3" cy="2"/>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0"/>
                    </a:cubicBezTo>
                    <a:cubicBezTo>
                      <a:pt x="0" y="0"/>
                      <a:pt x="1" y="0"/>
                      <a:pt x="1" y="0"/>
                    </a:cubicBezTo>
                    <a:cubicBezTo>
                      <a:pt x="1"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10" name="Freeform 406"/>
              <p:cNvSpPr>
                <a:spLocks/>
              </p:cNvSpPr>
              <p:nvPr/>
            </p:nvSpPr>
            <p:spPr bwMode="auto">
              <a:xfrm>
                <a:off x="2243" y="617"/>
                <a:ext cx="3" cy="2"/>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1"/>
                      <a:pt x="0" y="1"/>
                    </a:cubicBezTo>
                    <a:cubicBezTo>
                      <a:pt x="0" y="1"/>
                      <a:pt x="0"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11" name="Freeform 407"/>
              <p:cNvSpPr>
                <a:spLocks/>
              </p:cNvSpPr>
              <p:nvPr/>
            </p:nvSpPr>
            <p:spPr bwMode="auto">
              <a:xfrm>
                <a:off x="2203" y="584"/>
                <a:ext cx="5" cy="7"/>
              </a:xfrm>
              <a:custGeom>
                <a:avLst/>
                <a:gdLst>
                  <a:gd name="T0" fmla="*/ 2 w 2"/>
                  <a:gd name="T1" fmla="*/ 1 h 3"/>
                  <a:gd name="T2" fmla="*/ 2 w 2"/>
                  <a:gd name="T3" fmla="*/ 2 h 3"/>
                  <a:gd name="T4" fmla="*/ 1 w 2"/>
                  <a:gd name="T5" fmla="*/ 3 h 3"/>
                  <a:gd name="T6" fmla="*/ 0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1"/>
                      <a:pt x="2" y="2"/>
                      <a:pt x="2" y="2"/>
                    </a:cubicBezTo>
                    <a:cubicBezTo>
                      <a:pt x="2" y="3"/>
                      <a:pt x="1" y="3"/>
                      <a:pt x="1" y="3"/>
                    </a:cubicBezTo>
                    <a:cubicBezTo>
                      <a:pt x="0" y="3"/>
                      <a:pt x="0" y="2"/>
                      <a:pt x="0" y="1"/>
                    </a:cubicBezTo>
                    <a:cubicBezTo>
                      <a:pt x="1" y="1"/>
                      <a:pt x="1" y="0"/>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12" name="Freeform 408"/>
              <p:cNvSpPr>
                <a:spLocks/>
              </p:cNvSpPr>
              <p:nvPr/>
            </p:nvSpPr>
            <p:spPr bwMode="auto">
              <a:xfrm>
                <a:off x="2203" y="586"/>
                <a:ext cx="5" cy="5"/>
              </a:xfrm>
              <a:custGeom>
                <a:avLst/>
                <a:gdLst>
                  <a:gd name="T0" fmla="*/ 2 w 2"/>
                  <a:gd name="T1" fmla="*/ 0 h 2"/>
                  <a:gd name="T2" fmla="*/ 2 w 2"/>
                  <a:gd name="T3" fmla="*/ 0 h 2"/>
                  <a:gd name="T4" fmla="*/ 2 w 2"/>
                  <a:gd name="T5" fmla="*/ 0 h 2"/>
                  <a:gd name="T6" fmla="*/ 2 w 2"/>
                  <a:gd name="T7" fmla="*/ 1 h 2"/>
                  <a:gd name="T8" fmla="*/ 2 w 2"/>
                  <a:gd name="T9" fmla="*/ 2 h 2"/>
                  <a:gd name="T10" fmla="*/ 1 w 2"/>
                  <a:gd name="T11" fmla="*/ 2 h 2"/>
                  <a:gd name="T12" fmla="*/ 0 w 2"/>
                  <a:gd name="T13" fmla="*/ 1 h 2"/>
                  <a:gd name="T14" fmla="*/ 0 w 2"/>
                  <a:gd name="T15" fmla="*/ 0 h 2"/>
                  <a:gd name="T16" fmla="*/ 1 w 2"/>
                  <a:gd name="T17" fmla="*/ 0 h 2"/>
                  <a:gd name="T18" fmla="*/ 2 w 2"/>
                  <a:gd name="T19" fmla="*/ 0 h 2"/>
                  <a:gd name="T20" fmla="*/ 2 w 2"/>
                  <a:gd name="T21" fmla="*/ 0 h 2"/>
                  <a:gd name="T22" fmla="*/ 2 w 2"/>
                  <a:gd name="T23" fmla="*/ 0 h 2"/>
                  <a:gd name="T24" fmla="*/ 1 w 2"/>
                  <a:gd name="T25" fmla="*/ 0 h 2"/>
                  <a:gd name="T26" fmla="*/ 0 w 2"/>
                  <a:gd name="T27" fmla="*/ 0 h 2"/>
                  <a:gd name="T28" fmla="*/ 0 w 2"/>
                  <a:gd name="T29" fmla="*/ 1 h 2"/>
                  <a:gd name="T30" fmla="*/ 1 w 2"/>
                  <a:gd name="T31" fmla="*/ 2 h 2"/>
                  <a:gd name="T32" fmla="*/ 2 w 2"/>
                  <a:gd name="T33" fmla="*/ 2 h 2"/>
                  <a:gd name="T34" fmla="*/ 2 w 2"/>
                  <a:gd name="T35" fmla="*/ 1 h 2"/>
                  <a:gd name="T36" fmla="*/ 2 w 2"/>
                  <a:gd name="T37" fmla="*/ 0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0"/>
                      <a:pt x="2" y="0"/>
                      <a:pt x="2" y="0"/>
                    </a:cubicBezTo>
                    <a:cubicBezTo>
                      <a:pt x="2" y="0"/>
                      <a:pt x="2" y="1"/>
                      <a:pt x="2" y="1"/>
                    </a:cubicBezTo>
                    <a:cubicBezTo>
                      <a:pt x="2" y="1"/>
                      <a:pt x="2" y="2"/>
                      <a:pt x="2" y="2"/>
                    </a:cubicBezTo>
                    <a:cubicBezTo>
                      <a:pt x="1" y="2"/>
                      <a:pt x="1" y="2"/>
                      <a:pt x="1" y="2"/>
                    </a:cubicBezTo>
                    <a:cubicBezTo>
                      <a:pt x="1" y="2"/>
                      <a:pt x="0" y="1"/>
                      <a:pt x="0" y="1"/>
                    </a:cubicBezTo>
                    <a:cubicBezTo>
                      <a:pt x="0" y="1"/>
                      <a:pt x="0" y="1"/>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1"/>
                      <a:pt x="0" y="1"/>
                      <a:pt x="0" y="1"/>
                    </a:cubicBezTo>
                    <a:cubicBezTo>
                      <a:pt x="0" y="1"/>
                      <a:pt x="1" y="2"/>
                      <a:pt x="1" y="2"/>
                    </a:cubicBezTo>
                    <a:cubicBezTo>
                      <a:pt x="1" y="2"/>
                      <a:pt x="1" y="2"/>
                      <a:pt x="2" y="2"/>
                    </a:cubicBezTo>
                    <a:cubicBezTo>
                      <a:pt x="2" y="2"/>
                      <a:pt x="2" y="1"/>
                      <a:pt x="2" y="1"/>
                    </a:cubicBezTo>
                    <a:cubicBezTo>
                      <a:pt x="2" y="1"/>
                      <a:pt x="2" y="0"/>
                      <a:pt x="2" y="0"/>
                    </a:cubicBezTo>
                    <a:cubicBezTo>
                      <a:pt x="2"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13" name="Freeform 409"/>
              <p:cNvSpPr>
                <a:spLocks/>
              </p:cNvSpPr>
              <p:nvPr/>
            </p:nvSpPr>
            <p:spPr bwMode="auto">
              <a:xfrm>
                <a:off x="2201" y="579"/>
                <a:ext cx="4" cy="5"/>
              </a:xfrm>
              <a:custGeom>
                <a:avLst/>
                <a:gdLst>
                  <a:gd name="T0" fmla="*/ 1 w 2"/>
                  <a:gd name="T1" fmla="*/ 0 h 2"/>
                  <a:gd name="T2" fmla="*/ 2 w 2"/>
                  <a:gd name="T3" fmla="*/ 2 h 2"/>
                  <a:gd name="T4" fmla="*/ 0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2"/>
                    </a:cubicBezTo>
                    <a:cubicBezTo>
                      <a:pt x="1" y="2"/>
                      <a:pt x="1" y="2"/>
                      <a:pt x="0" y="2"/>
                    </a:cubicBezTo>
                    <a:cubicBezTo>
                      <a:pt x="0" y="2"/>
                      <a:pt x="0" y="1"/>
                      <a:pt x="0" y="1"/>
                    </a:cubicBezTo>
                    <a:cubicBezTo>
                      <a:pt x="0"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14" name="Freeform 410"/>
              <p:cNvSpPr>
                <a:spLocks/>
              </p:cNvSpPr>
              <p:nvPr/>
            </p:nvSpPr>
            <p:spPr bwMode="auto">
              <a:xfrm>
                <a:off x="2201" y="579"/>
                <a:ext cx="4" cy="5"/>
              </a:xfrm>
              <a:custGeom>
                <a:avLst/>
                <a:gdLst>
                  <a:gd name="T0" fmla="*/ 1 w 2"/>
                  <a:gd name="T1" fmla="*/ 0 h 2"/>
                  <a:gd name="T2" fmla="*/ 1 w 2"/>
                  <a:gd name="T3" fmla="*/ 0 h 2"/>
                  <a:gd name="T4" fmla="*/ 2 w 2"/>
                  <a:gd name="T5" fmla="*/ 1 h 2"/>
                  <a:gd name="T6" fmla="*/ 2 w 2"/>
                  <a:gd name="T7" fmla="*/ 2 h 2"/>
                  <a:gd name="T8" fmla="*/ 1 w 2"/>
                  <a:gd name="T9" fmla="*/ 2 h 2"/>
                  <a:gd name="T10" fmla="*/ 0 w 2"/>
                  <a:gd name="T11" fmla="*/ 2 h 2"/>
                  <a:gd name="T12" fmla="*/ 0 w 2"/>
                  <a:gd name="T13" fmla="*/ 2 h 2"/>
                  <a:gd name="T14" fmla="*/ 0 w 2"/>
                  <a:gd name="T15" fmla="*/ 1 h 2"/>
                  <a:gd name="T16" fmla="*/ 0 w 2"/>
                  <a:gd name="T17" fmla="*/ 0 h 2"/>
                  <a:gd name="T18" fmla="*/ 1 w 2"/>
                  <a:gd name="T19" fmla="*/ 0 h 2"/>
                  <a:gd name="T20" fmla="*/ 1 w 2"/>
                  <a:gd name="T21" fmla="*/ 0 h 2"/>
                  <a:gd name="T22" fmla="*/ 1 w 2"/>
                  <a:gd name="T23" fmla="*/ 0 h 2"/>
                  <a:gd name="T24" fmla="*/ 0 w 2"/>
                  <a:gd name="T25" fmla="*/ 0 h 2"/>
                  <a:gd name="T26" fmla="*/ 0 w 2"/>
                  <a:gd name="T27" fmla="*/ 1 h 2"/>
                  <a:gd name="T28" fmla="*/ 0 w 2"/>
                  <a:gd name="T29" fmla="*/ 2 h 2"/>
                  <a:gd name="T30" fmla="*/ 0 w 2"/>
                  <a:gd name="T31" fmla="*/ 2 h 2"/>
                  <a:gd name="T32" fmla="*/ 1 w 2"/>
                  <a:gd name="T33" fmla="*/ 2 h 2"/>
                  <a:gd name="T34" fmla="*/ 2 w 2"/>
                  <a:gd name="T35" fmla="*/ 2 h 2"/>
                  <a:gd name="T36" fmla="*/ 2 w 2"/>
                  <a:gd name="T37" fmla="*/ 1 h 2"/>
                  <a:gd name="T38" fmla="*/ 1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0"/>
                    </a:moveTo>
                    <a:cubicBezTo>
                      <a:pt x="1" y="0"/>
                      <a:pt x="1" y="0"/>
                      <a:pt x="1" y="0"/>
                    </a:cubicBezTo>
                    <a:cubicBezTo>
                      <a:pt x="1" y="0"/>
                      <a:pt x="2" y="1"/>
                      <a:pt x="2" y="1"/>
                    </a:cubicBezTo>
                    <a:cubicBezTo>
                      <a:pt x="2" y="1"/>
                      <a:pt x="2" y="1"/>
                      <a:pt x="2" y="2"/>
                    </a:cubicBezTo>
                    <a:cubicBezTo>
                      <a:pt x="1" y="2"/>
                      <a:pt x="1" y="2"/>
                      <a:pt x="1" y="2"/>
                    </a:cubicBezTo>
                    <a:cubicBezTo>
                      <a:pt x="1" y="2"/>
                      <a:pt x="1" y="2"/>
                      <a:pt x="0" y="2"/>
                    </a:cubicBezTo>
                    <a:cubicBezTo>
                      <a:pt x="0" y="2"/>
                      <a:pt x="0" y="2"/>
                      <a:pt x="0" y="2"/>
                    </a:cubicBezTo>
                    <a:cubicBezTo>
                      <a:pt x="0" y="1"/>
                      <a:pt x="0" y="1"/>
                      <a:pt x="0" y="1"/>
                    </a:cubicBezTo>
                    <a:cubicBezTo>
                      <a:pt x="0" y="1"/>
                      <a:pt x="0" y="0"/>
                      <a:pt x="0" y="0"/>
                    </a:cubicBezTo>
                    <a:cubicBezTo>
                      <a:pt x="1" y="0"/>
                      <a:pt x="1" y="0"/>
                      <a:pt x="1" y="0"/>
                    </a:cubicBezTo>
                    <a:cubicBezTo>
                      <a:pt x="1" y="0"/>
                      <a:pt x="1" y="0"/>
                      <a:pt x="1" y="0"/>
                    </a:cubicBezTo>
                    <a:cubicBezTo>
                      <a:pt x="1" y="0"/>
                      <a:pt x="1" y="0"/>
                      <a:pt x="1" y="0"/>
                    </a:cubicBezTo>
                    <a:cubicBezTo>
                      <a:pt x="1" y="0"/>
                      <a:pt x="1" y="0"/>
                      <a:pt x="0" y="0"/>
                    </a:cubicBezTo>
                    <a:cubicBezTo>
                      <a:pt x="0" y="0"/>
                      <a:pt x="0" y="1"/>
                      <a:pt x="0" y="1"/>
                    </a:cubicBezTo>
                    <a:cubicBezTo>
                      <a:pt x="0" y="1"/>
                      <a:pt x="0" y="2"/>
                      <a:pt x="0" y="2"/>
                    </a:cubicBezTo>
                    <a:cubicBezTo>
                      <a:pt x="0" y="2"/>
                      <a:pt x="0" y="2"/>
                      <a:pt x="0" y="2"/>
                    </a:cubicBezTo>
                    <a:cubicBezTo>
                      <a:pt x="1" y="2"/>
                      <a:pt x="1" y="2"/>
                      <a:pt x="1" y="2"/>
                    </a:cubicBezTo>
                    <a:cubicBezTo>
                      <a:pt x="1" y="2"/>
                      <a:pt x="1" y="2"/>
                      <a:pt x="2" y="2"/>
                    </a:cubicBezTo>
                    <a:cubicBezTo>
                      <a:pt x="2" y="1"/>
                      <a:pt x="2" y="1"/>
                      <a:pt x="2" y="1"/>
                    </a:cubicBezTo>
                    <a:cubicBezTo>
                      <a:pt x="2" y="1"/>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15" name="Freeform 411"/>
              <p:cNvSpPr>
                <a:spLocks/>
              </p:cNvSpPr>
              <p:nvPr/>
            </p:nvSpPr>
            <p:spPr bwMode="auto">
              <a:xfrm>
                <a:off x="2191" y="572"/>
                <a:ext cx="5" cy="5"/>
              </a:xfrm>
              <a:custGeom>
                <a:avLst/>
                <a:gdLst>
                  <a:gd name="T0" fmla="*/ 2 w 2"/>
                  <a:gd name="T1" fmla="*/ 0 h 2"/>
                  <a:gd name="T2" fmla="*/ 2 w 2"/>
                  <a:gd name="T3" fmla="*/ 1 h 2"/>
                  <a:gd name="T4" fmla="*/ 1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1"/>
                      <a:pt x="2" y="1"/>
                    </a:cubicBezTo>
                    <a:cubicBezTo>
                      <a:pt x="2" y="2"/>
                      <a:pt x="1" y="2"/>
                      <a:pt x="1" y="2"/>
                    </a:cubicBezTo>
                    <a:cubicBezTo>
                      <a:pt x="0" y="2"/>
                      <a:pt x="0" y="1"/>
                      <a:pt x="1" y="1"/>
                    </a:cubicBezTo>
                    <a:cubicBezTo>
                      <a:pt x="1" y="0"/>
                      <a:pt x="1"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16" name="Freeform 412"/>
              <p:cNvSpPr>
                <a:spLocks/>
              </p:cNvSpPr>
              <p:nvPr/>
            </p:nvSpPr>
            <p:spPr bwMode="auto">
              <a:xfrm>
                <a:off x="2191" y="572"/>
                <a:ext cx="5" cy="5"/>
              </a:xfrm>
              <a:custGeom>
                <a:avLst/>
                <a:gdLst>
                  <a:gd name="T0" fmla="*/ 2 w 2"/>
                  <a:gd name="T1" fmla="*/ 0 h 2"/>
                  <a:gd name="T2" fmla="*/ 2 w 2"/>
                  <a:gd name="T3" fmla="*/ 0 h 2"/>
                  <a:gd name="T4" fmla="*/ 2 w 2"/>
                  <a:gd name="T5" fmla="*/ 1 h 2"/>
                  <a:gd name="T6" fmla="*/ 2 w 2"/>
                  <a:gd name="T7" fmla="*/ 1 h 2"/>
                  <a:gd name="T8" fmla="*/ 1 w 2"/>
                  <a:gd name="T9" fmla="*/ 2 h 2"/>
                  <a:gd name="T10" fmla="*/ 1 w 2"/>
                  <a:gd name="T11" fmla="*/ 2 h 2"/>
                  <a:gd name="T12" fmla="*/ 0 w 2"/>
                  <a:gd name="T13" fmla="*/ 1 h 2"/>
                  <a:gd name="T14" fmla="*/ 1 w 2"/>
                  <a:gd name="T15" fmla="*/ 1 h 2"/>
                  <a:gd name="T16" fmla="*/ 1 w 2"/>
                  <a:gd name="T17" fmla="*/ 0 h 2"/>
                  <a:gd name="T18" fmla="*/ 2 w 2"/>
                  <a:gd name="T19" fmla="*/ 0 h 2"/>
                  <a:gd name="T20" fmla="*/ 2 w 2"/>
                  <a:gd name="T21" fmla="*/ 0 h 2"/>
                  <a:gd name="T22" fmla="*/ 2 w 2"/>
                  <a:gd name="T23" fmla="*/ 0 h 2"/>
                  <a:gd name="T24" fmla="*/ 1 w 2"/>
                  <a:gd name="T25" fmla="*/ 0 h 2"/>
                  <a:gd name="T26" fmla="*/ 1 w 2"/>
                  <a:gd name="T27" fmla="*/ 1 h 2"/>
                  <a:gd name="T28" fmla="*/ 0 w 2"/>
                  <a:gd name="T29" fmla="*/ 1 h 2"/>
                  <a:gd name="T30" fmla="*/ 1 w 2"/>
                  <a:gd name="T31" fmla="*/ 2 h 2"/>
                  <a:gd name="T32" fmla="*/ 1 w 2"/>
                  <a:gd name="T33" fmla="*/ 2 h 2"/>
                  <a:gd name="T34" fmla="*/ 2 w 2"/>
                  <a:gd name="T35" fmla="*/ 1 h 2"/>
                  <a:gd name="T36" fmla="*/ 2 w 2"/>
                  <a:gd name="T37" fmla="*/ 1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0"/>
                      <a:pt x="2" y="0"/>
                      <a:pt x="2" y="1"/>
                    </a:cubicBezTo>
                    <a:cubicBezTo>
                      <a:pt x="2" y="1"/>
                      <a:pt x="2" y="1"/>
                      <a:pt x="2" y="1"/>
                    </a:cubicBezTo>
                    <a:cubicBezTo>
                      <a:pt x="2" y="1"/>
                      <a:pt x="2" y="2"/>
                      <a:pt x="1" y="2"/>
                    </a:cubicBezTo>
                    <a:cubicBezTo>
                      <a:pt x="1" y="2"/>
                      <a:pt x="1" y="2"/>
                      <a:pt x="1" y="2"/>
                    </a:cubicBezTo>
                    <a:cubicBezTo>
                      <a:pt x="1" y="2"/>
                      <a:pt x="1" y="2"/>
                      <a:pt x="0" y="1"/>
                    </a:cubicBezTo>
                    <a:cubicBezTo>
                      <a:pt x="0" y="1"/>
                      <a:pt x="0" y="1"/>
                      <a:pt x="1" y="1"/>
                    </a:cubicBezTo>
                    <a:cubicBezTo>
                      <a:pt x="1" y="1"/>
                      <a:pt x="1" y="0"/>
                      <a:pt x="1" y="0"/>
                    </a:cubicBezTo>
                    <a:cubicBezTo>
                      <a:pt x="1" y="0"/>
                      <a:pt x="1" y="0"/>
                      <a:pt x="2" y="0"/>
                    </a:cubicBezTo>
                    <a:cubicBezTo>
                      <a:pt x="2" y="0"/>
                      <a:pt x="2" y="0"/>
                      <a:pt x="2" y="0"/>
                    </a:cubicBezTo>
                    <a:cubicBezTo>
                      <a:pt x="2" y="0"/>
                      <a:pt x="2" y="0"/>
                      <a:pt x="2" y="0"/>
                    </a:cubicBezTo>
                    <a:cubicBezTo>
                      <a:pt x="1" y="0"/>
                      <a:pt x="1" y="0"/>
                      <a:pt x="1" y="0"/>
                    </a:cubicBezTo>
                    <a:cubicBezTo>
                      <a:pt x="1" y="0"/>
                      <a:pt x="1" y="1"/>
                      <a:pt x="1" y="1"/>
                    </a:cubicBezTo>
                    <a:cubicBezTo>
                      <a:pt x="0" y="1"/>
                      <a:pt x="0" y="1"/>
                      <a:pt x="0" y="1"/>
                    </a:cubicBezTo>
                    <a:cubicBezTo>
                      <a:pt x="1" y="2"/>
                      <a:pt x="1" y="2"/>
                      <a:pt x="1" y="2"/>
                    </a:cubicBezTo>
                    <a:cubicBezTo>
                      <a:pt x="1" y="2"/>
                      <a:pt x="1" y="2"/>
                      <a:pt x="1" y="2"/>
                    </a:cubicBezTo>
                    <a:cubicBezTo>
                      <a:pt x="2" y="2"/>
                      <a:pt x="2" y="1"/>
                      <a:pt x="2" y="1"/>
                    </a:cubicBezTo>
                    <a:cubicBezTo>
                      <a:pt x="2" y="1"/>
                      <a:pt x="2" y="1"/>
                      <a:pt x="2" y="1"/>
                    </a:cubicBezTo>
                    <a:cubicBezTo>
                      <a:pt x="2"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17" name="Freeform 413"/>
              <p:cNvSpPr>
                <a:spLocks/>
              </p:cNvSpPr>
              <p:nvPr/>
            </p:nvSpPr>
            <p:spPr bwMode="auto">
              <a:xfrm>
                <a:off x="2196" y="574"/>
                <a:ext cx="5" cy="5"/>
              </a:xfrm>
              <a:custGeom>
                <a:avLst/>
                <a:gdLst>
                  <a:gd name="T0" fmla="*/ 2 w 2"/>
                  <a:gd name="T1" fmla="*/ 0 h 2"/>
                  <a:gd name="T2" fmla="*/ 2 w 2"/>
                  <a:gd name="T3" fmla="*/ 2 h 2"/>
                  <a:gd name="T4" fmla="*/ 1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2" y="2"/>
                    </a:cubicBezTo>
                    <a:cubicBezTo>
                      <a:pt x="2" y="2"/>
                      <a:pt x="1" y="2"/>
                      <a:pt x="1" y="2"/>
                    </a:cubicBezTo>
                    <a:cubicBezTo>
                      <a:pt x="0" y="2"/>
                      <a:pt x="0" y="2"/>
                      <a:pt x="0" y="1"/>
                    </a:cubicBezTo>
                    <a:cubicBezTo>
                      <a:pt x="1" y="1"/>
                      <a:pt x="1"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18" name="Freeform 414"/>
              <p:cNvSpPr>
                <a:spLocks/>
              </p:cNvSpPr>
              <p:nvPr/>
            </p:nvSpPr>
            <p:spPr bwMode="auto">
              <a:xfrm>
                <a:off x="2196" y="574"/>
                <a:ext cx="5" cy="5"/>
              </a:xfrm>
              <a:custGeom>
                <a:avLst/>
                <a:gdLst>
                  <a:gd name="T0" fmla="*/ 2 w 2"/>
                  <a:gd name="T1" fmla="*/ 0 h 2"/>
                  <a:gd name="T2" fmla="*/ 2 w 2"/>
                  <a:gd name="T3" fmla="*/ 0 h 2"/>
                  <a:gd name="T4" fmla="*/ 2 w 2"/>
                  <a:gd name="T5" fmla="*/ 1 h 2"/>
                  <a:gd name="T6" fmla="*/ 2 w 2"/>
                  <a:gd name="T7" fmla="*/ 2 h 2"/>
                  <a:gd name="T8" fmla="*/ 1 w 2"/>
                  <a:gd name="T9" fmla="*/ 2 h 2"/>
                  <a:gd name="T10" fmla="*/ 1 w 2"/>
                  <a:gd name="T11" fmla="*/ 2 h 2"/>
                  <a:gd name="T12" fmla="*/ 0 w 2"/>
                  <a:gd name="T13" fmla="*/ 2 h 2"/>
                  <a:gd name="T14" fmla="*/ 0 w 2"/>
                  <a:gd name="T15" fmla="*/ 1 h 2"/>
                  <a:gd name="T16" fmla="*/ 1 w 2"/>
                  <a:gd name="T17" fmla="*/ 1 h 2"/>
                  <a:gd name="T18" fmla="*/ 2 w 2"/>
                  <a:gd name="T19" fmla="*/ 0 h 2"/>
                  <a:gd name="T20" fmla="*/ 2 w 2"/>
                  <a:gd name="T21" fmla="*/ 0 h 2"/>
                  <a:gd name="T22" fmla="*/ 2 w 2"/>
                  <a:gd name="T23" fmla="*/ 0 h 2"/>
                  <a:gd name="T24" fmla="*/ 1 w 2"/>
                  <a:gd name="T25" fmla="*/ 1 h 2"/>
                  <a:gd name="T26" fmla="*/ 0 w 2"/>
                  <a:gd name="T27" fmla="*/ 1 h 2"/>
                  <a:gd name="T28" fmla="*/ 0 w 2"/>
                  <a:gd name="T29" fmla="*/ 2 h 2"/>
                  <a:gd name="T30" fmla="*/ 1 w 2"/>
                  <a:gd name="T31" fmla="*/ 2 h 2"/>
                  <a:gd name="T32" fmla="*/ 1 w 2"/>
                  <a:gd name="T33" fmla="*/ 2 h 2"/>
                  <a:gd name="T34" fmla="*/ 2 w 2"/>
                  <a:gd name="T35" fmla="*/ 2 h 2"/>
                  <a:gd name="T36" fmla="*/ 2 w 2"/>
                  <a:gd name="T37" fmla="*/ 1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1"/>
                      <a:pt x="2" y="1"/>
                      <a:pt x="2" y="1"/>
                    </a:cubicBezTo>
                    <a:cubicBezTo>
                      <a:pt x="2" y="1"/>
                      <a:pt x="2" y="1"/>
                      <a:pt x="2" y="2"/>
                    </a:cubicBezTo>
                    <a:cubicBezTo>
                      <a:pt x="2" y="2"/>
                      <a:pt x="2" y="2"/>
                      <a:pt x="1" y="2"/>
                    </a:cubicBezTo>
                    <a:cubicBezTo>
                      <a:pt x="1" y="2"/>
                      <a:pt x="1" y="2"/>
                      <a:pt x="1" y="2"/>
                    </a:cubicBezTo>
                    <a:cubicBezTo>
                      <a:pt x="1" y="2"/>
                      <a:pt x="0" y="2"/>
                      <a:pt x="0" y="2"/>
                    </a:cubicBezTo>
                    <a:cubicBezTo>
                      <a:pt x="0" y="2"/>
                      <a:pt x="0" y="1"/>
                      <a:pt x="0" y="1"/>
                    </a:cubicBezTo>
                    <a:cubicBezTo>
                      <a:pt x="0" y="1"/>
                      <a:pt x="1" y="1"/>
                      <a:pt x="1" y="1"/>
                    </a:cubicBezTo>
                    <a:cubicBezTo>
                      <a:pt x="1" y="0"/>
                      <a:pt x="1" y="0"/>
                      <a:pt x="2" y="0"/>
                    </a:cubicBezTo>
                    <a:cubicBezTo>
                      <a:pt x="2" y="0"/>
                      <a:pt x="2" y="0"/>
                      <a:pt x="2" y="0"/>
                    </a:cubicBezTo>
                    <a:cubicBezTo>
                      <a:pt x="2" y="0"/>
                      <a:pt x="2" y="0"/>
                      <a:pt x="2" y="0"/>
                    </a:cubicBezTo>
                    <a:cubicBezTo>
                      <a:pt x="1" y="0"/>
                      <a:pt x="1" y="0"/>
                      <a:pt x="1" y="1"/>
                    </a:cubicBezTo>
                    <a:cubicBezTo>
                      <a:pt x="1" y="1"/>
                      <a:pt x="0" y="1"/>
                      <a:pt x="0" y="1"/>
                    </a:cubicBezTo>
                    <a:cubicBezTo>
                      <a:pt x="0" y="1"/>
                      <a:pt x="0" y="2"/>
                      <a:pt x="0" y="2"/>
                    </a:cubicBezTo>
                    <a:cubicBezTo>
                      <a:pt x="0" y="2"/>
                      <a:pt x="1" y="2"/>
                      <a:pt x="1" y="2"/>
                    </a:cubicBezTo>
                    <a:cubicBezTo>
                      <a:pt x="1" y="2"/>
                      <a:pt x="1" y="2"/>
                      <a:pt x="1" y="2"/>
                    </a:cubicBezTo>
                    <a:cubicBezTo>
                      <a:pt x="2" y="2"/>
                      <a:pt x="2" y="2"/>
                      <a:pt x="2" y="2"/>
                    </a:cubicBezTo>
                    <a:cubicBezTo>
                      <a:pt x="2" y="1"/>
                      <a:pt x="2" y="1"/>
                      <a:pt x="2" y="1"/>
                    </a:cubicBezTo>
                    <a:cubicBezTo>
                      <a:pt x="2" y="1"/>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19" name="Freeform 415"/>
              <p:cNvSpPr>
                <a:spLocks/>
              </p:cNvSpPr>
              <p:nvPr/>
            </p:nvSpPr>
            <p:spPr bwMode="auto">
              <a:xfrm>
                <a:off x="2189" y="572"/>
                <a:ext cx="2" cy="2"/>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0" y="1"/>
                      <a:pt x="0" y="1"/>
                    </a:cubicBezTo>
                    <a:cubicBezTo>
                      <a:pt x="0" y="1"/>
                      <a:pt x="0" y="0"/>
                      <a:pt x="0" y="0"/>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20" name="Freeform 416"/>
              <p:cNvSpPr>
                <a:spLocks/>
              </p:cNvSpPr>
              <p:nvPr/>
            </p:nvSpPr>
            <p:spPr bwMode="auto">
              <a:xfrm>
                <a:off x="2189" y="572"/>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0 h 1"/>
                  <a:gd name="T16" fmla="*/ 0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1 h 1"/>
                  <a:gd name="T30" fmla="*/ 0 w 1"/>
                  <a:gd name="T31" fmla="*/ 1 h 1"/>
                  <a:gd name="T32" fmla="*/ 0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1" y="1"/>
                      <a:pt x="1" y="1"/>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21" name="Freeform 417"/>
              <p:cNvSpPr>
                <a:spLocks/>
              </p:cNvSpPr>
              <p:nvPr/>
            </p:nvSpPr>
            <p:spPr bwMode="auto">
              <a:xfrm>
                <a:off x="2184" y="572"/>
                <a:ext cx="2" cy="2"/>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0" y="1"/>
                    </a:cubicBezTo>
                    <a:cubicBezTo>
                      <a:pt x="0" y="1"/>
                      <a:pt x="0" y="0"/>
                      <a:pt x="0" y="0"/>
                    </a:cubicBezTo>
                    <a:cubicBezTo>
                      <a:pt x="0"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22" name="Freeform 418"/>
              <p:cNvSpPr>
                <a:spLocks/>
              </p:cNvSpPr>
              <p:nvPr/>
            </p:nvSpPr>
            <p:spPr bwMode="auto">
              <a:xfrm>
                <a:off x="2184" y="572"/>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1 h 1"/>
                  <a:gd name="T30" fmla="*/ 0 w 1"/>
                  <a:gd name="T31" fmla="*/ 1 h 1"/>
                  <a:gd name="T32" fmla="*/ 1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1" y="1"/>
                      <a:pt x="1" y="1"/>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1" y="1"/>
                      <a:pt x="1" y="1"/>
                      <a:pt x="1" y="1"/>
                    </a:cubicBezTo>
                    <a:cubicBezTo>
                      <a:pt x="1" y="1"/>
                      <a:pt x="1" y="1"/>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23" name="Freeform 419"/>
              <p:cNvSpPr>
                <a:spLocks/>
              </p:cNvSpPr>
              <p:nvPr/>
            </p:nvSpPr>
            <p:spPr bwMode="auto">
              <a:xfrm>
                <a:off x="2182" y="572"/>
                <a:ext cx="2" cy="2"/>
              </a:xfrm>
              <a:custGeom>
                <a:avLst/>
                <a:gdLst>
                  <a:gd name="T0" fmla="*/ 0 w 1"/>
                  <a:gd name="T1" fmla="*/ 0 h 1"/>
                  <a:gd name="T2" fmla="*/ 1 w 1"/>
                  <a:gd name="T3" fmla="*/ 0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0" y="1"/>
                      <a:pt x="0" y="1"/>
                      <a:pt x="0" y="1"/>
                    </a:cubicBezTo>
                    <a:cubicBezTo>
                      <a:pt x="0"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24" name="Freeform 420"/>
              <p:cNvSpPr>
                <a:spLocks/>
              </p:cNvSpPr>
              <p:nvPr/>
            </p:nvSpPr>
            <p:spPr bwMode="auto">
              <a:xfrm>
                <a:off x="2182" y="572"/>
                <a:ext cx="2" cy="2"/>
              </a:xfrm>
              <a:custGeom>
                <a:avLst/>
                <a:gdLst>
                  <a:gd name="T0" fmla="*/ 0 w 1"/>
                  <a:gd name="T1" fmla="*/ 0 h 1"/>
                  <a:gd name="T2" fmla="*/ 0 w 1"/>
                  <a:gd name="T3" fmla="*/ 0 h 1"/>
                  <a:gd name="T4" fmla="*/ 1 w 1"/>
                  <a:gd name="T5" fmla="*/ 0 h 1"/>
                  <a:gd name="T6" fmla="*/ 1 w 1"/>
                  <a:gd name="T7" fmla="*/ 0 h 1"/>
                  <a:gd name="T8" fmla="*/ 0 w 1"/>
                  <a:gd name="T9" fmla="*/ 1 h 1"/>
                  <a:gd name="T10" fmla="*/ 0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1 h 1"/>
                  <a:gd name="T30" fmla="*/ 0 w 1"/>
                  <a:gd name="T31" fmla="*/ 1 h 1"/>
                  <a:gd name="T32" fmla="*/ 0 w 1"/>
                  <a:gd name="T33" fmla="*/ 1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1" y="0"/>
                      <a:pt x="1" y="0"/>
                    </a:cubicBezTo>
                    <a:cubicBezTo>
                      <a:pt x="1" y="0"/>
                      <a:pt x="1" y="0"/>
                      <a:pt x="1" y="0"/>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1" y="0"/>
                    </a:cubicBezTo>
                    <a:cubicBezTo>
                      <a:pt x="1" y="0"/>
                      <a:pt x="1" y="0"/>
                      <a:pt x="1" y="0"/>
                    </a:cubicBezTo>
                    <a:cubicBezTo>
                      <a:pt x="1"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25" name="Freeform 421"/>
              <p:cNvSpPr>
                <a:spLocks/>
              </p:cNvSpPr>
              <p:nvPr/>
            </p:nvSpPr>
            <p:spPr bwMode="auto">
              <a:xfrm>
                <a:off x="2205" y="591"/>
                <a:ext cx="5" cy="7"/>
              </a:xfrm>
              <a:custGeom>
                <a:avLst/>
                <a:gdLst>
                  <a:gd name="T0" fmla="*/ 2 w 2"/>
                  <a:gd name="T1" fmla="*/ 1 h 3"/>
                  <a:gd name="T2" fmla="*/ 2 w 2"/>
                  <a:gd name="T3" fmla="*/ 2 h 3"/>
                  <a:gd name="T4" fmla="*/ 1 w 2"/>
                  <a:gd name="T5" fmla="*/ 2 h 3"/>
                  <a:gd name="T6" fmla="*/ 1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1"/>
                      <a:pt x="2" y="1"/>
                      <a:pt x="2" y="2"/>
                    </a:cubicBezTo>
                    <a:cubicBezTo>
                      <a:pt x="2" y="2"/>
                      <a:pt x="1" y="3"/>
                      <a:pt x="1" y="2"/>
                    </a:cubicBezTo>
                    <a:cubicBezTo>
                      <a:pt x="0" y="2"/>
                      <a:pt x="0" y="1"/>
                      <a:pt x="1" y="1"/>
                    </a:cubicBezTo>
                    <a:cubicBezTo>
                      <a:pt x="1" y="0"/>
                      <a:pt x="1" y="0"/>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26" name="Freeform 422"/>
              <p:cNvSpPr>
                <a:spLocks/>
              </p:cNvSpPr>
              <p:nvPr/>
            </p:nvSpPr>
            <p:spPr bwMode="auto">
              <a:xfrm>
                <a:off x="2205" y="591"/>
                <a:ext cx="5" cy="7"/>
              </a:xfrm>
              <a:custGeom>
                <a:avLst/>
                <a:gdLst>
                  <a:gd name="T0" fmla="*/ 2 w 2"/>
                  <a:gd name="T1" fmla="*/ 1 h 3"/>
                  <a:gd name="T2" fmla="*/ 2 w 2"/>
                  <a:gd name="T3" fmla="*/ 1 h 3"/>
                  <a:gd name="T4" fmla="*/ 2 w 2"/>
                  <a:gd name="T5" fmla="*/ 1 h 3"/>
                  <a:gd name="T6" fmla="*/ 2 w 2"/>
                  <a:gd name="T7" fmla="*/ 2 h 3"/>
                  <a:gd name="T8" fmla="*/ 1 w 2"/>
                  <a:gd name="T9" fmla="*/ 2 h 3"/>
                  <a:gd name="T10" fmla="*/ 1 w 2"/>
                  <a:gd name="T11" fmla="*/ 2 h 3"/>
                  <a:gd name="T12" fmla="*/ 0 w 2"/>
                  <a:gd name="T13" fmla="*/ 2 h 3"/>
                  <a:gd name="T14" fmla="*/ 1 w 2"/>
                  <a:gd name="T15" fmla="*/ 1 h 3"/>
                  <a:gd name="T16" fmla="*/ 1 w 2"/>
                  <a:gd name="T17" fmla="*/ 0 h 3"/>
                  <a:gd name="T18" fmla="*/ 2 w 2"/>
                  <a:gd name="T19" fmla="*/ 1 h 3"/>
                  <a:gd name="T20" fmla="*/ 2 w 2"/>
                  <a:gd name="T21" fmla="*/ 1 h 3"/>
                  <a:gd name="T22" fmla="*/ 2 w 2"/>
                  <a:gd name="T23" fmla="*/ 1 h 3"/>
                  <a:gd name="T24" fmla="*/ 1 w 2"/>
                  <a:gd name="T25" fmla="*/ 0 h 3"/>
                  <a:gd name="T26" fmla="*/ 1 w 2"/>
                  <a:gd name="T27" fmla="*/ 1 h 3"/>
                  <a:gd name="T28" fmla="*/ 0 w 2"/>
                  <a:gd name="T29" fmla="*/ 2 h 3"/>
                  <a:gd name="T30" fmla="*/ 1 w 2"/>
                  <a:gd name="T31" fmla="*/ 2 h 3"/>
                  <a:gd name="T32" fmla="*/ 1 w 2"/>
                  <a:gd name="T33" fmla="*/ 2 h 3"/>
                  <a:gd name="T34" fmla="*/ 2 w 2"/>
                  <a:gd name="T35" fmla="*/ 2 h 3"/>
                  <a:gd name="T36" fmla="*/ 2 w 2"/>
                  <a:gd name="T37" fmla="*/ 1 h 3"/>
                  <a:gd name="T38" fmla="*/ 2 w 2"/>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1"/>
                    </a:moveTo>
                    <a:cubicBezTo>
                      <a:pt x="2" y="1"/>
                      <a:pt x="2" y="1"/>
                      <a:pt x="2" y="1"/>
                    </a:cubicBezTo>
                    <a:cubicBezTo>
                      <a:pt x="2" y="1"/>
                      <a:pt x="2" y="1"/>
                      <a:pt x="2" y="1"/>
                    </a:cubicBezTo>
                    <a:cubicBezTo>
                      <a:pt x="2" y="1"/>
                      <a:pt x="2" y="2"/>
                      <a:pt x="2" y="2"/>
                    </a:cubicBezTo>
                    <a:cubicBezTo>
                      <a:pt x="2" y="2"/>
                      <a:pt x="2" y="2"/>
                      <a:pt x="1" y="2"/>
                    </a:cubicBezTo>
                    <a:cubicBezTo>
                      <a:pt x="1" y="2"/>
                      <a:pt x="1" y="2"/>
                      <a:pt x="1" y="2"/>
                    </a:cubicBezTo>
                    <a:cubicBezTo>
                      <a:pt x="1" y="2"/>
                      <a:pt x="0" y="2"/>
                      <a:pt x="0" y="2"/>
                    </a:cubicBezTo>
                    <a:cubicBezTo>
                      <a:pt x="0" y="2"/>
                      <a:pt x="0" y="1"/>
                      <a:pt x="1" y="1"/>
                    </a:cubicBezTo>
                    <a:cubicBezTo>
                      <a:pt x="1" y="1"/>
                      <a:pt x="1" y="1"/>
                      <a:pt x="1" y="0"/>
                    </a:cubicBezTo>
                    <a:cubicBezTo>
                      <a:pt x="1" y="0"/>
                      <a:pt x="2" y="0"/>
                      <a:pt x="2" y="1"/>
                    </a:cubicBezTo>
                    <a:cubicBezTo>
                      <a:pt x="2" y="1"/>
                      <a:pt x="2" y="1"/>
                      <a:pt x="2" y="1"/>
                    </a:cubicBezTo>
                    <a:cubicBezTo>
                      <a:pt x="2" y="1"/>
                      <a:pt x="2" y="1"/>
                      <a:pt x="2" y="1"/>
                    </a:cubicBezTo>
                    <a:cubicBezTo>
                      <a:pt x="2" y="0"/>
                      <a:pt x="1" y="0"/>
                      <a:pt x="1" y="0"/>
                    </a:cubicBezTo>
                    <a:cubicBezTo>
                      <a:pt x="1" y="1"/>
                      <a:pt x="1" y="1"/>
                      <a:pt x="1" y="1"/>
                    </a:cubicBezTo>
                    <a:cubicBezTo>
                      <a:pt x="0" y="1"/>
                      <a:pt x="0" y="2"/>
                      <a:pt x="0" y="2"/>
                    </a:cubicBezTo>
                    <a:cubicBezTo>
                      <a:pt x="0" y="2"/>
                      <a:pt x="1" y="2"/>
                      <a:pt x="1" y="2"/>
                    </a:cubicBezTo>
                    <a:cubicBezTo>
                      <a:pt x="1" y="2"/>
                      <a:pt x="1" y="3"/>
                      <a:pt x="1" y="2"/>
                    </a:cubicBezTo>
                    <a:cubicBezTo>
                      <a:pt x="2" y="2"/>
                      <a:pt x="2" y="2"/>
                      <a:pt x="2" y="2"/>
                    </a:cubicBezTo>
                    <a:cubicBezTo>
                      <a:pt x="2" y="2"/>
                      <a:pt x="2" y="1"/>
                      <a:pt x="2" y="1"/>
                    </a:cubicBezTo>
                    <a:cubicBezTo>
                      <a:pt x="2" y="1"/>
                      <a:pt x="2" y="1"/>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27" name="Freeform 423"/>
              <p:cNvSpPr>
                <a:spLocks/>
              </p:cNvSpPr>
              <p:nvPr/>
            </p:nvSpPr>
            <p:spPr bwMode="auto">
              <a:xfrm>
                <a:off x="2179" y="572"/>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28" name="Freeform 424"/>
              <p:cNvSpPr>
                <a:spLocks/>
              </p:cNvSpPr>
              <p:nvPr/>
            </p:nvSpPr>
            <p:spPr bwMode="auto">
              <a:xfrm>
                <a:off x="2179" y="572"/>
                <a:ext cx="0" cy="2"/>
              </a:xfrm>
              <a:custGeom>
                <a:avLst/>
                <a:gdLst>
                  <a:gd name="T0" fmla="*/ 0 h 1"/>
                  <a:gd name="T1" fmla="*/ 0 h 1"/>
                  <a:gd name="T2" fmla="*/ 0 h 1"/>
                  <a:gd name="T3" fmla="*/ 1 h 1"/>
                  <a:gd name="T4" fmla="*/ 1 h 1"/>
                  <a:gd name="T5" fmla="*/ 1 h 1"/>
                  <a:gd name="T6" fmla="*/ 1 h 1"/>
                  <a:gd name="T7" fmla="*/ 1 h 1"/>
                  <a:gd name="T8" fmla="*/ 0 h 1"/>
                  <a:gd name="T9" fmla="*/ 0 h 1"/>
                  <a:gd name="T10" fmla="*/ 0 h 1"/>
                  <a:gd name="T11" fmla="*/ 0 h 1"/>
                  <a:gd name="T12" fmla="*/ 0 h 1"/>
                  <a:gd name="T13" fmla="*/ 1 h 1"/>
                  <a:gd name="T14" fmla="*/ 1 h 1"/>
                  <a:gd name="T15" fmla="*/ 1 h 1"/>
                  <a:gd name="T16" fmla="*/ 1 h 1"/>
                  <a:gd name="T17" fmla="*/ 1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29" name="Freeform 425"/>
              <p:cNvSpPr>
                <a:spLocks/>
              </p:cNvSpPr>
              <p:nvPr/>
            </p:nvSpPr>
            <p:spPr bwMode="auto">
              <a:xfrm>
                <a:off x="2045" y="520"/>
                <a:ext cx="139" cy="83"/>
              </a:xfrm>
              <a:custGeom>
                <a:avLst/>
                <a:gdLst>
                  <a:gd name="T0" fmla="*/ 0 w 59"/>
                  <a:gd name="T1" fmla="*/ 1 h 35"/>
                  <a:gd name="T2" fmla="*/ 28 w 59"/>
                  <a:gd name="T3" fmla="*/ 22 h 35"/>
                  <a:gd name="T4" fmla="*/ 1 w 59"/>
                  <a:gd name="T5" fmla="*/ 0 h 35"/>
                  <a:gd name="T6" fmla="*/ 59 w 59"/>
                  <a:gd name="T7" fmla="*/ 24 h 35"/>
                  <a:gd name="T8" fmla="*/ 3 w 59"/>
                  <a:gd name="T9" fmla="*/ 8 h 35"/>
                  <a:gd name="T10" fmla="*/ 0 w 59"/>
                  <a:gd name="T11" fmla="*/ 1 h 35"/>
                </a:gdLst>
                <a:ahLst/>
                <a:cxnLst>
                  <a:cxn ang="0">
                    <a:pos x="T0" y="T1"/>
                  </a:cxn>
                  <a:cxn ang="0">
                    <a:pos x="T2" y="T3"/>
                  </a:cxn>
                  <a:cxn ang="0">
                    <a:pos x="T4" y="T5"/>
                  </a:cxn>
                  <a:cxn ang="0">
                    <a:pos x="T6" y="T7"/>
                  </a:cxn>
                  <a:cxn ang="0">
                    <a:pos x="T8" y="T9"/>
                  </a:cxn>
                  <a:cxn ang="0">
                    <a:pos x="T10" y="T11"/>
                  </a:cxn>
                </a:cxnLst>
                <a:rect l="0" t="0" r="r" b="b"/>
                <a:pathLst>
                  <a:path w="59" h="35">
                    <a:moveTo>
                      <a:pt x="0" y="1"/>
                    </a:moveTo>
                    <a:cubicBezTo>
                      <a:pt x="8" y="12"/>
                      <a:pt x="15" y="21"/>
                      <a:pt x="28" y="22"/>
                    </a:cubicBezTo>
                    <a:cubicBezTo>
                      <a:pt x="15" y="17"/>
                      <a:pt x="11" y="9"/>
                      <a:pt x="1" y="0"/>
                    </a:cubicBezTo>
                    <a:cubicBezTo>
                      <a:pt x="23" y="7"/>
                      <a:pt x="33" y="24"/>
                      <a:pt x="59" y="24"/>
                    </a:cubicBezTo>
                    <a:cubicBezTo>
                      <a:pt x="48" y="30"/>
                      <a:pt x="14" y="35"/>
                      <a:pt x="3" y="8"/>
                    </a:cubicBezTo>
                    <a:cubicBezTo>
                      <a:pt x="1" y="4"/>
                      <a:pt x="1"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30" name="Freeform 426"/>
              <p:cNvSpPr>
                <a:spLocks/>
              </p:cNvSpPr>
              <p:nvPr/>
            </p:nvSpPr>
            <p:spPr bwMode="auto">
              <a:xfrm>
                <a:off x="2047" y="478"/>
                <a:ext cx="113" cy="82"/>
              </a:xfrm>
              <a:custGeom>
                <a:avLst/>
                <a:gdLst>
                  <a:gd name="T0" fmla="*/ 0 w 48"/>
                  <a:gd name="T1" fmla="*/ 16 h 35"/>
                  <a:gd name="T2" fmla="*/ 29 w 48"/>
                  <a:gd name="T3" fmla="*/ 18 h 35"/>
                  <a:gd name="T4" fmla="*/ 0 w 48"/>
                  <a:gd name="T5" fmla="*/ 17 h 35"/>
                  <a:gd name="T6" fmla="*/ 48 w 48"/>
                  <a:gd name="T7" fmla="*/ 35 h 35"/>
                  <a:gd name="T8" fmla="*/ 5 w 48"/>
                  <a:gd name="T9" fmla="*/ 11 h 35"/>
                  <a:gd name="T10" fmla="*/ 0 w 48"/>
                  <a:gd name="T11" fmla="*/ 16 h 35"/>
                </a:gdLst>
                <a:ahLst/>
                <a:cxnLst>
                  <a:cxn ang="0">
                    <a:pos x="T0" y="T1"/>
                  </a:cxn>
                  <a:cxn ang="0">
                    <a:pos x="T2" y="T3"/>
                  </a:cxn>
                  <a:cxn ang="0">
                    <a:pos x="T4" y="T5"/>
                  </a:cxn>
                  <a:cxn ang="0">
                    <a:pos x="T6" y="T7"/>
                  </a:cxn>
                  <a:cxn ang="0">
                    <a:pos x="T8" y="T9"/>
                  </a:cxn>
                  <a:cxn ang="0">
                    <a:pos x="T10" y="T11"/>
                  </a:cxn>
                </a:cxnLst>
                <a:rect l="0" t="0" r="r" b="b"/>
                <a:pathLst>
                  <a:path w="48" h="35">
                    <a:moveTo>
                      <a:pt x="0" y="16"/>
                    </a:moveTo>
                    <a:cubicBezTo>
                      <a:pt x="11" y="14"/>
                      <a:pt x="20" y="11"/>
                      <a:pt x="29" y="18"/>
                    </a:cubicBezTo>
                    <a:cubicBezTo>
                      <a:pt x="18" y="13"/>
                      <a:pt x="11" y="17"/>
                      <a:pt x="0" y="17"/>
                    </a:cubicBezTo>
                    <a:cubicBezTo>
                      <a:pt x="23" y="27"/>
                      <a:pt x="36" y="21"/>
                      <a:pt x="48" y="35"/>
                    </a:cubicBezTo>
                    <a:cubicBezTo>
                      <a:pt x="40" y="21"/>
                      <a:pt x="25" y="0"/>
                      <a:pt x="5" y="11"/>
                    </a:cubicBezTo>
                    <a:cubicBezTo>
                      <a:pt x="2" y="13"/>
                      <a:pt x="1" y="16"/>
                      <a:pt x="0"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31" name="Freeform 427"/>
              <p:cNvSpPr>
                <a:spLocks/>
              </p:cNvSpPr>
              <p:nvPr/>
            </p:nvSpPr>
            <p:spPr bwMode="auto">
              <a:xfrm>
                <a:off x="2116" y="496"/>
                <a:ext cx="115" cy="78"/>
              </a:xfrm>
              <a:custGeom>
                <a:avLst/>
                <a:gdLst>
                  <a:gd name="T0" fmla="*/ 44 w 49"/>
                  <a:gd name="T1" fmla="*/ 1 h 33"/>
                  <a:gd name="T2" fmla="*/ 48 w 49"/>
                  <a:gd name="T3" fmla="*/ 8 h 33"/>
                  <a:gd name="T4" fmla="*/ 47 w 49"/>
                  <a:gd name="T5" fmla="*/ 15 h 33"/>
                  <a:gd name="T6" fmla="*/ 9 w 49"/>
                  <a:gd name="T7" fmla="*/ 27 h 33"/>
                  <a:gd name="T8" fmla="*/ 1 w 49"/>
                  <a:gd name="T9" fmla="*/ 23 h 33"/>
                  <a:gd name="T10" fmla="*/ 0 w 49"/>
                  <a:gd name="T11" fmla="*/ 22 h 33"/>
                  <a:gd name="T12" fmla="*/ 23 w 49"/>
                  <a:gd name="T13" fmla="*/ 29 h 33"/>
                  <a:gd name="T14" fmla="*/ 42 w 49"/>
                  <a:gd name="T15" fmla="*/ 22 h 33"/>
                  <a:gd name="T16" fmla="*/ 48 w 49"/>
                  <a:gd name="T17" fmla="*/ 13 h 33"/>
                  <a:gd name="T18" fmla="*/ 47 w 49"/>
                  <a:gd name="T19" fmla="*/ 4 h 33"/>
                  <a:gd name="T20" fmla="*/ 44 w 49"/>
                  <a:gd name="T21" fmla="*/ 1 h 33"/>
                  <a:gd name="T22" fmla="*/ 40 w 49"/>
                  <a:gd name="T23" fmla="*/ 2 h 33"/>
                  <a:gd name="T24" fmla="*/ 38 w 49"/>
                  <a:gd name="T25" fmla="*/ 5 h 33"/>
                  <a:gd name="T26" fmla="*/ 38 w 49"/>
                  <a:gd name="T27" fmla="*/ 6 h 33"/>
                  <a:gd name="T28" fmla="*/ 38 w 49"/>
                  <a:gd name="T29" fmla="*/ 6 h 33"/>
                  <a:gd name="T30" fmla="*/ 38 w 49"/>
                  <a:gd name="T31" fmla="*/ 5 h 33"/>
                  <a:gd name="T32" fmla="*/ 40 w 49"/>
                  <a:gd name="T33" fmla="*/ 1 h 33"/>
                  <a:gd name="T34" fmla="*/ 44 w 49"/>
                  <a:gd name="T3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33">
                    <a:moveTo>
                      <a:pt x="44" y="1"/>
                    </a:moveTo>
                    <a:cubicBezTo>
                      <a:pt x="47" y="2"/>
                      <a:pt x="48" y="6"/>
                      <a:pt x="48" y="8"/>
                    </a:cubicBezTo>
                    <a:cubicBezTo>
                      <a:pt x="49" y="11"/>
                      <a:pt x="48" y="13"/>
                      <a:pt x="47" y="15"/>
                    </a:cubicBezTo>
                    <a:cubicBezTo>
                      <a:pt x="42" y="28"/>
                      <a:pt x="25" y="33"/>
                      <a:pt x="9" y="27"/>
                    </a:cubicBezTo>
                    <a:cubicBezTo>
                      <a:pt x="6" y="26"/>
                      <a:pt x="4" y="24"/>
                      <a:pt x="1" y="23"/>
                    </a:cubicBezTo>
                    <a:cubicBezTo>
                      <a:pt x="1" y="22"/>
                      <a:pt x="1" y="22"/>
                      <a:pt x="0" y="22"/>
                    </a:cubicBezTo>
                    <a:cubicBezTo>
                      <a:pt x="7" y="26"/>
                      <a:pt x="15" y="29"/>
                      <a:pt x="23" y="29"/>
                    </a:cubicBezTo>
                    <a:cubicBezTo>
                      <a:pt x="31" y="29"/>
                      <a:pt x="38" y="26"/>
                      <a:pt x="42" y="22"/>
                    </a:cubicBezTo>
                    <a:cubicBezTo>
                      <a:pt x="45" y="19"/>
                      <a:pt x="47" y="17"/>
                      <a:pt x="48" y="13"/>
                    </a:cubicBezTo>
                    <a:cubicBezTo>
                      <a:pt x="49" y="10"/>
                      <a:pt x="49" y="7"/>
                      <a:pt x="47" y="4"/>
                    </a:cubicBezTo>
                    <a:cubicBezTo>
                      <a:pt x="46" y="3"/>
                      <a:pt x="45" y="2"/>
                      <a:pt x="44" y="1"/>
                    </a:cubicBezTo>
                    <a:cubicBezTo>
                      <a:pt x="42" y="1"/>
                      <a:pt x="41" y="1"/>
                      <a:pt x="40" y="2"/>
                    </a:cubicBezTo>
                    <a:cubicBezTo>
                      <a:pt x="39" y="3"/>
                      <a:pt x="38" y="4"/>
                      <a:pt x="38" y="5"/>
                    </a:cubicBezTo>
                    <a:cubicBezTo>
                      <a:pt x="38" y="5"/>
                      <a:pt x="38" y="6"/>
                      <a:pt x="38" y="6"/>
                    </a:cubicBezTo>
                    <a:cubicBezTo>
                      <a:pt x="38" y="6"/>
                      <a:pt x="38" y="6"/>
                      <a:pt x="38" y="6"/>
                    </a:cubicBezTo>
                    <a:cubicBezTo>
                      <a:pt x="38" y="6"/>
                      <a:pt x="38" y="5"/>
                      <a:pt x="38" y="5"/>
                    </a:cubicBezTo>
                    <a:cubicBezTo>
                      <a:pt x="38" y="3"/>
                      <a:pt x="39" y="2"/>
                      <a:pt x="40" y="1"/>
                    </a:cubicBezTo>
                    <a:cubicBezTo>
                      <a:pt x="41" y="0"/>
                      <a:pt x="42" y="0"/>
                      <a:pt x="44"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32" name="Freeform 428"/>
              <p:cNvSpPr>
                <a:spLocks/>
              </p:cNvSpPr>
              <p:nvPr/>
            </p:nvSpPr>
            <p:spPr bwMode="auto">
              <a:xfrm>
                <a:off x="2179" y="560"/>
                <a:ext cx="7" cy="10"/>
              </a:xfrm>
              <a:custGeom>
                <a:avLst/>
                <a:gdLst>
                  <a:gd name="T0" fmla="*/ 3 w 3"/>
                  <a:gd name="T1" fmla="*/ 3 h 4"/>
                  <a:gd name="T2" fmla="*/ 0 w 3"/>
                  <a:gd name="T3" fmla="*/ 3 h 4"/>
                  <a:gd name="T4" fmla="*/ 0 w 3"/>
                  <a:gd name="T5" fmla="*/ 0 h 4"/>
                  <a:gd name="T6" fmla="*/ 3 w 3"/>
                  <a:gd name="T7" fmla="*/ 0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2" y="4"/>
                      <a:pt x="1" y="4"/>
                      <a:pt x="0" y="3"/>
                    </a:cubicBezTo>
                    <a:cubicBezTo>
                      <a:pt x="0" y="3"/>
                      <a:pt x="0" y="1"/>
                      <a:pt x="0" y="0"/>
                    </a:cubicBezTo>
                    <a:cubicBezTo>
                      <a:pt x="1" y="0"/>
                      <a:pt x="2" y="0"/>
                      <a:pt x="3" y="0"/>
                    </a:cubicBezTo>
                    <a:cubicBezTo>
                      <a:pt x="3" y="1"/>
                      <a:pt x="3"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33" name="Freeform 429"/>
              <p:cNvSpPr>
                <a:spLocks/>
              </p:cNvSpPr>
              <p:nvPr/>
            </p:nvSpPr>
            <p:spPr bwMode="auto">
              <a:xfrm>
                <a:off x="2179" y="560"/>
                <a:ext cx="7" cy="10"/>
              </a:xfrm>
              <a:custGeom>
                <a:avLst/>
                <a:gdLst>
                  <a:gd name="T0" fmla="*/ 3 w 3"/>
                  <a:gd name="T1" fmla="*/ 3 h 4"/>
                  <a:gd name="T2" fmla="*/ 3 w 3"/>
                  <a:gd name="T3" fmla="*/ 3 h 4"/>
                  <a:gd name="T4" fmla="*/ 2 w 3"/>
                  <a:gd name="T5" fmla="*/ 4 h 4"/>
                  <a:gd name="T6" fmla="*/ 0 w 3"/>
                  <a:gd name="T7" fmla="*/ 3 h 4"/>
                  <a:gd name="T8" fmla="*/ 0 w 3"/>
                  <a:gd name="T9" fmla="*/ 2 h 4"/>
                  <a:gd name="T10" fmla="*/ 0 w 3"/>
                  <a:gd name="T11" fmla="*/ 0 h 4"/>
                  <a:gd name="T12" fmla="*/ 1 w 3"/>
                  <a:gd name="T13" fmla="*/ 0 h 4"/>
                  <a:gd name="T14" fmla="*/ 3 w 3"/>
                  <a:gd name="T15" fmla="*/ 0 h 4"/>
                  <a:gd name="T16" fmla="*/ 3 w 3"/>
                  <a:gd name="T17" fmla="*/ 2 h 4"/>
                  <a:gd name="T18" fmla="*/ 3 w 3"/>
                  <a:gd name="T19" fmla="*/ 3 h 4"/>
                  <a:gd name="T20" fmla="*/ 3 w 3"/>
                  <a:gd name="T21" fmla="*/ 3 h 4"/>
                  <a:gd name="T22" fmla="*/ 3 w 3"/>
                  <a:gd name="T23" fmla="*/ 3 h 4"/>
                  <a:gd name="T24" fmla="*/ 3 w 3"/>
                  <a:gd name="T25" fmla="*/ 2 h 4"/>
                  <a:gd name="T26" fmla="*/ 3 w 3"/>
                  <a:gd name="T27" fmla="*/ 0 h 4"/>
                  <a:gd name="T28" fmla="*/ 1 w 3"/>
                  <a:gd name="T29" fmla="*/ 0 h 4"/>
                  <a:gd name="T30" fmla="*/ 0 w 3"/>
                  <a:gd name="T31" fmla="*/ 0 h 4"/>
                  <a:gd name="T32" fmla="*/ 0 w 3"/>
                  <a:gd name="T33" fmla="*/ 2 h 4"/>
                  <a:gd name="T34" fmla="*/ 0 w 3"/>
                  <a:gd name="T35" fmla="*/ 3 h 4"/>
                  <a:gd name="T36" fmla="*/ 2 w 3"/>
                  <a:gd name="T37" fmla="*/ 4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2" y="4"/>
                      <a:pt x="2" y="4"/>
                      <a:pt x="2" y="4"/>
                    </a:cubicBezTo>
                    <a:cubicBezTo>
                      <a:pt x="1" y="4"/>
                      <a:pt x="1" y="4"/>
                      <a:pt x="0" y="3"/>
                    </a:cubicBezTo>
                    <a:cubicBezTo>
                      <a:pt x="0" y="3"/>
                      <a:pt x="0" y="2"/>
                      <a:pt x="0" y="2"/>
                    </a:cubicBezTo>
                    <a:cubicBezTo>
                      <a:pt x="0" y="1"/>
                      <a:pt x="0" y="1"/>
                      <a:pt x="0" y="0"/>
                    </a:cubicBezTo>
                    <a:cubicBezTo>
                      <a:pt x="1" y="0"/>
                      <a:pt x="1" y="0"/>
                      <a:pt x="1" y="0"/>
                    </a:cubicBezTo>
                    <a:cubicBezTo>
                      <a:pt x="2" y="0"/>
                      <a:pt x="2" y="0"/>
                      <a:pt x="3" y="0"/>
                    </a:cubicBezTo>
                    <a:cubicBezTo>
                      <a:pt x="3" y="1"/>
                      <a:pt x="3" y="1"/>
                      <a:pt x="3" y="2"/>
                    </a:cubicBezTo>
                    <a:cubicBezTo>
                      <a:pt x="3" y="3"/>
                      <a:pt x="3" y="3"/>
                      <a:pt x="3" y="3"/>
                    </a:cubicBezTo>
                    <a:cubicBezTo>
                      <a:pt x="3" y="3"/>
                      <a:pt x="3" y="3"/>
                      <a:pt x="3" y="3"/>
                    </a:cubicBezTo>
                    <a:cubicBezTo>
                      <a:pt x="3" y="3"/>
                      <a:pt x="3" y="3"/>
                      <a:pt x="3" y="3"/>
                    </a:cubicBezTo>
                    <a:cubicBezTo>
                      <a:pt x="3" y="3"/>
                      <a:pt x="3" y="3"/>
                      <a:pt x="3" y="2"/>
                    </a:cubicBezTo>
                    <a:cubicBezTo>
                      <a:pt x="3" y="1"/>
                      <a:pt x="3" y="1"/>
                      <a:pt x="3" y="0"/>
                    </a:cubicBezTo>
                    <a:cubicBezTo>
                      <a:pt x="2" y="0"/>
                      <a:pt x="2" y="0"/>
                      <a:pt x="1" y="0"/>
                    </a:cubicBezTo>
                    <a:cubicBezTo>
                      <a:pt x="1" y="0"/>
                      <a:pt x="1" y="0"/>
                      <a:pt x="0" y="0"/>
                    </a:cubicBezTo>
                    <a:cubicBezTo>
                      <a:pt x="0" y="1"/>
                      <a:pt x="0" y="1"/>
                      <a:pt x="0" y="2"/>
                    </a:cubicBezTo>
                    <a:cubicBezTo>
                      <a:pt x="0" y="3"/>
                      <a:pt x="0" y="3"/>
                      <a:pt x="0" y="3"/>
                    </a:cubicBezTo>
                    <a:cubicBezTo>
                      <a:pt x="1" y="4"/>
                      <a:pt x="1" y="4"/>
                      <a:pt x="2" y="4"/>
                    </a:cubicBezTo>
                    <a:cubicBezTo>
                      <a:pt x="2" y="4"/>
                      <a:pt x="2" y="4"/>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34" name="Freeform 430"/>
              <p:cNvSpPr>
                <a:spLocks/>
              </p:cNvSpPr>
              <p:nvPr/>
            </p:nvSpPr>
            <p:spPr bwMode="auto">
              <a:xfrm>
                <a:off x="2191" y="556"/>
                <a:ext cx="10" cy="11"/>
              </a:xfrm>
              <a:custGeom>
                <a:avLst/>
                <a:gdLst>
                  <a:gd name="T0" fmla="*/ 3 w 4"/>
                  <a:gd name="T1" fmla="*/ 4 h 5"/>
                  <a:gd name="T2" fmla="*/ 1 w 4"/>
                  <a:gd name="T3" fmla="*/ 4 h 5"/>
                  <a:gd name="T4" fmla="*/ 1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2" y="5"/>
                      <a:pt x="1" y="5"/>
                      <a:pt x="1" y="4"/>
                    </a:cubicBezTo>
                    <a:cubicBezTo>
                      <a:pt x="0" y="3"/>
                      <a:pt x="0" y="2"/>
                      <a:pt x="1" y="1"/>
                    </a:cubicBezTo>
                    <a:cubicBezTo>
                      <a:pt x="1" y="0"/>
                      <a:pt x="2" y="0"/>
                      <a:pt x="3" y="1"/>
                    </a:cubicBezTo>
                    <a:cubicBezTo>
                      <a:pt x="4" y="2"/>
                      <a:pt x="4" y="3"/>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35" name="Freeform 431"/>
              <p:cNvSpPr>
                <a:spLocks/>
              </p:cNvSpPr>
              <p:nvPr/>
            </p:nvSpPr>
            <p:spPr bwMode="auto">
              <a:xfrm>
                <a:off x="2191" y="556"/>
                <a:ext cx="7" cy="11"/>
              </a:xfrm>
              <a:custGeom>
                <a:avLst/>
                <a:gdLst>
                  <a:gd name="T0" fmla="*/ 3 w 3"/>
                  <a:gd name="T1" fmla="*/ 4 h 5"/>
                  <a:gd name="T2" fmla="*/ 3 w 3"/>
                  <a:gd name="T3" fmla="*/ 4 h 5"/>
                  <a:gd name="T4" fmla="*/ 2 w 3"/>
                  <a:gd name="T5" fmla="*/ 5 h 5"/>
                  <a:gd name="T6" fmla="*/ 1 w 3"/>
                  <a:gd name="T7" fmla="*/ 4 h 5"/>
                  <a:gd name="T8" fmla="*/ 0 w 3"/>
                  <a:gd name="T9" fmla="*/ 3 h 5"/>
                  <a:gd name="T10" fmla="*/ 1 w 3"/>
                  <a:gd name="T11" fmla="*/ 1 h 5"/>
                  <a:gd name="T12" fmla="*/ 2 w 3"/>
                  <a:gd name="T13" fmla="*/ 1 h 5"/>
                  <a:gd name="T14" fmla="*/ 3 w 3"/>
                  <a:gd name="T15" fmla="*/ 1 h 5"/>
                  <a:gd name="T16" fmla="*/ 3 w 3"/>
                  <a:gd name="T17" fmla="*/ 3 h 5"/>
                  <a:gd name="T18" fmla="*/ 3 w 3"/>
                  <a:gd name="T19" fmla="*/ 4 h 5"/>
                  <a:gd name="T20" fmla="*/ 3 w 3"/>
                  <a:gd name="T21" fmla="*/ 4 h 5"/>
                  <a:gd name="T22" fmla="*/ 3 w 3"/>
                  <a:gd name="T23" fmla="*/ 4 h 5"/>
                  <a:gd name="T24" fmla="*/ 3 w 3"/>
                  <a:gd name="T25" fmla="*/ 3 h 5"/>
                  <a:gd name="T26" fmla="*/ 3 w 3"/>
                  <a:gd name="T27" fmla="*/ 1 h 5"/>
                  <a:gd name="T28" fmla="*/ 2 w 3"/>
                  <a:gd name="T29" fmla="*/ 0 h 5"/>
                  <a:gd name="T30" fmla="*/ 1 w 3"/>
                  <a:gd name="T31" fmla="*/ 1 h 5"/>
                  <a:gd name="T32" fmla="*/ 0 w 3"/>
                  <a:gd name="T33" fmla="*/ 3 h 5"/>
                  <a:gd name="T34" fmla="*/ 1 w 3"/>
                  <a:gd name="T35" fmla="*/ 4 h 5"/>
                  <a:gd name="T36" fmla="*/ 2 w 3"/>
                  <a:gd name="T37" fmla="*/ 5 h 5"/>
                  <a:gd name="T38" fmla="*/ 3 w 3"/>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5">
                    <a:moveTo>
                      <a:pt x="3" y="4"/>
                    </a:moveTo>
                    <a:cubicBezTo>
                      <a:pt x="3" y="4"/>
                      <a:pt x="3" y="4"/>
                      <a:pt x="3" y="4"/>
                    </a:cubicBezTo>
                    <a:cubicBezTo>
                      <a:pt x="3" y="4"/>
                      <a:pt x="2" y="5"/>
                      <a:pt x="2" y="5"/>
                    </a:cubicBezTo>
                    <a:cubicBezTo>
                      <a:pt x="1" y="5"/>
                      <a:pt x="1" y="4"/>
                      <a:pt x="1" y="4"/>
                    </a:cubicBezTo>
                    <a:cubicBezTo>
                      <a:pt x="0" y="4"/>
                      <a:pt x="0" y="3"/>
                      <a:pt x="0" y="3"/>
                    </a:cubicBezTo>
                    <a:cubicBezTo>
                      <a:pt x="0" y="2"/>
                      <a:pt x="0" y="2"/>
                      <a:pt x="1" y="1"/>
                    </a:cubicBezTo>
                    <a:cubicBezTo>
                      <a:pt x="1" y="1"/>
                      <a:pt x="1" y="1"/>
                      <a:pt x="2" y="1"/>
                    </a:cubicBezTo>
                    <a:cubicBezTo>
                      <a:pt x="2" y="1"/>
                      <a:pt x="3" y="1"/>
                      <a:pt x="3" y="1"/>
                    </a:cubicBezTo>
                    <a:cubicBezTo>
                      <a:pt x="3" y="2"/>
                      <a:pt x="3" y="2"/>
                      <a:pt x="3" y="3"/>
                    </a:cubicBezTo>
                    <a:cubicBezTo>
                      <a:pt x="3" y="3"/>
                      <a:pt x="3" y="4"/>
                      <a:pt x="3" y="4"/>
                    </a:cubicBezTo>
                    <a:cubicBezTo>
                      <a:pt x="3" y="4"/>
                      <a:pt x="3" y="4"/>
                      <a:pt x="3" y="4"/>
                    </a:cubicBezTo>
                    <a:cubicBezTo>
                      <a:pt x="3" y="4"/>
                      <a:pt x="3" y="4"/>
                      <a:pt x="3" y="4"/>
                    </a:cubicBezTo>
                    <a:cubicBezTo>
                      <a:pt x="3" y="4"/>
                      <a:pt x="3" y="3"/>
                      <a:pt x="3" y="3"/>
                    </a:cubicBezTo>
                    <a:cubicBezTo>
                      <a:pt x="3" y="2"/>
                      <a:pt x="3" y="2"/>
                      <a:pt x="3" y="1"/>
                    </a:cubicBezTo>
                    <a:cubicBezTo>
                      <a:pt x="3" y="1"/>
                      <a:pt x="2" y="0"/>
                      <a:pt x="2" y="0"/>
                    </a:cubicBezTo>
                    <a:cubicBezTo>
                      <a:pt x="1" y="0"/>
                      <a:pt x="1" y="1"/>
                      <a:pt x="1" y="1"/>
                    </a:cubicBezTo>
                    <a:cubicBezTo>
                      <a:pt x="0" y="1"/>
                      <a:pt x="0" y="2"/>
                      <a:pt x="0" y="3"/>
                    </a:cubicBezTo>
                    <a:cubicBezTo>
                      <a:pt x="0" y="3"/>
                      <a:pt x="0" y="4"/>
                      <a:pt x="1" y="4"/>
                    </a:cubicBezTo>
                    <a:cubicBezTo>
                      <a:pt x="1" y="4"/>
                      <a:pt x="1" y="5"/>
                      <a:pt x="2" y="5"/>
                    </a:cubicBezTo>
                    <a:cubicBezTo>
                      <a:pt x="2" y="5"/>
                      <a:pt x="3" y="5"/>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36" name="Freeform 432"/>
              <p:cNvSpPr>
                <a:spLocks/>
              </p:cNvSpPr>
              <p:nvPr/>
            </p:nvSpPr>
            <p:spPr bwMode="auto">
              <a:xfrm>
                <a:off x="2212" y="546"/>
                <a:ext cx="5" cy="10"/>
              </a:xfrm>
              <a:custGeom>
                <a:avLst/>
                <a:gdLst>
                  <a:gd name="T0" fmla="*/ 2 w 2"/>
                  <a:gd name="T1" fmla="*/ 3 h 4"/>
                  <a:gd name="T2" fmla="*/ 0 w 2"/>
                  <a:gd name="T3" fmla="*/ 3 h 4"/>
                  <a:gd name="T4" fmla="*/ 0 w 2"/>
                  <a:gd name="T5" fmla="*/ 1 h 4"/>
                  <a:gd name="T6" fmla="*/ 2 w 2"/>
                  <a:gd name="T7" fmla="*/ 1 h 4"/>
                  <a:gd name="T8" fmla="*/ 2 w 2"/>
                  <a:gd name="T9" fmla="*/ 3 h 4"/>
                </a:gdLst>
                <a:ahLst/>
                <a:cxnLst>
                  <a:cxn ang="0">
                    <a:pos x="T0" y="T1"/>
                  </a:cxn>
                  <a:cxn ang="0">
                    <a:pos x="T2" y="T3"/>
                  </a:cxn>
                  <a:cxn ang="0">
                    <a:pos x="T4" y="T5"/>
                  </a:cxn>
                  <a:cxn ang="0">
                    <a:pos x="T6" y="T7"/>
                  </a:cxn>
                  <a:cxn ang="0">
                    <a:pos x="T8" y="T9"/>
                  </a:cxn>
                </a:cxnLst>
                <a:rect l="0" t="0" r="r" b="b"/>
                <a:pathLst>
                  <a:path w="2" h="4">
                    <a:moveTo>
                      <a:pt x="2" y="3"/>
                    </a:moveTo>
                    <a:cubicBezTo>
                      <a:pt x="1" y="4"/>
                      <a:pt x="1" y="4"/>
                      <a:pt x="0" y="3"/>
                    </a:cubicBezTo>
                    <a:cubicBezTo>
                      <a:pt x="0" y="2"/>
                      <a:pt x="0" y="1"/>
                      <a:pt x="0" y="1"/>
                    </a:cubicBezTo>
                    <a:cubicBezTo>
                      <a:pt x="1" y="0"/>
                      <a:pt x="1" y="0"/>
                      <a:pt x="2" y="1"/>
                    </a:cubicBezTo>
                    <a:cubicBezTo>
                      <a:pt x="2" y="1"/>
                      <a:pt x="2"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37" name="Freeform 433"/>
              <p:cNvSpPr>
                <a:spLocks/>
              </p:cNvSpPr>
              <p:nvPr/>
            </p:nvSpPr>
            <p:spPr bwMode="auto">
              <a:xfrm>
                <a:off x="2212" y="546"/>
                <a:ext cx="5" cy="7"/>
              </a:xfrm>
              <a:custGeom>
                <a:avLst/>
                <a:gdLst>
                  <a:gd name="T0" fmla="*/ 2 w 2"/>
                  <a:gd name="T1" fmla="*/ 3 h 3"/>
                  <a:gd name="T2" fmla="*/ 2 w 2"/>
                  <a:gd name="T3" fmla="*/ 3 h 3"/>
                  <a:gd name="T4" fmla="*/ 1 w 2"/>
                  <a:gd name="T5" fmla="*/ 3 h 3"/>
                  <a:gd name="T6" fmla="*/ 0 w 2"/>
                  <a:gd name="T7" fmla="*/ 3 h 3"/>
                  <a:gd name="T8" fmla="*/ 0 w 2"/>
                  <a:gd name="T9" fmla="*/ 2 h 3"/>
                  <a:gd name="T10" fmla="*/ 0 w 2"/>
                  <a:gd name="T11" fmla="*/ 1 h 3"/>
                  <a:gd name="T12" fmla="*/ 1 w 2"/>
                  <a:gd name="T13" fmla="*/ 0 h 3"/>
                  <a:gd name="T14" fmla="*/ 2 w 2"/>
                  <a:gd name="T15" fmla="*/ 1 h 3"/>
                  <a:gd name="T16" fmla="*/ 2 w 2"/>
                  <a:gd name="T17" fmla="*/ 2 h 3"/>
                  <a:gd name="T18" fmla="*/ 2 w 2"/>
                  <a:gd name="T19" fmla="*/ 3 h 3"/>
                  <a:gd name="T20" fmla="*/ 2 w 2"/>
                  <a:gd name="T21" fmla="*/ 3 h 3"/>
                  <a:gd name="T22" fmla="*/ 2 w 2"/>
                  <a:gd name="T23" fmla="*/ 3 h 3"/>
                  <a:gd name="T24" fmla="*/ 2 w 2"/>
                  <a:gd name="T25" fmla="*/ 2 h 3"/>
                  <a:gd name="T26" fmla="*/ 2 w 2"/>
                  <a:gd name="T27" fmla="*/ 1 h 3"/>
                  <a:gd name="T28" fmla="*/ 1 w 2"/>
                  <a:gd name="T29" fmla="*/ 0 h 3"/>
                  <a:gd name="T30" fmla="*/ 0 w 2"/>
                  <a:gd name="T31" fmla="*/ 1 h 3"/>
                  <a:gd name="T32" fmla="*/ 0 w 2"/>
                  <a:gd name="T33" fmla="*/ 2 h 3"/>
                  <a:gd name="T34" fmla="*/ 0 w 2"/>
                  <a:gd name="T35" fmla="*/ 3 h 3"/>
                  <a:gd name="T36" fmla="*/ 1 w 2"/>
                  <a:gd name="T37" fmla="*/ 3 h 3"/>
                  <a:gd name="T38" fmla="*/ 2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3"/>
                    </a:moveTo>
                    <a:cubicBezTo>
                      <a:pt x="2" y="3"/>
                      <a:pt x="2" y="3"/>
                      <a:pt x="2" y="3"/>
                    </a:cubicBezTo>
                    <a:cubicBezTo>
                      <a:pt x="2" y="3"/>
                      <a:pt x="1" y="3"/>
                      <a:pt x="1" y="3"/>
                    </a:cubicBezTo>
                    <a:cubicBezTo>
                      <a:pt x="1" y="3"/>
                      <a:pt x="0" y="3"/>
                      <a:pt x="0" y="3"/>
                    </a:cubicBezTo>
                    <a:cubicBezTo>
                      <a:pt x="0" y="3"/>
                      <a:pt x="0" y="2"/>
                      <a:pt x="0" y="2"/>
                    </a:cubicBezTo>
                    <a:cubicBezTo>
                      <a:pt x="0" y="1"/>
                      <a:pt x="0" y="1"/>
                      <a:pt x="0" y="1"/>
                    </a:cubicBezTo>
                    <a:cubicBezTo>
                      <a:pt x="0" y="0"/>
                      <a:pt x="1" y="0"/>
                      <a:pt x="1" y="0"/>
                    </a:cubicBezTo>
                    <a:cubicBezTo>
                      <a:pt x="1" y="0"/>
                      <a:pt x="2" y="0"/>
                      <a:pt x="2" y="1"/>
                    </a:cubicBezTo>
                    <a:cubicBezTo>
                      <a:pt x="2" y="1"/>
                      <a:pt x="2" y="1"/>
                      <a:pt x="2" y="2"/>
                    </a:cubicBezTo>
                    <a:cubicBezTo>
                      <a:pt x="2" y="2"/>
                      <a:pt x="2" y="3"/>
                      <a:pt x="2" y="3"/>
                    </a:cubicBezTo>
                    <a:cubicBezTo>
                      <a:pt x="2" y="3"/>
                      <a:pt x="2" y="3"/>
                      <a:pt x="2" y="3"/>
                    </a:cubicBezTo>
                    <a:cubicBezTo>
                      <a:pt x="2" y="3"/>
                      <a:pt x="2" y="3"/>
                      <a:pt x="2" y="3"/>
                    </a:cubicBezTo>
                    <a:cubicBezTo>
                      <a:pt x="2" y="3"/>
                      <a:pt x="2" y="2"/>
                      <a:pt x="2" y="2"/>
                    </a:cubicBezTo>
                    <a:cubicBezTo>
                      <a:pt x="2" y="1"/>
                      <a:pt x="2" y="1"/>
                      <a:pt x="2" y="1"/>
                    </a:cubicBezTo>
                    <a:cubicBezTo>
                      <a:pt x="2" y="0"/>
                      <a:pt x="1" y="0"/>
                      <a:pt x="1" y="0"/>
                    </a:cubicBezTo>
                    <a:cubicBezTo>
                      <a:pt x="1" y="0"/>
                      <a:pt x="0" y="0"/>
                      <a:pt x="0" y="1"/>
                    </a:cubicBezTo>
                    <a:cubicBezTo>
                      <a:pt x="0" y="1"/>
                      <a:pt x="0" y="1"/>
                      <a:pt x="0" y="2"/>
                    </a:cubicBezTo>
                    <a:cubicBezTo>
                      <a:pt x="0" y="2"/>
                      <a:pt x="0" y="3"/>
                      <a:pt x="0" y="3"/>
                    </a:cubicBezTo>
                    <a:cubicBezTo>
                      <a:pt x="0" y="3"/>
                      <a:pt x="1" y="3"/>
                      <a:pt x="1" y="3"/>
                    </a:cubicBezTo>
                    <a:cubicBezTo>
                      <a:pt x="1" y="3"/>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38" name="Freeform 434"/>
              <p:cNvSpPr>
                <a:spLocks/>
              </p:cNvSpPr>
              <p:nvPr/>
            </p:nvSpPr>
            <p:spPr bwMode="auto">
              <a:xfrm>
                <a:off x="2203" y="553"/>
                <a:ext cx="7" cy="10"/>
              </a:xfrm>
              <a:custGeom>
                <a:avLst/>
                <a:gdLst>
                  <a:gd name="T0" fmla="*/ 2 w 3"/>
                  <a:gd name="T1" fmla="*/ 3 h 4"/>
                  <a:gd name="T2" fmla="*/ 0 w 3"/>
                  <a:gd name="T3" fmla="*/ 3 h 4"/>
                  <a:gd name="T4" fmla="*/ 0 w 3"/>
                  <a:gd name="T5" fmla="*/ 0 h 4"/>
                  <a:gd name="T6" fmla="*/ 2 w 3"/>
                  <a:gd name="T7" fmla="*/ 0 h 4"/>
                  <a:gd name="T8" fmla="*/ 2 w 3"/>
                  <a:gd name="T9" fmla="*/ 3 h 4"/>
                </a:gdLst>
                <a:ahLst/>
                <a:cxnLst>
                  <a:cxn ang="0">
                    <a:pos x="T0" y="T1"/>
                  </a:cxn>
                  <a:cxn ang="0">
                    <a:pos x="T2" y="T3"/>
                  </a:cxn>
                  <a:cxn ang="0">
                    <a:pos x="T4" y="T5"/>
                  </a:cxn>
                  <a:cxn ang="0">
                    <a:pos x="T6" y="T7"/>
                  </a:cxn>
                  <a:cxn ang="0">
                    <a:pos x="T8" y="T9"/>
                  </a:cxn>
                </a:cxnLst>
                <a:rect l="0" t="0" r="r" b="b"/>
                <a:pathLst>
                  <a:path w="3" h="4">
                    <a:moveTo>
                      <a:pt x="2" y="3"/>
                    </a:moveTo>
                    <a:cubicBezTo>
                      <a:pt x="2" y="4"/>
                      <a:pt x="1" y="4"/>
                      <a:pt x="0" y="3"/>
                    </a:cubicBezTo>
                    <a:cubicBezTo>
                      <a:pt x="0" y="2"/>
                      <a:pt x="0" y="1"/>
                      <a:pt x="0" y="0"/>
                    </a:cubicBezTo>
                    <a:cubicBezTo>
                      <a:pt x="1" y="0"/>
                      <a:pt x="2" y="0"/>
                      <a:pt x="2" y="0"/>
                    </a:cubicBezTo>
                    <a:cubicBezTo>
                      <a:pt x="3" y="1"/>
                      <a:pt x="3"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39" name="Freeform 435"/>
              <p:cNvSpPr>
                <a:spLocks/>
              </p:cNvSpPr>
              <p:nvPr/>
            </p:nvSpPr>
            <p:spPr bwMode="auto">
              <a:xfrm>
                <a:off x="2203" y="553"/>
                <a:ext cx="7" cy="10"/>
              </a:xfrm>
              <a:custGeom>
                <a:avLst/>
                <a:gdLst>
                  <a:gd name="T0" fmla="*/ 2 w 3"/>
                  <a:gd name="T1" fmla="*/ 3 h 4"/>
                  <a:gd name="T2" fmla="*/ 2 w 3"/>
                  <a:gd name="T3" fmla="*/ 3 h 4"/>
                  <a:gd name="T4" fmla="*/ 1 w 3"/>
                  <a:gd name="T5" fmla="*/ 3 h 4"/>
                  <a:gd name="T6" fmla="*/ 0 w 3"/>
                  <a:gd name="T7" fmla="*/ 3 h 4"/>
                  <a:gd name="T8" fmla="*/ 0 w 3"/>
                  <a:gd name="T9" fmla="*/ 2 h 4"/>
                  <a:gd name="T10" fmla="*/ 0 w 3"/>
                  <a:gd name="T11" fmla="*/ 0 h 4"/>
                  <a:gd name="T12" fmla="*/ 1 w 3"/>
                  <a:gd name="T13" fmla="*/ 0 h 4"/>
                  <a:gd name="T14" fmla="*/ 2 w 3"/>
                  <a:gd name="T15" fmla="*/ 0 h 4"/>
                  <a:gd name="T16" fmla="*/ 3 w 3"/>
                  <a:gd name="T17" fmla="*/ 2 h 4"/>
                  <a:gd name="T18" fmla="*/ 2 w 3"/>
                  <a:gd name="T19" fmla="*/ 3 h 4"/>
                  <a:gd name="T20" fmla="*/ 2 w 3"/>
                  <a:gd name="T21" fmla="*/ 3 h 4"/>
                  <a:gd name="T22" fmla="*/ 2 w 3"/>
                  <a:gd name="T23" fmla="*/ 3 h 4"/>
                  <a:gd name="T24" fmla="*/ 3 w 3"/>
                  <a:gd name="T25" fmla="*/ 2 h 4"/>
                  <a:gd name="T26" fmla="*/ 2 w 3"/>
                  <a:gd name="T27" fmla="*/ 0 h 4"/>
                  <a:gd name="T28" fmla="*/ 1 w 3"/>
                  <a:gd name="T29" fmla="*/ 0 h 4"/>
                  <a:gd name="T30" fmla="*/ 0 w 3"/>
                  <a:gd name="T31" fmla="*/ 0 h 4"/>
                  <a:gd name="T32" fmla="*/ 0 w 3"/>
                  <a:gd name="T33" fmla="*/ 2 h 4"/>
                  <a:gd name="T34" fmla="*/ 0 w 3"/>
                  <a:gd name="T35" fmla="*/ 3 h 4"/>
                  <a:gd name="T36" fmla="*/ 1 w 3"/>
                  <a:gd name="T37" fmla="*/ 3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2" y="3"/>
                    </a:moveTo>
                    <a:cubicBezTo>
                      <a:pt x="2" y="3"/>
                      <a:pt x="2" y="3"/>
                      <a:pt x="2" y="3"/>
                    </a:cubicBezTo>
                    <a:cubicBezTo>
                      <a:pt x="2" y="3"/>
                      <a:pt x="2" y="3"/>
                      <a:pt x="1" y="3"/>
                    </a:cubicBezTo>
                    <a:cubicBezTo>
                      <a:pt x="1" y="3"/>
                      <a:pt x="0" y="3"/>
                      <a:pt x="0" y="3"/>
                    </a:cubicBezTo>
                    <a:cubicBezTo>
                      <a:pt x="0" y="3"/>
                      <a:pt x="0" y="2"/>
                      <a:pt x="0" y="2"/>
                    </a:cubicBezTo>
                    <a:cubicBezTo>
                      <a:pt x="0" y="1"/>
                      <a:pt x="0" y="1"/>
                      <a:pt x="0" y="0"/>
                    </a:cubicBezTo>
                    <a:cubicBezTo>
                      <a:pt x="0" y="0"/>
                      <a:pt x="1" y="0"/>
                      <a:pt x="1" y="0"/>
                    </a:cubicBezTo>
                    <a:cubicBezTo>
                      <a:pt x="2" y="0"/>
                      <a:pt x="2" y="0"/>
                      <a:pt x="2" y="0"/>
                    </a:cubicBezTo>
                    <a:cubicBezTo>
                      <a:pt x="3" y="1"/>
                      <a:pt x="3" y="1"/>
                      <a:pt x="3" y="2"/>
                    </a:cubicBezTo>
                    <a:cubicBezTo>
                      <a:pt x="3" y="2"/>
                      <a:pt x="3" y="3"/>
                      <a:pt x="2" y="3"/>
                    </a:cubicBezTo>
                    <a:cubicBezTo>
                      <a:pt x="2" y="3"/>
                      <a:pt x="2" y="3"/>
                      <a:pt x="2" y="3"/>
                    </a:cubicBezTo>
                    <a:cubicBezTo>
                      <a:pt x="2" y="3"/>
                      <a:pt x="2" y="3"/>
                      <a:pt x="2" y="3"/>
                    </a:cubicBezTo>
                    <a:cubicBezTo>
                      <a:pt x="3" y="3"/>
                      <a:pt x="3" y="2"/>
                      <a:pt x="3" y="2"/>
                    </a:cubicBezTo>
                    <a:cubicBezTo>
                      <a:pt x="3" y="1"/>
                      <a:pt x="3" y="1"/>
                      <a:pt x="2" y="0"/>
                    </a:cubicBezTo>
                    <a:cubicBezTo>
                      <a:pt x="2" y="0"/>
                      <a:pt x="2" y="0"/>
                      <a:pt x="1" y="0"/>
                    </a:cubicBezTo>
                    <a:cubicBezTo>
                      <a:pt x="1" y="0"/>
                      <a:pt x="0" y="0"/>
                      <a:pt x="0" y="0"/>
                    </a:cubicBezTo>
                    <a:cubicBezTo>
                      <a:pt x="0" y="1"/>
                      <a:pt x="0" y="1"/>
                      <a:pt x="0" y="2"/>
                    </a:cubicBezTo>
                    <a:cubicBezTo>
                      <a:pt x="0" y="2"/>
                      <a:pt x="0" y="3"/>
                      <a:pt x="0" y="3"/>
                    </a:cubicBezTo>
                    <a:cubicBezTo>
                      <a:pt x="0" y="3"/>
                      <a:pt x="1" y="3"/>
                      <a:pt x="1" y="3"/>
                    </a:cubicBezTo>
                    <a:cubicBezTo>
                      <a:pt x="2" y="4"/>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40" name="Freeform 436"/>
              <p:cNvSpPr>
                <a:spLocks/>
              </p:cNvSpPr>
              <p:nvPr/>
            </p:nvSpPr>
            <p:spPr bwMode="auto">
              <a:xfrm>
                <a:off x="2220" y="539"/>
                <a:ext cx="4" cy="7"/>
              </a:xfrm>
              <a:custGeom>
                <a:avLst/>
                <a:gdLst>
                  <a:gd name="T0" fmla="*/ 1 w 2"/>
                  <a:gd name="T1" fmla="*/ 3 h 3"/>
                  <a:gd name="T2" fmla="*/ 0 w 2"/>
                  <a:gd name="T3" fmla="*/ 3 h 3"/>
                  <a:gd name="T4" fmla="*/ 0 w 2"/>
                  <a:gd name="T5" fmla="*/ 1 h 3"/>
                  <a:gd name="T6" fmla="*/ 1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0" y="3"/>
                      <a:pt x="0" y="3"/>
                    </a:cubicBezTo>
                    <a:cubicBezTo>
                      <a:pt x="0" y="2"/>
                      <a:pt x="0" y="1"/>
                      <a:pt x="0" y="1"/>
                    </a:cubicBezTo>
                    <a:cubicBezTo>
                      <a:pt x="0" y="0"/>
                      <a:pt x="1" y="0"/>
                      <a:pt x="1" y="1"/>
                    </a:cubicBezTo>
                    <a:cubicBezTo>
                      <a:pt x="2" y="1"/>
                      <a:pt x="2" y="2"/>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41" name="Freeform 437"/>
              <p:cNvSpPr>
                <a:spLocks/>
              </p:cNvSpPr>
              <p:nvPr/>
            </p:nvSpPr>
            <p:spPr bwMode="auto">
              <a:xfrm>
                <a:off x="2220" y="539"/>
                <a:ext cx="4" cy="7"/>
              </a:xfrm>
              <a:custGeom>
                <a:avLst/>
                <a:gdLst>
                  <a:gd name="T0" fmla="*/ 1 w 2"/>
                  <a:gd name="T1" fmla="*/ 3 h 3"/>
                  <a:gd name="T2" fmla="*/ 1 w 2"/>
                  <a:gd name="T3" fmla="*/ 3 h 3"/>
                  <a:gd name="T4" fmla="*/ 1 w 2"/>
                  <a:gd name="T5" fmla="*/ 3 h 3"/>
                  <a:gd name="T6" fmla="*/ 0 w 2"/>
                  <a:gd name="T7" fmla="*/ 3 h 3"/>
                  <a:gd name="T8" fmla="*/ 0 w 2"/>
                  <a:gd name="T9" fmla="*/ 2 h 3"/>
                  <a:gd name="T10" fmla="*/ 0 w 2"/>
                  <a:gd name="T11" fmla="*/ 1 h 3"/>
                  <a:gd name="T12" fmla="*/ 1 w 2"/>
                  <a:gd name="T13" fmla="*/ 0 h 3"/>
                  <a:gd name="T14" fmla="*/ 1 w 2"/>
                  <a:gd name="T15" fmla="*/ 1 h 3"/>
                  <a:gd name="T16" fmla="*/ 2 w 2"/>
                  <a:gd name="T17" fmla="*/ 2 h 3"/>
                  <a:gd name="T18" fmla="*/ 1 w 2"/>
                  <a:gd name="T19" fmla="*/ 3 h 3"/>
                  <a:gd name="T20" fmla="*/ 1 w 2"/>
                  <a:gd name="T21" fmla="*/ 3 h 3"/>
                  <a:gd name="T22" fmla="*/ 1 w 2"/>
                  <a:gd name="T23" fmla="*/ 3 h 3"/>
                  <a:gd name="T24" fmla="*/ 2 w 2"/>
                  <a:gd name="T25" fmla="*/ 2 h 3"/>
                  <a:gd name="T26" fmla="*/ 1 w 2"/>
                  <a:gd name="T27" fmla="*/ 1 h 3"/>
                  <a:gd name="T28" fmla="*/ 1 w 2"/>
                  <a:gd name="T29" fmla="*/ 0 h 3"/>
                  <a:gd name="T30" fmla="*/ 0 w 2"/>
                  <a:gd name="T31" fmla="*/ 1 h 3"/>
                  <a:gd name="T32" fmla="*/ 0 w 2"/>
                  <a:gd name="T33" fmla="*/ 2 h 3"/>
                  <a:gd name="T34" fmla="*/ 0 w 2"/>
                  <a:gd name="T35" fmla="*/ 3 h 3"/>
                  <a:gd name="T36" fmla="*/ 1 w 2"/>
                  <a:gd name="T37" fmla="*/ 3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3"/>
                      <a:pt x="1" y="3"/>
                    </a:cubicBezTo>
                    <a:cubicBezTo>
                      <a:pt x="0" y="3"/>
                      <a:pt x="0" y="3"/>
                      <a:pt x="0" y="3"/>
                    </a:cubicBezTo>
                    <a:cubicBezTo>
                      <a:pt x="0" y="2"/>
                      <a:pt x="0" y="2"/>
                      <a:pt x="0" y="2"/>
                    </a:cubicBezTo>
                    <a:cubicBezTo>
                      <a:pt x="0" y="1"/>
                      <a:pt x="0" y="1"/>
                      <a:pt x="0" y="1"/>
                    </a:cubicBezTo>
                    <a:cubicBezTo>
                      <a:pt x="0" y="1"/>
                      <a:pt x="0" y="0"/>
                      <a:pt x="1" y="0"/>
                    </a:cubicBezTo>
                    <a:cubicBezTo>
                      <a:pt x="1" y="0"/>
                      <a:pt x="1" y="1"/>
                      <a:pt x="1" y="1"/>
                    </a:cubicBezTo>
                    <a:cubicBezTo>
                      <a:pt x="2" y="1"/>
                      <a:pt x="2" y="1"/>
                      <a:pt x="2" y="2"/>
                    </a:cubicBezTo>
                    <a:cubicBezTo>
                      <a:pt x="2" y="2"/>
                      <a:pt x="2" y="2"/>
                      <a:pt x="1" y="3"/>
                    </a:cubicBezTo>
                    <a:cubicBezTo>
                      <a:pt x="1" y="3"/>
                      <a:pt x="1" y="3"/>
                      <a:pt x="1" y="3"/>
                    </a:cubicBezTo>
                    <a:cubicBezTo>
                      <a:pt x="1" y="3"/>
                      <a:pt x="1" y="3"/>
                      <a:pt x="1" y="3"/>
                    </a:cubicBezTo>
                    <a:cubicBezTo>
                      <a:pt x="2" y="2"/>
                      <a:pt x="2" y="2"/>
                      <a:pt x="2" y="2"/>
                    </a:cubicBezTo>
                    <a:cubicBezTo>
                      <a:pt x="2" y="1"/>
                      <a:pt x="2" y="1"/>
                      <a:pt x="1" y="1"/>
                    </a:cubicBezTo>
                    <a:cubicBezTo>
                      <a:pt x="1" y="1"/>
                      <a:pt x="1" y="0"/>
                      <a:pt x="1" y="0"/>
                    </a:cubicBezTo>
                    <a:cubicBezTo>
                      <a:pt x="0" y="0"/>
                      <a:pt x="0" y="1"/>
                      <a:pt x="0" y="1"/>
                    </a:cubicBezTo>
                    <a:cubicBezTo>
                      <a:pt x="0" y="1"/>
                      <a:pt x="0" y="1"/>
                      <a:pt x="0" y="2"/>
                    </a:cubicBezTo>
                    <a:cubicBezTo>
                      <a:pt x="0" y="2"/>
                      <a:pt x="0" y="2"/>
                      <a:pt x="0" y="3"/>
                    </a:cubicBezTo>
                    <a:cubicBezTo>
                      <a:pt x="0" y="3"/>
                      <a:pt x="0" y="3"/>
                      <a:pt x="1" y="3"/>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42" name="Freeform 438"/>
              <p:cNvSpPr>
                <a:spLocks/>
              </p:cNvSpPr>
              <p:nvPr/>
            </p:nvSpPr>
            <p:spPr bwMode="auto">
              <a:xfrm>
                <a:off x="2224" y="534"/>
                <a:ext cx="3" cy="5"/>
              </a:xfrm>
              <a:custGeom>
                <a:avLst/>
                <a:gdLst>
                  <a:gd name="T0" fmla="*/ 1 w 1"/>
                  <a:gd name="T1" fmla="*/ 2 h 2"/>
                  <a:gd name="T2" fmla="*/ 0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0"/>
                    </a:cubicBezTo>
                    <a:cubicBezTo>
                      <a:pt x="0" y="0"/>
                      <a:pt x="1" y="0"/>
                      <a:pt x="1" y="0"/>
                    </a:cubicBezTo>
                    <a:cubicBezTo>
                      <a:pt x="1" y="1"/>
                      <a:pt x="1"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43" name="Freeform 439"/>
              <p:cNvSpPr>
                <a:spLocks/>
              </p:cNvSpPr>
              <p:nvPr/>
            </p:nvSpPr>
            <p:spPr bwMode="auto">
              <a:xfrm>
                <a:off x="2224" y="534"/>
                <a:ext cx="3" cy="5"/>
              </a:xfrm>
              <a:custGeom>
                <a:avLst/>
                <a:gdLst>
                  <a:gd name="T0" fmla="*/ 1 w 1"/>
                  <a:gd name="T1" fmla="*/ 2 h 2"/>
                  <a:gd name="T2" fmla="*/ 1 w 1"/>
                  <a:gd name="T3" fmla="*/ 2 h 2"/>
                  <a:gd name="T4" fmla="*/ 0 w 1"/>
                  <a:gd name="T5" fmla="*/ 2 h 2"/>
                  <a:gd name="T6" fmla="*/ 0 w 1"/>
                  <a:gd name="T7" fmla="*/ 2 h 2"/>
                  <a:gd name="T8" fmla="*/ 0 w 1"/>
                  <a:gd name="T9" fmla="*/ 1 h 2"/>
                  <a:gd name="T10" fmla="*/ 0 w 1"/>
                  <a:gd name="T11" fmla="*/ 0 h 2"/>
                  <a:gd name="T12" fmla="*/ 0 w 1"/>
                  <a:gd name="T13" fmla="*/ 0 h 2"/>
                  <a:gd name="T14" fmla="*/ 1 w 1"/>
                  <a:gd name="T15" fmla="*/ 0 h 2"/>
                  <a:gd name="T16" fmla="*/ 1 w 1"/>
                  <a:gd name="T17" fmla="*/ 1 h 2"/>
                  <a:gd name="T18" fmla="*/ 1 w 1"/>
                  <a:gd name="T19" fmla="*/ 2 h 2"/>
                  <a:gd name="T20" fmla="*/ 1 w 1"/>
                  <a:gd name="T21" fmla="*/ 2 h 2"/>
                  <a:gd name="T22" fmla="*/ 1 w 1"/>
                  <a:gd name="T23" fmla="*/ 2 h 2"/>
                  <a:gd name="T24" fmla="*/ 1 w 1"/>
                  <a:gd name="T25" fmla="*/ 1 h 2"/>
                  <a:gd name="T26" fmla="*/ 1 w 1"/>
                  <a:gd name="T27" fmla="*/ 0 h 2"/>
                  <a:gd name="T28" fmla="*/ 0 w 1"/>
                  <a:gd name="T29" fmla="*/ 0 h 2"/>
                  <a:gd name="T30" fmla="*/ 0 w 1"/>
                  <a:gd name="T31" fmla="*/ 0 h 2"/>
                  <a:gd name="T32" fmla="*/ 0 w 1"/>
                  <a:gd name="T33" fmla="*/ 1 h 2"/>
                  <a:gd name="T34" fmla="*/ 0 w 1"/>
                  <a:gd name="T35" fmla="*/ 2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0" y="2"/>
                    </a:cubicBezTo>
                    <a:cubicBezTo>
                      <a:pt x="0" y="2"/>
                      <a:pt x="0" y="2"/>
                      <a:pt x="0" y="2"/>
                    </a:cubicBezTo>
                    <a:cubicBezTo>
                      <a:pt x="0" y="1"/>
                      <a:pt x="0" y="1"/>
                      <a:pt x="0" y="1"/>
                    </a:cubicBezTo>
                    <a:cubicBezTo>
                      <a:pt x="0" y="1"/>
                      <a:pt x="0" y="0"/>
                      <a:pt x="0" y="0"/>
                    </a:cubicBezTo>
                    <a:cubicBezTo>
                      <a:pt x="0" y="0"/>
                      <a:pt x="0" y="0"/>
                      <a:pt x="0" y="0"/>
                    </a:cubicBezTo>
                    <a:cubicBezTo>
                      <a:pt x="1" y="0"/>
                      <a:pt x="1" y="0"/>
                      <a:pt x="1" y="0"/>
                    </a:cubicBezTo>
                    <a:cubicBezTo>
                      <a:pt x="1" y="0"/>
                      <a:pt x="1" y="1"/>
                      <a:pt x="1" y="1"/>
                    </a:cubicBezTo>
                    <a:cubicBezTo>
                      <a:pt x="1" y="1"/>
                      <a:pt x="1" y="1"/>
                      <a:pt x="1" y="2"/>
                    </a:cubicBezTo>
                    <a:cubicBezTo>
                      <a:pt x="1" y="2"/>
                      <a:pt x="1" y="2"/>
                      <a:pt x="1" y="2"/>
                    </a:cubicBezTo>
                    <a:cubicBezTo>
                      <a:pt x="1" y="2"/>
                      <a:pt x="1" y="2"/>
                      <a:pt x="1" y="2"/>
                    </a:cubicBezTo>
                    <a:cubicBezTo>
                      <a:pt x="1" y="1"/>
                      <a:pt x="1" y="1"/>
                      <a:pt x="1" y="1"/>
                    </a:cubicBezTo>
                    <a:cubicBezTo>
                      <a:pt x="1" y="1"/>
                      <a:pt x="1" y="0"/>
                      <a:pt x="1" y="0"/>
                    </a:cubicBezTo>
                    <a:cubicBezTo>
                      <a:pt x="1" y="0"/>
                      <a:pt x="1" y="0"/>
                      <a:pt x="0" y="0"/>
                    </a:cubicBezTo>
                    <a:cubicBezTo>
                      <a:pt x="0" y="0"/>
                      <a:pt x="0" y="0"/>
                      <a:pt x="0" y="0"/>
                    </a:cubicBezTo>
                    <a:cubicBezTo>
                      <a:pt x="0" y="0"/>
                      <a:pt x="0" y="1"/>
                      <a:pt x="0" y="1"/>
                    </a:cubicBezTo>
                    <a:cubicBezTo>
                      <a:pt x="0" y="1"/>
                      <a:pt x="0" y="1"/>
                      <a:pt x="0" y="2"/>
                    </a:cubicBezTo>
                    <a:cubicBezTo>
                      <a:pt x="0" y="2"/>
                      <a:pt x="0" y="2"/>
                      <a:pt x="0"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44" name="Freeform 440"/>
              <p:cNvSpPr>
                <a:spLocks/>
              </p:cNvSpPr>
              <p:nvPr/>
            </p:nvSpPr>
            <p:spPr bwMode="auto">
              <a:xfrm>
                <a:off x="2227" y="527"/>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2"/>
                      <a:pt x="0" y="1"/>
                    </a:cubicBezTo>
                    <a:cubicBezTo>
                      <a:pt x="0" y="1"/>
                      <a:pt x="0" y="1"/>
                      <a:pt x="0" y="0"/>
                    </a:cubicBezTo>
                    <a:cubicBezTo>
                      <a:pt x="0"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45" name="Freeform 441"/>
              <p:cNvSpPr>
                <a:spLocks/>
              </p:cNvSpPr>
              <p:nvPr/>
            </p:nvSpPr>
            <p:spPr bwMode="auto">
              <a:xfrm>
                <a:off x="2227" y="527"/>
                <a:ext cx="2" cy="5"/>
              </a:xfrm>
              <a:custGeom>
                <a:avLst/>
                <a:gdLst>
                  <a:gd name="T0" fmla="*/ 1 w 1"/>
                  <a:gd name="T1" fmla="*/ 1 h 2"/>
                  <a:gd name="T2" fmla="*/ 1 w 1"/>
                  <a:gd name="T3" fmla="*/ 1 h 2"/>
                  <a:gd name="T4" fmla="*/ 1 w 1"/>
                  <a:gd name="T5" fmla="*/ 2 h 2"/>
                  <a:gd name="T6" fmla="*/ 0 w 1"/>
                  <a:gd name="T7" fmla="*/ 1 h 2"/>
                  <a:gd name="T8" fmla="*/ 0 w 1"/>
                  <a:gd name="T9" fmla="*/ 1 h 2"/>
                  <a:gd name="T10" fmla="*/ 0 w 1"/>
                  <a:gd name="T11" fmla="*/ 0 h 2"/>
                  <a:gd name="T12" fmla="*/ 0 w 1"/>
                  <a:gd name="T13" fmla="*/ 0 h 2"/>
                  <a:gd name="T14" fmla="*/ 1 w 1"/>
                  <a:gd name="T15" fmla="*/ 0 h 2"/>
                  <a:gd name="T16" fmla="*/ 1 w 1"/>
                  <a:gd name="T17" fmla="*/ 1 h 2"/>
                  <a:gd name="T18" fmla="*/ 1 w 1"/>
                  <a:gd name="T19" fmla="*/ 1 h 2"/>
                  <a:gd name="T20" fmla="*/ 1 w 1"/>
                  <a:gd name="T21" fmla="*/ 1 h 2"/>
                  <a:gd name="T22" fmla="*/ 1 w 1"/>
                  <a:gd name="T23" fmla="*/ 1 h 2"/>
                  <a:gd name="T24" fmla="*/ 1 w 1"/>
                  <a:gd name="T25" fmla="*/ 1 h 2"/>
                  <a:gd name="T26" fmla="*/ 1 w 1"/>
                  <a:gd name="T27" fmla="*/ 0 h 2"/>
                  <a:gd name="T28" fmla="*/ 0 w 1"/>
                  <a:gd name="T29" fmla="*/ 0 h 2"/>
                  <a:gd name="T30" fmla="*/ 0 w 1"/>
                  <a:gd name="T31" fmla="*/ 0 h 2"/>
                  <a:gd name="T32" fmla="*/ 0 w 1"/>
                  <a:gd name="T33" fmla="*/ 1 h 2"/>
                  <a:gd name="T34" fmla="*/ 0 w 1"/>
                  <a:gd name="T35" fmla="*/ 1 h 2"/>
                  <a:gd name="T36" fmla="*/ 1 w 1"/>
                  <a:gd name="T37" fmla="*/ 2 h 2"/>
                  <a:gd name="T38" fmla="*/ 1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1"/>
                    </a:moveTo>
                    <a:cubicBezTo>
                      <a:pt x="1" y="1"/>
                      <a:pt x="1" y="1"/>
                      <a:pt x="1" y="1"/>
                    </a:cubicBezTo>
                    <a:cubicBezTo>
                      <a:pt x="1" y="2"/>
                      <a:pt x="1" y="2"/>
                      <a:pt x="1" y="2"/>
                    </a:cubicBezTo>
                    <a:cubicBezTo>
                      <a:pt x="0" y="2"/>
                      <a:pt x="0" y="2"/>
                      <a:pt x="0" y="1"/>
                    </a:cubicBezTo>
                    <a:cubicBezTo>
                      <a:pt x="0"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0"/>
                    </a:cubicBezTo>
                    <a:cubicBezTo>
                      <a:pt x="0" y="1"/>
                      <a:pt x="0" y="1"/>
                      <a:pt x="0" y="1"/>
                    </a:cubicBezTo>
                    <a:cubicBezTo>
                      <a:pt x="0" y="1"/>
                      <a:pt x="0" y="1"/>
                      <a:pt x="0" y="1"/>
                    </a:cubicBezTo>
                    <a:cubicBezTo>
                      <a:pt x="0" y="2"/>
                      <a:pt x="0" y="2"/>
                      <a:pt x="1" y="2"/>
                    </a:cubicBezTo>
                    <a:cubicBezTo>
                      <a:pt x="1" y="2"/>
                      <a:pt x="1" y="2"/>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46" name="Freeform 442"/>
              <p:cNvSpPr>
                <a:spLocks/>
              </p:cNvSpPr>
              <p:nvPr/>
            </p:nvSpPr>
            <p:spPr bwMode="auto">
              <a:xfrm>
                <a:off x="2168" y="560"/>
                <a:ext cx="9" cy="12"/>
              </a:xfrm>
              <a:custGeom>
                <a:avLst/>
                <a:gdLst>
                  <a:gd name="T0" fmla="*/ 3 w 4"/>
                  <a:gd name="T1" fmla="*/ 4 h 5"/>
                  <a:gd name="T2" fmla="*/ 0 w 4"/>
                  <a:gd name="T3" fmla="*/ 3 h 5"/>
                  <a:gd name="T4" fmla="*/ 1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2" y="5"/>
                      <a:pt x="1" y="4"/>
                      <a:pt x="0" y="3"/>
                    </a:cubicBezTo>
                    <a:cubicBezTo>
                      <a:pt x="0" y="2"/>
                      <a:pt x="0" y="1"/>
                      <a:pt x="1" y="1"/>
                    </a:cubicBezTo>
                    <a:cubicBezTo>
                      <a:pt x="1" y="0"/>
                      <a:pt x="2" y="0"/>
                      <a:pt x="3" y="1"/>
                    </a:cubicBezTo>
                    <a:cubicBezTo>
                      <a:pt x="4" y="2"/>
                      <a:pt x="3" y="3"/>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47" name="Freeform 443"/>
              <p:cNvSpPr>
                <a:spLocks/>
              </p:cNvSpPr>
              <p:nvPr/>
            </p:nvSpPr>
            <p:spPr bwMode="auto">
              <a:xfrm>
                <a:off x="2168" y="560"/>
                <a:ext cx="7" cy="10"/>
              </a:xfrm>
              <a:custGeom>
                <a:avLst/>
                <a:gdLst>
                  <a:gd name="T0" fmla="*/ 3 w 3"/>
                  <a:gd name="T1" fmla="*/ 4 h 4"/>
                  <a:gd name="T2" fmla="*/ 3 w 3"/>
                  <a:gd name="T3" fmla="*/ 4 h 4"/>
                  <a:gd name="T4" fmla="*/ 1 w 3"/>
                  <a:gd name="T5" fmla="*/ 4 h 4"/>
                  <a:gd name="T6" fmla="*/ 0 w 3"/>
                  <a:gd name="T7" fmla="*/ 3 h 4"/>
                  <a:gd name="T8" fmla="*/ 0 w 3"/>
                  <a:gd name="T9" fmla="*/ 2 h 4"/>
                  <a:gd name="T10" fmla="*/ 1 w 3"/>
                  <a:gd name="T11" fmla="*/ 1 h 4"/>
                  <a:gd name="T12" fmla="*/ 2 w 3"/>
                  <a:gd name="T13" fmla="*/ 0 h 4"/>
                  <a:gd name="T14" fmla="*/ 3 w 3"/>
                  <a:gd name="T15" fmla="*/ 1 h 4"/>
                  <a:gd name="T16" fmla="*/ 3 w 3"/>
                  <a:gd name="T17" fmla="*/ 3 h 4"/>
                  <a:gd name="T18" fmla="*/ 3 w 3"/>
                  <a:gd name="T19" fmla="*/ 4 h 4"/>
                  <a:gd name="T20" fmla="*/ 3 w 3"/>
                  <a:gd name="T21" fmla="*/ 4 h 4"/>
                  <a:gd name="T22" fmla="*/ 3 w 3"/>
                  <a:gd name="T23" fmla="*/ 4 h 4"/>
                  <a:gd name="T24" fmla="*/ 3 w 3"/>
                  <a:gd name="T25" fmla="*/ 3 h 4"/>
                  <a:gd name="T26" fmla="*/ 3 w 3"/>
                  <a:gd name="T27" fmla="*/ 1 h 4"/>
                  <a:gd name="T28" fmla="*/ 2 w 3"/>
                  <a:gd name="T29" fmla="*/ 0 h 4"/>
                  <a:gd name="T30" fmla="*/ 1 w 3"/>
                  <a:gd name="T31" fmla="*/ 1 h 4"/>
                  <a:gd name="T32" fmla="*/ 0 w 3"/>
                  <a:gd name="T33" fmla="*/ 2 h 4"/>
                  <a:gd name="T34" fmla="*/ 0 w 3"/>
                  <a:gd name="T35" fmla="*/ 3 h 4"/>
                  <a:gd name="T36" fmla="*/ 1 w 3"/>
                  <a:gd name="T37" fmla="*/ 4 h 4"/>
                  <a:gd name="T38" fmla="*/ 3 w 3"/>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3" y="4"/>
                      <a:pt x="3" y="4"/>
                      <a:pt x="3" y="4"/>
                    </a:cubicBezTo>
                    <a:cubicBezTo>
                      <a:pt x="2" y="4"/>
                      <a:pt x="2" y="4"/>
                      <a:pt x="1" y="4"/>
                    </a:cubicBezTo>
                    <a:cubicBezTo>
                      <a:pt x="1" y="4"/>
                      <a:pt x="1" y="4"/>
                      <a:pt x="0" y="3"/>
                    </a:cubicBezTo>
                    <a:cubicBezTo>
                      <a:pt x="0" y="3"/>
                      <a:pt x="0" y="2"/>
                      <a:pt x="0" y="2"/>
                    </a:cubicBezTo>
                    <a:cubicBezTo>
                      <a:pt x="0" y="1"/>
                      <a:pt x="0" y="1"/>
                      <a:pt x="1" y="1"/>
                    </a:cubicBezTo>
                    <a:cubicBezTo>
                      <a:pt x="1" y="0"/>
                      <a:pt x="1" y="0"/>
                      <a:pt x="2" y="0"/>
                    </a:cubicBezTo>
                    <a:cubicBezTo>
                      <a:pt x="2" y="0"/>
                      <a:pt x="3" y="1"/>
                      <a:pt x="3" y="1"/>
                    </a:cubicBezTo>
                    <a:cubicBezTo>
                      <a:pt x="3" y="2"/>
                      <a:pt x="3" y="2"/>
                      <a:pt x="3" y="3"/>
                    </a:cubicBezTo>
                    <a:cubicBezTo>
                      <a:pt x="3" y="3"/>
                      <a:pt x="3" y="4"/>
                      <a:pt x="3" y="4"/>
                    </a:cubicBezTo>
                    <a:cubicBezTo>
                      <a:pt x="3" y="4"/>
                      <a:pt x="3" y="4"/>
                      <a:pt x="3" y="4"/>
                    </a:cubicBezTo>
                    <a:cubicBezTo>
                      <a:pt x="3" y="4"/>
                      <a:pt x="3" y="4"/>
                      <a:pt x="3" y="4"/>
                    </a:cubicBezTo>
                    <a:cubicBezTo>
                      <a:pt x="3" y="4"/>
                      <a:pt x="3" y="3"/>
                      <a:pt x="3" y="3"/>
                    </a:cubicBezTo>
                    <a:cubicBezTo>
                      <a:pt x="3" y="2"/>
                      <a:pt x="3" y="1"/>
                      <a:pt x="3" y="1"/>
                    </a:cubicBezTo>
                    <a:cubicBezTo>
                      <a:pt x="3" y="1"/>
                      <a:pt x="2" y="0"/>
                      <a:pt x="2" y="0"/>
                    </a:cubicBezTo>
                    <a:cubicBezTo>
                      <a:pt x="1" y="0"/>
                      <a:pt x="1" y="0"/>
                      <a:pt x="1" y="1"/>
                    </a:cubicBezTo>
                    <a:cubicBezTo>
                      <a:pt x="0" y="1"/>
                      <a:pt x="0" y="1"/>
                      <a:pt x="0" y="2"/>
                    </a:cubicBezTo>
                    <a:cubicBezTo>
                      <a:pt x="0" y="2"/>
                      <a:pt x="0" y="3"/>
                      <a:pt x="0" y="3"/>
                    </a:cubicBezTo>
                    <a:cubicBezTo>
                      <a:pt x="0" y="4"/>
                      <a:pt x="1" y="4"/>
                      <a:pt x="1" y="4"/>
                    </a:cubicBezTo>
                    <a:cubicBezTo>
                      <a:pt x="2" y="4"/>
                      <a:pt x="2" y="4"/>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48" name="Freeform 444"/>
              <p:cNvSpPr>
                <a:spLocks/>
              </p:cNvSpPr>
              <p:nvPr/>
            </p:nvSpPr>
            <p:spPr bwMode="auto">
              <a:xfrm>
                <a:off x="2229" y="520"/>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2"/>
                      <a:pt x="0" y="2"/>
                      <a:pt x="0" y="1"/>
                    </a:cubicBezTo>
                    <a:cubicBezTo>
                      <a:pt x="0" y="1"/>
                      <a:pt x="0" y="1"/>
                      <a:pt x="0" y="0"/>
                    </a:cubicBezTo>
                    <a:cubicBezTo>
                      <a:pt x="0" y="0"/>
                      <a:pt x="0"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49" name="Freeform 445"/>
              <p:cNvSpPr>
                <a:spLocks/>
              </p:cNvSpPr>
              <p:nvPr/>
            </p:nvSpPr>
            <p:spPr bwMode="auto">
              <a:xfrm>
                <a:off x="2229" y="520"/>
                <a:ext cx="2" cy="5"/>
              </a:xfrm>
              <a:custGeom>
                <a:avLst/>
                <a:gdLst>
                  <a:gd name="T0" fmla="*/ 1 w 1"/>
                  <a:gd name="T1" fmla="*/ 1 h 2"/>
                  <a:gd name="T2" fmla="*/ 1 w 1"/>
                  <a:gd name="T3" fmla="*/ 1 h 2"/>
                  <a:gd name="T4" fmla="*/ 0 w 1"/>
                  <a:gd name="T5" fmla="*/ 2 h 2"/>
                  <a:gd name="T6" fmla="*/ 0 w 1"/>
                  <a:gd name="T7" fmla="*/ 1 h 2"/>
                  <a:gd name="T8" fmla="*/ 0 w 1"/>
                  <a:gd name="T9" fmla="*/ 1 h 2"/>
                  <a:gd name="T10" fmla="*/ 0 w 1"/>
                  <a:gd name="T11" fmla="*/ 0 h 2"/>
                  <a:gd name="T12" fmla="*/ 0 w 1"/>
                  <a:gd name="T13" fmla="*/ 0 h 2"/>
                  <a:gd name="T14" fmla="*/ 1 w 1"/>
                  <a:gd name="T15" fmla="*/ 0 h 2"/>
                  <a:gd name="T16" fmla="*/ 1 w 1"/>
                  <a:gd name="T17" fmla="*/ 1 h 2"/>
                  <a:gd name="T18" fmla="*/ 1 w 1"/>
                  <a:gd name="T19" fmla="*/ 1 h 2"/>
                  <a:gd name="T20" fmla="*/ 1 w 1"/>
                  <a:gd name="T21" fmla="*/ 1 h 2"/>
                  <a:gd name="T22" fmla="*/ 1 w 1"/>
                  <a:gd name="T23" fmla="*/ 1 h 2"/>
                  <a:gd name="T24" fmla="*/ 1 w 1"/>
                  <a:gd name="T25" fmla="*/ 1 h 2"/>
                  <a:gd name="T26" fmla="*/ 1 w 1"/>
                  <a:gd name="T27" fmla="*/ 0 h 2"/>
                  <a:gd name="T28" fmla="*/ 0 w 1"/>
                  <a:gd name="T29" fmla="*/ 0 h 2"/>
                  <a:gd name="T30" fmla="*/ 0 w 1"/>
                  <a:gd name="T31" fmla="*/ 0 h 2"/>
                  <a:gd name="T32" fmla="*/ 0 w 1"/>
                  <a:gd name="T33" fmla="*/ 1 h 2"/>
                  <a:gd name="T34" fmla="*/ 0 w 1"/>
                  <a:gd name="T35" fmla="*/ 1 h 2"/>
                  <a:gd name="T36" fmla="*/ 0 w 1"/>
                  <a:gd name="T37" fmla="*/ 2 h 2"/>
                  <a:gd name="T38" fmla="*/ 1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1"/>
                    </a:moveTo>
                    <a:cubicBezTo>
                      <a:pt x="1" y="1"/>
                      <a:pt x="1" y="1"/>
                      <a:pt x="1" y="1"/>
                    </a:cubicBezTo>
                    <a:cubicBezTo>
                      <a:pt x="1" y="2"/>
                      <a:pt x="0" y="2"/>
                      <a:pt x="0" y="2"/>
                    </a:cubicBezTo>
                    <a:cubicBezTo>
                      <a:pt x="0" y="2"/>
                      <a:pt x="0" y="2"/>
                      <a:pt x="0" y="1"/>
                    </a:cubicBezTo>
                    <a:cubicBezTo>
                      <a:pt x="0" y="1"/>
                      <a:pt x="0" y="1"/>
                      <a:pt x="0" y="1"/>
                    </a:cubicBezTo>
                    <a:cubicBezTo>
                      <a:pt x="0" y="1"/>
                      <a:pt x="0" y="1"/>
                      <a:pt x="0" y="0"/>
                    </a:cubicBezTo>
                    <a:cubicBezTo>
                      <a:pt x="0" y="0"/>
                      <a:pt x="0" y="0"/>
                      <a:pt x="0" y="0"/>
                    </a:cubicBezTo>
                    <a:cubicBezTo>
                      <a:pt x="0" y="0"/>
                      <a:pt x="0"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0"/>
                      <a:pt x="0" y="0"/>
                    </a:cubicBezTo>
                    <a:cubicBezTo>
                      <a:pt x="0" y="0"/>
                      <a:pt x="0" y="0"/>
                      <a:pt x="0" y="0"/>
                    </a:cubicBezTo>
                    <a:cubicBezTo>
                      <a:pt x="0" y="1"/>
                      <a:pt x="0" y="1"/>
                      <a:pt x="0" y="1"/>
                    </a:cubicBezTo>
                    <a:cubicBezTo>
                      <a:pt x="0" y="1"/>
                      <a:pt x="0" y="1"/>
                      <a:pt x="0" y="1"/>
                    </a:cubicBezTo>
                    <a:cubicBezTo>
                      <a:pt x="0" y="2"/>
                      <a:pt x="0" y="2"/>
                      <a:pt x="0" y="2"/>
                    </a:cubicBezTo>
                    <a:cubicBezTo>
                      <a:pt x="0" y="2"/>
                      <a:pt x="1" y="2"/>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50" name="Freeform 446"/>
              <p:cNvSpPr>
                <a:spLocks/>
              </p:cNvSpPr>
              <p:nvPr/>
            </p:nvSpPr>
            <p:spPr bwMode="auto">
              <a:xfrm>
                <a:off x="2156" y="560"/>
                <a:ext cx="7" cy="10"/>
              </a:xfrm>
              <a:custGeom>
                <a:avLst/>
                <a:gdLst>
                  <a:gd name="T0" fmla="*/ 2 w 3"/>
                  <a:gd name="T1" fmla="*/ 4 h 4"/>
                  <a:gd name="T2" fmla="*/ 0 w 3"/>
                  <a:gd name="T3" fmla="*/ 3 h 4"/>
                  <a:gd name="T4" fmla="*/ 0 w 3"/>
                  <a:gd name="T5" fmla="*/ 1 h 4"/>
                  <a:gd name="T6" fmla="*/ 2 w 3"/>
                  <a:gd name="T7" fmla="*/ 1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4"/>
                      <a:pt x="0" y="3"/>
                    </a:cubicBezTo>
                    <a:cubicBezTo>
                      <a:pt x="0" y="2"/>
                      <a:pt x="0" y="1"/>
                      <a:pt x="0" y="1"/>
                    </a:cubicBezTo>
                    <a:cubicBezTo>
                      <a:pt x="1" y="0"/>
                      <a:pt x="2" y="0"/>
                      <a:pt x="2" y="1"/>
                    </a:cubicBezTo>
                    <a:cubicBezTo>
                      <a:pt x="3" y="2"/>
                      <a:pt x="3" y="3"/>
                      <a:pt x="2"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51" name="Freeform 447"/>
              <p:cNvSpPr>
                <a:spLocks/>
              </p:cNvSpPr>
              <p:nvPr/>
            </p:nvSpPr>
            <p:spPr bwMode="auto">
              <a:xfrm>
                <a:off x="2156" y="560"/>
                <a:ext cx="7" cy="10"/>
              </a:xfrm>
              <a:custGeom>
                <a:avLst/>
                <a:gdLst>
                  <a:gd name="T0" fmla="*/ 2 w 3"/>
                  <a:gd name="T1" fmla="*/ 4 h 4"/>
                  <a:gd name="T2" fmla="*/ 2 w 3"/>
                  <a:gd name="T3" fmla="*/ 4 h 4"/>
                  <a:gd name="T4" fmla="*/ 1 w 3"/>
                  <a:gd name="T5" fmla="*/ 4 h 4"/>
                  <a:gd name="T6" fmla="*/ 0 w 3"/>
                  <a:gd name="T7" fmla="*/ 3 h 4"/>
                  <a:gd name="T8" fmla="*/ 0 w 3"/>
                  <a:gd name="T9" fmla="*/ 2 h 4"/>
                  <a:gd name="T10" fmla="*/ 0 w 3"/>
                  <a:gd name="T11" fmla="*/ 1 h 4"/>
                  <a:gd name="T12" fmla="*/ 2 w 3"/>
                  <a:gd name="T13" fmla="*/ 0 h 4"/>
                  <a:gd name="T14" fmla="*/ 2 w 3"/>
                  <a:gd name="T15" fmla="*/ 1 h 4"/>
                  <a:gd name="T16" fmla="*/ 3 w 3"/>
                  <a:gd name="T17" fmla="*/ 2 h 4"/>
                  <a:gd name="T18" fmla="*/ 2 w 3"/>
                  <a:gd name="T19" fmla="*/ 4 h 4"/>
                  <a:gd name="T20" fmla="*/ 2 w 3"/>
                  <a:gd name="T21" fmla="*/ 4 h 4"/>
                  <a:gd name="T22" fmla="*/ 2 w 3"/>
                  <a:gd name="T23" fmla="*/ 4 h 4"/>
                  <a:gd name="T24" fmla="*/ 3 w 3"/>
                  <a:gd name="T25" fmla="*/ 2 h 4"/>
                  <a:gd name="T26" fmla="*/ 3 w 3"/>
                  <a:gd name="T27" fmla="*/ 1 h 4"/>
                  <a:gd name="T28" fmla="*/ 2 w 3"/>
                  <a:gd name="T29" fmla="*/ 0 h 4"/>
                  <a:gd name="T30" fmla="*/ 0 w 3"/>
                  <a:gd name="T31" fmla="*/ 1 h 4"/>
                  <a:gd name="T32" fmla="*/ 0 w 3"/>
                  <a:gd name="T33" fmla="*/ 2 h 4"/>
                  <a:gd name="T34" fmla="*/ 0 w 3"/>
                  <a:gd name="T35" fmla="*/ 3 h 4"/>
                  <a:gd name="T36" fmla="*/ 1 w 3"/>
                  <a:gd name="T37" fmla="*/ 4 h 4"/>
                  <a:gd name="T38" fmla="*/ 2 w 3"/>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2" y="4"/>
                    </a:moveTo>
                    <a:cubicBezTo>
                      <a:pt x="2" y="4"/>
                      <a:pt x="2" y="4"/>
                      <a:pt x="2" y="4"/>
                    </a:cubicBezTo>
                    <a:cubicBezTo>
                      <a:pt x="2" y="4"/>
                      <a:pt x="1" y="4"/>
                      <a:pt x="1" y="4"/>
                    </a:cubicBezTo>
                    <a:cubicBezTo>
                      <a:pt x="1" y="4"/>
                      <a:pt x="0" y="4"/>
                      <a:pt x="0" y="3"/>
                    </a:cubicBezTo>
                    <a:cubicBezTo>
                      <a:pt x="0" y="3"/>
                      <a:pt x="0" y="2"/>
                      <a:pt x="0" y="2"/>
                    </a:cubicBezTo>
                    <a:cubicBezTo>
                      <a:pt x="0" y="1"/>
                      <a:pt x="0" y="1"/>
                      <a:pt x="0" y="1"/>
                    </a:cubicBezTo>
                    <a:cubicBezTo>
                      <a:pt x="1" y="0"/>
                      <a:pt x="1" y="0"/>
                      <a:pt x="2" y="0"/>
                    </a:cubicBezTo>
                    <a:cubicBezTo>
                      <a:pt x="2" y="0"/>
                      <a:pt x="2" y="1"/>
                      <a:pt x="2" y="1"/>
                    </a:cubicBezTo>
                    <a:cubicBezTo>
                      <a:pt x="3" y="1"/>
                      <a:pt x="3" y="2"/>
                      <a:pt x="3" y="2"/>
                    </a:cubicBezTo>
                    <a:cubicBezTo>
                      <a:pt x="3" y="3"/>
                      <a:pt x="2" y="3"/>
                      <a:pt x="2" y="4"/>
                    </a:cubicBezTo>
                    <a:cubicBezTo>
                      <a:pt x="2" y="4"/>
                      <a:pt x="2" y="4"/>
                      <a:pt x="2" y="4"/>
                    </a:cubicBezTo>
                    <a:cubicBezTo>
                      <a:pt x="2" y="4"/>
                      <a:pt x="2" y="4"/>
                      <a:pt x="2" y="4"/>
                    </a:cubicBezTo>
                    <a:cubicBezTo>
                      <a:pt x="2" y="3"/>
                      <a:pt x="3" y="3"/>
                      <a:pt x="3" y="2"/>
                    </a:cubicBezTo>
                    <a:cubicBezTo>
                      <a:pt x="3" y="2"/>
                      <a:pt x="3" y="1"/>
                      <a:pt x="3" y="1"/>
                    </a:cubicBezTo>
                    <a:cubicBezTo>
                      <a:pt x="2" y="1"/>
                      <a:pt x="2" y="0"/>
                      <a:pt x="2" y="0"/>
                    </a:cubicBezTo>
                    <a:cubicBezTo>
                      <a:pt x="1" y="0"/>
                      <a:pt x="1" y="0"/>
                      <a:pt x="0" y="1"/>
                    </a:cubicBezTo>
                    <a:cubicBezTo>
                      <a:pt x="0" y="1"/>
                      <a:pt x="0" y="1"/>
                      <a:pt x="0" y="2"/>
                    </a:cubicBezTo>
                    <a:cubicBezTo>
                      <a:pt x="0" y="2"/>
                      <a:pt x="0" y="3"/>
                      <a:pt x="0" y="3"/>
                    </a:cubicBezTo>
                    <a:cubicBezTo>
                      <a:pt x="0" y="4"/>
                      <a:pt x="1" y="4"/>
                      <a:pt x="1" y="4"/>
                    </a:cubicBezTo>
                    <a:cubicBezTo>
                      <a:pt x="1" y="4"/>
                      <a:pt x="2" y="4"/>
                      <a:pt x="2"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52" name="Freeform 448"/>
              <p:cNvSpPr>
                <a:spLocks/>
              </p:cNvSpPr>
              <p:nvPr/>
            </p:nvSpPr>
            <p:spPr bwMode="auto">
              <a:xfrm>
                <a:off x="2144" y="558"/>
                <a:ext cx="7" cy="9"/>
              </a:xfrm>
              <a:custGeom>
                <a:avLst/>
                <a:gdLst>
                  <a:gd name="T0" fmla="*/ 2 w 3"/>
                  <a:gd name="T1" fmla="*/ 3 h 4"/>
                  <a:gd name="T2" fmla="*/ 0 w 3"/>
                  <a:gd name="T3" fmla="*/ 3 h 4"/>
                  <a:gd name="T4" fmla="*/ 1 w 3"/>
                  <a:gd name="T5" fmla="*/ 1 h 4"/>
                  <a:gd name="T6" fmla="*/ 2 w 3"/>
                  <a:gd name="T7" fmla="*/ 1 h 4"/>
                  <a:gd name="T8" fmla="*/ 2 w 3"/>
                  <a:gd name="T9" fmla="*/ 3 h 4"/>
                </a:gdLst>
                <a:ahLst/>
                <a:cxnLst>
                  <a:cxn ang="0">
                    <a:pos x="T0" y="T1"/>
                  </a:cxn>
                  <a:cxn ang="0">
                    <a:pos x="T2" y="T3"/>
                  </a:cxn>
                  <a:cxn ang="0">
                    <a:pos x="T4" y="T5"/>
                  </a:cxn>
                  <a:cxn ang="0">
                    <a:pos x="T6" y="T7"/>
                  </a:cxn>
                  <a:cxn ang="0">
                    <a:pos x="T8" y="T9"/>
                  </a:cxn>
                </a:cxnLst>
                <a:rect l="0" t="0" r="r" b="b"/>
                <a:pathLst>
                  <a:path w="3" h="4">
                    <a:moveTo>
                      <a:pt x="2" y="3"/>
                    </a:moveTo>
                    <a:cubicBezTo>
                      <a:pt x="1" y="4"/>
                      <a:pt x="0" y="4"/>
                      <a:pt x="0" y="3"/>
                    </a:cubicBezTo>
                    <a:cubicBezTo>
                      <a:pt x="0" y="2"/>
                      <a:pt x="0" y="1"/>
                      <a:pt x="1" y="1"/>
                    </a:cubicBezTo>
                    <a:cubicBezTo>
                      <a:pt x="1" y="0"/>
                      <a:pt x="2" y="0"/>
                      <a:pt x="2" y="1"/>
                    </a:cubicBezTo>
                    <a:cubicBezTo>
                      <a:pt x="3" y="2"/>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53" name="Freeform 449"/>
              <p:cNvSpPr>
                <a:spLocks/>
              </p:cNvSpPr>
              <p:nvPr/>
            </p:nvSpPr>
            <p:spPr bwMode="auto">
              <a:xfrm>
                <a:off x="2144" y="558"/>
                <a:ext cx="7" cy="9"/>
              </a:xfrm>
              <a:custGeom>
                <a:avLst/>
                <a:gdLst>
                  <a:gd name="T0" fmla="*/ 2 w 3"/>
                  <a:gd name="T1" fmla="*/ 3 h 4"/>
                  <a:gd name="T2" fmla="*/ 2 w 3"/>
                  <a:gd name="T3" fmla="*/ 3 h 4"/>
                  <a:gd name="T4" fmla="*/ 1 w 3"/>
                  <a:gd name="T5" fmla="*/ 4 h 4"/>
                  <a:gd name="T6" fmla="*/ 0 w 3"/>
                  <a:gd name="T7" fmla="*/ 3 h 4"/>
                  <a:gd name="T8" fmla="*/ 0 w 3"/>
                  <a:gd name="T9" fmla="*/ 2 h 4"/>
                  <a:gd name="T10" fmla="*/ 1 w 3"/>
                  <a:gd name="T11" fmla="*/ 1 h 4"/>
                  <a:gd name="T12" fmla="*/ 2 w 3"/>
                  <a:gd name="T13" fmla="*/ 1 h 4"/>
                  <a:gd name="T14" fmla="*/ 2 w 3"/>
                  <a:gd name="T15" fmla="*/ 1 h 4"/>
                  <a:gd name="T16" fmla="*/ 2 w 3"/>
                  <a:gd name="T17" fmla="*/ 2 h 4"/>
                  <a:gd name="T18" fmla="*/ 2 w 3"/>
                  <a:gd name="T19" fmla="*/ 3 h 4"/>
                  <a:gd name="T20" fmla="*/ 2 w 3"/>
                  <a:gd name="T21" fmla="*/ 3 h 4"/>
                  <a:gd name="T22" fmla="*/ 2 w 3"/>
                  <a:gd name="T23" fmla="*/ 4 h 4"/>
                  <a:gd name="T24" fmla="*/ 3 w 3"/>
                  <a:gd name="T25" fmla="*/ 2 h 4"/>
                  <a:gd name="T26" fmla="*/ 2 w 3"/>
                  <a:gd name="T27" fmla="*/ 1 h 4"/>
                  <a:gd name="T28" fmla="*/ 2 w 3"/>
                  <a:gd name="T29" fmla="*/ 1 h 4"/>
                  <a:gd name="T30" fmla="*/ 1 w 3"/>
                  <a:gd name="T31" fmla="*/ 1 h 4"/>
                  <a:gd name="T32" fmla="*/ 0 w 3"/>
                  <a:gd name="T33" fmla="*/ 2 h 4"/>
                  <a:gd name="T34" fmla="*/ 0 w 3"/>
                  <a:gd name="T35" fmla="*/ 3 h 4"/>
                  <a:gd name="T36" fmla="*/ 1 w 3"/>
                  <a:gd name="T37" fmla="*/ 4 h 4"/>
                  <a:gd name="T38" fmla="*/ 2 w 3"/>
                  <a:gd name="T39" fmla="*/ 4 h 4"/>
                  <a:gd name="T40" fmla="*/ 2 w 3"/>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2" y="3"/>
                    </a:moveTo>
                    <a:cubicBezTo>
                      <a:pt x="2" y="3"/>
                      <a:pt x="2" y="3"/>
                      <a:pt x="2" y="3"/>
                    </a:cubicBezTo>
                    <a:cubicBezTo>
                      <a:pt x="2" y="4"/>
                      <a:pt x="1" y="4"/>
                      <a:pt x="1" y="4"/>
                    </a:cubicBezTo>
                    <a:cubicBezTo>
                      <a:pt x="1" y="4"/>
                      <a:pt x="0" y="3"/>
                      <a:pt x="0" y="3"/>
                    </a:cubicBezTo>
                    <a:cubicBezTo>
                      <a:pt x="0" y="3"/>
                      <a:pt x="0" y="2"/>
                      <a:pt x="0" y="2"/>
                    </a:cubicBezTo>
                    <a:cubicBezTo>
                      <a:pt x="0" y="1"/>
                      <a:pt x="0" y="1"/>
                      <a:pt x="1" y="1"/>
                    </a:cubicBezTo>
                    <a:cubicBezTo>
                      <a:pt x="1" y="1"/>
                      <a:pt x="1" y="0"/>
                      <a:pt x="2" y="1"/>
                    </a:cubicBezTo>
                    <a:cubicBezTo>
                      <a:pt x="2" y="1"/>
                      <a:pt x="2" y="1"/>
                      <a:pt x="2" y="1"/>
                    </a:cubicBezTo>
                    <a:cubicBezTo>
                      <a:pt x="3" y="2"/>
                      <a:pt x="3" y="2"/>
                      <a:pt x="2" y="2"/>
                    </a:cubicBezTo>
                    <a:cubicBezTo>
                      <a:pt x="2" y="3"/>
                      <a:pt x="2" y="3"/>
                      <a:pt x="2" y="3"/>
                    </a:cubicBezTo>
                    <a:cubicBezTo>
                      <a:pt x="2" y="3"/>
                      <a:pt x="2" y="3"/>
                      <a:pt x="2" y="3"/>
                    </a:cubicBezTo>
                    <a:cubicBezTo>
                      <a:pt x="2" y="4"/>
                      <a:pt x="2" y="4"/>
                      <a:pt x="2" y="4"/>
                    </a:cubicBezTo>
                    <a:cubicBezTo>
                      <a:pt x="2" y="3"/>
                      <a:pt x="2" y="3"/>
                      <a:pt x="3" y="2"/>
                    </a:cubicBezTo>
                    <a:cubicBezTo>
                      <a:pt x="3" y="2"/>
                      <a:pt x="3" y="2"/>
                      <a:pt x="2" y="1"/>
                    </a:cubicBezTo>
                    <a:cubicBezTo>
                      <a:pt x="2" y="1"/>
                      <a:pt x="2" y="1"/>
                      <a:pt x="2" y="1"/>
                    </a:cubicBezTo>
                    <a:cubicBezTo>
                      <a:pt x="1" y="0"/>
                      <a:pt x="1" y="0"/>
                      <a:pt x="1" y="1"/>
                    </a:cubicBezTo>
                    <a:cubicBezTo>
                      <a:pt x="0" y="1"/>
                      <a:pt x="0" y="1"/>
                      <a:pt x="0" y="2"/>
                    </a:cubicBezTo>
                    <a:cubicBezTo>
                      <a:pt x="0" y="2"/>
                      <a:pt x="0" y="3"/>
                      <a:pt x="0" y="3"/>
                    </a:cubicBezTo>
                    <a:cubicBezTo>
                      <a:pt x="0" y="3"/>
                      <a:pt x="1" y="4"/>
                      <a:pt x="1" y="4"/>
                    </a:cubicBezTo>
                    <a:cubicBezTo>
                      <a:pt x="1" y="4"/>
                      <a:pt x="2" y="4"/>
                      <a:pt x="2" y="4"/>
                    </a:cubicBezTo>
                    <a:lnTo>
                      <a:pt x="2" y="3"/>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54" name="Freeform 450"/>
              <p:cNvSpPr>
                <a:spLocks/>
              </p:cNvSpPr>
              <p:nvPr/>
            </p:nvSpPr>
            <p:spPr bwMode="auto">
              <a:xfrm>
                <a:off x="2135" y="556"/>
                <a:ext cx="4" cy="7"/>
              </a:xfrm>
              <a:custGeom>
                <a:avLst/>
                <a:gdLst>
                  <a:gd name="T0" fmla="*/ 2 w 2"/>
                  <a:gd name="T1" fmla="*/ 3 h 3"/>
                  <a:gd name="T2" fmla="*/ 0 w 2"/>
                  <a:gd name="T3" fmla="*/ 2 h 3"/>
                  <a:gd name="T4" fmla="*/ 1 w 2"/>
                  <a:gd name="T5" fmla="*/ 1 h 3"/>
                  <a:gd name="T6" fmla="*/ 2 w 2"/>
                  <a:gd name="T7" fmla="*/ 1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3"/>
                      <a:pt x="0" y="3"/>
                      <a:pt x="0" y="2"/>
                    </a:cubicBezTo>
                    <a:cubicBezTo>
                      <a:pt x="0" y="2"/>
                      <a:pt x="0" y="1"/>
                      <a:pt x="1" y="1"/>
                    </a:cubicBezTo>
                    <a:cubicBezTo>
                      <a:pt x="1" y="0"/>
                      <a:pt x="2" y="0"/>
                      <a:pt x="2" y="1"/>
                    </a:cubicBezTo>
                    <a:cubicBezTo>
                      <a:pt x="2" y="2"/>
                      <a:pt x="2"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55" name="Freeform 451"/>
              <p:cNvSpPr>
                <a:spLocks/>
              </p:cNvSpPr>
              <p:nvPr/>
            </p:nvSpPr>
            <p:spPr bwMode="auto">
              <a:xfrm>
                <a:off x="2135" y="556"/>
                <a:ext cx="4" cy="7"/>
              </a:xfrm>
              <a:custGeom>
                <a:avLst/>
                <a:gdLst>
                  <a:gd name="T0" fmla="*/ 2 w 2"/>
                  <a:gd name="T1" fmla="*/ 3 h 3"/>
                  <a:gd name="T2" fmla="*/ 2 w 2"/>
                  <a:gd name="T3" fmla="*/ 3 h 3"/>
                  <a:gd name="T4" fmla="*/ 1 w 2"/>
                  <a:gd name="T5" fmla="*/ 3 h 3"/>
                  <a:gd name="T6" fmla="*/ 0 w 2"/>
                  <a:gd name="T7" fmla="*/ 2 h 3"/>
                  <a:gd name="T8" fmla="*/ 0 w 2"/>
                  <a:gd name="T9" fmla="*/ 1 h 3"/>
                  <a:gd name="T10" fmla="*/ 1 w 2"/>
                  <a:gd name="T11" fmla="*/ 1 h 3"/>
                  <a:gd name="T12" fmla="*/ 1 w 2"/>
                  <a:gd name="T13" fmla="*/ 0 h 3"/>
                  <a:gd name="T14" fmla="*/ 2 w 2"/>
                  <a:gd name="T15" fmla="*/ 1 h 3"/>
                  <a:gd name="T16" fmla="*/ 2 w 2"/>
                  <a:gd name="T17" fmla="*/ 2 h 3"/>
                  <a:gd name="T18" fmla="*/ 2 w 2"/>
                  <a:gd name="T19" fmla="*/ 3 h 3"/>
                  <a:gd name="T20" fmla="*/ 2 w 2"/>
                  <a:gd name="T21" fmla="*/ 3 h 3"/>
                  <a:gd name="T22" fmla="*/ 2 w 2"/>
                  <a:gd name="T23" fmla="*/ 3 h 3"/>
                  <a:gd name="T24" fmla="*/ 2 w 2"/>
                  <a:gd name="T25" fmla="*/ 2 h 3"/>
                  <a:gd name="T26" fmla="*/ 2 w 2"/>
                  <a:gd name="T27" fmla="*/ 1 h 3"/>
                  <a:gd name="T28" fmla="*/ 1 w 2"/>
                  <a:gd name="T29" fmla="*/ 0 h 3"/>
                  <a:gd name="T30" fmla="*/ 1 w 2"/>
                  <a:gd name="T31" fmla="*/ 1 h 3"/>
                  <a:gd name="T32" fmla="*/ 0 w 2"/>
                  <a:gd name="T33" fmla="*/ 1 h 3"/>
                  <a:gd name="T34" fmla="*/ 0 w 2"/>
                  <a:gd name="T35" fmla="*/ 2 h 3"/>
                  <a:gd name="T36" fmla="*/ 1 w 2"/>
                  <a:gd name="T37" fmla="*/ 3 h 3"/>
                  <a:gd name="T38" fmla="*/ 2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3"/>
                    </a:moveTo>
                    <a:cubicBezTo>
                      <a:pt x="2" y="3"/>
                      <a:pt x="2" y="3"/>
                      <a:pt x="2" y="3"/>
                    </a:cubicBezTo>
                    <a:cubicBezTo>
                      <a:pt x="1" y="3"/>
                      <a:pt x="1" y="3"/>
                      <a:pt x="1" y="3"/>
                    </a:cubicBezTo>
                    <a:cubicBezTo>
                      <a:pt x="1" y="3"/>
                      <a:pt x="0" y="3"/>
                      <a:pt x="0" y="2"/>
                    </a:cubicBezTo>
                    <a:cubicBezTo>
                      <a:pt x="0" y="2"/>
                      <a:pt x="0" y="2"/>
                      <a:pt x="0" y="1"/>
                    </a:cubicBezTo>
                    <a:cubicBezTo>
                      <a:pt x="0" y="1"/>
                      <a:pt x="0" y="1"/>
                      <a:pt x="1" y="1"/>
                    </a:cubicBezTo>
                    <a:cubicBezTo>
                      <a:pt x="1" y="0"/>
                      <a:pt x="1" y="0"/>
                      <a:pt x="1" y="0"/>
                    </a:cubicBezTo>
                    <a:cubicBezTo>
                      <a:pt x="2" y="1"/>
                      <a:pt x="2" y="1"/>
                      <a:pt x="2" y="1"/>
                    </a:cubicBezTo>
                    <a:cubicBezTo>
                      <a:pt x="2" y="1"/>
                      <a:pt x="2" y="2"/>
                      <a:pt x="2" y="2"/>
                    </a:cubicBezTo>
                    <a:cubicBezTo>
                      <a:pt x="2" y="2"/>
                      <a:pt x="2" y="3"/>
                      <a:pt x="2" y="3"/>
                    </a:cubicBezTo>
                    <a:cubicBezTo>
                      <a:pt x="2" y="3"/>
                      <a:pt x="2" y="3"/>
                      <a:pt x="2" y="3"/>
                    </a:cubicBezTo>
                    <a:cubicBezTo>
                      <a:pt x="2" y="3"/>
                      <a:pt x="2" y="3"/>
                      <a:pt x="2" y="3"/>
                    </a:cubicBezTo>
                    <a:cubicBezTo>
                      <a:pt x="2" y="3"/>
                      <a:pt x="2" y="2"/>
                      <a:pt x="2" y="2"/>
                    </a:cubicBezTo>
                    <a:cubicBezTo>
                      <a:pt x="2" y="2"/>
                      <a:pt x="2" y="1"/>
                      <a:pt x="2" y="1"/>
                    </a:cubicBezTo>
                    <a:cubicBezTo>
                      <a:pt x="2" y="1"/>
                      <a:pt x="2" y="0"/>
                      <a:pt x="1" y="0"/>
                    </a:cubicBezTo>
                    <a:cubicBezTo>
                      <a:pt x="1" y="0"/>
                      <a:pt x="1" y="0"/>
                      <a:pt x="1" y="1"/>
                    </a:cubicBezTo>
                    <a:cubicBezTo>
                      <a:pt x="0" y="1"/>
                      <a:pt x="0" y="1"/>
                      <a:pt x="0" y="1"/>
                    </a:cubicBezTo>
                    <a:cubicBezTo>
                      <a:pt x="0" y="2"/>
                      <a:pt x="0" y="2"/>
                      <a:pt x="0" y="2"/>
                    </a:cubicBezTo>
                    <a:cubicBezTo>
                      <a:pt x="0" y="3"/>
                      <a:pt x="0" y="3"/>
                      <a:pt x="1" y="3"/>
                    </a:cubicBezTo>
                    <a:cubicBezTo>
                      <a:pt x="1" y="3"/>
                      <a:pt x="1"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56" name="Freeform 452"/>
              <p:cNvSpPr>
                <a:spLocks/>
              </p:cNvSpPr>
              <p:nvPr/>
            </p:nvSpPr>
            <p:spPr bwMode="auto">
              <a:xfrm>
                <a:off x="1513" y="1108"/>
                <a:ext cx="93" cy="73"/>
              </a:xfrm>
              <a:custGeom>
                <a:avLst/>
                <a:gdLst>
                  <a:gd name="T0" fmla="*/ 35 w 39"/>
                  <a:gd name="T1" fmla="*/ 25 h 31"/>
                  <a:gd name="T2" fmla="*/ 27 w 39"/>
                  <a:gd name="T3" fmla="*/ 10 h 31"/>
                  <a:gd name="T4" fmla="*/ 2 w 39"/>
                  <a:gd name="T5" fmla="*/ 5 h 31"/>
                  <a:gd name="T6" fmla="*/ 0 w 39"/>
                  <a:gd name="T7" fmla="*/ 7 h 31"/>
                  <a:gd name="T8" fmla="*/ 1 w 39"/>
                  <a:gd name="T9" fmla="*/ 8 h 31"/>
                  <a:gd name="T10" fmla="*/ 1 w 39"/>
                  <a:gd name="T11" fmla="*/ 8 h 31"/>
                  <a:gd name="T12" fmla="*/ 15 w 39"/>
                  <a:gd name="T13" fmla="*/ 7 h 31"/>
                  <a:gd name="T14" fmla="*/ 21 w 39"/>
                  <a:gd name="T15" fmla="*/ 16 h 31"/>
                  <a:gd name="T16" fmla="*/ 24 w 39"/>
                  <a:gd name="T17" fmla="*/ 15 h 31"/>
                  <a:gd name="T18" fmla="*/ 27 w 39"/>
                  <a:gd name="T19" fmla="*/ 21 h 31"/>
                  <a:gd name="T20" fmla="*/ 35 w 39"/>
                  <a:gd name="T2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1">
                    <a:moveTo>
                      <a:pt x="35" y="25"/>
                    </a:moveTo>
                    <a:cubicBezTo>
                      <a:pt x="39" y="20"/>
                      <a:pt x="29" y="12"/>
                      <a:pt x="27" y="10"/>
                    </a:cubicBezTo>
                    <a:cubicBezTo>
                      <a:pt x="25" y="9"/>
                      <a:pt x="11" y="0"/>
                      <a:pt x="2" y="5"/>
                    </a:cubicBezTo>
                    <a:cubicBezTo>
                      <a:pt x="1" y="5"/>
                      <a:pt x="0" y="6"/>
                      <a:pt x="0" y="7"/>
                    </a:cubicBezTo>
                    <a:cubicBezTo>
                      <a:pt x="0" y="7"/>
                      <a:pt x="0" y="8"/>
                      <a:pt x="1" y="8"/>
                    </a:cubicBezTo>
                    <a:cubicBezTo>
                      <a:pt x="1" y="8"/>
                      <a:pt x="1" y="8"/>
                      <a:pt x="1" y="8"/>
                    </a:cubicBezTo>
                    <a:cubicBezTo>
                      <a:pt x="3" y="5"/>
                      <a:pt x="8" y="5"/>
                      <a:pt x="15" y="7"/>
                    </a:cubicBezTo>
                    <a:cubicBezTo>
                      <a:pt x="21" y="10"/>
                      <a:pt x="21" y="16"/>
                      <a:pt x="21" y="16"/>
                    </a:cubicBezTo>
                    <a:cubicBezTo>
                      <a:pt x="21" y="16"/>
                      <a:pt x="22" y="15"/>
                      <a:pt x="24" y="15"/>
                    </a:cubicBezTo>
                    <a:cubicBezTo>
                      <a:pt x="26" y="15"/>
                      <a:pt x="30" y="19"/>
                      <a:pt x="27" y="21"/>
                    </a:cubicBezTo>
                    <a:cubicBezTo>
                      <a:pt x="23" y="25"/>
                      <a:pt x="32" y="31"/>
                      <a:pt x="35" y="2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57" name="Freeform 453"/>
              <p:cNvSpPr>
                <a:spLocks/>
              </p:cNvSpPr>
              <p:nvPr/>
            </p:nvSpPr>
            <p:spPr bwMode="auto">
              <a:xfrm>
                <a:off x="1853" y="584"/>
                <a:ext cx="154" cy="127"/>
              </a:xfrm>
              <a:custGeom>
                <a:avLst/>
                <a:gdLst>
                  <a:gd name="T0" fmla="*/ 1 w 65"/>
                  <a:gd name="T1" fmla="*/ 42 h 54"/>
                  <a:gd name="T2" fmla="*/ 17 w 65"/>
                  <a:gd name="T3" fmla="*/ 9 h 54"/>
                  <a:gd name="T4" fmla="*/ 56 w 65"/>
                  <a:gd name="T5" fmla="*/ 15 h 54"/>
                  <a:gd name="T6" fmla="*/ 59 w 65"/>
                  <a:gd name="T7" fmla="*/ 38 h 54"/>
                  <a:gd name="T8" fmla="*/ 49 w 65"/>
                  <a:gd name="T9" fmla="*/ 50 h 54"/>
                  <a:gd name="T10" fmla="*/ 29 w 65"/>
                  <a:gd name="T11" fmla="*/ 50 h 54"/>
                  <a:gd name="T12" fmla="*/ 24 w 65"/>
                  <a:gd name="T13" fmla="*/ 29 h 54"/>
                  <a:gd name="T14" fmla="*/ 44 w 65"/>
                  <a:gd name="T15" fmla="*/ 24 h 54"/>
                  <a:gd name="T16" fmla="*/ 38 w 65"/>
                  <a:gd name="T17" fmla="*/ 42 h 54"/>
                  <a:gd name="T18" fmla="*/ 39 w 65"/>
                  <a:gd name="T19" fmla="*/ 41 h 54"/>
                  <a:gd name="T20" fmla="*/ 40 w 65"/>
                  <a:gd name="T21" fmla="*/ 23 h 54"/>
                  <a:gd name="T22" fmla="*/ 23 w 65"/>
                  <a:gd name="T23" fmla="*/ 35 h 54"/>
                  <a:gd name="T24" fmla="*/ 36 w 65"/>
                  <a:gd name="T25" fmla="*/ 52 h 54"/>
                  <a:gd name="T26" fmla="*/ 57 w 65"/>
                  <a:gd name="T27" fmla="*/ 41 h 54"/>
                  <a:gd name="T28" fmla="*/ 38 w 65"/>
                  <a:gd name="T29" fmla="*/ 4 h 54"/>
                  <a:gd name="T30" fmla="*/ 2 w 65"/>
                  <a:gd name="T31" fmla="*/ 32 h 54"/>
                  <a:gd name="T32" fmla="*/ 2 w 65"/>
                  <a:gd name="T33" fmla="*/ 42 h 54"/>
                  <a:gd name="T34" fmla="*/ 1 w 65"/>
                  <a:gd name="T35"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1" y="42"/>
                    </a:moveTo>
                    <a:cubicBezTo>
                      <a:pt x="0" y="29"/>
                      <a:pt x="6" y="16"/>
                      <a:pt x="17" y="9"/>
                    </a:cubicBezTo>
                    <a:cubicBezTo>
                      <a:pt x="30" y="0"/>
                      <a:pt x="47" y="1"/>
                      <a:pt x="56" y="15"/>
                    </a:cubicBezTo>
                    <a:cubicBezTo>
                      <a:pt x="61" y="22"/>
                      <a:pt x="62" y="31"/>
                      <a:pt x="59" y="38"/>
                    </a:cubicBezTo>
                    <a:cubicBezTo>
                      <a:pt x="57" y="43"/>
                      <a:pt x="54" y="47"/>
                      <a:pt x="49" y="50"/>
                    </a:cubicBezTo>
                    <a:cubicBezTo>
                      <a:pt x="43" y="54"/>
                      <a:pt x="35" y="54"/>
                      <a:pt x="29" y="50"/>
                    </a:cubicBezTo>
                    <a:cubicBezTo>
                      <a:pt x="23" y="46"/>
                      <a:pt x="20" y="36"/>
                      <a:pt x="24" y="29"/>
                    </a:cubicBezTo>
                    <a:cubicBezTo>
                      <a:pt x="27" y="22"/>
                      <a:pt x="37" y="18"/>
                      <a:pt x="44" y="24"/>
                    </a:cubicBezTo>
                    <a:cubicBezTo>
                      <a:pt x="51" y="30"/>
                      <a:pt x="46" y="40"/>
                      <a:pt x="38" y="42"/>
                    </a:cubicBezTo>
                    <a:cubicBezTo>
                      <a:pt x="39" y="42"/>
                      <a:pt x="39" y="41"/>
                      <a:pt x="39" y="41"/>
                    </a:cubicBezTo>
                    <a:cubicBezTo>
                      <a:pt x="49" y="39"/>
                      <a:pt x="47" y="27"/>
                      <a:pt x="40" y="23"/>
                    </a:cubicBezTo>
                    <a:cubicBezTo>
                      <a:pt x="32" y="18"/>
                      <a:pt x="24" y="26"/>
                      <a:pt x="23" y="35"/>
                    </a:cubicBezTo>
                    <a:cubicBezTo>
                      <a:pt x="22" y="43"/>
                      <a:pt x="29" y="50"/>
                      <a:pt x="36" y="52"/>
                    </a:cubicBezTo>
                    <a:cubicBezTo>
                      <a:pt x="45" y="54"/>
                      <a:pt x="53" y="49"/>
                      <a:pt x="57" y="41"/>
                    </a:cubicBezTo>
                    <a:cubicBezTo>
                      <a:pt x="65" y="25"/>
                      <a:pt x="53" y="7"/>
                      <a:pt x="38" y="4"/>
                    </a:cubicBezTo>
                    <a:cubicBezTo>
                      <a:pt x="21" y="1"/>
                      <a:pt x="6" y="15"/>
                      <a:pt x="2" y="32"/>
                    </a:cubicBezTo>
                    <a:cubicBezTo>
                      <a:pt x="2" y="35"/>
                      <a:pt x="2" y="38"/>
                      <a:pt x="2" y="42"/>
                    </a:cubicBezTo>
                    <a:cubicBezTo>
                      <a:pt x="2" y="42"/>
                      <a:pt x="1" y="42"/>
                      <a:pt x="1" y="4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58" name="Freeform 454"/>
              <p:cNvSpPr>
                <a:spLocks/>
              </p:cNvSpPr>
              <p:nvPr/>
            </p:nvSpPr>
            <p:spPr bwMode="auto">
              <a:xfrm>
                <a:off x="1929" y="858"/>
                <a:ext cx="109" cy="111"/>
              </a:xfrm>
              <a:custGeom>
                <a:avLst/>
                <a:gdLst>
                  <a:gd name="T0" fmla="*/ 0 w 46"/>
                  <a:gd name="T1" fmla="*/ 8 h 47"/>
                  <a:gd name="T2" fmla="*/ 29 w 46"/>
                  <a:gd name="T3" fmla="*/ 5 h 47"/>
                  <a:gd name="T4" fmla="*/ 41 w 46"/>
                  <a:gd name="T5" fmla="*/ 35 h 47"/>
                  <a:gd name="T6" fmla="*/ 26 w 46"/>
                  <a:gd name="T7" fmla="*/ 46 h 47"/>
                  <a:gd name="T8" fmla="*/ 14 w 46"/>
                  <a:gd name="T9" fmla="*/ 44 h 47"/>
                  <a:gd name="T10" fmla="*/ 6 w 46"/>
                  <a:gd name="T11" fmla="*/ 30 h 47"/>
                  <a:gd name="T12" fmla="*/ 18 w 46"/>
                  <a:gd name="T13" fmla="*/ 18 h 47"/>
                  <a:gd name="T14" fmla="*/ 30 w 46"/>
                  <a:gd name="T15" fmla="*/ 29 h 47"/>
                  <a:gd name="T16" fmla="*/ 15 w 46"/>
                  <a:gd name="T17" fmla="*/ 33 h 47"/>
                  <a:gd name="T18" fmla="*/ 16 w 46"/>
                  <a:gd name="T19" fmla="*/ 34 h 47"/>
                  <a:gd name="T20" fmla="*/ 29 w 46"/>
                  <a:gd name="T21" fmla="*/ 27 h 47"/>
                  <a:gd name="T22" fmla="*/ 14 w 46"/>
                  <a:gd name="T23" fmla="*/ 20 h 47"/>
                  <a:gd name="T24" fmla="*/ 8 w 46"/>
                  <a:gd name="T25" fmla="*/ 36 h 47"/>
                  <a:gd name="T26" fmla="*/ 24 w 46"/>
                  <a:gd name="T27" fmla="*/ 46 h 47"/>
                  <a:gd name="T28" fmla="*/ 41 w 46"/>
                  <a:gd name="T29" fmla="*/ 18 h 47"/>
                  <a:gd name="T30" fmla="*/ 8 w 46"/>
                  <a:gd name="T31" fmla="*/ 5 h 47"/>
                  <a:gd name="T32" fmla="*/ 1 w 46"/>
                  <a:gd name="T33" fmla="*/ 8 h 47"/>
                  <a:gd name="T34" fmla="*/ 0 w 46"/>
                  <a:gd name="T3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7">
                    <a:moveTo>
                      <a:pt x="0" y="8"/>
                    </a:moveTo>
                    <a:cubicBezTo>
                      <a:pt x="8" y="2"/>
                      <a:pt x="20" y="1"/>
                      <a:pt x="29" y="5"/>
                    </a:cubicBezTo>
                    <a:cubicBezTo>
                      <a:pt x="40" y="11"/>
                      <a:pt x="46" y="23"/>
                      <a:pt x="41" y="35"/>
                    </a:cubicBezTo>
                    <a:cubicBezTo>
                      <a:pt x="38" y="40"/>
                      <a:pt x="33" y="45"/>
                      <a:pt x="26" y="46"/>
                    </a:cubicBezTo>
                    <a:cubicBezTo>
                      <a:pt x="22" y="47"/>
                      <a:pt x="18" y="46"/>
                      <a:pt x="14" y="44"/>
                    </a:cubicBezTo>
                    <a:cubicBezTo>
                      <a:pt x="9" y="41"/>
                      <a:pt x="6" y="36"/>
                      <a:pt x="6" y="30"/>
                    </a:cubicBezTo>
                    <a:cubicBezTo>
                      <a:pt x="6" y="24"/>
                      <a:pt x="12" y="18"/>
                      <a:pt x="18" y="18"/>
                    </a:cubicBezTo>
                    <a:cubicBezTo>
                      <a:pt x="25" y="18"/>
                      <a:pt x="31" y="23"/>
                      <a:pt x="30" y="29"/>
                    </a:cubicBezTo>
                    <a:cubicBezTo>
                      <a:pt x="29" y="37"/>
                      <a:pt x="20" y="38"/>
                      <a:pt x="15" y="33"/>
                    </a:cubicBezTo>
                    <a:cubicBezTo>
                      <a:pt x="16" y="33"/>
                      <a:pt x="16" y="33"/>
                      <a:pt x="16" y="34"/>
                    </a:cubicBezTo>
                    <a:cubicBezTo>
                      <a:pt x="21" y="39"/>
                      <a:pt x="29" y="33"/>
                      <a:pt x="29" y="27"/>
                    </a:cubicBezTo>
                    <a:cubicBezTo>
                      <a:pt x="29" y="19"/>
                      <a:pt x="20" y="17"/>
                      <a:pt x="14" y="20"/>
                    </a:cubicBezTo>
                    <a:cubicBezTo>
                      <a:pt x="8" y="23"/>
                      <a:pt x="6" y="30"/>
                      <a:pt x="8" y="36"/>
                    </a:cubicBezTo>
                    <a:cubicBezTo>
                      <a:pt x="9" y="42"/>
                      <a:pt x="17" y="46"/>
                      <a:pt x="24" y="46"/>
                    </a:cubicBezTo>
                    <a:cubicBezTo>
                      <a:pt x="37" y="45"/>
                      <a:pt x="45" y="29"/>
                      <a:pt x="41" y="18"/>
                    </a:cubicBezTo>
                    <a:cubicBezTo>
                      <a:pt x="36" y="5"/>
                      <a:pt x="20" y="0"/>
                      <a:pt x="8" y="5"/>
                    </a:cubicBezTo>
                    <a:cubicBezTo>
                      <a:pt x="5" y="6"/>
                      <a:pt x="3" y="7"/>
                      <a:pt x="1" y="8"/>
                    </a:cubicBezTo>
                    <a:cubicBezTo>
                      <a:pt x="1" y="8"/>
                      <a:pt x="0" y="8"/>
                      <a:pt x="0" y="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59" name="Freeform 455"/>
              <p:cNvSpPr>
                <a:spLocks/>
              </p:cNvSpPr>
              <p:nvPr/>
            </p:nvSpPr>
            <p:spPr bwMode="auto">
              <a:xfrm>
                <a:off x="1398" y="1545"/>
                <a:ext cx="30"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60" name="Freeform 456"/>
              <p:cNvSpPr>
                <a:spLocks/>
              </p:cNvSpPr>
              <p:nvPr/>
            </p:nvSpPr>
            <p:spPr bwMode="auto">
              <a:xfrm>
                <a:off x="1398" y="1545"/>
                <a:ext cx="30" cy="24"/>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2 h 10"/>
                  <a:gd name="T14" fmla="*/ 8 w 13"/>
                  <a:gd name="T15" fmla="*/ 2 h 10"/>
                  <a:gd name="T16" fmla="*/ 11 w 13"/>
                  <a:gd name="T17" fmla="*/ 4 h 10"/>
                  <a:gd name="T18" fmla="*/ 12 w 13"/>
                  <a:gd name="T19" fmla="*/ 7 h 10"/>
                  <a:gd name="T20" fmla="*/ 12 w 13"/>
                  <a:gd name="T21" fmla="*/ 7 h 10"/>
                  <a:gd name="T22" fmla="*/ 9 w 13"/>
                  <a:gd name="T23" fmla="*/ 9 h 10"/>
                  <a:gd name="T24" fmla="*/ 6 w 13"/>
                  <a:gd name="T25" fmla="*/ 9 h 10"/>
                  <a:gd name="T26" fmla="*/ 5 w 13"/>
                  <a:gd name="T27" fmla="*/ 8 h 10"/>
                  <a:gd name="T28" fmla="*/ 5 w 13"/>
                  <a:gd name="T29" fmla="*/ 9 h 10"/>
                  <a:gd name="T30" fmla="*/ 5 w 13"/>
                  <a:gd name="T31" fmla="*/ 9 h 10"/>
                  <a:gd name="T32" fmla="*/ 5 w 13"/>
                  <a:gd name="T33" fmla="*/ 10 h 10"/>
                  <a:gd name="T34" fmla="*/ 10 w 13"/>
                  <a:gd name="T35" fmla="*/ 10 h 10"/>
                  <a:gd name="T36" fmla="*/ 13 w 13"/>
                  <a:gd name="T37" fmla="*/ 8 h 10"/>
                  <a:gd name="T38" fmla="*/ 13 w 13"/>
                  <a:gd name="T39" fmla="*/ 7 h 10"/>
                  <a:gd name="T40" fmla="*/ 12 w 13"/>
                  <a:gd name="T41" fmla="*/ 4 h 10"/>
                  <a:gd name="T42" fmla="*/ 8 w 13"/>
                  <a:gd name="T43" fmla="*/ 1 h 10"/>
                  <a:gd name="T44" fmla="*/ 8 w 13"/>
                  <a:gd name="T45" fmla="*/ 1 h 10"/>
                  <a:gd name="T46" fmla="*/ 4 w 13"/>
                  <a:gd name="T47" fmla="*/ 0 h 10"/>
                  <a:gd name="T48" fmla="*/ 1 w 13"/>
                  <a:gd name="T49" fmla="*/ 3 h 10"/>
                  <a:gd name="T50" fmla="*/ 1 w 13"/>
                  <a:gd name="T51" fmla="*/ 3 h 10"/>
                  <a:gd name="T52" fmla="*/ 1 w 13"/>
                  <a:gd name="T53" fmla="*/ 7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3" y="7"/>
                      <a:pt x="2" y="6"/>
                    </a:cubicBezTo>
                    <a:cubicBezTo>
                      <a:pt x="1" y="5"/>
                      <a:pt x="1" y="4"/>
                      <a:pt x="2" y="3"/>
                    </a:cubicBezTo>
                    <a:cubicBezTo>
                      <a:pt x="2" y="3"/>
                      <a:pt x="2" y="3"/>
                      <a:pt x="2" y="3"/>
                    </a:cubicBezTo>
                    <a:cubicBezTo>
                      <a:pt x="2" y="2"/>
                      <a:pt x="3" y="2"/>
                      <a:pt x="4" y="1"/>
                    </a:cubicBezTo>
                    <a:cubicBezTo>
                      <a:pt x="5" y="1"/>
                      <a:pt x="6" y="1"/>
                      <a:pt x="8" y="2"/>
                    </a:cubicBezTo>
                    <a:cubicBezTo>
                      <a:pt x="8" y="2"/>
                      <a:pt x="8" y="2"/>
                      <a:pt x="8" y="2"/>
                    </a:cubicBezTo>
                    <a:cubicBezTo>
                      <a:pt x="9" y="2"/>
                      <a:pt x="10" y="3"/>
                      <a:pt x="11" y="4"/>
                    </a:cubicBezTo>
                    <a:cubicBezTo>
                      <a:pt x="12" y="5"/>
                      <a:pt x="12" y="6"/>
                      <a:pt x="12" y="7"/>
                    </a:cubicBezTo>
                    <a:cubicBezTo>
                      <a:pt x="12" y="7"/>
                      <a:pt x="12" y="7"/>
                      <a:pt x="12" y="7"/>
                    </a:cubicBezTo>
                    <a:cubicBezTo>
                      <a:pt x="11" y="8"/>
                      <a:pt x="10" y="9"/>
                      <a:pt x="9" y="9"/>
                    </a:cubicBezTo>
                    <a:cubicBezTo>
                      <a:pt x="8" y="9"/>
                      <a:pt x="7" y="9"/>
                      <a:pt x="6" y="9"/>
                    </a:cubicBezTo>
                    <a:cubicBezTo>
                      <a:pt x="5" y="9"/>
                      <a:pt x="5" y="8"/>
                      <a:pt x="5" y="8"/>
                    </a:cubicBezTo>
                    <a:cubicBezTo>
                      <a:pt x="5" y="9"/>
                      <a:pt x="5" y="9"/>
                      <a:pt x="5" y="9"/>
                    </a:cubicBezTo>
                    <a:cubicBezTo>
                      <a:pt x="5" y="9"/>
                      <a:pt x="5" y="9"/>
                      <a:pt x="5" y="9"/>
                    </a:cubicBezTo>
                    <a:cubicBezTo>
                      <a:pt x="5" y="9"/>
                      <a:pt x="5" y="10"/>
                      <a:pt x="5" y="10"/>
                    </a:cubicBezTo>
                    <a:cubicBezTo>
                      <a:pt x="7" y="10"/>
                      <a:pt x="8" y="10"/>
                      <a:pt x="10" y="10"/>
                    </a:cubicBezTo>
                    <a:cubicBezTo>
                      <a:pt x="11" y="10"/>
                      <a:pt x="12" y="9"/>
                      <a:pt x="13" y="8"/>
                    </a:cubicBezTo>
                    <a:cubicBezTo>
                      <a:pt x="13" y="7"/>
                      <a:pt x="13" y="7"/>
                      <a:pt x="13" y="7"/>
                    </a:cubicBezTo>
                    <a:cubicBezTo>
                      <a:pt x="13" y="6"/>
                      <a:pt x="13" y="5"/>
                      <a:pt x="12" y="4"/>
                    </a:cubicBezTo>
                    <a:cubicBezTo>
                      <a:pt x="11" y="2"/>
                      <a:pt x="10" y="1"/>
                      <a:pt x="8" y="1"/>
                    </a:cubicBezTo>
                    <a:cubicBezTo>
                      <a:pt x="8" y="1"/>
                      <a:pt x="8" y="1"/>
                      <a:pt x="8" y="1"/>
                    </a:cubicBezTo>
                    <a:cubicBezTo>
                      <a:pt x="6" y="0"/>
                      <a:pt x="5" y="0"/>
                      <a:pt x="4" y="0"/>
                    </a:cubicBezTo>
                    <a:cubicBezTo>
                      <a:pt x="2" y="1"/>
                      <a:pt x="1" y="1"/>
                      <a:pt x="1" y="3"/>
                    </a:cubicBezTo>
                    <a:cubicBezTo>
                      <a:pt x="1" y="3"/>
                      <a:pt x="1" y="3"/>
                      <a:pt x="1" y="3"/>
                    </a:cubicBezTo>
                    <a:cubicBezTo>
                      <a:pt x="0" y="4"/>
                      <a:pt x="0" y="5"/>
                      <a:pt x="1" y="7"/>
                    </a:cubicBezTo>
                    <a:cubicBezTo>
                      <a:pt x="2" y="8"/>
                      <a:pt x="3" y="9"/>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61" name="Freeform 457"/>
              <p:cNvSpPr>
                <a:spLocks/>
              </p:cNvSpPr>
              <p:nvPr/>
            </p:nvSpPr>
            <p:spPr bwMode="auto">
              <a:xfrm>
                <a:off x="1414" y="1566"/>
                <a:ext cx="31" cy="24"/>
              </a:xfrm>
              <a:custGeom>
                <a:avLst/>
                <a:gdLst>
                  <a:gd name="T0" fmla="*/ 5 w 13"/>
                  <a:gd name="T1" fmla="*/ 9 h 10"/>
                  <a:gd name="T2" fmla="*/ 1 w 13"/>
                  <a:gd name="T3" fmla="*/ 3 h 10"/>
                  <a:gd name="T4" fmla="*/ 8 w 13"/>
                  <a:gd name="T5" fmla="*/ 2 h 10"/>
                  <a:gd name="T6" fmla="*/ 12 w 13"/>
                  <a:gd name="T7" fmla="*/ 8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2"/>
                    </a:cubicBezTo>
                    <a:cubicBezTo>
                      <a:pt x="11" y="3"/>
                      <a:pt x="13" y="5"/>
                      <a:pt x="12" y="8"/>
                    </a:cubicBezTo>
                    <a:cubicBezTo>
                      <a:pt x="11" y="10"/>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62" name="Freeform 458"/>
              <p:cNvSpPr>
                <a:spLocks/>
              </p:cNvSpPr>
              <p:nvPr/>
            </p:nvSpPr>
            <p:spPr bwMode="auto">
              <a:xfrm>
                <a:off x="1414" y="1566"/>
                <a:ext cx="31" cy="26"/>
              </a:xfrm>
              <a:custGeom>
                <a:avLst/>
                <a:gdLst>
                  <a:gd name="T0" fmla="*/ 5 w 13"/>
                  <a:gd name="T1" fmla="*/ 9 h 11"/>
                  <a:gd name="T2" fmla="*/ 5 w 13"/>
                  <a:gd name="T3" fmla="*/ 9 h 11"/>
                  <a:gd name="T4" fmla="*/ 2 w 13"/>
                  <a:gd name="T5" fmla="*/ 6 h 11"/>
                  <a:gd name="T6" fmla="*/ 1 w 13"/>
                  <a:gd name="T7" fmla="*/ 3 h 11"/>
                  <a:gd name="T8" fmla="*/ 1 w 13"/>
                  <a:gd name="T9" fmla="*/ 3 h 11"/>
                  <a:gd name="T10" fmla="*/ 3 w 13"/>
                  <a:gd name="T11" fmla="*/ 2 h 11"/>
                  <a:gd name="T12" fmla="*/ 7 w 13"/>
                  <a:gd name="T13" fmla="*/ 2 h 11"/>
                  <a:gd name="T14" fmla="*/ 8 w 13"/>
                  <a:gd name="T15" fmla="*/ 2 h 11"/>
                  <a:gd name="T16" fmla="*/ 11 w 13"/>
                  <a:gd name="T17" fmla="*/ 4 h 11"/>
                  <a:gd name="T18" fmla="*/ 11 w 13"/>
                  <a:gd name="T19" fmla="*/ 7 h 11"/>
                  <a:gd name="T20" fmla="*/ 11 w 13"/>
                  <a:gd name="T21" fmla="*/ 7 h 11"/>
                  <a:gd name="T22" fmla="*/ 9 w 13"/>
                  <a:gd name="T23" fmla="*/ 9 h 11"/>
                  <a:gd name="T24" fmla="*/ 5 w 13"/>
                  <a:gd name="T25" fmla="*/ 9 h 11"/>
                  <a:gd name="T26" fmla="*/ 5 w 13"/>
                  <a:gd name="T27" fmla="*/ 9 h 11"/>
                  <a:gd name="T28" fmla="*/ 5 w 13"/>
                  <a:gd name="T29" fmla="*/ 9 h 11"/>
                  <a:gd name="T30" fmla="*/ 4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4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3" y="8"/>
                      <a:pt x="2" y="7"/>
                      <a:pt x="2" y="6"/>
                    </a:cubicBezTo>
                    <a:cubicBezTo>
                      <a:pt x="1" y="5"/>
                      <a:pt x="1" y="4"/>
                      <a:pt x="1" y="3"/>
                    </a:cubicBezTo>
                    <a:cubicBezTo>
                      <a:pt x="1" y="3"/>
                      <a:pt x="1" y="3"/>
                      <a:pt x="1" y="3"/>
                    </a:cubicBezTo>
                    <a:cubicBezTo>
                      <a:pt x="2" y="2"/>
                      <a:pt x="2" y="2"/>
                      <a:pt x="3" y="2"/>
                    </a:cubicBezTo>
                    <a:cubicBezTo>
                      <a:pt x="5" y="1"/>
                      <a:pt x="6" y="1"/>
                      <a:pt x="7" y="2"/>
                    </a:cubicBezTo>
                    <a:cubicBezTo>
                      <a:pt x="7" y="2"/>
                      <a:pt x="7" y="2"/>
                      <a:pt x="8" y="2"/>
                    </a:cubicBezTo>
                    <a:cubicBezTo>
                      <a:pt x="9" y="3"/>
                      <a:pt x="10" y="3"/>
                      <a:pt x="11" y="4"/>
                    </a:cubicBezTo>
                    <a:cubicBezTo>
                      <a:pt x="11" y="5"/>
                      <a:pt x="12" y="6"/>
                      <a:pt x="11" y="7"/>
                    </a:cubicBezTo>
                    <a:cubicBezTo>
                      <a:pt x="11" y="7"/>
                      <a:pt x="11" y="7"/>
                      <a:pt x="11" y="7"/>
                    </a:cubicBezTo>
                    <a:cubicBezTo>
                      <a:pt x="11" y="8"/>
                      <a:pt x="10" y="9"/>
                      <a:pt x="9" y="9"/>
                    </a:cubicBezTo>
                    <a:cubicBezTo>
                      <a:pt x="8" y="9"/>
                      <a:pt x="7" y="9"/>
                      <a:pt x="5" y="9"/>
                    </a:cubicBezTo>
                    <a:cubicBezTo>
                      <a:pt x="5" y="9"/>
                      <a:pt x="5" y="9"/>
                      <a:pt x="5" y="9"/>
                    </a:cubicBezTo>
                    <a:cubicBezTo>
                      <a:pt x="5" y="9"/>
                      <a:pt x="5" y="9"/>
                      <a:pt x="5" y="9"/>
                    </a:cubicBezTo>
                    <a:cubicBezTo>
                      <a:pt x="4" y="10"/>
                      <a:pt x="4" y="10"/>
                      <a:pt x="4" y="10"/>
                    </a:cubicBezTo>
                    <a:cubicBezTo>
                      <a:pt x="5" y="10"/>
                      <a:pt x="5" y="10"/>
                      <a:pt x="5" y="10"/>
                    </a:cubicBezTo>
                    <a:cubicBezTo>
                      <a:pt x="6" y="10"/>
                      <a:pt x="8" y="11"/>
                      <a:pt x="9" y="10"/>
                    </a:cubicBezTo>
                    <a:cubicBezTo>
                      <a:pt x="11" y="10"/>
                      <a:pt x="12" y="9"/>
                      <a:pt x="12" y="8"/>
                    </a:cubicBezTo>
                    <a:cubicBezTo>
                      <a:pt x="12" y="8"/>
                      <a:pt x="12" y="8"/>
                      <a:pt x="12" y="8"/>
                    </a:cubicBezTo>
                    <a:cubicBezTo>
                      <a:pt x="13" y="6"/>
                      <a:pt x="12" y="5"/>
                      <a:pt x="12" y="4"/>
                    </a:cubicBezTo>
                    <a:cubicBezTo>
                      <a:pt x="11" y="3"/>
                      <a:pt x="10" y="2"/>
                      <a:pt x="8" y="1"/>
                    </a:cubicBezTo>
                    <a:cubicBezTo>
                      <a:pt x="8" y="1"/>
                      <a:pt x="8" y="1"/>
                      <a:pt x="8" y="1"/>
                    </a:cubicBezTo>
                    <a:cubicBezTo>
                      <a:pt x="6" y="0"/>
                      <a:pt x="5" y="0"/>
                      <a:pt x="3" y="1"/>
                    </a:cubicBezTo>
                    <a:cubicBezTo>
                      <a:pt x="2" y="1"/>
                      <a:pt x="1" y="2"/>
                      <a:pt x="0" y="3"/>
                    </a:cubicBezTo>
                    <a:cubicBezTo>
                      <a:pt x="0" y="3"/>
                      <a:pt x="0" y="3"/>
                      <a:pt x="0" y="3"/>
                    </a:cubicBezTo>
                    <a:cubicBezTo>
                      <a:pt x="0" y="4"/>
                      <a:pt x="0" y="6"/>
                      <a:pt x="1" y="7"/>
                    </a:cubicBezTo>
                    <a:cubicBezTo>
                      <a:pt x="2" y="8"/>
                      <a:pt x="3" y="9"/>
                      <a:pt x="4"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63" name="Freeform 459"/>
              <p:cNvSpPr>
                <a:spLocks/>
              </p:cNvSpPr>
              <p:nvPr/>
            </p:nvSpPr>
            <p:spPr bwMode="auto">
              <a:xfrm>
                <a:off x="1492" y="1644"/>
                <a:ext cx="31"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64" name="Freeform 460"/>
              <p:cNvSpPr>
                <a:spLocks/>
              </p:cNvSpPr>
              <p:nvPr/>
            </p:nvSpPr>
            <p:spPr bwMode="auto">
              <a:xfrm>
                <a:off x="1492" y="1644"/>
                <a:ext cx="31" cy="24"/>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5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2" y="7"/>
                      <a:pt x="2" y="6"/>
                    </a:cubicBezTo>
                    <a:cubicBezTo>
                      <a:pt x="1" y="5"/>
                      <a:pt x="1" y="4"/>
                      <a:pt x="1" y="3"/>
                    </a:cubicBezTo>
                    <a:cubicBezTo>
                      <a:pt x="1" y="3"/>
                      <a:pt x="1" y="3"/>
                      <a:pt x="1" y="3"/>
                    </a:cubicBezTo>
                    <a:cubicBezTo>
                      <a:pt x="2" y="2"/>
                      <a:pt x="3" y="1"/>
                      <a:pt x="4" y="1"/>
                    </a:cubicBezTo>
                    <a:cubicBezTo>
                      <a:pt x="5" y="1"/>
                      <a:pt x="6" y="1"/>
                      <a:pt x="7" y="1"/>
                    </a:cubicBezTo>
                    <a:cubicBezTo>
                      <a:pt x="8" y="1"/>
                      <a:pt x="8" y="1"/>
                      <a:pt x="8" y="1"/>
                    </a:cubicBezTo>
                    <a:cubicBezTo>
                      <a:pt x="9" y="2"/>
                      <a:pt x="10" y="3"/>
                      <a:pt x="11" y="4"/>
                    </a:cubicBezTo>
                    <a:cubicBezTo>
                      <a:pt x="12"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5" y="9"/>
                      <a:pt x="5" y="9"/>
                      <a:pt x="5" y="9"/>
                    </a:cubicBezTo>
                    <a:cubicBezTo>
                      <a:pt x="5" y="9"/>
                      <a:pt x="5" y="9"/>
                      <a:pt x="5" y="9"/>
                    </a:cubicBezTo>
                    <a:cubicBezTo>
                      <a:pt x="6" y="10"/>
                      <a:pt x="8" y="10"/>
                      <a:pt x="9" y="10"/>
                    </a:cubicBezTo>
                    <a:cubicBezTo>
                      <a:pt x="11" y="9"/>
                      <a:pt x="12" y="9"/>
                      <a:pt x="12" y="7"/>
                    </a:cubicBezTo>
                    <a:cubicBezTo>
                      <a:pt x="12" y="7"/>
                      <a:pt x="12" y="7"/>
                      <a:pt x="12" y="7"/>
                    </a:cubicBezTo>
                    <a:cubicBezTo>
                      <a:pt x="13" y="6"/>
                      <a:pt x="13"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65" name="Freeform 461"/>
              <p:cNvSpPr>
                <a:spLocks/>
              </p:cNvSpPr>
              <p:nvPr/>
            </p:nvSpPr>
            <p:spPr bwMode="auto">
              <a:xfrm>
                <a:off x="1431" y="1588"/>
                <a:ext cx="28" cy="26"/>
              </a:xfrm>
              <a:custGeom>
                <a:avLst/>
                <a:gdLst>
                  <a:gd name="T0" fmla="*/ 4 w 12"/>
                  <a:gd name="T1" fmla="*/ 9 h 11"/>
                  <a:gd name="T2" fmla="*/ 0 w 12"/>
                  <a:gd name="T3" fmla="*/ 3 h 11"/>
                  <a:gd name="T4" fmla="*/ 7 w 12"/>
                  <a:gd name="T5" fmla="*/ 2 h 11"/>
                  <a:gd name="T6" fmla="*/ 11 w 12"/>
                  <a:gd name="T7" fmla="*/ 8 h 11"/>
                  <a:gd name="T8" fmla="*/ 4 w 12"/>
                  <a:gd name="T9" fmla="*/ 9 h 11"/>
                </a:gdLst>
                <a:ahLst/>
                <a:cxnLst>
                  <a:cxn ang="0">
                    <a:pos x="T0" y="T1"/>
                  </a:cxn>
                  <a:cxn ang="0">
                    <a:pos x="T2" y="T3"/>
                  </a:cxn>
                  <a:cxn ang="0">
                    <a:pos x="T4" y="T5"/>
                  </a:cxn>
                  <a:cxn ang="0">
                    <a:pos x="T6" y="T7"/>
                  </a:cxn>
                  <a:cxn ang="0">
                    <a:pos x="T8" y="T9"/>
                  </a:cxn>
                </a:cxnLst>
                <a:rect l="0" t="0" r="r" b="b"/>
                <a:pathLst>
                  <a:path w="12" h="11">
                    <a:moveTo>
                      <a:pt x="4" y="9"/>
                    </a:moveTo>
                    <a:cubicBezTo>
                      <a:pt x="1" y="8"/>
                      <a:pt x="0" y="5"/>
                      <a:pt x="0" y="3"/>
                    </a:cubicBezTo>
                    <a:cubicBezTo>
                      <a:pt x="1" y="1"/>
                      <a:pt x="4" y="0"/>
                      <a:pt x="7" y="2"/>
                    </a:cubicBezTo>
                    <a:cubicBezTo>
                      <a:pt x="11" y="3"/>
                      <a:pt x="12" y="6"/>
                      <a:pt x="11" y="8"/>
                    </a:cubicBezTo>
                    <a:cubicBezTo>
                      <a:pt x="10" y="10"/>
                      <a:pt x="7" y="11"/>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1408" name="Freeform 463"/>
            <p:cNvSpPr>
              <a:spLocks/>
            </p:cNvSpPr>
            <p:nvPr/>
          </p:nvSpPr>
          <p:spPr bwMode="auto">
            <a:xfrm>
              <a:off x="1428" y="1588"/>
              <a:ext cx="31" cy="26"/>
            </a:xfrm>
            <a:custGeom>
              <a:avLst/>
              <a:gdLst>
                <a:gd name="T0" fmla="*/ 5 w 13"/>
                <a:gd name="T1" fmla="*/ 9 h 11"/>
                <a:gd name="T2" fmla="*/ 5 w 13"/>
                <a:gd name="T3" fmla="*/ 9 h 11"/>
                <a:gd name="T4" fmla="*/ 2 w 13"/>
                <a:gd name="T5" fmla="*/ 6 h 11"/>
                <a:gd name="T6" fmla="*/ 2 w 13"/>
                <a:gd name="T7" fmla="*/ 4 h 11"/>
                <a:gd name="T8" fmla="*/ 2 w 13"/>
                <a:gd name="T9" fmla="*/ 4 h 11"/>
                <a:gd name="T10" fmla="*/ 4 w 13"/>
                <a:gd name="T11" fmla="*/ 2 h 11"/>
                <a:gd name="T12" fmla="*/ 8 w 13"/>
                <a:gd name="T13" fmla="*/ 2 h 11"/>
                <a:gd name="T14" fmla="*/ 8 w 13"/>
                <a:gd name="T15" fmla="*/ 2 h 11"/>
                <a:gd name="T16" fmla="*/ 11 w 13"/>
                <a:gd name="T17" fmla="*/ 5 h 11"/>
                <a:gd name="T18" fmla="*/ 12 w 13"/>
                <a:gd name="T19" fmla="*/ 8 h 11"/>
                <a:gd name="T20" fmla="*/ 12 w 13"/>
                <a:gd name="T21" fmla="*/ 8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6"/>
                    <a:pt x="2" y="4"/>
                    <a:pt x="2" y="4"/>
                  </a:cubicBezTo>
                  <a:cubicBezTo>
                    <a:pt x="2" y="4"/>
                    <a:pt x="2" y="4"/>
                    <a:pt x="2" y="4"/>
                  </a:cubicBezTo>
                  <a:cubicBezTo>
                    <a:pt x="2" y="3"/>
                    <a:pt x="3" y="2"/>
                    <a:pt x="4" y="2"/>
                  </a:cubicBezTo>
                  <a:cubicBezTo>
                    <a:pt x="5" y="2"/>
                    <a:pt x="7" y="2"/>
                    <a:pt x="8" y="2"/>
                  </a:cubicBezTo>
                  <a:cubicBezTo>
                    <a:pt x="8" y="2"/>
                    <a:pt x="8" y="2"/>
                    <a:pt x="8" y="2"/>
                  </a:cubicBezTo>
                  <a:cubicBezTo>
                    <a:pt x="10" y="3"/>
                    <a:pt x="11" y="4"/>
                    <a:pt x="11" y="5"/>
                  </a:cubicBezTo>
                  <a:cubicBezTo>
                    <a:pt x="12" y="6"/>
                    <a:pt x="12" y="7"/>
                    <a:pt x="12" y="8"/>
                  </a:cubicBezTo>
                  <a:cubicBezTo>
                    <a:pt x="12" y="8"/>
                    <a:pt x="12" y="8"/>
                    <a:pt x="12" y="8"/>
                  </a:cubicBezTo>
                  <a:cubicBezTo>
                    <a:pt x="12" y="8"/>
                    <a:pt x="11" y="9"/>
                    <a:pt x="10" y="9"/>
                  </a:cubicBezTo>
                  <a:cubicBezTo>
                    <a:pt x="9" y="10"/>
                    <a:pt x="7" y="10"/>
                    <a:pt x="6" y="9"/>
                  </a:cubicBezTo>
                  <a:cubicBezTo>
                    <a:pt x="6" y="9"/>
                    <a:pt x="6" y="9"/>
                    <a:pt x="5" y="9"/>
                  </a:cubicBezTo>
                  <a:cubicBezTo>
                    <a:pt x="5" y="9"/>
                    <a:pt x="5" y="9"/>
                    <a:pt x="5" y="9"/>
                  </a:cubicBezTo>
                  <a:cubicBezTo>
                    <a:pt x="5" y="10"/>
                    <a:pt x="5" y="10"/>
                    <a:pt x="5" y="10"/>
                  </a:cubicBezTo>
                  <a:cubicBezTo>
                    <a:pt x="5" y="10"/>
                    <a:pt x="5" y="10"/>
                    <a:pt x="5" y="10"/>
                  </a:cubicBezTo>
                  <a:cubicBezTo>
                    <a:pt x="7" y="11"/>
                    <a:pt x="9" y="11"/>
                    <a:pt x="10" y="10"/>
                  </a:cubicBezTo>
                  <a:cubicBezTo>
                    <a:pt x="11" y="10"/>
                    <a:pt x="12" y="9"/>
                    <a:pt x="13" y="8"/>
                  </a:cubicBezTo>
                  <a:cubicBezTo>
                    <a:pt x="13" y="8"/>
                    <a:pt x="13" y="8"/>
                    <a:pt x="13" y="8"/>
                  </a:cubicBezTo>
                  <a:cubicBezTo>
                    <a:pt x="13" y="7"/>
                    <a:pt x="13" y="5"/>
                    <a:pt x="12" y="4"/>
                  </a:cubicBezTo>
                  <a:cubicBezTo>
                    <a:pt x="12" y="3"/>
                    <a:pt x="10" y="2"/>
                    <a:pt x="9" y="1"/>
                  </a:cubicBezTo>
                  <a:cubicBezTo>
                    <a:pt x="9" y="1"/>
                    <a:pt x="8" y="1"/>
                    <a:pt x="8" y="1"/>
                  </a:cubicBezTo>
                  <a:cubicBezTo>
                    <a:pt x="7" y="1"/>
                    <a:pt x="5" y="0"/>
                    <a:pt x="4" y="1"/>
                  </a:cubicBezTo>
                  <a:cubicBezTo>
                    <a:pt x="3" y="1"/>
                    <a:pt x="1" y="2"/>
                    <a:pt x="1" y="3"/>
                  </a:cubicBezTo>
                  <a:cubicBezTo>
                    <a:pt x="1" y="3"/>
                    <a:pt x="1" y="3"/>
                    <a:pt x="1" y="3"/>
                  </a:cubicBezTo>
                  <a:cubicBezTo>
                    <a:pt x="0" y="5"/>
                    <a:pt x="1" y="6"/>
                    <a:pt x="1" y="7"/>
                  </a:cubicBezTo>
                  <a:cubicBezTo>
                    <a:pt x="2" y="8"/>
                    <a:pt x="4"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09" name="Freeform 464"/>
            <p:cNvSpPr>
              <a:spLocks/>
            </p:cNvSpPr>
            <p:nvPr/>
          </p:nvSpPr>
          <p:spPr bwMode="auto">
            <a:xfrm>
              <a:off x="1450" y="1609"/>
              <a:ext cx="28" cy="24"/>
            </a:xfrm>
            <a:custGeom>
              <a:avLst/>
              <a:gdLst>
                <a:gd name="T0" fmla="*/ 4 w 12"/>
                <a:gd name="T1" fmla="*/ 9 h 10"/>
                <a:gd name="T2" fmla="*/ 1 w 12"/>
                <a:gd name="T3" fmla="*/ 3 h 10"/>
                <a:gd name="T4" fmla="*/ 8 w 12"/>
                <a:gd name="T5" fmla="*/ 1 h 10"/>
                <a:gd name="T6" fmla="*/ 11 w 12"/>
                <a:gd name="T7" fmla="*/ 7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1" y="3"/>
                  </a:cubicBezTo>
                  <a:cubicBezTo>
                    <a:pt x="1" y="1"/>
                    <a:pt x="5" y="0"/>
                    <a:pt x="8" y="1"/>
                  </a:cubicBezTo>
                  <a:cubicBezTo>
                    <a:pt x="11" y="3"/>
                    <a:pt x="12" y="5"/>
                    <a:pt x="11" y="7"/>
                  </a:cubicBezTo>
                  <a:cubicBezTo>
                    <a:pt x="11" y="10"/>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10" name="Freeform 465"/>
            <p:cNvSpPr>
              <a:spLocks/>
            </p:cNvSpPr>
            <p:nvPr/>
          </p:nvSpPr>
          <p:spPr bwMode="auto">
            <a:xfrm>
              <a:off x="1450" y="1609"/>
              <a:ext cx="28" cy="24"/>
            </a:xfrm>
            <a:custGeom>
              <a:avLst/>
              <a:gdLst>
                <a:gd name="T0" fmla="*/ 4 w 12"/>
                <a:gd name="T1" fmla="*/ 9 h 10"/>
                <a:gd name="T2" fmla="*/ 5 w 12"/>
                <a:gd name="T3" fmla="*/ 9 h 10"/>
                <a:gd name="T4" fmla="*/ 1 w 12"/>
                <a:gd name="T5" fmla="*/ 6 h 10"/>
                <a:gd name="T6" fmla="*/ 1 w 12"/>
                <a:gd name="T7" fmla="*/ 3 h 10"/>
                <a:gd name="T8" fmla="*/ 1 w 12"/>
                <a:gd name="T9" fmla="*/ 3 h 10"/>
                <a:gd name="T10" fmla="*/ 3 w 12"/>
                <a:gd name="T11" fmla="*/ 1 h 10"/>
                <a:gd name="T12" fmla="*/ 7 w 12"/>
                <a:gd name="T13" fmla="*/ 2 h 10"/>
                <a:gd name="T14" fmla="*/ 7 w 12"/>
                <a:gd name="T15" fmla="*/ 2 h 10"/>
                <a:gd name="T16" fmla="*/ 11 w 12"/>
                <a:gd name="T17" fmla="*/ 4 h 10"/>
                <a:gd name="T18" fmla="*/ 11 w 12"/>
                <a:gd name="T19" fmla="*/ 7 h 10"/>
                <a:gd name="T20" fmla="*/ 11 w 12"/>
                <a:gd name="T21" fmla="*/ 7 h 10"/>
                <a:gd name="T22" fmla="*/ 9 w 12"/>
                <a:gd name="T23" fmla="*/ 9 h 10"/>
                <a:gd name="T24" fmla="*/ 5 w 12"/>
                <a:gd name="T25" fmla="*/ 9 h 10"/>
                <a:gd name="T26" fmla="*/ 5 w 12"/>
                <a:gd name="T27" fmla="*/ 9 h 10"/>
                <a:gd name="T28" fmla="*/ 4 w 12"/>
                <a:gd name="T29" fmla="*/ 9 h 10"/>
                <a:gd name="T30" fmla="*/ 4 w 12"/>
                <a:gd name="T31" fmla="*/ 9 h 10"/>
                <a:gd name="T32" fmla="*/ 5 w 12"/>
                <a:gd name="T33" fmla="*/ 10 h 10"/>
                <a:gd name="T34" fmla="*/ 9 w 12"/>
                <a:gd name="T35" fmla="*/ 10 h 10"/>
                <a:gd name="T36" fmla="*/ 12 w 12"/>
                <a:gd name="T37" fmla="*/ 8 h 10"/>
                <a:gd name="T38" fmla="*/ 12 w 12"/>
                <a:gd name="T39" fmla="*/ 7 h 10"/>
                <a:gd name="T40" fmla="*/ 11 w 12"/>
                <a:gd name="T41" fmla="*/ 4 h 10"/>
                <a:gd name="T42" fmla="*/ 8 w 12"/>
                <a:gd name="T43" fmla="*/ 1 h 10"/>
                <a:gd name="T44" fmla="*/ 7 w 12"/>
                <a:gd name="T45" fmla="*/ 1 h 10"/>
                <a:gd name="T46" fmla="*/ 3 w 12"/>
                <a:gd name="T47" fmla="*/ 0 h 10"/>
                <a:gd name="T48" fmla="*/ 0 w 12"/>
                <a:gd name="T49" fmla="*/ 3 h 10"/>
                <a:gd name="T50" fmla="*/ 0 w 12"/>
                <a:gd name="T51" fmla="*/ 3 h 10"/>
                <a:gd name="T52" fmla="*/ 1 w 12"/>
                <a:gd name="T53" fmla="*/ 7 h 10"/>
                <a:gd name="T54" fmla="*/ 4 w 12"/>
                <a:gd name="T55" fmla="*/ 9 h 10"/>
                <a:gd name="T56" fmla="*/ 4 w 12"/>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4" y="9"/>
                  </a:moveTo>
                  <a:cubicBezTo>
                    <a:pt x="5" y="9"/>
                    <a:pt x="5" y="9"/>
                    <a:pt x="5" y="9"/>
                  </a:cubicBezTo>
                  <a:cubicBezTo>
                    <a:pt x="3" y="8"/>
                    <a:pt x="2" y="7"/>
                    <a:pt x="1" y="6"/>
                  </a:cubicBezTo>
                  <a:cubicBezTo>
                    <a:pt x="1" y="5"/>
                    <a:pt x="1" y="4"/>
                    <a:pt x="1" y="3"/>
                  </a:cubicBezTo>
                  <a:cubicBezTo>
                    <a:pt x="1" y="3"/>
                    <a:pt x="1" y="3"/>
                    <a:pt x="1" y="3"/>
                  </a:cubicBezTo>
                  <a:cubicBezTo>
                    <a:pt x="1" y="2"/>
                    <a:pt x="2" y="2"/>
                    <a:pt x="3" y="1"/>
                  </a:cubicBezTo>
                  <a:cubicBezTo>
                    <a:pt x="4" y="1"/>
                    <a:pt x="6" y="1"/>
                    <a:pt x="7" y="2"/>
                  </a:cubicBezTo>
                  <a:cubicBezTo>
                    <a:pt x="7" y="2"/>
                    <a:pt x="7" y="2"/>
                    <a:pt x="7" y="2"/>
                  </a:cubicBezTo>
                  <a:cubicBezTo>
                    <a:pt x="9" y="2"/>
                    <a:pt x="10" y="3"/>
                    <a:pt x="11" y="4"/>
                  </a:cubicBezTo>
                  <a:cubicBezTo>
                    <a:pt x="11" y="5"/>
                    <a:pt x="11" y="6"/>
                    <a:pt x="11" y="7"/>
                  </a:cubicBezTo>
                  <a:cubicBezTo>
                    <a:pt x="11" y="7"/>
                    <a:pt x="11" y="7"/>
                    <a:pt x="11" y="7"/>
                  </a:cubicBezTo>
                  <a:cubicBezTo>
                    <a:pt x="11" y="8"/>
                    <a:pt x="10" y="9"/>
                    <a:pt x="9" y="9"/>
                  </a:cubicBezTo>
                  <a:cubicBezTo>
                    <a:pt x="8" y="9"/>
                    <a:pt x="6" y="9"/>
                    <a:pt x="5" y="9"/>
                  </a:cubicBezTo>
                  <a:cubicBezTo>
                    <a:pt x="5" y="9"/>
                    <a:pt x="5" y="9"/>
                    <a:pt x="5" y="9"/>
                  </a:cubicBezTo>
                  <a:cubicBezTo>
                    <a:pt x="4" y="9"/>
                    <a:pt x="4" y="9"/>
                    <a:pt x="4" y="9"/>
                  </a:cubicBezTo>
                  <a:cubicBezTo>
                    <a:pt x="4" y="9"/>
                    <a:pt x="4" y="9"/>
                    <a:pt x="4" y="9"/>
                  </a:cubicBezTo>
                  <a:cubicBezTo>
                    <a:pt x="4" y="10"/>
                    <a:pt x="4" y="10"/>
                    <a:pt x="5" y="10"/>
                  </a:cubicBezTo>
                  <a:cubicBezTo>
                    <a:pt x="6" y="10"/>
                    <a:pt x="8" y="10"/>
                    <a:pt x="9" y="10"/>
                  </a:cubicBezTo>
                  <a:cubicBezTo>
                    <a:pt x="10" y="10"/>
                    <a:pt x="11" y="9"/>
                    <a:pt x="12" y="8"/>
                  </a:cubicBezTo>
                  <a:cubicBezTo>
                    <a:pt x="12" y="7"/>
                    <a:pt x="12" y="7"/>
                    <a:pt x="12" y="7"/>
                  </a:cubicBezTo>
                  <a:cubicBezTo>
                    <a:pt x="12" y="6"/>
                    <a:pt x="12" y="5"/>
                    <a:pt x="11" y="4"/>
                  </a:cubicBezTo>
                  <a:cubicBezTo>
                    <a:pt x="11" y="2"/>
                    <a:pt x="9" y="1"/>
                    <a:pt x="8" y="1"/>
                  </a:cubicBezTo>
                  <a:cubicBezTo>
                    <a:pt x="8" y="1"/>
                    <a:pt x="8" y="1"/>
                    <a:pt x="7" y="1"/>
                  </a:cubicBezTo>
                  <a:cubicBezTo>
                    <a:pt x="6" y="0"/>
                    <a:pt x="4" y="0"/>
                    <a:pt x="3" y="0"/>
                  </a:cubicBezTo>
                  <a:cubicBezTo>
                    <a:pt x="2" y="1"/>
                    <a:pt x="1" y="1"/>
                    <a:pt x="0" y="3"/>
                  </a:cubicBezTo>
                  <a:cubicBezTo>
                    <a:pt x="0" y="3"/>
                    <a:pt x="0" y="3"/>
                    <a:pt x="0" y="3"/>
                  </a:cubicBezTo>
                  <a:cubicBezTo>
                    <a:pt x="0" y="4"/>
                    <a:pt x="0" y="5"/>
                    <a:pt x="1" y="7"/>
                  </a:cubicBezTo>
                  <a:cubicBezTo>
                    <a:pt x="1" y="8"/>
                    <a:pt x="3" y="9"/>
                    <a:pt x="4" y="9"/>
                  </a:cubicBezTo>
                  <a:cubicBezTo>
                    <a:pt x="4" y="9"/>
                    <a:pt x="4" y="9"/>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11" name="Freeform 466"/>
            <p:cNvSpPr>
              <a:spLocks/>
            </p:cNvSpPr>
            <p:nvPr/>
          </p:nvSpPr>
          <p:spPr bwMode="auto">
            <a:xfrm>
              <a:off x="1471" y="1628"/>
              <a:ext cx="28" cy="23"/>
            </a:xfrm>
            <a:custGeom>
              <a:avLst/>
              <a:gdLst>
                <a:gd name="T0" fmla="*/ 4 w 12"/>
                <a:gd name="T1" fmla="*/ 9 h 10"/>
                <a:gd name="T2" fmla="*/ 0 w 12"/>
                <a:gd name="T3" fmla="*/ 2 h 10"/>
                <a:gd name="T4" fmla="*/ 8 w 12"/>
                <a:gd name="T5" fmla="*/ 1 h 10"/>
                <a:gd name="T6" fmla="*/ 11 w 12"/>
                <a:gd name="T7" fmla="*/ 7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7"/>
                    <a:pt x="0" y="5"/>
                    <a:pt x="0" y="2"/>
                  </a:cubicBezTo>
                  <a:cubicBezTo>
                    <a:pt x="1" y="0"/>
                    <a:pt x="4" y="0"/>
                    <a:pt x="8" y="1"/>
                  </a:cubicBezTo>
                  <a:cubicBezTo>
                    <a:pt x="11" y="2"/>
                    <a:pt x="12" y="5"/>
                    <a:pt x="11" y="7"/>
                  </a:cubicBezTo>
                  <a:cubicBezTo>
                    <a:pt x="10" y="9"/>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12" name="Freeform 467"/>
            <p:cNvSpPr>
              <a:spLocks/>
            </p:cNvSpPr>
            <p:nvPr/>
          </p:nvSpPr>
          <p:spPr bwMode="auto">
            <a:xfrm>
              <a:off x="1469" y="1628"/>
              <a:ext cx="30" cy="23"/>
            </a:xfrm>
            <a:custGeom>
              <a:avLst/>
              <a:gdLst>
                <a:gd name="T0" fmla="*/ 5 w 13"/>
                <a:gd name="T1" fmla="*/ 9 h 10"/>
                <a:gd name="T2" fmla="*/ 6 w 13"/>
                <a:gd name="T3" fmla="*/ 8 h 10"/>
                <a:gd name="T4" fmla="*/ 2 w 13"/>
                <a:gd name="T5" fmla="*/ 6 h 10"/>
                <a:gd name="T6" fmla="*/ 2 w 13"/>
                <a:gd name="T7" fmla="*/ 3 h 10"/>
                <a:gd name="T8" fmla="*/ 2 w 13"/>
                <a:gd name="T9" fmla="*/ 3 h 10"/>
                <a:gd name="T10" fmla="*/ 4 w 13"/>
                <a:gd name="T11" fmla="*/ 1 h 10"/>
                <a:gd name="T12" fmla="*/ 8 w 13"/>
                <a:gd name="T13" fmla="*/ 1 h 10"/>
                <a:gd name="T14" fmla="*/ 8 w 13"/>
                <a:gd name="T15" fmla="*/ 1 h 10"/>
                <a:gd name="T16" fmla="*/ 11 w 13"/>
                <a:gd name="T17" fmla="*/ 4 h 10"/>
                <a:gd name="T18" fmla="*/ 12 w 13"/>
                <a:gd name="T19" fmla="*/ 7 h 10"/>
                <a:gd name="T20" fmla="*/ 12 w 13"/>
                <a:gd name="T21" fmla="*/ 7 h 10"/>
                <a:gd name="T22" fmla="*/ 10 w 13"/>
                <a:gd name="T23" fmla="*/ 8 h 10"/>
                <a:gd name="T24" fmla="*/ 6 w 13"/>
                <a:gd name="T25" fmla="*/ 8 h 10"/>
                <a:gd name="T26" fmla="*/ 6 w 13"/>
                <a:gd name="T27" fmla="*/ 8 h 10"/>
                <a:gd name="T28" fmla="*/ 5 w 13"/>
                <a:gd name="T29" fmla="*/ 9 h 10"/>
                <a:gd name="T30" fmla="*/ 5 w 13"/>
                <a:gd name="T31" fmla="*/ 9 h 10"/>
                <a:gd name="T32" fmla="*/ 5 w 13"/>
                <a:gd name="T33" fmla="*/ 9 h 10"/>
                <a:gd name="T34" fmla="*/ 10 w 13"/>
                <a:gd name="T35" fmla="*/ 9 h 10"/>
                <a:gd name="T36" fmla="*/ 13 w 13"/>
                <a:gd name="T37" fmla="*/ 7 h 10"/>
                <a:gd name="T38" fmla="*/ 13 w 13"/>
                <a:gd name="T39" fmla="*/ 7 h 10"/>
                <a:gd name="T40" fmla="*/ 12 w 13"/>
                <a:gd name="T41" fmla="*/ 3 h 10"/>
                <a:gd name="T42" fmla="*/ 9 w 13"/>
                <a:gd name="T43" fmla="*/ 0 h 10"/>
                <a:gd name="T44" fmla="*/ 8 w 13"/>
                <a:gd name="T45" fmla="*/ 0 h 10"/>
                <a:gd name="T46" fmla="*/ 4 w 13"/>
                <a:gd name="T47" fmla="*/ 0 h 10"/>
                <a:gd name="T48" fmla="*/ 1 w 13"/>
                <a:gd name="T49" fmla="*/ 2 h 10"/>
                <a:gd name="T50" fmla="*/ 1 w 13"/>
                <a:gd name="T51" fmla="*/ 2 h 10"/>
                <a:gd name="T52" fmla="*/ 2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6" y="8"/>
                    <a:pt x="6" y="8"/>
                    <a:pt x="6" y="8"/>
                  </a:cubicBezTo>
                  <a:cubicBezTo>
                    <a:pt x="4" y="7"/>
                    <a:pt x="3" y="7"/>
                    <a:pt x="2" y="6"/>
                  </a:cubicBezTo>
                  <a:cubicBezTo>
                    <a:pt x="2" y="5"/>
                    <a:pt x="2" y="4"/>
                    <a:pt x="2" y="3"/>
                  </a:cubicBezTo>
                  <a:cubicBezTo>
                    <a:pt x="2" y="3"/>
                    <a:pt x="2" y="3"/>
                    <a:pt x="2" y="3"/>
                  </a:cubicBezTo>
                  <a:cubicBezTo>
                    <a:pt x="2" y="2"/>
                    <a:pt x="3" y="1"/>
                    <a:pt x="4" y="1"/>
                  </a:cubicBezTo>
                  <a:cubicBezTo>
                    <a:pt x="5" y="1"/>
                    <a:pt x="7" y="1"/>
                    <a:pt x="8" y="1"/>
                  </a:cubicBezTo>
                  <a:cubicBezTo>
                    <a:pt x="8" y="1"/>
                    <a:pt x="8" y="1"/>
                    <a:pt x="8" y="1"/>
                  </a:cubicBezTo>
                  <a:cubicBezTo>
                    <a:pt x="10" y="2"/>
                    <a:pt x="11" y="3"/>
                    <a:pt x="11" y="4"/>
                  </a:cubicBezTo>
                  <a:cubicBezTo>
                    <a:pt x="12" y="5"/>
                    <a:pt x="12" y="6"/>
                    <a:pt x="12" y="7"/>
                  </a:cubicBezTo>
                  <a:cubicBezTo>
                    <a:pt x="12" y="7"/>
                    <a:pt x="12" y="7"/>
                    <a:pt x="12" y="7"/>
                  </a:cubicBezTo>
                  <a:cubicBezTo>
                    <a:pt x="12" y="8"/>
                    <a:pt x="11" y="8"/>
                    <a:pt x="10" y="8"/>
                  </a:cubicBezTo>
                  <a:cubicBezTo>
                    <a:pt x="9" y="9"/>
                    <a:pt x="7" y="9"/>
                    <a:pt x="6" y="8"/>
                  </a:cubicBezTo>
                  <a:cubicBezTo>
                    <a:pt x="6" y="8"/>
                    <a:pt x="6" y="8"/>
                    <a:pt x="6" y="8"/>
                  </a:cubicBezTo>
                  <a:cubicBezTo>
                    <a:pt x="5" y="9"/>
                    <a:pt x="5" y="9"/>
                    <a:pt x="5" y="9"/>
                  </a:cubicBezTo>
                  <a:cubicBezTo>
                    <a:pt x="5" y="9"/>
                    <a:pt x="5" y="9"/>
                    <a:pt x="5" y="9"/>
                  </a:cubicBezTo>
                  <a:cubicBezTo>
                    <a:pt x="5" y="9"/>
                    <a:pt x="5" y="9"/>
                    <a:pt x="5" y="9"/>
                  </a:cubicBezTo>
                  <a:cubicBezTo>
                    <a:pt x="7" y="10"/>
                    <a:pt x="9" y="10"/>
                    <a:pt x="10" y="9"/>
                  </a:cubicBezTo>
                  <a:cubicBezTo>
                    <a:pt x="11" y="9"/>
                    <a:pt x="12" y="8"/>
                    <a:pt x="13" y="7"/>
                  </a:cubicBezTo>
                  <a:cubicBezTo>
                    <a:pt x="13" y="7"/>
                    <a:pt x="13" y="7"/>
                    <a:pt x="13" y="7"/>
                  </a:cubicBezTo>
                  <a:cubicBezTo>
                    <a:pt x="13" y="6"/>
                    <a:pt x="13" y="4"/>
                    <a:pt x="12" y="3"/>
                  </a:cubicBezTo>
                  <a:cubicBezTo>
                    <a:pt x="12" y="2"/>
                    <a:pt x="10" y="1"/>
                    <a:pt x="9" y="0"/>
                  </a:cubicBezTo>
                  <a:cubicBezTo>
                    <a:pt x="9" y="0"/>
                    <a:pt x="8" y="0"/>
                    <a:pt x="8" y="0"/>
                  </a:cubicBezTo>
                  <a:cubicBezTo>
                    <a:pt x="7" y="0"/>
                    <a:pt x="5" y="0"/>
                    <a:pt x="4" y="0"/>
                  </a:cubicBezTo>
                  <a:cubicBezTo>
                    <a:pt x="3" y="0"/>
                    <a:pt x="1" y="1"/>
                    <a:pt x="1" y="2"/>
                  </a:cubicBezTo>
                  <a:cubicBezTo>
                    <a:pt x="1" y="2"/>
                    <a:pt x="1" y="2"/>
                    <a:pt x="1" y="2"/>
                  </a:cubicBezTo>
                  <a:cubicBezTo>
                    <a:pt x="0" y="4"/>
                    <a:pt x="1" y="5"/>
                    <a:pt x="2" y="6"/>
                  </a:cubicBezTo>
                  <a:cubicBezTo>
                    <a:pt x="2" y="7"/>
                    <a:pt x="4" y="8"/>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13" name="Freeform 468"/>
            <p:cNvSpPr>
              <a:spLocks/>
            </p:cNvSpPr>
            <p:nvPr/>
          </p:nvSpPr>
          <p:spPr bwMode="auto">
            <a:xfrm>
              <a:off x="1518" y="1659"/>
              <a:ext cx="28" cy="23"/>
            </a:xfrm>
            <a:custGeom>
              <a:avLst/>
              <a:gdLst>
                <a:gd name="T0" fmla="*/ 4 w 12"/>
                <a:gd name="T1" fmla="*/ 9 h 10"/>
                <a:gd name="T2" fmla="*/ 0 w 12"/>
                <a:gd name="T3" fmla="*/ 3 h 10"/>
                <a:gd name="T4" fmla="*/ 7 w 12"/>
                <a:gd name="T5" fmla="*/ 1 h 10"/>
                <a:gd name="T6" fmla="*/ 11 w 12"/>
                <a:gd name="T7" fmla="*/ 8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0" y="3"/>
                  </a:cubicBezTo>
                  <a:cubicBezTo>
                    <a:pt x="1" y="1"/>
                    <a:pt x="4" y="0"/>
                    <a:pt x="7" y="1"/>
                  </a:cubicBezTo>
                  <a:cubicBezTo>
                    <a:pt x="10" y="3"/>
                    <a:pt x="12" y="5"/>
                    <a:pt x="11" y="8"/>
                  </a:cubicBezTo>
                  <a:cubicBezTo>
                    <a:pt x="10" y="10"/>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14" name="Freeform 469"/>
            <p:cNvSpPr>
              <a:spLocks/>
            </p:cNvSpPr>
            <p:nvPr/>
          </p:nvSpPr>
          <p:spPr bwMode="auto">
            <a:xfrm>
              <a:off x="1516" y="1659"/>
              <a:ext cx="30" cy="26"/>
            </a:xfrm>
            <a:custGeom>
              <a:avLst/>
              <a:gdLst>
                <a:gd name="T0" fmla="*/ 5 w 13"/>
                <a:gd name="T1" fmla="*/ 9 h 11"/>
                <a:gd name="T2" fmla="*/ 5 w 13"/>
                <a:gd name="T3" fmla="*/ 9 h 11"/>
                <a:gd name="T4" fmla="*/ 2 w 13"/>
                <a:gd name="T5" fmla="*/ 6 h 11"/>
                <a:gd name="T6" fmla="*/ 2 w 13"/>
                <a:gd name="T7" fmla="*/ 3 h 11"/>
                <a:gd name="T8" fmla="*/ 2 w 13"/>
                <a:gd name="T9" fmla="*/ 3 h 11"/>
                <a:gd name="T10" fmla="*/ 4 w 13"/>
                <a:gd name="T11" fmla="*/ 2 h 11"/>
                <a:gd name="T12" fmla="*/ 8 w 13"/>
                <a:gd name="T13" fmla="*/ 2 h 11"/>
                <a:gd name="T14" fmla="*/ 8 w 13"/>
                <a:gd name="T15" fmla="*/ 2 h 11"/>
                <a:gd name="T16" fmla="*/ 11 w 13"/>
                <a:gd name="T17" fmla="*/ 4 h 11"/>
                <a:gd name="T18" fmla="*/ 12 w 13"/>
                <a:gd name="T19" fmla="*/ 7 h 11"/>
                <a:gd name="T20" fmla="*/ 12 w 13"/>
                <a:gd name="T21" fmla="*/ 7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5"/>
                    <a:pt x="2" y="4"/>
                    <a:pt x="2" y="3"/>
                  </a:cubicBezTo>
                  <a:cubicBezTo>
                    <a:pt x="2" y="3"/>
                    <a:pt x="2" y="3"/>
                    <a:pt x="2" y="3"/>
                  </a:cubicBezTo>
                  <a:cubicBezTo>
                    <a:pt x="2" y="2"/>
                    <a:pt x="3" y="2"/>
                    <a:pt x="4" y="2"/>
                  </a:cubicBezTo>
                  <a:cubicBezTo>
                    <a:pt x="5" y="1"/>
                    <a:pt x="7" y="1"/>
                    <a:pt x="8" y="2"/>
                  </a:cubicBezTo>
                  <a:cubicBezTo>
                    <a:pt x="8" y="2"/>
                    <a:pt x="8" y="2"/>
                    <a:pt x="8" y="2"/>
                  </a:cubicBezTo>
                  <a:cubicBezTo>
                    <a:pt x="10" y="3"/>
                    <a:pt x="11" y="3"/>
                    <a:pt x="11" y="4"/>
                  </a:cubicBezTo>
                  <a:cubicBezTo>
                    <a:pt x="12" y="5"/>
                    <a:pt x="12" y="6"/>
                    <a:pt x="12" y="7"/>
                  </a:cubicBezTo>
                  <a:cubicBezTo>
                    <a:pt x="12" y="7"/>
                    <a:pt x="12" y="7"/>
                    <a:pt x="12" y="7"/>
                  </a:cubicBezTo>
                  <a:cubicBezTo>
                    <a:pt x="12" y="8"/>
                    <a:pt x="11" y="9"/>
                    <a:pt x="10" y="9"/>
                  </a:cubicBezTo>
                  <a:cubicBezTo>
                    <a:pt x="9" y="9"/>
                    <a:pt x="7" y="9"/>
                    <a:pt x="6" y="9"/>
                  </a:cubicBezTo>
                  <a:cubicBezTo>
                    <a:pt x="6" y="9"/>
                    <a:pt x="6" y="9"/>
                    <a:pt x="5" y="9"/>
                  </a:cubicBezTo>
                  <a:cubicBezTo>
                    <a:pt x="5" y="9"/>
                    <a:pt x="5" y="9"/>
                    <a:pt x="5" y="9"/>
                  </a:cubicBezTo>
                  <a:cubicBezTo>
                    <a:pt x="5" y="10"/>
                    <a:pt x="5" y="10"/>
                    <a:pt x="5" y="10"/>
                  </a:cubicBezTo>
                  <a:cubicBezTo>
                    <a:pt x="5" y="10"/>
                    <a:pt x="5" y="10"/>
                    <a:pt x="5" y="10"/>
                  </a:cubicBezTo>
                  <a:cubicBezTo>
                    <a:pt x="7" y="10"/>
                    <a:pt x="9" y="11"/>
                    <a:pt x="10" y="10"/>
                  </a:cubicBezTo>
                  <a:cubicBezTo>
                    <a:pt x="11" y="10"/>
                    <a:pt x="12" y="9"/>
                    <a:pt x="13" y="8"/>
                  </a:cubicBezTo>
                  <a:cubicBezTo>
                    <a:pt x="13" y="8"/>
                    <a:pt x="13" y="8"/>
                    <a:pt x="13" y="8"/>
                  </a:cubicBezTo>
                  <a:cubicBezTo>
                    <a:pt x="13" y="6"/>
                    <a:pt x="13" y="5"/>
                    <a:pt x="12" y="4"/>
                  </a:cubicBezTo>
                  <a:cubicBezTo>
                    <a:pt x="11" y="3"/>
                    <a:pt x="10" y="2"/>
                    <a:pt x="9" y="1"/>
                  </a:cubicBezTo>
                  <a:cubicBezTo>
                    <a:pt x="9" y="1"/>
                    <a:pt x="8" y="1"/>
                    <a:pt x="8" y="1"/>
                  </a:cubicBezTo>
                  <a:cubicBezTo>
                    <a:pt x="7" y="0"/>
                    <a:pt x="5" y="0"/>
                    <a:pt x="4" y="1"/>
                  </a:cubicBezTo>
                  <a:cubicBezTo>
                    <a:pt x="3" y="1"/>
                    <a:pt x="1" y="2"/>
                    <a:pt x="1" y="3"/>
                  </a:cubicBezTo>
                  <a:cubicBezTo>
                    <a:pt x="1" y="3"/>
                    <a:pt x="1" y="3"/>
                    <a:pt x="1" y="3"/>
                  </a:cubicBezTo>
                  <a:cubicBezTo>
                    <a:pt x="0" y="4"/>
                    <a:pt x="1" y="6"/>
                    <a:pt x="1" y="7"/>
                  </a:cubicBezTo>
                  <a:cubicBezTo>
                    <a:pt x="2" y="8"/>
                    <a:pt x="3"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15" name="Freeform 470"/>
            <p:cNvSpPr>
              <a:spLocks/>
            </p:cNvSpPr>
            <p:nvPr/>
          </p:nvSpPr>
          <p:spPr bwMode="auto">
            <a:xfrm>
              <a:off x="1544" y="1673"/>
              <a:ext cx="28" cy="26"/>
            </a:xfrm>
            <a:custGeom>
              <a:avLst/>
              <a:gdLst>
                <a:gd name="T0" fmla="*/ 4 w 12"/>
                <a:gd name="T1" fmla="*/ 9 h 11"/>
                <a:gd name="T2" fmla="*/ 0 w 12"/>
                <a:gd name="T3" fmla="*/ 3 h 11"/>
                <a:gd name="T4" fmla="*/ 7 w 12"/>
                <a:gd name="T5" fmla="*/ 2 h 11"/>
                <a:gd name="T6" fmla="*/ 11 w 12"/>
                <a:gd name="T7" fmla="*/ 8 h 11"/>
                <a:gd name="T8" fmla="*/ 4 w 12"/>
                <a:gd name="T9" fmla="*/ 9 h 11"/>
              </a:gdLst>
              <a:ahLst/>
              <a:cxnLst>
                <a:cxn ang="0">
                  <a:pos x="T0" y="T1"/>
                </a:cxn>
                <a:cxn ang="0">
                  <a:pos x="T2" y="T3"/>
                </a:cxn>
                <a:cxn ang="0">
                  <a:pos x="T4" y="T5"/>
                </a:cxn>
                <a:cxn ang="0">
                  <a:pos x="T6" y="T7"/>
                </a:cxn>
                <a:cxn ang="0">
                  <a:pos x="T8" y="T9"/>
                </a:cxn>
              </a:cxnLst>
              <a:rect l="0" t="0" r="r" b="b"/>
              <a:pathLst>
                <a:path w="12" h="11">
                  <a:moveTo>
                    <a:pt x="4" y="9"/>
                  </a:moveTo>
                  <a:cubicBezTo>
                    <a:pt x="1" y="8"/>
                    <a:pt x="0" y="5"/>
                    <a:pt x="0" y="3"/>
                  </a:cubicBezTo>
                  <a:cubicBezTo>
                    <a:pt x="1" y="1"/>
                    <a:pt x="4" y="0"/>
                    <a:pt x="7" y="2"/>
                  </a:cubicBezTo>
                  <a:cubicBezTo>
                    <a:pt x="11" y="3"/>
                    <a:pt x="12" y="6"/>
                    <a:pt x="11" y="8"/>
                  </a:cubicBezTo>
                  <a:cubicBezTo>
                    <a:pt x="10" y="10"/>
                    <a:pt x="7" y="11"/>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16" name="Freeform 471"/>
            <p:cNvSpPr>
              <a:spLocks/>
            </p:cNvSpPr>
            <p:nvPr/>
          </p:nvSpPr>
          <p:spPr bwMode="auto">
            <a:xfrm>
              <a:off x="1542" y="1673"/>
              <a:ext cx="30" cy="26"/>
            </a:xfrm>
            <a:custGeom>
              <a:avLst/>
              <a:gdLst>
                <a:gd name="T0" fmla="*/ 5 w 13"/>
                <a:gd name="T1" fmla="*/ 9 h 11"/>
                <a:gd name="T2" fmla="*/ 5 w 13"/>
                <a:gd name="T3" fmla="*/ 9 h 11"/>
                <a:gd name="T4" fmla="*/ 2 w 13"/>
                <a:gd name="T5" fmla="*/ 6 h 11"/>
                <a:gd name="T6" fmla="*/ 2 w 13"/>
                <a:gd name="T7" fmla="*/ 4 h 11"/>
                <a:gd name="T8" fmla="*/ 2 w 13"/>
                <a:gd name="T9" fmla="*/ 3 h 11"/>
                <a:gd name="T10" fmla="*/ 4 w 13"/>
                <a:gd name="T11" fmla="*/ 2 h 11"/>
                <a:gd name="T12" fmla="*/ 8 w 13"/>
                <a:gd name="T13" fmla="*/ 2 h 11"/>
                <a:gd name="T14" fmla="*/ 8 w 13"/>
                <a:gd name="T15" fmla="*/ 2 h 11"/>
                <a:gd name="T16" fmla="*/ 11 w 13"/>
                <a:gd name="T17" fmla="*/ 5 h 11"/>
                <a:gd name="T18" fmla="*/ 12 w 13"/>
                <a:gd name="T19" fmla="*/ 8 h 11"/>
                <a:gd name="T20" fmla="*/ 12 w 13"/>
                <a:gd name="T21" fmla="*/ 8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5"/>
                    <a:pt x="2" y="4"/>
                    <a:pt x="2" y="4"/>
                  </a:cubicBezTo>
                  <a:cubicBezTo>
                    <a:pt x="2" y="3"/>
                    <a:pt x="2" y="3"/>
                    <a:pt x="2" y="3"/>
                  </a:cubicBezTo>
                  <a:cubicBezTo>
                    <a:pt x="2" y="3"/>
                    <a:pt x="3" y="2"/>
                    <a:pt x="4" y="2"/>
                  </a:cubicBezTo>
                  <a:cubicBezTo>
                    <a:pt x="5" y="1"/>
                    <a:pt x="7" y="2"/>
                    <a:pt x="8" y="2"/>
                  </a:cubicBezTo>
                  <a:cubicBezTo>
                    <a:pt x="8" y="2"/>
                    <a:pt x="8" y="2"/>
                    <a:pt x="8" y="2"/>
                  </a:cubicBezTo>
                  <a:cubicBezTo>
                    <a:pt x="10" y="3"/>
                    <a:pt x="11" y="4"/>
                    <a:pt x="11" y="5"/>
                  </a:cubicBezTo>
                  <a:cubicBezTo>
                    <a:pt x="12" y="6"/>
                    <a:pt x="12" y="7"/>
                    <a:pt x="12" y="8"/>
                  </a:cubicBezTo>
                  <a:cubicBezTo>
                    <a:pt x="12" y="8"/>
                    <a:pt x="12" y="8"/>
                    <a:pt x="12" y="8"/>
                  </a:cubicBezTo>
                  <a:cubicBezTo>
                    <a:pt x="12" y="8"/>
                    <a:pt x="11" y="9"/>
                    <a:pt x="10" y="9"/>
                  </a:cubicBezTo>
                  <a:cubicBezTo>
                    <a:pt x="9" y="10"/>
                    <a:pt x="7" y="10"/>
                    <a:pt x="6" y="9"/>
                  </a:cubicBezTo>
                  <a:cubicBezTo>
                    <a:pt x="6" y="9"/>
                    <a:pt x="6" y="9"/>
                    <a:pt x="5" y="9"/>
                  </a:cubicBezTo>
                  <a:cubicBezTo>
                    <a:pt x="5" y="9"/>
                    <a:pt x="5" y="9"/>
                    <a:pt x="5" y="9"/>
                  </a:cubicBezTo>
                  <a:cubicBezTo>
                    <a:pt x="5" y="10"/>
                    <a:pt x="5" y="10"/>
                    <a:pt x="5" y="10"/>
                  </a:cubicBezTo>
                  <a:cubicBezTo>
                    <a:pt x="5" y="10"/>
                    <a:pt x="5" y="10"/>
                    <a:pt x="5" y="10"/>
                  </a:cubicBezTo>
                  <a:cubicBezTo>
                    <a:pt x="7" y="11"/>
                    <a:pt x="9" y="11"/>
                    <a:pt x="10" y="10"/>
                  </a:cubicBezTo>
                  <a:cubicBezTo>
                    <a:pt x="11" y="10"/>
                    <a:pt x="12" y="9"/>
                    <a:pt x="13" y="8"/>
                  </a:cubicBezTo>
                  <a:cubicBezTo>
                    <a:pt x="13" y="8"/>
                    <a:pt x="13" y="8"/>
                    <a:pt x="13" y="8"/>
                  </a:cubicBezTo>
                  <a:cubicBezTo>
                    <a:pt x="13" y="7"/>
                    <a:pt x="13" y="5"/>
                    <a:pt x="12" y="4"/>
                  </a:cubicBezTo>
                  <a:cubicBezTo>
                    <a:pt x="12" y="3"/>
                    <a:pt x="10" y="2"/>
                    <a:pt x="9" y="1"/>
                  </a:cubicBezTo>
                  <a:cubicBezTo>
                    <a:pt x="9" y="1"/>
                    <a:pt x="8" y="1"/>
                    <a:pt x="8" y="1"/>
                  </a:cubicBezTo>
                  <a:cubicBezTo>
                    <a:pt x="7" y="1"/>
                    <a:pt x="5" y="0"/>
                    <a:pt x="4" y="1"/>
                  </a:cubicBezTo>
                  <a:cubicBezTo>
                    <a:pt x="3" y="1"/>
                    <a:pt x="1" y="2"/>
                    <a:pt x="1" y="3"/>
                  </a:cubicBezTo>
                  <a:cubicBezTo>
                    <a:pt x="1" y="3"/>
                    <a:pt x="1" y="3"/>
                    <a:pt x="1" y="3"/>
                  </a:cubicBezTo>
                  <a:cubicBezTo>
                    <a:pt x="0" y="4"/>
                    <a:pt x="1" y="6"/>
                    <a:pt x="1" y="7"/>
                  </a:cubicBezTo>
                  <a:cubicBezTo>
                    <a:pt x="2" y="8"/>
                    <a:pt x="4"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17" name="Freeform 472"/>
            <p:cNvSpPr>
              <a:spLocks/>
            </p:cNvSpPr>
            <p:nvPr/>
          </p:nvSpPr>
          <p:spPr bwMode="auto">
            <a:xfrm>
              <a:off x="1388" y="1550"/>
              <a:ext cx="29" cy="24"/>
            </a:xfrm>
            <a:custGeom>
              <a:avLst/>
              <a:gdLst>
                <a:gd name="T0" fmla="*/ 4 w 12"/>
                <a:gd name="T1" fmla="*/ 9 h 10"/>
                <a:gd name="T2" fmla="*/ 0 w 12"/>
                <a:gd name="T3" fmla="*/ 3 h 10"/>
                <a:gd name="T4" fmla="*/ 8 w 12"/>
                <a:gd name="T5" fmla="*/ 1 h 10"/>
                <a:gd name="T6" fmla="*/ 11 w 12"/>
                <a:gd name="T7" fmla="*/ 8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0" y="3"/>
                  </a:cubicBezTo>
                  <a:cubicBezTo>
                    <a:pt x="1" y="1"/>
                    <a:pt x="5" y="0"/>
                    <a:pt x="8" y="1"/>
                  </a:cubicBezTo>
                  <a:cubicBezTo>
                    <a:pt x="11" y="3"/>
                    <a:pt x="12" y="5"/>
                    <a:pt x="11" y="8"/>
                  </a:cubicBezTo>
                  <a:cubicBezTo>
                    <a:pt x="11" y="10"/>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18" name="Freeform 473"/>
            <p:cNvSpPr>
              <a:spLocks/>
            </p:cNvSpPr>
            <p:nvPr/>
          </p:nvSpPr>
          <p:spPr bwMode="auto">
            <a:xfrm>
              <a:off x="1386" y="1550"/>
              <a:ext cx="31" cy="24"/>
            </a:xfrm>
            <a:custGeom>
              <a:avLst/>
              <a:gdLst>
                <a:gd name="T0" fmla="*/ 5 w 13"/>
                <a:gd name="T1" fmla="*/ 9 h 10"/>
                <a:gd name="T2" fmla="*/ 6 w 13"/>
                <a:gd name="T3" fmla="*/ 9 h 10"/>
                <a:gd name="T4" fmla="*/ 2 w 13"/>
                <a:gd name="T5" fmla="*/ 6 h 10"/>
                <a:gd name="T6" fmla="*/ 2 w 13"/>
                <a:gd name="T7" fmla="*/ 3 h 10"/>
                <a:gd name="T8" fmla="*/ 2 w 13"/>
                <a:gd name="T9" fmla="*/ 3 h 10"/>
                <a:gd name="T10" fmla="*/ 4 w 13"/>
                <a:gd name="T11" fmla="*/ 2 h 10"/>
                <a:gd name="T12" fmla="*/ 8 w 13"/>
                <a:gd name="T13" fmla="*/ 2 h 10"/>
                <a:gd name="T14" fmla="*/ 8 w 13"/>
                <a:gd name="T15" fmla="*/ 2 h 10"/>
                <a:gd name="T16" fmla="*/ 11 w 13"/>
                <a:gd name="T17" fmla="*/ 4 h 10"/>
                <a:gd name="T18" fmla="*/ 12 w 13"/>
                <a:gd name="T19" fmla="*/ 7 h 10"/>
                <a:gd name="T20" fmla="*/ 12 w 13"/>
                <a:gd name="T21" fmla="*/ 7 h 10"/>
                <a:gd name="T22" fmla="*/ 10 w 13"/>
                <a:gd name="T23" fmla="*/ 9 h 10"/>
                <a:gd name="T24" fmla="*/ 6 w 13"/>
                <a:gd name="T25" fmla="*/ 9 h 10"/>
                <a:gd name="T26" fmla="*/ 6 w 13"/>
                <a:gd name="T27" fmla="*/ 9 h 10"/>
                <a:gd name="T28" fmla="*/ 5 w 13"/>
                <a:gd name="T29" fmla="*/ 9 h 10"/>
                <a:gd name="T30" fmla="*/ 5 w 13"/>
                <a:gd name="T31" fmla="*/ 10 h 10"/>
                <a:gd name="T32" fmla="*/ 6 w 13"/>
                <a:gd name="T33" fmla="*/ 10 h 10"/>
                <a:gd name="T34" fmla="*/ 10 w 13"/>
                <a:gd name="T35" fmla="*/ 10 h 10"/>
                <a:gd name="T36" fmla="*/ 13 w 13"/>
                <a:gd name="T37" fmla="*/ 8 h 10"/>
                <a:gd name="T38" fmla="*/ 13 w 13"/>
                <a:gd name="T39" fmla="*/ 8 h 10"/>
                <a:gd name="T40" fmla="*/ 12 w 13"/>
                <a:gd name="T41" fmla="*/ 4 h 10"/>
                <a:gd name="T42" fmla="*/ 9 w 13"/>
                <a:gd name="T43" fmla="*/ 1 h 10"/>
                <a:gd name="T44" fmla="*/ 8 w 13"/>
                <a:gd name="T45" fmla="*/ 1 h 10"/>
                <a:gd name="T46" fmla="*/ 4 w 13"/>
                <a:gd name="T47" fmla="*/ 1 h 10"/>
                <a:gd name="T48" fmla="*/ 1 w 13"/>
                <a:gd name="T49" fmla="*/ 3 h 10"/>
                <a:gd name="T50" fmla="*/ 1 w 13"/>
                <a:gd name="T51" fmla="*/ 3 h 10"/>
                <a:gd name="T52" fmla="*/ 2 w 13"/>
                <a:gd name="T53" fmla="*/ 7 h 10"/>
                <a:gd name="T54" fmla="*/ 5 w 13"/>
                <a:gd name="T55" fmla="*/ 10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6" y="9"/>
                    <a:pt x="6" y="9"/>
                    <a:pt x="6" y="9"/>
                  </a:cubicBezTo>
                  <a:cubicBezTo>
                    <a:pt x="4" y="8"/>
                    <a:pt x="3" y="7"/>
                    <a:pt x="2" y="6"/>
                  </a:cubicBezTo>
                  <a:cubicBezTo>
                    <a:pt x="2" y="5"/>
                    <a:pt x="2" y="4"/>
                    <a:pt x="2" y="3"/>
                  </a:cubicBezTo>
                  <a:cubicBezTo>
                    <a:pt x="2" y="3"/>
                    <a:pt x="2" y="3"/>
                    <a:pt x="2" y="3"/>
                  </a:cubicBezTo>
                  <a:cubicBezTo>
                    <a:pt x="2" y="2"/>
                    <a:pt x="3" y="2"/>
                    <a:pt x="4" y="2"/>
                  </a:cubicBezTo>
                  <a:cubicBezTo>
                    <a:pt x="5" y="1"/>
                    <a:pt x="7" y="1"/>
                    <a:pt x="8" y="2"/>
                  </a:cubicBezTo>
                  <a:cubicBezTo>
                    <a:pt x="8" y="2"/>
                    <a:pt x="8" y="2"/>
                    <a:pt x="8" y="2"/>
                  </a:cubicBezTo>
                  <a:cubicBezTo>
                    <a:pt x="10" y="3"/>
                    <a:pt x="11" y="3"/>
                    <a:pt x="11" y="4"/>
                  </a:cubicBezTo>
                  <a:cubicBezTo>
                    <a:pt x="12" y="5"/>
                    <a:pt x="12" y="6"/>
                    <a:pt x="12" y="7"/>
                  </a:cubicBezTo>
                  <a:cubicBezTo>
                    <a:pt x="12" y="7"/>
                    <a:pt x="12" y="7"/>
                    <a:pt x="12" y="7"/>
                  </a:cubicBezTo>
                  <a:cubicBezTo>
                    <a:pt x="12" y="8"/>
                    <a:pt x="11" y="9"/>
                    <a:pt x="10" y="9"/>
                  </a:cubicBezTo>
                  <a:cubicBezTo>
                    <a:pt x="9" y="9"/>
                    <a:pt x="7" y="9"/>
                    <a:pt x="6" y="9"/>
                  </a:cubicBezTo>
                  <a:cubicBezTo>
                    <a:pt x="6" y="9"/>
                    <a:pt x="6" y="9"/>
                    <a:pt x="6" y="9"/>
                  </a:cubicBezTo>
                  <a:cubicBezTo>
                    <a:pt x="5" y="9"/>
                    <a:pt x="5" y="9"/>
                    <a:pt x="5" y="9"/>
                  </a:cubicBezTo>
                  <a:cubicBezTo>
                    <a:pt x="5" y="10"/>
                    <a:pt x="5" y="10"/>
                    <a:pt x="5" y="10"/>
                  </a:cubicBezTo>
                  <a:cubicBezTo>
                    <a:pt x="5" y="10"/>
                    <a:pt x="5" y="10"/>
                    <a:pt x="6" y="10"/>
                  </a:cubicBezTo>
                  <a:cubicBezTo>
                    <a:pt x="7" y="10"/>
                    <a:pt x="9" y="10"/>
                    <a:pt x="10" y="10"/>
                  </a:cubicBezTo>
                  <a:cubicBezTo>
                    <a:pt x="11" y="10"/>
                    <a:pt x="12" y="9"/>
                    <a:pt x="13" y="8"/>
                  </a:cubicBezTo>
                  <a:cubicBezTo>
                    <a:pt x="13" y="8"/>
                    <a:pt x="13" y="8"/>
                    <a:pt x="13" y="8"/>
                  </a:cubicBezTo>
                  <a:cubicBezTo>
                    <a:pt x="13" y="6"/>
                    <a:pt x="13" y="5"/>
                    <a:pt x="12" y="4"/>
                  </a:cubicBezTo>
                  <a:cubicBezTo>
                    <a:pt x="12" y="3"/>
                    <a:pt x="10" y="2"/>
                    <a:pt x="9" y="1"/>
                  </a:cubicBezTo>
                  <a:cubicBezTo>
                    <a:pt x="9" y="1"/>
                    <a:pt x="9" y="1"/>
                    <a:pt x="8" y="1"/>
                  </a:cubicBezTo>
                  <a:cubicBezTo>
                    <a:pt x="7" y="0"/>
                    <a:pt x="5" y="0"/>
                    <a:pt x="4" y="1"/>
                  </a:cubicBezTo>
                  <a:cubicBezTo>
                    <a:pt x="3" y="1"/>
                    <a:pt x="1" y="2"/>
                    <a:pt x="1" y="3"/>
                  </a:cubicBezTo>
                  <a:cubicBezTo>
                    <a:pt x="1" y="3"/>
                    <a:pt x="1" y="3"/>
                    <a:pt x="1" y="3"/>
                  </a:cubicBezTo>
                  <a:cubicBezTo>
                    <a:pt x="0" y="4"/>
                    <a:pt x="1" y="6"/>
                    <a:pt x="2" y="7"/>
                  </a:cubicBezTo>
                  <a:cubicBezTo>
                    <a:pt x="2" y="8"/>
                    <a:pt x="4"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19" name="Freeform 474"/>
            <p:cNvSpPr>
              <a:spLocks/>
            </p:cNvSpPr>
            <p:nvPr/>
          </p:nvSpPr>
          <p:spPr bwMode="auto">
            <a:xfrm>
              <a:off x="1402" y="1574"/>
              <a:ext cx="31" cy="23"/>
            </a:xfrm>
            <a:custGeom>
              <a:avLst/>
              <a:gdLst>
                <a:gd name="T0" fmla="*/ 5 w 13"/>
                <a:gd name="T1" fmla="*/ 9 h 10"/>
                <a:gd name="T2" fmla="*/ 1 w 13"/>
                <a:gd name="T3" fmla="*/ 2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2"/>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20" name="Freeform 475"/>
            <p:cNvSpPr>
              <a:spLocks/>
            </p:cNvSpPr>
            <p:nvPr/>
          </p:nvSpPr>
          <p:spPr bwMode="auto">
            <a:xfrm>
              <a:off x="1402" y="1574"/>
              <a:ext cx="31" cy="23"/>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1 h 10"/>
                <a:gd name="T14" fmla="*/ 8 w 13"/>
                <a:gd name="T15" fmla="*/ 1 h 10"/>
                <a:gd name="T16" fmla="*/ 11 w 13"/>
                <a:gd name="T17" fmla="*/ 4 h 10"/>
                <a:gd name="T18" fmla="*/ 12 w 13"/>
                <a:gd name="T19" fmla="*/ 7 h 10"/>
                <a:gd name="T20" fmla="*/ 12 w 13"/>
                <a:gd name="T21" fmla="*/ 7 h 10"/>
                <a:gd name="T22" fmla="*/ 9 w 13"/>
                <a:gd name="T23" fmla="*/ 8 h 10"/>
                <a:gd name="T24" fmla="*/ 6 w 13"/>
                <a:gd name="T25" fmla="*/ 8 h 10"/>
                <a:gd name="T26" fmla="*/ 5 w 13"/>
                <a:gd name="T27" fmla="*/ 8 h 10"/>
                <a:gd name="T28" fmla="*/ 5 w 13"/>
                <a:gd name="T29" fmla="*/ 9 h 10"/>
                <a:gd name="T30" fmla="*/ 5 w 13"/>
                <a:gd name="T31" fmla="*/ 9 h 10"/>
                <a:gd name="T32" fmla="*/ 5 w 13"/>
                <a:gd name="T33" fmla="*/ 9 h 10"/>
                <a:gd name="T34" fmla="*/ 10 w 13"/>
                <a:gd name="T35" fmla="*/ 9 h 10"/>
                <a:gd name="T36" fmla="*/ 13 w 13"/>
                <a:gd name="T37" fmla="*/ 7 h 10"/>
                <a:gd name="T38" fmla="*/ 13 w 13"/>
                <a:gd name="T39" fmla="*/ 7 h 10"/>
                <a:gd name="T40" fmla="*/ 12 w 13"/>
                <a:gd name="T41" fmla="*/ 3 h 10"/>
                <a:gd name="T42" fmla="*/ 8 w 13"/>
                <a:gd name="T43" fmla="*/ 0 h 10"/>
                <a:gd name="T44" fmla="*/ 8 w 13"/>
                <a:gd name="T45" fmla="*/ 0 h 10"/>
                <a:gd name="T46" fmla="*/ 4 w 13"/>
                <a:gd name="T47" fmla="*/ 0 h 10"/>
                <a:gd name="T48" fmla="*/ 1 w 13"/>
                <a:gd name="T49" fmla="*/ 2 h 10"/>
                <a:gd name="T50" fmla="*/ 1 w 13"/>
                <a:gd name="T51" fmla="*/ 2 h 10"/>
                <a:gd name="T52" fmla="*/ 1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7"/>
                    <a:pt x="3" y="7"/>
                    <a:pt x="2" y="6"/>
                  </a:cubicBezTo>
                  <a:cubicBezTo>
                    <a:pt x="1" y="5"/>
                    <a:pt x="1" y="4"/>
                    <a:pt x="2" y="3"/>
                  </a:cubicBezTo>
                  <a:cubicBezTo>
                    <a:pt x="2" y="3"/>
                    <a:pt x="2" y="3"/>
                    <a:pt x="2" y="3"/>
                  </a:cubicBezTo>
                  <a:cubicBezTo>
                    <a:pt x="2" y="2"/>
                    <a:pt x="3" y="1"/>
                    <a:pt x="4" y="1"/>
                  </a:cubicBezTo>
                  <a:cubicBezTo>
                    <a:pt x="5" y="1"/>
                    <a:pt x="6" y="1"/>
                    <a:pt x="8" y="1"/>
                  </a:cubicBezTo>
                  <a:cubicBezTo>
                    <a:pt x="8" y="1"/>
                    <a:pt x="8" y="1"/>
                    <a:pt x="8" y="1"/>
                  </a:cubicBezTo>
                  <a:cubicBezTo>
                    <a:pt x="9" y="2"/>
                    <a:pt x="10" y="3"/>
                    <a:pt x="11" y="4"/>
                  </a:cubicBezTo>
                  <a:cubicBezTo>
                    <a:pt x="12" y="5"/>
                    <a:pt x="12" y="6"/>
                    <a:pt x="12" y="7"/>
                  </a:cubicBezTo>
                  <a:cubicBezTo>
                    <a:pt x="12" y="7"/>
                    <a:pt x="12" y="7"/>
                    <a:pt x="12" y="7"/>
                  </a:cubicBezTo>
                  <a:cubicBezTo>
                    <a:pt x="11" y="8"/>
                    <a:pt x="10" y="8"/>
                    <a:pt x="9" y="8"/>
                  </a:cubicBezTo>
                  <a:cubicBezTo>
                    <a:pt x="8" y="9"/>
                    <a:pt x="7" y="9"/>
                    <a:pt x="6" y="8"/>
                  </a:cubicBezTo>
                  <a:cubicBezTo>
                    <a:pt x="5" y="8"/>
                    <a:pt x="5" y="8"/>
                    <a:pt x="5" y="8"/>
                  </a:cubicBezTo>
                  <a:cubicBezTo>
                    <a:pt x="5" y="9"/>
                    <a:pt x="5" y="9"/>
                    <a:pt x="5" y="9"/>
                  </a:cubicBezTo>
                  <a:cubicBezTo>
                    <a:pt x="5" y="9"/>
                    <a:pt x="5" y="9"/>
                    <a:pt x="5" y="9"/>
                  </a:cubicBezTo>
                  <a:cubicBezTo>
                    <a:pt x="5" y="9"/>
                    <a:pt x="5" y="9"/>
                    <a:pt x="5" y="9"/>
                  </a:cubicBezTo>
                  <a:cubicBezTo>
                    <a:pt x="7" y="10"/>
                    <a:pt x="8" y="10"/>
                    <a:pt x="10" y="9"/>
                  </a:cubicBezTo>
                  <a:cubicBezTo>
                    <a:pt x="11" y="9"/>
                    <a:pt x="12" y="8"/>
                    <a:pt x="13" y="7"/>
                  </a:cubicBezTo>
                  <a:cubicBezTo>
                    <a:pt x="13" y="7"/>
                    <a:pt x="13" y="7"/>
                    <a:pt x="13" y="7"/>
                  </a:cubicBezTo>
                  <a:cubicBezTo>
                    <a:pt x="13" y="6"/>
                    <a:pt x="13" y="4"/>
                    <a:pt x="12" y="3"/>
                  </a:cubicBezTo>
                  <a:cubicBezTo>
                    <a:pt x="11" y="2"/>
                    <a:pt x="10" y="1"/>
                    <a:pt x="8" y="0"/>
                  </a:cubicBezTo>
                  <a:cubicBezTo>
                    <a:pt x="8" y="0"/>
                    <a:pt x="8" y="0"/>
                    <a:pt x="8" y="0"/>
                  </a:cubicBezTo>
                  <a:cubicBezTo>
                    <a:pt x="6" y="0"/>
                    <a:pt x="5" y="0"/>
                    <a:pt x="4" y="0"/>
                  </a:cubicBezTo>
                  <a:cubicBezTo>
                    <a:pt x="2" y="0"/>
                    <a:pt x="1" y="1"/>
                    <a:pt x="1" y="2"/>
                  </a:cubicBezTo>
                  <a:cubicBezTo>
                    <a:pt x="1" y="2"/>
                    <a:pt x="1" y="2"/>
                    <a:pt x="1" y="2"/>
                  </a:cubicBezTo>
                  <a:cubicBezTo>
                    <a:pt x="0" y="4"/>
                    <a:pt x="0" y="5"/>
                    <a:pt x="1" y="6"/>
                  </a:cubicBezTo>
                  <a:cubicBezTo>
                    <a:pt x="2" y="7"/>
                    <a:pt x="3" y="8"/>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21" name="Freeform 476"/>
            <p:cNvSpPr>
              <a:spLocks/>
            </p:cNvSpPr>
            <p:nvPr/>
          </p:nvSpPr>
          <p:spPr bwMode="auto">
            <a:xfrm>
              <a:off x="1480" y="1649"/>
              <a:ext cx="31"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10"/>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22" name="Freeform 477"/>
            <p:cNvSpPr>
              <a:spLocks/>
            </p:cNvSpPr>
            <p:nvPr/>
          </p:nvSpPr>
          <p:spPr bwMode="auto">
            <a:xfrm>
              <a:off x="1480" y="1649"/>
              <a:ext cx="31" cy="24"/>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2 h 10"/>
                <a:gd name="T14" fmla="*/ 8 w 13"/>
                <a:gd name="T15" fmla="*/ 2 h 10"/>
                <a:gd name="T16" fmla="*/ 11 w 13"/>
                <a:gd name="T17" fmla="*/ 4 h 10"/>
                <a:gd name="T18" fmla="*/ 12 w 13"/>
                <a:gd name="T19" fmla="*/ 7 h 10"/>
                <a:gd name="T20" fmla="*/ 12 w 13"/>
                <a:gd name="T21" fmla="*/ 7 h 10"/>
                <a:gd name="T22" fmla="*/ 9 w 13"/>
                <a:gd name="T23" fmla="*/ 9 h 10"/>
                <a:gd name="T24" fmla="*/ 6 w 13"/>
                <a:gd name="T25" fmla="*/ 9 h 10"/>
                <a:gd name="T26" fmla="*/ 5 w 13"/>
                <a:gd name="T27" fmla="*/ 8 h 10"/>
                <a:gd name="T28" fmla="*/ 5 w 13"/>
                <a:gd name="T29" fmla="*/ 9 h 10"/>
                <a:gd name="T30" fmla="*/ 5 w 13"/>
                <a:gd name="T31" fmla="*/ 9 h 10"/>
                <a:gd name="T32" fmla="*/ 5 w 13"/>
                <a:gd name="T33" fmla="*/ 10 h 10"/>
                <a:gd name="T34" fmla="*/ 10 w 13"/>
                <a:gd name="T35" fmla="*/ 10 h 10"/>
                <a:gd name="T36" fmla="*/ 13 w 13"/>
                <a:gd name="T37" fmla="*/ 8 h 10"/>
                <a:gd name="T38" fmla="*/ 13 w 13"/>
                <a:gd name="T39" fmla="*/ 7 h 10"/>
                <a:gd name="T40" fmla="*/ 12 w 13"/>
                <a:gd name="T41" fmla="*/ 4 h 10"/>
                <a:gd name="T42" fmla="*/ 9 w 13"/>
                <a:gd name="T43" fmla="*/ 1 h 10"/>
                <a:gd name="T44" fmla="*/ 8 w 13"/>
                <a:gd name="T45" fmla="*/ 1 h 10"/>
                <a:gd name="T46" fmla="*/ 4 w 13"/>
                <a:gd name="T47" fmla="*/ 0 h 10"/>
                <a:gd name="T48" fmla="*/ 1 w 13"/>
                <a:gd name="T49" fmla="*/ 3 h 10"/>
                <a:gd name="T50" fmla="*/ 1 w 13"/>
                <a:gd name="T51" fmla="*/ 3 h 10"/>
                <a:gd name="T52" fmla="*/ 1 w 13"/>
                <a:gd name="T53" fmla="*/ 7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3" y="7"/>
                    <a:pt x="2" y="6"/>
                  </a:cubicBezTo>
                  <a:cubicBezTo>
                    <a:pt x="2" y="5"/>
                    <a:pt x="1" y="4"/>
                    <a:pt x="2" y="3"/>
                  </a:cubicBezTo>
                  <a:cubicBezTo>
                    <a:pt x="2" y="3"/>
                    <a:pt x="2" y="3"/>
                    <a:pt x="2" y="3"/>
                  </a:cubicBezTo>
                  <a:cubicBezTo>
                    <a:pt x="2" y="2"/>
                    <a:pt x="3" y="2"/>
                    <a:pt x="4" y="1"/>
                  </a:cubicBezTo>
                  <a:cubicBezTo>
                    <a:pt x="5" y="1"/>
                    <a:pt x="6" y="1"/>
                    <a:pt x="8" y="2"/>
                  </a:cubicBezTo>
                  <a:cubicBezTo>
                    <a:pt x="8" y="2"/>
                    <a:pt x="8" y="2"/>
                    <a:pt x="8" y="2"/>
                  </a:cubicBezTo>
                  <a:cubicBezTo>
                    <a:pt x="10" y="2"/>
                    <a:pt x="11" y="3"/>
                    <a:pt x="11" y="4"/>
                  </a:cubicBezTo>
                  <a:cubicBezTo>
                    <a:pt x="12" y="5"/>
                    <a:pt x="12" y="6"/>
                    <a:pt x="12" y="7"/>
                  </a:cubicBezTo>
                  <a:cubicBezTo>
                    <a:pt x="12" y="7"/>
                    <a:pt x="12" y="7"/>
                    <a:pt x="12" y="7"/>
                  </a:cubicBezTo>
                  <a:cubicBezTo>
                    <a:pt x="11" y="8"/>
                    <a:pt x="11" y="9"/>
                    <a:pt x="9" y="9"/>
                  </a:cubicBezTo>
                  <a:cubicBezTo>
                    <a:pt x="8" y="9"/>
                    <a:pt x="7" y="9"/>
                    <a:pt x="6" y="9"/>
                  </a:cubicBezTo>
                  <a:cubicBezTo>
                    <a:pt x="6" y="9"/>
                    <a:pt x="5" y="9"/>
                    <a:pt x="5" y="8"/>
                  </a:cubicBezTo>
                  <a:cubicBezTo>
                    <a:pt x="5" y="9"/>
                    <a:pt x="5" y="9"/>
                    <a:pt x="5" y="9"/>
                  </a:cubicBezTo>
                  <a:cubicBezTo>
                    <a:pt x="5" y="9"/>
                    <a:pt x="5" y="9"/>
                    <a:pt x="5" y="9"/>
                  </a:cubicBezTo>
                  <a:cubicBezTo>
                    <a:pt x="5" y="10"/>
                    <a:pt x="5" y="10"/>
                    <a:pt x="5" y="10"/>
                  </a:cubicBezTo>
                  <a:cubicBezTo>
                    <a:pt x="7" y="10"/>
                    <a:pt x="8" y="10"/>
                    <a:pt x="10" y="10"/>
                  </a:cubicBezTo>
                  <a:cubicBezTo>
                    <a:pt x="11" y="10"/>
                    <a:pt x="12" y="9"/>
                    <a:pt x="13" y="8"/>
                  </a:cubicBezTo>
                  <a:cubicBezTo>
                    <a:pt x="13" y="7"/>
                    <a:pt x="13" y="7"/>
                    <a:pt x="13" y="7"/>
                  </a:cubicBezTo>
                  <a:cubicBezTo>
                    <a:pt x="13" y="6"/>
                    <a:pt x="13" y="5"/>
                    <a:pt x="12" y="4"/>
                  </a:cubicBezTo>
                  <a:cubicBezTo>
                    <a:pt x="11" y="2"/>
                    <a:pt x="10" y="1"/>
                    <a:pt x="9" y="1"/>
                  </a:cubicBezTo>
                  <a:cubicBezTo>
                    <a:pt x="8" y="1"/>
                    <a:pt x="8" y="1"/>
                    <a:pt x="8" y="1"/>
                  </a:cubicBezTo>
                  <a:cubicBezTo>
                    <a:pt x="7" y="0"/>
                    <a:pt x="5" y="0"/>
                    <a:pt x="4" y="0"/>
                  </a:cubicBezTo>
                  <a:cubicBezTo>
                    <a:pt x="2" y="1"/>
                    <a:pt x="1" y="1"/>
                    <a:pt x="1" y="3"/>
                  </a:cubicBezTo>
                  <a:cubicBezTo>
                    <a:pt x="1" y="3"/>
                    <a:pt x="1" y="3"/>
                    <a:pt x="1" y="3"/>
                  </a:cubicBezTo>
                  <a:cubicBezTo>
                    <a:pt x="0" y="4"/>
                    <a:pt x="1" y="5"/>
                    <a:pt x="1" y="7"/>
                  </a:cubicBezTo>
                  <a:cubicBezTo>
                    <a:pt x="2" y="8"/>
                    <a:pt x="3" y="9"/>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23" name="Freeform 478"/>
            <p:cNvSpPr>
              <a:spLocks/>
            </p:cNvSpPr>
            <p:nvPr/>
          </p:nvSpPr>
          <p:spPr bwMode="auto">
            <a:xfrm>
              <a:off x="1419" y="1595"/>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24" name="Freeform 479"/>
            <p:cNvSpPr>
              <a:spLocks/>
            </p:cNvSpPr>
            <p:nvPr/>
          </p:nvSpPr>
          <p:spPr bwMode="auto">
            <a:xfrm>
              <a:off x="1419" y="1595"/>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3"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1"/>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9"/>
                    <a:pt x="12" y="7"/>
                  </a:cubicBezTo>
                  <a:cubicBezTo>
                    <a:pt x="12" y="7"/>
                    <a:pt x="12" y="7"/>
                    <a:pt x="12" y="7"/>
                  </a:cubicBezTo>
                  <a:cubicBezTo>
                    <a:pt x="13" y="6"/>
                    <a:pt x="12"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25" name="Freeform 480"/>
            <p:cNvSpPr>
              <a:spLocks/>
            </p:cNvSpPr>
            <p:nvPr/>
          </p:nvSpPr>
          <p:spPr bwMode="auto">
            <a:xfrm>
              <a:off x="1438" y="1614"/>
              <a:ext cx="31" cy="26"/>
            </a:xfrm>
            <a:custGeom>
              <a:avLst/>
              <a:gdLst>
                <a:gd name="T0" fmla="*/ 5 w 13"/>
                <a:gd name="T1" fmla="*/ 9 h 11"/>
                <a:gd name="T2" fmla="*/ 1 w 13"/>
                <a:gd name="T3" fmla="*/ 3 h 11"/>
                <a:gd name="T4" fmla="*/ 8 w 13"/>
                <a:gd name="T5" fmla="*/ 2 h 11"/>
                <a:gd name="T6" fmla="*/ 12 w 13"/>
                <a:gd name="T7" fmla="*/ 8 h 11"/>
                <a:gd name="T8" fmla="*/ 5 w 13"/>
                <a:gd name="T9" fmla="*/ 9 h 11"/>
              </a:gdLst>
              <a:ahLst/>
              <a:cxnLst>
                <a:cxn ang="0">
                  <a:pos x="T0" y="T1"/>
                </a:cxn>
                <a:cxn ang="0">
                  <a:pos x="T2" y="T3"/>
                </a:cxn>
                <a:cxn ang="0">
                  <a:pos x="T4" y="T5"/>
                </a:cxn>
                <a:cxn ang="0">
                  <a:pos x="T6" y="T7"/>
                </a:cxn>
                <a:cxn ang="0">
                  <a:pos x="T8" y="T9"/>
                </a:cxn>
              </a:cxnLst>
              <a:rect l="0" t="0" r="r" b="b"/>
              <a:pathLst>
                <a:path w="13" h="11">
                  <a:moveTo>
                    <a:pt x="5" y="9"/>
                  </a:moveTo>
                  <a:cubicBezTo>
                    <a:pt x="2" y="8"/>
                    <a:pt x="0" y="5"/>
                    <a:pt x="1" y="3"/>
                  </a:cubicBezTo>
                  <a:cubicBezTo>
                    <a:pt x="2" y="1"/>
                    <a:pt x="5" y="0"/>
                    <a:pt x="8" y="2"/>
                  </a:cubicBezTo>
                  <a:cubicBezTo>
                    <a:pt x="11" y="3"/>
                    <a:pt x="13" y="6"/>
                    <a:pt x="12" y="8"/>
                  </a:cubicBezTo>
                  <a:cubicBezTo>
                    <a:pt x="11" y="10"/>
                    <a:pt x="8" y="11"/>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26" name="Freeform 481"/>
            <p:cNvSpPr>
              <a:spLocks/>
            </p:cNvSpPr>
            <p:nvPr/>
          </p:nvSpPr>
          <p:spPr bwMode="auto">
            <a:xfrm>
              <a:off x="1438" y="1614"/>
              <a:ext cx="31" cy="26"/>
            </a:xfrm>
            <a:custGeom>
              <a:avLst/>
              <a:gdLst>
                <a:gd name="T0" fmla="*/ 5 w 13"/>
                <a:gd name="T1" fmla="*/ 9 h 11"/>
                <a:gd name="T2" fmla="*/ 5 w 13"/>
                <a:gd name="T3" fmla="*/ 9 h 11"/>
                <a:gd name="T4" fmla="*/ 2 w 13"/>
                <a:gd name="T5" fmla="*/ 6 h 11"/>
                <a:gd name="T6" fmla="*/ 1 w 13"/>
                <a:gd name="T7" fmla="*/ 3 h 11"/>
                <a:gd name="T8" fmla="*/ 1 w 13"/>
                <a:gd name="T9" fmla="*/ 3 h 11"/>
                <a:gd name="T10" fmla="*/ 4 w 13"/>
                <a:gd name="T11" fmla="*/ 2 h 11"/>
                <a:gd name="T12" fmla="*/ 7 w 13"/>
                <a:gd name="T13" fmla="*/ 2 h 11"/>
                <a:gd name="T14" fmla="*/ 8 w 13"/>
                <a:gd name="T15" fmla="*/ 2 h 11"/>
                <a:gd name="T16" fmla="*/ 11 w 13"/>
                <a:gd name="T17" fmla="*/ 4 h 11"/>
                <a:gd name="T18" fmla="*/ 11 w 13"/>
                <a:gd name="T19" fmla="*/ 7 h 11"/>
                <a:gd name="T20" fmla="*/ 11 w 13"/>
                <a:gd name="T21" fmla="*/ 7 h 11"/>
                <a:gd name="T22" fmla="*/ 9 w 13"/>
                <a:gd name="T23" fmla="*/ 9 h 11"/>
                <a:gd name="T24" fmla="*/ 5 w 13"/>
                <a:gd name="T25" fmla="*/ 9 h 11"/>
                <a:gd name="T26" fmla="*/ 5 w 13"/>
                <a:gd name="T27" fmla="*/ 9 h 11"/>
                <a:gd name="T28" fmla="*/ 5 w 13"/>
                <a:gd name="T29" fmla="*/ 9 h 11"/>
                <a:gd name="T30" fmla="*/ 5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2" y="7"/>
                    <a:pt x="2" y="6"/>
                  </a:cubicBezTo>
                  <a:cubicBezTo>
                    <a:pt x="1" y="5"/>
                    <a:pt x="1" y="4"/>
                    <a:pt x="1" y="3"/>
                  </a:cubicBezTo>
                  <a:cubicBezTo>
                    <a:pt x="1" y="3"/>
                    <a:pt x="1" y="3"/>
                    <a:pt x="1" y="3"/>
                  </a:cubicBezTo>
                  <a:cubicBezTo>
                    <a:pt x="2" y="3"/>
                    <a:pt x="3" y="2"/>
                    <a:pt x="4" y="2"/>
                  </a:cubicBezTo>
                  <a:cubicBezTo>
                    <a:pt x="5" y="1"/>
                    <a:pt x="6" y="1"/>
                    <a:pt x="7" y="2"/>
                  </a:cubicBezTo>
                  <a:cubicBezTo>
                    <a:pt x="8" y="2"/>
                    <a:pt x="8" y="2"/>
                    <a:pt x="8" y="2"/>
                  </a:cubicBezTo>
                  <a:cubicBezTo>
                    <a:pt x="9" y="3"/>
                    <a:pt x="10" y="4"/>
                    <a:pt x="11" y="4"/>
                  </a:cubicBezTo>
                  <a:cubicBezTo>
                    <a:pt x="12" y="5"/>
                    <a:pt x="12" y="6"/>
                    <a:pt x="11" y="7"/>
                  </a:cubicBezTo>
                  <a:cubicBezTo>
                    <a:pt x="11" y="7"/>
                    <a:pt x="11" y="7"/>
                    <a:pt x="11" y="7"/>
                  </a:cubicBezTo>
                  <a:cubicBezTo>
                    <a:pt x="11" y="8"/>
                    <a:pt x="10" y="9"/>
                    <a:pt x="9" y="9"/>
                  </a:cubicBezTo>
                  <a:cubicBezTo>
                    <a:pt x="8" y="9"/>
                    <a:pt x="7" y="9"/>
                    <a:pt x="5" y="9"/>
                  </a:cubicBezTo>
                  <a:cubicBezTo>
                    <a:pt x="5" y="9"/>
                    <a:pt x="5" y="9"/>
                    <a:pt x="5" y="9"/>
                  </a:cubicBezTo>
                  <a:cubicBezTo>
                    <a:pt x="5" y="9"/>
                    <a:pt x="5" y="9"/>
                    <a:pt x="5" y="9"/>
                  </a:cubicBezTo>
                  <a:cubicBezTo>
                    <a:pt x="5" y="10"/>
                    <a:pt x="5" y="10"/>
                    <a:pt x="5" y="10"/>
                  </a:cubicBezTo>
                  <a:cubicBezTo>
                    <a:pt x="5" y="10"/>
                    <a:pt x="5" y="10"/>
                    <a:pt x="5" y="10"/>
                  </a:cubicBezTo>
                  <a:cubicBezTo>
                    <a:pt x="6" y="10"/>
                    <a:pt x="8" y="11"/>
                    <a:pt x="9" y="10"/>
                  </a:cubicBezTo>
                  <a:cubicBezTo>
                    <a:pt x="11" y="10"/>
                    <a:pt x="12" y="9"/>
                    <a:pt x="12" y="8"/>
                  </a:cubicBezTo>
                  <a:cubicBezTo>
                    <a:pt x="12" y="8"/>
                    <a:pt x="12" y="8"/>
                    <a:pt x="12" y="8"/>
                  </a:cubicBezTo>
                  <a:cubicBezTo>
                    <a:pt x="13" y="6"/>
                    <a:pt x="13" y="5"/>
                    <a:pt x="12" y="4"/>
                  </a:cubicBezTo>
                  <a:cubicBezTo>
                    <a:pt x="11" y="3"/>
                    <a:pt x="10" y="2"/>
                    <a:pt x="8" y="1"/>
                  </a:cubicBezTo>
                  <a:cubicBezTo>
                    <a:pt x="8" y="1"/>
                    <a:pt x="8" y="1"/>
                    <a:pt x="8" y="1"/>
                  </a:cubicBezTo>
                  <a:cubicBezTo>
                    <a:pt x="6" y="0"/>
                    <a:pt x="5" y="0"/>
                    <a:pt x="3" y="1"/>
                  </a:cubicBezTo>
                  <a:cubicBezTo>
                    <a:pt x="2" y="1"/>
                    <a:pt x="1" y="2"/>
                    <a:pt x="0" y="3"/>
                  </a:cubicBezTo>
                  <a:cubicBezTo>
                    <a:pt x="0" y="3"/>
                    <a:pt x="0" y="3"/>
                    <a:pt x="0" y="3"/>
                  </a:cubicBezTo>
                  <a:cubicBezTo>
                    <a:pt x="0" y="4"/>
                    <a:pt x="0" y="6"/>
                    <a:pt x="1" y="7"/>
                  </a:cubicBezTo>
                  <a:cubicBezTo>
                    <a:pt x="2" y="8"/>
                    <a:pt x="3"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27" name="Freeform 482"/>
            <p:cNvSpPr>
              <a:spLocks/>
            </p:cNvSpPr>
            <p:nvPr/>
          </p:nvSpPr>
          <p:spPr bwMode="auto">
            <a:xfrm>
              <a:off x="1459" y="1633"/>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28" name="Freeform 483"/>
            <p:cNvSpPr>
              <a:spLocks/>
            </p:cNvSpPr>
            <p:nvPr/>
          </p:nvSpPr>
          <p:spPr bwMode="auto">
            <a:xfrm>
              <a:off x="1459" y="1633"/>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2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1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2"/>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9"/>
                    <a:pt x="12" y="7"/>
                  </a:cubicBezTo>
                  <a:cubicBezTo>
                    <a:pt x="12" y="7"/>
                    <a:pt x="12" y="7"/>
                    <a:pt x="12" y="7"/>
                  </a:cubicBezTo>
                  <a:cubicBezTo>
                    <a:pt x="13" y="6"/>
                    <a:pt x="12" y="5"/>
                    <a:pt x="12" y="3"/>
                  </a:cubicBezTo>
                  <a:cubicBezTo>
                    <a:pt x="11" y="2"/>
                    <a:pt x="10" y="1"/>
                    <a:pt x="8" y="1"/>
                  </a:cubicBezTo>
                  <a:cubicBezTo>
                    <a:pt x="8" y="1"/>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29" name="Freeform 484"/>
            <p:cNvSpPr>
              <a:spLocks/>
            </p:cNvSpPr>
            <p:nvPr/>
          </p:nvSpPr>
          <p:spPr bwMode="auto">
            <a:xfrm>
              <a:off x="1506" y="1666"/>
              <a:ext cx="31" cy="23"/>
            </a:xfrm>
            <a:custGeom>
              <a:avLst/>
              <a:gdLst>
                <a:gd name="T0" fmla="*/ 5 w 13"/>
                <a:gd name="T1" fmla="*/ 8 h 10"/>
                <a:gd name="T2" fmla="*/ 1 w 13"/>
                <a:gd name="T3" fmla="*/ 2 h 10"/>
                <a:gd name="T4" fmla="*/ 8 w 13"/>
                <a:gd name="T5" fmla="*/ 1 h 10"/>
                <a:gd name="T6" fmla="*/ 12 w 13"/>
                <a:gd name="T7" fmla="*/ 7 h 10"/>
                <a:gd name="T8" fmla="*/ 5 w 13"/>
                <a:gd name="T9" fmla="*/ 8 h 10"/>
              </a:gdLst>
              <a:ahLst/>
              <a:cxnLst>
                <a:cxn ang="0">
                  <a:pos x="T0" y="T1"/>
                </a:cxn>
                <a:cxn ang="0">
                  <a:pos x="T2" y="T3"/>
                </a:cxn>
                <a:cxn ang="0">
                  <a:pos x="T4" y="T5"/>
                </a:cxn>
                <a:cxn ang="0">
                  <a:pos x="T6" y="T7"/>
                </a:cxn>
                <a:cxn ang="0">
                  <a:pos x="T8" y="T9"/>
                </a:cxn>
              </a:cxnLst>
              <a:rect l="0" t="0" r="r" b="b"/>
              <a:pathLst>
                <a:path w="13" h="10">
                  <a:moveTo>
                    <a:pt x="5" y="8"/>
                  </a:moveTo>
                  <a:cubicBezTo>
                    <a:pt x="2" y="7"/>
                    <a:pt x="0" y="5"/>
                    <a:pt x="1" y="2"/>
                  </a:cubicBezTo>
                  <a:cubicBezTo>
                    <a:pt x="2" y="0"/>
                    <a:pt x="5" y="0"/>
                    <a:pt x="8" y="1"/>
                  </a:cubicBezTo>
                  <a:cubicBezTo>
                    <a:pt x="11" y="2"/>
                    <a:pt x="13" y="5"/>
                    <a:pt x="12" y="7"/>
                  </a:cubicBezTo>
                  <a:cubicBezTo>
                    <a:pt x="11" y="9"/>
                    <a:pt x="8" y="10"/>
                    <a:pt x="5" y="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30" name="Freeform 485"/>
            <p:cNvSpPr>
              <a:spLocks/>
            </p:cNvSpPr>
            <p:nvPr/>
          </p:nvSpPr>
          <p:spPr bwMode="auto">
            <a:xfrm>
              <a:off x="1506" y="1663"/>
              <a:ext cx="31" cy="26"/>
            </a:xfrm>
            <a:custGeom>
              <a:avLst/>
              <a:gdLst>
                <a:gd name="T0" fmla="*/ 5 w 13"/>
                <a:gd name="T1" fmla="*/ 9 h 11"/>
                <a:gd name="T2" fmla="*/ 5 w 13"/>
                <a:gd name="T3" fmla="*/ 9 h 11"/>
                <a:gd name="T4" fmla="*/ 2 w 13"/>
                <a:gd name="T5" fmla="*/ 7 h 11"/>
                <a:gd name="T6" fmla="*/ 1 w 13"/>
                <a:gd name="T7" fmla="*/ 4 h 11"/>
                <a:gd name="T8" fmla="*/ 1 w 13"/>
                <a:gd name="T9" fmla="*/ 4 h 11"/>
                <a:gd name="T10" fmla="*/ 3 w 13"/>
                <a:gd name="T11" fmla="*/ 2 h 11"/>
                <a:gd name="T12" fmla="*/ 7 w 13"/>
                <a:gd name="T13" fmla="*/ 2 h 11"/>
                <a:gd name="T14" fmla="*/ 8 w 13"/>
                <a:gd name="T15" fmla="*/ 2 h 11"/>
                <a:gd name="T16" fmla="*/ 11 w 13"/>
                <a:gd name="T17" fmla="*/ 5 h 11"/>
                <a:gd name="T18" fmla="*/ 11 w 13"/>
                <a:gd name="T19" fmla="*/ 8 h 11"/>
                <a:gd name="T20" fmla="*/ 11 w 13"/>
                <a:gd name="T21" fmla="*/ 8 h 11"/>
                <a:gd name="T22" fmla="*/ 9 w 13"/>
                <a:gd name="T23" fmla="*/ 9 h 11"/>
                <a:gd name="T24" fmla="*/ 5 w 13"/>
                <a:gd name="T25" fmla="*/ 9 h 11"/>
                <a:gd name="T26" fmla="*/ 5 w 13"/>
                <a:gd name="T27" fmla="*/ 9 h 11"/>
                <a:gd name="T28" fmla="*/ 5 w 13"/>
                <a:gd name="T29" fmla="*/ 9 h 11"/>
                <a:gd name="T30" fmla="*/ 4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4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3" y="8"/>
                    <a:pt x="2" y="8"/>
                    <a:pt x="2" y="7"/>
                  </a:cubicBezTo>
                  <a:cubicBezTo>
                    <a:pt x="1" y="6"/>
                    <a:pt x="1" y="5"/>
                    <a:pt x="1" y="4"/>
                  </a:cubicBezTo>
                  <a:cubicBezTo>
                    <a:pt x="1" y="4"/>
                    <a:pt x="1" y="4"/>
                    <a:pt x="1" y="4"/>
                  </a:cubicBezTo>
                  <a:cubicBezTo>
                    <a:pt x="2" y="3"/>
                    <a:pt x="2" y="2"/>
                    <a:pt x="3" y="2"/>
                  </a:cubicBezTo>
                  <a:cubicBezTo>
                    <a:pt x="5" y="2"/>
                    <a:pt x="6" y="2"/>
                    <a:pt x="7" y="2"/>
                  </a:cubicBezTo>
                  <a:cubicBezTo>
                    <a:pt x="7" y="2"/>
                    <a:pt x="8" y="2"/>
                    <a:pt x="8" y="2"/>
                  </a:cubicBezTo>
                  <a:cubicBezTo>
                    <a:pt x="9" y="3"/>
                    <a:pt x="10" y="4"/>
                    <a:pt x="11" y="5"/>
                  </a:cubicBezTo>
                  <a:cubicBezTo>
                    <a:pt x="11" y="6"/>
                    <a:pt x="12" y="7"/>
                    <a:pt x="11" y="8"/>
                  </a:cubicBezTo>
                  <a:cubicBezTo>
                    <a:pt x="11" y="8"/>
                    <a:pt x="11" y="8"/>
                    <a:pt x="11" y="8"/>
                  </a:cubicBezTo>
                  <a:cubicBezTo>
                    <a:pt x="11" y="9"/>
                    <a:pt x="10" y="9"/>
                    <a:pt x="9" y="9"/>
                  </a:cubicBezTo>
                  <a:cubicBezTo>
                    <a:pt x="8" y="10"/>
                    <a:pt x="7" y="10"/>
                    <a:pt x="5" y="9"/>
                  </a:cubicBezTo>
                  <a:cubicBezTo>
                    <a:pt x="5" y="9"/>
                    <a:pt x="5" y="9"/>
                    <a:pt x="5" y="9"/>
                  </a:cubicBezTo>
                  <a:cubicBezTo>
                    <a:pt x="5" y="9"/>
                    <a:pt x="5" y="9"/>
                    <a:pt x="5" y="9"/>
                  </a:cubicBezTo>
                  <a:cubicBezTo>
                    <a:pt x="4" y="10"/>
                    <a:pt x="4" y="10"/>
                    <a:pt x="4" y="10"/>
                  </a:cubicBezTo>
                  <a:cubicBezTo>
                    <a:pt x="5" y="10"/>
                    <a:pt x="5" y="10"/>
                    <a:pt x="5" y="10"/>
                  </a:cubicBezTo>
                  <a:cubicBezTo>
                    <a:pt x="6" y="11"/>
                    <a:pt x="8" y="11"/>
                    <a:pt x="9" y="10"/>
                  </a:cubicBezTo>
                  <a:cubicBezTo>
                    <a:pt x="11" y="10"/>
                    <a:pt x="12" y="9"/>
                    <a:pt x="12" y="8"/>
                  </a:cubicBezTo>
                  <a:cubicBezTo>
                    <a:pt x="12" y="8"/>
                    <a:pt x="12" y="8"/>
                    <a:pt x="12" y="8"/>
                  </a:cubicBezTo>
                  <a:cubicBezTo>
                    <a:pt x="13" y="7"/>
                    <a:pt x="12" y="5"/>
                    <a:pt x="12" y="4"/>
                  </a:cubicBezTo>
                  <a:cubicBezTo>
                    <a:pt x="11" y="3"/>
                    <a:pt x="10" y="2"/>
                    <a:pt x="8" y="1"/>
                  </a:cubicBezTo>
                  <a:cubicBezTo>
                    <a:pt x="8" y="1"/>
                    <a:pt x="8" y="1"/>
                    <a:pt x="8" y="1"/>
                  </a:cubicBezTo>
                  <a:cubicBezTo>
                    <a:pt x="6" y="1"/>
                    <a:pt x="5" y="0"/>
                    <a:pt x="3" y="1"/>
                  </a:cubicBezTo>
                  <a:cubicBezTo>
                    <a:pt x="2" y="1"/>
                    <a:pt x="1" y="2"/>
                    <a:pt x="0" y="3"/>
                  </a:cubicBezTo>
                  <a:cubicBezTo>
                    <a:pt x="0" y="3"/>
                    <a:pt x="0" y="3"/>
                    <a:pt x="0" y="3"/>
                  </a:cubicBezTo>
                  <a:cubicBezTo>
                    <a:pt x="0" y="5"/>
                    <a:pt x="0" y="6"/>
                    <a:pt x="1" y="7"/>
                  </a:cubicBezTo>
                  <a:cubicBezTo>
                    <a:pt x="2" y="8"/>
                    <a:pt x="3" y="9"/>
                    <a:pt x="4"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31" name="Freeform 486"/>
            <p:cNvSpPr>
              <a:spLocks/>
            </p:cNvSpPr>
            <p:nvPr/>
          </p:nvSpPr>
          <p:spPr bwMode="auto">
            <a:xfrm>
              <a:off x="1532" y="1680"/>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32" name="Freeform 487"/>
            <p:cNvSpPr>
              <a:spLocks/>
            </p:cNvSpPr>
            <p:nvPr/>
          </p:nvSpPr>
          <p:spPr bwMode="auto">
            <a:xfrm>
              <a:off x="1532" y="1680"/>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3"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1"/>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8"/>
                    <a:pt x="12" y="7"/>
                  </a:cubicBezTo>
                  <a:cubicBezTo>
                    <a:pt x="12" y="7"/>
                    <a:pt x="12" y="7"/>
                    <a:pt x="12" y="7"/>
                  </a:cubicBezTo>
                  <a:cubicBezTo>
                    <a:pt x="13" y="6"/>
                    <a:pt x="12"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33" name="Freeform 488"/>
            <p:cNvSpPr>
              <a:spLocks/>
            </p:cNvSpPr>
            <p:nvPr/>
          </p:nvSpPr>
          <p:spPr bwMode="auto">
            <a:xfrm>
              <a:off x="1360" y="1491"/>
              <a:ext cx="24" cy="23"/>
            </a:xfrm>
            <a:custGeom>
              <a:avLst/>
              <a:gdLst>
                <a:gd name="T0" fmla="*/ 5 w 10"/>
                <a:gd name="T1" fmla="*/ 10 h 10"/>
                <a:gd name="T2" fmla="*/ 0 w 10"/>
                <a:gd name="T3" fmla="*/ 5 h 10"/>
                <a:gd name="T4" fmla="*/ 5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3" y="10"/>
                    <a:pt x="0" y="8"/>
                    <a:pt x="0" y="5"/>
                  </a:cubicBezTo>
                  <a:cubicBezTo>
                    <a:pt x="0" y="2"/>
                    <a:pt x="2" y="0"/>
                    <a:pt x="5" y="0"/>
                  </a:cubicBezTo>
                  <a:cubicBezTo>
                    <a:pt x="7" y="0"/>
                    <a:pt x="9" y="2"/>
                    <a:pt x="10" y="5"/>
                  </a:cubicBezTo>
                  <a:cubicBezTo>
                    <a:pt x="10" y="8"/>
                    <a:pt x="8"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34" name="Freeform 489"/>
            <p:cNvSpPr>
              <a:spLocks/>
            </p:cNvSpPr>
            <p:nvPr/>
          </p:nvSpPr>
          <p:spPr bwMode="auto">
            <a:xfrm>
              <a:off x="1360" y="1489"/>
              <a:ext cx="24"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6" y="0"/>
                  </a:cubicBezTo>
                  <a:cubicBezTo>
                    <a:pt x="6" y="0"/>
                    <a:pt x="5" y="0"/>
                    <a:pt x="5" y="0"/>
                  </a:cubicBezTo>
                  <a:cubicBezTo>
                    <a:pt x="3" y="0"/>
                    <a:pt x="1" y="2"/>
                    <a:pt x="0" y="4"/>
                  </a:cubicBezTo>
                  <a:cubicBezTo>
                    <a:pt x="0" y="4"/>
                    <a:pt x="0" y="5"/>
                    <a:pt x="0" y="6"/>
                  </a:cubicBezTo>
                  <a:cubicBezTo>
                    <a:pt x="0" y="9"/>
                    <a:pt x="1" y="11"/>
                    <a:pt x="3" y="11"/>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35" name="Freeform 490"/>
            <p:cNvSpPr>
              <a:spLocks/>
            </p:cNvSpPr>
            <p:nvPr/>
          </p:nvSpPr>
          <p:spPr bwMode="auto">
            <a:xfrm>
              <a:off x="1379" y="1507"/>
              <a:ext cx="21" cy="26"/>
            </a:xfrm>
            <a:custGeom>
              <a:avLst/>
              <a:gdLst>
                <a:gd name="T0" fmla="*/ 5 w 9"/>
                <a:gd name="T1" fmla="*/ 11 h 11"/>
                <a:gd name="T2" fmla="*/ 0 w 9"/>
                <a:gd name="T3" fmla="*/ 6 h 11"/>
                <a:gd name="T4" fmla="*/ 5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9"/>
                    <a:pt x="0" y="6"/>
                  </a:cubicBezTo>
                  <a:cubicBezTo>
                    <a:pt x="0" y="3"/>
                    <a:pt x="2" y="0"/>
                    <a:pt x="5" y="0"/>
                  </a:cubicBezTo>
                  <a:cubicBezTo>
                    <a:pt x="7" y="0"/>
                    <a:pt x="9" y="2"/>
                    <a:pt x="9" y="5"/>
                  </a:cubicBezTo>
                  <a:cubicBezTo>
                    <a:pt x="9" y="8"/>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36" name="Freeform 491"/>
            <p:cNvSpPr>
              <a:spLocks/>
            </p:cNvSpPr>
            <p:nvPr/>
          </p:nvSpPr>
          <p:spPr bwMode="auto">
            <a:xfrm>
              <a:off x="1376" y="1507"/>
              <a:ext cx="26" cy="26"/>
            </a:xfrm>
            <a:custGeom>
              <a:avLst/>
              <a:gdLst>
                <a:gd name="T0" fmla="*/ 6 w 11"/>
                <a:gd name="T1" fmla="*/ 11 h 11"/>
                <a:gd name="T2" fmla="*/ 6 w 11"/>
                <a:gd name="T3" fmla="*/ 10 h 11"/>
                <a:gd name="T4" fmla="*/ 4 w 11"/>
                <a:gd name="T5" fmla="*/ 10 h 11"/>
                <a:gd name="T6" fmla="*/ 2 w 11"/>
                <a:gd name="T7" fmla="*/ 6 h 11"/>
                <a:gd name="T8" fmla="*/ 2 w 11"/>
                <a:gd name="T9" fmla="*/ 4 h 11"/>
                <a:gd name="T10" fmla="*/ 6 w 11"/>
                <a:gd name="T11" fmla="*/ 1 h 11"/>
                <a:gd name="T12" fmla="*/ 7 w 11"/>
                <a:gd name="T13" fmla="*/ 1 h 11"/>
                <a:gd name="T14" fmla="*/ 10 w 11"/>
                <a:gd name="T15" fmla="*/ 5 h 11"/>
                <a:gd name="T16" fmla="*/ 9 w 11"/>
                <a:gd name="T17" fmla="*/ 7 h 11"/>
                <a:gd name="T18" fmla="*/ 6 w 11"/>
                <a:gd name="T19" fmla="*/ 10 h 11"/>
                <a:gd name="T20" fmla="*/ 6 w 11"/>
                <a:gd name="T21" fmla="*/ 11 h 11"/>
                <a:gd name="T22" fmla="*/ 6 w 11"/>
                <a:gd name="T23" fmla="*/ 11 h 11"/>
                <a:gd name="T24" fmla="*/ 10 w 11"/>
                <a:gd name="T25" fmla="*/ 8 h 11"/>
                <a:gd name="T26" fmla="*/ 11 w 11"/>
                <a:gd name="T27" fmla="*/ 5 h 11"/>
                <a:gd name="T28" fmla="*/ 7 w 11"/>
                <a:gd name="T29" fmla="*/ 0 h 11"/>
                <a:gd name="T30" fmla="*/ 6 w 11"/>
                <a:gd name="T31" fmla="*/ 0 h 11"/>
                <a:gd name="T32" fmla="*/ 1 w 11"/>
                <a:gd name="T33" fmla="*/ 3 h 11"/>
                <a:gd name="T34" fmla="*/ 1 w 11"/>
                <a:gd name="T35" fmla="*/ 6 h 11"/>
                <a:gd name="T36" fmla="*/ 4 w 11"/>
                <a:gd name="T37" fmla="*/ 11 h 11"/>
                <a:gd name="T38" fmla="*/ 6 w 11"/>
                <a:gd name="T39" fmla="*/ 11 h 11"/>
                <a:gd name="T40" fmla="*/ 6 w 11"/>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1">
                  <a:moveTo>
                    <a:pt x="6" y="11"/>
                  </a:moveTo>
                  <a:cubicBezTo>
                    <a:pt x="6" y="10"/>
                    <a:pt x="6" y="10"/>
                    <a:pt x="6" y="10"/>
                  </a:cubicBezTo>
                  <a:cubicBezTo>
                    <a:pt x="5" y="10"/>
                    <a:pt x="5" y="10"/>
                    <a:pt x="4" y="10"/>
                  </a:cubicBezTo>
                  <a:cubicBezTo>
                    <a:pt x="3" y="10"/>
                    <a:pt x="2" y="8"/>
                    <a:pt x="2" y="6"/>
                  </a:cubicBezTo>
                  <a:cubicBezTo>
                    <a:pt x="2" y="5"/>
                    <a:pt x="2" y="4"/>
                    <a:pt x="2" y="4"/>
                  </a:cubicBezTo>
                  <a:cubicBezTo>
                    <a:pt x="3" y="2"/>
                    <a:pt x="4" y="1"/>
                    <a:pt x="6" y="1"/>
                  </a:cubicBezTo>
                  <a:cubicBezTo>
                    <a:pt x="6" y="1"/>
                    <a:pt x="6" y="1"/>
                    <a:pt x="7" y="1"/>
                  </a:cubicBezTo>
                  <a:cubicBezTo>
                    <a:pt x="8" y="1"/>
                    <a:pt x="10" y="3"/>
                    <a:pt x="10" y="5"/>
                  </a:cubicBezTo>
                  <a:cubicBezTo>
                    <a:pt x="10" y="6"/>
                    <a:pt x="10" y="7"/>
                    <a:pt x="9" y="7"/>
                  </a:cubicBezTo>
                  <a:cubicBezTo>
                    <a:pt x="9" y="9"/>
                    <a:pt x="7" y="10"/>
                    <a:pt x="6" y="10"/>
                  </a:cubicBezTo>
                  <a:cubicBezTo>
                    <a:pt x="6" y="11"/>
                    <a:pt x="6" y="11"/>
                    <a:pt x="6" y="11"/>
                  </a:cubicBezTo>
                  <a:cubicBezTo>
                    <a:pt x="6" y="11"/>
                    <a:pt x="6" y="11"/>
                    <a:pt x="6" y="11"/>
                  </a:cubicBezTo>
                  <a:cubicBezTo>
                    <a:pt x="8" y="11"/>
                    <a:pt x="10" y="10"/>
                    <a:pt x="10" y="8"/>
                  </a:cubicBezTo>
                  <a:cubicBezTo>
                    <a:pt x="11" y="7"/>
                    <a:pt x="11" y="6"/>
                    <a:pt x="11" y="5"/>
                  </a:cubicBezTo>
                  <a:cubicBezTo>
                    <a:pt x="11" y="3"/>
                    <a:pt x="9" y="1"/>
                    <a:pt x="7" y="0"/>
                  </a:cubicBezTo>
                  <a:cubicBezTo>
                    <a:pt x="7" y="0"/>
                    <a:pt x="6" y="0"/>
                    <a:pt x="6" y="0"/>
                  </a:cubicBezTo>
                  <a:cubicBezTo>
                    <a:pt x="3" y="0"/>
                    <a:pt x="2" y="1"/>
                    <a:pt x="1" y="3"/>
                  </a:cubicBezTo>
                  <a:cubicBezTo>
                    <a:pt x="1" y="4"/>
                    <a:pt x="0" y="5"/>
                    <a:pt x="1" y="6"/>
                  </a:cubicBezTo>
                  <a:cubicBezTo>
                    <a:pt x="1" y="8"/>
                    <a:pt x="2" y="10"/>
                    <a:pt x="4" y="11"/>
                  </a:cubicBezTo>
                  <a:cubicBezTo>
                    <a:pt x="5" y="11"/>
                    <a:pt x="5" y="11"/>
                    <a:pt x="6" y="11"/>
                  </a:cubicBezTo>
                  <a:cubicBezTo>
                    <a:pt x="6" y="11"/>
                    <a:pt x="6" y="11"/>
                    <a:pt x="6"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37" name="Freeform 492"/>
            <p:cNvSpPr>
              <a:spLocks/>
            </p:cNvSpPr>
            <p:nvPr/>
          </p:nvSpPr>
          <p:spPr bwMode="auto">
            <a:xfrm>
              <a:off x="1459" y="1559"/>
              <a:ext cx="21" cy="24"/>
            </a:xfrm>
            <a:custGeom>
              <a:avLst/>
              <a:gdLst>
                <a:gd name="T0" fmla="*/ 5 w 9"/>
                <a:gd name="T1" fmla="*/ 10 h 10"/>
                <a:gd name="T2" fmla="*/ 0 w 9"/>
                <a:gd name="T3" fmla="*/ 5 h 10"/>
                <a:gd name="T4" fmla="*/ 4 w 9"/>
                <a:gd name="T5" fmla="*/ 0 h 10"/>
                <a:gd name="T6" fmla="*/ 9 w 9"/>
                <a:gd name="T7" fmla="*/ 5 h 10"/>
                <a:gd name="T8" fmla="*/ 5 w 9"/>
                <a:gd name="T9" fmla="*/ 10 h 10"/>
              </a:gdLst>
              <a:ahLst/>
              <a:cxnLst>
                <a:cxn ang="0">
                  <a:pos x="T0" y="T1"/>
                </a:cxn>
                <a:cxn ang="0">
                  <a:pos x="T2" y="T3"/>
                </a:cxn>
                <a:cxn ang="0">
                  <a:pos x="T4" y="T5"/>
                </a:cxn>
                <a:cxn ang="0">
                  <a:pos x="T6" y="T7"/>
                </a:cxn>
                <a:cxn ang="0">
                  <a:pos x="T8" y="T9"/>
                </a:cxn>
              </a:cxnLst>
              <a:rect l="0" t="0" r="r" b="b"/>
              <a:pathLst>
                <a:path w="9" h="10">
                  <a:moveTo>
                    <a:pt x="5" y="10"/>
                  </a:moveTo>
                  <a:cubicBezTo>
                    <a:pt x="2" y="10"/>
                    <a:pt x="0" y="8"/>
                    <a:pt x="0" y="5"/>
                  </a:cubicBezTo>
                  <a:cubicBezTo>
                    <a:pt x="0" y="2"/>
                    <a:pt x="2" y="0"/>
                    <a:pt x="4" y="0"/>
                  </a:cubicBezTo>
                  <a:cubicBezTo>
                    <a:pt x="7" y="0"/>
                    <a:pt x="9" y="2"/>
                    <a:pt x="9" y="5"/>
                  </a:cubicBezTo>
                  <a:cubicBezTo>
                    <a:pt x="9" y="8"/>
                    <a:pt x="7"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38" name="Freeform 493"/>
            <p:cNvSpPr>
              <a:spLocks/>
            </p:cNvSpPr>
            <p:nvPr/>
          </p:nvSpPr>
          <p:spPr bwMode="auto">
            <a:xfrm>
              <a:off x="1457" y="1557"/>
              <a:ext cx="26" cy="28"/>
            </a:xfrm>
            <a:custGeom>
              <a:avLst/>
              <a:gdLst>
                <a:gd name="T0" fmla="*/ 6 w 11"/>
                <a:gd name="T1" fmla="*/ 11 h 12"/>
                <a:gd name="T2" fmla="*/ 6 w 11"/>
                <a:gd name="T3" fmla="*/ 11 h 12"/>
                <a:gd name="T4" fmla="*/ 4 w 11"/>
                <a:gd name="T5" fmla="*/ 11 h 12"/>
                <a:gd name="T6" fmla="*/ 1 w 11"/>
                <a:gd name="T7" fmla="*/ 6 h 12"/>
                <a:gd name="T8" fmla="*/ 2 w 11"/>
                <a:gd name="T9" fmla="*/ 4 h 12"/>
                <a:gd name="T10" fmla="*/ 5 w 11"/>
                <a:gd name="T11" fmla="*/ 1 h 12"/>
                <a:gd name="T12" fmla="*/ 7 w 11"/>
                <a:gd name="T13" fmla="*/ 1 h 12"/>
                <a:gd name="T14" fmla="*/ 10 w 11"/>
                <a:gd name="T15" fmla="*/ 6 h 12"/>
                <a:gd name="T16" fmla="*/ 9 w 11"/>
                <a:gd name="T17" fmla="*/ 8 h 12"/>
                <a:gd name="T18" fmla="*/ 6 w 11"/>
                <a:gd name="T19" fmla="*/ 11 h 12"/>
                <a:gd name="T20" fmla="*/ 6 w 11"/>
                <a:gd name="T21" fmla="*/ 11 h 12"/>
                <a:gd name="T22" fmla="*/ 6 w 11"/>
                <a:gd name="T23" fmla="*/ 12 h 12"/>
                <a:gd name="T24" fmla="*/ 10 w 11"/>
                <a:gd name="T25" fmla="*/ 8 h 12"/>
                <a:gd name="T26" fmla="*/ 11 w 11"/>
                <a:gd name="T27" fmla="*/ 6 h 12"/>
                <a:gd name="T28" fmla="*/ 7 w 11"/>
                <a:gd name="T29" fmla="*/ 0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1"/>
                  </a:moveTo>
                  <a:cubicBezTo>
                    <a:pt x="6" y="11"/>
                    <a:pt x="6" y="11"/>
                    <a:pt x="6" y="11"/>
                  </a:cubicBezTo>
                  <a:cubicBezTo>
                    <a:pt x="5" y="11"/>
                    <a:pt x="5" y="11"/>
                    <a:pt x="4" y="11"/>
                  </a:cubicBezTo>
                  <a:cubicBezTo>
                    <a:pt x="3" y="10"/>
                    <a:pt x="2" y="8"/>
                    <a:pt x="1" y="6"/>
                  </a:cubicBezTo>
                  <a:cubicBezTo>
                    <a:pt x="1" y="5"/>
                    <a:pt x="2" y="5"/>
                    <a:pt x="2" y="4"/>
                  </a:cubicBezTo>
                  <a:cubicBezTo>
                    <a:pt x="2" y="2"/>
                    <a:pt x="4" y="1"/>
                    <a:pt x="5" y="1"/>
                  </a:cubicBezTo>
                  <a:cubicBezTo>
                    <a:pt x="6" y="1"/>
                    <a:pt x="6" y="1"/>
                    <a:pt x="7" y="1"/>
                  </a:cubicBezTo>
                  <a:cubicBezTo>
                    <a:pt x="8" y="2"/>
                    <a:pt x="10" y="4"/>
                    <a:pt x="10" y="6"/>
                  </a:cubicBezTo>
                  <a:cubicBezTo>
                    <a:pt x="10" y="7"/>
                    <a:pt x="10" y="7"/>
                    <a:pt x="9" y="8"/>
                  </a:cubicBezTo>
                  <a:cubicBezTo>
                    <a:pt x="9" y="10"/>
                    <a:pt x="7" y="11"/>
                    <a:pt x="6" y="11"/>
                  </a:cubicBezTo>
                  <a:cubicBezTo>
                    <a:pt x="6" y="11"/>
                    <a:pt x="6" y="11"/>
                    <a:pt x="6" y="11"/>
                  </a:cubicBezTo>
                  <a:cubicBezTo>
                    <a:pt x="6" y="12"/>
                    <a:pt x="6" y="12"/>
                    <a:pt x="6" y="12"/>
                  </a:cubicBezTo>
                  <a:cubicBezTo>
                    <a:pt x="8" y="12"/>
                    <a:pt x="10" y="10"/>
                    <a:pt x="10" y="8"/>
                  </a:cubicBezTo>
                  <a:cubicBezTo>
                    <a:pt x="11" y="7"/>
                    <a:pt x="11" y="7"/>
                    <a:pt x="11" y="6"/>
                  </a:cubicBezTo>
                  <a:cubicBezTo>
                    <a:pt x="11" y="3"/>
                    <a:pt x="9" y="1"/>
                    <a:pt x="7" y="0"/>
                  </a:cubicBezTo>
                  <a:cubicBezTo>
                    <a:pt x="7" y="0"/>
                    <a:pt x="6" y="0"/>
                    <a:pt x="5" y="0"/>
                  </a:cubicBezTo>
                  <a:cubicBezTo>
                    <a:pt x="3" y="0"/>
                    <a:pt x="2" y="2"/>
                    <a:pt x="1" y="4"/>
                  </a:cubicBezTo>
                  <a:cubicBezTo>
                    <a:pt x="1" y="4"/>
                    <a:pt x="0" y="5"/>
                    <a:pt x="0" y="6"/>
                  </a:cubicBezTo>
                  <a:cubicBezTo>
                    <a:pt x="0" y="9"/>
                    <a:pt x="2" y="11"/>
                    <a:pt x="4" y="12"/>
                  </a:cubicBezTo>
                  <a:cubicBezTo>
                    <a:pt x="5" y="12"/>
                    <a:pt x="5" y="12"/>
                    <a:pt x="6" y="12"/>
                  </a:cubicBezTo>
                  <a:cubicBezTo>
                    <a:pt x="6" y="11"/>
                    <a:pt x="6" y="11"/>
                    <a:pt x="6"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39" name="Oval 494"/>
            <p:cNvSpPr>
              <a:spLocks noChangeArrowheads="1"/>
            </p:cNvSpPr>
            <p:nvPr/>
          </p:nvSpPr>
          <p:spPr bwMode="auto">
            <a:xfrm>
              <a:off x="1398" y="1526"/>
              <a:ext cx="21" cy="24"/>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40" name="Freeform 495"/>
            <p:cNvSpPr>
              <a:spLocks/>
            </p:cNvSpPr>
            <p:nvPr/>
          </p:nvSpPr>
          <p:spPr bwMode="auto">
            <a:xfrm>
              <a:off x="1395" y="1524"/>
              <a:ext cx="24" cy="28"/>
            </a:xfrm>
            <a:custGeom>
              <a:avLst/>
              <a:gdLst>
                <a:gd name="T0" fmla="*/ 5 w 10"/>
                <a:gd name="T1" fmla="*/ 11 h 12"/>
                <a:gd name="T2" fmla="*/ 5 w 10"/>
                <a:gd name="T3" fmla="*/ 11 h 12"/>
                <a:gd name="T4" fmla="*/ 4 w 10"/>
                <a:gd name="T5" fmla="*/ 11 h 12"/>
                <a:gd name="T6" fmla="*/ 1 w 10"/>
                <a:gd name="T7" fmla="*/ 6 h 12"/>
                <a:gd name="T8" fmla="*/ 2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5" y="11"/>
                    <a:pt x="4" y="11"/>
                  </a:cubicBezTo>
                  <a:cubicBezTo>
                    <a:pt x="3" y="10"/>
                    <a:pt x="1" y="8"/>
                    <a:pt x="1" y="6"/>
                  </a:cubicBezTo>
                  <a:cubicBezTo>
                    <a:pt x="1" y="5"/>
                    <a:pt x="1" y="5"/>
                    <a:pt x="2" y="4"/>
                  </a:cubicBezTo>
                  <a:cubicBezTo>
                    <a:pt x="2" y="2"/>
                    <a:pt x="4" y="1"/>
                    <a:pt x="5" y="1"/>
                  </a:cubicBezTo>
                  <a:cubicBezTo>
                    <a:pt x="6"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8" y="12"/>
                    <a:pt x="9" y="10"/>
                    <a:pt x="10" y="8"/>
                  </a:cubicBezTo>
                  <a:cubicBezTo>
                    <a:pt x="10" y="7"/>
                    <a:pt x="10" y="7"/>
                    <a:pt x="10" y="6"/>
                  </a:cubicBezTo>
                  <a:cubicBezTo>
                    <a:pt x="10" y="3"/>
                    <a:pt x="9" y="1"/>
                    <a:pt x="7" y="0"/>
                  </a:cubicBezTo>
                  <a:cubicBezTo>
                    <a:pt x="6" y="0"/>
                    <a:pt x="6" y="0"/>
                    <a:pt x="5" y="0"/>
                  </a:cubicBezTo>
                  <a:cubicBezTo>
                    <a:pt x="3" y="0"/>
                    <a:pt x="1" y="2"/>
                    <a:pt x="1" y="4"/>
                  </a:cubicBezTo>
                  <a:cubicBezTo>
                    <a:pt x="0" y="4"/>
                    <a:pt x="0" y="5"/>
                    <a:pt x="0" y="6"/>
                  </a:cubicBezTo>
                  <a:cubicBezTo>
                    <a:pt x="0" y="9"/>
                    <a:pt x="2" y="11"/>
                    <a:pt x="4" y="12"/>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41" name="Oval 496"/>
            <p:cNvSpPr>
              <a:spLocks noChangeArrowheads="1"/>
            </p:cNvSpPr>
            <p:nvPr/>
          </p:nvSpPr>
          <p:spPr bwMode="auto">
            <a:xfrm>
              <a:off x="1417" y="1540"/>
              <a:ext cx="21" cy="24"/>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42" name="Freeform 497"/>
            <p:cNvSpPr>
              <a:spLocks/>
            </p:cNvSpPr>
            <p:nvPr/>
          </p:nvSpPr>
          <p:spPr bwMode="auto">
            <a:xfrm>
              <a:off x="1417" y="1538"/>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4"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8" y="1"/>
                    <a:pt x="6" y="0"/>
                  </a:cubicBezTo>
                  <a:cubicBezTo>
                    <a:pt x="6" y="0"/>
                    <a:pt x="5" y="0"/>
                    <a:pt x="5" y="0"/>
                  </a:cubicBezTo>
                  <a:cubicBezTo>
                    <a:pt x="3" y="0"/>
                    <a:pt x="1" y="2"/>
                    <a:pt x="0" y="4"/>
                  </a:cubicBezTo>
                  <a:cubicBezTo>
                    <a:pt x="0" y="4"/>
                    <a:pt x="0" y="5"/>
                    <a:pt x="0" y="6"/>
                  </a:cubicBezTo>
                  <a:cubicBezTo>
                    <a:pt x="0" y="9"/>
                    <a:pt x="1" y="11"/>
                    <a:pt x="3" y="11"/>
                  </a:cubicBezTo>
                  <a:cubicBezTo>
                    <a:pt x="4" y="12"/>
                    <a:pt x="4"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43" name="Freeform 498"/>
            <p:cNvSpPr>
              <a:spLocks/>
            </p:cNvSpPr>
            <p:nvPr/>
          </p:nvSpPr>
          <p:spPr bwMode="auto">
            <a:xfrm>
              <a:off x="1438" y="1550"/>
              <a:ext cx="21" cy="26"/>
            </a:xfrm>
            <a:custGeom>
              <a:avLst/>
              <a:gdLst>
                <a:gd name="T0" fmla="*/ 5 w 9"/>
                <a:gd name="T1" fmla="*/ 11 h 11"/>
                <a:gd name="T2" fmla="*/ 0 w 9"/>
                <a:gd name="T3" fmla="*/ 5 h 11"/>
                <a:gd name="T4" fmla="*/ 4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8"/>
                    <a:pt x="0" y="5"/>
                  </a:cubicBezTo>
                  <a:cubicBezTo>
                    <a:pt x="0" y="2"/>
                    <a:pt x="2" y="0"/>
                    <a:pt x="4" y="0"/>
                  </a:cubicBezTo>
                  <a:cubicBezTo>
                    <a:pt x="7" y="0"/>
                    <a:pt x="9" y="2"/>
                    <a:pt x="9" y="5"/>
                  </a:cubicBezTo>
                  <a:cubicBezTo>
                    <a:pt x="9" y="8"/>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44" name="Freeform 499"/>
            <p:cNvSpPr>
              <a:spLocks/>
            </p:cNvSpPr>
            <p:nvPr/>
          </p:nvSpPr>
          <p:spPr bwMode="auto">
            <a:xfrm>
              <a:off x="1435" y="1548"/>
              <a:ext cx="26" cy="28"/>
            </a:xfrm>
            <a:custGeom>
              <a:avLst/>
              <a:gdLst>
                <a:gd name="T0" fmla="*/ 6 w 11"/>
                <a:gd name="T1" fmla="*/ 12 h 12"/>
                <a:gd name="T2" fmla="*/ 6 w 11"/>
                <a:gd name="T3" fmla="*/ 11 h 12"/>
                <a:gd name="T4" fmla="*/ 4 w 11"/>
                <a:gd name="T5" fmla="*/ 11 h 12"/>
                <a:gd name="T6" fmla="*/ 1 w 11"/>
                <a:gd name="T7" fmla="*/ 6 h 12"/>
                <a:gd name="T8" fmla="*/ 2 w 11"/>
                <a:gd name="T9" fmla="*/ 4 h 12"/>
                <a:gd name="T10" fmla="*/ 5 w 11"/>
                <a:gd name="T11" fmla="*/ 1 h 12"/>
                <a:gd name="T12" fmla="*/ 7 w 11"/>
                <a:gd name="T13" fmla="*/ 2 h 12"/>
                <a:gd name="T14" fmla="*/ 10 w 11"/>
                <a:gd name="T15" fmla="*/ 6 h 12"/>
                <a:gd name="T16" fmla="*/ 9 w 11"/>
                <a:gd name="T17" fmla="*/ 8 h 12"/>
                <a:gd name="T18" fmla="*/ 6 w 11"/>
                <a:gd name="T19" fmla="*/ 11 h 12"/>
                <a:gd name="T20" fmla="*/ 6 w 11"/>
                <a:gd name="T21" fmla="*/ 12 h 12"/>
                <a:gd name="T22" fmla="*/ 6 w 11"/>
                <a:gd name="T23" fmla="*/ 12 h 12"/>
                <a:gd name="T24" fmla="*/ 10 w 11"/>
                <a:gd name="T25" fmla="*/ 9 h 12"/>
                <a:gd name="T26" fmla="*/ 11 w 11"/>
                <a:gd name="T27" fmla="*/ 6 h 12"/>
                <a:gd name="T28" fmla="*/ 7 w 11"/>
                <a:gd name="T29" fmla="*/ 1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2"/>
                  </a:moveTo>
                  <a:cubicBezTo>
                    <a:pt x="6" y="11"/>
                    <a:pt x="6" y="11"/>
                    <a:pt x="6" y="11"/>
                  </a:cubicBezTo>
                  <a:cubicBezTo>
                    <a:pt x="5" y="11"/>
                    <a:pt x="5" y="11"/>
                    <a:pt x="4" y="11"/>
                  </a:cubicBezTo>
                  <a:cubicBezTo>
                    <a:pt x="3" y="10"/>
                    <a:pt x="2" y="8"/>
                    <a:pt x="1" y="6"/>
                  </a:cubicBezTo>
                  <a:cubicBezTo>
                    <a:pt x="1" y="6"/>
                    <a:pt x="2" y="5"/>
                    <a:pt x="2" y="4"/>
                  </a:cubicBezTo>
                  <a:cubicBezTo>
                    <a:pt x="2" y="3"/>
                    <a:pt x="4" y="1"/>
                    <a:pt x="5" y="1"/>
                  </a:cubicBezTo>
                  <a:cubicBezTo>
                    <a:pt x="6" y="1"/>
                    <a:pt x="6" y="2"/>
                    <a:pt x="7" y="2"/>
                  </a:cubicBezTo>
                  <a:cubicBezTo>
                    <a:pt x="8" y="2"/>
                    <a:pt x="10" y="4"/>
                    <a:pt x="10" y="6"/>
                  </a:cubicBezTo>
                  <a:cubicBezTo>
                    <a:pt x="10" y="7"/>
                    <a:pt x="10" y="8"/>
                    <a:pt x="9" y="8"/>
                  </a:cubicBezTo>
                  <a:cubicBezTo>
                    <a:pt x="9" y="10"/>
                    <a:pt x="7" y="11"/>
                    <a:pt x="6" y="11"/>
                  </a:cubicBezTo>
                  <a:cubicBezTo>
                    <a:pt x="6" y="12"/>
                    <a:pt x="6" y="12"/>
                    <a:pt x="6" y="12"/>
                  </a:cubicBezTo>
                  <a:cubicBezTo>
                    <a:pt x="6" y="12"/>
                    <a:pt x="6" y="12"/>
                    <a:pt x="6" y="12"/>
                  </a:cubicBezTo>
                  <a:cubicBezTo>
                    <a:pt x="8" y="12"/>
                    <a:pt x="10" y="11"/>
                    <a:pt x="10" y="9"/>
                  </a:cubicBezTo>
                  <a:cubicBezTo>
                    <a:pt x="11" y="8"/>
                    <a:pt x="11" y="7"/>
                    <a:pt x="11" y="6"/>
                  </a:cubicBezTo>
                  <a:cubicBezTo>
                    <a:pt x="11" y="4"/>
                    <a:pt x="9" y="1"/>
                    <a:pt x="7" y="1"/>
                  </a:cubicBezTo>
                  <a:cubicBezTo>
                    <a:pt x="7" y="0"/>
                    <a:pt x="6" y="0"/>
                    <a:pt x="5" y="0"/>
                  </a:cubicBezTo>
                  <a:cubicBezTo>
                    <a:pt x="3" y="0"/>
                    <a:pt x="2" y="2"/>
                    <a:pt x="1" y="4"/>
                  </a:cubicBezTo>
                  <a:cubicBezTo>
                    <a:pt x="1" y="5"/>
                    <a:pt x="0" y="6"/>
                    <a:pt x="0" y="6"/>
                  </a:cubicBezTo>
                  <a:cubicBezTo>
                    <a:pt x="0" y="9"/>
                    <a:pt x="2" y="11"/>
                    <a:pt x="4" y="12"/>
                  </a:cubicBezTo>
                  <a:cubicBezTo>
                    <a:pt x="5" y="12"/>
                    <a:pt x="5" y="12"/>
                    <a:pt x="6" y="12"/>
                  </a:cubicBezTo>
                  <a:cubicBezTo>
                    <a:pt x="6" y="12"/>
                    <a:pt x="6" y="12"/>
                    <a:pt x="6"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45" name="Freeform 500"/>
            <p:cNvSpPr>
              <a:spLocks/>
            </p:cNvSpPr>
            <p:nvPr/>
          </p:nvSpPr>
          <p:spPr bwMode="auto">
            <a:xfrm>
              <a:off x="1480" y="1564"/>
              <a:ext cx="24" cy="26"/>
            </a:xfrm>
            <a:custGeom>
              <a:avLst/>
              <a:gdLst>
                <a:gd name="T0" fmla="*/ 5 w 10"/>
                <a:gd name="T1" fmla="*/ 11 h 11"/>
                <a:gd name="T2" fmla="*/ 0 w 10"/>
                <a:gd name="T3" fmla="*/ 5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1" y="8"/>
                    <a:pt x="0" y="5"/>
                  </a:cubicBezTo>
                  <a:cubicBezTo>
                    <a:pt x="0" y="2"/>
                    <a:pt x="2" y="0"/>
                    <a:pt x="5" y="0"/>
                  </a:cubicBezTo>
                  <a:cubicBezTo>
                    <a:pt x="8" y="0"/>
                    <a:pt x="10" y="2"/>
                    <a:pt x="10" y="5"/>
                  </a:cubicBezTo>
                  <a:cubicBezTo>
                    <a:pt x="10" y="8"/>
                    <a:pt x="8"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46" name="Freeform 501"/>
            <p:cNvSpPr>
              <a:spLocks/>
            </p:cNvSpPr>
            <p:nvPr/>
          </p:nvSpPr>
          <p:spPr bwMode="auto">
            <a:xfrm>
              <a:off x="1480" y="1562"/>
              <a:ext cx="24" cy="28"/>
            </a:xfrm>
            <a:custGeom>
              <a:avLst/>
              <a:gdLst>
                <a:gd name="T0" fmla="*/ 5 w 10"/>
                <a:gd name="T1" fmla="*/ 12 h 12"/>
                <a:gd name="T2" fmla="*/ 5 w 10"/>
                <a:gd name="T3" fmla="*/ 11 h 12"/>
                <a:gd name="T4" fmla="*/ 4 w 10"/>
                <a:gd name="T5" fmla="*/ 11 h 12"/>
                <a:gd name="T6" fmla="*/ 1 w 10"/>
                <a:gd name="T7" fmla="*/ 6 h 12"/>
                <a:gd name="T8" fmla="*/ 1 w 10"/>
                <a:gd name="T9" fmla="*/ 4 h 12"/>
                <a:gd name="T10" fmla="*/ 5 w 10"/>
                <a:gd name="T11" fmla="*/ 2 h 12"/>
                <a:gd name="T12" fmla="*/ 6 w 10"/>
                <a:gd name="T13" fmla="*/ 2 h 12"/>
                <a:gd name="T14" fmla="*/ 9 w 10"/>
                <a:gd name="T15" fmla="*/ 6 h 12"/>
                <a:gd name="T16" fmla="*/ 9 w 10"/>
                <a:gd name="T17" fmla="*/ 8 h 12"/>
                <a:gd name="T18" fmla="*/ 5 w 10"/>
                <a:gd name="T19" fmla="*/ 11 h 12"/>
                <a:gd name="T20" fmla="*/ 5 w 10"/>
                <a:gd name="T21" fmla="*/ 12 h 12"/>
                <a:gd name="T22" fmla="*/ 5 w 10"/>
                <a:gd name="T23" fmla="*/ 12 h 12"/>
                <a:gd name="T24" fmla="*/ 10 w 10"/>
                <a:gd name="T25" fmla="*/ 9 h 12"/>
                <a:gd name="T26" fmla="*/ 10 w 10"/>
                <a:gd name="T27" fmla="*/ 6 h 12"/>
                <a:gd name="T28" fmla="*/ 7 w 10"/>
                <a:gd name="T29" fmla="*/ 1 h 12"/>
                <a:gd name="T30" fmla="*/ 5 w 10"/>
                <a:gd name="T31" fmla="*/ 0 h 12"/>
                <a:gd name="T32" fmla="*/ 0 w 10"/>
                <a:gd name="T33" fmla="*/ 4 h 12"/>
                <a:gd name="T34" fmla="*/ 0 w 10"/>
                <a:gd name="T35" fmla="*/ 6 h 12"/>
                <a:gd name="T36" fmla="*/ 4 w 10"/>
                <a:gd name="T37" fmla="*/ 12 h 12"/>
                <a:gd name="T38" fmla="*/ 5 w 10"/>
                <a:gd name="T39" fmla="*/ 12 h 12"/>
                <a:gd name="T40" fmla="*/ 5 w 1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2"/>
                  </a:moveTo>
                  <a:cubicBezTo>
                    <a:pt x="5" y="11"/>
                    <a:pt x="5" y="11"/>
                    <a:pt x="5" y="11"/>
                  </a:cubicBezTo>
                  <a:cubicBezTo>
                    <a:pt x="5" y="11"/>
                    <a:pt x="4" y="11"/>
                    <a:pt x="4" y="11"/>
                  </a:cubicBezTo>
                  <a:cubicBezTo>
                    <a:pt x="2" y="10"/>
                    <a:pt x="1" y="9"/>
                    <a:pt x="1" y="6"/>
                  </a:cubicBezTo>
                  <a:cubicBezTo>
                    <a:pt x="1" y="6"/>
                    <a:pt x="1" y="5"/>
                    <a:pt x="1" y="4"/>
                  </a:cubicBezTo>
                  <a:cubicBezTo>
                    <a:pt x="2" y="3"/>
                    <a:pt x="3" y="2"/>
                    <a:pt x="5" y="2"/>
                  </a:cubicBezTo>
                  <a:cubicBezTo>
                    <a:pt x="5" y="2"/>
                    <a:pt x="6" y="2"/>
                    <a:pt x="6" y="2"/>
                  </a:cubicBezTo>
                  <a:cubicBezTo>
                    <a:pt x="8" y="2"/>
                    <a:pt x="9" y="4"/>
                    <a:pt x="9" y="6"/>
                  </a:cubicBezTo>
                  <a:cubicBezTo>
                    <a:pt x="9" y="7"/>
                    <a:pt x="9" y="8"/>
                    <a:pt x="9" y="8"/>
                  </a:cubicBezTo>
                  <a:cubicBezTo>
                    <a:pt x="8" y="10"/>
                    <a:pt x="7" y="11"/>
                    <a:pt x="5" y="11"/>
                  </a:cubicBezTo>
                  <a:cubicBezTo>
                    <a:pt x="5" y="12"/>
                    <a:pt x="5" y="12"/>
                    <a:pt x="5" y="12"/>
                  </a:cubicBezTo>
                  <a:cubicBezTo>
                    <a:pt x="5" y="12"/>
                    <a:pt x="5" y="12"/>
                    <a:pt x="5" y="12"/>
                  </a:cubicBezTo>
                  <a:cubicBezTo>
                    <a:pt x="7" y="12"/>
                    <a:pt x="9" y="11"/>
                    <a:pt x="10" y="9"/>
                  </a:cubicBezTo>
                  <a:cubicBezTo>
                    <a:pt x="10" y="8"/>
                    <a:pt x="10" y="7"/>
                    <a:pt x="10" y="6"/>
                  </a:cubicBezTo>
                  <a:cubicBezTo>
                    <a:pt x="10" y="4"/>
                    <a:pt x="9" y="2"/>
                    <a:pt x="7" y="1"/>
                  </a:cubicBezTo>
                  <a:cubicBezTo>
                    <a:pt x="6" y="1"/>
                    <a:pt x="6" y="0"/>
                    <a:pt x="5" y="0"/>
                  </a:cubicBezTo>
                  <a:cubicBezTo>
                    <a:pt x="3" y="1"/>
                    <a:pt x="1" y="2"/>
                    <a:pt x="0" y="4"/>
                  </a:cubicBezTo>
                  <a:cubicBezTo>
                    <a:pt x="0" y="5"/>
                    <a:pt x="0" y="6"/>
                    <a:pt x="0" y="6"/>
                  </a:cubicBezTo>
                  <a:cubicBezTo>
                    <a:pt x="0" y="9"/>
                    <a:pt x="1" y="11"/>
                    <a:pt x="4" y="12"/>
                  </a:cubicBezTo>
                  <a:cubicBezTo>
                    <a:pt x="4" y="12"/>
                    <a:pt x="5" y="12"/>
                    <a:pt x="5" y="12"/>
                  </a:cubicBezTo>
                  <a:cubicBezTo>
                    <a:pt x="5" y="12"/>
                    <a:pt x="5" y="12"/>
                    <a:pt x="5"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47" name="Freeform 502"/>
            <p:cNvSpPr>
              <a:spLocks/>
            </p:cNvSpPr>
            <p:nvPr/>
          </p:nvSpPr>
          <p:spPr bwMode="auto">
            <a:xfrm>
              <a:off x="1504" y="1569"/>
              <a:ext cx="24" cy="23"/>
            </a:xfrm>
            <a:custGeom>
              <a:avLst/>
              <a:gdLst>
                <a:gd name="T0" fmla="*/ 5 w 10"/>
                <a:gd name="T1" fmla="*/ 10 h 10"/>
                <a:gd name="T2" fmla="*/ 0 w 10"/>
                <a:gd name="T3" fmla="*/ 5 h 10"/>
                <a:gd name="T4" fmla="*/ 5 w 10"/>
                <a:gd name="T5" fmla="*/ 0 h 10"/>
                <a:gd name="T6" fmla="*/ 9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8"/>
                    <a:pt x="0" y="5"/>
                  </a:cubicBezTo>
                  <a:cubicBezTo>
                    <a:pt x="0" y="2"/>
                    <a:pt x="2" y="0"/>
                    <a:pt x="5" y="0"/>
                  </a:cubicBezTo>
                  <a:cubicBezTo>
                    <a:pt x="7" y="0"/>
                    <a:pt x="9" y="2"/>
                    <a:pt x="9" y="5"/>
                  </a:cubicBezTo>
                  <a:cubicBezTo>
                    <a:pt x="10" y="8"/>
                    <a:pt x="8"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48" name="Freeform 503"/>
            <p:cNvSpPr>
              <a:spLocks/>
            </p:cNvSpPr>
            <p:nvPr/>
          </p:nvSpPr>
          <p:spPr bwMode="auto">
            <a:xfrm>
              <a:off x="1504" y="1566"/>
              <a:ext cx="24" cy="29"/>
            </a:xfrm>
            <a:custGeom>
              <a:avLst/>
              <a:gdLst>
                <a:gd name="T0" fmla="*/ 5 w 10"/>
                <a:gd name="T1" fmla="*/ 11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1"/>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8"/>
                    <a:pt x="10" y="7"/>
                    <a:pt x="10" y="6"/>
                  </a:cubicBezTo>
                  <a:cubicBezTo>
                    <a:pt x="10" y="3"/>
                    <a:pt x="8" y="1"/>
                    <a:pt x="6" y="0"/>
                  </a:cubicBezTo>
                  <a:cubicBezTo>
                    <a:pt x="6" y="0"/>
                    <a:pt x="5" y="0"/>
                    <a:pt x="5" y="0"/>
                  </a:cubicBezTo>
                  <a:cubicBezTo>
                    <a:pt x="3" y="0"/>
                    <a:pt x="1" y="2"/>
                    <a:pt x="0" y="4"/>
                  </a:cubicBezTo>
                  <a:cubicBezTo>
                    <a:pt x="0" y="5"/>
                    <a:pt x="0" y="5"/>
                    <a:pt x="0" y="6"/>
                  </a:cubicBezTo>
                  <a:cubicBezTo>
                    <a:pt x="0" y="9"/>
                    <a:pt x="1" y="11"/>
                    <a:pt x="3" y="12"/>
                  </a:cubicBezTo>
                  <a:cubicBezTo>
                    <a:pt x="4" y="12"/>
                    <a:pt x="4"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49" name="Freeform 504"/>
            <p:cNvSpPr>
              <a:spLocks/>
            </p:cNvSpPr>
            <p:nvPr/>
          </p:nvSpPr>
          <p:spPr bwMode="auto">
            <a:xfrm>
              <a:off x="1355" y="1500"/>
              <a:ext cx="21" cy="26"/>
            </a:xfrm>
            <a:custGeom>
              <a:avLst/>
              <a:gdLst>
                <a:gd name="T0" fmla="*/ 5 w 9"/>
                <a:gd name="T1" fmla="*/ 11 h 11"/>
                <a:gd name="T2" fmla="*/ 0 w 9"/>
                <a:gd name="T3" fmla="*/ 6 h 11"/>
                <a:gd name="T4" fmla="*/ 4 w 9"/>
                <a:gd name="T5" fmla="*/ 1 h 11"/>
                <a:gd name="T6" fmla="*/ 9 w 9"/>
                <a:gd name="T7" fmla="*/ 6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9"/>
                    <a:pt x="0" y="6"/>
                  </a:cubicBezTo>
                  <a:cubicBezTo>
                    <a:pt x="0" y="3"/>
                    <a:pt x="2" y="1"/>
                    <a:pt x="4" y="1"/>
                  </a:cubicBezTo>
                  <a:cubicBezTo>
                    <a:pt x="7" y="0"/>
                    <a:pt x="9" y="3"/>
                    <a:pt x="9" y="6"/>
                  </a:cubicBezTo>
                  <a:cubicBezTo>
                    <a:pt x="9" y="9"/>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50" name="Freeform 505"/>
            <p:cNvSpPr>
              <a:spLocks/>
            </p:cNvSpPr>
            <p:nvPr/>
          </p:nvSpPr>
          <p:spPr bwMode="auto">
            <a:xfrm>
              <a:off x="1353" y="1500"/>
              <a:ext cx="26" cy="29"/>
            </a:xfrm>
            <a:custGeom>
              <a:avLst/>
              <a:gdLst>
                <a:gd name="T0" fmla="*/ 6 w 11"/>
                <a:gd name="T1" fmla="*/ 11 h 12"/>
                <a:gd name="T2" fmla="*/ 5 w 11"/>
                <a:gd name="T3" fmla="*/ 11 h 12"/>
                <a:gd name="T4" fmla="*/ 4 w 11"/>
                <a:gd name="T5" fmla="*/ 10 h 12"/>
                <a:gd name="T6" fmla="*/ 1 w 11"/>
                <a:gd name="T7" fmla="*/ 6 h 12"/>
                <a:gd name="T8" fmla="*/ 2 w 11"/>
                <a:gd name="T9" fmla="*/ 4 h 12"/>
                <a:gd name="T10" fmla="*/ 5 w 11"/>
                <a:gd name="T11" fmla="*/ 1 h 12"/>
                <a:gd name="T12" fmla="*/ 7 w 11"/>
                <a:gd name="T13" fmla="*/ 1 h 12"/>
                <a:gd name="T14" fmla="*/ 9 w 11"/>
                <a:gd name="T15" fmla="*/ 6 h 12"/>
                <a:gd name="T16" fmla="*/ 9 w 11"/>
                <a:gd name="T17" fmla="*/ 8 h 12"/>
                <a:gd name="T18" fmla="*/ 5 w 11"/>
                <a:gd name="T19" fmla="*/ 11 h 12"/>
                <a:gd name="T20" fmla="*/ 6 w 11"/>
                <a:gd name="T21" fmla="*/ 11 h 12"/>
                <a:gd name="T22" fmla="*/ 6 w 11"/>
                <a:gd name="T23" fmla="*/ 12 h 12"/>
                <a:gd name="T24" fmla="*/ 10 w 11"/>
                <a:gd name="T25" fmla="*/ 8 h 12"/>
                <a:gd name="T26" fmla="*/ 11 w 11"/>
                <a:gd name="T27" fmla="*/ 6 h 12"/>
                <a:gd name="T28" fmla="*/ 7 w 11"/>
                <a:gd name="T29" fmla="*/ 0 h 12"/>
                <a:gd name="T30" fmla="*/ 5 w 11"/>
                <a:gd name="T31" fmla="*/ 0 h 12"/>
                <a:gd name="T32" fmla="*/ 1 w 11"/>
                <a:gd name="T33" fmla="*/ 4 h 12"/>
                <a:gd name="T34" fmla="*/ 0 w 11"/>
                <a:gd name="T35" fmla="*/ 6 h 12"/>
                <a:gd name="T36" fmla="*/ 4 w 11"/>
                <a:gd name="T37" fmla="*/ 11 h 12"/>
                <a:gd name="T38" fmla="*/ 6 w 11"/>
                <a:gd name="T39" fmla="*/ 12 h 12"/>
                <a:gd name="T40" fmla="*/ 6 w 11"/>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1"/>
                  </a:moveTo>
                  <a:cubicBezTo>
                    <a:pt x="5" y="11"/>
                    <a:pt x="5" y="11"/>
                    <a:pt x="5" y="11"/>
                  </a:cubicBezTo>
                  <a:cubicBezTo>
                    <a:pt x="5" y="11"/>
                    <a:pt x="5" y="11"/>
                    <a:pt x="4" y="10"/>
                  </a:cubicBezTo>
                  <a:cubicBezTo>
                    <a:pt x="3" y="10"/>
                    <a:pt x="1" y="8"/>
                    <a:pt x="1" y="6"/>
                  </a:cubicBezTo>
                  <a:cubicBezTo>
                    <a:pt x="1" y="5"/>
                    <a:pt x="1" y="5"/>
                    <a:pt x="2" y="4"/>
                  </a:cubicBezTo>
                  <a:cubicBezTo>
                    <a:pt x="2" y="2"/>
                    <a:pt x="4" y="1"/>
                    <a:pt x="5" y="1"/>
                  </a:cubicBezTo>
                  <a:cubicBezTo>
                    <a:pt x="6" y="1"/>
                    <a:pt x="6" y="1"/>
                    <a:pt x="7" y="1"/>
                  </a:cubicBezTo>
                  <a:cubicBezTo>
                    <a:pt x="8" y="2"/>
                    <a:pt x="9" y="4"/>
                    <a:pt x="9" y="6"/>
                  </a:cubicBezTo>
                  <a:cubicBezTo>
                    <a:pt x="9" y="7"/>
                    <a:pt x="9" y="7"/>
                    <a:pt x="9" y="8"/>
                  </a:cubicBezTo>
                  <a:cubicBezTo>
                    <a:pt x="9" y="9"/>
                    <a:pt x="7" y="11"/>
                    <a:pt x="5" y="11"/>
                  </a:cubicBezTo>
                  <a:cubicBezTo>
                    <a:pt x="6" y="11"/>
                    <a:pt x="6" y="11"/>
                    <a:pt x="6" y="11"/>
                  </a:cubicBezTo>
                  <a:cubicBezTo>
                    <a:pt x="6" y="12"/>
                    <a:pt x="6" y="12"/>
                    <a:pt x="6" y="12"/>
                  </a:cubicBezTo>
                  <a:cubicBezTo>
                    <a:pt x="8" y="12"/>
                    <a:pt x="9" y="10"/>
                    <a:pt x="10" y="8"/>
                  </a:cubicBezTo>
                  <a:cubicBezTo>
                    <a:pt x="10" y="7"/>
                    <a:pt x="11" y="7"/>
                    <a:pt x="11" y="6"/>
                  </a:cubicBezTo>
                  <a:cubicBezTo>
                    <a:pt x="10" y="3"/>
                    <a:pt x="9" y="1"/>
                    <a:pt x="7" y="0"/>
                  </a:cubicBezTo>
                  <a:cubicBezTo>
                    <a:pt x="6" y="0"/>
                    <a:pt x="6" y="0"/>
                    <a:pt x="5" y="0"/>
                  </a:cubicBezTo>
                  <a:cubicBezTo>
                    <a:pt x="3" y="0"/>
                    <a:pt x="1" y="2"/>
                    <a:pt x="1" y="4"/>
                  </a:cubicBezTo>
                  <a:cubicBezTo>
                    <a:pt x="0" y="4"/>
                    <a:pt x="0" y="5"/>
                    <a:pt x="0" y="6"/>
                  </a:cubicBezTo>
                  <a:cubicBezTo>
                    <a:pt x="0" y="9"/>
                    <a:pt x="2" y="11"/>
                    <a:pt x="4" y="11"/>
                  </a:cubicBezTo>
                  <a:cubicBezTo>
                    <a:pt x="4" y="12"/>
                    <a:pt x="5" y="12"/>
                    <a:pt x="6" y="12"/>
                  </a:cubicBezTo>
                  <a:cubicBezTo>
                    <a:pt x="6" y="11"/>
                    <a:pt x="6" y="11"/>
                    <a:pt x="6"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51" name="Freeform 506"/>
            <p:cNvSpPr>
              <a:spLocks/>
            </p:cNvSpPr>
            <p:nvPr/>
          </p:nvSpPr>
          <p:spPr bwMode="auto">
            <a:xfrm>
              <a:off x="1372" y="1519"/>
              <a:ext cx="23" cy="26"/>
            </a:xfrm>
            <a:custGeom>
              <a:avLst/>
              <a:gdLst>
                <a:gd name="T0" fmla="*/ 5 w 10"/>
                <a:gd name="T1" fmla="*/ 11 h 11"/>
                <a:gd name="T2" fmla="*/ 0 w 10"/>
                <a:gd name="T3" fmla="*/ 6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1" y="9"/>
                    <a:pt x="0" y="6"/>
                  </a:cubicBezTo>
                  <a:cubicBezTo>
                    <a:pt x="0" y="3"/>
                    <a:pt x="2" y="0"/>
                    <a:pt x="5" y="0"/>
                  </a:cubicBezTo>
                  <a:cubicBezTo>
                    <a:pt x="8" y="0"/>
                    <a:pt x="10" y="2"/>
                    <a:pt x="10" y="5"/>
                  </a:cubicBezTo>
                  <a:cubicBezTo>
                    <a:pt x="10" y="8"/>
                    <a:pt x="8"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52" name="Freeform 507"/>
            <p:cNvSpPr>
              <a:spLocks/>
            </p:cNvSpPr>
            <p:nvPr/>
          </p:nvSpPr>
          <p:spPr bwMode="auto">
            <a:xfrm>
              <a:off x="1372" y="1519"/>
              <a:ext cx="23" cy="26"/>
            </a:xfrm>
            <a:custGeom>
              <a:avLst/>
              <a:gdLst>
                <a:gd name="T0" fmla="*/ 5 w 10"/>
                <a:gd name="T1" fmla="*/ 11 h 11"/>
                <a:gd name="T2" fmla="*/ 5 w 10"/>
                <a:gd name="T3" fmla="*/ 10 h 11"/>
                <a:gd name="T4" fmla="*/ 4 w 10"/>
                <a:gd name="T5" fmla="*/ 10 h 11"/>
                <a:gd name="T6" fmla="*/ 1 w 10"/>
                <a:gd name="T7" fmla="*/ 6 h 11"/>
                <a:gd name="T8" fmla="*/ 1 w 10"/>
                <a:gd name="T9" fmla="*/ 4 h 11"/>
                <a:gd name="T10" fmla="*/ 5 w 10"/>
                <a:gd name="T11" fmla="*/ 1 h 11"/>
                <a:gd name="T12" fmla="*/ 6 w 10"/>
                <a:gd name="T13" fmla="*/ 1 h 11"/>
                <a:gd name="T14" fmla="*/ 9 w 10"/>
                <a:gd name="T15" fmla="*/ 5 h 11"/>
                <a:gd name="T16" fmla="*/ 9 w 10"/>
                <a:gd name="T17" fmla="*/ 7 h 11"/>
                <a:gd name="T18" fmla="*/ 5 w 10"/>
                <a:gd name="T19" fmla="*/ 10 h 11"/>
                <a:gd name="T20" fmla="*/ 5 w 10"/>
                <a:gd name="T21" fmla="*/ 11 h 11"/>
                <a:gd name="T22" fmla="*/ 5 w 10"/>
                <a:gd name="T23" fmla="*/ 11 h 11"/>
                <a:gd name="T24" fmla="*/ 10 w 10"/>
                <a:gd name="T25" fmla="*/ 8 h 11"/>
                <a:gd name="T26" fmla="*/ 10 w 10"/>
                <a:gd name="T27" fmla="*/ 5 h 11"/>
                <a:gd name="T28" fmla="*/ 7 w 10"/>
                <a:gd name="T29" fmla="*/ 0 h 11"/>
                <a:gd name="T30" fmla="*/ 5 w 10"/>
                <a:gd name="T31" fmla="*/ 0 h 11"/>
                <a:gd name="T32" fmla="*/ 0 w 10"/>
                <a:gd name="T33" fmla="*/ 3 h 11"/>
                <a:gd name="T34" fmla="*/ 0 w 10"/>
                <a:gd name="T35" fmla="*/ 6 h 11"/>
                <a:gd name="T36" fmla="*/ 4 w 10"/>
                <a:gd name="T37" fmla="*/ 11 h 11"/>
                <a:gd name="T38" fmla="*/ 5 w 10"/>
                <a:gd name="T39" fmla="*/ 11 h 11"/>
                <a:gd name="T40" fmla="*/ 5 w 10"/>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1">
                  <a:moveTo>
                    <a:pt x="5" y="11"/>
                  </a:moveTo>
                  <a:cubicBezTo>
                    <a:pt x="5" y="10"/>
                    <a:pt x="5" y="10"/>
                    <a:pt x="5" y="10"/>
                  </a:cubicBezTo>
                  <a:cubicBezTo>
                    <a:pt x="5" y="10"/>
                    <a:pt x="4" y="10"/>
                    <a:pt x="4" y="10"/>
                  </a:cubicBezTo>
                  <a:cubicBezTo>
                    <a:pt x="2" y="9"/>
                    <a:pt x="1" y="8"/>
                    <a:pt x="1" y="6"/>
                  </a:cubicBezTo>
                  <a:cubicBezTo>
                    <a:pt x="1" y="5"/>
                    <a:pt x="1" y="4"/>
                    <a:pt x="1" y="4"/>
                  </a:cubicBezTo>
                  <a:cubicBezTo>
                    <a:pt x="2" y="2"/>
                    <a:pt x="3" y="1"/>
                    <a:pt x="5" y="1"/>
                  </a:cubicBezTo>
                  <a:cubicBezTo>
                    <a:pt x="5" y="1"/>
                    <a:pt x="6" y="1"/>
                    <a:pt x="6" y="1"/>
                  </a:cubicBezTo>
                  <a:cubicBezTo>
                    <a:pt x="8" y="1"/>
                    <a:pt x="9" y="3"/>
                    <a:pt x="9" y="5"/>
                  </a:cubicBezTo>
                  <a:cubicBezTo>
                    <a:pt x="9" y="6"/>
                    <a:pt x="9" y="7"/>
                    <a:pt x="9" y="7"/>
                  </a:cubicBezTo>
                  <a:cubicBezTo>
                    <a:pt x="8" y="9"/>
                    <a:pt x="7" y="10"/>
                    <a:pt x="5" y="10"/>
                  </a:cubicBezTo>
                  <a:cubicBezTo>
                    <a:pt x="5" y="11"/>
                    <a:pt x="5" y="11"/>
                    <a:pt x="5" y="11"/>
                  </a:cubicBezTo>
                  <a:cubicBezTo>
                    <a:pt x="5" y="11"/>
                    <a:pt x="5" y="11"/>
                    <a:pt x="5" y="11"/>
                  </a:cubicBezTo>
                  <a:cubicBezTo>
                    <a:pt x="7" y="11"/>
                    <a:pt x="9" y="10"/>
                    <a:pt x="10" y="8"/>
                  </a:cubicBezTo>
                  <a:cubicBezTo>
                    <a:pt x="10" y="7"/>
                    <a:pt x="10" y="6"/>
                    <a:pt x="10" y="5"/>
                  </a:cubicBezTo>
                  <a:cubicBezTo>
                    <a:pt x="10" y="3"/>
                    <a:pt x="9" y="1"/>
                    <a:pt x="7" y="0"/>
                  </a:cubicBezTo>
                  <a:cubicBezTo>
                    <a:pt x="6" y="0"/>
                    <a:pt x="6" y="0"/>
                    <a:pt x="5" y="0"/>
                  </a:cubicBezTo>
                  <a:cubicBezTo>
                    <a:pt x="3" y="0"/>
                    <a:pt x="1" y="1"/>
                    <a:pt x="0" y="3"/>
                  </a:cubicBezTo>
                  <a:cubicBezTo>
                    <a:pt x="0" y="4"/>
                    <a:pt x="0" y="5"/>
                    <a:pt x="0" y="6"/>
                  </a:cubicBezTo>
                  <a:cubicBezTo>
                    <a:pt x="0" y="8"/>
                    <a:pt x="1" y="10"/>
                    <a:pt x="4" y="11"/>
                  </a:cubicBezTo>
                  <a:cubicBezTo>
                    <a:pt x="4" y="11"/>
                    <a:pt x="5" y="11"/>
                    <a:pt x="5" y="11"/>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53" name="Freeform 508"/>
            <p:cNvSpPr>
              <a:spLocks/>
            </p:cNvSpPr>
            <p:nvPr/>
          </p:nvSpPr>
          <p:spPr bwMode="auto">
            <a:xfrm>
              <a:off x="1452" y="1571"/>
              <a:ext cx="24" cy="24"/>
            </a:xfrm>
            <a:custGeom>
              <a:avLst/>
              <a:gdLst>
                <a:gd name="T0" fmla="*/ 5 w 10"/>
                <a:gd name="T1" fmla="*/ 10 h 10"/>
                <a:gd name="T2" fmla="*/ 0 w 10"/>
                <a:gd name="T3" fmla="*/ 5 h 10"/>
                <a:gd name="T4" fmla="*/ 5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3" y="10"/>
                    <a:pt x="0" y="8"/>
                    <a:pt x="0" y="5"/>
                  </a:cubicBezTo>
                  <a:cubicBezTo>
                    <a:pt x="0" y="2"/>
                    <a:pt x="2" y="0"/>
                    <a:pt x="5" y="0"/>
                  </a:cubicBezTo>
                  <a:cubicBezTo>
                    <a:pt x="7" y="0"/>
                    <a:pt x="10" y="2"/>
                    <a:pt x="10" y="5"/>
                  </a:cubicBezTo>
                  <a:cubicBezTo>
                    <a:pt x="10" y="8"/>
                    <a:pt x="8"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54" name="Freeform 509"/>
            <p:cNvSpPr>
              <a:spLocks/>
            </p:cNvSpPr>
            <p:nvPr/>
          </p:nvSpPr>
          <p:spPr bwMode="auto">
            <a:xfrm>
              <a:off x="1452" y="1569"/>
              <a:ext cx="24" cy="28"/>
            </a:xfrm>
            <a:custGeom>
              <a:avLst/>
              <a:gdLst>
                <a:gd name="T0" fmla="*/ 5 w 10"/>
                <a:gd name="T1" fmla="*/ 11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1"/>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7" y="0"/>
                  </a:cubicBezTo>
                  <a:cubicBezTo>
                    <a:pt x="6" y="0"/>
                    <a:pt x="5" y="0"/>
                    <a:pt x="5" y="0"/>
                  </a:cubicBezTo>
                  <a:cubicBezTo>
                    <a:pt x="3" y="0"/>
                    <a:pt x="1" y="2"/>
                    <a:pt x="0" y="4"/>
                  </a:cubicBezTo>
                  <a:cubicBezTo>
                    <a:pt x="0" y="4"/>
                    <a:pt x="0" y="5"/>
                    <a:pt x="0" y="6"/>
                  </a:cubicBezTo>
                  <a:cubicBezTo>
                    <a:pt x="0" y="9"/>
                    <a:pt x="1" y="11"/>
                    <a:pt x="3" y="11"/>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55" name="Oval 510"/>
            <p:cNvSpPr>
              <a:spLocks noChangeArrowheads="1"/>
            </p:cNvSpPr>
            <p:nvPr/>
          </p:nvSpPr>
          <p:spPr bwMode="auto">
            <a:xfrm>
              <a:off x="1391" y="1538"/>
              <a:ext cx="21" cy="24"/>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56" name="Freeform 511"/>
            <p:cNvSpPr>
              <a:spLocks/>
            </p:cNvSpPr>
            <p:nvPr/>
          </p:nvSpPr>
          <p:spPr bwMode="auto">
            <a:xfrm>
              <a:off x="1391" y="1536"/>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4"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6"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8" y="1"/>
                    <a:pt x="6" y="0"/>
                  </a:cubicBezTo>
                  <a:cubicBezTo>
                    <a:pt x="6" y="0"/>
                    <a:pt x="5" y="0"/>
                    <a:pt x="5" y="0"/>
                  </a:cubicBezTo>
                  <a:cubicBezTo>
                    <a:pt x="3" y="0"/>
                    <a:pt x="1" y="2"/>
                    <a:pt x="0" y="4"/>
                  </a:cubicBezTo>
                  <a:cubicBezTo>
                    <a:pt x="0" y="4"/>
                    <a:pt x="0" y="5"/>
                    <a:pt x="0" y="6"/>
                  </a:cubicBezTo>
                  <a:cubicBezTo>
                    <a:pt x="0" y="9"/>
                    <a:pt x="1" y="11"/>
                    <a:pt x="3" y="11"/>
                  </a:cubicBezTo>
                  <a:cubicBezTo>
                    <a:pt x="4" y="12"/>
                    <a:pt x="4"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57" name="Freeform 512"/>
            <p:cNvSpPr>
              <a:spLocks/>
            </p:cNvSpPr>
            <p:nvPr/>
          </p:nvSpPr>
          <p:spPr bwMode="auto">
            <a:xfrm>
              <a:off x="1412" y="1550"/>
              <a:ext cx="21" cy="26"/>
            </a:xfrm>
            <a:custGeom>
              <a:avLst/>
              <a:gdLst>
                <a:gd name="T0" fmla="*/ 4 w 9"/>
                <a:gd name="T1" fmla="*/ 11 h 11"/>
                <a:gd name="T2" fmla="*/ 0 w 9"/>
                <a:gd name="T3" fmla="*/ 6 h 11"/>
                <a:gd name="T4" fmla="*/ 4 w 9"/>
                <a:gd name="T5" fmla="*/ 1 h 11"/>
                <a:gd name="T6" fmla="*/ 9 w 9"/>
                <a:gd name="T7" fmla="*/ 6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cubicBezTo>
                    <a:pt x="2" y="11"/>
                    <a:pt x="0" y="9"/>
                    <a:pt x="0" y="6"/>
                  </a:cubicBezTo>
                  <a:cubicBezTo>
                    <a:pt x="0" y="3"/>
                    <a:pt x="2" y="1"/>
                    <a:pt x="4" y="1"/>
                  </a:cubicBezTo>
                  <a:cubicBezTo>
                    <a:pt x="7" y="0"/>
                    <a:pt x="9" y="3"/>
                    <a:pt x="9" y="6"/>
                  </a:cubicBezTo>
                  <a:cubicBezTo>
                    <a:pt x="9" y="9"/>
                    <a:pt x="7" y="11"/>
                    <a:pt x="4"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58" name="Freeform 513"/>
            <p:cNvSpPr>
              <a:spLocks/>
            </p:cNvSpPr>
            <p:nvPr/>
          </p:nvSpPr>
          <p:spPr bwMode="auto">
            <a:xfrm>
              <a:off x="1410" y="1550"/>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0"/>
                  </a:cubicBezTo>
                  <a:cubicBezTo>
                    <a:pt x="2" y="10"/>
                    <a:pt x="1" y="8"/>
                    <a:pt x="1" y="6"/>
                  </a:cubicBezTo>
                  <a:cubicBezTo>
                    <a:pt x="1" y="5"/>
                    <a:pt x="1" y="5"/>
                    <a:pt x="1" y="4"/>
                  </a:cubicBezTo>
                  <a:cubicBezTo>
                    <a:pt x="2" y="2"/>
                    <a:pt x="4" y="1"/>
                    <a:pt x="5" y="1"/>
                  </a:cubicBezTo>
                  <a:cubicBezTo>
                    <a:pt x="6" y="1"/>
                    <a:pt x="6" y="1"/>
                    <a:pt x="6" y="1"/>
                  </a:cubicBezTo>
                  <a:cubicBezTo>
                    <a:pt x="8" y="2"/>
                    <a:pt x="9" y="4"/>
                    <a:pt x="9" y="6"/>
                  </a:cubicBezTo>
                  <a:cubicBezTo>
                    <a:pt x="9" y="7"/>
                    <a:pt x="9" y="7"/>
                    <a:pt x="9" y="8"/>
                  </a:cubicBezTo>
                  <a:cubicBezTo>
                    <a:pt x="8" y="9"/>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7" y="0"/>
                  </a:cubicBezTo>
                  <a:cubicBezTo>
                    <a:pt x="6" y="0"/>
                    <a:pt x="6" y="0"/>
                    <a:pt x="5" y="0"/>
                  </a:cubicBezTo>
                  <a:cubicBezTo>
                    <a:pt x="3" y="0"/>
                    <a:pt x="1" y="2"/>
                    <a:pt x="1" y="4"/>
                  </a:cubicBezTo>
                  <a:cubicBezTo>
                    <a:pt x="0" y="4"/>
                    <a:pt x="0" y="5"/>
                    <a:pt x="0" y="6"/>
                  </a:cubicBezTo>
                  <a:cubicBezTo>
                    <a:pt x="0" y="9"/>
                    <a:pt x="2" y="11"/>
                    <a:pt x="4" y="11"/>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59" name="Freeform 514"/>
            <p:cNvSpPr>
              <a:spLocks/>
            </p:cNvSpPr>
            <p:nvPr/>
          </p:nvSpPr>
          <p:spPr bwMode="auto">
            <a:xfrm>
              <a:off x="1431" y="1562"/>
              <a:ext cx="23" cy="26"/>
            </a:xfrm>
            <a:custGeom>
              <a:avLst/>
              <a:gdLst>
                <a:gd name="T0" fmla="*/ 5 w 10"/>
                <a:gd name="T1" fmla="*/ 11 h 11"/>
                <a:gd name="T2" fmla="*/ 0 w 10"/>
                <a:gd name="T3" fmla="*/ 5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0" y="8"/>
                    <a:pt x="0" y="5"/>
                  </a:cubicBezTo>
                  <a:cubicBezTo>
                    <a:pt x="0" y="2"/>
                    <a:pt x="2" y="0"/>
                    <a:pt x="5" y="0"/>
                  </a:cubicBezTo>
                  <a:cubicBezTo>
                    <a:pt x="7" y="0"/>
                    <a:pt x="10" y="2"/>
                    <a:pt x="10" y="5"/>
                  </a:cubicBezTo>
                  <a:cubicBezTo>
                    <a:pt x="10" y="8"/>
                    <a:pt x="8" y="10"/>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60" name="Freeform 515"/>
            <p:cNvSpPr>
              <a:spLocks/>
            </p:cNvSpPr>
            <p:nvPr/>
          </p:nvSpPr>
          <p:spPr bwMode="auto">
            <a:xfrm>
              <a:off x="1431" y="1559"/>
              <a:ext cx="23" cy="29"/>
            </a:xfrm>
            <a:custGeom>
              <a:avLst/>
              <a:gdLst>
                <a:gd name="T0" fmla="*/ 5 w 10"/>
                <a:gd name="T1" fmla="*/ 12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2 h 12"/>
                <a:gd name="T14" fmla="*/ 9 w 10"/>
                <a:gd name="T15" fmla="*/ 6 h 12"/>
                <a:gd name="T16" fmla="*/ 9 w 10"/>
                <a:gd name="T17" fmla="*/ 8 h 12"/>
                <a:gd name="T18" fmla="*/ 5 w 10"/>
                <a:gd name="T19" fmla="*/ 11 h 12"/>
                <a:gd name="T20" fmla="*/ 5 w 10"/>
                <a:gd name="T21" fmla="*/ 12 h 12"/>
                <a:gd name="T22" fmla="*/ 5 w 10"/>
                <a:gd name="T23" fmla="*/ 12 h 12"/>
                <a:gd name="T24" fmla="*/ 10 w 10"/>
                <a:gd name="T25" fmla="*/ 8 h 12"/>
                <a:gd name="T26" fmla="*/ 10 w 10"/>
                <a:gd name="T27" fmla="*/ 6 h 12"/>
                <a:gd name="T28" fmla="*/ 7 w 10"/>
                <a:gd name="T29" fmla="*/ 1 h 12"/>
                <a:gd name="T30" fmla="*/ 5 w 10"/>
                <a:gd name="T31" fmla="*/ 0 h 12"/>
                <a:gd name="T32" fmla="*/ 0 w 10"/>
                <a:gd name="T33" fmla="*/ 4 h 12"/>
                <a:gd name="T34" fmla="*/ 0 w 10"/>
                <a:gd name="T35" fmla="*/ 6 h 12"/>
                <a:gd name="T36" fmla="*/ 3 w 10"/>
                <a:gd name="T37" fmla="*/ 12 h 12"/>
                <a:gd name="T38" fmla="*/ 5 w 10"/>
                <a:gd name="T39" fmla="*/ 12 h 12"/>
                <a:gd name="T40" fmla="*/ 5 w 1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2"/>
                  </a:moveTo>
                  <a:cubicBezTo>
                    <a:pt x="5" y="11"/>
                    <a:pt x="5" y="11"/>
                    <a:pt x="5" y="11"/>
                  </a:cubicBezTo>
                  <a:cubicBezTo>
                    <a:pt x="5" y="11"/>
                    <a:pt x="4" y="11"/>
                    <a:pt x="4" y="11"/>
                  </a:cubicBezTo>
                  <a:cubicBezTo>
                    <a:pt x="2" y="10"/>
                    <a:pt x="1" y="8"/>
                    <a:pt x="1" y="6"/>
                  </a:cubicBezTo>
                  <a:cubicBezTo>
                    <a:pt x="1" y="6"/>
                    <a:pt x="1" y="5"/>
                    <a:pt x="1" y="4"/>
                  </a:cubicBezTo>
                  <a:cubicBezTo>
                    <a:pt x="2" y="3"/>
                    <a:pt x="3" y="1"/>
                    <a:pt x="5" y="1"/>
                  </a:cubicBezTo>
                  <a:cubicBezTo>
                    <a:pt x="5" y="1"/>
                    <a:pt x="6" y="1"/>
                    <a:pt x="6" y="2"/>
                  </a:cubicBezTo>
                  <a:cubicBezTo>
                    <a:pt x="8" y="2"/>
                    <a:pt x="9" y="4"/>
                    <a:pt x="9" y="6"/>
                  </a:cubicBezTo>
                  <a:cubicBezTo>
                    <a:pt x="9" y="7"/>
                    <a:pt x="9" y="8"/>
                    <a:pt x="9" y="8"/>
                  </a:cubicBezTo>
                  <a:cubicBezTo>
                    <a:pt x="8" y="10"/>
                    <a:pt x="7" y="11"/>
                    <a:pt x="5" y="11"/>
                  </a:cubicBezTo>
                  <a:cubicBezTo>
                    <a:pt x="5" y="12"/>
                    <a:pt x="5" y="12"/>
                    <a:pt x="5" y="12"/>
                  </a:cubicBezTo>
                  <a:cubicBezTo>
                    <a:pt x="5" y="12"/>
                    <a:pt x="5" y="12"/>
                    <a:pt x="5" y="12"/>
                  </a:cubicBezTo>
                  <a:cubicBezTo>
                    <a:pt x="7" y="12"/>
                    <a:pt x="9" y="11"/>
                    <a:pt x="10" y="8"/>
                  </a:cubicBezTo>
                  <a:cubicBezTo>
                    <a:pt x="10" y="8"/>
                    <a:pt x="10" y="7"/>
                    <a:pt x="10" y="6"/>
                  </a:cubicBezTo>
                  <a:cubicBezTo>
                    <a:pt x="10" y="4"/>
                    <a:pt x="9" y="1"/>
                    <a:pt x="7" y="1"/>
                  </a:cubicBezTo>
                  <a:cubicBezTo>
                    <a:pt x="6" y="0"/>
                    <a:pt x="5" y="0"/>
                    <a:pt x="5" y="0"/>
                  </a:cubicBezTo>
                  <a:cubicBezTo>
                    <a:pt x="3" y="0"/>
                    <a:pt x="1" y="2"/>
                    <a:pt x="0" y="4"/>
                  </a:cubicBezTo>
                  <a:cubicBezTo>
                    <a:pt x="0" y="5"/>
                    <a:pt x="0" y="5"/>
                    <a:pt x="0" y="6"/>
                  </a:cubicBezTo>
                  <a:cubicBezTo>
                    <a:pt x="0" y="9"/>
                    <a:pt x="1" y="11"/>
                    <a:pt x="3" y="12"/>
                  </a:cubicBezTo>
                  <a:cubicBezTo>
                    <a:pt x="4" y="12"/>
                    <a:pt x="5" y="12"/>
                    <a:pt x="5" y="12"/>
                  </a:cubicBezTo>
                  <a:cubicBezTo>
                    <a:pt x="5" y="12"/>
                    <a:pt x="5" y="12"/>
                    <a:pt x="5"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61" name="Freeform 516"/>
            <p:cNvSpPr>
              <a:spLocks/>
            </p:cNvSpPr>
            <p:nvPr/>
          </p:nvSpPr>
          <p:spPr bwMode="auto">
            <a:xfrm>
              <a:off x="1476" y="1576"/>
              <a:ext cx="21" cy="26"/>
            </a:xfrm>
            <a:custGeom>
              <a:avLst/>
              <a:gdLst>
                <a:gd name="T0" fmla="*/ 5 w 9"/>
                <a:gd name="T1" fmla="*/ 11 h 11"/>
                <a:gd name="T2" fmla="*/ 0 w 9"/>
                <a:gd name="T3" fmla="*/ 5 h 11"/>
                <a:gd name="T4" fmla="*/ 4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8"/>
                    <a:pt x="0" y="5"/>
                  </a:cubicBezTo>
                  <a:cubicBezTo>
                    <a:pt x="0" y="2"/>
                    <a:pt x="2" y="0"/>
                    <a:pt x="4" y="0"/>
                  </a:cubicBezTo>
                  <a:cubicBezTo>
                    <a:pt x="7" y="0"/>
                    <a:pt x="9" y="2"/>
                    <a:pt x="9" y="5"/>
                  </a:cubicBezTo>
                  <a:cubicBezTo>
                    <a:pt x="9" y="8"/>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62" name="Freeform 517"/>
            <p:cNvSpPr>
              <a:spLocks/>
            </p:cNvSpPr>
            <p:nvPr/>
          </p:nvSpPr>
          <p:spPr bwMode="auto">
            <a:xfrm>
              <a:off x="1473" y="1574"/>
              <a:ext cx="26" cy="28"/>
            </a:xfrm>
            <a:custGeom>
              <a:avLst/>
              <a:gdLst>
                <a:gd name="T0" fmla="*/ 6 w 11"/>
                <a:gd name="T1" fmla="*/ 12 h 12"/>
                <a:gd name="T2" fmla="*/ 6 w 11"/>
                <a:gd name="T3" fmla="*/ 11 h 12"/>
                <a:gd name="T4" fmla="*/ 4 w 11"/>
                <a:gd name="T5" fmla="*/ 11 h 12"/>
                <a:gd name="T6" fmla="*/ 1 w 11"/>
                <a:gd name="T7" fmla="*/ 6 h 12"/>
                <a:gd name="T8" fmla="*/ 2 w 11"/>
                <a:gd name="T9" fmla="*/ 4 h 12"/>
                <a:gd name="T10" fmla="*/ 5 w 11"/>
                <a:gd name="T11" fmla="*/ 2 h 12"/>
                <a:gd name="T12" fmla="*/ 7 w 11"/>
                <a:gd name="T13" fmla="*/ 2 h 12"/>
                <a:gd name="T14" fmla="*/ 10 w 11"/>
                <a:gd name="T15" fmla="*/ 6 h 12"/>
                <a:gd name="T16" fmla="*/ 9 w 11"/>
                <a:gd name="T17" fmla="*/ 8 h 12"/>
                <a:gd name="T18" fmla="*/ 6 w 11"/>
                <a:gd name="T19" fmla="*/ 11 h 12"/>
                <a:gd name="T20" fmla="*/ 6 w 11"/>
                <a:gd name="T21" fmla="*/ 12 h 12"/>
                <a:gd name="T22" fmla="*/ 6 w 11"/>
                <a:gd name="T23" fmla="*/ 12 h 12"/>
                <a:gd name="T24" fmla="*/ 10 w 11"/>
                <a:gd name="T25" fmla="*/ 9 h 12"/>
                <a:gd name="T26" fmla="*/ 11 w 11"/>
                <a:gd name="T27" fmla="*/ 6 h 12"/>
                <a:gd name="T28" fmla="*/ 7 w 11"/>
                <a:gd name="T29" fmla="*/ 1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2"/>
                  </a:moveTo>
                  <a:cubicBezTo>
                    <a:pt x="6" y="11"/>
                    <a:pt x="6" y="11"/>
                    <a:pt x="6" y="11"/>
                  </a:cubicBezTo>
                  <a:cubicBezTo>
                    <a:pt x="5" y="11"/>
                    <a:pt x="5" y="11"/>
                    <a:pt x="4" y="11"/>
                  </a:cubicBezTo>
                  <a:cubicBezTo>
                    <a:pt x="3" y="10"/>
                    <a:pt x="1" y="9"/>
                    <a:pt x="1" y="6"/>
                  </a:cubicBezTo>
                  <a:cubicBezTo>
                    <a:pt x="1" y="6"/>
                    <a:pt x="2" y="5"/>
                    <a:pt x="2" y="4"/>
                  </a:cubicBezTo>
                  <a:cubicBezTo>
                    <a:pt x="2" y="3"/>
                    <a:pt x="4" y="2"/>
                    <a:pt x="5" y="2"/>
                  </a:cubicBezTo>
                  <a:cubicBezTo>
                    <a:pt x="6" y="1"/>
                    <a:pt x="6" y="2"/>
                    <a:pt x="7" y="2"/>
                  </a:cubicBezTo>
                  <a:cubicBezTo>
                    <a:pt x="8" y="2"/>
                    <a:pt x="10" y="4"/>
                    <a:pt x="10" y="6"/>
                  </a:cubicBezTo>
                  <a:cubicBezTo>
                    <a:pt x="10" y="7"/>
                    <a:pt x="9" y="8"/>
                    <a:pt x="9" y="8"/>
                  </a:cubicBezTo>
                  <a:cubicBezTo>
                    <a:pt x="9" y="10"/>
                    <a:pt x="7" y="11"/>
                    <a:pt x="6" y="11"/>
                  </a:cubicBezTo>
                  <a:cubicBezTo>
                    <a:pt x="6" y="12"/>
                    <a:pt x="6" y="12"/>
                    <a:pt x="6" y="12"/>
                  </a:cubicBezTo>
                  <a:cubicBezTo>
                    <a:pt x="6" y="12"/>
                    <a:pt x="6" y="12"/>
                    <a:pt x="6" y="12"/>
                  </a:cubicBezTo>
                  <a:cubicBezTo>
                    <a:pt x="8" y="12"/>
                    <a:pt x="10" y="11"/>
                    <a:pt x="10" y="9"/>
                  </a:cubicBezTo>
                  <a:cubicBezTo>
                    <a:pt x="11" y="8"/>
                    <a:pt x="11" y="7"/>
                    <a:pt x="11" y="6"/>
                  </a:cubicBezTo>
                  <a:cubicBezTo>
                    <a:pt x="11" y="4"/>
                    <a:pt x="9" y="1"/>
                    <a:pt x="7" y="1"/>
                  </a:cubicBezTo>
                  <a:cubicBezTo>
                    <a:pt x="7" y="1"/>
                    <a:pt x="6" y="0"/>
                    <a:pt x="5" y="0"/>
                  </a:cubicBezTo>
                  <a:cubicBezTo>
                    <a:pt x="3" y="1"/>
                    <a:pt x="2" y="2"/>
                    <a:pt x="1" y="4"/>
                  </a:cubicBezTo>
                  <a:cubicBezTo>
                    <a:pt x="1" y="5"/>
                    <a:pt x="0" y="6"/>
                    <a:pt x="0" y="6"/>
                  </a:cubicBezTo>
                  <a:cubicBezTo>
                    <a:pt x="0" y="9"/>
                    <a:pt x="2" y="11"/>
                    <a:pt x="4" y="12"/>
                  </a:cubicBezTo>
                  <a:cubicBezTo>
                    <a:pt x="5" y="12"/>
                    <a:pt x="5" y="12"/>
                    <a:pt x="6" y="12"/>
                  </a:cubicBezTo>
                  <a:cubicBezTo>
                    <a:pt x="6" y="12"/>
                    <a:pt x="6" y="12"/>
                    <a:pt x="6"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63" name="Oval 518"/>
            <p:cNvSpPr>
              <a:spLocks noChangeArrowheads="1"/>
            </p:cNvSpPr>
            <p:nvPr/>
          </p:nvSpPr>
          <p:spPr bwMode="auto">
            <a:xfrm>
              <a:off x="1499" y="1581"/>
              <a:ext cx="21" cy="23"/>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64" name="Freeform 519"/>
            <p:cNvSpPr>
              <a:spLocks/>
            </p:cNvSpPr>
            <p:nvPr/>
          </p:nvSpPr>
          <p:spPr bwMode="auto">
            <a:xfrm>
              <a:off x="1497" y="1578"/>
              <a:ext cx="23" cy="29"/>
            </a:xfrm>
            <a:custGeom>
              <a:avLst/>
              <a:gdLst>
                <a:gd name="T0" fmla="*/ 5 w 10"/>
                <a:gd name="T1" fmla="*/ 11 h 12"/>
                <a:gd name="T2" fmla="*/ 5 w 10"/>
                <a:gd name="T3" fmla="*/ 11 h 12"/>
                <a:gd name="T4" fmla="*/ 4 w 10"/>
                <a:gd name="T5" fmla="*/ 11 h 12"/>
                <a:gd name="T6" fmla="*/ 1 w 10"/>
                <a:gd name="T7" fmla="*/ 6 h 12"/>
                <a:gd name="T8" fmla="*/ 2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5" y="11"/>
                    <a:pt x="4" y="11"/>
                  </a:cubicBezTo>
                  <a:cubicBezTo>
                    <a:pt x="3" y="10"/>
                    <a:pt x="1" y="8"/>
                    <a:pt x="1" y="6"/>
                  </a:cubicBezTo>
                  <a:cubicBezTo>
                    <a:pt x="1" y="5"/>
                    <a:pt x="1" y="5"/>
                    <a:pt x="2" y="4"/>
                  </a:cubicBezTo>
                  <a:cubicBezTo>
                    <a:pt x="2" y="2"/>
                    <a:pt x="4" y="1"/>
                    <a:pt x="5" y="1"/>
                  </a:cubicBezTo>
                  <a:cubicBezTo>
                    <a:pt x="6"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8" y="12"/>
                    <a:pt x="9" y="10"/>
                    <a:pt x="10" y="8"/>
                  </a:cubicBezTo>
                  <a:cubicBezTo>
                    <a:pt x="10" y="8"/>
                    <a:pt x="10" y="7"/>
                    <a:pt x="10" y="6"/>
                  </a:cubicBezTo>
                  <a:cubicBezTo>
                    <a:pt x="10" y="3"/>
                    <a:pt x="9" y="1"/>
                    <a:pt x="7" y="0"/>
                  </a:cubicBezTo>
                  <a:cubicBezTo>
                    <a:pt x="6" y="0"/>
                    <a:pt x="6" y="0"/>
                    <a:pt x="5" y="0"/>
                  </a:cubicBezTo>
                  <a:cubicBezTo>
                    <a:pt x="3" y="0"/>
                    <a:pt x="1" y="2"/>
                    <a:pt x="1" y="4"/>
                  </a:cubicBezTo>
                  <a:cubicBezTo>
                    <a:pt x="0" y="5"/>
                    <a:pt x="0" y="5"/>
                    <a:pt x="0" y="6"/>
                  </a:cubicBezTo>
                  <a:cubicBezTo>
                    <a:pt x="0" y="9"/>
                    <a:pt x="2" y="11"/>
                    <a:pt x="4" y="12"/>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65" name="Freeform 520"/>
            <p:cNvSpPr>
              <a:spLocks/>
            </p:cNvSpPr>
            <p:nvPr/>
          </p:nvSpPr>
          <p:spPr bwMode="auto">
            <a:xfrm>
              <a:off x="758" y="1904"/>
              <a:ext cx="146" cy="107"/>
            </a:xfrm>
            <a:custGeom>
              <a:avLst/>
              <a:gdLst>
                <a:gd name="T0" fmla="*/ 17 w 62"/>
                <a:gd name="T1" fmla="*/ 18 h 45"/>
                <a:gd name="T2" fmla="*/ 43 w 62"/>
                <a:gd name="T3" fmla="*/ 30 h 45"/>
                <a:gd name="T4" fmla="*/ 40 w 62"/>
                <a:gd name="T5" fmla="*/ 37 h 45"/>
                <a:gd name="T6" fmla="*/ 26 w 62"/>
                <a:gd name="T7" fmla="*/ 41 h 45"/>
                <a:gd name="T8" fmla="*/ 29 w 62"/>
                <a:gd name="T9" fmla="*/ 38 h 45"/>
                <a:gd name="T10" fmla="*/ 19 w 62"/>
                <a:gd name="T11" fmla="*/ 36 h 45"/>
                <a:gd name="T12" fmla="*/ 8 w 62"/>
                <a:gd name="T13" fmla="*/ 22 h 45"/>
                <a:gd name="T14" fmla="*/ 7 w 62"/>
                <a:gd name="T15" fmla="*/ 0 h 45"/>
                <a:gd name="T16" fmla="*/ 14 w 62"/>
                <a:gd name="T17" fmla="*/ 8 h 45"/>
                <a:gd name="T18" fmla="*/ 43 w 62"/>
                <a:gd name="T19" fmla="*/ 14 h 45"/>
                <a:gd name="T20" fmla="*/ 46 w 62"/>
                <a:gd name="T21" fmla="*/ 26 h 45"/>
                <a:gd name="T22" fmla="*/ 51 w 62"/>
                <a:gd name="T23" fmla="*/ 29 h 45"/>
                <a:gd name="T24" fmla="*/ 17 w 62"/>
                <a:gd name="T25"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45">
                  <a:moveTo>
                    <a:pt x="17" y="18"/>
                  </a:moveTo>
                  <a:cubicBezTo>
                    <a:pt x="16" y="18"/>
                    <a:pt x="24" y="25"/>
                    <a:pt x="43" y="30"/>
                  </a:cubicBezTo>
                  <a:cubicBezTo>
                    <a:pt x="62" y="34"/>
                    <a:pt x="41" y="29"/>
                    <a:pt x="40" y="37"/>
                  </a:cubicBezTo>
                  <a:cubicBezTo>
                    <a:pt x="39" y="45"/>
                    <a:pt x="24" y="41"/>
                    <a:pt x="26" y="41"/>
                  </a:cubicBezTo>
                  <a:cubicBezTo>
                    <a:pt x="28" y="40"/>
                    <a:pt x="29" y="38"/>
                    <a:pt x="29" y="38"/>
                  </a:cubicBezTo>
                  <a:cubicBezTo>
                    <a:pt x="29" y="38"/>
                    <a:pt x="28" y="38"/>
                    <a:pt x="19" y="36"/>
                  </a:cubicBezTo>
                  <a:cubicBezTo>
                    <a:pt x="10" y="34"/>
                    <a:pt x="17" y="34"/>
                    <a:pt x="8" y="22"/>
                  </a:cubicBezTo>
                  <a:cubicBezTo>
                    <a:pt x="0" y="10"/>
                    <a:pt x="7" y="0"/>
                    <a:pt x="7" y="0"/>
                  </a:cubicBezTo>
                  <a:cubicBezTo>
                    <a:pt x="7" y="0"/>
                    <a:pt x="8" y="2"/>
                    <a:pt x="14" y="8"/>
                  </a:cubicBezTo>
                  <a:cubicBezTo>
                    <a:pt x="20" y="14"/>
                    <a:pt x="32" y="10"/>
                    <a:pt x="43" y="14"/>
                  </a:cubicBezTo>
                  <a:cubicBezTo>
                    <a:pt x="54" y="18"/>
                    <a:pt x="38" y="22"/>
                    <a:pt x="46" y="26"/>
                  </a:cubicBezTo>
                  <a:cubicBezTo>
                    <a:pt x="53" y="30"/>
                    <a:pt x="53" y="30"/>
                    <a:pt x="51" y="29"/>
                  </a:cubicBezTo>
                  <a:lnTo>
                    <a:pt x="17" y="18"/>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1866" name="矩形 930"/>
          <p:cNvSpPr/>
          <p:nvPr/>
        </p:nvSpPr>
        <p:spPr>
          <a:xfrm rot="20521268">
            <a:off x="96092" y="1041457"/>
            <a:ext cx="2434724" cy="2644088"/>
          </a:xfrm>
          <a:custGeom>
            <a:avLst/>
            <a:gdLst/>
            <a:ahLst/>
            <a:cxnLst/>
            <a:rect l="l" t="t" r="r" b="b"/>
            <a:pathLst>
              <a:path w="1982622" h="2153109">
                <a:moveTo>
                  <a:pt x="1520368" y="578627"/>
                </a:moveTo>
                <a:lnTo>
                  <a:pt x="1146092" y="973188"/>
                </a:lnTo>
                <a:lnTo>
                  <a:pt x="1520368" y="1094646"/>
                </a:lnTo>
                <a:close/>
                <a:moveTo>
                  <a:pt x="1919280" y="158094"/>
                </a:moveTo>
                <a:lnTo>
                  <a:pt x="1919277" y="158097"/>
                </a:lnTo>
                <a:lnTo>
                  <a:pt x="1982622" y="178653"/>
                </a:lnTo>
                <a:lnTo>
                  <a:pt x="1982622" y="319033"/>
                </a:lnTo>
                <a:lnTo>
                  <a:pt x="1769571" y="323050"/>
                </a:lnTo>
                <a:lnTo>
                  <a:pt x="1800846" y="1981634"/>
                </a:lnTo>
                <a:lnTo>
                  <a:pt x="1982622" y="1978206"/>
                </a:lnTo>
                <a:lnTo>
                  <a:pt x="1982622" y="2153109"/>
                </a:lnTo>
                <a:lnTo>
                  <a:pt x="1520368" y="2003102"/>
                </a:lnTo>
                <a:lnTo>
                  <a:pt x="1520368" y="1473556"/>
                </a:lnTo>
                <a:lnTo>
                  <a:pt x="871263" y="1262913"/>
                </a:lnTo>
                <a:lnTo>
                  <a:pt x="487175" y="1667817"/>
                </a:lnTo>
                <a:lnTo>
                  <a:pt x="0" y="1509723"/>
                </a:lnTo>
                <a:lnTo>
                  <a:pt x="1432103" y="0"/>
                </a:lnTo>
                <a:close/>
              </a:path>
            </a:pathLst>
          </a:custGeom>
          <a:solidFill>
            <a:srgbClr val="F79646">
              <a:lumMod val="75000"/>
            </a:srgb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867" name="圆角矩形 939"/>
          <p:cNvSpPr/>
          <p:nvPr/>
        </p:nvSpPr>
        <p:spPr>
          <a:xfrm>
            <a:off x="5914932" y="1627400"/>
            <a:ext cx="1948268" cy="2250152"/>
          </a:xfrm>
          <a:custGeom>
            <a:avLst/>
            <a:gdLst/>
            <a:ahLst/>
            <a:cxnLst/>
            <a:rect l="l" t="t" r="r" b="b"/>
            <a:pathLst>
              <a:path w="1563007" h="1805195">
                <a:moveTo>
                  <a:pt x="542296" y="1105254"/>
                </a:moveTo>
                <a:lnTo>
                  <a:pt x="516694" y="1582911"/>
                </a:lnTo>
                <a:lnTo>
                  <a:pt x="872758" y="1582911"/>
                </a:lnTo>
                <a:cubicBezTo>
                  <a:pt x="1004659" y="1582911"/>
                  <a:pt x="1111586" y="1475984"/>
                  <a:pt x="1111586" y="1344083"/>
                </a:cubicBezTo>
                <a:lnTo>
                  <a:pt x="1111587" y="1344083"/>
                </a:lnTo>
                <a:cubicBezTo>
                  <a:pt x="1111587" y="1212181"/>
                  <a:pt x="1004659" y="1105254"/>
                  <a:pt x="872758" y="1105254"/>
                </a:cubicBezTo>
                <a:close/>
                <a:moveTo>
                  <a:pt x="588295" y="247038"/>
                </a:moveTo>
                <a:lnTo>
                  <a:pt x="562693" y="724695"/>
                </a:lnTo>
                <a:lnTo>
                  <a:pt x="865069" y="724695"/>
                </a:lnTo>
                <a:cubicBezTo>
                  <a:pt x="996970" y="724695"/>
                  <a:pt x="1103897" y="617768"/>
                  <a:pt x="1103897" y="485867"/>
                </a:cubicBezTo>
                <a:lnTo>
                  <a:pt x="1103898" y="485867"/>
                </a:lnTo>
                <a:cubicBezTo>
                  <a:pt x="1103898" y="353965"/>
                  <a:pt x="996970" y="247038"/>
                  <a:pt x="865069" y="247038"/>
                </a:cubicBezTo>
                <a:close/>
                <a:moveTo>
                  <a:pt x="242852" y="0"/>
                </a:moveTo>
                <a:lnTo>
                  <a:pt x="1158970" y="0"/>
                </a:lnTo>
                <a:cubicBezTo>
                  <a:pt x="1377867" y="0"/>
                  <a:pt x="1555318" y="177451"/>
                  <a:pt x="1555318" y="396348"/>
                </a:cubicBezTo>
                <a:lnTo>
                  <a:pt x="1555318" y="550630"/>
                </a:lnTo>
                <a:cubicBezTo>
                  <a:pt x="1555318" y="703377"/>
                  <a:pt x="1468912" y="835942"/>
                  <a:pt x="1341473" y="900511"/>
                </a:cubicBezTo>
                <a:cubicBezTo>
                  <a:pt x="1473026" y="963830"/>
                  <a:pt x="1563007" y="1098689"/>
                  <a:pt x="1563007" y="1254564"/>
                </a:cubicBezTo>
                <a:lnTo>
                  <a:pt x="1563007" y="1408846"/>
                </a:lnTo>
                <a:cubicBezTo>
                  <a:pt x="1563007" y="1627743"/>
                  <a:pt x="1385556" y="1805194"/>
                  <a:pt x="1166659" y="1805194"/>
                </a:cubicBezTo>
                <a:lnTo>
                  <a:pt x="504779" y="1805194"/>
                </a:lnTo>
                <a:lnTo>
                  <a:pt x="504779" y="1805195"/>
                </a:lnTo>
                <a:lnTo>
                  <a:pt x="0" y="1805194"/>
                </a:lnTo>
                <a:lnTo>
                  <a:pt x="10451" y="1610220"/>
                </a:lnTo>
                <a:lnTo>
                  <a:pt x="252484" y="1628291"/>
                </a:lnTo>
                <a:lnTo>
                  <a:pt x="360039" y="187725"/>
                </a:lnTo>
                <a:lnTo>
                  <a:pt x="87784" y="167398"/>
                </a:lnTo>
                <a:lnTo>
                  <a:pt x="96756" y="2"/>
                </a:lnTo>
                <a:lnTo>
                  <a:pt x="242852" y="2"/>
                </a:lnTo>
                <a:close/>
              </a:path>
            </a:pathLst>
          </a:custGeom>
          <a:solidFill>
            <a:srgbClr val="F79646">
              <a:lumMod val="75000"/>
            </a:srgb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1868" name="Group 60"/>
          <p:cNvGrpSpPr>
            <a:grpSpLocks noChangeAspect="1"/>
          </p:cNvGrpSpPr>
          <p:nvPr/>
        </p:nvGrpSpPr>
        <p:grpSpPr bwMode="auto">
          <a:xfrm rot="16839614" flipH="1">
            <a:off x="4358480" y="1084781"/>
            <a:ext cx="1125726" cy="1085237"/>
            <a:chOff x="413" y="341"/>
            <a:chExt cx="1835" cy="1769"/>
          </a:xfrm>
          <a:solidFill>
            <a:srgbClr val="C0504D"/>
          </a:solidFill>
        </p:grpSpPr>
        <p:grpSp>
          <p:nvGrpSpPr>
            <p:cNvPr id="1869" name="Group 261"/>
            <p:cNvGrpSpPr>
              <a:grpSpLocks/>
            </p:cNvGrpSpPr>
            <p:nvPr/>
          </p:nvGrpSpPr>
          <p:grpSpPr bwMode="auto">
            <a:xfrm>
              <a:off x="413" y="570"/>
              <a:ext cx="1821" cy="1497"/>
              <a:chOff x="413" y="570"/>
              <a:chExt cx="1821" cy="1497"/>
            </a:xfrm>
            <a:grpFill/>
          </p:grpSpPr>
          <p:sp>
            <p:nvSpPr>
              <p:cNvPr id="2129" name="Freeform 61"/>
              <p:cNvSpPr>
                <a:spLocks/>
              </p:cNvSpPr>
              <p:nvPr/>
            </p:nvSpPr>
            <p:spPr bwMode="auto">
              <a:xfrm>
                <a:off x="1247" y="858"/>
                <a:ext cx="120" cy="94"/>
              </a:xfrm>
              <a:custGeom>
                <a:avLst/>
                <a:gdLst>
                  <a:gd name="T0" fmla="*/ 50 w 51"/>
                  <a:gd name="T1" fmla="*/ 33 h 40"/>
                  <a:gd name="T2" fmla="*/ 50 w 51"/>
                  <a:gd name="T3" fmla="*/ 24 h 40"/>
                  <a:gd name="T4" fmla="*/ 45 w 51"/>
                  <a:gd name="T5" fmla="*/ 11 h 40"/>
                  <a:gd name="T6" fmla="*/ 31 w 51"/>
                  <a:gd name="T7" fmla="*/ 1 h 40"/>
                  <a:gd name="T8" fmla="*/ 21 w 51"/>
                  <a:gd name="T9" fmla="*/ 1 h 40"/>
                  <a:gd name="T10" fmla="*/ 12 w 51"/>
                  <a:gd name="T11" fmla="*/ 7 h 40"/>
                  <a:gd name="T12" fmla="*/ 4 w 51"/>
                  <a:gd name="T13" fmla="*/ 20 h 40"/>
                  <a:gd name="T14" fmla="*/ 4 w 51"/>
                  <a:gd name="T15" fmla="*/ 29 h 40"/>
                  <a:gd name="T16" fmla="*/ 3 w 51"/>
                  <a:gd name="T17" fmla="*/ 34 h 40"/>
                  <a:gd name="T18" fmla="*/ 0 w 51"/>
                  <a:gd name="T19" fmla="*/ 38 h 40"/>
                  <a:gd name="T20" fmla="*/ 6 w 51"/>
                  <a:gd name="T21" fmla="*/ 35 h 40"/>
                  <a:gd name="T22" fmla="*/ 10 w 51"/>
                  <a:gd name="T23" fmla="*/ 26 h 40"/>
                  <a:gd name="T24" fmla="*/ 22 w 51"/>
                  <a:gd name="T25" fmla="*/ 13 h 40"/>
                  <a:gd name="T26" fmla="*/ 35 w 51"/>
                  <a:gd name="T27" fmla="*/ 16 h 40"/>
                  <a:gd name="T28" fmla="*/ 34 w 51"/>
                  <a:gd name="T29" fmla="*/ 16 h 40"/>
                  <a:gd name="T30" fmla="*/ 27 w 51"/>
                  <a:gd name="T31" fmla="*/ 18 h 40"/>
                  <a:gd name="T32" fmla="*/ 21 w 51"/>
                  <a:gd name="T33" fmla="*/ 22 h 40"/>
                  <a:gd name="T34" fmla="*/ 16 w 51"/>
                  <a:gd name="T35" fmla="*/ 28 h 40"/>
                  <a:gd name="T36" fmla="*/ 12 w 51"/>
                  <a:gd name="T37" fmla="*/ 34 h 40"/>
                  <a:gd name="T38" fmla="*/ 7 w 51"/>
                  <a:gd name="T39" fmla="*/ 40 h 40"/>
                  <a:gd name="T40" fmla="*/ 14 w 51"/>
                  <a:gd name="T41" fmla="*/ 38 h 40"/>
                  <a:gd name="T42" fmla="*/ 19 w 51"/>
                  <a:gd name="T43" fmla="*/ 39 h 40"/>
                  <a:gd name="T44" fmla="*/ 28 w 51"/>
                  <a:gd name="T45" fmla="*/ 35 h 40"/>
                  <a:gd name="T46" fmla="*/ 35 w 51"/>
                  <a:gd name="T47" fmla="*/ 26 h 40"/>
                  <a:gd name="T48" fmla="*/ 43 w 51"/>
                  <a:gd name="T49" fmla="*/ 22 h 40"/>
                  <a:gd name="T50" fmla="*/ 48 w 51"/>
                  <a:gd name="T51" fmla="*/ 25 h 40"/>
                  <a:gd name="T52" fmla="*/ 50 w 51"/>
                  <a:gd name="T53" fmla="*/ 30 h 40"/>
                  <a:gd name="T54" fmla="*/ 50 w 51"/>
                  <a:gd name="T5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40">
                    <a:moveTo>
                      <a:pt x="50" y="33"/>
                    </a:moveTo>
                    <a:cubicBezTo>
                      <a:pt x="50" y="31"/>
                      <a:pt x="51" y="26"/>
                      <a:pt x="50" y="24"/>
                    </a:cubicBezTo>
                    <a:cubicBezTo>
                      <a:pt x="50" y="20"/>
                      <a:pt x="48" y="14"/>
                      <a:pt x="45" y="11"/>
                    </a:cubicBezTo>
                    <a:cubicBezTo>
                      <a:pt x="42" y="7"/>
                      <a:pt x="38" y="3"/>
                      <a:pt x="31" y="1"/>
                    </a:cubicBezTo>
                    <a:cubicBezTo>
                      <a:pt x="28" y="0"/>
                      <a:pt x="25" y="0"/>
                      <a:pt x="21" y="1"/>
                    </a:cubicBezTo>
                    <a:cubicBezTo>
                      <a:pt x="18" y="2"/>
                      <a:pt x="15" y="4"/>
                      <a:pt x="12" y="7"/>
                    </a:cubicBezTo>
                    <a:cubicBezTo>
                      <a:pt x="9" y="9"/>
                      <a:pt x="5" y="14"/>
                      <a:pt x="4" y="20"/>
                    </a:cubicBezTo>
                    <a:cubicBezTo>
                      <a:pt x="3" y="22"/>
                      <a:pt x="4" y="26"/>
                      <a:pt x="4" y="29"/>
                    </a:cubicBezTo>
                    <a:cubicBezTo>
                      <a:pt x="4" y="31"/>
                      <a:pt x="3" y="33"/>
                      <a:pt x="3" y="34"/>
                    </a:cubicBezTo>
                    <a:cubicBezTo>
                      <a:pt x="2" y="35"/>
                      <a:pt x="1" y="37"/>
                      <a:pt x="0" y="38"/>
                    </a:cubicBezTo>
                    <a:cubicBezTo>
                      <a:pt x="3" y="37"/>
                      <a:pt x="4" y="37"/>
                      <a:pt x="6" y="35"/>
                    </a:cubicBezTo>
                    <a:cubicBezTo>
                      <a:pt x="8" y="32"/>
                      <a:pt x="9" y="28"/>
                      <a:pt x="10" y="26"/>
                    </a:cubicBezTo>
                    <a:cubicBezTo>
                      <a:pt x="12" y="20"/>
                      <a:pt x="17" y="15"/>
                      <a:pt x="22" y="13"/>
                    </a:cubicBezTo>
                    <a:cubicBezTo>
                      <a:pt x="29" y="11"/>
                      <a:pt x="37" y="16"/>
                      <a:pt x="35" y="16"/>
                    </a:cubicBezTo>
                    <a:cubicBezTo>
                      <a:pt x="34" y="16"/>
                      <a:pt x="34" y="16"/>
                      <a:pt x="34" y="16"/>
                    </a:cubicBezTo>
                    <a:cubicBezTo>
                      <a:pt x="32" y="17"/>
                      <a:pt x="30" y="17"/>
                      <a:pt x="27" y="18"/>
                    </a:cubicBezTo>
                    <a:cubicBezTo>
                      <a:pt x="24" y="20"/>
                      <a:pt x="22" y="21"/>
                      <a:pt x="21" y="22"/>
                    </a:cubicBezTo>
                    <a:cubicBezTo>
                      <a:pt x="19" y="24"/>
                      <a:pt x="18" y="26"/>
                      <a:pt x="16" y="28"/>
                    </a:cubicBezTo>
                    <a:cubicBezTo>
                      <a:pt x="15" y="30"/>
                      <a:pt x="14" y="32"/>
                      <a:pt x="12" y="34"/>
                    </a:cubicBezTo>
                    <a:cubicBezTo>
                      <a:pt x="11" y="36"/>
                      <a:pt x="7" y="38"/>
                      <a:pt x="7" y="40"/>
                    </a:cubicBezTo>
                    <a:cubicBezTo>
                      <a:pt x="8" y="39"/>
                      <a:pt x="12" y="38"/>
                      <a:pt x="14" y="38"/>
                    </a:cubicBezTo>
                    <a:cubicBezTo>
                      <a:pt x="15" y="38"/>
                      <a:pt x="17" y="39"/>
                      <a:pt x="19" y="39"/>
                    </a:cubicBezTo>
                    <a:cubicBezTo>
                      <a:pt x="22" y="38"/>
                      <a:pt x="26" y="37"/>
                      <a:pt x="28" y="35"/>
                    </a:cubicBezTo>
                    <a:cubicBezTo>
                      <a:pt x="31" y="33"/>
                      <a:pt x="33" y="29"/>
                      <a:pt x="35" y="26"/>
                    </a:cubicBezTo>
                    <a:cubicBezTo>
                      <a:pt x="37" y="24"/>
                      <a:pt x="40" y="21"/>
                      <a:pt x="43" y="22"/>
                    </a:cubicBezTo>
                    <a:cubicBezTo>
                      <a:pt x="45" y="23"/>
                      <a:pt x="46" y="23"/>
                      <a:pt x="48" y="25"/>
                    </a:cubicBezTo>
                    <a:cubicBezTo>
                      <a:pt x="48" y="26"/>
                      <a:pt x="49" y="28"/>
                      <a:pt x="50" y="30"/>
                    </a:cubicBezTo>
                    <a:cubicBezTo>
                      <a:pt x="50" y="31"/>
                      <a:pt x="50" y="34"/>
                      <a:pt x="50" y="3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30" name="Freeform 62"/>
              <p:cNvSpPr>
                <a:spLocks/>
              </p:cNvSpPr>
              <p:nvPr/>
            </p:nvSpPr>
            <p:spPr bwMode="auto">
              <a:xfrm>
                <a:off x="1733" y="1300"/>
                <a:ext cx="196" cy="56"/>
              </a:xfrm>
              <a:custGeom>
                <a:avLst/>
                <a:gdLst>
                  <a:gd name="T0" fmla="*/ 77 w 83"/>
                  <a:gd name="T1" fmla="*/ 10 h 24"/>
                  <a:gd name="T2" fmla="*/ 61 w 83"/>
                  <a:gd name="T3" fmla="*/ 22 h 24"/>
                  <a:gd name="T4" fmla="*/ 33 w 83"/>
                  <a:gd name="T5" fmla="*/ 19 h 24"/>
                  <a:gd name="T6" fmla="*/ 0 w 83"/>
                  <a:gd name="T7" fmla="*/ 0 h 24"/>
                  <a:gd name="T8" fmla="*/ 29 w 83"/>
                  <a:gd name="T9" fmla="*/ 8 h 24"/>
                  <a:gd name="T10" fmla="*/ 48 w 83"/>
                  <a:gd name="T11" fmla="*/ 3 h 24"/>
                  <a:gd name="T12" fmla="*/ 38 w 83"/>
                  <a:gd name="T13" fmla="*/ 10 h 24"/>
                  <a:gd name="T14" fmla="*/ 47 w 83"/>
                  <a:gd name="T15" fmla="*/ 12 h 24"/>
                  <a:gd name="T16" fmla="*/ 65 w 83"/>
                  <a:gd name="T17" fmla="*/ 6 h 24"/>
                  <a:gd name="T18" fmla="*/ 58 w 83"/>
                  <a:gd name="T19" fmla="*/ 13 h 24"/>
                  <a:gd name="T20" fmla="*/ 53 w 83"/>
                  <a:gd name="T21" fmla="*/ 16 h 24"/>
                  <a:gd name="T22" fmla="*/ 75 w 83"/>
                  <a:gd name="T23" fmla="*/ 11 h 24"/>
                  <a:gd name="T24" fmla="*/ 77 w 83"/>
                  <a:gd name="T2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24">
                    <a:moveTo>
                      <a:pt x="77" y="10"/>
                    </a:moveTo>
                    <a:cubicBezTo>
                      <a:pt x="77" y="10"/>
                      <a:pt x="71" y="20"/>
                      <a:pt x="61" y="22"/>
                    </a:cubicBezTo>
                    <a:cubicBezTo>
                      <a:pt x="51" y="24"/>
                      <a:pt x="47" y="24"/>
                      <a:pt x="33" y="19"/>
                    </a:cubicBezTo>
                    <a:cubicBezTo>
                      <a:pt x="19" y="15"/>
                      <a:pt x="0" y="0"/>
                      <a:pt x="0" y="0"/>
                    </a:cubicBezTo>
                    <a:cubicBezTo>
                      <a:pt x="0" y="0"/>
                      <a:pt x="18" y="7"/>
                      <a:pt x="29" y="8"/>
                    </a:cubicBezTo>
                    <a:cubicBezTo>
                      <a:pt x="39" y="8"/>
                      <a:pt x="46" y="3"/>
                      <a:pt x="48" y="3"/>
                    </a:cubicBezTo>
                    <a:cubicBezTo>
                      <a:pt x="49" y="3"/>
                      <a:pt x="43" y="10"/>
                      <a:pt x="38" y="10"/>
                    </a:cubicBezTo>
                    <a:cubicBezTo>
                      <a:pt x="33" y="10"/>
                      <a:pt x="42" y="11"/>
                      <a:pt x="47" y="12"/>
                    </a:cubicBezTo>
                    <a:cubicBezTo>
                      <a:pt x="53" y="12"/>
                      <a:pt x="62" y="8"/>
                      <a:pt x="65" y="6"/>
                    </a:cubicBezTo>
                    <a:cubicBezTo>
                      <a:pt x="68" y="4"/>
                      <a:pt x="63" y="11"/>
                      <a:pt x="58" y="13"/>
                    </a:cubicBezTo>
                    <a:cubicBezTo>
                      <a:pt x="54" y="15"/>
                      <a:pt x="47" y="15"/>
                      <a:pt x="53" y="16"/>
                    </a:cubicBezTo>
                    <a:cubicBezTo>
                      <a:pt x="59" y="18"/>
                      <a:pt x="67" y="18"/>
                      <a:pt x="75" y="11"/>
                    </a:cubicBezTo>
                    <a:cubicBezTo>
                      <a:pt x="83" y="1"/>
                      <a:pt x="77" y="11"/>
                      <a:pt x="77"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31" name="Freeform 63"/>
              <p:cNvSpPr>
                <a:spLocks/>
              </p:cNvSpPr>
              <p:nvPr/>
            </p:nvSpPr>
            <p:spPr bwMode="auto">
              <a:xfrm>
                <a:off x="921" y="1937"/>
                <a:ext cx="68" cy="130"/>
              </a:xfrm>
              <a:custGeom>
                <a:avLst/>
                <a:gdLst>
                  <a:gd name="T0" fmla="*/ 14 w 29"/>
                  <a:gd name="T1" fmla="*/ 16 h 55"/>
                  <a:gd name="T2" fmla="*/ 15 w 29"/>
                  <a:gd name="T3" fmla="*/ 39 h 55"/>
                  <a:gd name="T4" fmla="*/ 9 w 29"/>
                  <a:gd name="T5" fmla="*/ 40 h 55"/>
                  <a:gd name="T6" fmla="*/ 1 w 29"/>
                  <a:gd name="T7" fmla="*/ 31 h 55"/>
                  <a:gd name="T8" fmla="*/ 4 w 29"/>
                  <a:gd name="T9" fmla="*/ 32 h 55"/>
                  <a:gd name="T10" fmla="*/ 2 w 29"/>
                  <a:gd name="T11" fmla="*/ 24 h 55"/>
                  <a:gd name="T12" fmla="*/ 8 w 29"/>
                  <a:gd name="T13" fmla="*/ 11 h 55"/>
                  <a:gd name="T14" fmla="*/ 25 w 29"/>
                  <a:gd name="T15" fmla="*/ 2 h 55"/>
                  <a:gd name="T16" fmla="*/ 21 w 29"/>
                  <a:gd name="T17" fmla="*/ 10 h 55"/>
                  <a:gd name="T18" fmla="*/ 27 w 29"/>
                  <a:gd name="T19" fmla="*/ 33 h 55"/>
                  <a:gd name="T20" fmla="*/ 19 w 29"/>
                  <a:gd name="T21" fmla="*/ 40 h 55"/>
                  <a:gd name="T22" fmla="*/ 19 w 29"/>
                  <a:gd name="T23" fmla="*/ 45 h 55"/>
                  <a:gd name="T24" fmla="*/ 14 w 29"/>
                  <a:gd name="T25"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5">
                    <a:moveTo>
                      <a:pt x="14" y="16"/>
                    </a:moveTo>
                    <a:cubicBezTo>
                      <a:pt x="14" y="15"/>
                      <a:pt x="12" y="23"/>
                      <a:pt x="15" y="39"/>
                    </a:cubicBezTo>
                    <a:cubicBezTo>
                      <a:pt x="19" y="55"/>
                      <a:pt x="15" y="38"/>
                      <a:pt x="9" y="40"/>
                    </a:cubicBezTo>
                    <a:cubicBezTo>
                      <a:pt x="3" y="42"/>
                      <a:pt x="0" y="30"/>
                      <a:pt x="1" y="31"/>
                    </a:cubicBezTo>
                    <a:cubicBezTo>
                      <a:pt x="2" y="32"/>
                      <a:pt x="4" y="32"/>
                      <a:pt x="4" y="32"/>
                    </a:cubicBezTo>
                    <a:cubicBezTo>
                      <a:pt x="4" y="32"/>
                      <a:pt x="4" y="32"/>
                      <a:pt x="2" y="24"/>
                    </a:cubicBezTo>
                    <a:cubicBezTo>
                      <a:pt x="0" y="16"/>
                      <a:pt x="3" y="21"/>
                      <a:pt x="8" y="11"/>
                    </a:cubicBezTo>
                    <a:cubicBezTo>
                      <a:pt x="14" y="0"/>
                      <a:pt x="25" y="2"/>
                      <a:pt x="25" y="2"/>
                    </a:cubicBezTo>
                    <a:cubicBezTo>
                      <a:pt x="25" y="2"/>
                      <a:pt x="23" y="3"/>
                      <a:pt x="21" y="10"/>
                    </a:cubicBezTo>
                    <a:cubicBezTo>
                      <a:pt x="19" y="16"/>
                      <a:pt x="26" y="24"/>
                      <a:pt x="27" y="33"/>
                    </a:cubicBezTo>
                    <a:cubicBezTo>
                      <a:pt x="29" y="43"/>
                      <a:pt x="19" y="33"/>
                      <a:pt x="19" y="40"/>
                    </a:cubicBezTo>
                    <a:cubicBezTo>
                      <a:pt x="19" y="47"/>
                      <a:pt x="19" y="47"/>
                      <a:pt x="19" y="45"/>
                    </a:cubicBezTo>
                    <a:lnTo>
                      <a:pt x="14" y="16"/>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32" name="Freeform 64"/>
              <p:cNvSpPr>
                <a:spLocks/>
              </p:cNvSpPr>
              <p:nvPr/>
            </p:nvSpPr>
            <p:spPr bwMode="auto">
              <a:xfrm>
                <a:off x="1100" y="650"/>
                <a:ext cx="182" cy="165"/>
              </a:xfrm>
              <a:custGeom>
                <a:avLst/>
                <a:gdLst>
                  <a:gd name="T0" fmla="*/ 62 w 77"/>
                  <a:gd name="T1" fmla="*/ 66 h 70"/>
                  <a:gd name="T2" fmla="*/ 65 w 77"/>
                  <a:gd name="T3" fmla="*/ 26 h 70"/>
                  <a:gd name="T4" fmla="*/ 25 w 77"/>
                  <a:gd name="T5" fmla="*/ 11 h 70"/>
                  <a:gd name="T6" fmla="*/ 13 w 77"/>
                  <a:gd name="T7" fmla="*/ 49 h 70"/>
                  <a:gd name="T8" fmla="*/ 42 w 77"/>
                  <a:gd name="T9" fmla="*/ 26 h 70"/>
                  <a:gd name="T10" fmla="*/ 42 w 77"/>
                  <a:gd name="T11" fmla="*/ 26 h 70"/>
                  <a:gd name="T12" fmla="*/ 25 w 77"/>
                  <a:gd name="T13" fmla="*/ 60 h 70"/>
                  <a:gd name="T14" fmla="*/ 4 w 77"/>
                  <a:gd name="T15" fmla="*/ 43 h 70"/>
                  <a:gd name="T16" fmla="*/ 9 w 77"/>
                  <a:gd name="T17" fmla="*/ 17 h 70"/>
                  <a:gd name="T18" fmla="*/ 61 w 77"/>
                  <a:gd name="T19" fmla="*/ 15 h 70"/>
                  <a:gd name="T20" fmla="*/ 65 w 77"/>
                  <a:gd name="T21" fmla="*/ 68 h 70"/>
                  <a:gd name="T22" fmla="*/ 62 w 77"/>
                  <a:gd name="T2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70">
                    <a:moveTo>
                      <a:pt x="62" y="66"/>
                    </a:moveTo>
                    <a:cubicBezTo>
                      <a:pt x="70" y="54"/>
                      <a:pt x="72" y="40"/>
                      <a:pt x="65" y="26"/>
                    </a:cubicBezTo>
                    <a:cubicBezTo>
                      <a:pt x="57" y="11"/>
                      <a:pt x="40" y="5"/>
                      <a:pt x="25" y="11"/>
                    </a:cubicBezTo>
                    <a:cubicBezTo>
                      <a:pt x="10" y="16"/>
                      <a:pt x="0" y="35"/>
                      <a:pt x="13" y="49"/>
                    </a:cubicBezTo>
                    <a:cubicBezTo>
                      <a:pt x="28" y="67"/>
                      <a:pt x="61" y="41"/>
                      <a:pt x="42" y="26"/>
                    </a:cubicBezTo>
                    <a:cubicBezTo>
                      <a:pt x="40" y="24"/>
                      <a:pt x="40" y="24"/>
                      <a:pt x="42" y="26"/>
                    </a:cubicBezTo>
                    <a:cubicBezTo>
                      <a:pt x="60" y="40"/>
                      <a:pt x="43" y="61"/>
                      <a:pt x="25" y="60"/>
                    </a:cubicBezTo>
                    <a:cubicBezTo>
                      <a:pt x="15" y="59"/>
                      <a:pt x="7" y="51"/>
                      <a:pt x="4" y="43"/>
                    </a:cubicBezTo>
                    <a:cubicBezTo>
                      <a:pt x="1" y="33"/>
                      <a:pt x="4" y="24"/>
                      <a:pt x="9" y="17"/>
                    </a:cubicBezTo>
                    <a:cubicBezTo>
                      <a:pt x="21" y="2"/>
                      <a:pt x="46" y="0"/>
                      <a:pt x="61" y="15"/>
                    </a:cubicBezTo>
                    <a:cubicBezTo>
                      <a:pt x="77" y="30"/>
                      <a:pt x="77" y="53"/>
                      <a:pt x="65" y="68"/>
                    </a:cubicBezTo>
                    <a:cubicBezTo>
                      <a:pt x="64" y="70"/>
                      <a:pt x="60" y="68"/>
                      <a:pt x="62" y="6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33" name="Freeform 65"/>
              <p:cNvSpPr>
                <a:spLocks/>
              </p:cNvSpPr>
              <p:nvPr/>
            </p:nvSpPr>
            <p:spPr bwMode="auto">
              <a:xfrm>
                <a:off x="1180" y="570"/>
                <a:ext cx="144" cy="397"/>
              </a:xfrm>
              <a:custGeom>
                <a:avLst/>
                <a:gdLst>
                  <a:gd name="T0" fmla="*/ 32 w 61"/>
                  <a:gd name="T1" fmla="*/ 0 h 168"/>
                  <a:gd name="T2" fmla="*/ 56 w 61"/>
                  <a:gd name="T3" fmla="*/ 42 h 168"/>
                  <a:gd name="T4" fmla="*/ 41 w 61"/>
                  <a:gd name="T5" fmla="*/ 84 h 168"/>
                  <a:gd name="T6" fmla="*/ 24 w 61"/>
                  <a:gd name="T7" fmla="*/ 167 h 168"/>
                  <a:gd name="T8" fmla="*/ 28 w 61"/>
                  <a:gd name="T9" fmla="*/ 168 h 168"/>
                  <a:gd name="T10" fmla="*/ 43 w 61"/>
                  <a:gd name="T11" fmla="*/ 87 h 168"/>
                  <a:gd name="T12" fmla="*/ 61 w 61"/>
                  <a:gd name="T13" fmla="*/ 46 h 168"/>
                  <a:gd name="T14" fmla="*/ 36 w 61"/>
                  <a:gd name="T15" fmla="*/ 1 h 168"/>
                  <a:gd name="T16" fmla="*/ 32 w 61"/>
                  <a:gd name="T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68">
                    <a:moveTo>
                      <a:pt x="32" y="0"/>
                    </a:moveTo>
                    <a:cubicBezTo>
                      <a:pt x="49" y="10"/>
                      <a:pt x="55" y="27"/>
                      <a:pt x="56" y="42"/>
                    </a:cubicBezTo>
                    <a:cubicBezTo>
                      <a:pt x="58" y="60"/>
                      <a:pt x="50" y="73"/>
                      <a:pt x="41" y="84"/>
                    </a:cubicBezTo>
                    <a:cubicBezTo>
                      <a:pt x="25" y="102"/>
                      <a:pt x="0" y="130"/>
                      <a:pt x="24" y="167"/>
                    </a:cubicBezTo>
                    <a:cubicBezTo>
                      <a:pt x="24" y="168"/>
                      <a:pt x="27" y="168"/>
                      <a:pt x="28" y="168"/>
                    </a:cubicBezTo>
                    <a:cubicBezTo>
                      <a:pt x="5" y="133"/>
                      <a:pt x="28" y="105"/>
                      <a:pt x="43" y="87"/>
                    </a:cubicBezTo>
                    <a:cubicBezTo>
                      <a:pt x="53" y="76"/>
                      <a:pt x="61" y="64"/>
                      <a:pt x="61" y="46"/>
                    </a:cubicBezTo>
                    <a:cubicBezTo>
                      <a:pt x="60" y="31"/>
                      <a:pt x="53" y="12"/>
                      <a:pt x="36" y="1"/>
                    </a:cubicBezTo>
                    <a:cubicBezTo>
                      <a:pt x="35" y="1"/>
                      <a:pt x="33" y="1"/>
                      <a:pt x="3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34" name="Freeform 66"/>
              <p:cNvSpPr>
                <a:spLocks/>
              </p:cNvSpPr>
              <p:nvPr/>
            </p:nvSpPr>
            <p:spPr bwMode="auto">
              <a:xfrm>
                <a:off x="1213" y="811"/>
                <a:ext cx="239" cy="274"/>
              </a:xfrm>
              <a:custGeom>
                <a:avLst/>
                <a:gdLst>
                  <a:gd name="T0" fmla="*/ 64 w 101"/>
                  <a:gd name="T1" fmla="*/ 115 h 116"/>
                  <a:gd name="T2" fmla="*/ 98 w 101"/>
                  <a:gd name="T3" fmla="*/ 51 h 116"/>
                  <a:gd name="T4" fmla="*/ 49 w 101"/>
                  <a:gd name="T5" fmla="*/ 1 h 116"/>
                  <a:gd name="T6" fmla="*/ 3 w 101"/>
                  <a:gd name="T7" fmla="*/ 49 h 116"/>
                  <a:gd name="T8" fmla="*/ 23 w 101"/>
                  <a:gd name="T9" fmla="*/ 78 h 116"/>
                  <a:gd name="T10" fmla="*/ 57 w 101"/>
                  <a:gd name="T11" fmla="*/ 73 h 116"/>
                  <a:gd name="T12" fmla="*/ 63 w 101"/>
                  <a:gd name="T13" fmla="*/ 40 h 116"/>
                  <a:gd name="T14" fmla="*/ 59 w 101"/>
                  <a:gd name="T15" fmla="*/ 42 h 116"/>
                  <a:gd name="T16" fmla="*/ 45 w 101"/>
                  <a:gd name="T17" fmla="*/ 76 h 116"/>
                  <a:gd name="T18" fmla="*/ 11 w 101"/>
                  <a:gd name="T19" fmla="*/ 62 h 116"/>
                  <a:gd name="T20" fmla="*/ 11 w 101"/>
                  <a:gd name="T21" fmla="*/ 25 h 116"/>
                  <a:gd name="T22" fmla="*/ 43 w 101"/>
                  <a:gd name="T23" fmla="*/ 5 h 116"/>
                  <a:gd name="T24" fmla="*/ 94 w 101"/>
                  <a:gd name="T25" fmla="*/ 48 h 116"/>
                  <a:gd name="T26" fmla="*/ 64 w 101"/>
                  <a:gd name="T27" fmla="*/ 115 h 116"/>
                  <a:gd name="T28" fmla="*/ 64 w 101"/>
                  <a:gd name="T29"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16">
                    <a:moveTo>
                      <a:pt x="64" y="115"/>
                    </a:moveTo>
                    <a:cubicBezTo>
                      <a:pt x="87" y="103"/>
                      <a:pt x="101" y="77"/>
                      <a:pt x="98" y="51"/>
                    </a:cubicBezTo>
                    <a:cubicBezTo>
                      <a:pt x="95" y="24"/>
                      <a:pt x="77" y="2"/>
                      <a:pt x="49" y="1"/>
                    </a:cubicBezTo>
                    <a:cubicBezTo>
                      <a:pt x="23" y="0"/>
                      <a:pt x="0" y="22"/>
                      <a:pt x="3" y="49"/>
                    </a:cubicBezTo>
                    <a:cubicBezTo>
                      <a:pt x="5" y="61"/>
                      <a:pt x="11" y="73"/>
                      <a:pt x="23" y="78"/>
                    </a:cubicBezTo>
                    <a:cubicBezTo>
                      <a:pt x="34" y="83"/>
                      <a:pt x="47" y="81"/>
                      <a:pt x="57" y="73"/>
                    </a:cubicBezTo>
                    <a:cubicBezTo>
                      <a:pt x="66" y="65"/>
                      <a:pt x="67" y="51"/>
                      <a:pt x="63" y="40"/>
                    </a:cubicBezTo>
                    <a:cubicBezTo>
                      <a:pt x="62" y="38"/>
                      <a:pt x="58" y="40"/>
                      <a:pt x="59" y="42"/>
                    </a:cubicBezTo>
                    <a:cubicBezTo>
                      <a:pt x="65" y="56"/>
                      <a:pt x="59" y="71"/>
                      <a:pt x="45" y="76"/>
                    </a:cubicBezTo>
                    <a:cubicBezTo>
                      <a:pt x="32" y="80"/>
                      <a:pt x="18" y="73"/>
                      <a:pt x="11" y="62"/>
                    </a:cubicBezTo>
                    <a:cubicBezTo>
                      <a:pt x="5" y="51"/>
                      <a:pt x="6" y="36"/>
                      <a:pt x="11" y="25"/>
                    </a:cubicBezTo>
                    <a:cubicBezTo>
                      <a:pt x="18" y="13"/>
                      <a:pt x="30" y="7"/>
                      <a:pt x="43" y="5"/>
                    </a:cubicBezTo>
                    <a:cubicBezTo>
                      <a:pt x="70" y="1"/>
                      <a:pt x="90" y="23"/>
                      <a:pt x="94" y="48"/>
                    </a:cubicBezTo>
                    <a:cubicBezTo>
                      <a:pt x="98" y="74"/>
                      <a:pt x="86" y="103"/>
                      <a:pt x="64" y="115"/>
                    </a:cubicBezTo>
                    <a:cubicBezTo>
                      <a:pt x="62" y="116"/>
                      <a:pt x="62" y="116"/>
                      <a:pt x="64" y="11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35" name="Freeform 67"/>
              <p:cNvSpPr>
                <a:spLocks/>
              </p:cNvSpPr>
              <p:nvPr/>
            </p:nvSpPr>
            <p:spPr bwMode="auto">
              <a:xfrm>
                <a:off x="1388" y="636"/>
                <a:ext cx="234" cy="458"/>
              </a:xfrm>
              <a:custGeom>
                <a:avLst/>
                <a:gdLst>
                  <a:gd name="T0" fmla="*/ 99 w 99"/>
                  <a:gd name="T1" fmla="*/ 2 h 194"/>
                  <a:gd name="T2" fmla="*/ 48 w 99"/>
                  <a:gd name="T3" fmla="*/ 30 h 194"/>
                  <a:gd name="T4" fmla="*/ 37 w 99"/>
                  <a:gd name="T5" fmla="*/ 88 h 194"/>
                  <a:gd name="T6" fmla="*/ 1 w 99"/>
                  <a:gd name="T7" fmla="*/ 194 h 194"/>
                  <a:gd name="T8" fmla="*/ 1 w 99"/>
                  <a:gd name="T9" fmla="*/ 194 h 194"/>
                  <a:gd name="T10" fmla="*/ 32 w 99"/>
                  <a:gd name="T11" fmla="*/ 91 h 194"/>
                  <a:gd name="T12" fmla="*/ 41 w 99"/>
                  <a:gd name="T13" fmla="*/ 31 h 194"/>
                  <a:gd name="T14" fmla="*/ 99 w 99"/>
                  <a:gd name="T15" fmla="*/ 2 h 194"/>
                  <a:gd name="T16" fmla="*/ 99 w 99"/>
                  <a:gd name="T17"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94">
                    <a:moveTo>
                      <a:pt x="99" y="2"/>
                    </a:moveTo>
                    <a:cubicBezTo>
                      <a:pt x="76" y="0"/>
                      <a:pt x="59" y="15"/>
                      <a:pt x="48" y="30"/>
                    </a:cubicBezTo>
                    <a:cubicBezTo>
                      <a:pt x="34" y="48"/>
                      <a:pt x="34" y="69"/>
                      <a:pt x="37" y="88"/>
                    </a:cubicBezTo>
                    <a:cubicBezTo>
                      <a:pt x="41" y="121"/>
                      <a:pt x="49" y="171"/>
                      <a:pt x="1" y="194"/>
                    </a:cubicBezTo>
                    <a:cubicBezTo>
                      <a:pt x="0" y="194"/>
                      <a:pt x="2" y="193"/>
                      <a:pt x="1" y="194"/>
                    </a:cubicBezTo>
                    <a:cubicBezTo>
                      <a:pt x="47" y="172"/>
                      <a:pt x="37" y="122"/>
                      <a:pt x="32" y="91"/>
                    </a:cubicBezTo>
                    <a:cubicBezTo>
                      <a:pt x="29" y="70"/>
                      <a:pt x="29" y="51"/>
                      <a:pt x="41" y="31"/>
                    </a:cubicBezTo>
                    <a:cubicBezTo>
                      <a:pt x="51" y="15"/>
                      <a:pt x="75" y="0"/>
                      <a:pt x="99" y="2"/>
                    </a:cubicBezTo>
                    <a:cubicBezTo>
                      <a:pt x="99" y="2"/>
                      <a:pt x="99" y="2"/>
                      <a:pt x="9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36" name="Freeform 68"/>
              <p:cNvSpPr>
                <a:spLocks/>
              </p:cNvSpPr>
              <p:nvPr/>
            </p:nvSpPr>
            <p:spPr bwMode="auto">
              <a:xfrm>
                <a:off x="1343" y="1018"/>
                <a:ext cx="331" cy="282"/>
              </a:xfrm>
              <a:custGeom>
                <a:avLst/>
                <a:gdLst>
                  <a:gd name="T0" fmla="*/ 4 w 140"/>
                  <a:gd name="T1" fmla="*/ 59 h 119"/>
                  <a:gd name="T2" fmla="*/ 67 w 140"/>
                  <a:gd name="T3" fmla="*/ 7 h 119"/>
                  <a:gd name="T4" fmla="*/ 131 w 140"/>
                  <a:gd name="T5" fmla="*/ 57 h 119"/>
                  <a:gd name="T6" fmla="*/ 74 w 140"/>
                  <a:gd name="T7" fmla="*/ 108 h 119"/>
                  <a:gd name="T8" fmla="*/ 50 w 140"/>
                  <a:gd name="T9" fmla="*/ 72 h 119"/>
                  <a:gd name="T10" fmla="*/ 84 w 140"/>
                  <a:gd name="T11" fmla="*/ 46 h 119"/>
                  <a:gd name="T12" fmla="*/ 86 w 140"/>
                  <a:gd name="T13" fmla="*/ 43 h 119"/>
                  <a:gd name="T14" fmla="*/ 53 w 140"/>
                  <a:gd name="T15" fmla="*/ 54 h 119"/>
                  <a:gd name="T16" fmla="*/ 49 w 140"/>
                  <a:gd name="T17" fmla="*/ 90 h 119"/>
                  <a:gd name="T18" fmla="*/ 116 w 140"/>
                  <a:gd name="T19" fmla="*/ 104 h 119"/>
                  <a:gd name="T20" fmla="*/ 127 w 140"/>
                  <a:gd name="T21" fmla="*/ 33 h 119"/>
                  <a:gd name="T22" fmla="*/ 57 w 140"/>
                  <a:gd name="T23" fmla="*/ 5 h 119"/>
                  <a:gd name="T24" fmla="*/ 1 w 140"/>
                  <a:gd name="T25" fmla="*/ 58 h 119"/>
                  <a:gd name="T26" fmla="*/ 4 w 140"/>
                  <a:gd name="T27" fmla="*/ 5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19">
                    <a:moveTo>
                      <a:pt x="4" y="59"/>
                    </a:moveTo>
                    <a:cubicBezTo>
                      <a:pt x="12" y="30"/>
                      <a:pt x="37" y="10"/>
                      <a:pt x="67" y="7"/>
                    </a:cubicBezTo>
                    <a:cubicBezTo>
                      <a:pt x="99" y="5"/>
                      <a:pt x="127" y="25"/>
                      <a:pt x="131" y="57"/>
                    </a:cubicBezTo>
                    <a:cubicBezTo>
                      <a:pt x="136" y="89"/>
                      <a:pt x="106" y="117"/>
                      <a:pt x="74" y="108"/>
                    </a:cubicBezTo>
                    <a:cubicBezTo>
                      <a:pt x="59" y="103"/>
                      <a:pt x="49" y="88"/>
                      <a:pt x="50" y="72"/>
                    </a:cubicBezTo>
                    <a:cubicBezTo>
                      <a:pt x="50" y="54"/>
                      <a:pt x="67" y="42"/>
                      <a:pt x="84" y="46"/>
                    </a:cubicBezTo>
                    <a:cubicBezTo>
                      <a:pt x="87" y="47"/>
                      <a:pt x="88" y="43"/>
                      <a:pt x="86" y="43"/>
                    </a:cubicBezTo>
                    <a:cubicBezTo>
                      <a:pt x="74" y="40"/>
                      <a:pt x="60" y="44"/>
                      <a:pt x="53" y="54"/>
                    </a:cubicBezTo>
                    <a:cubicBezTo>
                      <a:pt x="45" y="64"/>
                      <a:pt x="44" y="78"/>
                      <a:pt x="49" y="90"/>
                    </a:cubicBezTo>
                    <a:cubicBezTo>
                      <a:pt x="60" y="116"/>
                      <a:pt x="95" y="119"/>
                      <a:pt x="116" y="104"/>
                    </a:cubicBezTo>
                    <a:cubicBezTo>
                      <a:pt x="138" y="88"/>
                      <a:pt x="140" y="56"/>
                      <a:pt x="127" y="33"/>
                    </a:cubicBezTo>
                    <a:cubicBezTo>
                      <a:pt x="113" y="8"/>
                      <a:pt x="83" y="0"/>
                      <a:pt x="57" y="5"/>
                    </a:cubicBezTo>
                    <a:cubicBezTo>
                      <a:pt x="30" y="10"/>
                      <a:pt x="8" y="32"/>
                      <a:pt x="1" y="58"/>
                    </a:cubicBezTo>
                    <a:cubicBezTo>
                      <a:pt x="0" y="60"/>
                      <a:pt x="4" y="62"/>
                      <a:pt x="4" y="5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37" name="Freeform 69"/>
              <p:cNvSpPr>
                <a:spLocks/>
              </p:cNvSpPr>
              <p:nvPr/>
            </p:nvSpPr>
            <p:spPr bwMode="auto">
              <a:xfrm>
                <a:off x="1398" y="641"/>
                <a:ext cx="75" cy="163"/>
              </a:xfrm>
              <a:custGeom>
                <a:avLst/>
                <a:gdLst>
                  <a:gd name="T0" fmla="*/ 28 w 32"/>
                  <a:gd name="T1" fmla="*/ 32 h 69"/>
                  <a:gd name="T2" fmla="*/ 22 w 32"/>
                  <a:gd name="T3" fmla="*/ 17 h 69"/>
                  <a:gd name="T4" fmla="*/ 19 w 32"/>
                  <a:gd name="T5" fmla="*/ 21 h 69"/>
                  <a:gd name="T6" fmla="*/ 15 w 32"/>
                  <a:gd name="T7" fmla="*/ 11 h 69"/>
                  <a:gd name="T8" fmla="*/ 11 w 32"/>
                  <a:gd name="T9" fmla="*/ 16 h 69"/>
                  <a:gd name="T10" fmla="*/ 3 w 32"/>
                  <a:gd name="T11" fmla="*/ 6 h 69"/>
                  <a:gd name="T12" fmla="*/ 9 w 32"/>
                  <a:gd name="T13" fmla="*/ 4 h 69"/>
                  <a:gd name="T14" fmla="*/ 4 w 32"/>
                  <a:gd name="T15" fmla="*/ 1 h 69"/>
                  <a:gd name="T16" fmla="*/ 0 w 32"/>
                  <a:gd name="T17" fmla="*/ 8 h 69"/>
                  <a:gd name="T18" fmla="*/ 3 w 32"/>
                  <a:gd name="T19" fmla="*/ 16 h 69"/>
                  <a:gd name="T20" fmla="*/ 5 w 32"/>
                  <a:gd name="T21" fmla="*/ 24 h 69"/>
                  <a:gd name="T22" fmla="*/ 1 w 32"/>
                  <a:gd name="T23" fmla="*/ 23 h 69"/>
                  <a:gd name="T24" fmla="*/ 3 w 32"/>
                  <a:gd name="T25" fmla="*/ 28 h 69"/>
                  <a:gd name="T26" fmla="*/ 7 w 32"/>
                  <a:gd name="T27" fmla="*/ 33 h 69"/>
                  <a:gd name="T28" fmla="*/ 4 w 32"/>
                  <a:gd name="T29" fmla="*/ 34 h 69"/>
                  <a:gd name="T30" fmla="*/ 5 w 32"/>
                  <a:gd name="T31" fmla="*/ 39 h 69"/>
                  <a:gd name="T32" fmla="*/ 24 w 32"/>
                  <a:gd name="T33" fmla="*/ 60 h 69"/>
                  <a:gd name="T34" fmla="*/ 26 w 32"/>
                  <a:gd name="T35" fmla="*/ 68 h 69"/>
                  <a:gd name="T36" fmla="*/ 24 w 32"/>
                  <a:gd name="T37" fmla="*/ 60 h 69"/>
                  <a:gd name="T38" fmla="*/ 27 w 32"/>
                  <a:gd name="T39" fmla="*/ 41 h 69"/>
                  <a:gd name="T40" fmla="*/ 28 w 32"/>
                  <a:gd name="T41"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9">
                    <a:moveTo>
                      <a:pt x="28" y="32"/>
                    </a:moveTo>
                    <a:cubicBezTo>
                      <a:pt x="23" y="35"/>
                      <a:pt x="24" y="18"/>
                      <a:pt x="22" y="17"/>
                    </a:cubicBezTo>
                    <a:cubicBezTo>
                      <a:pt x="20" y="16"/>
                      <a:pt x="19" y="21"/>
                      <a:pt x="19" y="21"/>
                    </a:cubicBezTo>
                    <a:cubicBezTo>
                      <a:pt x="19" y="21"/>
                      <a:pt x="17" y="12"/>
                      <a:pt x="15" y="11"/>
                    </a:cubicBezTo>
                    <a:cubicBezTo>
                      <a:pt x="12" y="10"/>
                      <a:pt x="11" y="15"/>
                      <a:pt x="11" y="16"/>
                    </a:cubicBezTo>
                    <a:cubicBezTo>
                      <a:pt x="11" y="17"/>
                      <a:pt x="2" y="11"/>
                      <a:pt x="3" y="6"/>
                    </a:cubicBezTo>
                    <a:cubicBezTo>
                      <a:pt x="4" y="0"/>
                      <a:pt x="9" y="4"/>
                      <a:pt x="9" y="4"/>
                    </a:cubicBezTo>
                    <a:cubicBezTo>
                      <a:pt x="9" y="4"/>
                      <a:pt x="7" y="0"/>
                      <a:pt x="4" y="1"/>
                    </a:cubicBezTo>
                    <a:cubicBezTo>
                      <a:pt x="1" y="2"/>
                      <a:pt x="0" y="5"/>
                      <a:pt x="0" y="8"/>
                    </a:cubicBezTo>
                    <a:cubicBezTo>
                      <a:pt x="0" y="10"/>
                      <a:pt x="1" y="12"/>
                      <a:pt x="3" y="16"/>
                    </a:cubicBezTo>
                    <a:cubicBezTo>
                      <a:pt x="5" y="20"/>
                      <a:pt x="5" y="24"/>
                      <a:pt x="5" y="24"/>
                    </a:cubicBezTo>
                    <a:cubicBezTo>
                      <a:pt x="5" y="24"/>
                      <a:pt x="2" y="22"/>
                      <a:pt x="1" y="23"/>
                    </a:cubicBezTo>
                    <a:cubicBezTo>
                      <a:pt x="0" y="25"/>
                      <a:pt x="0" y="26"/>
                      <a:pt x="3" y="28"/>
                    </a:cubicBezTo>
                    <a:cubicBezTo>
                      <a:pt x="5" y="30"/>
                      <a:pt x="7" y="33"/>
                      <a:pt x="7" y="33"/>
                    </a:cubicBezTo>
                    <a:cubicBezTo>
                      <a:pt x="7" y="33"/>
                      <a:pt x="4" y="33"/>
                      <a:pt x="4" y="34"/>
                    </a:cubicBezTo>
                    <a:cubicBezTo>
                      <a:pt x="3" y="36"/>
                      <a:pt x="3" y="37"/>
                      <a:pt x="5" y="39"/>
                    </a:cubicBezTo>
                    <a:cubicBezTo>
                      <a:pt x="8" y="40"/>
                      <a:pt x="20" y="50"/>
                      <a:pt x="24" y="60"/>
                    </a:cubicBezTo>
                    <a:cubicBezTo>
                      <a:pt x="28" y="69"/>
                      <a:pt x="26" y="68"/>
                      <a:pt x="26" y="68"/>
                    </a:cubicBezTo>
                    <a:cubicBezTo>
                      <a:pt x="24" y="60"/>
                      <a:pt x="24" y="60"/>
                      <a:pt x="24" y="60"/>
                    </a:cubicBezTo>
                    <a:cubicBezTo>
                      <a:pt x="24" y="59"/>
                      <a:pt x="21" y="47"/>
                      <a:pt x="27" y="41"/>
                    </a:cubicBezTo>
                    <a:cubicBezTo>
                      <a:pt x="32" y="35"/>
                      <a:pt x="28" y="32"/>
                      <a:pt x="28" y="3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38" name="Freeform 70"/>
              <p:cNvSpPr>
                <a:spLocks/>
              </p:cNvSpPr>
              <p:nvPr/>
            </p:nvSpPr>
            <p:spPr bwMode="auto">
              <a:xfrm>
                <a:off x="1466" y="752"/>
                <a:ext cx="109" cy="85"/>
              </a:xfrm>
              <a:custGeom>
                <a:avLst/>
                <a:gdLst>
                  <a:gd name="T0" fmla="*/ 11 w 46"/>
                  <a:gd name="T1" fmla="*/ 25 h 36"/>
                  <a:gd name="T2" fmla="*/ 30 w 46"/>
                  <a:gd name="T3" fmla="*/ 29 h 36"/>
                  <a:gd name="T4" fmla="*/ 27 w 46"/>
                  <a:gd name="T5" fmla="*/ 27 h 36"/>
                  <a:gd name="T6" fmla="*/ 36 w 46"/>
                  <a:gd name="T7" fmla="*/ 22 h 36"/>
                  <a:gd name="T8" fmla="*/ 35 w 46"/>
                  <a:gd name="T9" fmla="*/ 14 h 36"/>
                  <a:gd name="T10" fmla="*/ 46 w 46"/>
                  <a:gd name="T11" fmla="*/ 3 h 36"/>
                  <a:gd name="T12" fmla="*/ 35 w 46"/>
                  <a:gd name="T13" fmla="*/ 5 h 36"/>
                  <a:gd name="T14" fmla="*/ 30 w 46"/>
                  <a:gd name="T15" fmla="*/ 7 h 36"/>
                  <a:gd name="T16" fmla="*/ 29 w 46"/>
                  <a:gd name="T17" fmla="*/ 3 h 36"/>
                  <a:gd name="T18" fmla="*/ 23 w 46"/>
                  <a:gd name="T19" fmla="*/ 3 h 36"/>
                  <a:gd name="T20" fmla="*/ 19 w 46"/>
                  <a:gd name="T21" fmla="*/ 6 h 36"/>
                  <a:gd name="T22" fmla="*/ 15 w 46"/>
                  <a:gd name="T23" fmla="*/ 0 h 36"/>
                  <a:gd name="T24" fmla="*/ 7 w 46"/>
                  <a:gd name="T25" fmla="*/ 14 h 36"/>
                  <a:gd name="T26" fmla="*/ 8 w 46"/>
                  <a:gd name="T27" fmla="*/ 21 h 36"/>
                  <a:gd name="T28" fmla="*/ 0 w 46"/>
                  <a:gd name="T29" fmla="*/ 21 h 36"/>
                  <a:gd name="T30" fmla="*/ 11 w 46"/>
                  <a:gd name="T31" fmla="*/ 26 h 36"/>
                  <a:gd name="T32" fmla="*/ 11 w 46"/>
                  <a:gd name="T3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36">
                    <a:moveTo>
                      <a:pt x="11" y="25"/>
                    </a:moveTo>
                    <a:cubicBezTo>
                      <a:pt x="12" y="34"/>
                      <a:pt x="24" y="36"/>
                      <a:pt x="30" y="29"/>
                    </a:cubicBezTo>
                    <a:cubicBezTo>
                      <a:pt x="29" y="28"/>
                      <a:pt x="28" y="28"/>
                      <a:pt x="27" y="27"/>
                    </a:cubicBezTo>
                    <a:cubicBezTo>
                      <a:pt x="29" y="25"/>
                      <a:pt x="33" y="25"/>
                      <a:pt x="36" y="22"/>
                    </a:cubicBezTo>
                    <a:cubicBezTo>
                      <a:pt x="38" y="19"/>
                      <a:pt x="39" y="16"/>
                      <a:pt x="35" y="14"/>
                    </a:cubicBezTo>
                    <a:cubicBezTo>
                      <a:pt x="36" y="11"/>
                      <a:pt x="42" y="4"/>
                      <a:pt x="46" y="3"/>
                    </a:cubicBezTo>
                    <a:cubicBezTo>
                      <a:pt x="43" y="3"/>
                      <a:pt x="38" y="4"/>
                      <a:pt x="35" y="5"/>
                    </a:cubicBezTo>
                    <a:cubicBezTo>
                      <a:pt x="33" y="5"/>
                      <a:pt x="31" y="7"/>
                      <a:pt x="30" y="7"/>
                    </a:cubicBezTo>
                    <a:cubicBezTo>
                      <a:pt x="29" y="6"/>
                      <a:pt x="30" y="4"/>
                      <a:pt x="29" y="3"/>
                    </a:cubicBezTo>
                    <a:cubicBezTo>
                      <a:pt x="28" y="3"/>
                      <a:pt x="24" y="3"/>
                      <a:pt x="23" y="3"/>
                    </a:cubicBezTo>
                    <a:cubicBezTo>
                      <a:pt x="21" y="4"/>
                      <a:pt x="20" y="5"/>
                      <a:pt x="19" y="6"/>
                    </a:cubicBezTo>
                    <a:cubicBezTo>
                      <a:pt x="14" y="7"/>
                      <a:pt x="18" y="1"/>
                      <a:pt x="15" y="0"/>
                    </a:cubicBezTo>
                    <a:cubicBezTo>
                      <a:pt x="10" y="5"/>
                      <a:pt x="6" y="7"/>
                      <a:pt x="7" y="14"/>
                    </a:cubicBezTo>
                    <a:cubicBezTo>
                      <a:pt x="7" y="16"/>
                      <a:pt x="10" y="20"/>
                      <a:pt x="8" y="21"/>
                    </a:cubicBezTo>
                    <a:cubicBezTo>
                      <a:pt x="6" y="22"/>
                      <a:pt x="1" y="21"/>
                      <a:pt x="0" y="21"/>
                    </a:cubicBezTo>
                    <a:cubicBezTo>
                      <a:pt x="2" y="25"/>
                      <a:pt x="13" y="18"/>
                      <a:pt x="11" y="26"/>
                    </a:cubicBezTo>
                    <a:lnTo>
                      <a:pt x="11" y="25"/>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39" name="Freeform 71"/>
              <p:cNvSpPr>
                <a:spLocks/>
              </p:cNvSpPr>
              <p:nvPr/>
            </p:nvSpPr>
            <p:spPr bwMode="auto">
              <a:xfrm>
                <a:off x="1683" y="808"/>
                <a:ext cx="88" cy="118"/>
              </a:xfrm>
              <a:custGeom>
                <a:avLst/>
                <a:gdLst>
                  <a:gd name="T0" fmla="*/ 22 w 37"/>
                  <a:gd name="T1" fmla="*/ 40 h 50"/>
                  <a:gd name="T2" fmla="*/ 33 w 37"/>
                  <a:gd name="T3" fmla="*/ 24 h 50"/>
                  <a:gd name="T4" fmla="*/ 30 w 37"/>
                  <a:gd name="T5" fmla="*/ 26 h 50"/>
                  <a:gd name="T6" fmla="*/ 28 w 37"/>
                  <a:gd name="T7" fmla="*/ 16 h 50"/>
                  <a:gd name="T8" fmla="*/ 20 w 37"/>
                  <a:gd name="T9" fmla="*/ 14 h 50"/>
                  <a:gd name="T10" fmla="*/ 14 w 37"/>
                  <a:gd name="T11" fmla="*/ 0 h 50"/>
                  <a:gd name="T12" fmla="*/ 12 w 37"/>
                  <a:gd name="T13" fmla="*/ 11 h 50"/>
                  <a:gd name="T14" fmla="*/ 12 w 37"/>
                  <a:gd name="T15" fmla="*/ 16 h 50"/>
                  <a:gd name="T16" fmla="*/ 8 w 37"/>
                  <a:gd name="T17" fmla="*/ 16 h 50"/>
                  <a:gd name="T18" fmla="*/ 6 w 37"/>
                  <a:gd name="T19" fmla="*/ 21 h 50"/>
                  <a:gd name="T20" fmla="*/ 7 w 37"/>
                  <a:gd name="T21" fmla="*/ 26 h 50"/>
                  <a:gd name="T22" fmla="*/ 0 w 37"/>
                  <a:gd name="T23" fmla="*/ 28 h 50"/>
                  <a:gd name="T24" fmla="*/ 10 w 37"/>
                  <a:gd name="T25" fmla="*/ 40 h 50"/>
                  <a:gd name="T26" fmla="*/ 17 w 37"/>
                  <a:gd name="T27" fmla="*/ 42 h 50"/>
                  <a:gd name="T28" fmla="*/ 15 w 37"/>
                  <a:gd name="T29" fmla="*/ 50 h 50"/>
                  <a:gd name="T30" fmla="*/ 23 w 37"/>
                  <a:gd name="T31" fmla="*/ 40 h 50"/>
                  <a:gd name="T32" fmla="*/ 22 w 37"/>
                  <a:gd name="T33"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0">
                    <a:moveTo>
                      <a:pt x="22" y="40"/>
                    </a:moveTo>
                    <a:cubicBezTo>
                      <a:pt x="31" y="42"/>
                      <a:pt x="37" y="32"/>
                      <a:pt x="33" y="24"/>
                    </a:cubicBezTo>
                    <a:cubicBezTo>
                      <a:pt x="32" y="25"/>
                      <a:pt x="31" y="25"/>
                      <a:pt x="30" y="26"/>
                    </a:cubicBezTo>
                    <a:cubicBezTo>
                      <a:pt x="28" y="23"/>
                      <a:pt x="30" y="19"/>
                      <a:pt x="28" y="16"/>
                    </a:cubicBezTo>
                    <a:cubicBezTo>
                      <a:pt x="26" y="13"/>
                      <a:pt x="24" y="11"/>
                      <a:pt x="20" y="14"/>
                    </a:cubicBezTo>
                    <a:cubicBezTo>
                      <a:pt x="18" y="12"/>
                      <a:pt x="13" y="4"/>
                      <a:pt x="14" y="0"/>
                    </a:cubicBezTo>
                    <a:cubicBezTo>
                      <a:pt x="12" y="3"/>
                      <a:pt x="12" y="8"/>
                      <a:pt x="12" y="11"/>
                    </a:cubicBezTo>
                    <a:cubicBezTo>
                      <a:pt x="12" y="12"/>
                      <a:pt x="13" y="15"/>
                      <a:pt x="12" y="16"/>
                    </a:cubicBezTo>
                    <a:cubicBezTo>
                      <a:pt x="10" y="17"/>
                      <a:pt x="9" y="15"/>
                      <a:pt x="8" y="16"/>
                    </a:cubicBezTo>
                    <a:cubicBezTo>
                      <a:pt x="7" y="17"/>
                      <a:pt x="6" y="20"/>
                      <a:pt x="6" y="21"/>
                    </a:cubicBezTo>
                    <a:cubicBezTo>
                      <a:pt x="6" y="23"/>
                      <a:pt x="7" y="24"/>
                      <a:pt x="7" y="26"/>
                    </a:cubicBezTo>
                    <a:cubicBezTo>
                      <a:pt x="7" y="31"/>
                      <a:pt x="2" y="25"/>
                      <a:pt x="0" y="28"/>
                    </a:cubicBezTo>
                    <a:cubicBezTo>
                      <a:pt x="3" y="34"/>
                      <a:pt x="3" y="39"/>
                      <a:pt x="10" y="40"/>
                    </a:cubicBezTo>
                    <a:cubicBezTo>
                      <a:pt x="13" y="41"/>
                      <a:pt x="17" y="39"/>
                      <a:pt x="17" y="42"/>
                    </a:cubicBezTo>
                    <a:cubicBezTo>
                      <a:pt x="17" y="44"/>
                      <a:pt x="15" y="48"/>
                      <a:pt x="15" y="50"/>
                    </a:cubicBezTo>
                    <a:cubicBezTo>
                      <a:pt x="19" y="49"/>
                      <a:pt x="16" y="36"/>
                      <a:pt x="23" y="40"/>
                    </a:cubicBezTo>
                    <a:lnTo>
                      <a:pt x="22" y="40"/>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40" name="Freeform 72"/>
              <p:cNvSpPr>
                <a:spLocks/>
              </p:cNvSpPr>
              <p:nvPr/>
            </p:nvSpPr>
            <p:spPr bwMode="auto">
              <a:xfrm>
                <a:off x="1790" y="945"/>
                <a:ext cx="156" cy="64"/>
              </a:xfrm>
              <a:custGeom>
                <a:avLst/>
                <a:gdLst>
                  <a:gd name="T0" fmla="*/ 26 w 66"/>
                  <a:gd name="T1" fmla="*/ 25 h 27"/>
                  <a:gd name="T2" fmla="*/ 40 w 66"/>
                  <a:gd name="T3" fmla="*/ 26 h 27"/>
                  <a:gd name="T4" fmla="*/ 40 w 66"/>
                  <a:gd name="T5" fmla="*/ 22 h 27"/>
                  <a:gd name="T6" fmla="*/ 50 w 66"/>
                  <a:gd name="T7" fmla="*/ 22 h 27"/>
                  <a:gd name="T8" fmla="*/ 49 w 66"/>
                  <a:gd name="T9" fmla="*/ 17 h 27"/>
                  <a:gd name="T10" fmla="*/ 62 w 66"/>
                  <a:gd name="T11" fmla="*/ 14 h 27"/>
                  <a:gd name="T12" fmla="*/ 59 w 66"/>
                  <a:gd name="T13" fmla="*/ 20 h 27"/>
                  <a:gd name="T14" fmla="*/ 65 w 66"/>
                  <a:gd name="T15" fmla="*/ 17 h 27"/>
                  <a:gd name="T16" fmla="*/ 63 w 66"/>
                  <a:gd name="T17" fmla="*/ 11 h 27"/>
                  <a:gd name="T18" fmla="*/ 55 w 66"/>
                  <a:gd name="T19" fmla="*/ 10 h 27"/>
                  <a:gd name="T20" fmla="*/ 48 w 66"/>
                  <a:gd name="T21" fmla="*/ 8 h 27"/>
                  <a:gd name="T22" fmla="*/ 51 w 66"/>
                  <a:gd name="T23" fmla="*/ 4 h 27"/>
                  <a:gd name="T24" fmla="*/ 47 w 66"/>
                  <a:gd name="T25" fmla="*/ 4 h 27"/>
                  <a:gd name="T26" fmla="*/ 39 w 66"/>
                  <a:gd name="T27" fmla="*/ 6 h 27"/>
                  <a:gd name="T28" fmla="*/ 42 w 66"/>
                  <a:gd name="T29" fmla="*/ 2 h 27"/>
                  <a:gd name="T30" fmla="*/ 37 w 66"/>
                  <a:gd name="T31" fmla="*/ 1 h 27"/>
                  <a:gd name="T32" fmla="*/ 9 w 66"/>
                  <a:gd name="T33" fmla="*/ 9 h 27"/>
                  <a:gd name="T34" fmla="*/ 1 w 66"/>
                  <a:gd name="T35" fmla="*/ 6 h 27"/>
                  <a:gd name="T36" fmla="*/ 9 w 66"/>
                  <a:gd name="T37" fmla="*/ 9 h 27"/>
                  <a:gd name="T38" fmla="*/ 20 w 66"/>
                  <a:gd name="T39" fmla="*/ 20 h 27"/>
                  <a:gd name="T40" fmla="*/ 26 w 66"/>
                  <a:gd name="T4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27">
                    <a:moveTo>
                      <a:pt x="26" y="25"/>
                    </a:moveTo>
                    <a:cubicBezTo>
                      <a:pt x="27" y="18"/>
                      <a:pt x="39" y="27"/>
                      <a:pt x="40" y="26"/>
                    </a:cubicBezTo>
                    <a:cubicBezTo>
                      <a:pt x="42" y="25"/>
                      <a:pt x="40" y="22"/>
                      <a:pt x="40" y="22"/>
                    </a:cubicBezTo>
                    <a:cubicBezTo>
                      <a:pt x="40" y="22"/>
                      <a:pt x="47" y="24"/>
                      <a:pt x="50" y="22"/>
                    </a:cubicBezTo>
                    <a:cubicBezTo>
                      <a:pt x="53" y="20"/>
                      <a:pt x="50" y="17"/>
                      <a:pt x="49" y="17"/>
                    </a:cubicBezTo>
                    <a:cubicBezTo>
                      <a:pt x="49" y="17"/>
                      <a:pt x="59" y="11"/>
                      <a:pt x="62" y="14"/>
                    </a:cubicBezTo>
                    <a:cubicBezTo>
                      <a:pt x="65" y="18"/>
                      <a:pt x="59" y="20"/>
                      <a:pt x="59" y="20"/>
                    </a:cubicBezTo>
                    <a:cubicBezTo>
                      <a:pt x="59" y="20"/>
                      <a:pt x="64" y="20"/>
                      <a:pt x="65" y="17"/>
                    </a:cubicBezTo>
                    <a:cubicBezTo>
                      <a:pt x="66" y="14"/>
                      <a:pt x="65" y="12"/>
                      <a:pt x="63" y="11"/>
                    </a:cubicBezTo>
                    <a:cubicBezTo>
                      <a:pt x="61" y="10"/>
                      <a:pt x="59" y="10"/>
                      <a:pt x="55" y="10"/>
                    </a:cubicBezTo>
                    <a:cubicBezTo>
                      <a:pt x="50" y="9"/>
                      <a:pt x="48" y="8"/>
                      <a:pt x="48" y="8"/>
                    </a:cubicBezTo>
                    <a:cubicBezTo>
                      <a:pt x="48" y="8"/>
                      <a:pt x="52" y="6"/>
                      <a:pt x="51" y="4"/>
                    </a:cubicBezTo>
                    <a:cubicBezTo>
                      <a:pt x="51" y="3"/>
                      <a:pt x="50" y="3"/>
                      <a:pt x="47" y="4"/>
                    </a:cubicBezTo>
                    <a:cubicBezTo>
                      <a:pt x="44" y="5"/>
                      <a:pt x="39" y="6"/>
                      <a:pt x="39" y="6"/>
                    </a:cubicBezTo>
                    <a:cubicBezTo>
                      <a:pt x="39" y="6"/>
                      <a:pt x="42" y="3"/>
                      <a:pt x="42" y="2"/>
                    </a:cubicBezTo>
                    <a:cubicBezTo>
                      <a:pt x="41" y="0"/>
                      <a:pt x="40" y="0"/>
                      <a:pt x="37" y="1"/>
                    </a:cubicBezTo>
                    <a:cubicBezTo>
                      <a:pt x="34" y="3"/>
                      <a:pt x="19" y="9"/>
                      <a:pt x="9" y="9"/>
                    </a:cubicBezTo>
                    <a:cubicBezTo>
                      <a:pt x="0" y="8"/>
                      <a:pt x="1" y="6"/>
                      <a:pt x="1" y="6"/>
                    </a:cubicBezTo>
                    <a:cubicBezTo>
                      <a:pt x="9" y="9"/>
                      <a:pt x="9" y="9"/>
                      <a:pt x="9" y="9"/>
                    </a:cubicBezTo>
                    <a:cubicBezTo>
                      <a:pt x="9" y="9"/>
                      <a:pt x="20" y="12"/>
                      <a:pt x="20" y="20"/>
                    </a:cubicBezTo>
                    <a:cubicBezTo>
                      <a:pt x="20" y="27"/>
                      <a:pt x="26" y="25"/>
                      <a:pt x="26" y="2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41" name="Freeform 73"/>
              <p:cNvSpPr>
                <a:spLocks/>
              </p:cNvSpPr>
              <p:nvPr/>
            </p:nvSpPr>
            <p:spPr bwMode="auto">
              <a:xfrm>
                <a:off x="1643" y="1104"/>
                <a:ext cx="175" cy="224"/>
              </a:xfrm>
              <a:custGeom>
                <a:avLst/>
                <a:gdLst>
                  <a:gd name="T0" fmla="*/ 22 w 74"/>
                  <a:gd name="T1" fmla="*/ 67 h 95"/>
                  <a:gd name="T2" fmla="*/ 59 w 74"/>
                  <a:gd name="T3" fmla="*/ 86 h 95"/>
                  <a:gd name="T4" fmla="*/ 50 w 74"/>
                  <a:gd name="T5" fmla="*/ 67 h 95"/>
                  <a:gd name="T6" fmla="*/ 35 w 74"/>
                  <a:gd name="T7" fmla="*/ 59 h 95"/>
                  <a:gd name="T8" fmla="*/ 40 w 74"/>
                  <a:gd name="T9" fmla="*/ 53 h 95"/>
                  <a:gd name="T10" fmla="*/ 18 w 74"/>
                  <a:gd name="T11" fmla="*/ 38 h 95"/>
                  <a:gd name="T12" fmla="*/ 23 w 74"/>
                  <a:gd name="T13" fmla="*/ 6 h 95"/>
                  <a:gd name="T14" fmla="*/ 31 w 74"/>
                  <a:gd name="T15" fmla="*/ 2 h 95"/>
                  <a:gd name="T16" fmla="*/ 15 w 74"/>
                  <a:gd name="T17" fmla="*/ 9 h 95"/>
                  <a:gd name="T18" fmla="*/ 22 w 74"/>
                  <a:gd name="T19"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95">
                    <a:moveTo>
                      <a:pt x="22" y="67"/>
                    </a:moveTo>
                    <a:cubicBezTo>
                      <a:pt x="25" y="72"/>
                      <a:pt x="43" y="95"/>
                      <a:pt x="59" y="86"/>
                    </a:cubicBezTo>
                    <a:cubicBezTo>
                      <a:pt x="74" y="76"/>
                      <a:pt x="62" y="57"/>
                      <a:pt x="50" y="67"/>
                    </a:cubicBezTo>
                    <a:cubicBezTo>
                      <a:pt x="42" y="75"/>
                      <a:pt x="33" y="64"/>
                      <a:pt x="35" y="59"/>
                    </a:cubicBezTo>
                    <a:cubicBezTo>
                      <a:pt x="36" y="55"/>
                      <a:pt x="40" y="53"/>
                      <a:pt x="40" y="53"/>
                    </a:cubicBezTo>
                    <a:cubicBezTo>
                      <a:pt x="40" y="53"/>
                      <a:pt x="23" y="53"/>
                      <a:pt x="18" y="38"/>
                    </a:cubicBezTo>
                    <a:cubicBezTo>
                      <a:pt x="12" y="24"/>
                      <a:pt x="16" y="11"/>
                      <a:pt x="23" y="6"/>
                    </a:cubicBezTo>
                    <a:cubicBezTo>
                      <a:pt x="29" y="1"/>
                      <a:pt x="31" y="2"/>
                      <a:pt x="31" y="2"/>
                    </a:cubicBezTo>
                    <a:cubicBezTo>
                      <a:pt x="31" y="2"/>
                      <a:pt x="22" y="0"/>
                      <a:pt x="15" y="9"/>
                    </a:cubicBezTo>
                    <a:cubicBezTo>
                      <a:pt x="0" y="30"/>
                      <a:pt x="19" y="63"/>
                      <a:pt x="22" y="67"/>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42" name="Freeform 74"/>
              <p:cNvSpPr>
                <a:spLocks/>
              </p:cNvSpPr>
              <p:nvPr/>
            </p:nvSpPr>
            <p:spPr bwMode="auto">
              <a:xfrm>
                <a:off x="1058" y="1614"/>
                <a:ext cx="158" cy="186"/>
              </a:xfrm>
              <a:custGeom>
                <a:avLst/>
                <a:gdLst>
                  <a:gd name="T0" fmla="*/ 57 w 67"/>
                  <a:gd name="T1" fmla="*/ 34 h 79"/>
                  <a:gd name="T2" fmla="*/ 50 w 67"/>
                  <a:gd name="T3" fmla="*/ 71 h 79"/>
                  <a:gd name="T4" fmla="*/ 41 w 67"/>
                  <a:gd name="T5" fmla="*/ 57 h 79"/>
                  <a:gd name="T6" fmla="*/ 44 w 67"/>
                  <a:gd name="T7" fmla="*/ 40 h 79"/>
                  <a:gd name="T8" fmla="*/ 36 w 67"/>
                  <a:gd name="T9" fmla="*/ 41 h 79"/>
                  <a:gd name="T10" fmla="*/ 37 w 67"/>
                  <a:gd name="T11" fmla="*/ 18 h 79"/>
                  <a:gd name="T12" fmla="*/ 9 w 67"/>
                  <a:gd name="T13" fmla="*/ 7 h 79"/>
                  <a:gd name="T14" fmla="*/ 0 w 67"/>
                  <a:gd name="T15" fmla="*/ 12 h 79"/>
                  <a:gd name="T16" fmla="*/ 16 w 67"/>
                  <a:gd name="T17" fmla="*/ 2 h 79"/>
                  <a:gd name="T18" fmla="*/ 57 w 67"/>
                  <a:gd name="T19" fmla="*/ 3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79">
                    <a:moveTo>
                      <a:pt x="57" y="34"/>
                    </a:moveTo>
                    <a:cubicBezTo>
                      <a:pt x="59" y="38"/>
                      <a:pt x="67" y="63"/>
                      <a:pt x="50" y="71"/>
                    </a:cubicBezTo>
                    <a:cubicBezTo>
                      <a:pt x="34" y="79"/>
                      <a:pt x="26" y="61"/>
                      <a:pt x="41" y="57"/>
                    </a:cubicBezTo>
                    <a:cubicBezTo>
                      <a:pt x="51" y="53"/>
                      <a:pt x="49" y="41"/>
                      <a:pt x="44" y="40"/>
                    </a:cubicBezTo>
                    <a:cubicBezTo>
                      <a:pt x="39" y="39"/>
                      <a:pt x="36" y="41"/>
                      <a:pt x="36" y="41"/>
                    </a:cubicBezTo>
                    <a:cubicBezTo>
                      <a:pt x="36" y="41"/>
                      <a:pt x="45" y="29"/>
                      <a:pt x="37" y="18"/>
                    </a:cubicBezTo>
                    <a:cubicBezTo>
                      <a:pt x="29" y="7"/>
                      <a:pt x="17" y="4"/>
                      <a:pt x="9" y="7"/>
                    </a:cubicBezTo>
                    <a:cubicBezTo>
                      <a:pt x="1" y="10"/>
                      <a:pt x="0" y="12"/>
                      <a:pt x="0" y="12"/>
                    </a:cubicBezTo>
                    <a:cubicBezTo>
                      <a:pt x="0" y="12"/>
                      <a:pt x="5" y="4"/>
                      <a:pt x="16" y="2"/>
                    </a:cubicBezTo>
                    <a:cubicBezTo>
                      <a:pt x="41" y="0"/>
                      <a:pt x="56" y="30"/>
                      <a:pt x="57" y="3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43" name="Freeform 75"/>
              <p:cNvSpPr>
                <a:spLocks/>
              </p:cNvSpPr>
              <p:nvPr/>
            </p:nvSpPr>
            <p:spPr bwMode="auto">
              <a:xfrm>
                <a:off x="729" y="1590"/>
                <a:ext cx="29" cy="26"/>
              </a:xfrm>
              <a:custGeom>
                <a:avLst/>
                <a:gdLst>
                  <a:gd name="T0" fmla="*/ 9 w 12"/>
                  <a:gd name="T1" fmla="*/ 2 h 11"/>
                  <a:gd name="T2" fmla="*/ 10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0" y="9"/>
                    </a:cubicBezTo>
                    <a:cubicBezTo>
                      <a:pt x="9" y="11"/>
                      <a:pt x="6" y="11"/>
                      <a:pt x="3" y="9"/>
                    </a:cubicBezTo>
                    <a:cubicBezTo>
                      <a:pt x="1" y="7"/>
                      <a:pt x="0" y="3"/>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44" name="Freeform 76"/>
              <p:cNvSpPr>
                <a:spLocks/>
              </p:cNvSpPr>
              <p:nvPr/>
            </p:nvSpPr>
            <p:spPr bwMode="auto">
              <a:xfrm>
                <a:off x="729" y="1590"/>
                <a:ext cx="29"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7 w 12"/>
                  <a:gd name="T11" fmla="*/ 10 h 11"/>
                  <a:gd name="T12" fmla="*/ 4 w 12"/>
                  <a:gd name="T13" fmla="*/ 9 h 11"/>
                  <a:gd name="T14" fmla="*/ 3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2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9" y="4"/>
                      <a:pt x="10" y="5"/>
                      <a:pt x="11" y="6"/>
                    </a:cubicBezTo>
                    <a:cubicBezTo>
                      <a:pt x="11" y="7"/>
                      <a:pt x="11" y="8"/>
                      <a:pt x="10" y="9"/>
                    </a:cubicBezTo>
                    <a:cubicBezTo>
                      <a:pt x="10" y="9"/>
                      <a:pt x="10" y="9"/>
                      <a:pt x="10" y="9"/>
                    </a:cubicBezTo>
                    <a:cubicBezTo>
                      <a:pt x="9" y="10"/>
                      <a:pt x="8" y="10"/>
                      <a:pt x="7" y="10"/>
                    </a:cubicBezTo>
                    <a:cubicBezTo>
                      <a:pt x="6" y="10"/>
                      <a:pt x="5" y="9"/>
                      <a:pt x="4" y="9"/>
                    </a:cubicBezTo>
                    <a:cubicBezTo>
                      <a:pt x="4" y="8"/>
                      <a:pt x="4" y="8"/>
                      <a:pt x="3" y="8"/>
                    </a:cubicBezTo>
                    <a:cubicBezTo>
                      <a:pt x="2" y="7"/>
                      <a:pt x="1" y="6"/>
                      <a:pt x="1" y="5"/>
                    </a:cubicBezTo>
                    <a:cubicBezTo>
                      <a:pt x="1" y="4"/>
                      <a:pt x="1" y="3"/>
                      <a:pt x="2" y="2"/>
                    </a:cubicBezTo>
                    <a:cubicBezTo>
                      <a:pt x="2" y="2"/>
                      <a:pt x="2" y="2"/>
                      <a:pt x="2" y="2"/>
                    </a:cubicBezTo>
                    <a:cubicBezTo>
                      <a:pt x="2" y="1"/>
                      <a:pt x="3" y="1"/>
                      <a:pt x="4" y="1"/>
                    </a:cubicBezTo>
                    <a:cubicBezTo>
                      <a:pt x="5" y="1"/>
                      <a:pt x="7" y="1"/>
                      <a:pt x="8" y="2"/>
                    </a:cubicBezTo>
                    <a:cubicBezTo>
                      <a:pt x="8" y="2"/>
                      <a:pt x="8" y="3"/>
                      <a:pt x="8" y="3"/>
                    </a:cubicBezTo>
                    <a:cubicBezTo>
                      <a:pt x="9" y="2"/>
                      <a:pt x="9" y="2"/>
                      <a:pt x="9" y="2"/>
                    </a:cubicBezTo>
                    <a:cubicBezTo>
                      <a:pt x="9" y="2"/>
                      <a:pt x="9" y="2"/>
                      <a:pt x="9" y="2"/>
                    </a:cubicBezTo>
                    <a:cubicBezTo>
                      <a:pt x="9" y="2"/>
                      <a:pt x="9" y="2"/>
                      <a:pt x="9" y="2"/>
                    </a:cubicBezTo>
                    <a:cubicBezTo>
                      <a:pt x="7" y="0"/>
                      <a:pt x="6" y="0"/>
                      <a:pt x="4" y="0"/>
                    </a:cubicBezTo>
                    <a:cubicBezTo>
                      <a:pt x="3" y="0"/>
                      <a:pt x="2" y="0"/>
                      <a:pt x="1" y="1"/>
                    </a:cubicBezTo>
                    <a:cubicBezTo>
                      <a:pt x="1" y="1"/>
                      <a:pt x="1" y="1"/>
                      <a:pt x="1" y="1"/>
                    </a:cubicBezTo>
                    <a:cubicBezTo>
                      <a:pt x="0" y="2"/>
                      <a:pt x="0" y="4"/>
                      <a:pt x="0" y="5"/>
                    </a:cubicBezTo>
                    <a:cubicBezTo>
                      <a:pt x="0" y="7"/>
                      <a:pt x="1" y="8"/>
                      <a:pt x="3" y="9"/>
                    </a:cubicBezTo>
                    <a:cubicBezTo>
                      <a:pt x="3" y="9"/>
                      <a:pt x="3" y="9"/>
                      <a:pt x="3" y="9"/>
                    </a:cubicBezTo>
                    <a:cubicBezTo>
                      <a:pt x="4" y="10"/>
                      <a:pt x="6" y="11"/>
                      <a:pt x="7" y="11"/>
                    </a:cubicBezTo>
                    <a:cubicBezTo>
                      <a:pt x="9" y="11"/>
                      <a:pt x="10" y="11"/>
                      <a:pt x="11" y="10"/>
                    </a:cubicBezTo>
                    <a:cubicBezTo>
                      <a:pt x="11" y="10"/>
                      <a:pt x="11" y="10"/>
                      <a:pt x="11" y="10"/>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45" name="Freeform 77"/>
              <p:cNvSpPr>
                <a:spLocks/>
              </p:cNvSpPr>
              <p:nvPr/>
            </p:nvSpPr>
            <p:spPr bwMode="auto">
              <a:xfrm>
                <a:off x="720" y="1564"/>
                <a:ext cx="28" cy="26"/>
              </a:xfrm>
              <a:custGeom>
                <a:avLst/>
                <a:gdLst>
                  <a:gd name="T0" fmla="*/ 9 w 12"/>
                  <a:gd name="T1" fmla="*/ 2 h 11"/>
                  <a:gd name="T2" fmla="*/ 11 w 12"/>
                  <a:gd name="T3" fmla="*/ 9 h 11"/>
                  <a:gd name="T4" fmla="*/ 3 w 12"/>
                  <a:gd name="T5" fmla="*/ 9 h 11"/>
                  <a:gd name="T6" fmla="*/ 2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2" y="4"/>
                      <a:pt x="12" y="7"/>
                      <a:pt x="11" y="9"/>
                    </a:cubicBezTo>
                    <a:cubicBezTo>
                      <a:pt x="9" y="11"/>
                      <a:pt x="6" y="11"/>
                      <a:pt x="3" y="9"/>
                    </a:cubicBezTo>
                    <a:cubicBezTo>
                      <a:pt x="1" y="6"/>
                      <a:pt x="0" y="3"/>
                      <a:pt x="2"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46" name="Freeform 78"/>
              <p:cNvSpPr>
                <a:spLocks/>
              </p:cNvSpPr>
              <p:nvPr/>
            </p:nvSpPr>
            <p:spPr bwMode="auto">
              <a:xfrm>
                <a:off x="720" y="1564"/>
                <a:ext cx="28" cy="26"/>
              </a:xfrm>
              <a:custGeom>
                <a:avLst/>
                <a:gdLst>
                  <a:gd name="T0" fmla="*/ 9 w 12"/>
                  <a:gd name="T1" fmla="*/ 2 h 11"/>
                  <a:gd name="T2" fmla="*/ 9 w 12"/>
                  <a:gd name="T3" fmla="*/ 2 h 11"/>
                  <a:gd name="T4" fmla="*/ 11 w 12"/>
                  <a:gd name="T5" fmla="*/ 6 h 11"/>
                  <a:gd name="T6" fmla="*/ 11 w 12"/>
                  <a:gd name="T7" fmla="*/ 9 h 11"/>
                  <a:gd name="T8" fmla="*/ 10 w 12"/>
                  <a:gd name="T9" fmla="*/ 9 h 11"/>
                  <a:gd name="T10" fmla="*/ 8 w 12"/>
                  <a:gd name="T11" fmla="*/ 10 h 11"/>
                  <a:gd name="T12" fmla="*/ 4 w 12"/>
                  <a:gd name="T13" fmla="*/ 8 h 11"/>
                  <a:gd name="T14" fmla="*/ 4 w 12"/>
                  <a:gd name="T15" fmla="*/ 8 h 11"/>
                  <a:gd name="T16" fmla="*/ 2 w 12"/>
                  <a:gd name="T17" fmla="*/ 5 h 11"/>
                  <a:gd name="T18" fmla="*/ 2 w 12"/>
                  <a:gd name="T19" fmla="*/ 2 h 11"/>
                  <a:gd name="T20" fmla="*/ 2 w 12"/>
                  <a:gd name="T21" fmla="*/ 2 h 11"/>
                  <a:gd name="T22" fmla="*/ 5 w 12"/>
                  <a:gd name="T23" fmla="*/ 1 h 11"/>
                  <a:gd name="T24" fmla="*/ 8 w 12"/>
                  <a:gd name="T25" fmla="*/ 2 h 11"/>
                  <a:gd name="T26" fmla="*/ 9 w 12"/>
                  <a:gd name="T27" fmla="*/ 2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1 w 12"/>
                  <a:gd name="T41" fmla="*/ 5 h 11"/>
                  <a:gd name="T42" fmla="*/ 3 w 12"/>
                  <a:gd name="T43" fmla="*/ 9 h 11"/>
                  <a:gd name="T44" fmla="*/ 3 w 12"/>
                  <a:gd name="T45" fmla="*/ 9 h 11"/>
                  <a:gd name="T46" fmla="*/ 8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2"/>
                      <a:pt x="9" y="2"/>
                      <a:pt x="9" y="2"/>
                    </a:cubicBezTo>
                    <a:cubicBezTo>
                      <a:pt x="10" y="3"/>
                      <a:pt x="11" y="5"/>
                      <a:pt x="11" y="6"/>
                    </a:cubicBezTo>
                    <a:cubicBezTo>
                      <a:pt x="11" y="7"/>
                      <a:pt x="11" y="8"/>
                      <a:pt x="11" y="9"/>
                    </a:cubicBezTo>
                    <a:cubicBezTo>
                      <a:pt x="10" y="9"/>
                      <a:pt x="10" y="9"/>
                      <a:pt x="10" y="9"/>
                    </a:cubicBezTo>
                    <a:cubicBezTo>
                      <a:pt x="10" y="10"/>
                      <a:pt x="9" y="10"/>
                      <a:pt x="8" y="10"/>
                    </a:cubicBezTo>
                    <a:cubicBezTo>
                      <a:pt x="7" y="10"/>
                      <a:pt x="5" y="9"/>
                      <a:pt x="4" y="8"/>
                    </a:cubicBezTo>
                    <a:cubicBezTo>
                      <a:pt x="4" y="8"/>
                      <a:pt x="4" y="8"/>
                      <a:pt x="4" y="8"/>
                    </a:cubicBezTo>
                    <a:cubicBezTo>
                      <a:pt x="3" y="7"/>
                      <a:pt x="2" y="6"/>
                      <a:pt x="2" y="5"/>
                    </a:cubicBezTo>
                    <a:cubicBezTo>
                      <a:pt x="1" y="4"/>
                      <a:pt x="1" y="3"/>
                      <a:pt x="2" y="2"/>
                    </a:cubicBezTo>
                    <a:cubicBezTo>
                      <a:pt x="2" y="2"/>
                      <a:pt x="2" y="2"/>
                      <a:pt x="2" y="2"/>
                    </a:cubicBezTo>
                    <a:cubicBezTo>
                      <a:pt x="3" y="1"/>
                      <a:pt x="4" y="1"/>
                      <a:pt x="5" y="1"/>
                    </a:cubicBezTo>
                    <a:cubicBezTo>
                      <a:pt x="6" y="1"/>
                      <a:pt x="7" y="1"/>
                      <a:pt x="8" y="2"/>
                    </a:cubicBezTo>
                    <a:cubicBezTo>
                      <a:pt x="8" y="2"/>
                      <a:pt x="9" y="2"/>
                      <a:pt x="9" y="2"/>
                    </a:cubicBezTo>
                    <a:cubicBezTo>
                      <a:pt x="9" y="2"/>
                      <a:pt x="9" y="2"/>
                      <a:pt x="9" y="2"/>
                    </a:cubicBezTo>
                    <a:cubicBezTo>
                      <a:pt x="9" y="2"/>
                      <a:pt x="9" y="2"/>
                      <a:pt x="9" y="2"/>
                    </a:cubicBezTo>
                    <a:cubicBezTo>
                      <a:pt x="9" y="2"/>
                      <a:pt x="9" y="1"/>
                      <a:pt x="9" y="1"/>
                    </a:cubicBezTo>
                    <a:cubicBezTo>
                      <a:pt x="8" y="0"/>
                      <a:pt x="6" y="0"/>
                      <a:pt x="5" y="0"/>
                    </a:cubicBezTo>
                    <a:cubicBezTo>
                      <a:pt x="3" y="0"/>
                      <a:pt x="2" y="0"/>
                      <a:pt x="1" y="1"/>
                    </a:cubicBezTo>
                    <a:cubicBezTo>
                      <a:pt x="1" y="1"/>
                      <a:pt x="1" y="1"/>
                      <a:pt x="1" y="1"/>
                    </a:cubicBezTo>
                    <a:cubicBezTo>
                      <a:pt x="0" y="2"/>
                      <a:pt x="0" y="4"/>
                      <a:pt x="1" y="5"/>
                    </a:cubicBezTo>
                    <a:cubicBezTo>
                      <a:pt x="1" y="6"/>
                      <a:pt x="2" y="8"/>
                      <a:pt x="3" y="9"/>
                    </a:cubicBezTo>
                    <a:cubicBezTo>
                      <a:pt x="3" y="9"/>
                      <a:pt x="3" y="9"/>
                      <a:pt x="3" y="9"/>
                    </a:cubicBezTo>
                    <a:cubicBezTo>
                      <a:pt x="5" y="10"/>
                      <a:pt x="6" y="11"/>
                      <a:pt x="8" y="11"/>
                    </a:cubicBezTo>
                    <a:cubicBezTo>
                      <a:pt x="9" y="11"/>
                      <a:pt x="10" y="11"/>
                      <a:pt x="11" y="10"/>
                    </a:cubicBezTo>
                    <a:cubicBezTo>
                      <a:pt x="11" y="9"/>
                      <a:pt x="11" y="9"/>
                      <a:pt x="11" y="9"/>
                    </a:cubicBezTo>
                    <a:cubicBezTo>
                      <a:pt x="12" y="8"/>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47" name="Freeform 79"/>
              <p:cNvSpPr>
                <a:spLocks/>
              </p:cNvSpPr>
              <p:nvPr/>
            </p:nvSpPr>
            <p:spPr bwMode="auto">
              <a:xfrm>
                <a:off x="668" y="1465"/>
                <a:ext cx="28" cy="26"/>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48" name="Freeform 80"/>
              <p:cNvSpPr>
                <a:spLocks/>
              </p:cNvSpPr>
              <p:nvPr/>
            </p:nvSpPr>
            <p:spPr bwMode="auto">
              <a:xfrm>
                <a:off x="668" y="1465"/>
                <a:ext cx="28"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3"/>
                    </a:cubicBezTo>
                    <a:cubicBezTo>
                      <a:pt x="9" y="2"/>
                      <a:pt x="9" y="2"/>
                      <a:pt x="9" y="2"/>
                    </a:cubicBezTo>
                    <a:cubicBezTo>
                      <a:pt x="9" y="2"/>
                      <a:pt x="9" y="2"/>
                      <a:pt x="9" y="2"/>
                    </a:cubicBezTo>
                    <a:cubicBezTo>
                      <a:pt x="9" y="2"/>
                      <a:pt x="9" y="2"/>
                      <a:pt x="9" y="1"/>
                    </a:cubicBezTo>
                    <a:cubicBezTo>
                      <a:pt x="7" y="0"/>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49" name="Freeform 81"/>
              <p:cNvSpPr>
                <a:spLocks/>
              </p:cNvSpPr>
              <p:nvPr/>
            </p:nvSpPr>
            <p:spPr bwMode="auto">
              <a:xfrm>
                <a:off x="710" y="1538"/>
                <a:ext cx="31" cy="26"/>
              </a:xfrm>
              <a:custGeom>
                <a:avLst/>
                <a:gdLst>
                  <a:gd name="T0" fmla="*/ 9 w 13"/>
                  <a:gd name="T1" fmla="*/ 2 h 11"/>
                  <a:gd name="T2" fmla="*/ 11 w 13"/>
                  <a:gd name="T3" fmla="*/ 9 h 11"/>
                  <a:gd name="T4" fmla="*/ 4 w 13"/>
                  <a:gd name="T5" fmla="*/ 9 h 11"/>
                  <a:gd name="T6" fmla="*/ 2 w 13"/>
                  <a:gd name="T7" fmla="*/ 1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7"/>
                      <a:pt x="11" y="9"/>
                    </a:cubicBezTo>
                    <a:cubicBezTo>
                      <a:pt x="10" y="11"/>
                      <a:pt x="6" y="11"/>
                      <a:pt x="4" y="9"/>
                    </a:cubicBezTo>
                    <a:cubicBezTo>
                      <a:pt x="1" y="6"/>
                      <a:pt x="0" y="3"/>
                      <a:pt x="2" y="1"/>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50" name="Freeform 82"/>
              <p:cNvSpPr>
                <a:spLocks/>
              </p:cNvSpPr>
              <p:nvPr/>
            </p:nvSpPr>
            <p:spPr bwMode="auto">
              <a:xfrm>
                <a:off x="710" y="1538"/>
                <a:ext cx="31" cy="26"/>
              </a:xfrm>
              <a:custGeom>
                <a:avLst/>
                <a:gdLst>
                  <a:gd name="T0" fmla="*/ 9 w 13"/>
                  <a:gd name="T1" fmla="*/ 2 h 11"/>
                  <a:gd name="T2" fmla="*/ 9 w 13"/>
                  <a:gd name="T3" fmla="*/ 2 h 11"/>
                  <a:gd name="T4" fmla="*/ 11 w 13"/>
                  <a:gd name="T5" fmla="*/ 6 h 11"/>
                  <a:gd name="T6" fmla="*/ 11 w 13"/>
                  <a:gd name="T7" fmla="*/ 9 h 11"/>
                  <a:gd name="T8" fmla="*/ 11 w 13"/>
                  <a:gd name="T9" fmla="*/ 9 h 11"/>
                  <a:gd name="T10" fmla="*/ 8 w 13"/>
                  <a:gd name="T11" fmla="*/ 10 h 11"/>
                  <a:gd name="T12" fmla="*/ 4 w 13"/>
                  <a:gd name="T13" fmla="*/ 8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2 h 11"/>
                  <a:gd name="T26" fmla="*/ 9 w 13"/>
                  <a:gd name="T27" fmla="*/ 2 h 11"/>
                  <a:gd name="T28" fmla="*/ 9 w 13"/>
                  <a:gd name="T29" fmla="*/ 2 h 11"/>
                  <a:gd name="T30" fmla="*/ 10 w 13"/>
                  <a:gd name="T31" fmla="*/ 2 h 11"/>
                  <a:gd name="T32" fmla="*/ 9 w 13"/>
                  <a:gd name="T33" fmla="*/ 1 h 11"/>
                  <a:gd name="T34" fmla="*/ 5 w 13"/>
                  <a:gd name="T35" fmla="*/ 0 h 11"/>
                  <a:gd name="T36" fmla="*/ 2 w 13"/>
                  <a:gd name="T37" fmla="*/ 1 h 11"/>
                  <a:gd name="T38" fmla="*/ 1 w 13"/>
                  <a:gd name="T39" fmla="*/ 1 h 11"/>
                  <a:gd name="T40" fmla="*/ 1 w 13"/>
                  <a:gd name="T41" fmla="*/ 5 h 11"/>
                  <a:gd name="T42" fmla="*/ 3 w 13"/>
                  <a:gd name="T43" fmla="*/ 9 h 11"/>
                  <a:gd name="T44" fmla="*/ 4 w 13"/>
                  <a:gd name="T45" fmla="*/ 9 h 11"/>
                  <a:gd name="T46" fmla="*/ 8 w 13"/>
                  <a:gd name="T47" fmla="*/ 11 h 11"/>
                  <a:gd name="T48" fmla="*/ 12 w 13"/>
                  <a:gd name="T49" fmla="*/ 10 h 11"/>
                  <a:gd name="T50" fmla="*/ 12 w 13"/>
                  <a:gd name="T51" fmla="*/ 9 h 11"/>
                  <a:gd name="T52" fmla="*/ 12 w 13"/>
                  <a:gd name="T53" fmla="*/ 5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2"/>
                      <a:pt x="9" y="2"/>
                      <a:pt x="9" y="2"/>
                    </a:cubicBezTo>
                    <a:cubicBezTo>
                      <a:pt x="10" y="3"/>
                      <a:pt x="11" y="5"/>
                      <a:pt x="11" y="6"/>
                    </a:cubicBezTo>
                    <a:cubicBezTo>
                      <a:pt x="12" y="7"/>
                      <a:pt x="11" y="8"/>
                      <a:pt x="11" y="9"/>
                    </a:cubicBezTo>
                    <a:cubicBezTo>
                      <a:pt x="11" y="9"/>
                      <a:pt x="11" y="9"/>
                      <a:pt x="11" y="9"/>
                    </a:cubicBezTo>
                    <a:cubicBezTo>
                      <a:pt x="10" y="10"/>
                      <a:pt x="9" y="10"/>
                      <a:pt x="8" y="10"/>
                    </a:cubicBezTo>
                    <a:cubicBezTo>
                      <a:pt x="7" y="10"/>
                      <a:pt x="6" y="9"/>
                      <a:pt x="4" y="8"/>
                    </a:cubicBezTo>
                    <a:cubicBezTo>
                      <a:pt x="4" y="8"/>
                      <a:pt x="4" y="8"/>
                      <a:pt x="4" y="8"/>
                    </a:cubicBezTo>
                    <a:cubicBezTo>
                      <a:pt x="3" y="7"/>
                      <a:pt x="2" y="6"/>
                      <a:pt x="2" y="5"/>
                    </a:cubicBezTo>
                    <a:cubicBezTo>
                      <a:pt x="2" y="4"/>
                      <a:pt x="2" y="3"/>
                      <a:pt x="2" y="2"/>
                    </a:cubicBezTo>
                    <a:cubicBezTo>
                      <a:pt x="2" y="2"/>
                      <a:pt x="2" y="2"/>
                      <a:pt x="2" y="2"/>
                    </a:cubicBezTo>
                    <a:cubicBezTo>
                      <a:pt x="3" y="1"/>
                      <a:pt x="4" y="1"/>
                      <a:pt x="5" y="1"/>
                    </a:cubicBezTo>
                    <a:cubicBezTo>
                      <a:pt x="6" y="1"/>
                      <a:pt x="8" y="1"/>
                      <a:pt x="9" y="2"/>
                    </a:cubicBezTo>
                    <a:cubicBezTo>
                      <a:pt x="9" y="2"/>
                      <a:pt x="9" y="2"/>
                      <a:pt x="9" y="2"/>
                    </a:cubicBezTo>
                    <a:cubicBezTo>
                      <a:pt x="9" y="2"/>
                      <a:pt x="9" y="2"/>
                      <a:pt x="9" y="2"/>
                    </a:cubicBezTo>
                    <a:cubicBezTo>
                      <a:pt x="10" y="2"/>
                      <a:pt x="10" y="2"/>
                      <a:pt x="10" y="2"/>
                    </a:cubicBezTo>
                    <a:cubicBezTo>
                      <a:pt x="10" y="1"/>
                      <a:pt x="9" y="1"/>
                      <a:pt x="9" y="1"/>
                    </a:cubicBezTo>
                    <a:cubicBezTo>
                      <a:pt x="8" y="0"/>
                      <a:pt x="7" y="0"/>
                      <a:pt x="5" y="0"/>
                    </a:cubicBezTo>
                    <a:cubicBezTo>
                      <a:pt x="4" y="0"/>
                      <a:pt x="2" y="0"/>
                      <a:pt x="2" y="1"/>
                    </a:cubicBezTo>
                    <a:cubicBezTo>
                      <a:pt x="1" y="1"/>
                      <a:pt x="1" y="1"/>
                      <a:pt x="1" y="1"/>
                    </a:cubicBezTo>
                    <a:cubicBezTo>
                      <a:pt x="1" y="2"/>
                      <a:pt x="0" y="4"/>
                      <a:pt x="1" y="5"/>
                    </a:cubicBezTo>
                    <a:cubicBezTo>
                      <a:pt x="1" y="6"/>
                      <a:pt x="2" y="8"/>
                      <a:pt x="3" y="9"/>
                    </a:cubicBezTo>
                    <a:cubicBezTo>
                      <a:pt x="4" y="9"/>
                      <a:pt x="4" y="9"/>
                      <a:pt x="4" y="9"/>
                    </a:cubicBezTo>
                    <a:cubicBezTo>
                      <a:pt x="5" y="10"/>
                      <a:pt x="7" y="11"/>
                      <a:pt x="8" y="11"/>
                    </a:cubicBezTo>
                    <a:cubicBezTo>
                      <a:pt x="9" y="11"/>
                      <a:pt x="11" y="11"/>
                      <a:pt x="12" y="10"/>
                    </a:cubicBezTo>
                    <a:cubicBezTo>
                      <a:pt x="12" y="9"/>
                      <a:pt x="12" y="9"/>
                      <a:pt x="12" y="9"/>
                    </a:cubicBezTo>
                    <a:cubicBezTo>
                      <a:pt x="13" y="8"/>
                      <a:pt x="13" y="7"/>
                      <a:pt x="12" y="5"/>
                    </a:cubicBezTo>
                    <a:cubicBezTo>
                      <a:pt x="12" y="4"/>
                      <a:pt x="11" y="3"/>
                      <a:pt x="10"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51" name="Freeform 83"/>
              <p:cNvSpPr>
                <a:spLocks/>
              </p:cNvSpPr>
              <p:nvPr/>
            </p:nvSpPr>
            <p:spPr bwMode="auto">
              <a:xfrm>
                <a:off x="699" y="1512"/>
                <a:ext cx="28" cy="26"/>
              </a:xfrm>
              <a:custGeom>
                <a:avLst/>
                <a:gdLst>
                  <a:gd name="T0" fmla="*/ 9 w 12"/>
                  <a:gd name="T1" fmla="*/ 2 h 11"/>
                  <a:gd name="T2" fmla="*/ 11 w 12"/>
                  <a:gd name="T3" fmla="*/ 9 h 11"/>
                  <a:gd name="T4" fmla="*/ 4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2" y="4"/>
                      <a:pt x="12" y="7"/>
                      <a:pt x="11" y="9"/>
                    </a:cubicBezTo>
                    <a:cubicBezTo>
                      <a:pt x="9" y="11"/>
                      <a:pt x="6" y="11"/>
                      <a:pt x="4" y="9"/>
                    </a:cubicBezTo>
                    <a:cubicBezTo>
                      <a:pt x="1" y="7"/>
                      <a:pt x="0" y="3"/>
                      <a:pt x="2" y="2"/>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52" name="Freeform 84"/>
              <p:cNvSpPr>
                <a:spLocks/>
              </p:cNvSpPr>
              <p:nvPr/>
            </p:nvSpPr>
            <p:spPr bwMode="auto">
              <a:xfrm>
                <a:off x="699" y="1512"/>
                <a:ext cx="28" cy="26"/>
              </a:xfrm>
              <a:custGeom>
                <a:avLst/>
                <a:gdLst>
                  <a:gd name="T0" fmla="*/ 9 w 12"/>
                  <a:gd name="T1" fmla="*/ 2 h 11"/>
                  <a:gd name="T2" fmla="*/ 9 w 12"/>
                  <a:gd name="T3" fmla="*/ 3 h 11"/>
                  <a:gd name="T4" fmla="*/ 11 w 12"/>
                  <a:gd name="T5" fmla="*/ 6 h 11"/>
                  <a:gd name="T6" fmla="*/ 11 w 12"/>
                  <a:gd name="T7" fmla="*/ 9 h 11"/>
                  <a:gd name="T8" fmla="*/ 11 w 12"/>
                  <a:gd name="T9" fmla="*/ 9 h 11"/>
                  <a:gd name="T10" fmla="*/ 8 w 12"/>
                  <a:gd name="T11" fmla="*/ 10 h 11"/>
                  <a:gd name="T12" fmla="*/ 4 w 12"/>
                  <a:gd name="T13" fmla="*/ 8 h 11"/>
                  <a:gd name="T14" fmla="*/ 4 w 12"/>
                  <a:gd name="T15" fmla="*/ 8 h 11"/>
                  <a:gd name="T16" fmla="*/ 2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1 w 12"/>
                  <a:gd name="T41" fmla="*/ 5 h 11"/>
                  <a:gd name="T42" fmla="*/ 3 w 12"/>
                  <a:gd name="T43" fmla="*/ 9 h 11"/>
                  <a:gd name="T44" fmla="*/ 4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1" y="9"/>
                    </a:cubicBezTo>
                    <a:cubicBezTo>
                      <a:pt x="11" y="9"/>
                      <a:pt x="11" y="9"/>
                      <a:pt x="11" y="9"/>
                    </a:cubicBezTo>
                    <a:cubicBezTo>
                      <a:pt x="10" y="10"/>
                      <a:pt x="9" y="10"/>
                      <a:pt x="8" y="10"/>
                    </a:cubicBezTo>
                    <a:cubicBezTo>
                      <a:pt x="7" y="10"/>
                      <a:pt x="5" y="9"/>
                      <a:pt x="4" y="8"/>
                    </a:cubicBezTo>
                    <a:cubicBezTo>
                      <a:pt x="4" y="8"/>
                      <a:pt x="4" y="8"/>
                      <a:pt x="4" y="8"/>
                    </a:cubicBezTo>
                    <a:cubicBezTo>
                      <a:pt x="3" y="7"/>
                      <a:pt x="2" y="6"/>
                      <a:pt x="2" y="5"/>
                    </a:cubicBezTo>
                    <a:cubicBezTo>
                      <a:pt x="1" y="4"/>
                      <a:pt x="1" y="3"/>
                      <a:pt x="2" y="2"/>
                    </a:cubicBezTo>
                    <a:cubicBezTo>
                      <a:pt x="2" y="2"/>
                      <a:pt x="2" y="2"/>
                      <a:pt x="2" y="2"/>
                    </a:cubicBezTo>
                    <a:cubicBezTo>
                      <a:pt x="3" y="1"/>
                      <a:pt x="4" y="1"/>
                      <a:pt x="5" y="1"/>
                    </a:cubicBezTo>
                    <a:cubicBezTo>
                      <a:pt x="6" y="1"/>
                      <a:pt x="7" y="1"/>
                      <a:pt x="8" y="2"/>
                    </a:cubicBezTo>
                    <a:cubicBezTo>
                      <a:pt x="9" y="2"/>
                      <a:pt x="9" y="2"/>
                      <a:pt x="9" y="3"/>
                    </a:cubicBezTo>
                    <a:cubicBezTo>
                      <a:pt x="9" y="2"/>
                      <a:pt x="9" y="2"/>
                      <a:pt x="9" y="2"/>
                    </a:cubicBezTo>
                    <a:cubicBezTo>
                      <a:pt x="9" y="2"/>
                      <a:pt x="9" y="2"/>
                      <a:pt x="9" y="2"/>
                    </a:cubicBezTo>
                    <a:cubicBezTo>
                      <a:pt x="9" y="2"/>
                      <a:pt x="9" y="2"/>
                      <a:pt x="9" y="1"/>
                    </a:cubicBezTo>
                    <a:cubicBezTo>
                      <a:pt x="8" y="0"/>
                      <a:pt x="6" y="0"/>
                      <a:pt x="5" y="0"/>
                    </a:cubicBezTo>
                    <a:cubicBezTo>
                      <a:pt x="3" y="0"/>
                      <a:pt x="2" y="0"/>
                      <a:pt x="1" y="1"/>
                    </a:cubicBezTo>
                    <a:cubicBezTo>
                      <a:pt x="1" y="1"/>
                      <a:pt x="1" y="1"/>
                      <a:pt x="1" y="1"/>
                    </a:cubicBezTo>
                    <a:cubicBezTo>
                      <a:pt x="0" y="2"/>
                      <a:pt x="0" y="4"/>
                      <a:pt x="1" y="5"/>
                    </a:cubicBezTo>
                    <a:cubicBezTo>
                      <a:pt x="1" y="7"/>
                      <a:pt x="2" y="8"/>
                      <a:pt x="3" y="9"/>
                    </a:cubicBezTo>
                    <a:cubicBezTo>
                      <a:pt x="3" y="9"/>
                      <a:pt x="3" y="9"/>
                      <a:pt x="4" y="9"/>
                    </a:cubicBezTo>
                    <a:cubicBezTo>
                      <a:pt x="5" y="10"/>
                      <a:pt x="6" y="11"/>
                      <a:pt x="8" y="11"/>
                    </a:cubicBezTo>
                    <a:cubicBezTo>
                      <a:pt x="9" y="11"/>
                      <a:pt x="11" y="11"/>
                      <a:pt x="11" y="10"/>
                    </a:cubicBezTo>
                    <a:cubicBezTo>
                      <a:pt x="11" y="10"/>
                      <a:pt x="11" y="10"/>
                      <a:pt x="11" y="10"/>
                    </a:cubicBezTo>
                    <a:cubicBezTo>
                      <a:pt x="12" y="8"/>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53" name="Freeform 85"/>
              <p:cNvSpPr>
                <a:spLocks/>
              </p:cNvSpPr>
              <p:nvPr/>
            </p:nvSpPr>
            <p:spPr bwMode="auto">
              <a:xfrm>
                <a:off x="684" y="1489"/>
                <a:ext cx="29" cy="25"/>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54" name="Freeform 86"/>
              <p:cNvSpPr>
                <a:spLocks/>
              </p:cNvSpPr>
              <p:nvPr/>
            </p:nvSpPr>
            <p:spPr bwMode="auto">
              <a:xfrm>
                <a:off x="684" y="1489"/>
                <a:ext cx="29" cy="25"/>
              </a:xfrm>
              <a:custGeom>
                <a:avLst/>
                <a:gdLst>
                  <a:gd name="T0" fmla="*/ 9 w 12"/>
                  <a:gd name="T1" fmla="*/ 2 h 11"/>
                  <a:gd name="T2" fmla="*/ 8 w 12"/>
                  <a:gd name="T3" fmla="*/ 2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2 h 11"/>
                  <a:gd name="T28" fmla="*/ 9 w 12"/>
                  <a:gd name="T29" fmla="*/ 2 h 11"/>
                  <a:gd name="T30" fmla="*/ 9 w 12"/>
                  <a:gd name="T31" fmla="*/ 2 h 11"/>
                  <a:gd name="T32" fmla="*/ 9 w 12"/>
                  <a:gd name="T33" fmla="*/ 1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2"/>
                      <a:pt x="8" y="2"/>
                      <a:pt x="8" y="2"/>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2"/>
                    </a:cubicBezTo>
                    <a:cubicBezTo>
                      <a:pt x="9" y="2"/>
                      <a:pt x="9" y="2"/>
                      <a:pt x="9" y="2"/>
                    </a:cubicBezTo>
                    <a:cubicBezTo>
                      <a:pt x="9" y="2"/>
                      <a:pt x="9" y="2"/>
                      <a:pt x="9" y="2"/>
                    </a:cubicBezTo>
                    <a:cubicBezTo>
                      <a:pt x="9" y="2"/>
                      <a:pt x="9" y="1"/>
                      <a:pt x="9" y="1"/>
                    </a:cubicBezTo>
                    <a:cubicBezTo>
                      <a:pt x="7" y="0"/>
                      <a:pt x="6" y="0"/>
                      <a:pt x="4" y="0"/>
                    </a:cubicBezTo>
                    <a:cubicBezTo>
                      <a:pt x="3" y="0"/>
                      <a:pt x="2" y="0"/>
                      <a:pt x="1" y="1"/>
                    </a:cubicBezTo>
                    <a:cubicBezTo>
                      <a:pt x="1" y="1"/>
                      <a:pt x="1" y="1"/>
                      <a:pt x="1" y="1"/>
                    </a:cubicBezTo>
                    <a:cubicBezTo>
                      <a:pt x="0" y="2"/>
                      <a:pt x="0" y="4"/>
                      <a:pt x="0" y="5"/>
                    </a:cubicBezTo>
                    <a:cubicBezTo>
                      <a:pt x="1" y="6"/>
                      <a:pt x="2" y="8"/>
                      <a:pt x="3" y="9"/>
                    </a:cubicBezTo>
                    <a:cubicBezTo>
                      <a:pt x="3" y="9"/>
                      <a:pt x="3" y="9"/>
                      <a:pt x="3" y="9"/>
                    </a:cubicBezTo>
                    <a:cubicBezTo>
                      <a:pt x="5"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55" name="Freeform 87"/>
              <p:cNvSpPr>
                <a:spLocks/>
              </p:cNvSpPr>
              <p:nvPr/>
            </p:nvSpPr>
            <p:spPr bwMode="auto">
              <a:xfrm>
                <a:off x="649" y="1441"/>
                <a:ext cx="28" cy="26"/>
              </a:xfrm>
              <a:custGeom>
                <a:avLst/>
                <a:gdLst>
                  <a:gd name="T0" fmla="*/ 8 w 12"/>
                  <a:gd name="T1" fmla="*/ 2 h 11"/>
                  <a:gd name="T2" fmla="*/ 10 w 12"/>
                  <a:gd name="T3" fmla="*/ 10 h 11"/>
                  <a:gd name="T4" fmla="*/ 3 w 12"/>
                  <a:gd name="T5" fmla="*/ 9 h 11"/>
                  <a:gd name="T6" fmla="*/ 1 w 12"/>
                  <a:gd name="T7" fmla="*/ 2 h 11"/>
                  <a:gd name="T8" fmla="*/ 8 w 12"/>
                  <a:gd name="T9" fmla="*/ 2 h 11"/>
                </a:gdLst>
                <a:ahLst/>
                <a:cxnLst>
                  <a:cxn ang="0">
                    <a:pos x="T0" y="T1"/>
                  </a:cxn>
                  <a:cxn ang="0">
                    <a:pos x="T2" y="T3"/>
                  </a:cxn>
                  <a:cxn ang="0">
                    <a:pos x="T4" y="T5"/>
                  </a:cxn>
                  <a:cxn ang="0">
                    <a:pos x="T6" y="T7"/>
                  </a:cxn>
                  <a:cxn ang="0">
                    <a:pos x="T8" y="T9"/>
                  </a:cxn>
                </a:cxnLst>
                <a:rect l="0" t="0" r="r" b="b"/>
                <a:pathLst>
                  <a:path w="12" h="11">
                    <a:moveTo>
                      <a:pt x="8" y="2"/>
                    </a:moveTo>
                    <a:cubicBezTo>
                      <a:pt x="11" y="5"/>
                      <a:pt x="12" y="8"/>
                      <a:pt x="10" y="10"/>
                    </a:cubicBezTo>
                    <a:cubicBezTo>
                      <a:pt x="9" y="11"/>
                      <a:pt x="6" y="11"/>
                      <a:pt x="3" y="9"/>
                    </a:cubicBezTo>
                    <a:cubicBezTo>
                      <a:pt x="0" y="7"/>
                      <a:pt x="0" y="4"/>
                      <a:pt x="1" y="2"/>
                    </a:cubicBezTo>
                    <a:cubicBezTo>
                      <a:pt x="3" y="0"/>
                      <a:pt x="6" y="0"/>
                      <a:pt x="8"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56" name="Freeform 88"/>
              <p:cNvSpPr>
                <a:spLocks/>
              </p:cNvSpPr>
              <p:nvPr/>
            </p:nvSpPr>
            <p:spPr bwMode="auto">
              <a:xfrm>
                <a:off x="649" y="1441"/>
                <a:ext cx="28" cy="26"/>
              </a:xfrm>
              <a:custGeom>
                <a:avLst/>
                <a:gdLst>
                  <a:gd name="T0" fmla="*/ 8 w 12"/>
                  <a:gd name="T1" fmla="*/ 2 h 11"/>
                  <a:gd name="T2" fmla="*/ 8 w 12"/>
                  <a:gd name="T3" fmla="*/ 3 h 11"/>
                  <a:gd name="T4" fmla="*/ 10 w 12"/>
                  <a:gd name="T5" fmla="*/ 6 h 11"/>
                  <a:gd name="T6" fmla="*/ 10 w 12"/>
                  <a:gd name="T7" fmla="*/ 9 h 11"/>
                  <a:gd name="T8" fmla="*/ 10 w 12"/>
                  <a:gd name="T9" fmla="*/ 9 h 11"/>
                  <a:gd name="T10" fmla="*/ 7 w 12"/>
                  <a:gd name="T11" fmla="*/ 10 h 11"/>
                  <a:gd name="T12" fmla="*/ 4 w 12"/>
                  <a:gd name="T13" fmla="*/ 9 h 11"/>
                  <a:gd name="T14" fmla="*/ 3 w 12"/>
                  <a:gd name="T15" fmla="*/ 9 h 11"/>
                  <a:gd name="T16" fmla="*/ 1 w 12"/>
                  <a:gd name="T17" fmla="*/ 5 h 11"/>
                  <a:gd name="T18" fmla="*/ 1 w 12"/>
                  <a:gd name="T19" fmla="*/ 2 h 11"/>
                  <a:gd name="T20" fmla="*/ 2 w 12"/>
                  <a:gd name="T21" fmla="*/ 2 h 11"/>
                  <a:gd name="T22" fmla="*/ 4 w 12"/>
                  <a:gd name="T23" fmla="*/ 1 h 11"/>
                  <a:gd name="T24" fmla="*/ 8 w 12"/>
                  <a:gd name="T25" fmla="*/ 3 h 11"/>
                  <a:gd name="T26" fmla="*/ 8 w 12"/>
                  <a:gd name="T27" fmla="*/ 3 h 11"/>
                  <a:gd name="T28" fmla="*/ 8 w 12"/>
                  <a:gd name="T29" fmla="*/ 2 h 11"/>
                  <a:gd name="T30" fmla="*/ 9 w 12"/>
                  <a:gd name="T31" fmla="*/ 2 h 11"/>
                  <a:gd name="T32" fmla="*/ 9 w 12"/>
                  <a:gd name="T33" fmla="*/ 2 h 11"/>
                  <a:gd name="T34" fmla="*/ 4 w 12"/>
                  <a:gd name="T35" fmla="*/ 0 h 11"/>
                  <a:gd name="T36" fmla="*/ 1 w 12"/>
                  <a:gd name="T37" fmla="*/ 2 h 11"/>
                  <a:gd name="T38" fmla="*/ 1 w 12"/>
                  <a:gd name="T39" fmla="*/ 2 h 11"/>
                  <a:gd name="T40" fmla="*/ 0 w 12"/>
                  <a:gd name="T41" fmla="*/ 6 h 11"/>
                  <a:gd name="T42" fmla="*/ 3 w 12"/>
                  <a:gd name="T43" fmla="*/ 9 h 11"/>
                  <a:gd name="T44" fmla="*/ 3 w 12"/>
                  <a:gd name="T45" fmla="*/ 10 h 11"/>
                  <a:gd name="T46" fmla="*/ 7 w 12"/>
                  <a:gd name="T47" fmla="*/ 11 h 11"/>
                  <a:gd name="T48" fmla="*/ 11 w 12"/>
                  <a:gd name="T49" fmla="*/ 10 h 11"/>
                  <a:gd name="T50" fmla="*/ 11 w 12"/>
                  <a:gd name="T51" fmla="*/ 10 h 11"/>
                  <a:gd name="T52" fmla="*/ 11 w 12"/>
                  <a:gd name="T53" fmla="*/ 6 h 11"/>
                  <a:gd name="T54" fmla="*/ 9 w 12"/>
                  <a:gd name="T55" fmla="*/ 2 h 11"/>
                  <a:gd name="T56" fmla="*/ 8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8" y="2"/>
                    </a:moveTo>
                    <a:cubicBezTo>
                      <a:pt x="8" y="3"/>
                      <a:pt x="8" y="3"/>
                      <a:pt x="8" y="3"/>
                    </a:cubicBezTo>
                    <a:cubicBezTo>
                      <a:pt x="9" y="4"/>
                      <a:pt x="10" y="5"/>
                      <a:pt x="10" y="6"/>
                    </a:cubicBezTo>
                    <a:cubicBezTo>
                      <a:pt x="11" y="7"/>
                      <a:pt x="11" y="8"/>
                      <a:pt x="10" y="9"/>
                    </a:cubicBezTo>
                    <a:cubicBezTo>
                      <a:pt x="10" y="9"/>
                      <a:pt x="10" y="9"/>
                      <a:pt x="10" y="9"/>
                    </a:cubicBezTo>
                    <a:cubicBezTo>
                      <a:pt x="9" y="10"/>
                      <a:pt x="8" y="10"/>
                      <a:pt x="7" y="10"/>
                    </a:cubicBezTo>
                    <a:cubicBezTo>
                      <a:pt x="6" y="10"/>
                      <a:pt x="5" y="10"/>
                      <a:pt x="4" y="9"/>
                    </a:cubicBezTo>
                    <a:cubicBezTo>
                      <a:pt x="4" y="9"/>
                      <a:pt x="3" y="9"/>
                      <a:pt x="3" y="9"/>
                    </a:cubicBezTo>
                    <a:cubicBezTo>
                      <a:pt x="2" y="8"/>
                      <a:pt x="1" y="6"/>
                      <a:pt x="1" y="5"/>
                    </a:cubicBezTo>
                    <a:cubicBezTo>
                      <a:pt x="1" y="4"/>
                      <a:pt x="1" y="3"/>
                      <a:pt x="1" y="2"/>
                    </a:cubicBezTo>
                    <a:cubicBezTo>
                      <a:pt x="2" y="2"/>
                      <a:pt x="2" y="2"/>
                      <a:pt x="2" y="2"/>
                    </a:cubicBezTo>
                    <a:cubicBezTo>
                      <a:pt x="2" y="1"/>
                      <a:pt x="3" y="1"/>
                      <a:pt x="4" y="1"/>
                    </a:cubicBezTo>
                    <a:cubicBezTo>
                      <a:pt x="5" y="1"/>
                      <a:pt x="7" y="2"/>
                      <a:pt x="8" y="3"/>
                    </a:cubicBezTo>
                    <a:cubicBezTo>
                      <a:pt x="8" y="3"/>
                      <a:pt x="8" y="3"/>
                      <a:pt x="8" y="3"/>
                    </a:cubicBezTo>
                    <a:cubicBezTo>
                      <a:pt x="8" y="2"/>
                      <a:pt x="8" y="2"/>
                      <a:pt x="8" y="2"/>
                    </a:cubicBezTo>
                    <a:cubicBezTo>
                      <a:pt x="9" y="2"/>
                      <a:pt x="9" y="2"/>
                      <a:pt x="9" y="2"/>
                    </a:cubicBezTo>
                    <a:cubicBezTo>
                      <a:pt x="9" y="2"/>
                      <a:pt x="9" y="2"/>
                      <a:pt x="9" y="2"/>
                    </a:cubicBezTo>
                    <a:cubicBezTo>
                      <a:pt x="7" y="1"/>
                      <a:pt x="6" y="0"/>
                      <a:pt x="4" y="0"/>
                    </a:cubicBezTo>
                    <a:cubicBezTo>
                      <a:pt x="3" y="0"/>
                      <a:pt x="2" y="0"/>
                      <a:pt x="1" y="2"/>
                    </a:cubicBezTo>
                    <a:cubicBezTo>
                      <a:pt x="1" y="2"/>
                      <a:pt x="1" y="2"/>
                      <a:pt x="1" y="2"/>
                    </a:cubicBezTo>
                    <a:cubicBezTo>
                      <a:pt x="0" y="3"/>
                      <a:pt x="0" y="4"/>
                      <a:pt x="0" y="6"/>
                    </a:cubicBezTo>
                    <a:cubicBezTo>
                      <a:pt x="0" y="7"/>
                      <a:pt x="1" y="8"/>
                      <a:pt x="3" y="9"/>
                    </a:cubicBezTo>
                    <a:cubicBezTo>
                      <a:pt x="3" y="10"/>
                      <a:pt x="3" y="10"/>
                      <a:pt x="3" y="10"/>
                    </a:cubicBezTo>
                    <a:cubicBezTo>
                      <a:pt x="4" y="11"/>
                      <a:pt x="6" y="11"/>
                      <a:pt x="7" y="11"/>
                    </a:cubicBezTo>
                    <a:cubicBezTo>
                      <a:pt x="9" y="11"/>
                      <a:pt x="10" y="11"/>
                      <a:pt x="11" y="10"/>
                    </a:cubicBezTo>
                    <a:cubicBezTo>
                      <a:pt x="11" y="10"/>
                      <a:pt x="11" y="10"/>
                      <a:pt x="11" y="10"/>
                    </a:cubicBezTo>
                    <a:cubicBezTo>
                      <a:pt x="12" y="9"/>
                      <a:pt x="12" y="7"/>
                      <a:pt x="11" y="6"/>
                    </a:cubicBezTo>
                    <a:cubicBezTo>
                      <a:pt x="11" y="5"/>
                      <a:pt x="10" y="3"/>
                      <a:pt x="9" y="2"/>
                    </a:cubicBezTo>
                    <a:cubicBezTo>
                      <a:pt x="8" y="2"/>
                      <a:pt x="8" y="2"/>
                      <a:pt x="8"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57" name="Freeform 89"/>
              <p:cNvSpPr>
                <a:spLocks/>
              </p:cNvSpPr>
              <p:nvPr/>
            </p:nvSpPr>
            <p:spPr bwMode="auto">
              <a:xfrm>
                <a:off x="628" y="1420"/>
                <a:ext cx="28" cy="26"/>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58" name="Freeform 90"/>
              <p:cNvSpPr>
                <a:spLocks/>
              </p:cNvSpPr>
              <p:nvPr/>
            </p:nvSpPr>
            <p:spPr bwMode="auto">
              <a:xfrm>
                <a:off x="628" y="1420"/>
                <a:ext cx="28" cy="26"/>
              </a:xfrm>
              <a:custGeom>
                <a:avLst/>
                <a:gdLst>
                  <a:gd name="T0" fmla="*/ 9 w 12"/>
                  <a:gd name="T1" fmla="*/ 2 h 11"/>
                  <a:gd name="T2" fmla="*/ 8 w 12"/>
                  <a:gd name="T3" fmla="*/ 2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2 h 11"/>
                  <a:gd name="T28" fmla="*/ 9 w 12"/>
                  <a:gd name="T29" fmla="*/ 2 h 11"/>
                  <a:gd name="T30" fmla="*/ 9 w 12"/>
                  <a:gd name="T31" fmla="*/ 2 h 11"/>
                  <a:gd name="T32" fmla="*/ 9 w 12"/>
                  <a:gd name="T33" fmla="*/ 1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2"/>
                      <a:pt x="8" y="2"/>
                      <a:pt x="8" y="2"/>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2"/>
                    </a:cubicBezTo>
                    <a:cubicBezTo>
                      <a:pt x="9" y="2"/>
                      <a:pt x="9" y="2"/>
                      <a:pt x="9" y="2"/>
                    </a:cubicBezTo>
                    <a:cubicBezTo>
                      <a:pt x="9" y="2"/>
                      <a:pt x="9" y="2"/>
                      <a:pt x="9" y="2"/>
                    </a:cubicBezTo>
                    <a:cubicBezTo>
                      <a:pt x="9" y="2"/>
                      <a:pt x="9" y="1"/>
                      <a:pt x="9" y="1"/>
                    </a:cubicBezTo>
                    <a:cubicBezTo>
                      <a:pt x="7" y="0"/>
                      <a:pt x="6" y="0"/>
                      <a:pt x="4" y="0"/>
                    </a:cubicBezTo>
                    <a:cubicBezTo>
                      <a:pt x="3" y="0"/>
                      <a:pt x="2" y="0"/>
                      <a:pt x="1" y="1"/>
                    </a:cubicBezTo>
                    <a:cubicBezTo>
                      <a:pt x="1" y="1"/>
                      <a:pt x="1" y="1"/>
                      <a:pt x="1" y="1"/>
                    </a:cubicBezTo>
                    <a:cubicBezTo>
                      <a:pt x="0" y="2"/>
                      <a:pt x="0" y="4"/>
                      <a:pt x="0" y="5"/>
                    </a:cubicBezTo>
                    <a:cubicBezTo>
                      <a:pt x="1" y="6"/>
                      <a:pt x="1" y="8"/>
                      <a:pt x="3" y="9"/>
                    </a:cubicBezTo>
                    <a:cubicBezTo>
                      <a:pt x="3" y="9"/>
                      <a:pt x="3" y="9"/>
                      <a:pt x="3" y="9"/>
                    </a:cubicBezTo>
                    <a:cubicBezTo>
                      <a:pt x="4"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59" name="Freeform 91"/>
              <p:cNvSpPr>
                <a:spLocks/>
              </p:cNvSpPr>
              <p:nvPr/>
            </p:nvSpPr>
            <p:spPr bwMode="auto">
              <a:xfrm>
                <a:off x="741" y="1588"/>
                <a:ext cx="29" cy="26"/>
              </a:xfrm>
              <a:custGeom>
                <a:avLst/>
                <a:gdLst>
                  <a:gd name="T0" fmla="*/ 9 w 12"/>
                  <a:gd name="T1" fmla="*/ 2 h 11"/>
                  <a:gd name="T2" fmla="*/ 11 w 12"/>
                  <a:gd name="T3" fmla="*/ 10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5"/>
                      <a:pt x="12" y="8"/>
                      <a:pt x="11" y="10"/>
                    </a:cubicBezTo>
                    <a:cubicBezTo>
                      <a:pt x="9" y="11"/>
                      <a:pt x="6" y="11"/>
                      <a:pt x="3" y="9"/>
                    </a:cubicBezTo>
                    <a:cubicBezTo>
                      <a:pt x="1" y="7"/>
                      <a:pt x="0" y="4"/>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60" name="Freeform 92"/>
              <p:cNvSpPr>
                <a:spLocks/>
              </p:cNvSpPr>
              <p:nvPr/>
            </p:nvSpPr>
            <p:spPr bwMode="auto">
              <a:xfrm>
                <a:off x="741" y="1588"/>
                <a:ext cx="29"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9 h 11"/>
                  <a:gd name="T16" fmla="*/ 1 w 12"/>
                  <a:gd name="T17" fmla="*/ 5 h 11"/>
                  <a:gd name="T18" fmla="*/ 2 w 12"/>
                  <a:gd name="T19" fmla="*/ 2 h 11"/>
                  <a:gd name="T20" fmla="*/ 2 w 12"/>
                  <a:gd name="T21" fmla="*/ 2 h 11"/>
                  <a:gd name="T22" fmla="*/ 5 w 12"/>
                  <a:gd name="T23" fmla="*/ 1 h 11"/>
                  <a:gd name="T24" fmla="*/ 8 w 12"/>
                  <a:gd name="T25" fmla="*/ 3 h 11"/>
                  <a:gd name="T26" fmla="*/ 8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2 h 11"/>
                  <a:gd name="T40" fmla="*/ 0 w 12"/>
                  <a:gd name="T41" fmla="*/ 5 h 11"/>
                  <a:gd name="T42" fmla="*/ 3 w 12"/>
                  <a:gd name="T43" fmla="*/ 9 h 11"/>
                  <a:gd name="T44" fmla="*/ 3 w 12"/>
                  <a:gd name="T45" fmla="*/ 10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10" y="4"/>
                      <a:pt x="10" y="5"/>
                      <a:pt x="11" y="6"/>
                    </a:cubicBezTo>
                    <a:cubicBezTo>
                      <a:pt x="11" y="7"/>
                      <a:pt x="11" y="8"/>
                      <a:pt x="10" y="9"/>
                    </a:cubicBezTo>
                    <a:cubicBezTo>
                      <a:pt x="10" y="9"/>
                      <a:pt x="10" y="9"/>
                      <a:pt x="10" y="9"/>
                    </a:cubicBezTo>
                    <a:cubicBezTo>
                      <a:pt x="10" y="10"/>
                      <a:pt x="9" y="10"/>
                      <a:pt x="8" y="10"/>
                    </a:cubicBezTo>
                    <a:cubicBezTo>
                      <a:pt x="6" y="10"/>
                      <a:pt x="5" y="10"/>
                      <a:pt x="4" y="9"/>
                    </a:cubicBezTo>
                    <a:cubicBezTo>
                      <a:pt x="4" y="9"/>
                      <a:pt x="4" y="9"/>
                      <a:pt x="4" y="9"/>
                    </a:cubicBezTo>
                    <a:cubicBezTo>
                      <a:pt x="2" y="8"/>
                      <a:pt x="2" y="6"/>
                      <a:pt x="1" y="5"/>
                    </a:cubicBezTo>
                    <a:cubicBezTo>
                      <a:pt x="1" y="4"/>
                      <a:pt x="1" y="3"/>
                      <a:pt x="2" y="2"/>
                    </a:cubicBezTo>
                    <a:cubicBezTo>
                      <a:pt x="2" y="2"/>
                      <a:pt x="2" y="2"/>
                      <a:pt x="2" y="2"/>
                    </a:cubicBezTo>
                    <a:cubicBezTo>
                      <a:pt x="2" y="1"/>
                      <a:pt x="3" y="1"/>
                      <a:pt x="5" y="1"/>
                    </a:cubicBezTo>
                    <a:cubicBezTo>
                      <a:pt x="6" y="1"/>
                      <a:pt x="7" y="2"/>
                      <a:pt x="8" y="3"/>
                    </a:cubicBezTo>
                    <a:cubicBezTo>
                      <a:pt x="8" y="3"/>
                      <a:pt x="8" y="3"/>
                      <a:pt x="8" y="3"/>
                    </a:cubicBezTo>
                    <a:cubicBezTo>
                      <a:pt x="9" y="2"/>
                      <a:pt x="9" y="2"/>
                      <a:pt x="9" y="2"/>
                    </a:cubicBezTo>
                    <a:cubicBezTo>
                      <a:pt x="9" y="2"/>
                      <a:pt x="9" y="2"/>
                      <a:pt x="9" y="2"/>
                    </a:cubicBezTo>
                    <a:cubicBezTo>
                      <a:pt x="9" y="2"/>
                      <a:pt x="9" y="2"/>
                      <a:pt x="9" y="2"/>
                    </a:cubicBezTo>
                    <a:cubicBezTo>
                      <a:pt x="7" y="1"/>
                      <a:pt x="6" y="0"/>
                      <a:pt x="5" y="0"/>
                    </a:cubicBezTo>
                    <a:cubicBezTo>
                      <a:pt x="3" y="0"/>
                      <a:pt x="2" y="0"/>
                      <a:pt x="1" y="1"/>
                    </a:cubicBezTo>
                    <a:cubicBezTo>
                      <a:pt x="1" y="2"/>
                      <a:pt x="1" y="2"/>
                      <a:pt x="1" y="2"/>
                    </a:cubicBezTo>
                    <a:cubicBezTo>
                      <a:pt x="0" y="3"/>
                      <a:pt x="0" y="4"/>
                      <a:pt x="0" y="5"/>
                    </a:cubicBezTo>
                    <a:cubicBezTo>
                      <a:pt x="1" y="7"/>
                      <a:pt x="2" y="8"/>
                      <a:pt x="3" y="9"/>
                    </a:cubicBezTo>
                    <a:cubicBezTo>
                      <a:pt x="3" y="9"/>
                      <a:pt x="3" y="10"/>
                      <a:pt x="3" y="10"/>
                    </a:cubicBezTo>
                    <a:cubicBezTo>
                      <a:pt x="5" y="11"/>
                      <a:pt x="6" y="11"/>
                      <a:pt x="7" y="11"/>
                    </a:cubicBezTo>
                    <a:cubicBezTo>
                      <a:pt x="9" y="11"/>
                      <a:pt x="10" y="11"/>
                      <a:pt x="11" y="10"/>
                    </a:cubicBezTo>
                    <a:cubicBezTo>
                      <a:pt x="11" y="10"/>
                      <a:pt x="11" y="10"/>
                      <a:pt x="11" y="10"/>
                    </a:cubicBezTo>
                    <a:cubicBezTo>
                      <a:pt x="12" y="9"/>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61" name="Freeform 93"/>
              <p:cNvSpPr>
                <a:spLocks/>
              </p:cNvSpPr>
              <p:nvPr/>
            </p:nvSpPr>
            <p:spPr bwMode="auto">
              <a:xfrm>
                <a:off x="732" y="1562"/>
                <a:ext cx="30" cy="26"/>
              </a:xfrm>
              <a:custGeom>
                <a:avLst/>
                <a:gdLst>
                  <a:gd name="T0" fmla="*/ 9 w 13"/>
                  <a:gd name="T1" fmla="*/ 2 h 11"/>
                  <a:gd name="T2" fmla="*/ 11 w 13"/>
                  <a:gd name="T3" fmla="*/ 9 h 11"/>
                  <a:gd name="T4" fmla="*/ 4 w 13"/>
                  <a:gd name="T5" fmla="*/ 9 h 11"/>
                  <a:gd name="T6" fmla="*/ 2 w 13"/>
                  <a:gd name="T7" fmla="*/ 2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8"/>
                      <a:pt x="11" y="9"/>
                    </a:cubicBezTo>
                    <a:cubicBezTo>
                      <a:pt x="10" y="11"/>
                      <a:pt x="6" y="11"/>
                      <a:pt x="4" y="9"/>
                    </a:cubicBezTo>
                    <a:cubicBezTo>
                      <a:pt x="1" y="7"/>
                      <a:pt x="0" y="3"/>
                      <a:pt x="2" y="2"/>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62" name="Freeform 94"/>
              <p:cNvSpPr>
                <a:spLocks/>
              </p:cNvSpPr>
              <p:nvPr/>
            </p:nvSpPr>
            <p:spPr bwMode="auto">
              <a:xfrm>
                <a:off x="732" y="1562"/>
                <a:ext cx="30" cy="26"/>
              </a:xfrm>
              <a:custGeom>
                <a:avLst/>
                <a:gdLst>
                  <a:gd name="T0" fmla="*/ 9 w 13"/>
                  <a:gd name="T1" fmla="*/ 2 h 11"/>
                  <a:gd name="T2" fmla="*/ 9 w 13"/>
                  <a:gd name="T3" fmla="*/ 3 h 11"/>
                  <a:gd name="T4" fmla="*/ 11 w 13"/>
                  <a:gd name="T5" fmla="*/ 6 h 11"/>
                  <a:gd name="T6" fmla="*/ 11 w 13"/>
                  <a:gd name="T7" fmla="*/ 9 h 11"/>
                  <a:gd name="T8" fmla="*/ 11 w 13"/>
                  <a:gd name="T9" fmla="*/ 9 h 11"/>
                  <a:gd name="T10" fmla="*/ 8 w 13"/>
                  <a:gd name="T11" fmla="*/ 10 h 11"/>
                  <a:gd name="T12" fmla="*/ 4 w 13"/>
                  <a:gd name="T13" fmla="*/ 9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2 h 11"/>
                  <a:gd name="T26" fmla="*/ 9 w 13"/>
                  <a:gd name="T27" fmla="*/ 3 h 11"/>
                  <a:gd name="T28" fmla="*/ 9 w 13"/>
                  <a:gd name="T29" fmla="*/ 2 h 11"/>
                  <a:gd name="T30" fmla="*/ 10 w 13"/>
                  <a:gd name="T31" fmla="*/ 2 h 11"/>
                  <a:gd name="T32" fmla="*/ 9 w 13"/>
                  <a:gd name="T33" fmla="*/ 2 h 11"/>
                  <a:gd name="T34" fmla="*/ 5 w 13"/>
                  <a:gd name="T35" fmla="*/ 0 h 11"/>
                  <a:gd name="T36" fmla="*/ 1 w 13"/>
                  <a:gd name="T37" fmla="*/ 1 h 11"/>
                  <a:gd name="T38" fmla="*/ 1 w 13"/>
                  <a:gd name="T39" fmla="*/ 1 h 11"/>
                  <a:gd name="T40" fmla="*/ 1 w 13"/>
                  <a:gd name="T41" fmla="*/ 5 h 11"/>
                  <a:gd name="T42" fmla="*/ 3 w 13"/>
                  <a:gd name="T43" fmla="*/ 9 h 11"/>
                  <a:gd name="T44" fmla="*/ 4 w 13"/>
                  <a:gd name="T45" fmla="*/ 9 h 11"/>
                  <a:gd name="T46" fmla="*/ 8 w 13"/>
                  <a:gd name="T47" fmla="*/ 11 h 11"/>
                  <a:gd name="T48" fmla="*/ 12 w 13"/>
                  <a:gd name="T49" fmla="*/ 10 h 11"/>
                  <a:gd name="T50" fmla="*/ 12 w 13"/>
                  <a:gd name="T51" fmla="*/ 10 h 11"/>
                  <a:gd name="T52" fmla="*/ 12 w 13"/>
                  <a:gd name="T53" fmla="*/ 6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3"/>
                      <a:pt x="9" y="3"/>
                      <a:pt x="9" y="3"/>
                    </a:cubicBezTo>
                    <a:cubicBezTo>
                      <a:pt x="10" y="4"/>
                      <a:pt x="11" y="5"/>
                      <a:pt x="11" y="6"/>
                    </a:cubicBezTo>
                    <a:cubicBezTo>
                      <a:pt x="11" y="7"/>
                      <a:pt x="11" y="8"/>
                      <a:pt x="11" y="9"/>
                    </a:cubicBezTo>
                    <a:cubicBezTo>
                      <a:pt x="11" y="9"/>
                      <a:pt x="11" y="9"/>
                      <a:pt x="11" y="9"/>
                    </a:cubicBezTo>
                    <a:cubicBezTo>
                      <a:pt x="10" y="10"/>
                      <a:pt x="9" y="10"/>
                      <a:pt x="8" y="10"/>
                    </a:cubicBezTo>
                    <a:cubicBezTo>
                      <a:pt x="7" y="10"/>
                      <a:pt x="6" y="10"/>
                      <a:pt x="4" y="9"/>
                    </a:cubicBezTo>
                    <a:cubicBezTo>
                      <a:pt x="4" y="9"/>
                      <a:pt x="4" y="8"/>
                      <a:pt x="4" y="8"/>
                    </a:cubicBezTo>
                    <a:cubicBezTo>
                      <a:pt x="3" y="7"/>
                      <a:pt x="2" y="6"/>
                      <a:pt x="2" y="5"/>
                    </a:cubicBezTo>
                    <a:cubicBezTo>
                      <a:pt x="1" y="4"/>
                      <a:pt x="2" y="3"/>
                      <a:pt x="2" y="2"/>
                    </a:cubicBezTo>
                    <a:cubicBezTo>
                      <a:pt x="2" y="2"/>
                      <a:pt x="2" y="2"/>
                      <a:pt x="2" y="2"/>
                    </a:cubicBezTo>
                    <a:cubicBezTo>
                      <a:pt x="3" y="1"/>
                      <a:pt x="4" y="1"/>
                      <a:pt x="5" y="1"/>
                    </a:cubicBezTo>
                    <a:cubicBezTo>
                      <a:pt x="6" y="1"/>
                      <a:pt x="7" y="2"/>
                      <a:pt x="9" y="2"/>
                    </a:cubicBezTo>
                    <a:cubicBezTo>
                      <a:pt x="9" y="3"/>
                      <a:pt x="9" y="3"/>
                      <a:pt x="9" y="3"/>
                    </a:cubicBezTo>
                    <a:cubicBezTo>
                      <a:pt x="9" y="2"/>
                      <a:pt x="9" y="2"/>
                      <a:pt x="9" y="2"/>
                    </a:cubicBezTo>
                    <a:cubicBezTo>
                      <a:pt x="10" y="2"/>
                      <a:pt x="10" y="2"/>
                      <a:pt x="10" y="2"/>
                    </a:cubicBezTo>
                    <a:cubicBezTo>
                      <a:pt x="9" y="2"/>
                      <a:pt x="9" y="2"/>
                      <a:pt x="9" y="2"/>
                    </a:cubicBezTo>
                    <a:cubicBezTo>
                      <a:pt x="8" y="1"/>
                      <a:pt x="6" y="0"/>
                      <a:pt x="5" y="0"/>
                    </a:cubicBezTo>
                    <a:cubicBezTo>
                      <a:pt x="4" y="0"/>
                      <a:pt x="2" y="0"/>
                      <a:pt x="1" y="1"/>
                    </a:cubicBezTo>
                    <a:cubicBezTo>
                      <a:pt x="1" y="1"/>
                      <a:pt x="1" y="1"/>
                      <a:pt x="1" y="1"/>
                    </a:cubicBezTo>
                    <a:cubicBezTo>
                      <a:pt x="0" y="2"/>
                      <a:pt x="0" y="4"/>
                      <a:pt x="1" y="5"/>
                    </a:cubicBezTo>
                    <a:cubicBezTo>
                      <a:pt x="1" y="7"/>
                      <a:pt x="2" y="8"/>
                      <a:pt x="3" y="9"/>
                    </a:cubicBezTo>
                    <a:cubicBezTo>
                      <a:pt x="3" y="9"/>
                      <a:pt x="4" y="9"/>
                      <a:pt x="4" y="9"/>
                    </a:cubicBezTo>
                    <a:cubicBezTo>
                      <a:pt x="5" y="10"/>
                      <a:pt x="7" y="11"/>
                      <a:pt x="8" y="11"/>
                    </a:cubicBezTo>
                    <a:cubicBezTo>
                      <a:pt x="9" y="11"/>
                      <a:pt x="11" y="11"/>
                      <a:pt x="12" y="10"/>
                    </a:cubicBezTo>
                    <a:cubicBezTo>
                      <a:pt x="12" y="10"/>
                      <a:pt x="12" y="10"/>
                      <a:pt x="12" y="10"/>
                    </a:cubicBezTo>
                    <a:cubicBezTo>
                      <a:pt x="12" y="9"/>
                      <a:pt x="13" y="7"/>
                      <a:pt x="12" y="6"/>
                    </a:cubicBezTo>
                    <a:cubicBezTo>
                      <a:pt x="12" y="4"/>
                      <a:pt x="11" y="3"/>
                      <a:pt x="10"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63" name="Freeform 95"/>
              <p:cNvSpPr>
                <a:spLocks/>
              </p:cNvSpPr>
              <p:nvPr/>
            </p:nvSpPr>
            <p:spPr bwMode="auto">
              <a:xfrm>
                <a:off x="680" y="1463"/>
                <a:ext cx="28" cy="26"/>
              </a:xfrm>
              <a:custGeom>
                <a:avLst/>
                <a:gdLst>
                  <a:gd name="T0" fmla="*/ 9 w 12"/>
                  <a:gd name="T1" fmla="*/ 2 h 11"/>
                  <a:gd name="T2" fmla="*/ 11 w 12"/>
                  <a:gd name="T3" fmla="*/ 9 h 11"/>
                  <a:gd name="T4" fmla="*/ 3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2"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64" name="Freeform 96"/>
              <p:cNvSpPr>
                <a:spLocks/>
              </p:cNvSpPr>
              <p:nvPr/>
            </p:nvSpPr>
            <p:spPr bwMode="auto">
              <a:xfrm>
                <a:off x="680" y="1463"/>
                <a:ext cx="28"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10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0" y="9"/>
                    </a:cubicBezTo>
                    <a:cubicBezTo>
                      <a:pt x="10" y="9"/>
                      <a:pt x="10" y="9"/>
                      <a:pt x="10" y="9"/>
                    </a:cubicBezTo>
                    <a:cubicBezTo>
                      <a:pt x="10" y="10"/>
                      <a:pt x="9" y="10"/>
                      <a:pt x="8" y="10"/>
                    </a:cubicBezTo>
                    <a:cubicBezTo>
                      <a:pt x="7" y="10"/>
                      <a:pt x="5" y="10"/>
                      <a:pt x="4" y="9"/>
                    </a:cubicBezTo>
                    <a:cubicBezTo>
                      <a:pt x="4" y="9"/>
                      <a:pt x="4" y="9"/>
                      <a:pt x="4" y="8"/>
                    </a:cubicBezTo>
                    <a:cubicBezTo>
                      <a:pt x="3" y="7"/>
                      <a:pt x="2" y="6"/>
                      <a:pt x="1" y="5"/>
                    </a:cubicBezTo>
                    <a:cubicBezTo>
                      <a:pt x="1" y="4"/>
                      <a:pt x="1" y="3"/>
                      <a:pt x="2" y="2"/>
                    </a:cubicBezTo>
                    <a:cubicBezTo>
                      <a:pt x="2" y="2"/>
                      <a:pt x="2" y="2"/>
                      <a:pt x="2" y="2"/>
                    </a:cubicBezTo>
                    <a:cubicBezTo>
                      <a:pt x="3" y="1"/>
                      <a:pt x="4" y="1"/>
                      <a:pt x="5" y="1"/>
                    </a:cubicBezTo>
                    <a:cubicBezTo>
                      <a:pt x="6" y="1"/>
                      <a:pt x="7" y="2"/>
                      <a:pt x="8" y="2"/>
                    </a:cubicBezTo>
                    <a:cubicBezTo>
                      <a:pt x="8" y="3"/>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3"/>
                      <a:pt x="0" y="4"/>
                      <a:pt x="0" y="5"/>
                    </a:cubicBezTo>
                    <a:cubicBezTo>
                      <a:pt x="1" y="7"/>
                      <a:pt x="2" y="8"/>
                      <a:pt x="3" y="9"/>
                    </a:cubicBezTo>
                    <a:cubicBezTo>
                      <a:pt x="3" y="9"/>
                      <a:pt x="3" y="9"/>
                      <a:pt x="3" y="10"/>
                    </a:cubicBezTo>
                    <a:cubicBezTo>
                      <a:pt x="5" y="11"/>
                      <a:pt x="6" y="11"/>
                      <a:pt x="8" y="11"/>
                    </a:cubicBezTo>
                    <a:cubicBezTo>
                      <a:pt x="9" y="11"/>
                      <a:pt x="10" y="11"/>
                      <a:pt x="11" y="10"/>
                    </a:cubicBezTo>
                    <a:cubicBezTo>
                      <a:pt x="11" y="10"/>
                      <a:pt x="11" y="10"/>
                      <a:pt x="11" y="10"/>
                    </a:cubicBezTo>
                    <a:cubicBezTo>
                      <a:pt x="12" y="9"/>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65" name="Freeform 97"/>
              <p:cNvSpPr>
                <a:spLocks/>
              </p:cNvSpPr>
              <p:nvPr/>
            </p:nvSpPr>
            <p:spPr bwMode="auto">
              <a:xfrm>
                <a:off x="725" y="1536"/>
                <a:ext cx="28" cy="26"/>
              </a:xfrm>
              <a:custGeom>
                <a:avLst/>
                <a:gdLst>
                  <a:gd name="T0" fmla="*/ 9 w 12"/>
                  <a:gd name="T1" fmla="*/ 2 h 11"/>
                  <a:gd name="T2" fmla="*/ 10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0" y="9"/>
                    </a:cubicBezTo>
                    <a:cubicBezTo>
                      <a:pt x="9" y="11"/>
                      <a:pt x="6" y="11"/>
                      <a:pt x="3" y="9"/>
                    </a:cubicBezTo>
                    <a:cubicBezTo>
                      <a:pt x="0" y="7"/>
                      <a:pt x="0" y="3"/>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66" name="Freeform 98"/>
              <p:cNvSpPr>
                <a:spLocks/>
              </p:cNvSpPr>
              <p:nvPr/>
            </p:nvSpPr>
            <p:spPr bwMode="auto">
              <a:xfrm>
                <a:off x="725" y="1536"/>
                <a:ext cx="28" cy="26"/>
              </a:xfrm>
              <a:custGeom>
                <a:avLst/>
                <a:gdLst>
                  <a:gd name="T0" fmla="*/ 9 w 12"/>
                  <a:gd name="T1" fmla="*/ 2 h 11"/>
                  <a:gd name="T2" fmla="*/ 8 w 12"/>
                  <a:gd name="T3" fmla="*/ 3 h 11"/>
                  <a:gd name="T4" fmla="*/ 10 w 12"/>
                  <a:gd name="T5" fmla="*/ 6 h 11"/>
                  <a:gd name="T6" fmla="*/ 10 w 12"/>
                  <a:gd name="T7" fmla="*/ 9 h 11"/>
                  <a:gd name="T8" fmla="*/ 10 w 12"/>
                  <a:gd name="T9" fmla="*/ 9 h 11"/>
                  <a:gd name="T10" fmla="*/ 7 w 12"/>
                  <a:gd name="T11" fmla="*/ 10 h 11"/>
                  <a:gd name="T12" fmla="*/ 4 w 12"/>
                  <a:gd name="T13" fmla="*/ 9 h 11"/>
                  <a:gd name="T14" fmla="*/ 3 w 12"/>
                  <a:gd name="T15" fmla="*/ 8 h 11"/>
                  <a:gd name="T16" fmla="*/ 1 w 12"/>
                  <a:gd name="T17" fmla="*/ 5 h 11"/>
                  <a:gd name="T18" fmla="*/ 1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2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9" y="4"/>
                      <a:pt x="10" y="5"/>
                      <a:pt x="10" y="6"/>
                    </a:cubicBezTo>
                    <a:cubicBezTo>
                      <a:pt x="11" y="7"/>
                      <a:pt x="11" y="8"/>
                      <a:pt x="10" y="9"/>
                    </a:cubicBezTo>
                    <a:cubicBezTo>
                      <a:pt x="10" y="9"/>
                      <a:pt x="10" y="9"/>
                      <a:pt x="10" y="9"/>
                    </a:cubicBezTo>
                    <a:cubicBezTo>
                      <a:pt x="9" y="10"/>
                      <a:pt x="8" y="10"/>
                      <a:pt x="7" y="10"/>
                    </a:cubicBezTo>
                    <a:cubicBezTo>
                      <a:pt x="6" y="10"/>
                      <a:pt x="5" y="9"/>
                      <a:pt x="4" y="9"/>
                    </a:cubicBezTo>
                    <a:cubicBezTo>
                      <a:pt x="4" y="8"/>
                      <a:pt x="3" y="8"/>
                      <a:pt x="3" y="8"/>
                    </a:cubicBezTo>
                    <a:cubicBezTo>
                      <a:pt x="2" y="7"/>
                      <a:pt x="1" y="6"/>
                      <a:pt x="1" y="5"/>
                    </a:cubicBezTo>
                    <a:cubicBezTo>
                      <a:pt x="1" y="4"/>
                      <a:pt x="1" y="3"/>
                      <a:pt x="1" y="2"/>
                    </a:cubicBezTo>
                    <a:cubicBezTo>
                      <a:pt x="2" y="2"/>
                      <a:pt x="2" y="2"/>
                      <a:pt x="2" y="2"/>
                    </a:cubicBezTo>
                    <a:cubicBezTo>
                      <a:pt x="2" y="1"/>
                      <a:pt x="3" y="1"/>
                      <a:pt x="4" y="1"/>
                    </a:cubicBezTo>
                    <a:cubicBezTo>
                      <a:pt x="5" y="1"/>
                      <a:pt x="7" y="1"/>
                      <a:pt x="8" y="2"/>
                    </a:cubicBezTo>
                    <a:cubicBezTo>
                      <a:pt x="8" y="2"/>
                      <a:pt x="8" y="3"/>
                      <a:pt x="8" y="3"/>
                    </a:cubicBezTo>
                    <a:cubicBezTo>
                      <a:pt x="9" y="2"/>
                      <a:pt x="9" y="2"/>
                      <a:pt x="9" y="2"/>
                    </a:cubicBezTo>
                    <a:cubicBezTo>
                      <a:pt x="9" y="2"/>
                      <a:pt x="9" y="2"/>
                      <a:pt x="9" y="2"/>
                    </a:cubicBezTo>
                    <a:cubicBezTo>
                      <a:pt x="9" y="2"/>
                      <a:pt x="9" y="2"/>
                      <a:pt x="9" y="2"/>
                    </a:cubicBezTo>
                    <a:cubicBezTo>
                      <a:pt x="7" y="1"/>
                      <a:pt x="6" y="0"/>
                      <a:pt x="4" y="0"/>
                    </a:cubicBezTo>
                    <a:cubicBezTo>
                      <a:pt x="3" y="0"/>
                      <a:pt x="2" y="0"/>
                      <a:pt x="1" y="1"/>
                    </a:cubicBezTo>
                    <a:cubicBezTo>
                      <a:pt x="1" y="1"/>
                      <a:pt x="1" y="1"/>
                      <a:pt x="1" y="1"/>
                    </a:cubicBezTo>
                    <a:cubicBezTo>
                      <a:pt x="0" y="2"/>
                      <a:pt x="0" y="4"/>
                      <a:pt x="0" y="5"/>
                    </a:cubicBezTo>
                    <a:cubicBezTo>
                      <a:pt x="0" y="7"/>
                      <a:pt x="1" y="8"/>
                      <a:pt x="3" y="9"/>
                    </a:cubicBezTo>
                    <a:cubicBezTo>
                      <a:pt x="3" y="9"/>
                      <a:pt x="3" y="9"/>
                      <a:pt x="3" y="9"/>
                    </a:cubicBezTo>
                    <a:cubicBezTo>
                      <a:pt x="4" y="10"/>
                      <a:pt x="6" y="11"/>
                      <a:pt x="7" y="11"/>
                    </a:cubicBezTo>
                    <a:cubicBezTo>
                      <a:pt x="9" y="11"/>
                      <a:pt x="10" y="11"/>
                      <a:pt x="11" y="10"/>
                    </a:cubicBezTo>
                    <a:cubicBezTo>
                      <a:pt x="11" y="10"/>
                      <a:pt x="11" y="10"/>
                      <a:pt x="11" y="10"/>
                    </a:cubicBezTo>
                    <a:cubicBezTo>
                      <a:pt x="12" y="9"/>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67" name="Freeform 99"/>
              <p:cNvSpPr>
                <a:spLocks/>
              </p:cNvSpPr>
              <p:nvPr/>
            </p:nvSpPr>
            <p:spPr bwMode="auto">
              <a:xfrm>
                <a:off x="710" y="1510"/>
                <a:ext cx="31" cy="26"/>
              </a:xfrm>
              <a:custGeom>
                <a:avLst/>
                <a:gdLst>
                  <a:gd name="T0" fmla="*/ 9 w 13"/>
                  <a:gd name="T1" fmla="*/ 2 h 11"/>
                  <a:gd name="T2" fmla="*/ 11 w 13"/>
                  <a:gd name="T3" fmla="*/ 10 h 11"/>
                  <a:gd name="T4" fmla="*/ 4 w 13"/>
                  <a:gd name="T5" fmla="*/ 9 h 11"/>
                  <a:gd name="T6" fmla="*/ 2 w 13"/>
                  <a:gd name="T7" fmla="*/ 2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8"/>
                      <a:pt x="11" y="10"/>
                    </a:cubicBezTo>
                    <a:cubicBezTo>
                      <a:pt x="10" y="11"/>
                      <a:pt x="6" y="11"/>
                      <a:pt x="4" y="9"/>
                    </a:cubicBezTo>
                    <a:cubicBezTo>
                      <a:pt x="1" y="7"/>
                      <a:pt x="0" y="4"/>
                      <a:pt x="2" y="2"/>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68" name="Freeform 100"/>
              <p:cNvSpPr>
                <a:spLocks/>
              </p:cNvSpPr>
              <p:nvPr/>
            </p:nvSpPr>
            <p:spPr bwMode="auto">
              <a:xfrm>
                <a:off x="710" y="1510"/>
                <a:ext cx="31" cy="26"/>
              </a:xfrm>
              <a:custGeom>
                <a:avLst/>
                <a:gdLst>
                  <a:gd name="T0" fmla="*/ 9 w 13"/>
                  <a:gd name="T1" fmla="*/ 2 h 11"/>
                  <a:gd name="T2" fmla="*/ 9 w 13"/>
                  <a:gd name="T3" fmla="*/ 3 h 11"/>
                  <a:gd name="T4" fmla="*/ 11 w 13"/>
                  <a:gd name="T5" fmla="*/ 6 h 11"/>
                  <a:gd name="T6" fmla="*/ 11 w 13"/>
                  <a:gd name="T7" fmla="*/ 9 h 11"/>
                  <a:gd name="T8" fmla="*/ 11 w 13"/>
                  <a:gd name="T9" fmla="*/ 9 h 11"/>
                  <a:gd name="T10" fmla="*/ 8 w 13"/>
                  <a:gd name="T11" fmla="*/ 10 h 11"/>
                  <a:gd name="T12" fmla="*/ 4 w 13"/>
                  <a:gd name="T13" fmla="*/ 9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3 h 11"/>
                  <a:gd name="T26" fmla="*/ 9 w 13"/>
                  <a:gd name="T27" fmla="*/ 3 h 11"/>
                  <a:gd name="T28" fmla="*/ 9 w 13"/>
                  <a:gd name="T29" fmla="*/ 2 h 11"/>
                  <a:gd name="T30" fmla="*/ 10 w 13"/>
                  <a:gd name="T31" fmla="*/ 2 h 11"/>
                  <a:gd name="T32" fmla="*/ 9 w 13"/>
                  <a:gd name="T33" fmla="*/ 2 h 11"/>
                  <a:gd name="T34" fmla="*/ 5 w 13"/>
                  <a:gd name="T35" fmla="*/ 0 h 11"/>
                  <a:gd name="T36" fmla="*/ 1 w 13"/>
                  <a:gd name="T37" fmla="*/ 1 h 11"/>
                  <a:gd name="T38" fmla="*/ 1 w 13"/>
                  <a:gd name="T39" fmla="*/ 2 h 11"/>
                  <a:gd name="T40" fmla="*/ 1 w 13"/>
                  <a:gd name="T41" fmla="*/ 5 h 11"/>
                  <a:gd name="T42" fmla="*/ 3 w 13"/>
                  <a:gd name="T43" fmla="*/ 9 h 11"/>
                  <a:gd name="T44" fmla="*/ 4 w 13"/>
                  <a:gd name="T45" fmla="*/ 10 h 11"/>
                  <a:gd name="T46" fmla="*/ 8 w 13"/>
                  <a:gd name="T47" fmla="*/ 11 h 11"/>
                  <a:gd name="T48" fmla="*/ 12 w 13"/>
                  <a:gd name="T49" fmla="*/ 10 h 11"/>
                  <a:gd name="T50" fmla="*/ 12 w 13"/>
                  <a:gd name="T51" fmla="*/ 10 h 11"/>
                  <a:gd name="T52" fmla="*/ 12 w 13"/>
                  <a:gd name="T53" fmla="*/ 6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3"/>
                      <a:pt x="9" y="3"/>
                      <a:pt x="9" y="3"/>
                    </a:cubicBezTo>
                    <a:cubicBezTo>
                      <a:pt x="10" y="4"/>
                      <a:pt x="11" y="5"/>
                      <a:pt x="11" y="6"/>
                    </a:cubicBezTo>
                    <a:cubicBezTo>
                      <a:pt x="12" y="7"/>
                      <a:pt x="11" y="8"/>
                      <a:pt x="11" y="9"/>
                    </a:cubicBezTo>
                    <a:cubicBezTo>
                      <a:pt x="11" y="9"/>
                      <a:pt x="11" y="9"/>
                      <a:pt x="11" y="9"/>
                    </a:cubicBezTo>
                    <a:cubicBezTo>
                      <a:pt x="10" y="10"/>
                      <a:pt x="9" y="10"/>
                      <a:pt x="8" y="10"/>
                    </a:cubicBezTo>
                    <a:cubicBezTo>
                      <a:pt x="7" y="10"/>
                      <a:pt x="6" y="10"/>
                      <a:pt x="4" y="9"/>
                    </a:cubicBezTo>
                    <a:cubicBezTo>
                      <a:pt x="4" y="9"/>
                      <a:pt x="4" y="9"/>
                      <a:pt x="4" y="8"/>
                    </a:cubicBezTo>
                    <a:cubicBezTo>
                      <a:pt x="3" y="7"/>
                      <a:pt x="2" y="6"/>
                      <a:pt x="2" y="5"/>
                    </a:cubicBezTo>
                    <a:cubicBezTo>
                      <a:pt x="2" y="4"/>
                      <a:pt x="2" y="3"/>
                      <a:pt x="2" y="2"/>
                    </a:cubicBezTo>
                    <a:cubicBezTo>
                      <a:pt x="2" y="2"/>
                      <a:pt x="2" y="2"/>
                      <a:pt x="2" y="2"/>
                    </a:cubicBezTo>
                    <a:cubicBezTo>
                      <a:pt x="3" y="1"/>
                      <a:pt x="4" y="1"/>
                      <a:pt x="5" y="1"/>
                    </a:cubicBezTo>
                    <a:cubicBezTo>
                      <a:pt x="6" y="1"/>
                      <a:pt x="7" y="2"/>
                      <a:pt x="9" y="3"/>
                    </a:cubicBezTo>
                    <a:cubicBezTo>
                      <a:pt x="9" y="3"/>
                      <a:pt x="9" y="3"/>
                      <a:pt x="9" y="3"/>
                    </a:cubicBezTo>
                    <a:cubicBezTo>
                      <a:pt x="9" y="2"/>
                      <a:pt x="9" y="2"/>
                      <a:pt x="9" y="2"/>
                    </a:cubicBezTo>
                    <a:cubicBezTo>
                      <a:pt x="10" y="2"/>
                      <a:pt x="10" y="2"/>
                      <a:pt x="10" y="2"/>
                    </a:cubicBezTo>
                    <a:cubicBezTo>
                      <a:pt x="10" y="2"/>
                      <a:pt x="9" y="2"/>
                      <a:pt x="9" y="2"/>
                    </a:cubicBezTo>
                    <a:cubicBezTo>
                      <a:pt x="8" y="1"/>
                      <a:pt x="6" y="0"/>
                      <a:pt x="5" y="0"/>
                    </a:cubicBezTo>
                    <a:cubicBezTo>
                      <a:pt x="4" y="0"/>
                      <a:pt x="2" y="0"/>
                      <a:pt x="1" y="1"/>
                    </a:cubicBezTo>
                    <a:cubicBezTo>
                      <a:pt x="1" y="2"/>
                      <a:pt x="1" y="2"/>
                      <a:pt x="1" y="2"/>
                    </a:cubicBezTo>
                    <a:cubicBezTo>
                      <a:pt x="1" y="3"/>
                      <a:pt x="0" y="4"/>
                      <a:pt x="1" y="5"/>
                    </a:cubicBezTo>
                    <a:cubicBezTo>
                      <a:pt x="1" y="7"/>
                      <a:pt x="2" y="8"/>
                      <a:pt x="3" y="9"/>
                    </a:cubicBezTo>
                    <a:cubicBezTo>
                      <a:pt x="4" y="9"/>
                      <a:pt x="4" y="9"/>
                      <a:pt x="4" y="10"/>
                    </a:cubicBezTo>
                    <a:cubicBezTo>
                      <a:pt x="5" y="11"/>
                      <a:pt x="7" y="11"/>
                      <a:pt x="8" y="11"/>
                    </a:cubicBezTo>
                    <a:cubicBezTo>
                      <a:pt x="9" y="11"/>
                      <a:pt x="11" y="11"/>
                      <a:pt x="12" y="10"/>
                    </a:cubicBezTo>
                    <a:cubicBezTo>
                      <a:pt x="12" y="10"/>
                      <a:pt x="12" y="10"/>
                      <a:pt x="12" y="10"/>
                    </a:cubicBezTo>
                    <a:cubicBezTo>
                      <a:pt x="13" y="9"/>
                      <a:pt x="13" y="7"/>
                      <a:pt x="12" y="6"/>
                    </a:cubicBezTo>
                    <a:cubicBezTo>
                      <a:pt x="12" y="4"/>
                      <a:pt x="11" y="3"/>
                      <a:pt x="10"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69" name="Freeform 101"/>
              <p:cNvSpPr>
                <a:spLocks/>
              </p:cNvSpPr>
              <p:nvPr/>
            </p:nvSpPr>
            <p:spPr bwMode="auto">
              <a:xfrm>
                <a:off x="696" y="1486"/>
                <a:ext cx="29" cy="26"/>
              </a:xfrm>
              <a:custGeom>
                <a:avLst/>
                <a:gdLst>
                  <a:gd name="T0" fmla="*/ 9 w 12"/>
                  <a:gd name="T1" fmla="*/ 2 h 11"/>
                  <a:gd name="T2" fmla="*/ 11 w 12"/>
                  <a:gd name="T3" fmla="*/ 9 h 11"/>
                  <a:gd name="T4" fmla="*/ 3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2"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70" name="Freeform 102"/>
              <p:cNvSpPr>
                <a:spLocks/>
              </p:cNvSpPr>
              <p:nvPr/>
            </p:nvSpPr>
            <p:spPr bwMode="auto">
              <a:xfrm>
                <a:off x="696" y="1486"/>
                <a:ext cx="29"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0" y="9"/>
                    </a:cubicBezTo>
                    <a:cubicBezTo>
                      <a:pt x="10" y="9"/>
                      <a:pt x="10" y="9"/>
                      <a:pt x="10" y="9"/>
                    </a:cubicBezTo>
                    <a:cubicBezTo>
                      <a:pt x="10" y="10"/>
                      <a:pt x="9" y="10"/>
                      <a:pt x="8" y="10"/>
                    </a:cubicBezTo>
                    <a:cubicBezTo>
                      <a:pt x="7" y="10"/>
                      <a:pt x="5" y="10"/>
                      <a:pt x="4" y="9"/>
                    </a:cubicBezTo>
                    <a:cubicBezTo>
                      <a:pt x="4" y="9"/>
                      <a:pt x="4" y="8"/>
                      <a:pt x="4" y="8"/>
                    </a:cubicBezTo>
                    <a:cubicBezTo>
                      <a:pt x="3" y="7"/>
                      <a:pt x="2" y="6"/>
                      <a:pt x="1" y="5"/>
                    </a:cubicBezTo>
                    <a:cubicBezTo>
                      <a:pt x="1" y="4"/>
                      <a:pt x="1" y="3"/>
                      <a:pt x="2" y="2"/>
                    </a:cubicBezTo>
                    <a:cubicBezTo>
                      <a:pt x="2" y="2"/>
                      <a:pt x="2" y="2"/>
                      <a:pt x="2" y="2"/>
                    </a:cubicBezTo>
                    <a:cubicBezTo>
                      <a:pt x="3" y="1"/>
                      <a:pt x="3" y="1"/>
                      <a:pt x="5" y="1"/>
                    </a:cubicBezTo>
                    <a:cubicBezTo>
                      <a:pt x="6" y="1"/>
                      <a:pt x="7" y="2"/>
                      <a:pt x="8" y="2"/>
                    </a:cubicBezTo>
                    <a:cubicBezTo>
                      <a:pt x="8" y="3"/>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8" y="11"/>
                    </a:cubicBezTo>
                    <a:cubicBezTo>
                      <a:pt x="9" y="11"/>
                      <a:pt x="10" y="11"/>
                      <a:pt x="11" y="10"/>
                    </a:cubicBezTo>
                    <a:cubicBezTo>
                      <a:pt x="11" y="10"/>
                      <a:pt x="11" y="10"/>
                      <a:pt x="11" y="10"/>
                    </a:cubicBezTo>
                    <a:cubicBezTo>
                      <a:pt x="12" y="9"/>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71" name="Freeform 103"/>
              <p:cNvSpPr>
                <a:spLocks/>
              </p:cNvSpPr>
              <p:nvPr/>
            </p:nvSpPr>
            <p:spPr bwMode="auto">
              <a:xfrm>
                <a:off x="661" y="1439"/>
                <a:ext cx="28" cy="28"/>
              </a:xfrm>
              <a:custGeom>
                <a:avLst/>
                <a:gdLst>
                  <a:gd name="T0" fmla="*/ 9 w 12"/>
                  <a:gd name="T1" fmla="*/ 3 h 12"/>
                  <a:gd name="T2" fmla="*/ 11 w 12"/>
                  <a:gd name="T3" fmla="*/ 10 h 12"/>
                  <a:gd name="T4" fmla="*/ 3 w 12"/>
                  <a:gd name="T5" fmla="*/ 9 h 12"/>
                  <a:gd name="T6" fmla="*/ 1 w 12"/>
                  <a:gd name="T7" fmla="*/ 2 h 12"/>
                  <a:gd name="T8" fmla="*/ 9 w 12"/>
                  <a:gd name="T9" fmla="*/ 3 h 12"/>
                </a:gdLst>
                <a:ahLst/>
                <a:cxnLst>
                  <a:cxn ang="0">
                    <a:pos x="T0" y="T1"/>
                  </a:cxn>
                  <a:cxn ang="0">
                    <a:pos x="T2" y="T3"/>
                  </a:cxn>
                  <a:cxn ang="0">
                    <a:pos x="T4" y="T5"/>
                  </a:cxn>
                  <a:cxn ang="0">
                    <a:pos x="T6" y="T7"/>
                  </a:cxn>
                  <a:cxn ang="0">
                    <a:pos x="T8" y="T9"/>
                  </a:cxn>
                </a:cxnLst>
                <a:rect l="0" t="0" r="r" b="b"/>
                <a:pathLst>
                  <a:path w="12" h="12">
                    <a:moveTo>
                      <a:pt x="9" y="3"/>
                    </a:moveTo>
                    <a:cubicBezTo>
                      <a:pt x="11" y="5"/>
                      <a:pt x="12" y="8"/>
                      <a:pt x="11" y="10"/>
                    </a:cubicBezTo>
                    <a:cubicBezTo>
                      <a:pt x="9" y="12"/>
                      <a:pt x="6" y="11"/>
                      <a:pt x="3" y="9"/>
                    </a:cubicBezTo>
                    <a:cubicBezTo>
                      <a:pt x="1" y="7"/>
                      <a:pt x="0" y="4"/>
                      <a:pt x="1" y="2"/>
                    </a:cubicBezTo>
                    <a:cubicBezTo>
                      <a:pt x="3" y="0"/>
                      <a:pt x="6" y="1"/>
                      <a:pt x="9"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72" name="Freeform 104"/>
              <p:cNvSpPr>
                <a:spLocks/>
              </p:cNvSpPr>
              <p:nvPr/>
            </p:nvSpPr>
            <p:spPr bwMode="auto">
              <a:xfrm>
                <a:off x="661" y="1439"/>
                <a:ext cx="28" cy="28"/>
              </a:xfrm>
              <a:custGeom>
                <a:avLst/>
                <a:gdLst>
                  <a:gd name="T0" fmla="*/ 9 w 12"/>
                  <a:gd name="T1" fmla="*/ 3 h 12"/>
                  <a:gd name="T2" fmla="*/ 8 w 12"/>
                  <a:gd name="T3" fmla="*/ 3 h 12"/>
                  <a:gd name="T4" fmla="*/ 11 w 12"/>
                  <a:gd name="T5" fmla="*/ 6 h 12"/>
                  <a:gd name="T6" fmla="*/ 10 w 12"/>
                  <a:gd name="T7" fmla="*/ 9 h 12"/>
                  <a:gd name="T8" fmla="*/ 10 w 12"/>
                  <a:gd name="T9" fmla="*/ 10 h 12"/>
                  <a:gd name="T10" fmla="*/ 7 w 12"/>
                  <a:gd name="T11" fmla="*/ 11 h 12"/>
                  <a:gd name="T12" fmla="*/ 4 w 12"/>
                  <a:gd name="T13" fmla="*/ 9 h 12"/>
                  <a:gd name="T14" fmla="*/ 4 w 12"/>
                  <a:gd name="T15" fmla="*/ 9 h 12"/>
                  <a:gd name="T16" fmla="*/ 1 w 12"/>
                  <a:gd name="T17" fmla="*/ 5 h 12"/>
                  <a:gd name="T18" fmla="*/ 2 w 12"/>
                  <a:gd name="T19" fmla="*/ 3 h 12"/>
                  <a:gd name="T20" fmla="*/ 2 w 12"/>
                  <a:gd name="T21" fmla="*/ 2 h 12"/>
                  <a:gd name="T22" fmla="*/ 4 w 12"/>
                  <a:gd name="T23" fmla="*/ 1 h 12"/>
                  <a:gd name="T24" fmla="*/ 8 w 12"/>
                  <a:gd name="T25" fmla="*/ 3 h 12"/>
                  <a:gd name="T26" fmla="*/ 8 w 12"/>
                  <a:gd name="T27" fmla="*/ 3 h 12"/>
                  <a:gd name="T28" fmla="*/ 9 w 12"/>
                  <a:gd name="T29" fmla="*/ 3 h 12"/>
                  <a:gd name="T30" fmla="*/ 9 w 12"/>
                  <a:gd name="T31" fmla="*/ 2 h 12"/>
                  <a:gd name="T32" fmla="*/ 9 w 12"/>
                  <a:gd name="T33" fmla="*/ 2 h 12"/>
                  <a:gd name="T34" fmla="*/ 4 w 12"/>
                  <a:gd name="T35" fmla="*/ 0 h 12"/>
                  <a:gd name="T36" fmla="*/ 1 w 12"/>
                  <a:gd name="T37" fmla="*/ 2 h 12"/>
                  <a:gd name="T38" fmla="*/ 1 w 12"/>
                  <a:gd name="T39" fmla="*/ 2 h 12"/>
                  <a:gd name="T40" fmla="*/ 0 w 12"/>
                  <a:gd name="T41" fmla="*/ 6 h 12"/>
                  <a:gd name="T42" fmla="*/ 3 w 12"/>
                  <a:gd name="T43" fmla="*/ 10 h 12"/>
                  <a:gd name="T44" fmla="*/ 3 w 12"/>
                  <a:gd name="T45" fmla="*/ 10 h 12"/>
                  <a:gd name="T46" fmla="*/ 7 w 12"/>
                  <a:gd name="T47" fmla="*/ 12 h 12"/>
                  <a:gd name="T48" fmla="*/ 11 w 12"/>
                  <a:gd name="T49" fmla="*/ 10 h 12"/>
                  <a:gd name="T50" fmla="*/ 11 w 12"/>
                  <a:gd name="T51" fmla="*/ 10 h 12"/>
                  <a:gd name="T52" fmla="*/ 12 w 12"/>
                  <a:gd name="T53" fmla="*/ 6 h 12"/>
                  <a:gd name="T54" fmla="*/ 9 w 12"/>
                  <a:gd name="T55" fmla="*/ 2 h 12"/>
                  <a:gd name="T56" fmla="*/ 9 w 12"/>
                  <a:gd name="T5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2">
                    <a:moveTo>
                      <a:pt x="9" y="3"/>
                    </a:moveTo>
                    <a:cubicBezTo>
                      <a:pt x="8" y="3"/>
                      <a:pt x="8" y="3"/>
                      <a:pt x="8" y="3"/>
                    </a:cubicBezTo>
                    <a:cubicBezTo>
                      <a:pt x="10" y="4"/>
                      <a:pt x="10" y="5"/>
                      <a:pt x="11" y="6"/>
                    </a:cubicBezTo>
                    <a:cubicBezTo>
                      <a:pt x="11" y="8"/>
                      <a:pt x="11" y="9"/>
                      <a:pt x="10" y="9"/>
                    </a:cubicBezTo>
                    <a:cubicBezTo>
                      <a:pt x="10" y="10"/>
                      <a:pt x="10" y="10"/>
                      <a:pt x="10" y="10"/>
                    </a:cubicBezTo>
                    <a:cubicBezTo>
                      <a:pt x="10" y="10"/>
                      <a:pt x="9" y="11"/>
                      <a:pt x="7" y="11"/>
                    </a:cubicBezTo>
                    <a:cubicBezTo>
                      <a:pt x="6" y="10"/>
                      <a:pt x="5" y="10"/>
                      <a:pt x="4" y="9"/>
                    </a:cubicBezTo>
                    <a:cubicBezTo>
                      <a:pt x="4" y="9"/>
                      <a:pt x="4" y="9"/>
                      <a:pt x="4" y="9"/>
                    </a:cubicBezTo>
                    <a:cubicBezTo>
                      <a:pt x="2" y="8"/>
                      <a:pt x="2" y="7"/>
                      <a:pt x="1" y="5"/>
                    </a:cubicBezTo>
                    <a:cubicBezTo>
                      <a:pt x="1" y="4"/>
                      <a:pt x="1" y="3"/>
                      <a:pt x="2" y="3"/>
                    </a:cubicBezTo>
                    <a:cubicBezTo>
                      <a:pt x="2" y="2"/>
                      <a:pt x="2" y="2"/>
                      <a:pt x="2" y="2"/>
                    </a:cubicBezTo>
                    <a:cubicBezTo>
                      <a:pt x="2" y="2"/>
                      <a:pt x="3" y="1"/>
                      <a:pt x="4" y="1"/>
                    </a:cubicBezTo>
                    <a:cubicBezTo>
                      <a:pt x="6" y="1"/>
                      <a:pt x="7" y="2"/>
                      <a:pt x="8" y="3"/>
                    </a:cubicBezTo>
                    <a:cubicBezTo>
                      <a:pt x="8" y="3"/>
                      <a:pt x="8" y="3"/>
                      <a:pt x="8" y="3"/>
                    </a:cubicBezTo>
                    <a:cubicBezTo>
                      <a:pt x="9" y="3"/>
                      <a:pt x="9" y="3"/>
                      <a:pt x="9" y="3"/>
                    </a:cubicBezTo>
                    <a:cubicBezTo>
                      <a:pt x="9" y="2"/>
                      <a:pt x="9" y="2"/>
                      <a:pt x="9" y="2"/>
                    </a:cubicBezTo>
                    <a:cubicBezTo>
                      <a:pt x="9" y="2"/>
                      <a:pt x="9" y="2"/>
                      <a:pt x="9" y="2"/>
                    </a:cubicBezTo>
                    <a:cubicBezTo>
                      <a:pt x="7" y="1"/>
                      <a:pt x="6" y="0"/>
                      <a:pt x="4" y="0"/>
                    </a:cubicBezTo>
                    <a:cubicBezTo>
                      <a:pt x="3" y="0"/>
                      <a:pt x="2" y="1"/>
                      <a:pt x="1" y="2"/>
                    </a:cubicBezTo>
                    <a:cubicBezTo>
                      <a:pt x="1" y="2"/>
                      <a:pt x="1" y="2"/>
                      <a:pt x="1" y="2"/>
                    </a:cubicBezTo>
                    <a:cubicBezTo>
                      <a:pt x="0" y="3"/>
                      <a:pt x="0" y="4"/>
                      <a:pt x="0" y="6"/>
                    </a:cubicBezTo>
                    <a:cubicBezTo>
                      <a:pt x="1" y="7"/>
                      <a:pt x="2" y="9"/>
                      <a:pt x="3" y="10"/>
                    </a:cubicBezTo>
                    <a:cubicBezTo>
                      <a:pt x="3" y="10"/>
                      <a:pt x="3" y="10"/>
                      <a:pt x="3" y="10"/>
                    </a:cubicBezTo>
                    <a:cubicBezTo>
                      <a:pt x="5" y="11"/>
                      <a:pt x="6" y="12"/>
                      <a:pt x="7" y="12"/>
                    </a:cubicBezTo>
                    <a:cubicBezTo>
                      <a:pt x="9" y="12"/>
                      <a:pt x="10" y="11"/>
                      <a:pt x="11" y="10"/>
                    </a:cubicBezTo>
                    <a:cubicBezTo>
                      <a:pt x="11" y="10"/>
                      <a:pt x="11" y="10"/>
                      <a:pt x="11" y="10"/>
                    </a:cubicBezTo>
                    <a:cubicBezTo>
                      <a:pt x="12" y="9"/>
                      <a:pt x="12" y="8"/>
                      <a:pt x="12" y="6"/>
                    </a:cubicBezTo>
                    <a:cubicBezTo>
                      <a:pt x="11" y="5"/>
                      <a:pt x="10" y="3"/>
                      <a:pt x="9" y="2"/>
                    </a:cubicBezTo>
                    <a:cubicBezTo>
                      <a:pt x="9" y="3"/>
                      <a:pt x="9" y="3"/>
                      <a:pt x="9"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73" name="Freeform 105"/>
              <p:cNvSpPr>
                <a:spLocks/>
              </p:cNvSpPr>
              <p:nvPr/>
            </p:nvSpPr>
            <p:spPr bwMode="auto">
              <a:xfrm>
                <a:off x="640" y="1418"/>
                <a:ext cx="28" cy="26"/>
              </a:xfrm>
              <a:custGeom>
                <a:avLst/>
                <a:gdLst>
                  <a:gd name="T0" fmla="*/ 9 w 12"/>
                  <a:gd name="T1" fmla="*/ 2 h 11"/>
                  <a:gd name="T2" fmla="*/ 11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74" name="Freeform 106"/>
              <p:cNvSpPr>
                <a:spLocks/>
              </p:cNvSpPr>
              <p:nvPr/>
            </p:nvSpPr>
            <p:spPr bwMode="auto">
              <a:xfrm>
                <a:off x="640" y="1418"/>
                <a:ext cx="28"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0" y="5"/>
                      <a:pt x="11" y="6"/>
                    </a:cubicBezTo>
                    <a:cubicBezTo>
                      <a:pt x="11" y="7"/>
                      <a:pt x="11" y="8"/>
                      <a:pt x="10" y="9"/>
                    </a:cubicBezTo>
                    <a:cubicBezTo>
                      <a:pt x="10" y="9"/>
                      <a:pt x="10" y="9"/>
                      <a:pt x="10" y="9"/>
                    </a:cubicBezTo>
                    <a:cubicBezTo>
                      <a:pt x="10" y="10"/>
                      <a:pt x="9" y="10"/>
                      <a:pt x="8" y="10"/>
                    </a:cubicBezTo>
                    <a:cubicBezTo>
                      <a:pt x="6" y="10"/>
                      <a:pt x="5" y="10"/>
                      <a:pt x="4" y="9"/>
                    </a:cubicBezTo>
                    <a:cubicBezTo>
                      <a:pt x="4" y="9"/>
                      <a:pt x="4" y="8"/>
                      <a:pt x="4" y="8"/>
                    </a:cubicBezTo>
                    <a:cubicBezTo>
                      <a:pt x="3" y="7"/>
                      <a:pt x="2" y="6"/>
                      <a:pt x="1" y="5"/>
                    </a:cubicBezTo>
                    <a:cubicBezTo>
                      <a:pt x="1" y="4"/>
                      <a:pt x="1" y="3"/>
                      <a:pt x="2" y="2"/>
                    </a:cubicBezTo>
                    <a:cubicBezTo>
                      <a:pt x="2" y="2"/>
                      <a:pt x="2" y="2"/>
                      <a:pt x="2" y="2"/>
                    </a:cubicBezTo>
                    <a:cubicBezTo>
                      <a:pt x="2" y="1"/>
                      <a:pt x="3" y="1"/>
                      <a:pt x="5" y="1"/>
                    </a:cubicBezTo>
                    <a:cubicBezTo>
                      <a:pt x="6" y="1"/>
                      <a:pt x="7" y="2"/>
                      <a:pt x="8" y="2"/>
                    </a:cubicBezTo>
                    <a:cubicBezTo>
                      <a:pt x="8" y="2"/>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8" y="11"/>
                    </a:cubicBezTo>
                    <a:cubicBezTo>
                      <a:pt x="9" y="11"/>
                      <a:pt x="10" y="11"/>
                      <a:pt x="11" y="10"/>
                    </a:cubicBezTo>
                    <a:cubicBezTo>
                      <a:pt x="11" y="10"/>
                      <a:pt x="11" y="10"/>
                      <a:pt x="11" y="10"/>
                    </a:cubicBezTo>
                    <a:cubicBezTo>
                      <a:pt x="12" y="9"/>
                      <a:pt x="12" y="7"/>
                      <a:pt x="12" y="6"/>
                    </a:cubicBezTo>
                    <a:cubicBezTo>
                      <a:pt x="11"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75" name="Freeform 107"/>
              <p:cNvSpPr>
                <a:spLocks/>
              </p:cNvSpPr>
              <p:nvPr/>
            </p:nvSpPr>
            <p:spPr bwMode="auto">
              <a:xfrm>
                <a:off x="753" y="1656"/>
                <a:ext cx="26" cy="26"/>
              </a:xfrm>
              <a:custGeom>
                <a:avLst/>
                <a:gdLst>
                  <a:gd name="T0" fmla="*/ 7 w 11"/>
                  <a:gd name="T1" fmla="*/ 0 h 11"/>
                  <a:gd name="T2" fmla="*/ 10 w 11"/>
                  <a:gd name="T3" fmla="*/ 7 h 11"/>
                  <a:gd name="T4" fmla="*/ 4 w 11"/>
                  <a:gd name="T5" fmla="*/ 11 h 11"/>
                  <a:gd name="T6" fmla="*/ 1 w 11"/>
                  <a:gd name="T7" fmla="*/ 4 h 11"/>
                  <a:gd name="T8" fmla="*/ 7 w 11"/>
                  <a:gd name="T9" fmla="*/ 0 h 11"/>
                </a:gdLst>
                <a:ahLst/>
                <a:cxnLst>
                  <a:cxn ang="0">
                    <a:pos x="T0" y="T1"/>
                  </a:cxn>
                  <a:cxn ang="0">
                    <a:pos x="T2" y="T3"/>
                  </a:cxn>
                  <a:cxn ang="0">
                    <a:pos x="T4" y="T5"/>
                  </a:cxn>
                  <a:cxn ang="0">
                    <a:pos x="T6" y="T7"/>
                  </a:cxn>
                  <a:cxn ang="0">
                    <a:pos x="T8" y="T9"/>
                  </a:cxn>
                </a:cxnLst>
                <a:rect l="0" t="0" r="r" b="b"/>
                <a:pathLst>
                  <a:path w="11" h="11">
                    <a:moveTo>
                      <a:pt x="7" y="0"/>
                    </a:moveTo>
                    <a:cubicBezTo>
                      <a:pt x="10" y="1"/>
                      <a:pt x="11" y="4"/>
                      <a:pt x="10" y="7"/>
                    </a:cubicBezTo>
                    <a:cubicBezTo>
                      <a:pt x="10" y="10"/>
                      <a:pt x="7" y="11"/>
                      <a:pt x="4" y="11"/>
                    </a:cubicBezTo>
                    <a:cubicBezTo>
                      <a:pt x="2" y="10"/>
                      <a:pt x="0" y="7"/>
                      <a:pt x="1" y="4"/>
                    </a:cubicBezTo>
                    <a:cubicBezTo>
                      <a:pt x="2" y="1"/>
                      <a:pt x="5"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76" name="Freeform 108"/>
              <p:cNvSpPr>
                <a:spLocks/>
              </p:cNvSpPr>
              <p:nvPr/>
            </p:nvSpPr>
            <p:spPr bwMode="auto">
              <a:xfrm>
                <a:off x="753" y="1654"/>
                <a:ext cx="28" cy="31"/>
              </a:xfrm>
              <a:custGeom>
                <a:avLst/>
                <a:gdLst>
                  <a:gd name="T0" fmla="*/ 7 w 12"/>
                  <a:gd name="T1" fmla="*/ 1 h 13"/>
                  <a:gd name="T2" fmla="*/ 7 w 12"/>
                  <a:gd name="T3" fmla="*/ 2 h 13"/>
                  <a:gd name="T4" fmla="*/ 8 w 12"/>
                  <a:gd name="T5" fmla="*/ 2 h 13"/>
                  <a:gd name="T6" fmla="*/ 10 w 12"/>
                  <a:gd name="T7" fmla="*/ 8 h 13"/>
                  <a:gd name="T8" fmla="*/ 9 w 12"/>
                  <a:gd name="T9" fmla="*/ 10 h 13"/>
                  <a:gd name="T10" fmla="*/ 4 w 12"/>
                  <a:gd name="T11" fmla="*/ 11 h 13"/>
                  <a:gd name="T12" fmla="*/ 3 w 12"/>
                  <a:gd name="T13" fmla="*/ 11 h 13"/>
                  <a:gd name="T14" fmla="*/ 2 w 12"/>
                  <a:gd name="T15" fmla="*/ 5 h 13"/>
                  <a:gd name="T16" fmla="*/ 3 w 12"/>
                  <a:gd name="T17" fmla="*/ 3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1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2"/>
                    </a:cubicBezTo>
                    <a:cubicBezTo>
                      <a:pt x="10" y="3"/>
                      <a:pt x="10" y="6"/>
                      <a:pt x="10" y="8"/>
                    </a:cubicBezTo>
                    <a:cubicBezTo>
                      <a:pt x="10" y="8"/>
                      <a:pt x="9" y="9"/>
                      <a:pt x="9" y="10"/>
                    </a:cubicBezTo>
                    <a:cubicBezTo>
                      <a:pt x="8" y="11"/>
                      <a:pt x="6" y="12"/>
                      <a:pt x="4" y="11"/>
                    </a:cubicBezTo>
                    <a:cubicBezTo>
                      <a:pt x="4" y="11"/>
                      <a:pt x="4" y="11"/>
                      <a:pt x="3" y="11"/>
                    </a:cubicBezTo>
                    <a:cubicBezTo>
                      <a:pt x="2" y="10"/>
                      <a:pt x="1" y="7"/>
                      <a:pt x="2" y="5"/>
                    </a:cubicBezTo>
                    <a:cubicBezTo>
                      <a:pt x="2" y="5"/>
                      <a:pt x="2" y="4"/>
                      <a:pt x="3" y="3"/>
                    </a:cubicBezTo>
                    <a:cubicBezTo>
                      <a:pt x="4" y="2"/>
                      <a:pt x="6" y="1"/>
                      <a:pt x="7" y="2"/>
                    </a:cubicBezTo>
                    <a:cubicBezTo>
                      <a:pt x="7" y="1"/>
                      <a:pt x="7" y="1"/>
                      <a:pt x="7" y="1"/>
                    </a:cubicBezTo>
                    <a:cubicBezTo>
                      <a:pt x="8" y="1"/>
                      <a:pt x="8" y="1"/>
                      <a:pt x="8" y="1"/>
                    </a:cubicBezTo>
                    <a:cubicBezTo>
                      <a:pt x="5" y="0"/>
                      <a:pt x="3" y="1"/>
                      <a:pt x="2" y="3"/>
                    </a:cubicBezTo>
                    <a:cubicBezTo>
                      <a:pt x="1" y="3"/>
                      <a:pt x="1" y="4"/>
                      <a:pt x="1" y="5"/>
                    </a:cubicBezTo>
                    <a:cubicBezTo>
                      <a:pt x="0" y="8"/>
                      <a:pt x="1" y="10"/>
                      <a:pt x="3" y="11"/>
                    </a:cubicBezTo>
                    <a:cubicBezTo>
                      <a:pt x="3" y="12"/>
                      <a:pt x="4" y="12"/>
                      <a:pt x="4" y="12"/>
                    </a:cubicBezTo>
                    <a:cubicBezTo>
                      <a:pt x="6" y="13"/>
                      <a:pt x="8" y="12"/>
                      <a:pt x="10" y="10"/>
                    </a:cubicBezTo>
                    <a:cubicBezTo>
                      <a:pt x="10" y="10"/>
                      <a:pt x="11" y="9"/>
                      <a:pt x="11" y="8"/>
                    </a:cubicBezTo>
                    <a:cubicBezTo>
                      <a:pt x="12" y="5"/>
                      <a:pt x="11" y="3"/>
                      <a:pt x="9" y="2"/>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77" name="Freeform 109"/>
              <p:cNvSpPr>
                <a:spLocks/>
              </p:cNvSpPr>
              <p:nvPr/>
            </p:nvSpPr>
            <p:spPr bwMode="auto">
              <a:xfrm>
                <a:off x="741" y="1633"/>
                <a:ext cx="26" cy="28"/>
              </a:xfrm>
              <a:custGeom>
                <a:avLst/>
                <a:gdLst>
                  <a:gd name="T0" fmla="*/ 7 w 11"/>
                  <a:gd name="T1" fmla="*/ 0 h 12"/>
                  <a:gd name="T2" fmla="*/ 10 w 11"/>
                  <a:gd name="T3" fmla="*/ 7 h 12"/>
                  <a:gd name="T4" fmla="*/ 4 w 11"/>
                  <a:gd name="T5" fmla="*/ 11 h 12"/>
                  <a:gd name="T6" fmla="*/ 1 w 11"/>
                  <a:gd name="T7" fmla="*/ 4 h 12"/>
                  <a:gd name="T8" fmla="*/ 7 w 11"/>
                  <a:gd name="T9" fmla="*/ 0 h 12"/>
                </a:gdLst>
                <a:ahLst/>
                <a:cxnLst>
                  <a:cxn ang="0">
                    <a:pos x="T0" y="T1"/>
                  </a:cxn>
                  <a:cxn ang="0">
                    <a:pos x="T2" y="T3"/>
                  </a:cxn>
                  <a:cxn ang="0">
                    <a:pos x="T4" y="T5"/>
                  </a:cxn>
                  <a:cxn ang="0">
                    <a:pos x="T6" y="T7"/>
                  </a:cxn>
                  <a:cxn ang="0">
                    <a:pos x="T8" y="T9"/>
                  </a:cxn>
                </a:cxnLst>
                <a:rect l="0" t="0" r="r" b="b"/>
                <a:pathLst>
                  <a:path w="11" h="12">
                    <a:moveTo>
                      <a:pt x="7" y="0"/>
                    </a:moveTo>
                    <a:cubicBezTo>
                      <a:pt x="10" y="1"/>
                      <a:pt x="11" y="4"/>
                      <a:pt x="10" y="7"/>
                    </a:cubicBezTo>
                    <a:cubicBezTo>
                      <a:pt x="9" y="10"/>
                      <a:pt x="7" y="12"/>
                      <a:pt x="4" y="11"/>
                    </a:cubicBezTo>
                    <a:cubicBezTo>
                      <a:pt x="2" y="10"/>
                      <a:pt x="0" y="7"/>
                      <a:pt x="1" y="4"/>
                    </a:cubicBezTo>
                    <a:cubicBezTo>
                      <a:pt x="2" y="1"/>
                      <a:pt x="5"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78" name="Freeform 110"/>
              <p:cNvSpPr>
                <a:spLocks/>
              </p:cNvSpPr>
              <p:nvPr/>
            </p:nvSpPr>
            <p:spPr bwMode="auto">
              <a:xfrm>
                <a:off x="741" y="1630"/>
                <a:ext cx="26" cy="31"/>
              </a:xfrm>
              <a:custGeom>
                <a:avLst/>
                <a:gdLst>
                  <a:gd name="T0" fmla="*/ 7 w 11"/>
                  <a:gd name="T1" fmla="*/ 1 h 13"/>
                  <a:gd name="T2" fmla="*/ 7 w 11"/>
                  <a:gd name="T3" fmla="*/ 2 h 13"/>
                  <a:gd name="T4" fmla="*/ 8 w 11"/>
                  <a:gd name="T5" fmla="*/ 3 h 13"/>
                  <a:gd name="T6" fmla="*/ 10 w 11"/>
                  <a:gd name="T7" fmla="*/ 8 h 13"/>
                  <a:gd name="T8" fmla="*/ 9 w 11"/>
                  <a:gd name="T9" fmla="*/ 10 h 13"/>
                  <a:gd name="T10" fmla="*/ 4 w 11"/>
                  <a:gd name="T11" fmla="*/ 11 h 13"/>
                  <a:gd name="T12" fmla="*/ 3 w 11"/>
                  <a:gd name="T13" fmla="*/ 11 h 13"/>
                  <a:gd name="T14" fmla="*/ 2 w 11"/>
                  <a:gd name="T15" fmla="*/ 6 h 13"/>
                  <a:gd name="T16" fmla="*/ 3 w 11"/>
                  <a:gd name="T17" fmla="*/ 4 h 13"/>
                  <a:gd name="T18" fmla="*/ 7 w 11"/>
                  <a:gd name="T19" fmla="*/ 2 h 13"/>
                  <a:gd name="T20" fmla="*/ 7 w 11"/>
                  <a:gd name="T21" fmla="*/ 1 h 13"/>
                  <a:gd name="T22" fmla="*/ 7 w 11"/>
                  <a:gd name="T23" fmla="*/ 1 h 13"/>
                  <a:gd name="T24" fmla="*/ 2 w 11"/>
                  <a:gd name="T25" fmla="*/ 3 h 13"/>
                  <a:gd name="T26" fmla="*/ 1 w 11"/>
                  <a:gd name="T27" fmla="*/ 5 h 13"/>
                  <a:gd name="T28" fmla="*/ 2 w 11"/>
                  <a:gd name="T29" fmla="*/ 12 h 13"/>
                  <a:gd name="T30" fmla="*/ 4 w 11"/>
                  <a:gd name="T31" fmla="*/ 12 h 13"/>
                  <a:gd name="T32" fmla="*/ 10 w 11"/>
                  <a:gd name="T33" fmla="*/ 10 h 13"/>
                  <a:gd name="T34" fmla="*/ 11 w 11"/>
                  <a:gd name="T35" fmla="*/ 8 h 13"/>
                  <a:gd name="T36" fmla="*/ 9 w 11"/>
                  <a:gd name="T37" fmla="*/ 2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8" y="2"/>
                      <a:pt x="8" y="2"/>
                      <a:pt x="8" y="3"/>
                    </a:cubicBezTo>
                    <a:cubicBezTo>
                      <a:pt x="10" y="4"/>
                      <a:pt x="10" y="6"/>
                      <a:pt x="10" y="8"/>
                    </a:cubicBezTo>
                    <a:cubicBezTo>
                      <a:pt x="10" y="9"/>
                      <a:pt x="9" y="9"/>
                      <a:pt x="9" y="10"/>
                    </a:cubicBezTo>
                    <a:cubicBezTo>
                      <a:pt x="8" y="11"/>
                      <a:pt x="6" y="12"/>
                      <a:pt x="4" y="11"/>
                    </a:cubicBezTo>
                    <a:cubicBezTo>
                      <a:pt x="4" y="11"/>
                      <a:pt x="3" y="11"/>
                      <a:pt x="3" y="11"/>
                    </a:cubicBezTo>
                    <a:cubicBezTo>
                      <a:pt x="2" y="10"/>
                      <a:pt x="1" y="8"/>
                      <a:pt x="2" y="6"/>
                    </a:cubicBezTo>
                    <a:cubicBezTo>
                      <a:pt x="2" y="5"/>
                      <a:pt x="2" y="4"/>
                      <a:pt x="3" y="4"/>
                    </a:cubicBezTo>
                    <a:cubicBezTo>
                      <a:pt x="4" y="2"/>
                      <a:pt x="6" y="2"/>
                      <a:pt x="7" y="2"/>
                    </a:cubicBezTo>
                    <a:cubicBezTo>
                      <a:pt x="7" y="1"/>
                      <a:pt x="7" y="1"/>
                      <a:pt x="7" y="1"/>
                    </a:cubicBezTo>
                    <a:cubicBezTo>
                      <a:pt x="7" y="1"/>
                      <a:pt x="7" y="1"/>
                      <a:pt x="7" y="1"/>
                    </a:cubicBezTo>
                    <a:cubicBezTo>
                      <a:pt x="5" y="0"/>
                      <a:pt x="3" y="1"/>
                      <a:pt x="2" y="3"/>
                    </a:cubicBezTo>
                    <a:cubicBezTo>
                      <a:pt x="1" y="4"/>
                      <a:pt x="1" y="4"/>
                      <a:pt x="1" y="5"/>
                    </a:cubicBezTo>
                    <a:cubicBezTo>
                      <a:pt x="0" y="8"/>
                      <a:pt x="1" y="10"/>
                      <a:pt x="2" y="12"/>
                    </a:cubicBezTo>
                    <a:cubicBezTo>
                      <a:pt x="3" y="12"/>
                      <a:pt x="3" y="12"/>
                      <a:pt x="4" y="12"/>
                    </a:cubicBezTo>
                    <a:cubicBezTo>
                      <a:pt x="6" y="13"/>
                      <a:pt x="8" y="12"/>
                      <a:pt x="10" y="10"/>
                    </a:cubicBezTo>
                    <a:cubicBezTo>
                      <a:pt x="10" y="10"/>
                      <a:pt x="10" y="9"/>
                      <a:pt x="11" y="8"/>
                    </a:cubicBezTo>
                    <a:cubicBezTo>
                      <a:pt x="11" y="6"/>
                      <a:pt x="11" y="3"/>
                      <a:pt x="9" y="2"/>
                    </a:cubicBezTo>
                    <a:cubicBezTo>
                      <a:pt x="8"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79" name="Freeform 111"/>
              <p:cNvSpPr>
                <a:spLocks/>
              </p:cNvSpPr>
              <p:nvPr/>
            </p:nvSpPr>
            <p:spPr bwMode="auto">
              <a:xfrm>
                <a:off x="680" y="1557"/>
                <a:ext cx="26" cy="28"/>
              </a:xfrm>
              <a:custGeom>
                <a:avLst/>
                <a:gdLst>
                  <a:gd name="T0" fmla="*/ 7 w 11"/>
                  <a:gd name="T1" fmla="*/ 1 h 12"/>
                  <a:gd name="T2" fmla="*/ 10 w 11"/>
                  <a:gd name="T3" fmla="*/ 8 h 12"/>
                  <a:gd name="T4" fmla="*/ 4 w 11"/>
                  <a:gd name="T5" fmla="*/ 12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9" y="2"/>
                      <a:pt x="11" y="5"/>
                      <a:pt x="10" y="8"/>
                    </a:cubicBezTo>
                    <a:cubicBezTo>
                      <a:pt x="9" y="11"/>
                      <a:pt x="6" y="12"/>
                      <a:pt x="4" y="12"/>
                    </a:cubicBezTo>
                    <a:cubicBezTo>
                      <a:pt x="1" y="11"/>
                      <a:pt x="0" y="8"/>
                      <a:pt x="1" y="5"/>
                    </a:cubicBezTo>
                    <a:cubicBezTo>
                      <a:pt x="2" y="2"/>
                      <a:pt x="4"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80" name="Freeform 112"/>
              <p:cNvSpPr>
                <a:spLocks/>
              </p:cNvSpPr>
              <p:nvPr/>
            </p:nvSpPr>
            <p:spPr bwMode="auto">
              <a:xfrm>
                <a:off x="680" y="1557"/>
                <a:ext cx="26" cy="31"/>
              </a:xfrm>
              <a:custGeom>
                <a:avLst/>
                <a:gdLst>
                  <a:gd name="T0" fmla="*/ 7 w 11"/>
                  <a:gd name="T1" fmla="*/ 1 h 13"/>
                  <a:gd name="T2" fmla="*/ 7 w 11"/>
                  <a:gd name="T3" fmla="*/ 2 h 13"/>
                  <a:gd name="T4" fmla="*/ 8 w 11"/>
                  <a:gd name="T5" fmla="*/ 2 h 13"/>
                  <a:gd name="T6" fmla="*/ 9 w 11"/>
                  <a:gd name="T7" fmla="*/ 7 h 13"/>
                  <a:gd name="T8" fmla="*/ 8 w 11"/>
                  <a:gd name="T9" fmla="*/ 9 h 13"/>
                  <a:gd name="T10" fmla="*/ 4 w 11"/>
                  <a:gd name="T11" fmla="*/ 11 h 13"/>
                  <a:gd name="T12" fmla="*/ 3 w 11"/>
                  <a:gd name="T13" fmla="*/ 10 h 13"/>
                  <a:gd name="T14" fmla="*/ 1 w 11"/>
                  <a:gd name="T15" fmla="*/ 5 h 13"/>
                  <a:gd name="T16" fmla="*/ 2 w 11"/>
                  <a:gd name="T17" fmla="*/ 3 h 13"/>
                  <a:gd name="T18" fmla="*/ 7 w 11"/>
                  <a:gd name="T19" fmla="*/ 2 h 13"/>
                  <a:gd name="T20" fmla="*/ 7 w 11"/>
                  <a:gd name="T21" fmla="*/ 1 h 13"/>
                  <a:gd name="T22" fmla="*/ 7 w 11"/>
                  <a:gd name="T23" fmla="*/ 1 h 13"/>
                  <a:gd name="T24" fmla="*/ 1 w 11"/>
                  <a:gd name="T25" fmla="*/ 3 h 13"/>
                  <a:gd name="T26" fmla="*/ 0 w 11"/>
                  <a:gd name="T27" fmla="*/ 5 h 13"/>
                  <a:gd name="T28" fmla="*/ 2 w 11"/>
                  <a:gd name="T29" fmla="*/ 11 h 13"/>
                  <a:gd name="T30" fmla="*/ 4 w 11"/>
                  <a:gd name="T31" fmla="*/ 12 h 13"/>
                  <a:gd name="T32" fmla="*/ 9 w 11"/>
                  <a:gd name="T33" fmla="*/ 10 h 13"/>
                  <a:gd name="T34" fmla="*/ 10 w 11"/>
                  <a:gd name="T35" fmla="*/ 8 h 13"/>
                  <a:gd name="T36" fmla="*/ 8 w 11"/>
                  <a:gd name="T37" fmla="*/ 1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7" y="2"/>
                      <a:pt x="7" y="2"/>
                      <a:pt x="8" y="2"/>
                    </a:cubicBezTo>
                    <a:cubicBezTo>
                      <a:pt x="9" y="3"/>
                      <a:pt x="10" y="5"/>
                      <a:pt x="9" y="7"/>
                    </a:cubicBezTo>
                    <a:cubicBezTo>
                      <a:pt x="9" y="8"/>
                      <a:pt x="9" y="9"/>
                      <a:pt x="8" y="9"/>
                    </a:cubicBezTo>
                    <a:cubicBezTo>
                      <a:pt x="7" y="11"/>
                      <a:pt x="5" y="11"/>
                      <a:pt x="4" y="11"/>
                    </a:cubicBezTo>
                    <a:cubicBezTo>
                      <a:pt x="3" y="11"/>
                      <a:pt x="3" y="11"/>
                      <a:pt x="3" y="10"/>
                    </a:cubicBezTo>
                    <a:cubicBezTo>
                      <a:pt x="1" y="9"/>
                      <a:pt x="1" y="7"/>
                      <a:pt x="1" y="5"/>
                    </a:cubicBezTo>
                    <a:cubicBezTo>
                      <a:pt x="1" y="4"/>
                      <a:pt x="2" y="4"/>
                      <a:pt x="2" y="3"/>
                    </a:cubicBezTo>
                    <a:cubicBezTo>
                      <a:pt x="3" y="2"/>
                      <a:pt x="5" y="1"/>
                      <a:pt x="7" y="2"/>
                    </a:cubicBezTo>
                    <a:cubicBezTo>
                      <a:pt x="7" y="1"/>
                      <a:pt x="7" y="1"/>
                      <a:pt x="7" y="1"/>
                    </a:cubicBezTo>
                    <a:cubicBezTo>
                      <a:pt x="7" y="1"/>
                      <a:pt x="7" y="1"/>
                      <a:pt x="7" y="1"/>
                    </a:cubicBezTo>
                    <a:cubicBezTo>
                      <a:pt x="5" y="0"/>
                      <a:pt x="3" y="1"/>
                      <a:pt x="1" y="3"/>
                    </a:cubicBezTo>
                    <a:cubicBezTo>
                      <a:pt x="1" y="3"/>
                      <a:pt x="0" y="4"/>
                      <a:pt x="0" y="5"/>
                    </a:cubicBezTo>
                    <a:cubicBezTo>
                      <a:pt x="0" y="7"/>
                      <a:pt x="0" y="10"/>
                      <a:pt x="2" y="11"/>
                    </a:cubicBezTo>
                    <a:cubicBezTo>
                      <a:pt x="3" y="12"/>
                      <a:pt x="3" y="12"/>
                      <a:pt x="4" y="12"/>
                    </a:cubicBezTo>
                    <a:cubicBezTo>
                      <a:pt x="6" y="13"/>
                      <a:pt x="8" y="12"/>
                      <a:pt x="9" y="10"/>
                    </a:cubicBezTo>
                    <a:cubicBezTo>
                      <a:pt x="10" y="9"/>
                      <a:pt x="10" y="9"/>
                      <a:pt x="10" y="8"/>
                    </a:cubicBezTo>
                    <a:cubicBezTo>
                      <a:pt x="11" y="5"/>
                      <a:pt x="10" y="3"/>
                      <a:pt x="8" y="1"/>
                    </a:cubicBezTo>
                    <a:cubicBezTo>
                      <a:pt x="8"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81" name="Freeform 113"/>
              <p:cNvSpPr>
                <a:spLocks/>
              </p:cNvSpPr>
              <p:nvPr/>
            </p:nvSpPr>
            <p:spPr bwMode="auto">
              <a:xfrm>
                <a:off x="729" y="1609"/>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7"/>
                    </a:cubicBezTo>
                    <a:cubicBezTo>
                      <a:pt x="9" y="10"/>
                      <a:pt x="6" y="12"/>
                      <a:pt x="4" y="11"/>
                    </a:cubicBezTo>
                    <a:cubicBezTo>
                      <a:pt x="1"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82" name="Freeform 114"/>
              <p:cNvSpPr>
                <a:spLocks/>
              </p:cNvSpPr>
              <p:nvPr/>
            </p:nvSpPr>
            <p:spPr bwMode="auto">
              <a:xfrm>
                <a:off x="729" y="1609"/>
                <a:ext cx="26" cy="28"/>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2 w 11"/>
                  <a:gd name="T17" fmla="*/ 3 h 12"/>
                  <a:gd name="T18" fmla="*/ 7 w 11"/>
                  <a:gd name="T19" fmla="*/ 1 h 12"/>
                  <a:gd name="T20" fmla="*/ 7 w 11"/>
                  <a:gd name="T21" fmla="*/ 1 h 12"/>
                  <a:gd name="T22" fmla="*/ 7 w 11"/>
                  <a:gd name="T23" fmla="*/ 0 h 12"/>
                  <a:gd name="T24" fmla="*/ 2 w 11"/>
                  <a:gd name="T25" fmla="*/ 2 h 12"/>
                  <a:gd name="T26" fmla="*/ 0 w 11"/>
                  <a:gd name="T27" fmla="*/ 5 h 12"/>
                  <a:gd name="T28" fmla="*/ 2 w 11"/>
                  <a:gd name="T29" fmla="*/ 11 h 12"/>
                  <a:gd name="T30" fmla="*/ 4 w 11"/>
                  <a:gd name="T31" fmla="*/ 12 h 12"/>
                  <a:gd name="T32" fmla="*/ 9 w 11"/>
                  <a:gd name="T33" fmla="*/ 10 h 12"/>
                  <a:gd name="T34" fmla="*/ 11 w 11"/>
                  <a:gd name="T35" fmla="*/ 8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7" y="1"/>
                      <a:pt x="8" y="2"/>
                      <a:pt x="8" y="2"/>
                    </a:cubicBezTo>
                    <a:cubicBezTo>
                      <a:pt x="9" y="3"/>
                      <a:pt x="10" y="5"/>
                      <a:pt x="10" y="7"/>
                    </a:cubicBezTo>
                    <a:cubicBezTo>
                      <a:pt x="9" y="8"/>
                      <a:pt x="9" y="9"/>
                      <a:pt x="9" y="9"/>
                    </a:cubicBezTo>
                    <a:cubicBezTo>
                      <a:pt x="7" y="11"/>
                      <a:pt x="6" y="11"/>
                      <a:pt x="4" y="11"/>
                    </a:cubicBezTo>
                    <a:cubicBezTo>
                      <a:pt x="4" y="11"/>
                      <a:pt x="3" y="10"/>
                      <a:pt x="3" y="10"/>
                    </a:cubicBezTo>
                    <a:cubicBezTo>
                      <a:pt x="2" y="9"/>
                      <a:pt x="1" y="7"/>
                      <a:pt x="2" y="5"/>
                    </a:cubicBezTo>
                    <a:cubicBezTo>
                      <a:pt x="2" y="4"/>
                      <a:pt x="2" y="4"/>
                      <a:pt x="2" y="3"/>
                    </a:cubicBezTo>
                    <a:cubicBezTo>
                      <a:pt x="4" y="2"/>
                      <a:pt x="5" y="1"/>
                      <a:pt x="7" y="1"/>
                    </a:cubicBezTo>
                    <a:cubicBezTo>
                      <a:pt x="7" y="1"/>
                      <a:pt x="7" y="1"/>
                      <a:pt x="7" y="1"/>
                    </a:cubicBezTo>
                    <a:cubicBezTo>
                      <a:pt x="7" y="0"/>
                      <a:pt x="7" y="0"/>
                      <a:pt x="7" y="0"/>
                    </a:cubicBezTo>
                    <a:cubicBezTo>
                      <a:pt x="5" y="0"/>
                      <a:pt x="3" y="1"/>
                      <a:pt x="2" y="2"/>
                    </a:cubicBezTo>
                    <a:cubicBezTo>
                      <a:pt x="1" y="3"/>
                      <a:pt x="1" y="4"/>
                      <a:pt x="0" y="5"/>
                    </a:cubicBezTo>
                    <a:cubicBezTo>
                      <a:pt x="0" y="7"/>
                      <a:pt x="1" y="10"/>
                      <a:pt x="2" y="11"/>
                    </a:cubicBezTo>
                    <a:cubicBezTo>
                      <a:pt x="3" y="11"/>
                      <a:pt x="3" y="12"/>
                      <a:pt x="4" y="12"/>
                    </a:cubicBezTo>
                    <a:cubicBezTo>
                      <a:pt x="6" y="12"/>
                      <a:pt x="8" y="12"/>
                      <a:pt x="9" y="10"/>
                    </a:cubicBezTo>
                    <a:cubicBezTo>
                      <a:pt x="10" y="9"/>
                      <a:pt x="10" y="8"/>
                      <a:pt x="11" y="8"/>
                    </a:cubicBezTo>
                    <a:cubicBezTo>
                      <a:pt x="11" y="5"/>
                      <a:pt x="11" y="2"/>
                      <a:pt x="9" y="1"/>
                    </a:cubicBezTo>
                    <a:cubicBezTo>
                      <a:pt x="8"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83" name="Freeform 115"/>
              <p:cNvSpPr>
                <a:spLocks/>
              </p:cNvSpPr>
              <p:nvPr/>
            </p:nvSpPr>
            <p:spPr bwMode="auto">
              <a:xfrm>
                <a:off x="715" y="1590"/>
                <a:ext cx="24" cy="28"/>
              </a:xfrm>
              <a:custGeom>
                <a:avLst/>
                <a:gdLst>
                  <a:gd name="T0" fmla="*/ 7 w 10"/>
                  <a:gd name="T1" fmla="*/ 0 h 12"/>
                  <a:gd name="T2" fmla="*/ 10 w 10"/>
                  <a:gd name="T3" fmla="*/ 7 h 12"/>
                  <a:gd name="T4" fmla="*/ 4 w 10"/>
                  <a:gd name="T5" fmla="*/ 11 h 12"/>
                  <a:gd name="T6" fmla="*/ 1 w 10"/>
                  <a:gd name="T7" fmla="*/ 4 h 12"/>
                  <a:gd name="T8" fmla="*/ 7 w 10"/>
                  <a:gd name="T9" fmla="*/ 0 h 12"/>
                </a:gdLst>
                <a:ahLst/>
                <a:cxnLst>
                  <a:cxn ang="0">
                    <a:pos x="T0" y="T1"/>
                  </a:cxn>
                  <a:cxn ang="0">
                    <a:pos x="T2" y="T3"/>
                  </a:cxn>
                  <a:cxn ang="0">
                    <a:pos x="T4" y="T5"/>
                  </a:cxn>
                  <a:cxn ang="0">
                    <a:pos x="T6" y="T7"/>
                  </a:cxn>
                  <a:cxn ang="0">
                    <a:pos x="T8" y="T9"/>
                  </a:cxn>
                </a:cxnLst>
                <a:rect l="0" t="0" r="r" b="b"/>
                <a:pathLst>
                  <a:path w="10" h="12">
                    <a:moveTo>
                      <a:pt x="7" y="0"/>
                    </a:moveTo>
                    <a:cubicBezTo>
                      <a:pt x="9" y="1"/>
                      <a:pt x="10" y="4"/>
                      <a:pt x="10" y="7"/>
                    </a:cubicBezTo>
                    <a:cubicBezTo>
                      <a:pt x="9" y="10"/>
                      <a:pt x="6" y="12"/>
                      <a:pt x="4" y="11"/>
                    </a:cubicBezTo>
                    <a:cubicBezTo>
                      <a:pt x="1" y="10"/>
                      <a:pt x="0" y="7"/>
                      <a:pt x="1" y="4"/>
                    </a:cubicBezTo>
                    <a:cubicBezTo>
                      <a:pt x="1" y="1"/>
                      <a:pt x="4"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84" name="Freeform 116"/>
              <p:cNvSpPr>
                <a:spLocks/>
              </p:cNvSpPr>
              <p:nvPr/>
            </p:nvSpPr>
            <p:spPr bwMode="auto">
              <a:xfrm>
                <a:off x="713" y="1588"/>
                <a:ext cx="28" cy="30"/>
              </a:xfrm>
              <a:custGeom>
                <a:avLst/>
                <a:gdLst>
                  <a:gd name="T0" fmla="*/ 8 w 12"/>
                  <a:gd name="T1" fmla="*/ 1 h 13"/>
                  <a:gd name="T2" fmla="*/ 7 w 12"/>
                  <a:gd name="T3" fmla="*/ 2 h 13"/>
                  <a:gd name="T4" fmla="*/ 9 w 12"/>
                  <a:gd name="T5" fmla="*/ 3 h 13"/>
                  <a:gd name="T6" fmla="*/ 10 w 12"/>
                  <a:gd name="T7" fmla="*/ 8 h 13"/>
                  <a:gd name="T8" fmla="*/ 9 w 12"/>
                  <a:gd name="T9" fmla="*/ 10 h 13"/>
                  <a:gd name="T10" fmla="*/ 5 w 12"/>
                  <a:gd name="T11" fmla="*/ 11 h 13"/>
                  <a:gd name="T12" fmla="*/ 4 w 12"/>
                  <a:gd name="T13" fmla="*/ 11 h 13"/>
                  <a:gd name="T14" fmla="*/ 2 w 12"/>
                  <a:gd name="T15" fmla="*/ 5 h 13"/>
                  <a:gd name="T16" fmla="*/ 3 w 12"/>
                  <a:gd name="T17" fmla="*/ 4 h 13"/>
                  <a:gd name="T18" fmla="*/ 7 w 12"/>
                  <a:gd name="T19" fmla="*/ 2 h 13"/>
                  <a:gd name="T20" fmla="*/ 8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8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8" y="1"/>
                    </a:moveTo>
                    <a:cubicBezTo>
                      <a:pt x="7" y="2"/>
                      <a:pt x="7" y="2"/>
                      <a:pt x="7" y="2"/>
                    </a:cubicBezTo>
                    <a:cubicBezTo>
                      <a:pt x="8" y="2"/>
                      <a:pt x="8" y="2"/>
                      <a:pt x="9" y="3"/>
                    </a:cubicBezTo>
                    <a:cubicBezTo>
                      <a:pt x="10" y="4"/>
                      <a:pt x="11" y="6"/>
                      <a:pt x="10" y="8"/>
                    </a:cubicBezTo>
                    <a:cubicBezTo>
                      <a:pt x="10" y="9"/>
                      <a:pt x="10" y="9"/>
                      <a:pt x="9" y="10"/>
                    </a:cubicBezTo>
                    <a:cubicBezTo>
                      <a:pt x="8" y="11"/>
                      <a:pt x="6" y="12"/>
                      <a:pt x="5" y="11"/>
                    </a:cubicBezTo>
                    <a:cubicBezTo>
                      <a:pt x="4" y="11"/>
                      <a:pt x="4" y="11"/>
                      <a:pt x="4" y="11"/>
                    </a:cubicBezTo>
                    <a:cubicBezTo>
                      <a:pt x="2" y="10"/>
                      <a:pt x="1" y="8"/>
                      <a:pt x="2" y="5"/>
                    </a:cubicBezTo>
                    <a:cubicBezTo>
                      <a:pt x="2" y="5"/>
                      <a:pt x="3" y="4"/>
                      <a:pt x="3" y="4"/>
                    </a:cubicBezTo>
                    <a:cubicBezTo>
                      <a:pt x="4" y="2"/>
                      <a:pt x="6" y="1"/>
                      <a:pt x="7" y="2"/>
                    </a:cubicBezTo>
                    <a:cubicBezTo>
                      <a:pt x="8" y="1"/>
                      <a:pt x="8" y="1"/>
                      <a:pt x="8" y="1"/>
                    </a:cubicBezTo>
                    <a:cubicBezTo>
                      <a:pt x="8" y="1"/>
                      <a:pt x="8" y="1"/>
                      <a:pt x="8" y="1"/>
                    </a:cubicBezTo>
                    <a:cubicBezTo>
                      <a:pt x="6" y="0"/>
                      <a:pt x="4" y="1"/>
                      <a:pt x="2" y="3"/>
                    </a:cubicBezTo>
                    <a:cubicBezTo>
                      <a:pt x="2" y="4"/>
                      <a:pt x="1" y="4"/>
                      <a:pt x="1" y="5"/>
                    </a:cubicBezTo>
                    <a:cubicBezTo>
                      <a:pt x="0" y="8"/>
                      <a:pt x="1" y="10"/>
                      <a:pt x="3" y="12"/>
                    </a:cubicBezTo>
                    <a:cubicBezTo>
                      <a:pt x="3" y="12"/>
                      <a:pt x="4" y="12"/>
                      <a:pt x="4" y="12"/>
                    </a:cubicBezTo>
                    <a:cubicBezTo>
                      <a:pt x="6" y="13"/>
                      <a:pt x="9" y="12"/>
                      <a:pt x="10" y="10"/>
                    </a:cubicBezTo>
                    <a:cubicBezTo>
                      <a:pt x="10" y="10"/>
                      <a:pt x="11" y="9"/>
                      <a:pt x="11" y="8"/>
                    </a:cubicBezTo>
                    <a:cubicBezTo>
                      <a:pt x="12" y="6"/>
                      <a:pt x="11" y="3"/>
                      <a:pt x="9" y="2"/>
                    </a:cubicBezTo>
                    <a:cubicBezTo>
                      <a:pt x="9" y="1"/>
                      <a:pt x="8" y="1"/>
                      <a:pt x="8" y="1"/>
                    </a:cubicBezTo>
                    <a:cubicBezTo>
                      <a:pt x="8" y="1"/>
                      <a:pt x="8" y="1"/>
                      <a:pt x="8"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85" name="Freeform 117"/>
              <p:cNvSpPr>
                <a:spLocks/>
              </p:cNvSpPr>
              <p:nvPr/>
            </p:nvSpPr>
            <p:spPr bwMode="auto">
              <a:xfrm>
                <a:off x="699" y="1574"/>
                <a:ext cx="23" cy="28"/>
              </a:xfrm>
              <a:custGeom>
                <a:avLst/>
                <a:gdLst>
                  <a:gd name="T0" fmla="*/ 6 w 10"/>
                  <a:gd name="T1" fmla="*/ 0 h 12"/>
                  <a:gd name="T2" fmla="*/ 9 w 10"/>
                  <a:gd name="T3" fmla="*/ 7 h 12"/>
                  <a:gd name="T4" fmla="*/ 3 w 10"/>
                  <a:gd name="T5" fmla="*/ 11 h 12"/>
                  <a:gd name="T6" fmla="*/ 0 w 10"/>
                  <a:gd name="T7" fmla="*/ 4 h 12"/>
                  <a:gd name="T8" fmla="*/ 6 w 10"/>
                  <a:gd name="T9" fmla="*/ 0 h 12"/>
                </a:gdLst>
                <a:ahLst/>
                <a:cxnLst>
                  <a:cxn ang="0">
                    <a:pos x="T0" y="T1"/>
                  </a:cxn>
                  <a:cxn ang="0">
                    <a:pos x="T2" y="T3"/>
                  </a:cxn>
                  <a:cxn ang="0">
                    <a:pos x="T4" y="T5"/>
                  </a:cxn>
                  <a:cxn ang="0">
                    <a:pos x="T6" y="T7"/>
                  </a:cxn>
                  <a:cxn ang="0">
                    <a:pos x="T8" y="T9"/>
                  </a:cxn>
                </a:cxnLst>
                <a:rect l="0" t="0" r="r" b="b"/>
                <a:pathLst>
                  <a:path w="10" h="12">
                    <a:moveTo>
                      <a:pt x="6" y="0"/>
                    </a:moveTo>
                    <a:cubicBezTo>
                      <a:pt x="9" y="1"/>
                      <a:pt x="10" y="4"/>
                      <a:pt x="9" y="7"/>
                    </a:cubicBezTo>
                    <a:cubicBezTo>
                      <a:pt x="9" y="10"/>
                      <a:pt x="6" y="12"/>
                      <a:pt x="3" y="11"/>
                    </a:cubicBezTo>
                    <a:cubicBezTo>
                      <a:pt x="1" y="10"/>
                      <a:pt x="0" y="7"/>
                      <a:pt x="0" y="4"/>
                    </a:cubicBezTo>
                    <a:cubicBezTo>
                      <a:pt x="1" y="1"/>
                      <a:pt x="4" y="0"/>
                      <a:pt x="6"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86" name="Freeform 118"/>
              <p:cNvSpPr>
                <a:spLocks/>
              </p:cNvSpPr>
              <p:nvPr/>
            </p:nvSpPr>
            <p:spPr bwMode="auto">
              <a:xfrm>
                <a:off x="696" y="1571"/>
                <a:ext cx="29" cy="31"/>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5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1" y="6"/>
                      <a:pt x="10" y="8"/>
                    </a:cubicBezTo>
                    <a:cubicBezTo>
                      <a:pt x="10" y="9"/>
                      <a:pt x="9" y="9"/>
                      <a:pt x="9" y="10"/>
                    </a:cubicBezTo>
                    <a:cubicBezTo>
                      <a:pt x="8" y="11"/>
                      <a:pt x="6" y="12"/>
                      <a:pt x="5"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8" y="1"/>
                      <a:pt x="8" y="1"/>
                      <a:pt x="8" y="1"/>
                    </a:cubicBezTo>
                    <a:cubicBezTo>
                      <a:pt x="6" y="0"/>
                      <a:pt x="3" y="1"/>
                      <a:pt x="2" y="3"/>
                    </a:cubicBezTo>
                    <a:cubicBezTo>
                      <a:pt x="1" y="4"/>
                      <a:pt x="1" y="4"/>
                      <a:pt x="1" y="5"/>
                    </a:cubicBezTo>
                    <a:cubicBezTo>
                      <a:pt x="0" y="8"/>
                      <a:pt x="1" y="10"/>
                      <a:pt x="3" y="12"/>
                    </a:cubicBezTo>
                    <a:cubicBezTo>
                      <a:pt x="3" y="12"/>
                      <a:pt x="4" y="12"/>
                      <a:pt x="4" y="12"/>
                    </a:cubicBezTo>
                    <a:cubicBezTo>
                      <a:pt x="6" y="13"/>
                      <a:pt x="8" y="12"/>
                      <a:pt x="10" y="10"/>
                    </a:cubicBezTo>
                    <a:cubicBezTo>
                      <a:pt x="10" y="10"/>
                      <a:pt x="11" y="9"/>
                      <a:pt x="11" y="8"/>
                    </a:cubicBezTo>
                    <a:cubicBezTo>
                      <a:pt x="12" y="6"/>
                      <a:pt x="11" y="3"/>
                      <a:pt x="9" y="2"/>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87" name="Freeform 119"/>
              <p:cNvSpPr>
                <a:spLocks/>
              </p:cNvSpPr>
              <p:nvPr/>
            </p:nvSpPr>
            <p:spPr bwMode="auto">
              <a:xfrm>
                <a:off x="659" y="1545"/>
                <a:ext cx="25" cy="29"/>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4"/>
                      <a:pt x="10" y="7"/>
                    </a:cubicBezTo>
                    <a:cubicBezTo>
                      <a:pt x="9" y="10"/>
                      <a:pt x="7" y="12"/>
                      <a:pt x="4" y="11"/>
                    </a:cubicBezTo>
                    <a:cubicBezTo>
                      <a:pt x="2" y="10"/>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88" name="Freeform 120"/>
              <p:cNvSpPr>
                <a:spLocks/>
              </p:cNvSpPr>
              <p:nvPr/>
            </p:nvSpPr>
            <p:spPr bwMode="auto">
              <a:xfrm>
                <a:off x="659" y="1545"/>
                <a:ext cx="25" cy="29"/>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3 w 11"/>
                  <a:gd name="T17" fmla="*/ 3 h 12"/>
                  <a:gd name="T18" fmla="*/ 7 w 11"/>
                  <a:gd name="T19" fmla="*/ 1 h 12"/>
                  <a:gd name="T20" fmla="*/ 7 w 11"/>
                  <a:gd name="T21" fmla="*/ 1 h 12"/>
                  <a:gd name="T22" fmla="*/ 7 w 11"/>
                  <a:gd name="T23" fmla="*/ 0 h 12"/>
                  <a:gd name="T24" fmla="*/ 2 w 11"/>
                  <a:gd name="T25" fmla="*/ 2 h 12"/>
                  <a:gd name="T26" fmla="*/ 1 w 11"/>
                  <a:gd name="T27" fmla="*/ 5 h 12"/>
                  <a:gd name="T28" fmla="*/ 2 w 11"/>
                  <a:gd name="T29" fmla="*/ 11 h 12"/>
                  <a:gd name="T30" fmla="*/ 4 w 11"/>
                  <a:gd name="T31" fmla="*/ 12 h 12"/>
                  <a:gd name="T32" fmla="*/ 10 w 11"/>
                  <a:gd name="T33" fmla="*/ 10 h 12"/>
                  <a:gd name="T34" fmla="*/ 11 w 11"/>
                  <a:gd name="T35" fmla="*/ 7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8" y="1"/>
                      <a:pt x="8" y="2"/>
                      <a:pt x="8" y="2"/>
                    </a:cubicBezTo>
                    <a:cubicBezTo>
                      <a:pt x="10" y="3"/>
                      <a:pt x="10" y="5"/>
                      <a:pt x="10" y="7"/>
                    </a:cubicBezTo>
                    <a:cubicBezTo>
                      <a:pt x="10" y="8"/>
                      <a:pt x="9" y="9"/>
                      <a:pt x="9" y="9"/>
                    </a:cubicBezTo>
                    <a:cubicBezTo>
                      <a:pt x="8" y="10"/>
                      <a:pt x="6" y="11"/>
                      <a:pt x="4" y="11"/>
                    </a:cubicBezTo>
                    <a:cubicBezTo>
                      <a:pt x="4" y="11"/>
                      <a:pt x="4" y="10"/>
                      <a:pt x="3" y="10"/>
                    </a:cubicBezTo>
                    <a:cubicBezTo>
                      <a:pt x="2" y="9"/>
                      <a:pt x="1" y="7"/>
                      <a:pt x="2" y="5"/>
                    </a:cubicBezTo>
                    <a:cubicBezTo>
                      <a:pt x="2" y="4"/>
                      <a:pt x="2" y="4"/>
                      <a:pt x="3" y="3"/>
                    </a:cubicBezTo>
                    <a:cubicBezTo>
                      <a:pt x="4" y="1"/>
                      <a:pt x="6" y="1"/>
                      <a:pt x="7" y="1"/>
                    </a:cubicBezTo>
                    <a:cubicBezTo>
                      <a:pt x="7" y="1"/>
                      <a:pt x="7" y="1"/>
                      <a:pt x="7" y="1"/>
                    </a:cubicBezTo>
                    <a:cubicBezTo>
                      <a:pt x="7" y="0"/>
                      <a:pt x="7" y="0"/>
                      <a:pt x="7" y="0"/>
                    </a:cubicBezTo>
                    <a:cubicBezTo>
                      <a:pt x="5" y="0"/>
                      <a:pt x="3" y="1"/>
                      <a:pt x="2" y="2"/>
                    </a:cubicBezTo>
                    <a:cubicBezTo>
                      <a:pt x="1" y="3"/>
                      <a:pt x="1" y="4"/>
                      <a:pt x="1" y="5"/>
                    </a:cubicBezTo>
                    <a:cubicBezTo>
                      <a:pt x="0" y="7"/>
                      <a:pt x="1" y="10"/>
                      <a:pt x="2" y="11"/>
                    </a:cubicBezTo>
                    <a:cubicBezTo>
                      <a:pt x="3" y="11"/>
                      <a:pt x="3" y="12"/>
                      <a:pt x="4" y="12"/>
                    </a:cubicBezTo>
                    <a:cubicBezTo>
                      <a:pt x="6" y="12"/>
                      <a:pt x="8" y="11"/>
                      <a:pt x="10" y="10"/>
                    </a:cubicBezTo>
                    <a:cubicBezTo>
                      <a:pt x="10" y="9"/>
                      <a:pt x="11" y="8"/>
                      <a:pt x="11" y="7"/>
                    </a:cubicBezTo>
                    <a:cubicBezTo>
                      <a:pt x="11" y="5"/>
                      <a:pt x="11" y="2"/>
                      <a:pt x="9" y="1"/>
                    </a:cubicBezTo>
                    <a:cubicBezTo>
                      <a:pt x="8"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89" name="Freeform 121"/>
              <p:cNvSpPr>
                <a:spLocks/>
              </p:cNvSpPr>
              <p:nvPr/>
            </p:nvSpPr>
            <p:spPr bwMode="auto">
              <a:xfrm>
                <a:off x="637" y="1533"/>
                <a:ext cx="26" cy="29"/>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8"/>
                    </a:cubicBezTo>
                    <a:cubicBezTo>
                      <a:pt x="9" y="10"/>
                      <a:pt x="7" y="12"/>
                      <a:pt x="4" y="11"/>
                    </a:cubicBezTo>
                    <a:cubicBezTo>
                      <a:pt x="2"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90" name="Freeform 122"/>
              <p:cNvSpPr>
                <a:spLocks/>
              </p:cNvSpPr>
              <p:nvPr/>
            </p:nvSpPr>
            <p:spPr bwMode="auto">
              <a:xfrm>
                <a:off x="637" y="1533"/>
                <a:ext cx="26" cy="31"/>
              </a:xfrm>
              <a:custGeom>
                <a:avLst/>
                <a:gdLst>
                  <a:gd name="T0" fmla="*/ 7 w 11"/>
                  <a:gd name="T1" fmla="*/ 1 h 13"/>
                  <a:gd name="T2" fmla="*/ 7 w 11"/>
                  <a:gd name="T3" fmla="*/ 2 h 13"/>
                  <a:gd name="T4" fmla="*/ 8 w 11"/>
                  <a:gd name="T5" fmla="*/ 2 h 13"/>
                  <a:gd name="T6" fmla="*/ 10 w 11"/>
                  <a:gd name="T7" fmla="*/ 7 h 13"/>
                  <a:gd name="T8" fmla="*/ 9 w 11"/>
                  <a:gd name="T9" fmla="*/ 9 h 13"/>
                  <a:gd name="T10" fmla="*/ 4 w 11"/>
                  <a:gd name="T11" fmla="*/ 11 h 13"/>
                  <a:gd name="T12" fmla="*/ 3 w 11"/>
                  <a:gd name="T13" fmla="*/ 10 h 13"/>
                  <a:gd name="T14" fmla="*/ 2 w 11"/>
                  <a:gd name="T15" fmla="*/ 5 h 13"/>
                  <a:gd name="T16" fmla="*/ 3 w 11"/>
                  <a:gd name="T17" fmla="*/ 3 h 13"/>
                  <a:gd name="T18" fmla="*/ 7 w 11"/>
                  <a:gd name="T19" fmla="*/ 2 h 13"/>
                  <a:gd name="T20" fmla="*/ 7 w 11"/>
                  <a:gd name="T21" fmla="*/ 1 h 13"/>
                  <a:gd name="T22" fmla="*/ 7 w 11"/>
                  <a:gd name="T23" fmla="*/ 1 h 13"/>
                  <a:gd name="T24" fmla="*/ 2 w 11"/>
                  <a:gd name="T25" fmla="*/ 3 h 13"/>
                  <a:gd name="T26" fmla="*/ 1 w 11"/>
                  <a:gd name="T27" fmla="*/ 5 h 13"/>
                  <a:gd name="T28" fmla="*/ 2 w 11"/>
                  <a:gd name="T29" fmla="*/ 11 h 13"/>
                  <a:gd name="T30" fmla="*/ 4 w 11"/>
                  <a:gd name="T31" fmla="*/ 12 h 13"/>
                  <a:gd name="T32" fmla="*/ 10 w 11"/>
                  <a:gd name="T33" fmla="*/ 10 h 13"/>
                  <a:gd name="T34" fmla="*/ 11 w 11"/>
                  <a:gd name="T35" fmla="*/ 8 h 13"/>
                  <a:gd name="T36" fmla="*/ 9 w 11"/>
                  <a:gd name="T37" fmla="*/ 1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8" y="2"/>
                      <a:pt x="8" y="2"/>
                      <a:pt x="8" y="2"/>
                    </a:cubicBezTo>
                    <a:cubicBezTo>
                      <a:pt x="10" y="3"/>
                      <a:pt x="10" y="5"/>
                      <a:pt x="10" y="7"/>
                    </a:cubicBezTo>
                    <a:cubicBezTo>
                      <a:pt x="9" y="8"/>
                      <a:pt x="9" y="9"/>
                      <a:pt x="9" y="9"/>
                    </a:cubicBezTo>
                    <a:cubicBezTo>
                      <a:pt x="8" y="11"/>
                      <a:pt x="6" y="11"/>
                      <a:pt x="4" y="11"/>
                    </a:cubicBezTo>
                    <a:cubicBezTo>
                      <a:pt x="4" y="11"/>
                      <a:pt x="3" y="11"/>
                      <a:pt x="3" y="10"/>
                    </a:cubicBezTo>
                    <a:cubicBezTo>
                      <a:pt x="2" y="9"/>
                      <a:pt x="1" y="7"/>
                      <a:pt x="2" y="5"/>
                    </a:cubicBezTo>
                    <a:cubicBezTo>
                      <a:pt x="2" y="4"/>
                      <a:pt x="2" y="4"/>
                      <a:pt x="3" y="3"/>
                    </a:cubicBezTo>
                    <a:cubicBezTo>
                      <a:pt x="4" y="2"/>
                      <a:pt x="6" y="1"/>
                      <a:pt x="7" y="2"/>
                    </a:cubicBezTo>
                    <a:cubicBezTo>
                      <a:pt x="7" y="1"/>
                      <a:pt x="7" y="1"/>
                      <a:pt x="7" y="1"/>
                    </a:cubicBezTo>
                    <a:cubicBezTo>
                      <a:pt x="7" y="1"/>
                      <a:pt x="7" y="1"/>
                      <a:pt x="7" y="1"/>
                    </a:cubicBezTo>
                    <a:cubicBezTo>
                      <a:pt x="5" y="0"/>
                      <a:pt x="3" y="1"/>
                      <a:pt x="2" y="3"/>
                    </a:cubicBezTo>
                    <a:cubicBezTo>
                      <a:pt x="1" y="3"/>
                      <a:pt x="1" y="4"/>
                      <a:pt x="1" y="5"/>
                    </a:cubicBezTo>
                    <a:cubicBezTo>
                      <a:pt x="0" y="7"/>
                      <a:pt x="1" y="10"/>
                      <a:pt x="2" y="11"/>
                    </a:cubicBezTo>
                    <a:cubicBezTo>
                      <a:pt x="3" y="12"/>
                      <a:pt x="3" y="12"/>
                      <a:pt x="4" y="12"/>
                    </a:cubicBezTo>
                    <a:cubicBezTo>
                      <a:pt x="6" y="13"/>
                      <a:pt x="8" y="12"/>
                      <a:pt x="10" y="10"/>
                    </a:cubicBezTo>
                    <a:cubicBezTo>
                      <a:pt x="10" y="9"/>
                      <a:pt x="10" y="9"/>
                      <a:pt x="11" y="8"/>
                    </a:cubicBezTo>
                    <a:cubicBezTo>
                      <a:pt x="11" y="5"/>
                      <a:pt x="11" y="3"/>
                      <a:pt x="9" y="1"/>
                    </a:cubicBezTo>
                    <a:cubicBezTo>
                      <a:pt x="8"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91" name="Freeform 123"/>
              <p:cNvSpPr>
                <a:spLocks/>
              </p:cNvSpPr>
              <p:nvPr/>
            </p:nvSpPr>
            <p:spPr bwMode="auto">
              <a:xfrm>
                <a:off x="765" y="1644"/>
                <a:ext cx="23" cy="29"/>
              </a:xfrm>
              <a:custGeom>
                <a:avLst/>
                <a:gdLst>
                  <a:gd name="T0" fmla="*/ 6 w 10"/>
                  <a:gd name="T1" fmla="*/ 1 h 12"/>
                  <a:gd name="T2" fmla="*/ 9 w 10"/>
                  <a:gd name="T3" fmla="*/ 8 h 12"/>
                  <a:gd name="T4" fmla="*/ 3 w 10"/>
                  <a:gd name="T5" fmla="*/ 12 h 12"/>
                  <a:gd name="T6" fmla="*/ 0 w 10"/>
                  <a:gd name="T7" fmla="*/ 5 h 12"/>
                  <a:gd name="T8" fmla="*/ 6 w 10"/>
                  <a:gd name="T9" fmla="*/ 1 h 12"/>
                </a:gdLst>
                <a:ahLst/>
                <a:cxnLst>
                  <a:cxn ang="0">
                    <a:pos x="T0" y="T1"/>
                  </a:cxn>
                  <a:cxn ang="0">
                    <a:pos x="T2" y="T3"/>
                  </a:cxn>
                  <a:cxn ang="0">
                    <a:pos x="T4" y="T5"/>
                  </a:cxn>
                  <a:cxn ang="0">
                    <a:pos x="T6" y="T7"/>
                  </a:cxn>
                  <a:cxn ang="0">
                    <a:pos x="T8" y="T9"/>
                  </a:cxn>
                </a:cxnLst>
                <a:rect l="0" t="0" r="r" b="b"/>
                <a:pathLst>
                  <a:path w="10" h="12">
                    <a:moveTo>
                      <a:pt x="6" y="1"/>
                    </a:moveTo>
                    <a:cubicBezTo>
                      <a:pt x="9" y="2"/>
                      <a:pt x="10" y="5"/>
                      <a:pt x="9" y="8"/>
                    </a:cubicBezTo>
                    <a:cubicBezTo>
                      <a:pt x="9" y="11"/>
                      <a:pt x="6" y="12"/>
                      <a:pt x="3" y="12"/>
                    </a:cubicBezTo>
                    <a:cubicBezTo>
                      <a:pt x="1" y="11"/>
                      <a:pt x="0" y="8"/>
                      <a:pt x="0" y="5"/>
                    </a:cubicBezTo>
                    <a:cubicBezTo>
                      <a:pt x="1" y="2"/>
                      <a:pt x="4" y="0"/>
                      <a:pt x="6"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92" name="Freeform 124"/>
              <p:cNvSpPr>
                <a:spLocks/>
              </p:cNvSpPr>
              <p:nvPr/>
            </p:nvSpPr>
            <p:spPr bwMode="auto">
              <a:xfrm>
                <a:off x="762" y="1644"/>
                <a:ext cx="29" cy="31"/>
              </a:xfrm>
              <a:custGeom>
                <a:avLst/>
                <a:gdLst>
                  <a:gd name="T0" fmla="*/ 7 w 12"/>
                  <a:gd name="T1" fmla="*/ 1 h 13"/>
                  <a:gd name="T2" fmla="*/ 7 w 12"/>
                  <a:gd name="T3" fmla="*/ 2 h 13"/>
                  <a:gd name="T4" fmla="*/ 8 w 12"/>
                  <a:gd name="T5" fmla="*/ 2 h 13"/>
                  <a:gd name="T6" fmla="*/ 10 w 12"/>
                  <a:gd name="T7" fmla="*/ 8 h 13"/>
                  <a:gd name="T8" fmla="*/ 9 w 12"/>
                  <a:gd name="T9" fmla="*/ 9 h 13"/>
                  <a:gd name="T10" fmla="*/ 4 w 12"/>
                  <a:gd name="T11" fmla="*/ 11 h 13"/>
                  <a:gd name="T12" fmla="*/ 3 w 12"/>
                  <a:gd name="T13" fmla="*/ 11 h 13"/>
                  <a:gd name="T14" fmla="*/ 2 w 12"/>
                  <a:gd name="T15" fmla="*/ 5 h 13"/>
                  <a:gd name="T16" fmla="*/ 3 w 12"/>
                  <a:gd name="T17" fmla="*/ 3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1 h 13"/>
                  <a:gd name="T30" fmla="*/ 4 w 12"/>
                  <a:gd name="T31" fmla="*/ 12 h 13"/>
                  <a:gd name="T32" fmla="*/ 10 w 12"/>
                  <a:gd name="T33" fmla="*/ 10 h 13"/>
                  <a:gd name="T34" fmla="*/ 11 w 12"/>
                  <a:gd name="T35" fmla="*/ 8 h 13"/>
                  <a:gd name="T36" fmla="*/ 9 w 12"/>
                  <a:gd name="T37" fmla="*/ 1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2"/>
                    </a:cubicBezTo>
                    <a:cubicBezTo>
                      <a:pt x="10" y="3"/>
                      <a:pt x="10" y="6"/>
                      <a:pt x="10" y="8"/>
                    </a:cubicBezTo>
                    <a:cubicBezTo>
                      <a:pt x="10" y="8"/>
                      <a:pt x="9" y="9"/>
                      <a:pt x="9" y="9"/>
                    </a:cubicBezTo>
                    <a:cubicBezTo>
                      <a:pt x="8" y="11"/>
                      <a:pt x="6" y="12"/>
                      <a:pt x="4" y="11"/>
                    </a:cubicBezTo>
                    <a:cubicBezTo>
                      <a:pt x="4" y="11"/>
                      <a:pt x="4" y="11"/>
                      <a:pt x="3" y="11"/>
                    </a:cubicBezTo>
                    <a:cubicBezTo>
                      <a:pt x="2" y="9"/>
                      <a:pt x="1" y="7"/>
                      <a:pt x="2" y="5"/>
                    </a:cubicBezTo>
                    <a:cubicBezTo>
                      <a:pt x="2" y="5"/>
                      <a:pt x="2" y="4"/>
                      <a:pt x="3" y="3"/>
                    </a:cubicBezTo>
                    <a:cubicBezTo>
                      <a:pt x="4" y="2"/>
                      <a:pt x="6" y="1"/>
                      <a:pt x="7" y="2"/>
                    </a:cubicBezTo>
                    <a:cubicBezTo>
                      <a:pt x="7" y="1"/>
                      <a:pt x="7" y="1"/>
                      <a:pt x="7" y="1"/>
                    </a:cubicBezTo>
                    <a:cubicBezTo>
                      <a:pt x="8" y="1"/>
                      <a:pt x="8" y="1"/>
                      <a:pt x="8" y="1"/>
                    </a:cubicBezTo>
                    <a:cubicBezTo>
                      <a:pt x="5" y="0"/>
                      <a:pt x="3" y="1"/>
                      <a:pt x="2" y="3"/>
                    </a:cubicBezTo>
                    <a:cubicBezTo>
                      <a:pt x="1" y="3"/>
                      <a:pt x="1" y="4"/>
                      <a:pt x="1" y="5"/>
                    </a:cubicBezTo>
                    <a:cubicBezTo>
                      <a:pt x="0" y="7"/>
                      <a:pt x="1" y="10"/>
                      <a:pt x="3" y="11"/>
                    </a:cubicBezTo>
                    <a:cubicBezTo>
                      <a:pt x="3" y="12"/>
                      <a:pt x="4" y="12"/>
                      <a:pt x="4" y="12"/>
                    </a:cubicBezTo>
                    <a:cubicBezTo>
                      <a:pt x="6" y="13"/>
                      <a:pt x="8" y="12"/>
                      <a:pt x="10" y="10"/>
                    </a:cubicBezTo>
                    <a:cubicBezTo>
                      <a:pt x="10" y="9"/>
                      <a:pt x="11" y="9"/>
                      <a:pt x="11" y="8"/>
                    </a:cubicBezTo>
                    <a:cubicBezTo>
                      <a:pt x="12" y="5"/>
                      <a:pt x="11" y="3"/>
                      <a:pt x="9" y="1"/>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93" name="Freeform 125"/>
              <p:cNvSpPr>
                <a:spLocks/>
              </p:cNvSpPr>
              <p:nvPr/>
            </p:nvSpPr>
            <p:spPr bwMode="auto">
              <a:xfrm>
                <a:off x="751" y="1623"/>
                <a:ext cx="26" cy="28"/>
              </a:xfrm>
              <a:custGeom>
                <a:avLst/>
                <a:gdLst>
                  <a:gd name="T0" fmla="*/ 7 w 11"/>
                  <a:gd name="T1" fmla="*/ 0 h 12"/>
                  <a:gd name="T2" fmla="*/ 10 w 11"/>
                  <a:gd name="T3" fmla="*/ 7 h 12"/>
                  <a:gd name="T4" fmla="*/ 4 w 11"/>
                  <a:gd name="T5" fmla="*/ 11 h 12"/>
                  <a:gd name="T6" fmla="*/ 1 w 11"/>
                  <a:gd name="T7" fmla="*/ 4 h 12"/>
                  <a:gd name="T8" fmla="*/ 7 w 11"/>
                  <a:gd name="T9" fmla="*/ 0 h 12"/>
                </a:gdLst>
                <a:ahLst/>
                <a:cxnLst>
                  <a:cxn ang="0">
                    <a:pos x="T0" y="T1"/>
                  </a:cxn>
                  <a:cxn ang="0">
                    <a:pos x="T2" y="T3"/>
                  </a:cxn>
                  <a:cxn ang="0">
                    <a:pos x="T4" y="T5"/>
                  </a:cxn>
                  <a:cxn ang="0">
                    <a:pos x="T6" y="T7"/>
                  </a:cxn>
                  <a:cxn ang="0">
                    <a:pos x="T8" y="T9"/>
                  </a:cxn>
                </a:cxnLst>
                <a:rect l="0" t="0" r="r" b="b"/>
                <a:pathLst>
                  <a:path w="11" h="12">
                    <a:moveTo>
                      <a:pt x="7" y="0"/>
                    </a:moveTo>
                    <a:cubicBezTo>
                      <a:pt x="10" y="1"/>
                      <a:pt x="11" y="4"/>
                      <a:pt x="10" y="7"/>
                    </a:cubicBezTo>
                    <a:cubicBezTo>
                      <a:pt x="9" y="10"/>
                      <a:pt x="7" y="12"/>
                      <a:pt x="4" y="11"/>
                    </a:cubicBezTo>
                    <a:cubicBezTo>
                      <a:pt x="2" y="10"/>
                      <a:pt x="0" y="7"/>
                      <a:pt x="1" y="4"/>
                    </a:cubicBezTo>
                    <a:cubicBezTo>
                      <a:pt x="2" y="1"/>
                      <a:pt x="5"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94" name="Freeform 126"/>
              <p:cNvSpPr>
                <a:spLocks/>
              </p:cNvSpPr>
              <p:nvPr/>
            </p:nvSpPr>
            <p:spPr bwMode="auto">
              <a:xfrm>
                <a:off x="751" y="1621"/>
                <a:ext cx="28" cy="30"/>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4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7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7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0" y="6"/>
                      <a:pt x="10" y="8"/>
                    </a:cubicBezTo>
                    <a:cubicBezTo>
                      <a:pt x="10" y="9"/>
                      <a:pt x="9" y="9"/>
                      <a:pt x="9" y="10"/>
                    </a:cubicBezTo>
                    <a:cubicBezTo>
                      <a:pt x="8" y="11"/>
                      <a:pt x="6" y="12"/>
                      <a:pt x="4"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7" y="1"/>
                      <a:pt x="7" y="1"/>
                      <a:pt x="7" y="1"/>
                    </a:cubicBezTo>
                    <a:cubicBezTo>
                      <a:pt x="5" y="0"/>
                      <a:pt x="3" y="1"/>
                      <a:pt x="2" y="3"/>
                    </a:cubicBezTo>
                    <a:cubicBezTo>
                      <a:pt x="1" y="4"/>
                      <a:pt x="1" y="4"/>
                      <a:pt x="1" y="5"/>
                    </a:cubicBezTo>
                    <a:cubicBezTo>
                      <a:pt x="0" y="8"/>
                      <a:pt x="1" y="10"/>
                      <a:pt x="3" y="12"/>
                    </a:cubicBezTo>
                    <a:cubicBezTo>
                      <a:pt x="3" y="12"/>
                      <a:pt x="3" y="12"/>
                      <a:pt x="4" y="12"/>
                    </a:cubicBezTo>
                    <a:cubicBezTo>
                      <a:pt x="6" y="13"/>
                      <a:pt x="8" y="12"/>
                      <a:pt x="10" y="10"/>
                    </a:cubicBezTo>
                    <a:cubicBezTo>
                      <a:pt x="10" y="10"/>
                      <a:pt x="11" y="9"/>
                      <a:pt x="11" y="8"/>
                    </a:cubicBezTo>
                    <a:cubicBezTo>
                      <a:pt x="12" y="6"/>
                      <a:pt x="11" y="3"/>
                      <a:pt x="9" y="2"/>
                    </a:cubicBezTo>
                    <a:cubicBezTo>
                      <a:pt x="9"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95" name="Freeform 127"/>
              <p:cNvSpPr>
                <a:spLocks/>
              </p:cNvSpPr>
              <p:nvPr/>
            </p:nvSpPr>
            <p:spPr bwMode="auto">
              <a:xfrm>
                <a:off x="689" y="1548"/>
                <a:ext cx="26" cy="28"/>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9" y="2"/>
                      <a:pt x="11" y="5"/>
                      <a:pt x="10" y="8"/>
                    </a:cubicBezTo>
                    <a:cubicBezTo>
                      <a:pt x="9" y="10"/>
                      <a:pt x="6" y="12"/>
                      <a:pt x="4" y="11"/>
                    </a:cubicBezTo>
                    <a:cubicBezTo>
                      <a:pt x="1" y="11"/>
                      <a:pt x="0" y="8"/>
                      <a:pt x="1" y="5"/>
                    </a:cubicBezTo>
                    <a:cubicBezTo>
                      <a:pt x="2" y="2"/>
                      <a:pt x="4"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96" name="Freeform 128"/>
              <p:cNvSpPr>
                <a:spLocks/>
              </p:cNvSpPr>
              <p:nvPr/>
            </p:nvSpPr>
            <p:spPr bwMode="auto">
              <a:xfrm>
                <a:off x="689" y="1548"/>
                <a:ext cx="26" cy="30"/>
              </a:xfrm>
              <a:custGeom>
                <a:avLst/>
                <a:gdLst>
                  <a:gd name="T0" fmla="*/ 7 w 11"/>
                  <a:gd name="T1" fmla="*/ 1 h 13"/>
                  <a:gd name="T2" fmla="*/ 7 w 11"/>
                  <a:gd name="T3" fmla="*/ 2 h 13"/>
                  <a:gd name="T4" fmla="*/ 8 w 11"/>
                  <a:gd name="T5" fmla="*/ 2 h 13"/>
                  <a:gd name="T6" fmla="*/ 9 w 11"/>
                  <a:gd name="T7" fmla="*/ 7 h 13"/>
                  <a:gd name="T8" fmla="*/ 8 w 11"/>
                  <a:gd name="T9" fmla="*/ 9 h 13"/>
                  <a:gd name="T10" fmla="*/ 4 w 11"/>
                  <a:gd name="T11" fmla="*/ 11 h 13"/>
                  <a:gd name="T12" fmla="*/ 3 w 11"/>
                  <a:gd name="T13" fmla="*/ 10 h 13"/>
                  <a:gd name="T14" fmla="*/ 1 w 11"/>
                  <a:gd name="T15" fmla="*/ 5 h 13"/>
                  <a:gd name="T16" fmla="*/ 2 w 11"/>
                  <a:gd name="T17" fmla="*/ 3 h 13"/>
                  <a:gd name="T18" fmla="*/ 7 w 11"/>
                  <a:gd name="T19" fmla="*/ 2 h 13"/>
                  <a:gd name="T20" fmla="*/ 7 w 11"/>
                  <a:gd name="T21" fmla="*/ 1 h 13"/>
                  <a:gd name="T22" fmla="*/ 7 w 11"/>
                  <a:gd name="T23" fmla="*/ 0 h 13"/>
                  <a:gd name="T24" fmla="*/ 1 w 11"/>
                  <a:gd name="T25" fmla="*/ 3 h 13"/>
                  <a:gd name="T26" fmla="*/ 0 w 11"/>
                  <a:gd name="T27" fmla="*/ 5 h 13"/>
                  <a:gd name="T28" fmla="*/ 2 w 11"/>
                  <a:gd name="T29" fmla="*/ 11 h 13"/>
                  <a:gd name="T30" fmla="*/ 4 w 11"/>
                  <a:gd name="T31" fmla="*/ 12 h 13"/>
                  <a:gd name="T32" fmla="*/ 9 w 11"/>
                  <a:gd name="T33" fmla="*/ 10 h 13"/>
                  <a:gd name="T34" fmla="*/ 10 w 11"/>
                  <a:gd name="T35" fmla="*/ 8 h 13"/>
                  <a:gd name="T36" fmla="*/ 9 w 11"/>
                  <a:gd name="T37" fmla="*/ 1 h 13"/>
                  <a:gd name="T38" fmla="*/ 7 w 11"/>
                  <a:gd name="T39" fmla="*/ 0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7" y="2"/>
                      <a:pt x="8" y="2"/>
                      <a:pt x="8" y="2"/>
                    </a:cubicBezTo>
                    <a:cubicBezTo>
                      <a:pt x="9" y="3"/>
                      <a:pt x="10" y="5"/>
                      <a:pt x="9" y="7"/>
                    </a:cubicBezTo>
                    <a:cubicBezTo>
                      <a:pt x="9" y="8"/>
                      <a:pt x="9" y="9"/>
                      <a:pt x="8" y="9"/>
                    </a:cubicBezTo>
                    <a:cubicBezTo>
                      <a:pt x="7" y="11"/>
                      <a:pt x="6" y="11"/>
                      <a:pt x="4" y="11"/>
                    </a:cubicBezTo>
                    <a:cubicBezTo>
                      <a:pt x="3" y="11"/>
                      <a:pt x="3" y="11"/>
                      <a:pt x="3" y="10"/>
                    </a:cubicBezTo>
                    <a:cubicBezTo>
                      <a:pt x="1" y="9"/>
                      <a:pt x="1" y="7"/>
                      <a:pt x="1" y="5"/>
                    </a:cubicBezTo>
                    <a:cubicBezTo>
                      <a:pt x="2" y="4"/>
                      <a:pt x="2" y="4"/>
                      <a:pt x="2" y="3"/>
                    </a:cubicBezTo>
                    <a:cubicBezTo>
                      <a:pt x="3" y="2"/>
                      <a:pt x="5" y="1"/>
                      <a:pt x="7" y="2"/>
                    </a:cubicBezTo>
                    <a:cubicBezTo>
                      <a:pt x="7" y="1"/>
                      <a:pt x="7" y="1"/>
                      <a:pt x="7" y="1"/>
                    </a:cubicBezTo>
                    <a:cubicBezTo>
                      <a:pt x="7" y="0"/>
                      <a:pt x="7" y="0"/>
                      <a:pt x="7" y="0"/>
                    </a:cubicBezTo>
                    <a:cubicBezTo>
                      <a:pt x="5" y="0"/>
                      <a:pt x="3" y="1"/>
                      <a:pt x="1" y="3"/>
                    </a:cubicBezTo>
                    <a:cubicBezTo>
                      <a:pt x="1" y="3"/>
                      <a:pt x="1" y="4"/>
                      <a:pt x="0" y="5"/>
                    </a:cubicBezTo>
                    <a:cubicBezTo>
                      <a:pt x="0" y="7"/>
                      <a:pt x="0" y="10"/>
                      <a:pt x="2" y="11"/>
                    </a:cubicBezTo>
                    <a:cubicBezTo>
                      <a:pt x="3" y="12"/>
                      <a:pt x="3" y="12"/>
                      <a:pt x="4" y="12"/>
                    </a:cubicBezTo>
                    <a:cubicBezTo>
                      <a:pt x="6" y="13"/>
                      <a:pt x="8" y="12"/>
                      <a:pt x="9" y="10"/>
                    </a:cubicBezTo>
                    <a:cubicBezTo>
                      <a:pt x="10" y="9"/>
                      <a:pt x="10" y="9"/>
                      <a:pt x="10" y="8"/>
                    </a:cubicBezTo>
                    <a:cubicBezTo>
                      <a:pt x="11" y="5"/>
                      <a:pt x="10" y="3"/>
                      <a:pt x="9" y="1"/>
                    </a:cubicBezTo>
                    <a:cubicBezTo>
                      <a:pt x="8" y="1"/>
                      <a:pt x="8" y="1"/>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97" name="Freeform 129"/>
              <p:cNvSpPr>
                <a:spLocks/>
              </p:cNvSpPr>
              <p:nvPr/>
            </p:nvSpPr>
            <p:spPr bwMode="auto">
              <a:xfrm>
                <a:off x="739" y="1600"/>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4"/>
                      <a:pt x="10" y="7"/>
                    </a:cubicBezTo>
                    <a:cubicBezTo>
                      <a:pt x="9" y="10"/>
                      <a:pt x="6" y="12"/>
                      <a:pt x="4" y="11"/>
                    </a:cubicBezTo>
                    <a:cubicBezTo>
                      <a:pt x="2"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98" name="Freeform 130"/>
              <p:cNvSpPr>
                <a:spLocks/>
              </p:cNvSpPr>
              <p:nvPr/>
            </p:nvSpPr>
            <p:spPr bwMode="auto">
              <a:xfrm>
                <a:off x="739" y="1600"/>
                <a:ext cx="26" cy="28"/>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2 w 11"/>
                  <a:gd name="T17" fmla="*/ 3 h 12"/>
                  <a:gd name="T18" fmla="*/ 7 w 11"/>
                  <a:gd name="T19" fmla="*/ 1 h 12"/>
                  <a:gd name="T20" fmla="*/ 7 w 11"/>
                  <a:gd name="T21" fmla="*/ 1 h 12"/>
                  <a:gd name="T22" fmla="*/ 7 w 11"/>
                  <a:gd name="T23" fmla="*/ 0 h 12"/>
                  <a:gd name="T24" fmla="*/ 2 w 11"/>
                  <a:gd name="T25" fmla="*/ 2 h 12"/>
                  <a:gd name="T26" fmla="*/ 1 w 11"/>
                  <a:gd name="T27" fmla="*/ 5 h 12"/>
                  <a:gd name="T28" fmla="*/ 2 w 11"/>
                  <a:gd name="T29" fmla="*/ 11 h 12"/>
                  <a:gd name="T30" fmla="*/ 4 w 11"/>
                  <a:gd name="T31" fmla="*/ 12 h 12"/>
                  <a:gd name="T32" fmla="*/ 9 w 11"/>
                  <a:gd name="T33" fmla="*/ 10 h 12"/>
                  <a:gd name="T34" fmla="*/ 11 w 11"/>
                  <a:gd name="T35" fmla="*/ 7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7" y="1"/>
                      <a:pt x="8" y="2"/>
                      <a:pt x="8" y="2"/>
                    </a:cubicBezTo>
                    <a:cubicBezTo>
                      <a:pt x="9" y="3"/>
                      <a:pt x="10" y="5"/>
                      <a:pt x="10" y="7"/>
                    </a:cubicBezTo>
                    <a:cubicBezTo>
                      <a:pt x="9" y="8"/>
                      <a:pt x="9" y="9"/>
                      <a:pt x="9" y="9"/>
                    </a:cubicBezTo>
                    <a:cubicBezTo>
                      <a:pt x="7" y="11"/>
                      <a:pt x="6" y="11"/>
                      <a:pt x="4" y="11"/>
                    </a:cubicBezTo>
                    <a:cubicBezTo>
                      <a:pt x="4" y="11"/>
                      <a:pt x="3" y="10"/>
                      <a:pt x="3" y="10"/>
                    </a:cubicBezTo>
                    <a:cubicBezTo>
                      <a:pt x="2" y="9"/>
                      <a:pt x="1" y="7"/>
                      <a:pt x="2" y="5"/>
                    </a:cubicBezTo>
                    <a:cubicBezTo>
                      <a:pt x="2" y="4"/>
                      <a:pt x="2" y="4"/>
                      <a:pt x="2" y="3"/>
                    </a:cubicBezTo>
                    <a:cubicBezTo>
                      <a:pt x="4" y="2"/>
                      <a:pt x="5" y="1"/>
                      <a:pt x="7" y="1"/>
                    </a:cubicBezTo>
                    <a:cubicBezTo>
                      <a:pt x="7" y="1"/>
                      <a:pt x="7" y="1"/>
                      <a:pt x="7" y="1"/>
                    </a:cubicBezTo>
                    <a:cubicBezTo>
                      <a:pt x="7" y="0"/>
                      <a:pt x="7" y="0"/>
                      <a:pt x="7" y="0"/>
                    </a:cubicBezTo>
                    <a:cubicBezTo>
                      <a:pt x="5" y="0"/>
                      <a:pt x="3" y="1"/>
                      <a:pt x="2" y="2"/>
                    </a:cubicBezTo>
                    <a:cubicBezTo>
                      <a:pt x="1" y="3"/>
                      <a:pt x="1" y="4"/>
                      <a:pt x="1" y="5"/>
                    </a:cubicBezTo>
                    <a:cubicBezTo>
                      <a:pt x="0" y="7"/>
                      <a:pt x="1" y="10"/>
                      <a:pt x="2" y="11"/>
                    </a:cubicBezTo>
                    <a:cubicBezTo>
                      <a:pt x="3" y="11"/>
                      <a:pt x="3" y="12"/>
                      <a:pt x="4" y="12"/>
                    </a:cubicBezTo>
                    <a:cubicBezTo>
                      <a:pt x="6" y="12"/>
                      <a:pt x="8" y="11"/>
                      <a:pt x="9" y="10"/>
                    </a:cubicBezTo>
                    <a:cubicBezTo>
                      <a:pt x="10" y="9"/>
                      <a:pt x="10" y="8"/>
                      <a:pt x="11" y="7"/>
                    </a:cubicBezTo>
                    <a:cubicBezTo>
                      <a:pt x="11" y="5"/>
                      <a:pt x="11" y="2"/>
                      <a:pt x="9" y="1"/>
                    </a:cubicBezTo>
                    <a:cubicBezTo>
                      <a:pt x="8"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99" name="Freeform 131"/>
              <p:cNvSpPr>
                <a:spLocks/>
              </p:cNvSpPr>
              <p:nvPr/>
            </p:nvSpPr>
            <p:spPr bwMode="auto">
              <a:xfrm>
                <a:off x="725" y="1581"/>
                <a:ext cx="23" cy="28"/>
              </a:xfrm>
              <a:custGeom>
                <a:avLst/>
                <a:gdLst>
                  <a:gd name="T0" fmla="*/ 7 w 10"/>
                  <a:gd name="T1" fmla="*/ 0 h 12"/>
                  <a:gd name="T2" fmla="*/ 10 w 10"/>
                  <a:gd name="T3" fmla="*/ 7 h 12"/>
                  <a:gd name="T4" fmla="*/ 4 w 10"/>
                  <a:gd name="T5" fmla="*/ 11 h 12"/>
                  <a:gd name="T6" fmla="*/ 1 w 10"/>
                  <a:gd name="T7" fmla="*/ 4 h 12"/>
                  <a:gd name="T8" fmla="*/ 7 w 10"/>
                  <a:gd name="T9" fmla="*/ 0 h 12"/>
                </a:gdLst>
                <a:ahLst/>
                <a:cxnLst>
                  <a:cxn ang="0">
                    <a:pos x="T0" y="T1"/>
                  </a:cxn>
                  <a:cxn ang="0">
                    <a:pos x="T2" y="T3"/>
                  </a:cxn>
                  <a:cxn ang="0">
                    <a:pos x="T4" y="T5"/>
                  </a:cxn>
                  <a:cxn ang="0">
                    <a:pos x="T6" y="T7"/>
                  </a:cxn>
                  <a:cxn ang="0">
                    <a:pos x="T8" y="T9"/>
                  </a:cxn>
                </a:cxnLst>
                <a:rect l="0" t="0" r="r" b="b"/>
                <a:pathLst>
                  <a:path w="10" h="12">
                    <a:moveTo>
                      <a:pt x="7" y="0"/>
                    </a:moveTo>
                    <a:cubicBezTo>
                      <a:pt x="9" y="1"/>
                      <a:pt x="10" y="4"/>
                      <a:pt x="10" y="7"/>
                    </a:cubicBezTo>
                    <a:cubicBezTo>
                      <a:pt x="9" y="10"/>
                      <a:pt x="6" y="12"/>
                      <a:pt x="4" y="11"/>
                    </a:cubicBezTo>
                    <a:cubicBezTo>
                      <a:pt x="1" y="10"/>
                      <a:pt x="0" y="7"/>
                      <a:pt x="1" y="4"/>
                    </a:cubicBezTo>
                    <a:cubicBezTo>
                      <a:pt x="1" y="1"/>
                      <a:pt x="4"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00" name="Freeform 132"/>
              <p:cNvSpPr>
                <a:spLocks/>
              </p:cNvSpPr>
              <p:nvPr/>
            </p:nvSpPr>
            <p:spPr bwMode="auto">
              <a:xfrm>
                <a:off x="722" y="1578"/>
                <a:ext cx="29" cy="31"/>
              </a:xfrm>
              <a:custGeom>
                <a:avLst/>
                <a:gdLst>
                  <a:gd name="T0" fmla="*/ 8 w 12"/>
                  <a:gd name="T1" fmla="*/ 1 h 13"/>
                  <a:gd name="T2" fmla="*/ 8 w 12"/>
                  <a:gd name="T3" fmla="*/ 2 h 13"/>
                  <a:gd name="T4" fmla="*/ 9 w 12"/>
                  <a:gd name="T5" fmla="*/ 2 h 13"/>
                  <a:gd name="T6" fmla="*/ 10 w 12"/>
                  <a:gd name="T7" fmla="*/ 8 h 13"/>
                  <a:gd name="T8" fmla="*/ 9 w 12"/>
                  <a:gd name="T9" fmla="*/ 10 h 13"/>
                  <a:gd name="T10" fmla="*/ 5 w 12"/>
                  <a:gd name="T11" fmla="*/ 11 h 13"/>
                  <a:gd name="T12" fmla="*/ 4 w 12"/>
                  <a:gd name="T13" fmla="*/ 11 h 13"/>
                  <a:gd name="T14" fmla="*/ 2 w 12"/>
                  <a:gd name="T15" fmla="*/ 5 h 13"/>
                  <a:gd name="T16" fmla="*/ 3 w 12"/>
                  <a:gd name="T17" fmla="*/ 4 h 13"/>
                  <a:gd name="T18" fmla="*/ 8 w 12"/>
                  <a:gd name="T19" fmla="*/ 2 h 13"/>
                  <a:gd name="T20" fmla="*/ 8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8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8" y="1"/>
                    </a:moveTo>
                    <a:cubicBezTo>
                      <a:pt x="8" y="2"/>
                      <a:pt x="8" y="2"/>
                      <a:pt x="8" y="2"/>
                    </a:cubicBezTo>
                    <a:cubicBezTo>
                      <a:pt x="8" y="2"/>
                      <a:pt x="8" y="2"/>
                      <a:pt x="9" y="2"/>
                    </a:cubicBezTo>
                    <a:cubicBezTo>
                      <a:pt x="10" y="4"/>
                      <a:pt x="11" y="6"/>
                      <a:pt x="10" y="8"/>
                    </a:cubicBezTo>
                    <a:cubicBezTo>
                      <a:pt x="10" y="8"/>
                      <a:pt x="10" y="9"/>
                      <a:pt x="9" y="10"/>
                    </a:cubicBezTo>
                    <a:cubicBezTo>
                      <a:pt x="8" y="11"/>
                      <a:pt x="6" y="12"/>
                      <a:pt x="5" y="11"/>
                    </a:cubicBezTo>
                    <a:cubicBezTo>
                      <a:pt x="4" y="11"/>
                      <a:pt x="4" y="11"/>
                      <a:pt x="4" y="11"/>
                    </a:cubicBezTo>
                    <a:cubicBezTo>
                      <a:pt x="2" y="10"/>
                      <a:pt x="1" y="7"/>
                      <a:pt x="2" y="5"/>
                    </a:cubicBezTo>
                    <a:cubicBezTo>
                      <a:pt x="2" y="5"/>
                      <a:pt x="3" y="4"/>
                      <a:pt x="3" y="4"/>
                    </a:cubicBezTo>
                    <a:cubicBezTo>
                      <a:pt x="4" y="2"/>
                      <a:pt x="6" y="1"/>
                      <a:pt x="8" y="2"/>
                    </a:cubicBezTo>
                    <a:cubicBezTo>
                      <a:pt x="8" y="1"/>
                      <a:pt x="8" y="1"/>
                      <a:pt x="8" y="1"/>
                    </a:cubicBezTo>
                    <a:cubicBezTo>
                      <a:pt x="8" y="1"/>
                      <a:pt x="8" y="1"/>
                      <a:pt x="8" y="1"/>
                    </a:cubicBezTo>
                    <a:cubicBezTo>
                      <a:pt x="6" y="0"/>
                      <a:pt x="4" y="1"/>
                      <a:pt x="2" y="3"/>
                    </a:cubicBezTo>
                    <a:cubicBezTo>
                      <a:pt x="2" y="4"/>
                      <a:pt x="1" y="4"/>
                      <a:pt x="1" y="5"/>
                    </a:cubicBezTo>
                    <a:cubicBezTo>
                      <a:pt x="0" y="8"/>
                      <a:pt x="1" y="10"/>
                      <a:pt x="3" y="12"/>
                    </a:cubicBezTo>
                    <a:cubicBezTo>
                      <a:pt x="3" y="12"/>
                      <a:pt x="4" y="12"/>
                      <a:pt x="4" y="12"/>
                    </a:cubicBezTo>
                    <a:cubicBezTo>
                      <a:pt x="6" y="13"/>
                      <a:pt x="9" y="12"/>
                      <a:pt x="10" y="10"/>
                    </a:cubicBezTo>
                    <a:cubicBezTo>
                      <a:pt x="11" y="10"/>
                      <a:pt x="11" y="9"/>
                      <a:pt x="11" y="8"/>
                    </a:cubicBezTo>
                    <a:cubicBezTo>
                      <a:pt x="12" y="6"/>
                      <a:pt x="11" y="3"/>
                      <a:pt x="9" y="2"/>
                    </a:cubicBezTo>
                    <a:cubicBezTo>
                      <a:pt x="9" y="1"/>
                      <a:pt x="8" y="1"/>
                      <a:pt x="8" y="1"/>
                    </a:cubicBezTo>
                    <a:cubicBezTo>
                      <a:pt x="8" y="1"/>
                      <a:pt x="8" y="1"/>
                      <a:pt x="8"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01" name="Freeform 133"/>
              <p:cNvSpPr>
                <a:spLocks/>
              </p:cNvSpPr>
              <p:nvPr/>
            </p:nvSpPr>
            <p:spPr bwMode="auto">
              <a:xfrm>
                <a:off x="708" y="1564"/>
                <a:ext cx="24" cy="28"/>
              </a:xfrm>
              <a:custGeom>
                <a:avLst/>
                <a:gdLst>
                  <a:gd name="T0" fmla="*/ 6 w 10"/>
                  <a:gd name="T1" fmla="*/ 0 h 12"/>
                  <a:gd name="T2" fmla="*/ 9 w 10"/>
                  <a:gd name="T3" fmla="*/ 7 h 12"/>
                  <a:gd name="T4" fmla="*/ 3 w 10"/>
                  <a:gd name="T5" fmla="*/ 11 h 12"/>
                  <a:gd name="T6" fmla="*/ 0 w 10"/>
                  <a:gd name="T7" fmla="*/ 4 h 12"/>
                  <a:gd name="T8" fmla="*/ 6 w 10"/>
                  <a:gd name="T9" fmla="*/ 0 h 12"/>
                </a:gdLst>
                <a:ahLst/>
                <a:cxnLst>
                  <a:cxn ang="0">
                    <a:pos x="T0" y="T1"/>
                  </a:cxn>
                  <a:cxn ang="0">
                    <a:pos x="T2" y="T3"/>
                  </a:cxn>
                  <a:cxn ang="0">
                    <a:pos x="T4" y="T5"/>
                  </a:cxn>
                  <a:cxn ang="0">
                    <a:pos x="T6" y="T7"/>
                  </a:cxn>
                  <a:cxn ang="0">
                    <a:pos x="T8" y="T9"/>
                  </a:cxn>
                </a:cxnLst>
                <a:rect l="0" t="0" r="r" b="b"/>
                <a:pathLst>
                  <a:path w="10" h="12">
                    <a:moveTo>
                      <a:pt x="6" y="0"/>
                    </a:moveTo>
                    <a:cubicBezTo>
                      <a:pt x="9" y="1"/>
                      <a:pt x="10" y="4"/>
                      <a:pt x="9" y="7"/>
                    </a:cubicBezTo>
                    <a:cubicBezTo>
                      <a:pt x="9" y="10"/>
                      <a:pt x="6" y="12"/>
                      <a:pt x="3" y="11"/>
                    </a:cubicBezTo>
                    <a:cubicBezTo>
                      <a:pt x="1" y="10"/>
                      <a:pt x="0" y="7"/>
                      <a:pt x="0" y="4"/>
                    </a:cubicBezTo>
                    <a:cubicBezTo>
                      <a:pt x="1" y="1"/>
                      <a:pt x="4" y="0"/>
                      <a:pt x="6"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02" name="Freeform 134"/>
              <p:cNvSpPr>
                <a:spLocks/>
              </p:cNvSpPr>
              <p:nvPr/>
            </p:nvSpPr>
            <p:spPr bwMode="auto">
              <a:xfrm>
                <a:off x="706" y="1562"/>
                <a:ext cx="28" cy="30"/>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5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1" y="6"/>
                      <a:pt x="10" y="8"/>
                    </a:cubicBezTo>
                    <a:cubicBezTo>
                      <a:pt x="10" y="8"/>
                      <a:pt x="9" y="9"/>
                      <a:pt x="9" y="10"/>
                    </a:cubicBezTo>
                    <a:cubicBezTo>
                      <a:pt x="8" y="11"/>
                      <a:pt x="6" y="12"/>
                      <a:pt x="5"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8" y="1"/>
                      <a:pt x="8" y="1"/>
                      <a:pt x="8" y="1"/>
                    </a:cubicBezTo>
                    <a:cubicBezTo>
                      <a:pt x="6" y="0"/>
                      <a:pt x="3" y="1"/>
                      <a:pt x="2" y="3"/>
                    </a:cubicBezTo>
                    <a:cubicBezTo>
                      <a:pt x="2" y="4"/>
                      <a:pt x="1" y="4"/>
                      <a:pt x="1" y="5"/>
                    </a:cubicBezTo>
                    <a:cubicBezTo>
                      <a:pt x="0" y="8"/>
                      <a:pt x="1" y="10"/>
                      <a:pt x="3" y="12"/>
                    </a:cubicBezTo>
                    <a:cubicBezTo>
                      <a:pt x="3" y="12"/>
                      <a:pt x="4" y="12"/>
                      <a:pt x="4" y="12"/>
                    </a:cubicBezTo>
                    <a:cubicBezTo>
                      <a:pt x="6" y="13"/>
                      <a:pt x="9" y="12"/>
                      <a:pt x="10" y="10"/>
                    </a:cubicBezTo>
                    <a:cubicBezTo>
                      <a:pt x="10" y="10"/>
                      <a:pt x="11" y="9"/>
                      <a:pt x="11" y="8"/>
                    </a:cubicBezTo>
                    <a:cubicBezTo>
                      <a:pt x="12" y="6"/>
                      <a:pt x="11" y="3"/>
                      <a:pt x="9" y="2"/>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03" name="Freeform 135"/>
              <p:cNvSpPr>
                <a:spLocks/>
              </p:cNvSpPr>
              <p:nvPr/>
            </p:nvSpPr>
            <p:spPr bwMode="auto">
              <a:xfrm>
                <a:off x="668" y="1536"/>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1"/>
                      <a:pt x="11" y="4"/>
                      <a:pt x="10" y="7"/>
                    </a:cubicBezTo>
                    <a:cubicBezTo>
                      <a:pt x="9" y="10"/>
                      <a:pt x="7" y="12"/>
                      <a:pt x="4" y="11"/>
                    </a:cubicBezTo>
                    <a:cubicBezTo>
                      <a:pt x="2" y="10"/>
                      <a:pt x="0" y="7"/>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04" name="Freeform 136"/>
              <p:cNvSpPr>
                <a:spLocks/>
              </p:cNvSpPr>
              <p:nvPr/>
            </p:nvSpPr>
            <p:spPr bwMode="auto">
              <a:xfrm>
                <a:off x="668" y="1536"/>
                <a:ext cx="28" cy="28"/>
              </a:xfrm>
              <a:custGeom>
                <a:avLst/>
                <a:gdLst>
                  <a:gd name="T0" fmla="*/ 7 w 12"/>
                  <a:gd name="T1" fmla="*/ 1 h 12"/>
                  <a:gd name="T2" fmla="*/ 7 w 12"/>
                  <a:gd name="T3" fmla="*/ 1 h 12"/>
                  <a:gd name="T4" fmla="*/ 8 w 12"/>
                  <a:gd name="T5" fmla="*/ 2 h 12"/>
                  <a:gd name="T6" fmla="*/ 10 w 12"/>
                  <a:gd name="T7" fmla="*/ 7 h 12"/>
                  <a:gd name="T8" fmla="*/ 9 w 12"/>
                  <a:gd name="T9" fmla="*/ 9 h 12"/>
                  <a:gd name="T10" fmla="*/ 4 w 12"/>
                  <a:gd name="T11" fmla="*/ 11 h 12"/>
                  <a:gd name="T12" fmla="*/ 3 w 12"/>
                  <a:gd name="T13" fmla="*/ 10 h 12"/>
                  <a:gd name="T14" fmla="*/ 2 w 12"/>
                  <a:gd name="T15" fmla="*/ 5 h 12"/>
                  <a:gd name="T16" fmla="*/ 3 w 12"/>
                  <a:gd name="T17" fmla="*/ 3 h 12"/>
                  <a:gd name="T18" fmla="*/ 7 w 12"/>
                  <a:gd name="T19" fmla="*/ 1 h 12"/>
                  <a:gd name="T20" fmla="*/ 7 w 12"/>
                  <a:gd name="T21" fmla="*/ 1 h 12"/>
                  <a:gd name="T22" fmla="*/ 7 w 12"/>
                  <a:gd name="T23" fmla="*/ 0 h 12"/>
                  <a:gd name="T24" fmla="*/ 2 w 12"/>
                  <a:gd name="T25" fmla="*/ 2 h 12"/>
                  <a:gd name="T26" fmla="*/ 1 w 12"/>
                  <a:gd name="T27" fmla="*/ 4 h 12"/>
                  <a:gd name="T28" fmla="*/ 3 w 12"/>
                  <a:gd name="T29" fmla="*/ 11 h 12"/>
                  <a:gd name="T30" fmla="*/ 4 w 12"/>
                  <a:gd name="T31" fmla="*/ 12 h 12"/>
                  <a:gd name="T32" fmla="*/ 10 w 12"/>
                  <a:gd name="T33" fmla="*/ 10 h 12"/>
                  <a:gd name="T34" fmla="*/ 11 w 12"/>
                  <a:gd name="T35" fmla="*/ 7 h 12"/>
                  <a:gd name="T36" fmla="*/ 9 w 12"/>
                  <a:gd name="T37" fmla="*/ 1 h 12"/>
                  <a:gd name="T38" fmla="*/ 7 w 12"/>
                  <a:gd name="T39" fmla="*/ 0 h 12"/>
                  <a:gd name="T40" fmla="*/ 7 w 12"/>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2">
                    <a:moveTo>
                      <a:pt x="7" y="1"/>
                    </a:moveTo>
                    <a:cubicBezTo>
                      <a:pt x="7" y="1"/>
                      <a:pt x="7" y="1"/>
                      <a:pt x="7" y="1"/>
                    </a:cubicBezTo>
                    <a:cubicBezTo>
                      <a:pt x="8" y="1"/>
                      <a:pt x="8" y="2"/>
                      <a:pt x="8" y="2"/>
                    </a:cubicBezTo>
                    <a:cubicBezTo>
                      <a:pt x="10" y="3"/>
                      <a:pt x="10" y="5"/>
                      <a:pt x="10" y="7"/>
                    </a:cubicBezTo>
                    <a:cubicBezTo>
                      <a:pt x="10" y="8"/>
                      <a:pt x="9" y="8"/>
                      <a:pt x="9" y="9"/>
                    </a:cubicBezTo>
                    <a:cubicBezTo>
                      <a:pt x="8" y="10"/>
                      <a:pt x="6" y="11"/>
                      <a:pt x="4" y="11"/>
                    </a:cubicBezTo>
                    <a:cubicBezTo>
                      <a:pt x="4" y="11"/>
                      <a:pt x="4" y="10"/>
                      <a:pt x="3" y="10"/>
                    </a:cubicBezTo>
                    <a:cubicBezTo>
                      <a:pt x="2" y="9"/>
                      <a:pt x="1" y="7"/>
                      <a:pt x="2" y="5"/>
                    </a:cubicBezTo>
                    <a:cubicBezTo>
                      <a:pt x="2" y="4"/>
                      <a:pt x="2" y="3"/>
                      <a:pt x="3" y="3"/>
                    </a:cubicBezTo>
                    <a:cubicBezTo>
                      <a:pt x="4" y="1"/>
                      <a:pt x="6" y="1"/>
                      <a:pt x="7" y="1"/>
                    </a:cubicBezTo>
                    <a:cubicBezTo>
                      <a:pt x="7" y="1"/>
                      <a:pt x="7" y="1"/>
                      <a:pt x="7" y="1"/>
                    </a:cubicBezTo>
                    <a:cubicBezTo>
                      <a:pt x="7" y="0"/>
                      <a:pt x="7" y="0"/>
                      <a:pt x="7" y="0"/>
                    </a:cubicBezTo>
                    <a:cubicBezTo>
                      <a:pt x="5" y="0"/>
                      <a:pt x="3" y="0"/>
                      <a:pt x="2" y="2"/>
                    </a:cubicBezTo>
                    <a:cubicBezTo>
                      <a:pt x="1" y="3"/>
                      <a:pt x="1" y="4"/>
                      <a:pt x="1" y="4"/>
                    </a:cubicBezTo>
                    <a:cubicBezTo>
                      <a:pt x="0" y="7"/>
                      <a:pt x="1" y="10"/>
                      <a:pt x="3" y="11"/>
                    </a:cubicBezTo>
                    <a:cubicBezTo>
                      <a:pt x="3" y="11"/>
                      <a:pt x="3" y="12"/>
                      <a:pt x="4" y="12"/>
                    </a:cubicBezTo>
                    <a:cubicBezTo>
                      <a:pt x="6" y="12"/>
                      <a:pt x="8" y="11"/>
                      <a:pt x="10" y="10"/>
                    </a:cubicBezTo>
                    <a:cubicBezTo>
                      <a:pt x="10" y="9"/>
                      <a:pt x="11" y="8"/>
                      <a:pt x="11" y="7"/>
                    </a:cubicBezTo>
                    <a:cubicBezTo>
                      <a:pt x="12" y="5"/>
                      <a:pt x="11" y="2"/>
                      <a:pt x="9" y="1"/>
                    </a:cubicBezTo>
                    <a:cubicBezTo>
                      <a:pt x="9"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05" name="Freeform 137"/>
              <p:cNvSpPr>
                <a:spLocks/>
              </p:cNvSpPr>
              <p:nvPr/>
            </p:nvSpPr>
            <p:spPr bwMode="auto">
              <a:xfrm>
                <a:off x="647" y="1524"/>
                <a:ext cx="26" cy="28"/>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8"/>
                    </a:cubicBezTo>
                    <a:cubicBezTo>
                      <a:pt x="9" y="10"/>
                      <a:pt x="7" y="12"/>
                      <a:pt x="4" y="11"/>
                    </a:cubicBezTo>
                    <a:cubicBezTo>
                      <a:pt x="2"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06" name="Freeform 138"/>
              <p:cNvSpPr>
                <a:spLocks/>
              </p:cNvSpPr>
              <p:nvPr/>
            </p:nvSpPr>
            <p:spPr bwMode="auto">
              <a:xfrm>
                <a:off x="647" y="1524"/>
                <a:ext cx="26" cy="31"/>
              </a:xfrm>
              <a:custGeom>
                <a:avLst/>
                <a:gdLst>
                  <a:gd name="T0" fmla="*/ 7 w 11"/>
                  <a:gd name="T1" fmla="*/ 1 h 13"/>
                  <a:gd name="T2" fmla="*/ 7 w 11"/>
                  <a:gd name="T3" fmla="*/ 1 h 13"/>
                  <a:gd name="T4" fmla="*/ 8 w 11"/>
                  <a:gd name="T5" fmla="*/ 2 h 13"/>
                  <a:gd name="T6" fmla="*/ 10 w 11"/>
                  <a:gd name="T7" fmla="*/ 7 h 13"/>
                  <a:gd name="T8" fmla="*/ 9 w 11"/>
                  <a:gd name="T9" fmla="*/ 9 h 13"/>
                  <a:gd name="T10" fmla="*/ 4 w 11"/>
                  <a:gd name="T11" fmla="*/ 11 h 13"/>
                  <a:gd name="T12" fmla="*/ 3 w 11"/>
                  <a:gd name="T13" fmla="*/ 10 h 13"/>
                  <a:gd name="T14" fmla="*/ 2 w 11"/>
                  <a:gd name="T15" fmla="*/ 5 h 13"/>
                  <a:gd name="T16" fmla="*/ 3 w 11"/>
                  <a:gd name="T17" fmla="*/ 3 h 13"/>
                  <a:gd name="T18" fmla="*/ 7 w 11"/>
                  <a:gd name="T19" fmla="*/ 1 h 13"/>
                  <a:gd name="T20" fmla="*/ 7 w 11"/>
                  <a:gd name="T21" fmla="*/ 1 h 13"/>
                  <a:gd name="T22" fmla="*/ 7 w 11"/>
                  <a:gd name="T23" fmla="*/ 0 h 13"/>
                  <a:gd name="T24" fmla="*/ 2 w 11"/>
                  <a:gd name="T25" fmla="*/ 3 h 13"/>
                  <a:gd name="T26" fmla="*/ 1 w 11"/>
                  <a:gd name="T27" fmla="*/ 5 h 13"/>
                  <a:gd name="T28" fmla="*/ 3 w 11"/>
                  <a:gd name="T29" fmla="*/ 11 h 13"/>
                  <a:gd name="T30" fmla="*/ 4 w 11"/>
                  <a:gd name="T31" fmla="*/ 12 h 13"/>
                  <a:gd name="T32" fmla="*/ 10 w 11"/>
                  <a:gd name="T33" fmla="*/ 10 h 13"/>
                  <a:gd name="T34" fmla="*/ 11 w 11"/>
                  <a:gd name="T35" fmla="*/ 8 h 13"/>
                  <a:gd name="T36" fmla="*/ 9 w 11"/>
                  <a:gd name="T37" fmla="*/ 1 h 13"/>
                  <a:gd name="T38" fmla="*/ 7 w 11"/>
                  <a:gd name="T39" fmla="*/ 0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1"/>
                      <a:pt x="7" y="1"/>
                      <a:pt x="7" y="1"/>
                    </a:cubicBezTo>
                    <a:cubicBezTo>
                      <a:pt x="8" y="2"/>
                      <a:pt x="8" y="2"/>
                      <a:pt x="8" y="2"/>
                    </a:cubicBezTo>
                    <a:cubicBezTo>
                      <a:pt x="10" y="3"/>
                      <a:pt x="10" y="5"/>
                      <a:pt x="10" y="7"/>
                    </a:cubicBezTo>
                    <a:cubicBezTo>
                      <a:pt x="10" y="8"/>
                      <a:pt x="9" y="9"/>
                      <a:pt x="9" y="9"/>
                    </a:cubicBezTo>
                    <a:cubicBezTo>
                      <a:pt x="8" y="11"/>
                      <a:pt x="6" y="11"/>
                      <a:pt x="4" y="11"/>
                    </a:cubicBezTo>
                    <a:cubicBezTo>
                      <a:pt x="4" y="11"/>
                      <a:pt x="4" y="11"/>
                      <a:pt x="3" y="10"/>
                    </a:cubicBezTo>
                    <a:cubicBezTo>
                      <a:pt x="2" y="9"/>
                      <a:pt x="1" y="7"/>
                      <a:pt x="2" y="5"/>
                    </a:cubicBezTo>
                    <a:cubicBezTo>
                      <a:pt x="2" y="4"/>
                      <a:pt x="2" y="4"/>
                      <a:pt x="3" y="3"/>
                    </a:cubicBezTo>
                    <a:cubicBezTo>
                      <a:pt x="4" y="2"/>
                      <a:pt x="6" y="1"/>
                      <a:pt x="7" y="1"/>
                    </a:cubicBezTo>
                    <a:cubicBezTo>
                      <a:pt x="7" y="1"/>
                      <a:pt x="7" y="1"/>
                      <a:pt x="7" y="1"/>
                    </a:cubicBezTo>
                    <a:cubicBezTo>
                      <a:pt x="7" y="0"/>
                      <a:pt x="7" y="0"/>
                      <a:pt x="7" y="0"/>
                    </a:cubicBezTo>
                    <a:cubicBezTo>
                      <a:pt x="5" y="0"/>
                      <a:pt x="3" y="1"/>
                      <a:pt x="2" y="3"/>
                    </a:cubicBezTo>
                    <a:cubicBezTo>
                      <a:pt x="1" y="3"/>
                      <a:pt x="1" y="4"/>
                      <a:pt x="1" y="5"/>
                    </a:cubicBezTo>
                    <a:cubicBezTo>
                      <a:pt x="0" y="7"/>
                      <a:pt x="1" y="10"/>
                      <a:pt x="3" y="11"/>
                    </a:cubicBezTo>
                    <a:cubicBezTo>
                      <a:pt x="3" y="12"/>
                      <a:pt x="3" y="12"/>
                      <a:pt x="4" y="12"/>
                    </a:cubicBezTo>
                    <a:cubicBezTo>
                      <a:pt x="6" y="13"/>
                      <a:pt x="8" y="12"/>
                      <a:pt x="10" y="10"/>
                    </a:cubicBezTo>
                    <a:cubicBezTo>
                      <a:pt x="10" y="9"/>
                      <a:pt x="11" y="9"/>
                      <a:pt x="11" y="8"/>
                    </a:cubicBezTo>
                    <a:cubicBezTo>
                      <a:pt x="11" y="5"/>
                      <a:pt x="11" y="3"/>
                      <a:pt x="9" y="1"/>
                    </a:cubicBezTo>
                    <a:cubicBezTo>
                      <a:pt x="9" y="1"/>
                      <a:pt x="8" y="1"/>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07" name="Freeform 139"/>
              <p:cNvSpPr>
                <a:spLocks/>
              </p:cNvSpPr>
              <p:nvPr/>
            </p:nvSpPr>
            <p:spPr bwMode="auto">
              <a:xfrm>
                <a:off x="1180" y="1061"/>
                <a:ext cx="154" cy="163"/>
              </a:xfrm>
              <a:custGeom>
                <a:avLst/>
                <a:gdLst>
                  <a:gd name="T0" fmla="*/ 62 w 65"/>
                  <a:gd name="T1" fmla="*/ 69 h 69"/>
                  <a:gd name="T2" fmla="*/ 45 w 65"/>
                  <a:gd name="T3" fmla="*/ 49 h 69"/>
                  <a:gd name="T4" fmla="*/ 57 w 65"/>
                  <a:gd name="T5" fmla="*/ 50 h 69"/>
                  <a:gd name="T6" fmla="*/ 34 w 65"/>
                  <a:gd name="T7" fmla="*/ 33 h 69"/>
                  <a:gd name="T8" fmla="*/ 50 w 65"/>
                  <a:gd name="T9" fmla="*/ 36 h 69"/>
                  <a:gd name="T10" fmla="*/ 16 w 65"/>
                  <a:gd name="T11" fmla="*/ 18 h 69"/>
                  <a:gd name="T12" fmla="*/ 1 w 65"/>
                  <a:gd name="T13" fmla="*/ 0 h 69"/>
                  <a:gd name="T14" fmla="*/ 39 w 65"/>
                  <a:gd name="T15" fmla="*/ 15 h 69"/>
                  <a:gd name="T16" fmla="*/ 62 w 65"/>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9">
                    <a:moveTo>
                      <a:pt x="62" y="69"/>
                    </a:moveTo>
                    <a:cubicBezTo>
                      <a:pt x="63" y="61"/>
                      <a:pt x="51" y="43"/>
                      <a:pt x="45" y="49"/>
                    </a:cubicBezTo>
                    <a:cubicBezTo>
                      <a:pt x="44" y="45"/>
                      <a:pt x="52" y="42"/>
                      <a:pt x="57" y="50"/>
                    </a:cubicBezTo>
                    <a:cubicBezTo>
                      <a:pt x="60" y="43"/>
                      <a:pt x="40" y="35"/>
                      <a:pt x="34" y="33"/>
                    </a:cubicBezTo>
                    <a:cubicBezTo>
                      <a:pt x="37" y="31"/>
                      <a:pt x="45" y="33"/>
                      <a:pt x="50" y="36"/>
                    </a:cubicBezTo>
                    <a:cubicBezTo>
                      <a:pt x="47" y="26"/>
                      <a:pt x="24" y="26"/>
                      <a:pt x="16" y="18"/>
                    </a:cubicBezTo>
                    <a:cubicBezTo>
                      <a:pt x="43" y="15"/>
                      <a:pt x="0" y="10"/>
                      <a:pt x="1" y="0"/>
                    </a:cubicBezTo>
                    <a:cubicBezTo>
                      <a:pt x="5" y="8"/>
                      <a:pt x="24" y="6"/>
                      <a:pt x="39" y="15"/>
                    </a:cubicBezTo>
                    <a:cubicBezTo>
                      <a:pt x="64" y="31"/>
                      <a:pt x="65" y="52"/>
                      <a:pt x="62" y="6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08" name="Freeform 140"/>
              <p:cNvSpPr>
                <a:spLocks/>
              </p:cNvSpPr>
              <p:nvPr/>
            </p:nvSpPr>
            <p:spPr bwMode="auto">
              <a:xfrm>
                <a:off x="1124" y="1014"/>
                <a:ext cx="130" cy="73"/>
              </a:xfrm>
              <a:custGeom>
                <a:avLst/>
                <a:gdLst>
                  <a:gd name="T0" fmla="*/ 40 w 55"/>
                  <a:gd name="T1" fmla="*/ 11 h 31"/>
                  <a:gd name="T2" fmla="*/ 44 w 55"/>
                  <a:gd name="T3" fmla="*/ 16 h 31"/>
                  <a:gd name="T4" fmla="*/ 55 w 55"/>
                  <a:gd name="T5" fmla="*/ 31 h 31"/>
                  <a:gd name="T6" fmla="*/ 0 w 55"/>
                  <a:gd name="T7" fmla="*/ 3 h 31"/>
                  <a:gd name="T8" fmla="*/ 17 w 55"/>
                  <a:gd name="T9" fmla="*/ 10 h 31"/>
                  <a:gd name="T10" fmla="*/ 8 w 55"/>
                  <a:gd name="T11" fmla="*/ 0 h 31"/>
                  <a:gd name="T12" fmla="*/ 26 w 55"/>
                  <a:gd name="T13" fmla="*/ 12 h 31"/>
                  <a:gd name="T14" fmla="*/ 19 w 55"/>
                  <a:gd name="T15" fmla="*/ 2 h 31"/>
                  <a:gd name="T16" fmla="*/ 38 w 55"/>
                  <a:gd name="T17" fmla="*/ 15 h 31"/>
                  <a:gd name="T18" fmla="*/ 40 w 55"/>
                  <a:gd name="T19"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1">
                    <a:moveTo>
                      <a:pt x="40" y="11"/>
                    </a:moveTo>
                    <a:cubicBezTo>
                      <a:pt x="40" y="11"/>
                      <a:pt x="44" y="16"/>
                      <a:pt x="44" y="16"/>
                    </a:cubicBezTo>
                    <a:cubicBezTo>
                      <a:pt x="53" y="26"/>
                      <a:pt x="43" y="22"/>
                      <a:pt x="55" y="31"/>
                    </a:cubicBezTo>
                    <a:cubicBezTo>
                      <a:pt x="29" y="16"/>
                      <a:pt x="33" y="26"/>
                      <a:pt x="0" y="3"/>
                    </a:cubicBezTo>
                    <a:cubicBezTo>
                      <a:pt x="10" y="9"/>
                      <a:pt x="9" y="5"/>
                      <a:pt x="17" y="10"/>
                    </a:cubicBezTo>
                    <a:cubicBezTo>
                      <a:pt x="15" y="6"/>
                      <a:pt x="13" y="5"/>
                      <a:pt x="8" y="0"/>
                    </a:cubicBezTo>
                    <a:cubicBezTo>
                      <a:pt x="13" y="2"/>
                      <a:pt x="21" y="6"/>
                      <a:pt x="26" y="12"/>
                    </a:cubicBezTo>
                    <a:cubicBezTo>
                      <a:pt x="29" y="12"/>
                      <a:pt x="18" y="1"/>
                      <a:pt x="19" y="2"/>
                    </a:cubicBezTo>
                    <a:cubicBezTo>
                      <a:pt x="36" y="11"/>
                      <a:pt x="33" y="11"/>
                      <a:pt x="38" y="15"/>
                    </a:cubicBezTo>
                    <a:cubicBezTo>
                      <a:pt x="39" y="14"/>
                      <a:pt x="40" y="14"/>
                      <a:pt x="40"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09" name="Freeform 141"/>
              <p:cNvSpPr>
                <a:spLocks/>
              </p:cNvSpPr>
              <p:nvPr/>
            </p:nvSpPr>
            <p:spPr bwMode="auto">
              <a:xfrm>
                <a:off x="1247" y="1047"/>
                <a:ext cx="96" cy="101"/>
              </a:xfrm>
              <a:custGeom>
                <a:avLst/>
                <a:gdLst>
                  <a:gd name="T0" fmla="*/ 26 w 41"/>
                  <a:gd name="T1" fmla="*/ 0 h 43"/>
                  <a:gd name="T2" fmla="*/ 30 w 41"/>
                  <a:gd name="T3" fmla="*/ 43 h 43"/>
                  <a:gd name="T4" fmla="*/ 0 w 41"/>
                  <a:gd name="T5" fmla="*/ 0 h 43"/>
                  <a:gd name="T6" fmla="*/ 15 w 41"/>
                  <a:gd name="T7" fmla="*/ 13 h 43"/>
                  <a:gd name="T8" fmla="*/ 26 w 41"/>
                  <a:gd name="T9" fmla="*/ 0 h 43"/>
                </a:gdLst>
                <a:ahLst/>
                <a:cxnLst>
                  <a:cxn ang="0">
                    <a:pos x="T0" y="T1"/>
                  </a:cxn>
                  <a:cxn ang="0">
                    <a:pos x="T2" y="T3"/>
                  </a:cxn>
                  <a:cxn ang="0">
                    <a:pos x="T4" y="T5"/>
                  </a:cxn>
                  <a:cxn ang="0">
                    <a:pos x="T6" y="T7"/>
                  </a:cxn>
                  <a:cxn ang="0">
                    <a:pos x="T8" y="T9"/>
                  </a:cxn>
                </a:cxnLst>
                <a:rect l="0" t="0" r="r" b="b"/>
                <a:pathLst>
                  <a:path w="41" h="43">
                    <a:moveTo>
                      <a:pt x="26" y="0"/>
                    </a:moveTo>
                    <a:cubicBezTo>
                      <a:pt x="16" y="17"/>
                      <a:pt x="41" y="31"/>
                      <a:pt x="30" y="43"/>
                    </a:cubicBezTo>
                    <a:cubicBezTo>
                      <a:pt x="37" y="26"/>
                      <a:pt x="0" y="15"/>
                      <a:pt x="0" y="0"/>
                    </a:cubicBezTo>
                    <a:cubicBezTo>
                      <a:pt x="3" y="6"/>
                      <a:pt x="8" y="10"/>
                      <a:pt x="15" y="13"/>
                    </a:cubicBezTo>
                    <a:cubicBezTo>
                      <a:pt x="19" y="12"/>
                      <a:pt x="16" y="5"/>
                      <a:pt x="26"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10" name="Freeform 142"/>
              <p:cNvSpPr>
                <a:spLocks/>
              </p:cNvSpPr>
              <p:nvPr/>
            </p:nvSpPr>
            <p:spPr bwMode="auto">
              <a:xfrm>
                <a:off x="1464" y="943"/>
                <a:ext cx="198" cy="92"/>
              </a:xfrm>
              <a:custGeom>
                <a:avLst/>
                <a:gdLst>
                  <a:gd name="T0" fmla="*/ 0 w 84"/>
                  <a:gd name="T1" fmla="*/ 16 h 39"/>
                  <a:gd name="T2" fmla="*/ 24 w 84"/>
                  <a:gd name="T3" fmla="*/ 21 h 39"/>
                  <a:gd name="T4" fmla="*/ 19 w 84"/>
                  <a:gd name="T5" fmla="*/ 12 h 39"/>
                  <a:gd name="T6" fmla="*/ 42 w 84"/>
                  <a:gd name="T7" fmla="*/ 23 h 39"/>
                  <a:gd name="T8" fmla="*/ 35 w 84"/>
                  <a:gd name="T9" fmla="*/ 12 h 39"/>
                  <a:gd name="T10" fmla="*/ 62 w 84"/>
                  <a:gd name="T11" fmla="*/ 30 h 39"/>
                  <a:gd name="T12" fmla="*/ 84 w 84"/>
                  <a:gd name="T13" fmla="*/ 35 h 39"/>
                  <a:gd name="T14" fmla="*/ 58 w 84"/>
                  <a:gd name="T15" fmla="*/ 12 h 39"/>
                  <a:gd name="T16" fmla="*/ 0 w 84"/>
                  <a:gd name="T17" fmla="*/ 1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39">
                    <a:moveTo>
                      <a:pt x="0" y="16"/>
                    </a:moveTo>
                    <a:cubicBezTo>
                      <a:pt x="7" y="13"/>
                      <a:pt x="28" y="14"/>
                      <a:pt x="24" y="21"/>
                    </a:cubicBezTo>
                    <a:cubicBezTo>
                      <a:pt x="28" y="20"/>
                      <a:pt x="28" y="13"/>
                      <a:pt x="19" y="12"/>
                    </a:cubicBezTo>
                    <a:cubicBezTo>
                      <a:pt x="25" y="7"/>
                      <a:pt x="38" y="19"/>
                      <a:pt x="42" y="23"/>
                    </a:cubicBezTo>
                    <a:cubicBezTo>
                      <a:pt x="43" y="20"/>
                      <a:pt x="39" y="14"/>
                      <a:pt x="35" y="12"/>
                    </a:cubicBezTo>
                    <a:cubicBezTo>
                      <a:pt x="45" y="10"/>
                      <a:pt x="52" y="28"/>
                      <a:pt x="62" y="30"/>
                    </a:cubicBezTo>
                    <a:cubicBezTo>
                      <a:pt x="56" y="9"/>
                      <a:pt x="74" y="39"/>
                      <a:pt x="84" y="35"/>
                    </a:cubicBezTo>
                    <a:cubicBezTo>
                      <a:pt x="74" y="35"/>
                      <a:pt x="70" y="19"/>
                      <a:pt x="58" y="12"/>
                    </a:cubicBezTo>
                    <a:cubicBezTo>
                      <a:pt x="35" y="0"/>
                      <a:pt x="15" y="7"/>
                      <a:pt x="0"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11" name="Freeform 143"/>
              <p:cNvSpPr>
                <a:spLocks/>
              </p:cNvSpPr>
              <p:nvPr/>
            </p:nvSpPr>
            <p:spPr bwMode="auto">
              <a:xfrm>
                <a:off x="1615" y="981"/>
                <a:ext cx="102" cy="73"/>
              </a:xfrm>
              <a:custGeom>
                <a:avLst/>
                <a:gdLst>
                  <a:gd name="T0" fmla="*/ 23 w 43"/>
                  <a:gd name="T1" fmla="*/ 4 h 31"/>
                  <a:gd name="T2" fmla="*/ 17 w 43"/>
                  <a:gd name="T3" fmla="*/ 2 h 31"/>
                  <a:gd name="T4" fmla="*/ 0 w 43"/>
                  <a:gd name="T5" fmla="*/ 0 h 31"/>
                  <a:gd name="T6" fmla="*/ 42 w 43"/>
                  <a:gd name="T7" fmla="*/ 31 h 31"/>
                  <a:gd name="T8" fmla="*/ 31 w 43"/>
                  <a:gd name="T9" fmla="*/ 20 h 31"/>
                  <a:gd name="T10" fmla="*/ 43 w 43"/>
                  <a:gd name="T11" fmla="*/ 23 h 31"/>
                  <a:gd name="T12" fmla="*/ 27 w 43"/>
                  <a:gd name="T13" fmla="*/ 14 h 31"/>
                  <a:gd name="T14" fmla="*/ 38 w 43"/>
                  <a:gd name="T15" fmla="*/ 15 h 31"/>
                  <a:gd name="T16" fmla="*/ 19 w 43"/>
                  <a:gd name="T17" fmla="*/ 7 h 31"/>
                  <a:gd name="T18" fmla="*/ 23 w 43"/>
                  <a:gd name="T1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1">
                    <a:moveTo>
                      <a:pt x="23" y="4"/>
                    </a:moveTo>
                    <a:cubicBezTo>
                      <a:pt x="23" y="3"/>
                      <a:pt x="17" y="2"/>
                      <a:pt x="17" y="2"/>
                    </a:cubicBezTo>
                    <a:cubicBezTo>
                      <a:pt x="5" y="0"/>
                      <a:pt x="12" y="5"/>
                      <a:pt x="0" y="0"/>
                    </a:cubicBezTo>
                    <a:cubicBezTo>
                      <a:pt x="22" y="14"/>
                      <a:pt x="11" y="15"/>
                      <a:pt x="42" y="31"/>
                    </a:cubicBezTo>
                    <a:cubicBezTo>
                      <a:pt x="34" y="26"/>
                      <a:pt x="38" y="24"/>
                      <a:pt x="31" y="20"/>
                    </a:cubicBezTo>
                    <a:cubicBezTo>
                      <a:pt x="36" y="20"/>
                      <a:pt x="37" y="21"/>
                      <a:pt x="43" y="23"/>
                    </a:cubicBezTo>
                    <a:cubicBezTo>
                      <a:pt x="40" y="20"/>
                      <a:pt x="33" y="16"/>
                      <a:pt x="27" y="14"/>
                    </a:cubicBezTo>
                    <a:cubicBezTo>
                      <a:pt x="25" y="12"/>
                      <a:pt x="39" y="16"/>
                      <a:pt x="38" y="15"/>
                    </a:cubicBezTo>
                    <a:cubicBezTo>
                      <a:pt x="24" y="6"/>
                      <a:pt x="25" y="9"/>
                      <a:pt x="19" y="7"/>
                    </a:cubicBezTo>
                    <a:cubicBezTo>
                      <a:pt x="21" y="5"/>
                      <a:pt x="20" y="5"/>
                      <a:pt x="2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12" name="Freeform 144"/>
              <p:cNvSpPr>
                <a:spLocks/>
              </p:cNvSpPr>
              <p:nvPr/>
            </p:nvSpPr>
            <p:spPr bwMode="auto">
              <a:xfrm>
                <a:off x="1537" y="922"/>
                <a:ext cx="118" cy="63"/>
              </a:xfrm>
              <a:custGeom>
                <a:avLst/>
                <a:gdLst>
                  <a:gd name="T0" fmla="*/ 41 w 50"/>
                  <a:gd name="T1" fmla="*/ 0 h 27"/>
                  <a:gd name="T2" fmla="*/ 0 w 50"/>
                  <a:gd name="T3" fmla="*/ 15 h 27"/>
                  <a:gd name="T4" fmla="*/ 50 w 50"/>
                  <a:gd name="T5" fmla="*/ 20 h 27"/>
                  <a:gd name="T6" fmla="*/ 33 w 50"/>
                  <a:gd name="T7" fmla="*/ 14 h 27"/>
                  <a:gd name="T8" fmla="*/ 41 w 50"/>
                  <a:gd name="T9" fmla="*/ 0 h 27"/>
                </a:gdLst>
                <a:ahLst/>
                <a:cxnLst>
                  <a:cxn ang="0">
                    <a:pos x="T0" y="T1"/>
                  </a:cxn>
                  <a:cxn ang="0">
                    <a:pos x="T2" y="T3"/>
                  </a:cxn>
                  <a:cxn ang="0">
                    <a:pos x="T4" y="T5"/>
                  </a:cxn>
                  <a:cxn ang="0">
                    <a:pos x="T6" y="T7"/>
                  </a:cxn>
                  <a:cxn ang="0">
                    <a:pos x="T8" y="T9"/>
                  </a:cxn>
                </a:cxnLst>
                <a:rect l="0" t="0" r="r" b="b"/>
                <a:pathLst>
                  <a:path w="50" h="27">
                    <a:moveTo>
                      <a:pt x="41" y="0"/>
                    </a:moveTo>
                    <a:cubicBezTo>
                      <a:pt x="29" y="15"/>
                      <a:pt x="8" y="2"/>
                      <a:pt x="0" y="15"/>
                    </a:cubicBezTo>
                    <a:cubicBezTo>
                      <a:pt x="13" y="3"/>
                      <a:pt x="35" y="27"/>
                      <a:pt x="50" y="20"/>
                    </a:cubicBezTo>
                    <a:cubicBezTo>
                      <a:pt x="42" y="20"/>
                      <a:pt x="38" y="18"/>
                      <a:pt x="33" y="14"/>
                    </a:cubicBezTo>
                    <a:cubicBezTo>
                      <a:pt x="32" y="11"/>
                      <a:pt x="40" y="10"/>
                      <a:pt x="4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13" name="Freeform 145"/>
              <p:cNvSpPr>
                <a:spLocks/>
              </p:cNvSpPr>
              <p:nvPr/>
            </p:nvSpPr>
            <p:spPr bwMode="auto">
              <a:xfrm>
                <a:off x="1490" y="1115"/>
                <a:ext cx="127" cy="156"/>
              </a:xfrm>
              <a:custGeom>
                <a:avLst/>
                <a:gdLst>
                  <a:gd name="T0" fmla="*/ 13 w 54"/>
                  <a:gd name="T1" fmla="*/ 1 h 66"/>
                  <a:gd name="T2" fmla="*/ 46 w 54"/>
                  <a:gd name="T3" fmla="*/ 18 h 66"/>
                  <a:gd name="T4" fmla="*/ 38 w 54"/>
                  <a:gd name="T5" fmla="*/ 57 h 66"/>
                  <a:gd name="T6" fmla="*/ 15 w 54"/>
                  <a:gd name="T7" fmla="*/ 59 h 66"/>
                  <a:gd name="T8" fmla="*/ 4 w 54"/>
                  <a:gd name="T9" fmla="*/ 49 h 66"/>
                  <a:gd name="T10" fmla="*/ 4 w 54"/>
                  <a:gd name="T11" fmla="*/ 29 h 66"/>
                  <a:gd name="T12" fmla="*/ 25 w 54"/>
                  <a:gd name="T13" fmla="*/ 24 h 66"/>
                  <a:gd name="T14" fmla="*/ 30 w 54"/>
                  <a:gd name="T15" fmla="*/ 44 h 66"/>
                  <a:gd name="T16" fmla="*/ 12 w 54"/>
                  <a:gd name="T17" fmla="*/ 38 h 66"/>
                  <a:gd name="T18" fmla="*/ 13 w 54"/>
                  <a:gd name="T19" fmla="*/ 39 h 66"/>
                  <a:gd name="T20" fmla="*/ 31 w 54"/>
                  <a:gd name="T21" fmla="*/ 41 h 66"/>
                  <a:gd name="T22" fmla="*/ 20 w 54"/>
                  <a:gd name="T23" fmla="*/ 23 h 66"/>
                  <a:gd name="T24" fmla="*/ 2 w 54"/>
                  <a:gd name="T25" fmla="*/ 36 h 66"/>
                  <a:gd name="T26" fmla="*/ 12 w 54"/>
                  <a:gd name="T27" fmla="*/ 57 h 66"/>
                  <a:gd name="T28" fmla="*/ 50 w 54"/>
                  <a:gd name="T29" fmla="*/ 39 h 66"/>
                  <a:gd name="T30" fmla="*/ 23 w 54"/>
                  <a:gd name="T31" fmla="*/ 3 h 66"/>
                  <a:gd name="T32" fmla="*/ 14 w 54"/>
                  <a:gd name="T33" fmla="*/ 2 h 66"/>
                  <a:gd name="T34" fmla="*/ 13 w 54"/>
                  <a:gd name="T3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66">
                    <a:moveTo>
                      <a:pt x="13" y="1"/>
                    </a:moveTo>
                    <a:cubicBezTo>
                      <a:pt x="26" y="0"/>
                      <a:pt x="39" y="7"/>
                      <a:pt x="46" y="18"/>
                    </a:cubicBezTo>
                    <a:cubicBezTo>
                      <a:pt x="54" y="31"/>
                      <a:pt x="52" y="48"/>
                      <a:pt x="38" y="57"/>
                    </a:cubicBezTo>
                    <a:cubicBezTo>
                      <a:pt x="31" y="61"/>
                      <a:pt x="23" y="62"/>
                      <a:pt x="15" y="59"/>
                    </a:cubicBezTo>
                    <a:cubicBezTo>
                      <a:pt x="10" y="57"/>
                      <a:pt x="6" y="53"/>
                      <a:pt x="4" y="49"/>
                    </a:cubicBezTo>
                    <a:cubicBezTo>
                      <a:pt x="0" y="43"/>
                      <a:pt x="0" y="35"/>
                      <a:pt x="4" y="29"/>
                    </a:cubicBezTo>
                    <a:cubicBezTo>
                      <a:pt x="9" y="22"/>
                      <a:pt x="18" y="20"/>
                      <a:pt x="25" y="24"/>
                    </a:cubicBezTo>
                    <a:cubicBezTo>
                      <a:pt x="33" y="28"/>
                      <a:pt x="36" y="38"/>
                      <a:pt x="30" y="44"/>
                    </a:cubicBezTo>
                    <a:cubicBezTo>
                      <a:pt x="24" y="51"/>
                      <a:pt x="13" y="46"/>
                      <a:pt x="12" y="38"/>
                    </a:cubicBezTo>
                    <a:cubicBezTo>
                      <a:pt x="12" y="39"/>
                      <a:pt x="13" y="39"/>
                      <a:pt x="13" y="39"/>
                    </a:cubicBezTo>
                    <a:cubicBezTo>
                      <a:pt x="14" y="49"/>
                      <a:pt x="27" y="47"/>
                      <a:pt x="31" y="41"/>
                    </a:cubicBezTo>
                    <a:cubicBezTo>
                      <a:pt x="36" y="33"/>
                      <a:pt x="28" y="24"/>
                      <a:pt x="20" y="23"/>
                    </a:cubicBezTo>
                    <a:cubicBezTo>
                      <a:pt x="12" y="22"/>
                      <a:pt x="4" y="28"/>
                      <a:pt x="2" y="36"/>
                    </a:cubicBezTo>
                    <a:cubicBezTo>
                      <a:pt x="0" y="44"/>
                      <a:pt x="5" y="53"/>
                      <a:pt x="12" y="57"/>
                    </a:cubicBezTo>
                    <a:cubicBezTo>
                      <a:pt x="28" y="66"/>
                      <a:pt x="46" y="54"/>
                      <a:pt x="50" y="39"/>
                    </a:cubicBezTo>
                    <a:cubicBezTo>
                      <a:pt x="54" y="23"/>
                      <a:pt x="40" y="7"/>
                      <a:pt x="23" y="3"/>
                    </a:cubicBezTo>
                    <a:cubicBezTo>
                      <a:pt x="20" y="2"/>
                      <a:pt x="17" y="2"/>
                      <a:pt x="14" y="2"/>
                    </a:cubicBezTo>
                    <a:cubicBezTo>
                      <a:pt x="13" y="2"/>
                      <a:pt x="13" y="1"/>
                      <a:pt x="13"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14" name="Freeform 146"/>
              <p:cNvSpPr>
                <a:spLocks/>
              </p:cNvSpPr>
              <p:nvPr/>
            </p:nvSpPr>
            <p:spPr bwMode="auto">
              <a:xfrm>
                <a:off x="1700" y="830"/>
                <a:ext cx="423" cy="155"/>
              </a:xfrm>
              <a:custGeom>
                <a:avLst/>
                <a:gdLst>
                  <a:gd name="T0" fmla="*/ 179 w 179"/>
                  <a:gd name="T1" fmla="*/ 24 h 66"/>
                  <a:gd name="T2" fmla="*/ 142 w 179"/>
                  <a:gd name="T3" fmla="*/ 5 h 66"/>
                  <a:gd name="T4" fmla="*/ 93 w 179"/>
                  <a:gd name="T5" fmla="*/ 24 h 66"/>
                  <a:gd name="T6" fmla="*/ 0 w 179"/>
                  <a:gd name="T7" fmla="*/ 47 h 66"/>
                  <a:gd name="T8" fmla="*/ 0 w 179"/>
                  <a:gd name="T9" fmla="*/ 47 h 66"/>
                  <a:gd name="T10" fmla="*/ 90 w 179"/>
                  <a:gd name="T11" fmla="*/ 23 h 66"/>
                  <a:gd name="T12" fmla="*/ 139 w 179"/>
                  <a:gd name="T13" fmla="*/ 1 h 66"/>
                  <a:gd name="T14" fmla="*/ 178 w 179"/>
                  <a:gd name="T15" fmla="*/ 20 h 66"/>
                  <a:gd name="T16" fmla="*/ 179 w 179"/>
                  <a:gd name="T17"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66">
                    <a:moveTo>
                      <a:pt x="179" y="24"/>
                    </a:moveTo>
                    <a:cubicBezTo>
                      <a:pt x="173" y="9"/>
                      <a:pt x="157" y="5"/>
                      <a:pt x="142" y="5"/>
                    </a:cubicBezTo>
                    <a:cubicBezTo>
                      <a:pt x="124" y="5"/>
                      <a:pt x="108" y="14"/>
                      <a:pt x="93" y="24"/>
                    </a:cubicBezTo>
                    <a:cubicBezTo>
                      <a:pt x="69" y="42"/>
                      <a:pt x="32" y="66"/>
                      <a:pt x="0" y="47"/>
                    </a:cubicBezTo>
                    <a:cubicBezTo>
                      <a:pt x="0" y="46"/>
                      <a:pt x="1" y="47"/>
                      <a:pt x="0" y="47"/>
                    </a:cubicBezTo>
                    <a:cubicBezTo>
                      <a:pt x="30" y="65"/>
                      <a:pt x="67" y="40"/>
                      <a:pt x="90" y="23"/>
                    </a:cubicBezTo>
                    <a:cubicBezTo>
                      <a:pt x="105" y="12"/>
                      <a:pt x="121" y="2"/>
                      <a:pt x="139" y="1"/>
                    </a:cubicBezTo>
                    <a:cubicBezTo>
                      <a:pt x="155" y="0"/>
                      <a:pt x="173" y="4"/>
                      <a:pt x="178" y="20"/>
                    </a:cubicBezTo>
                    <a:cubicBezTo>
                      <a:pt x="179" y="22"/>
                      <a:pt x="178" y="23"/>
                      <a:pt x="179" y="2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15" name="Freeform 147"/>
              <p:cNvSpPr>
                <a:spLocks/>
              </p:cNvSpPr>
              <p:nvPr/>
            </p:nvSpPr>
            <p:spPr bwMode="auto">
              <a:xfrm>
                <a:off x="2163" y="992"/>
                <a:ext cx="19" cy="64"/>
              </a:xfrm>
              <a:custGeom>
                <a:avLst/>
                <a:gdLst>
                  <a:gd name="T0" fmla="*/ 8 w 8"/>
                  <a:gd name="T1" fmla="*/ 27 h 27"/>
                  <a:gd name="T2" fmla="*/ 5 w 8"/>
                  <a:gd name="T3" fmla="*/ 26 h 27"/>
                  <a:gd name="T4" fmla="*/ 1 w 8"/>
                  <a:gd name="T5" fmla="*/ 21 h 27"/>
                  <a:gd name="T6" fmla="*/ 3 w 8"/>
                  <a:gd name="T7" fmla="*/ 11 h 27"/>
                  <a:gd name="T8" fmla="*/ 4 w 8"/>
                  <a:gd name="T9" fmla="*/ 7 h 27"/>
                  <a:gd name="T10" fmla="*/ 4 w 8"/>
                  <a:gd name="T11" fmla="*/ 4 h 27"/>
                  <a:gd name="T12" fmla="*/ 2 w 8"/>
                  <a:gd name="T13" fmla="*/ 2 h 27"/>
                  <a:gd name="T14" fmla="*/ 0 w 8"/>
                  <a:gd name="T15" fmla="*/ 1 h 27"/>
                  <a:gd name="T16" fmla="*/ 2 w 8"/>
                  <a:gd name="T17" fmla="*/ 1 h 27"/>
                  <a:gd name="T18" fmla="*/ 4 w 8"/>
                  <a:gd name="T19" fmla="*/ 6 h 27"/>
                  <a:gd name="T20" fmla="*/ 2 w 8"/>
                  <a:gd name="T21" fmla="*/ 16 h 27"/>
                  <a:gd name="T22" fmla="*/ 2 w 8"/>
                  <a:gd name="T23" fmla="*/ 22 h 27"/>
                  <a:gd name="T24" fmla="*/ 4 w 8"/>
                  <a:gd name="T25" fmla="*/ 25 h 27"/>
                  <a:gd name="T26" fmla="*/ 8 w 8"/>
                  <a:gd name="T2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7">
                    <a:moveTo>
                      <a:pt x="8" y="27"/>
                    </a:moveTo>
                    <a:cubicBezTo>
                      <a:pt x="8" y="27"/>
                      <a:pt x="7" y="27"/>
                      <a:pt x="5" y="26"/>
                    </a:cubicBezTo>
                    <a:cubicBezTo>
                      <a:pt x="4" y="25"/>
                      <a:pt x="2" y="24"/>
                      <a:pt x="1" y="21"/>
                    </a:cubicBezTo>
                    <a:cubicBezTo>
                      <a:pt x="1" y="19"/>
                      <a:pt x="1" y="15"/>
                      <a:pt x="3" y="11"/>
                    </a:cubicBezTo>
                    <a:cubicBezTo>
                      <a:pt x="3" y="10"/>
                      <a:pt x="4" y="8"/>
                      <a:pt x="4" y="7"/>
                    </a:cubicBezTo>
                    <a:cubicBezTo>
                      <a:pt x="4" y="6"/>
                      <a:pt x="4" y="5"/>
                      <a:pt x="4" y="4"/>
                    </a:cubicBezTo>
                    <a:cubicBezTo>
                      <a:pt x="3" y="3"/>
                      <a:pt x="2" y="2"/>
                      <a:pt x="2" y="2"/>
                    </a:cubicBezTo>
                    <a:cubicBezTo>
                      <a:pt x="1" y="1"/>
                      <a:pt x="0" y="1"/>
                      <a:pt x="0" y="1"/>
                    </a:cubicBezTo>
                    <a:cubicBezTo>
                      <a:pt x="0" y="1"/>
                      <a:pt x="0" y="0"/>
                      <a:pt x="2" y="1"/>
                    </a:cubicBezTo>
                    <a:cubicBezTo>
                      <a:pt x="3" y="2"/>
                      <a:pt x="5" y="3"/>
                      <a:pt x="4" y="6"/>
                    </a:cubicBezTo>
                    <a:cubicBezTo>
                      <a:pt x="5" y="8"/>
                      <a:pt x="3" y="12"/>
                      <a:pt x="2" y="16"/>
                    </a:cubicBezTo>
                    <a:cubicBezTo>
                      <a:pt x="1" y="19"/>
                      <a:pt x="1" y="21"/>
                      <a:pt x="2" y="22"/>
                    </a:cubicBezTo>
                    <a:cubicBezTo>
                      <a:pt x="2" y="23"/>
                      <a:pt x="2" y="24"/>
                      <a:pt x="4" y="25"/>
                    </a:cubicBezTo>
                    <a:cubicBezTo>
                      <a:pt x="5" y="26"/>
                      <a:pt x="6" y="27"/>
                      <a:pt x="8" y="27"/>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16" name="Freeform 148"/>
              <p:cNvSpPr>
                <a:spLocks/>
              </p:cNvSpPr>
              <p:nvPr/>
            </p:nvSpPr>
            <p:spPr bwMode="auto">
              <a:xfrm>
                <a:off x="2163" y="992"/>
                <a:ext cx="19" cy="64"/>
              </a:xfrm>
              <a:custGeom>
                <a:avLst/>
                <a:gdLst>
                  <a:gd name="T0" fmla="*/ 8 w 8"/>
                  <a:gd name="T1" fmla="*/ 27 h 27"/>
                  <a:gd name="T2" fmla="*/ 8 w 8"/>
                  <a:gd name="T3" fmla="*/ 27 h 27"/>
                  <a:gd name="T4" fmla="*/ 7 w 8"/>
                  <a:gd name="T5" fmla="*/ 27 h 27"/>
                  <a:gd name="T6" fmla="*/ 1 w 8"/>
                  <a:gd name="T7" fmla="*/ 22 h 27"/>
                  <a:gd name="T8" fmla="*/ 3 w 8"/>
                  <a:gd name="T9" fmla="*/ 11 h 27"/>
                  <a:gd name="T10" fmla="*/ 4 w 8"/>
                  <a:gd name="T11" fmla="*/ 4 h 27"/>
                  <a:gd name="T12" fmla="*/ 2 w 8"/>
                  <a:gd name="T13" fmla="*/ 2 h 27"/>
                  <a:gd name="T14" fmla="*/ 1 w 8"/>
                  <a:gd name="T15" fmla="*/ 1 h 27"/>
                  <a:gd name="T16" fmla="*/ 0 w 8"/>
                  <a:gd name="T17" fmla="*/ 1 h 27"/>
                  <a:gd name="T18" fmla="*/ 0 w 8"/>
                  <a:gd name="T19" fmla="*/ 1 h 27"/>
                  <a:gd name="T20" fmla="*/ 0 w 8"/>
                  <a:gd name="T21" fmla="*/ 1 h 27"/>
                  <a:gd name="T22" fmla="*/ 0 w 8"/>
                  <a:gd name="T23" fmla="*/ 1 h 27"/>
                  <a:gd name="T24" fmla="*/ 0 w 8"/>
                  <a:gd name="T25" fmla="*/ 1 h 27"/>
                  <a:gd name="T26" fmla="*/ 0 w 8"/>
                  <a:gd name="T27" fmla="*/ 1 h 27"/>
                  <a:gd name="T28" fmla="*/ 0 w 8"/>
                  <a:gd name="T29" fmla="*/ 1 h 27"/>
                  <a:gd name="T30" fmla="*/ 0 w 8"/>
                  <a:gd name="T31" fmla="*/ 1 h 27"/>
                  <a:gd name="T32" fmla="*/ 0 w 8"/>
                  <a:gd name="T33" fmla="*/ 1 h 27"/>
                  <a:gd name="T34" fmla="*/ 0 w 8"/>
                  <a:gd name="T35" fmla="*/ 1 h 27"/>
                  <a:gd name="T36" fmla="*/ 0 w 8"/>
                  <a:gd name="T37" fmla="*/ 1 h 27"/>
                  <a:gd name="T38" fmla="*/ 0 w 8"/>
                  <a:gd name="T39" fmla="*/ 1 h 27"/>
                  <a:gd name="T40" fmla="*/ 0 w 8"/>
                  <a:gd name="T41" fmla="*/ 1 h 27"/>
                  <a:gd name="T42" fmla="*/ 0 w 8"/>
                  <a:gd name="T43" fmla="*/ 1 h 27"/>
                  <a:gd name="T44" fmla="*/ 0 w 8"/>
                  <a:gd name="T45" fmla="*/ 1 h 27"/>
                  <a:gd name="T46" fmla="*/ 0 w 8"/>
                  <a:gd name="T47" fmla="*/ 1 h 27"/>
                  <a:gd name="T48" fmla="*/ 0 w 8"/>
                  <a:gd name="T49" fmla="*/ 1 h 27"/>
                  <a:gd name="T50" fmla="*/ 0 w 8"/>
                  <a:gd name="T51" fmla="*/ 1 h 27"/>
                  <a:gd name="T52" fmla="*/ 0 w 8"/>
                  <a:gd name="T53" fmla="*/ 1 h 27"/>
                  <a:gd name="T54" fmla="*/ 0 w 8"/>
                  <a:gd name="T55" fmla="*/ 1 h 27"/>
                  <a:gd name="T56" fmla="*/ 1 w 8"/>
                  <a:gd name="T57" fmla="*/ 1 h 27"/>
                  <a:gd name="T58" fmla="*/ 4 w 8"/>
                  <a:gd name="T59" fmla="*/ 4 h 27"/>
                  <a:gd name="T60" fmla="*/ 2 w 8"/>
                  <a:gd name="T61" fmla="*/ 16 h 27"/>
                  <a:gd name="T62" fmla="*/ 2 w 8"/>
                  <a:gd name="T63" fmla="*/ 22 h 27"/>
                  <a:gd name="T64" fmla="*/ 2 w 8"/>
                  <a:gd name="T65" fmla="*/ 22 h 27"/>
                  <a:gd name="T66" fmla="*/ 8 w 8"/>
                  <a:gd name="T67" fmla="*/ 27 h 27"/>
                  <a:gd name="T68" fmla="*/ 8 w 8"/>
                  <a:gd name="T69" fmla="*/ 27 h 27"/>
                  <a:gd name="T70" fmla="*/ 8 w 8"/>
                  <a:gd name="T71" fmla="*/ 27 h 27"/>
                  <a:gd name="T72" fmla="*/ 2 w 8"/>
                  <a:gd name="T73" fmla="*/ 22 h 27"/>
                  <a:gd name="T74" fmla="*/ 2 w 8"/>
                  <a:gd name="T75" fmla="*/ 22 h 27"/>
                  <a:gd name="T76" fmla="*/ 2 w 8"/>
                  <a:gd name="T77" fmla="*/ 16 h 27"/>
                  <a:gd name="T78" fmla="*/ 4 w 8"/>
                  <a:gd name="T79" fmla="*/ 4 h 27"/>
                  <a:gd name="T80" fmla="*/ 1 w 8"/>
                  <a:gd name="T81" fmla="*/ 1 h 27"/>
                  <a:gd name="T82" fmla="*/ 0 w 8"/>
                  <a:gd name="T83" fmla="*/ 0 h 27"/>
                  <a:gd name="T84" fmla="*/ 0 w 8"/>
                  <a:gd name="T85" fmla="*/ 1 h 27"/>
                  <a:gd name="T86" fmla="*/ 0 w 8"/>
                  <a:gd name="T87" fmla="*/ 1 h 27"/>
                  <a:gd name="T88" fmla="*/ 0 w 8"/>
                  <a:gd name="T89" fmla="*/ 1 h 27"/>
                  <a:gd name="T90" fmla="*/ 0 w 8"/>
                  <a:gd name="T91" fmla="*/ 1 h 27"/>
                  <a:gd name="T92" fmla="*/ 2 w 8"/>
                  <a:gd name="T93" fmla="*/ 2 h 27"/>
                  <a:gd name="T94" fmla="*/ 4 w 8"/>
                  <a:gd name="T95" fmla="*/ 4 h 27"/>
                  <a:gd name="T96" fmla="*/ 3 w 8"/>
                  <a:gd name="T97" fmla="*/ 11 h 27"/>
                  <a:gd name="T98" fmla="*/ 1 w 8"/>
                  <a:gd name="T99" fmla="*/ 22 h 27"/>
                  <a:gd name="T100" fmla="*/ 7 w 8"/>
                  <a:gd name="T101" fmla="*/ 27 h 27"/>
                  <a:gd name="T102" fmla="*/ 8 w 8"/>
                  <a:gd name="T103" fmla="*/ 27 h 27"/>
                  <a:gd name="T104" fmla="*/ 8 w 8"/>
                  <a:gd name="T105" fmla="*/ 27 h 27"/>
                  <a:gd name="T106" fmla="*/ 8 w 8"/>
                  <a:gd name="T107" fmla="*/ 27 h 27"/>
                  <a:gd name="T108" fmla="*/ 8 w 8"/>
                  <a:gd name="T109" fmla="*/ 27 h 27"/>
                  <a:gd name="T110" fmla="*/ 8 w 8"/>
                  <a:gd name="T111" fmla="*/ 27 h 27"/>
                  <a:gd name="T112" fmla="*/ 8 w 8"/>
                  <a:gd name="T113" fmla="*/ 27 h 27"/>
                  <a:gd name="T114" fmla="*/ 8 w 8"/>
                  <a:gd name="T115" fmla="*/ 27 h 27"/>
                  <a:gd name="T116" fmla="*/ 8 w 8"/>
                  <a:gd name="T117" fmla="*/ 27 h 27"/>
                  <a:gd name="T118" fmla="*/ 8 w 8"/>
                  <a:gd name="T119" fmla="*/ 27 h 27"/>
                  <a:gd name="T120" fmla="*/ 8 w 8"/>
                  <a:gd name="T1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27">
                    <a:moveTo>
                      <a:pt x="8" y="27"/>
                    </a:moveTo>
                    <a:cubicBezTo>
                      <a:pt x="8" y="27"/>
                      <a:pt x="8" y="27"/>
                      <a:pt x="8" y="27"/>
                    </a:cubicBezTo>
                    <a:cubicBezTo>
                      <a:pt x="8" y="27"/>
                      <a:pt x="8" y="27"/>
                      <a:pt x="8" y="27"/>
                    </a:cubicBezTo>
                    <a:cubicBezTo>
                      <a:pt x="8" y="27"/>
                      <a:pt x="8" y="27"/>
                      <a:pt x="8" y="27"/>
                    </a:cubicBezTo>
                    <a:cubicBezTo>
                      <a:pt x="8" y="27"/>
                      <a:pt x="8" y="27"/>
                      <a:pt x="8" y="27"/>
                    </a:cubicBezTo>
                    <a:cubicBezTo>
                      <a:pt x="8" y="27"/>
                      <a:pt x="7" y="27"/>
                      <a:pt x="7" y="27"/>
                    </a:cubicBezTo>
                    <a:cubicBezTo>
                      <a:pt x="6" y="27"/>
                      <a:pt x="6" y="26"/>
                      <a:pt x="5" y="26"/>
                    </a:cubicBezTo>
                    <a:cubicBezTo>
                      <a:pt x="4" y="25"/>
                      <a:pt x="2" y="24"/>
                      <a:pt x="1" y="22"/>
                    </a:cubicBezTo>
                    <a:cubicBezTo>
                      <a:pt x="1" y="21"/>
                      <a:pt x="1" y="21"/>
                      <a:pt x="1" y="21"/>
                    </a:cubicBezTo>
                    <a:cubicBezTo>
                      <a:pt x="1" y="19"/>
                      <a:pt x="1" y="15"/>
                      <a:pt x="3" y="11"/>
                    </a:cubicBezTo>
                    <a:cubicBezTo>
                      <a:pt x="3" y="10"/>
                      <a:pt x="4" y="8"/>
                      <a:pt x="4" y="7"/>
                    </a:cubicBezTo>
                    <a:cubicBezTo>
                      <a:pt x="4" y="6"/>
                      <a:pt x="4" y="5"/>
                      <a:pt x="4" y="4"/>
                    </a:cubicBezTo>
                    <a:cubicBezTo>
                      <a:pt x="4" y="4"/>
                      <a:pt x="4" y="4"/>
                      <a:pt x="4" y="4"/>
                    </a:cubicBezTo>
                    <a:cubicBezTo>
                      <a:pt x="3" y="3"/>
                      <a:pt x="2" y="2"/>
                      <a:pt x="2" y="2"/>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2" y="1"/>
                    </a:cubicBezTo>
                    <a:cubicBezTo>
                      <a:pt x="3" y="2"/>
                      <a:pt x="4" y="3"/>
                      <a:pt x="4" y="4"/>
                    </a:cubicBezTo>
                    <a:cubicBezTo>
                      <a:pt x="4" y="5"/>
                      <a:pt x="4" y="5"/>
                      <a:pt x="4" y="6"/>
                    </a:cubicBezTo>
                    <a:cubicBezTo>
                      <a:pt x="5" y="8"/>
                      <a:pt x="3" y="12"/>
                      <a:pt x="2" y="16"/>
                    </a:cubicBezTo>
                    <a:cubicBezTo>
                      <a:pt x="1" y="19"/>
                      <a:pt x="1" y="21"/>
                      <a:pt x="2" y="22"/>
                    </a:cubicBezTo>
                    <a:cubicBezTo>
                      <a:pt x="2" y="22"/>
                      <a:pt x="2" y="22"/>
                      <a:pt x="2" y="22"/>
                    </a:cubicBezTo>
                    <a:cubicBezTo>
                      <a:pt x="2" y="22"/>
                      <a:pt x="2" y="22"/>
                      <a:pt x="2" y="22"/>
                    </a:cubicBezTo>
                    <a:cubicBezTo>
                      <a:pt x="2" y="22"/>
                      <a:pt x="2" y="22"/>
                      <a:pt x="2" y="22"/>
                    </a:cubicBezTo>
                    <a:cubicBezTo>
                      <a:pt x="2" y="23"/>
                      <a:pt x="2" y="24"/>
                      <a:pt x="4" y="25"/>
                    </a:cubicBezTo>
                    <a:cubicBezTo>
                      <a:pt x="5" y="26"/>
                      <a:pt x="6" y="27"/>
                      <a:pt x="8" y="27"/>
                    </a:cubicBezTo>
                    <a:cubicBezTo>
                      <a:pt x="8" y="27"/>
                      <a:pt x="8" y="27"/>
                      <a:pt x="8" y="27"/>
                    </a:cubicBezTo>
                    <a:cubicBezTo>
                      <a:pt x="8" y="27"/>
                      <a:pt x="8" y="27"/>
                      <a:pt x="8" y="27"/>
                    </a:cubicBezTo>
                    <a:cubicBezTo>
                      <a:pt x="8" y="27"/>
                      <a:pt x="8" y="27"/>
                      <a:pt x="8" y="27"/>
                    </a:cubicBezTo>
                    <a:cubicBezTo>
                      <a:pt x="8" y="27"/>
                      <a:pt x="8" y="27"/>
                      <a:pt x="8" y="27"/>
                    </a:cubicBezTo>
                    <a:cubicBezTo>
                      <a:pt x="6" y="27"/>
                      <a:pt x="5" y="26"/>
                      <a:pt x="4" y="25"/>
                    </a:cubicBezTo>
                    <a:cubicBezTo>
                      <a:pt x="2" y="24"/>
                      <a:pt x="2" y="23"/>
                      <a:pt x="2" y="22"/>
                    </a:cubicBezTo>
                    <a:cubicBezTo>
                      <a:pt x="2" y="22"/>
                      <a:pt x="2" y="22"/>
                      <a:pt x="2" y="22"/>
                    </a:cubicBezTo>
                    <a:cubicBezTo>
                      <a:pt x="2" y="22"/>
                      <a:pt x="2" y="22"/>
                      <a:pt x="2" y="22"/>
                    </a:cubicBezTo>
                    <a:cubicBezTo>
                      <a:pt x="2" y="22"/>
                      <a:pt x="2" y="22"/>
                      <a:pt x="2" y="22"/>
                    </a:cubicBezTo>
                    <a:cubicBezTo>
                      <a:pt x="1" y="21"/>
                      <a:pt x="1" y="19"/>
                      <a:pt x="2" y="16"/>
                    </a:cubicBezTo>
                    <a:cubicBezTo>
                      <a:pt x="3" y="12"/>
                      <a:pt x="5" y="8"/>
                      <a:pt x="5" y="6"/>
                    </a:cubicBezTo>
                    <a:cubicBezTo>
                      <a:pt x="5" y="5"/>
                      <a:pt x="4" y="5"/>
                      <a:pt x="4" y="4"/>
                    </a:cubicBezTo>
                    <a:cubicBezTo>
                      <a:pt x="4" y="3"/>
                      <a:pt x="3" y="2"/>
                      <a:pt x="2" y="1"/>
                    </a:cubicBezTo>
                    <a:cubicBezTo>
                      <a:pt x="2" y="1"/>
                      <a:pt x="1" y="1"/>
                      <a:pt x="1" y="1"/>
                    </a:cubicBezTo>
                    <a:cubicBezTo>
                      <a:pt x="1" y="1"/>
                      <a:pt x="1" y="1"/>
                      <a:pt x="1" y="1"/>
                    </a:cubicBezTo>
                    <a:cubicBezTo>
                      <a:pt x="1"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2" y="2"/>
                    </a:cubicBezTo>
                    <a:cubicBezTo>
                      <a:pt x="2" y="2"/>
                      <a:pt x="3" y="3"/>
                      <a:pt x="4" y="4"/>
                    </a:cubicBezTo>
                    <a:cubicBezTo>
                      <a:pt x="4" y="4"/>
                      <a:pt x="4" y="4"/>
                      <a:pt x="4" y="4"/>
                    </a:cubicBezTo>
                    <a:cubicBezTo>
                      <a:pt x="4" y="5"/>
                      <a:pt x="4" y="6"/>
                      <a:pt x="4" y="7"/>
                    </a:cubicBezTo>
                    <a:cubicBezTo>
                      <a:pt x="4" y="8"/>
                      <a:pt x="3" y="10"/>
                      <a:pt x="3" y="11"/>
                    </a:cubicBezTo>
                    <a:cubicBezTo>
                      <a:pt x="1" y="15"/>
                      <a:pt x="1" y="19"/>
                      <a:pt x="1" y="21"/>
                    </a:cubicBezTo>
                    <a:cubicBezTo>
                      <a:pt x="1" y="21"/>
                      <a:pt x="1" y="22"/>
                      <a:pt x="1" y="22"/>
                    </a:cubicBezTo>
                    <a:cubicBezTo>
                      <a:pt x="2" y="24"/>
                      <a:pt x="4" y="25"/>
                      <a:pt x="5" y="26"/>
                    </a:cubicBezTo>
                    <a:cubicBezTo>
                      <a:pt x="6" y="27"/>
                      <a:pt x="7" y="27"/>
                      <a:pt x="7" y="27"/>
                    </a:cubicBezTo>
                    <a:cubicBezTo>
                      <a:pt x="7"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17" name="Freeform 149"/>
              <p:cNvSpPr>
                <a:spLocks/>
              </p:cNvSpPr>
              <p:nvPr/>
            </p:nvSpPr>
            <p:spPr bwMode="auto">
              <a:xfrm>
                <a:off x="2168" y="1028"/>
                <a:ext cx="4" cy="5"/>
              </a:xfrm>
              <a:custGeom>
                <a:avLst/>
                <a:gdLst>
                  <a:gd name="T0" fmla="*/ 0 w 2"/>
                  <a:gd name="T1" fmla="*/ 2 h 2"/>
                  <a:gd name="T2" fmla="*/ 1 w 2"/>
                  <a:gd name="T3" fmla="*/ 1 h 2"/>
                  <a:gd name="T4" fmla="*/ 2 w 2"/>
                  <a:gd name="T5" fmla="*/ 1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1"/>
                      <a:pt x="1" y="1"/>
                    </a:cubicBezTo>
                    <a:cubicBezTo>
                      <a:pt x="1" y="0"/>
                      <a:pt x="2" y="0"/>
                      <a:pt x="2" y="1"/>
                    </a:cubicBezTo>
                    <a:cubicBezTo>
                      <a:pt x="2" y="1"/>
                      <a:pt x="2" y="2"/>
                      <a:pt x="1" y="2"/>
                    </a:cubicBezTo>
                    <a:cubicBezTo>
                      <a:pt x="1" y="2"/>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18" name="Freeform 150"/>
              <p:cNvSpPr>
                <a:spLocks/>
              </p:cNvSpPr>
              <p:nvPr/>
            </p:nvSpPr>
            <p:spPr bwMode="auto">
              <a:xfrm>
                <a:off x="2168" y="1028"/>
                <a:ext cx="4" cy="5"/>
              </a:xfrm>
              <a:custGeom>
                <a:avLst/>
                <a:gdLst>
                  <a:gd name="T0" fmla="*/ 0 w 2"/>
                  <a:gd name="T1" fmla="*/ 2 h 2"/>
                  <a:gd name="T2" fmla="*/ 0 w 2"/>
                  <a:gd name="T3" fmla="*/ 2 h 2"/>
                  <a:gd name="T4" fmla="*/ 0 w 2"/>
                  <a:gd name="T5" fmla="*/ 1 h 2"/>
                  <a:gd name="T6" fmla="*/ 1 w 2"/>
                  <a:gd name="T7" fmla="*/ 1 h 2"/>
                  <a:gd name="T8" fmla="*/ 1 w 2"/>
                  <a:gd name="T9" fmla="*/ 0 h 2"/>
                  <a:gd name="T10" fmla="*/ 2 w 2"/>
                  <a:gd name="T11" fmla="*/ 1 h 2"/>
                  <a:gd name="T12" fmla="*/ 2 w 2"/>
                  <a:gd name="T13" fmla="*/ 1 h 2"/>
                  <a:gd name="T14" fmla="*/ 1 w 2"/>
                  <a:gd name="T15" fmla="*/ 2 h 2"/>
                  <a:gd name="T16" fmla="*/ 1 w 2"/>
                  <a:gd name="T17" fmla="*/ 2 h 2"/>
                  <a:gd name="T18" fmla="*/ 0 w 2"/>
                  <a:gd name="T19" fmla="*/ 2 h 2"/>
                  <a:gd name="T20" fmla="*/ 0 w 2"/>
                  <a:gd name="T21" fmla="*/ 2 h 2"/>
                  <a:gd name="T22" fmla="*/ 0 w 2"/>
                  <a:gd name="T23" fmla="*/ 2 h 2"/>
                  <a:gd name="T24" fmla="*/ 1 w 2"/>
                  <a:gd name="T25" fmla="*/ 2 h 2"/>
                  <a:gd name="T26" fmla="*/ 1 w 2"/>
                  <a:gd name="T27" fmla="*/ 2 h 2"/>
                  <a:gd name="T28" fmla="*/ 2 w 2"/>
                  <a:gd name="T29" fmla="*/ 1 h 2"/>
                  <a:gd name="T30" fmla="*/ 2 w 2"/>
                  <a:gd name="T31" fmla="*/ 1 h 2"/>
                  <a:gd name="T32" fmla="*/ 1 w 2"/>
                  <a:gd name="T33" fmla="*/ 0 h 2"/>
                  <a:gd name="T34" fmla="*/ 1 w 2"/>
                  <a:gd name="T35" fmla="*/ 1 h 2"/>
                  <a:gd name="T36" fmla="*/ 0 w 2"/>
                  <a:gd name="T37" fmla="*/ 1 h 2"/>
                  <a:gd name="T38" fmla="*/ 0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2"/>
                    </a:moveTo>
                    <a:cubicBezTo>
                      <a:pt x="0" y="2"/>
                      <a:pt x="0" y="2"/>
                      <a:pt x="0" y="2"/>
                    </a:cubicBezTo>
                    <a:cubicBezTo>
                      <a:pt x="0" y="2"/>
                      <a:pt x="0" y="1"/>
                      <a:pt x="0" y="1"/>
                    </a:cubicBezTo>
                    <a:cubicBezTo>
                      <a:pt x="0" y="1"/>
                      <a:pt x="0" y="1"/>
                      <a:pt x="1" y="1"/>
                    </a:cubicBezTo>
                    <a:cubicBezTo>
                      <a:pt x="1" y="1"/>
                      <a:pt x="1" y="0"/>
                      <a:pt x="1" y="0"/>
                    </a:cubicBezTo>
                    <a:cubicBezTo>
                      <a:pt x="1" y="1"/>
                      <a:pt x="2" y="1"/>
                      <a:pt x="2" y="1"/>
                    </a:cubicBezTo>
                    <a:cubicBezTo>
                      <a:pt x="2" y="1"/>
                      <a:pt x="2" y="1"/>
                      <a:pt x="2" y="1"/>
                    </a:cubicBezTo>
                    <a:cubicBezTo>
                      <a:pt x="2" y="2"/>
                      <a:pt x="2" y="2"/>
                      <a:pt x="1" y="2"/>
                    </a:cubicBezTo>
                    <a:cubicBezTo>
                      <a:pt x="1" y="2"/>
                      <a:pt x="1" y="2"/>
                      <a:pt x="1" y="2"/>
                    </a:cubicBezTo>
                    <a:cubicBezTo>
                      <a:pt x="1" y="2"/>
                      <a:pt x="0" y="2"/>
                      <a:pt x="0" y="2"/>
                    </a:cubicBezTo>
                    <a:cubicBezTo>
                      <a:pt x="0" y="2"/>
                      <a:pt x="0" y="2"/>
                      <a:pt x="0" y="2"/>
                    </a:cubicBezTo>
                    <a:cubicBezTo>
                      <a:pt x="0" y="2"/>
                      <a:pt x="0" y="2"/>
                      <a:pt x="0" y="2"/>
                    </a:cubicBezTo>
                    <a:cubicBezTo>
                      <a:pt x="0" y="2"/>
                      <a:pt x="1" y="2"/>
                      <a:pt x="1" y="2"/>
                    </a:cubicBezTo>
                    <a:cubicBezTo>
                      <a:pt x="1" y="2"/>
                      <a:pt x="1" y="2"/>
                      <a:pt x="1" y="2"/>
                    </a:cubicBezTo>
                    <a:cubicBezTo>
                      <a:pt x="2" y="2"/>
                      <a:pt x="2" y="2"/>
                      <a:pt x="2" y="1"/>
                    </a:cubicBezTo>
                    <a:cubicBezTo>
                      <a:pt x="2" y="1"/>
                      <a:pt x="2" y="1"/>
                      <a:pt x="2" y="1"/>
                    </a:cubicBezTo>
                    <a:cubicBezTo>
                      <a:pt x="2" y="1"/>
                      <a:pt x="1" y="0"/>
                      <a:pt x="1" y="0"/>
                    </a:cubicBezTo>
                    <a:cubicBezTo>
                      <a:pt x="1" y="0"/>
                      <a:pt x="1" y="1"/>
                      <a:pt x="1" y="1"/>
                    </a:cubicBezTo>
                    <a:cubicBezTo>
                      <a:pt x="0" y="1"/>
                      <a:pt x="0" y="1"/>
                      <a:pt x="0" y="1"/>
                    </a:cubicBezTo>
                    <a:cubicBezTo>
                      <a:pt x="0" y="1"/>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19" name="Freeform 151"/>
              <p:cNvSpPr>
                <a:spLocks/>
              </p:cNvSpPr>
              <p:nvPr/>
            </p:nvSpPr>
            <p:spPr bwMode="auto">
              <a:xfrm>
                <a:off x="2168" y="1035"/>
                <a:ext cx="4" cy="5"/>
              </a:xfrm>
              <a:custGeom>
                <a:avLst/>
                <a:gdLst>
                  <a:gd name="T0" fmla="*/ 0 w 2"/>
                  <a:gd name="T1" fmla="*/ 1 h 2"/>
                  <a:gd name="T2" fmla="*/ 0 w 2"/>
                  <a:gd name="T3" fmla="*/ 0 h 2"/>
                  <a:gd name="T4" fmla="*/ 2 w 2"/>
                  <a:gd name="T5" fmla="*/ 0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0"/>
                      <a:pt x="0" y="0"/>
                    </a:cubicBezTo>
                    <a:cubicBezTo>
                      <a:pt x="1" y="0"/>
                      <a:pt x="1" y="0"/>
                      <a:pt x="2" y="0"/>
                    </a:cubicBezTo>
                    <a:cubicBezTo>
                      <a:pt x="2" y="1"/>
                      <a:pt x="2" y="1"/>
                      <a:pt x="1" y="1"/>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20" name="Freeform 152"/>
              <p:cNvSpPr>
                <a:spLocks/>
              </p:cNvSpPr>
              <p:nvPr/>
            </p:nvSpPr>
            <p:spPr bwMode="auto">
              <a:xfrm>
                <a:off x="2168" y="1035"/>
                <a:ext cx="4" cy="5"/>
              </a:xfrm>
              <a:custGeom>
                <a:avLst/>
                <a:gdLst>
                  <a:gd name="T0" fmla="*/ 0 w 2"/>
                  <a:gd name="T1" fmla="*/ 1 h 2"/>
                  <a:gd name="T2" fmla="*/ 0 w 2"/>
                  <a:gd name="T3" fmla="*/ 1 h 2"/>
                  <a:gd name="T4" fmla="*/ 0 w 2"/>
                  <a:gd name="T5" fmla="*/ 1 h 2"/>
                  <a:gd name="T6" fmla="*/ 0 w 2"/>
                  <a:gd name="T7" fmla="*/ 0 h 2"/>
                  <a:gd name="T8" fmla="*/ 1 w 2"/>
                  <a:gd name="T9" fmla="*/ 0 h 2"/>
                  <a:gd name="T10" fmla="*/ 2 w 2"/>
                  <a:gd name="T11" fmla="*/ 0 h 2"/>
                  <a:gd name="T12" fmla="*/ 2 w 2"/>
                  <a:gd name="T13" fmla="*/ 1 h 2"/>
                  <a:gd name="T14" fmla="*/ 1 w 2"/>
                  <a:gd name="T15" fmla="*/ 1 h 2"/>
                  <a:gd name="T16" fmla="*/ 1 w 2"/>
                  <a:gd name="T17" fmla="*/ 1 h 2"/>
                  <a:gd name="T18" fmla="*/ 0 w 2"/>
                  <a:gd name="T19" fmla="*/ 1 h 2"/>
                  <a:gd name="T20" fmla="*/ 0 w 2"/>
                  <a:gd name="T21" fmla="*/ 1 h 2"/>
                  <a:gd name="T22" fmla="*/ 0 w 2"/>
                  <a:gd name="T23" fmla="*/ 1 h 2"/>
                  <a:gd name="T24" fmla="*/ 1 w 2"/>
                  <a:gd name="T25" fmla="*/ 1 h 2"/>
                  <a:gd name="T26" fmla="*/ 1 w 2"/>
                  <a:gd name="T27" fmla="*/ 1 h 2"/>
                  <a:gd name="T28" fmla="*/ 2 w 2"/>
                  <a:gd name="T29" fmla="*/ 1 h 2"/>
                  <a:gd name="T30" fmla="*/ 2 w 2"/>
                  <a:gd name="T31" fmla="*/ 0 h 2"/>
                  <a:gd name="T32" fmla="*/ 1 w 2"/>
                  <a:gd name="T33" fmla="*/ 0 h 2"/>
                  <a:gd name="T34" fmla="*/ 0 w 2"/>
                  <a:gd name="T35" fmla="*/ 0 h 2"/>
                  <a:gd name="T36" fmla="*/ 0 w 2"/>
                  <a:gd name="T37" fmla="*/ 1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1"/>
                      <a:pt x="0" y="1"/>
                      <a:pt x="0" y="1"/>
                    </a:cubicBezTo>
                    <a:cubicBezTo>
                      <a:pt x="0" y="0"/>
                      <a:pt x="0" y="0"/>
                      <a:pt x="0" y="0"/>
                    </a:cubicBezTo>
                    <a:cubicBezTo>
                      <a:pt x="1" y="0"/>
                      <a:pt x="1" y="0"/>
                      <a:pt x="1" y="0"/>
                    </a:cubicBezTo>
                    <a:cubicBezTo>
                      <a:pt x="1" y="0"/>
                      <a:pt x="1" y="0"/>
                      <a:pt x="2" y="0"/>
                    </a:cubicBezTo>
                    <a:cubicBezTo>
                      <a:pt x="2" y="0"/>
                      <a:pt x="2" y="1"/>
                      <a:pt x="2" y="1"/>
                    </a:cubicBezTo>
                    <a:cubicBezTo>
                      <a:pt x="2"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2"/>
                      <a:pt x="1" y="1"/>
                      <a:pt x="1" y="1"/>
                    </a:cubicBezTo>
                    <a:cubicBezTo>
                      <a:pt x="1" y="1"/>
                      <a:pt x="2" y="1"/>
                      <a:pt x="2" y="1"/>
                    </a:cubicBezTo>
                    <a:cubicBezTo>
                      <a:pt x="2" y="1"/>
                      <a:pt x="2" y="0"/>
                      <a:pt x="2" y="0"/>
                    </a:cubicBezTo>
                    <a:cubicBezTo>
                      <a:pt x="1" y="0"/>
                      <a:pt x="1" y="0"/>
                      <a:pt x="1" y="0"/>
                    </a:cubicBezTo>
                    <a:cubicBezTo>
                      <a:pt x="1" y="0"/>
                      <a:pt x="1" y="0"/>
                      <a:pt x="0" y="0"/>
                    </a:cubicBezTo>
                    <a:cubicBezTo>
                      <a:pt x="0" y="0"/>
                      <a:pt x="0" y="0"/>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21" name="Freeform 153"/>
              <p:cNvSpPr>
                <a:spLocks/>
              </p:cNvSpPr>
              <p:nvPr/>
            </p:nvSpPr>
            <p:spPr bwMode="auto">
              <a:xfrm>
                <a:off x="2170" y="1044"/>
                <a:ext cx="2" cy="3"/>
              </a:xfrm>
              <a:custGeom>
                <a:avLst/>
                <a:gdLst>
                  <a:gd name="T0" fmla="*/ 0 w 1"/>
                  <a:gd name="T1" fmla="*/ 1 h 1"/>
                  <a:gd name="T2" fmla="*/ 0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0"/>
                      <a:pt x="0" y="0"/>
                    </a:cubicBezTo>
                    <a:cubicBezTo>
                      <a:pt x="1" y="0"/>
                      <a:pt x="1" y="0"/>
                      <a:pt x="1" y="0"/>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22" name="Freeform 154"/>
              <p:cNvSpPr>
                <a:spLocks/>
              </p:cNvSpPr>
              <p:nvPr/>
            </p:nvSpPr>
            <p:spPr bwMode="auto">
              <a:xfrm>
                <a:off x="2170" y="1044"/>
                <a:ext cx="2" cy="3"/>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1 h 1"/>
                  <a:gd name="T30" fmla="*/ 1 w 1"/>
                  <a:gd name="T31" fmla="*/ 0 h 1"/>
                  <a:gd name="T32" fmla="*/ 1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0"/>
                      <a:pt x="0" y="0"/>
                      <a:pt x="0" y="0"/>
                    </a:cubicBezTo>
                    <a:cubicBezTo>
                      <a:pt x="0" y="0"/>
                      <a:pt x="1" y="0"/>
                      <a:pt x="1" y="0"/>
                    </a:cubicBezTo>
                    <a:cubicBezTo>
                      <a:pt x="1" y="0"/>
                      <a:pt x="1" y="0"/>
                      <a:pt x="1" y="0"/>
                    </a:cubicBezTo>
                    <a:cubicBezTo>
                      <a:pt x="1" y="0"/>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0"/>
                      <a:pt x="1" y="0"/>
                    </a:cubicBezTo>
                    <a:cubicBezTo>
                      <a:pt x="1" y="0"/>
                      <a:pt x="1" y="0"/>
                      <a:pt x="1" y="0"/>
                    </a:cubicBezTo>
                    <a:cubicBezTo>
                      <a:pt x="1" y="0"/>
                      <a:pt x="0" y="0"/>
                      <a:pt x="0" y="0"/>
                    </a:cubicBezTo>
                    <a:cubicBezTo>
                      <a:pt x="0" y="0"/>
                      <a:pt x="0" y="0"/>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23" name="Freeform 155"/>
              <p:cNvSpPr>
                <a:spLocks/>
              </p:cNvSpPr>
              <p:nvPr/>
            </p:nvSpPr>
            <p:spPr bwMode="auto">
              <a:xfrm>
                <a:off x="2168" y="1040"/>
                <a:ext cx="4" cy="4"/>
              </a:xfrm>
              <a:custGeom>
                <a:avLst/>
                <a:gdLst>
                  <a:gd name="T0" fmla="*/ 0 w 2"/>
                  <a:gd name="T1" fmla="*/ 1 h 2"/>
                  <a:gd name="T2" fmla="*/ 1 w 2"/>
                  <a:gd name="T3" fmla="*/ 0 h 2"/>
                  <a:gd name="T4" fmla="*/ 2 w 2"/>
                  <a:gd name="T5" fmla="*/ 0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1"/>
                      <a:pt x="1" y="0"/>
                    </a:cubicBezTo>
                    <a:cubicBezTo>
                      <a:pt x="1" y="0"/>
                      <a:pt x="1" y="0"/>
                      <a:pt x="2" y="0"/>
                    </a:cubicBezTo>
                    <a:cubicBezTo>
                      <a:pt x="2" y="1"/>
                      <a:pt x="2" y="1"/>
                      <a:pt x="1" y="1"/>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24" name="Freeform 156"/>
              <p:cNvSpPr>
                <a:spLocks/>
              </p:cNvSpPr>
              <p:nvPr/>
            </p:nvSpPr>
            <p:spPr bwMode="auto">
              <a:xfrm>
                <a:off x="2168" y="1040"/>
                <a:ext cx="4" cy="4"/>
              </a:xfrm>
              <a:custGeom>
                <a:avLst/>
                <a:gdLst>
                  <a:gd name="T0" fmla="*/ 0 w 2"/>
                  <a:gd name="T1" fmla="*/ 1 h 2"/>
                  <a:gd name="T2" fmla="*/ 0 w 2"/>
                  <a:gd name="T3" fmla="*/ 1 h 2"/>
                  <a:gd name="T4" fmla="*/ 0 w 2"/>
                  <a:gd name="T5" fmla="*/ 1 h 2"/>
                  <a:gd name="T6" fmla="*/ 1 w 2"/>
                  <a:gd name="T7" fmla="*/ 0 h 2"/>
                  <a:gd name="T8" fmla="*/ 1 w 2"/>
                  <a:gd name="T9" fmla="*/ 0 h 2"/>
                  <a:gd name="T10" fmla="*/ 2 w 2"/>
                  <a:gd name="T11" fmla="*/ 0 h 2"/>
                  <a:gd name="T12" fmla="*/ 2 w 2"/>
                  <a:gd name="T13" fmla="*/ 1 h 2"/>
                  <a:gd name="T14" fmla="*/ 1 w 2"/>
                  <a:gd name="T15" fmla="*/ 1 h 2"/>
                  <a:gd name="T16" fmla="*/ 1 w 2"/>
                  <a:gd name="T17" fmla="*/ 1 h 2"/>
                  <a:gd name="T18" fmla="*/ 0 w 2"/>
                  <a:gd name="T19" fmla="*/ 1 h 2"/>
                  <a:gd name="T20" fmla="*/ 0 w 2"/>
                  <a:gd name="T21" fmla="*/ 1 h 2"/>
                  <a:gd name="T22" fmla="*/ 0 w 2"/>
                  <a:gd name="T23" fmla="*/ 1 h 2"/>
                  <a:gd name="T24" fmla="*/ 1 w 2"/>
                  <a:gd name="T25" fmla="*/ 1 h 2"/>
                  <a:gd name="T26" fmla="*/ 1 w 2"/>
                  <a:gd name="T27" fmla="*/ 1 h 2"/>
                  <a:gd name="T28" fmla="*/ 2 w 2"/>
                  <a:gd name="T29" fmla="*/ 1 h 2"/>
                  <a:gd name="T30" fmla="*/ 2 w 2"/>
                  <a:gd name="T31" fmla="*/ 0 h 2"/>
                  <a:gd name="T32" fmla="*/ 1 w 2"/>
                  <a:gd name="T33" fmla="*/ 0 h 2"/>
                  <a:gd name="T34" fmla="*/ 1 w 2"/>
                  <a:gd name="T35" fmla="*/ 0 h 2"/>
                  <a:gd name="T36" fmla="*/ 0 w 2"/>
                  <a:gd name="T37" fmla="*/ 1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1"/>
                      <a:pt x="0" y="1"/>
                      <a:pt x="0" y="1"/>
                    </a:cubicBezTo>
                    <a:cubicBezTo>
                      <a:pt x="0" y="1"/>
                      <a:pt x="0" y="0"/>
                      <a:pt x="1" y="0"/>
                    </a:cubicBezTo>
                    <a:cubicBezTo>
                      <a:pt x="1" y="0"/>
                      <a:pt x="1" y="0"/>
                      <a:pt x="1" y="0"/>
                    </a:cubicBezTo>
                    <a:cubicBezTo>
                      <a:pt x="1" y="0"/>
                      <a:pt x="2" y="0"/>
                      <a:pt x="2" y="0"/>
                    </a:cubicBezTo>
                    <a:cubicBezTo>
                      <a:pt x="2" y="1"/>
                      <a:pt x="2" y="1"/>
                      <a:pt x="2" y="1"/>
                    </a:cubicBezTo>
                    <a:cubicBezTo>
                      <a:pt x="2" y="1"/>
                      <a:pt x="2" y="1"/>
                      <a:pt x="1" y="1"/>
                    </a:cubicBezTo>
                    <a:cubicBezTo>
                      <a:pt x="1" y="1"/>
                      <a:pt x="1" y="1"/>
                      <a:pt x="1" y="1"/>
                    </a:cubicBezTo>
                    <a:cubicBezTo>
                      <a:pt x="1" y="1"/>
                      <a:pt x="0" y="1"/>
                      <a:pt x="0" y="1"/>
                    </a:cubicBezTo>
                    <a:cubicBezTo>
                      <a:pt x="0" y="1"/>
                      <a:pt x="0" y="1"/>
                      <a:pt x="0" y="1"/>
                    </a:cubicBezTo>
                    <a:cubicBezTo>
                      <a:pt x="0" y="1"/>
                      <a:pt x="0" y="1"/>
                      <a:pt x="0" y="1"/>
                    </a:cubicBezTo>
                    <a:cubicBezTo>
                      <a:pt x="0" y="1"/>
                      <a:pt x="1" y="1"/>
                      <a:pt x="1" y="1"/>
                    </a:cubicBezTo>
                    <a:cubicBezTo>
                      <a:pt x="1" y="2"/>
                      <a:pt x="1" y="1"/>
                      <a:pt x="1" y="1"/>
                    </a:cubicBezTo>
                    <a:cubicBezTo>
                      <a:pt x="2" y="1"/>
                      <a:pt x="2" y="1"/>
                      <a:pt x="2" y="1"/>
                    </a:cubicBezTo>
                    <a:cubicBezTo>
                      <a:pt x="2" y="1"/>
                      <a:pt x="2" y="1"/>
                      <a:pt x="2" y="0"/>
                    </a:cubicBezTo>
                    <a:cubicBezTo>
                      <a:pt x="2" y="0"/>
                      <a:pt x="1" y="0"/>
                      <a:pt x="1" y="0"/>
                    </a:cubicBezTo>
                    <a:cubicBezTo>
                      <a:pt x="1" y="0"/>
                      <a:pt x="1" y="0"/>
                      <a:pt x="1" y="0"/>
                    </a:cubicBezTo>
                    <a:cubicBezTo>
                      <a:pt x="0" y="0"/>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25" name="Freeform 157"/>
              <p:cNvSpPr>
                <a:spLocks/>
              </p:cNvSpPr>
              <p:nvPr/>
            </p:nvSpPr>
            <p:spPr bwMode="auto">
              <a:xfrm>
                <a:off x="2172" y="1047"/>
                <a:ext cx="3" cy="2"/>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1"/>
                      <a:pt x="1"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26" name="Freeform 158"/>
              <p:cNvSpPr>
                <a:spLocks/>
              </p:cNvSpPr>
              <p:nvPr/>
            </p:nvSpPr>
            <p:spPr bwMode="auto">
              <a:xfrm>
                <a:off x="2172" y="1049"/>
                <a:ext cx="3" cy="0"/>
              </a:xfrm>
              <a:custGeom>
                <a:avLst/>
                <a:gdLst>
                  <a:gd name="T0" fmla="*/ 0 w 1"/>
                  <a:gd name="T1" fmla="*/ 0 w 1"/>
                  <a:gd name="T2" fmla="*/ 0 w 1"/>
                  <a:gd name="T3" fmla="*/ 0 w 1"/>
                  <a:gd name="T4" fmla="*/ 1 w 1"/>
                  <a:gd name="T5" fmla="*/ 1 w 1"/>
                  <a:gd name="T6" fmla="*/ 1 w 1"/>
                  <a:gd name="T7" fmla="*/ 1 w 1"/>
                  <a:gd name="T8" fmla="*/ 0 w 1"/>
                  <a:gd name="T9" fmla="*/ 0 w 1"/>
                  <a:gd name="T10" fmla="*/ 0 w 1"/>
                  <a:gd name="T11" fmla="*/ 0 w 1"/>
                  <a:gd name="T12" fmla="*/ 0 w 1"/>
                  <a:gd name="T13" fmla="*/ 1 w 1"/>
                  <a:gd name="T14" fmla="*/ 1 w 1"/>
                  <a:gd name="T15" fmla="*/ 1 w 1"/>
                  <a:gd name="T16" fmla="*/ 1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27" name="Freeform 159"/>
              <p:cNvSpPr>
                <a:spLocks/>
              </p:cNvSpPr>
              <p:nvPr/>
            </p:nvSpPr>
            <p:spPr bwMode="auto">
              <a:xfrm>
                <a:off x="2175" y="1049"/>
                <a:ext cx="2" cy="3"/>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0"/>
                      <a:pt x="1"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28" name="Freeform 160"/>
              <p:cNvSpPr>
                <a:spLocks/>
              </p:cNvSpPr>
              <p:nvPr/>
            </p:nvSpPr>
            <p:spPr bwMode="auto">
              <a:xfrm>
                <a:off x="2175" y="1049"/>
                <a:ext cx="2" cy="3"/>
              </a:xfrm>
              <a:custGeom>
                <a:avLst/>
                <a:gdLst>
                  <a:gd name="T0" fmla="*/ 0 w 1"/>
                  <a:gd name="T1" fmla="*/ 1 h 1"/>
                  <a:gd name="T2" fmla="*/ 0 w 1"/>
                  <a:gd name="T3" fmla="*/ 1 h 1"/>
                  <a:gd name="T4" fmla="*/ 0 w 1"/>
                  <a:gd name="T5" fmla="*/ 1 h 1"/>
                  <a:gd name="T6" fmla="*/ 0 w 1"/>
                  <a:gd name="T7" fmla="*/ 1 h 1"/>
                  <a:gd name="T8" fmla="*/ 1 w 1"/>
                  <a:gd name="T9" fmla="*/ 0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29" name="Freeform 161"/>
              <p:cNvSpPr>
                <a:spLocks/>
              </p:cNvSpPr>
              <p:nvPr/>
            </p:nvSpPr>
            <p:spPr bwMode="auto">
              <a:xfrm>
                <a:off x="2177" y="1052"/>
                <a:ext cx="2" cy="2"/>
              </a:xfrm>
              <a:custGeom>
                <a:avLst/>
                <a:gdLst>
                  <a:gd name="T0" fmla="*/ 0 w 1"/>
                  <a:gd name="T1" fmla="*/ 1 h 1"/>
                  <a:gd name="T2" fmla="*/ 1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1" y="0"/>
                    </a:cubicBezTo>
                    <a:cubicBezTo>
                      <a:pt x="1" y="0"/>
                      <a:pt x="1" y="0"/>
                      <a:pt x="1" y="0"/>
                    </a:cubicBezTo>
                    <a:cubicBezTo>
                      <a:pt x="1" y="0"/>
                      <a:pt x="1" y="0"/>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30" name="Freeform 162"/>
              <p:cNvSpPr>
                <a:spLocks/>
              </p:cNvSpPr>
              <p:nvPr/>
            </p:nvSpPr>
            <p:spPr bwMode="auto">
              <a:xfrm>
                <a:off x="2177" y="1052"/>
                <a:ext cx="2" cy="2"/>
              </a:xfrm>
              <a:custGeom>
                <a:avLst/>
                <a:gdLst>
                  <a:gd name="T0" fmla="*/ 0 w 1"/>
                  <a:gd name="T1" fmla="*/ 1 h 1"/>
                  <a:gd name="T2" fmla="*/ 0 w 1"/>
                  <a:gd name="T3" fmla="*/ 1 h 1"/>
                  <a:gd name="T4" fmla="*/ 0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0 h 1"/>
                  <a:gd name="T30" fmla="*/ 1 w 1"/>
                  <a:gd name="T31" fmla="*/ 0 h 1"/>
                  <a:gd name="T32" fmla="*/ 1 w 1"/>
                  <a:gd name="T33" fmla="*/ 0 h 1"/>
                  <a:gd name="T34" fmla="*/ 1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31" name="Freeform 163"/>
              <p:cNvSpPr>
                <a:spLocks/>
              </p:cNvSpPr>
              <p:nvPr/>
            </p:nvSpPr>
            <p:spPr bwMode="auto">
              <a:xfrm>
                <a:off x="2170" y="1023"/>
                <a:ext cx="5" cy="5"/>
              </a:xfrm>
              <a:custGeom>
                <a:avLst/>
                <a:gdLst>
                  <a:gd name="T0" fmla="*/ 0 w 2"/>
                  <a:gd name="T1" fmla="*/ 1 h 2"/>
                  <a:gd name="T2" fmla="*/ 0 w 2"/>
                  <a:gd name="T3" fmla="*/ 0 h 2"/>
                  <a:gd name="T4" fmla="*/ 1 w 2"/>
                  <a:gd name="T5" fmla="*/ 1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0"/>
                      <a:pt x="0" y="0"/>
                    </a:cubicBezTo>
                    <a:cubicBezTo>
                      <a:pt x="1" y="0"/>
                      <a:pt x="1" y="0"/>
                      <a:pt x="1" y="1"/>
                    </a:cubicBezTo>
                    <a:cubicBezTo>
                      <a:pt x="2" y="1"/>
                      <a:pt x="1" y="1"/>
                      <a:pt x="1" y="2"/>
                    </a:cubicBezTo>
                    <a:cubicBezTo>
                      <a:pt x="0"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32" name="Freeform 164"/>
              <p:cNvSpPr>
                <a:spLocks/>
              </p:cNvSpPr>
              <p:nvPr/>
            </p:nvSpPr>
            <p:spPr bwMode="auto">
              <a:xfrm>
                <a:off x="2170" y="1023"/>
                <a:ext cx="2" cy="5"/>
              </a:xfrm>
              <a:custGeom>
                <a:avLst/>
                <a:gdLst>
                  <a:gd name="T0" fmla="*/ 0 w 1"/>
                  <a:gd name="T1" fmla="*/ 1 h 2"/>
                  <a:gd name="T2" fmla="*/ 0 w 1"/>
                  <a:gd name="T3" fmla="*/ 1 h 2"/>
                  <a:gd name="T4" fmla="*/ 0 w 1"/>
                  <a:gd name="T5" fmla="*/ 1 h 2"/>
                  <a:gd name="T6" fmla="*/ 0 w 1"/>
                  <a:gd name="T7" fmla="*/ 0 h 2"/>
                  <a:gd name="T8" fmla="*/ 1 w 1"/>
                  <a:gd name="T9" fmla="*/ 0 h 2"/>
                  <a:gd name="T10" fmla="*/ 1 w 1"/>
                  <a:gd name="T11" fmla="*/ 1 h 2"/>
                  <a:gd name="T12" fmla="*/ 1 w 1"/>
                  <a:gd name="T13" fmla="*/ 1 h 2"/>
                  <a:gd name="T14" fmla="*/ 1 w 1"/>
                  <a:gd name="T15" fmla="*/ 2 h 2"/>
                  <a:gd name="T16" fmla="*/ 0 w 1"/>
                  <a:gd name="T17" fmla="*/ 2 h 2"/>
                  <a:gd name="T18" fmla="*/ 0 w 1"/>
                  <a:gd name="T19" fmla="*/ 1 h 2"/>
                  <a:gd name="T20" fmla="*/ 0 w 1"/>
                  <a:gd name="T21" fmla="*/ 1 h 2"/>
                  <a:gd name="T22" fmla="*/ 0 w 1"/>
                  <a:gd name="T23" fmla="*/ 1 h 2"/>
                  <a:gd name="T24" fmla="*/ 0 w 1"/>
                  <a:gd name="T25" fmla="*/ 2 h 2"/>
                  <a:gd name="T26" fmla="*/ 1 w 1"/>
                  <a:gd name="T27" fmla="*/ 2 h 2"/>
                  <a:gd name="T28" fmla="*/ 1 w 1"/>
                  <a:gd name="T29" fmla="*/ 1 h 2"/>
                  <a:gd name="T30" fmla="*/ 1 w 1"/>
                  <a:gd name="T31" fmla="*/ 1 h 2"/>
                  <a:gd name="T32" fmla="*/ 1 w 1"/>
                  <a:gd name="T33" fmla="*/ 0 h 2"/>
                  <a:gd name="T34" fmla="*/ 0 w 1"/>
                  <a:gd name="T35" fmla="*/ 0 h 2"/>
                  <a:gd name="T36" fmla="*/ 0 w 1"/>
                  <a:gd name="T37" fmla="*/ 1 h 2"/>
                  <a:gd name="T38" fmla="*/ 0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1"/>
                    </a:moveTo>
                    <a:cubicBezTo>
                      <a:pt x="0" y="1"/>
                      <a:pt x="0" y="1"/>
                      <a:pt x="0" y="1"/>
                    </a:cubicBezTo>
                    <a:cubicBezTo>
                      <a:pt x="0" y="1"/>
                      <a:pt x="0" y="1"/>
                      <a:pt x="0" y="1"/>
                    </a:cubicBezTo>
                    <a:cubicBezTo>
                      <a:pt x="0" y="1"/>
                      <a:pt x="0" y="0"/>
                      <a:pt x="0" y="0"/>
                    </a:cubicBezTo>
                    <a:cubicBezTo>
                      <a:pt x="1" y="0"/>
                      <a:pt x="1" y="0"/>
                      <a:pt x="1" y="0"/>
                    </a:cubicBezTo>
                    <a:cubicBezTo>
                      <a:pt x="1" y="0"/>
                      <a:pt x="1" y="0"/>
                      <a:pt x="1" y="1"/>
                    </a:cubicBezTo>
                    <a:cubicBezTo>
                      <a:pt x="1" y="1"/>
                      <a:pt x="1" y="1"/>
                      <a:pt x="1" y="1"/>
                    </a:cubicBezTo>
                    <a:cubicBezTo>
                      <a:pt x="1" y="1"/>
                      <a:pt x="1" y="1"/>
                      <a:pt x="1" y="2"/>
                    </a:cubicBezTo>
                    <a:cubicBezTo>
                      <a:pt x="1" y="2"/>
                      <a:pt x="0" y="2"/>
                      <a:pt x="0" y="2"/>
                    </a:cubicBezTo>
                    <a:cubicBezTo>
                      <a:pt x="0" y="2"/>
                      <a:pt x="0" y="1"/>
                      <a:pt x="0" y="1"/>
                    </a:cubicBezTo>
                    <a:cubicBezTo>
                      <a:pt x="0" y="1"/>
                      <a:pt x="0" y="1"/>
                      <a:pt x="0" y="1"/>
                    </a:cubicBezTo>
                    <a:cubicBezTo>
                      <a:pt x="0" y="1"/>
                      <a:pt x="0" y="1"/>
                      <a:pt x="0" y="1"/>
                    </a:cubicBezTo>
                    <a:cubicBezTo>
                      <a:pt x="0" y="1"/>
                      <a:pt x="0" y="2"/>
                      <a:pt x="0" y="2"/>
                    </a:cubicBezTo>
                    <a:cubicBezTo>
                      <a:pt x="0" y="2"/>
                      <a:pt x="1" y="2"/>
                      <a:pt x="1" y="2"/>
                    </a:cubicBezTo>
                    <a:cubicBezTo>
                      <a:pt x="1" y="2"/>
                      <a:pt x="1" y="1"/>
                      <a:pt x="1" y="1"/>
                    </a:cubicBezTo>
                    <a:cubicBezTo>
                      <a:pt x="1" y="1"/>
                      <a:pt x="1" y="1"/>
                      <a:pt x="1" y="1"/>
                    </a:cubicBezTo>
                    <a:cubicBezTo>
                      <a:pt x="1" y="0"/>
                      <a:pt x="1" y="0"/>
                      <a:pt x="1" y="0"/>
                    </a:cubicBezTo>
                    <a:cubicBezTo>
                      <a:pt x="1" y="0"/>
                      <a:pt x="0" y="0"/>
                      <a:pt x="0" y="0"/>
                    </a:cubicBezTo>
                    <a:cubicBezTo>
                      <a:pt x="0" y="0"/>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33" name="Freeform 165"/>
              <p:cNvSpPr>
                <a:spLocks/>
              </p:cNvSpPr>
              <p:nvPr/>
            </p:nvSpPr>
            <p:spPr bwMode="auto">
              <a:xfrm>
                <a:off x="2179" y="1052"/>
                <a:ext cx="3" cy="2"/>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0"/>
                      <a:pt x="1"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34" name="Freeform 166"/>
              <p:cNvSpPr>
                <a:spLocks/>
              </p:cNvSpPr>
              <p:nvPr/>
            </p:nvSpPr>
            <p:spPr bwMode="auto">
              <a:xfrm>
                <a:off x="2179" y="1054"/>
                <a:ext cx="3" cy="0"/>
              </a:xfrm>
              <a:custGeom>
                <a:avLst/>
                <a:gdLst>
                  <a:gd name="T0" fmla="*/ 0 w 1"/>
                  <a:gd name="T1" fmla="*/ 0 w 1"/>
                  <a:gd name="T2" fmla="*/ 0 w 1"/>
                  <a:gd name="T3" fmla="*/ 1 w 1"/>
                  <a:gd name="T4" fmla="*/ 1 w 1"/>
                  <a:gd name="T5" fmla="*/ 1 w 1"/>
                  <a:gd name="T6" fmla="*/ 1 w 1"/>
                  <a:gd name="T7" fmla="*/ 1 w 1"/>
                  <a:gd name="T8" fmla="*/ 1 w 1"/>
                  <a:gd name="T9" fmla="*/ 0 w 1"/>
                  <a:gd name="T10" fmla="*/ 0 w 1"/>
                  <a:gd name="T11" fmla="*/ 0 w 1"/>
                  <a:gd name="T12" fmla="*/ 1 w 1"/>
                  <a:gd name="T13" fmla="*/ 1 w 1"/>
                  <a:gd name="T14" fmla="*/ 1 w 1"/>
                  <a:gd name="T15" fmla="*/ 1 w 1"/>
                  <a:gd name="T16" fmla="*/ 1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35" name="Freeform 167"/>
              <p:cNvSpPr>
                <a:spLocks/>
              </p:cNvSpPr>
              <p:nvPr/>
            </p:nvSpPr>
            <p:spPr bwMode="auto">
              <a:xfrm>
                <a:off x="2172" y="1014"/>
                <a:ext cx="5" cy="4"/>
              </a:xfrm>
              <a:custGeom>
                <a:avLst/>
                <a:gdLst>
                  <a:gd name="T0" fmla="*/ 2 w 2"/>
                  <a:gd name="T1" fmla="*/ 0 h 2"/>
                  <a:gd name="T2" fmla="*/ 1 w 2"/>
                  <a:gd name="T3" fmla="*/ 1 h 2"/>
                  <a:gd name="T4" fmla="*/ 0 w 2"/>
                  <a:gd name="T5" fmla="*/ 1 h 2"/>
                  <a:gd name="T6" fmla="*/ 1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1"/>
                    </a:cubicBezTo>
                    <a:cubicBezTo>
                      <a:pt x="1" y="2"/>
                      <a:pt x="0" y="1"/>
                      <a:pt x="0" y="1"/>
                    </a:cubicBezTo>
                    <a:cubicBezTo>
                      <a:pt x="0" y="1"/>
                      <a:pt x="0" y="0"/>
                      <a:pt x="1" y="0"/>
                    </a:cubicBezTo>
                    <a:cubicBezTo>
                      <a:pt x="1"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36" name="Freeform 168"/>
              <p:cNvSpPr>
                <a:spLocks/>
              </p:cNvSpPr>
              <p:nvPr/>
            </p:nvSpPr>
            <p:spPr bwMode="auto">
              <a:xfrm>
                <a:off x="2172" y="1014"/>
                <a:ext cx="5" cy="2"/>
              </a:xfrm>
              <a:custGeom>
                <a:avLst/>
                <a:gdLst>
                  <a:gd name="T0" fmla="*/ 2 w 2"/>
                  <a:gd name="T1" fmla="*/ 0 h 1"/>
                  <a:gd name="T2" fmla="*/ 2 w 2"/>
                  <a:gd name="T3" fmla="*/ 0 h 1"/>
                  <a:gd name="T4" fmla="*/ 2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2 w 2"/>
                  <a:gd name="T19" fmla="*/ 0 h 1"/>
                  <a:gd name="T20" fmla="*/ 2 w 2"/>
                  <a:gd name="T21" fmla="*/ 0 h 1"/>
                  <a:gd name="T22" fmla="*/ 2 w 2"/>
                  <a:gd name="T23" fmla="*/ 0 h 1"/>
                  <a:gd name="T24" fmla="*/ 1 w 2"/>
                  <a:gd name="T25" fmla="*/ 0 h 1"/>
                  <a:gd name="T26" fmla="*/ 1 w 2"/>
                  <a:gd name="T27" fmla="*/ 0 h 1"/>
                  <a:gd name="T28" fmla="*/ 0 w 2"/>
                  <a:gd name="T29" fmla="*/ 0 h 1"/>
                  <a:gd name="T30" fmla="*/ 0 w 2"/>
                  <a:gd name="T31" fmla="*/ 1 h 1"/>
                  <a:gd name="T32" fmla="*/ 1 w 2"/>
                  <a:gd name="T33" fmla="*/ 1 h 1"/>
                  <a:gd name="T34" fmla="*/ 1 w 2"/>
                  <a:gd name="T35" fmla="*/ 1 h 1"/>
                  <a:gd name="T36" fmla="*/ 2 w 2"/>
                  <a:gd name="T37" fmla="*/ 1 h 1"/>
                  <a:gd name="T38" fmla="*/ 2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2" y="0"/>
                    </a:moveTo>
                    <a:cubicBezTo>
                      <a:pt x="2" y="0"/>
                      <a:pt x="2" y="0"/>
                      <a:pt x="2" y="0"/>
                    </a:cubicBezTo>
                    <a:cubicBezTo>
                      <a:pt x="2" y="0"/>
                      <a:pt x="2" y="1"/>
                      <a:pt x="2" y="1"/>
                    </a:cubicBezTo>
                    <a:cubicBezTo>
                      <a:pt x="2" y="1"/>
                      <a:pt x="2" y="1"/>
                      <a:pt x="1" y="1"/>
                    </a:cubicBezTo>
                    <a:cubicBezTo>
                      <a:pt x="1" y="1"/>
                      <a:pt x="1" y="1"/>
                      <a:pt x="1" y="1"/>
                    </a:cubicBezTo>
                    <a:cubicBezTo>
                      <a:pt x="1" y="1"/>
                      <a:pt x="0" y="1"/>
                      <a:pt x="0" y="1"/>
                    </a:cubicBezTo>
                    <a:cubicBezTo>
                      <a:pt x="0" y="1"/>
                      <a:pt x="0" y="1"/>
                      <a:pt x="0" y="0"/>
                    </a:cubicBezTo>
                    <a:cubicBezTo>
                      <a:pt x="0"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1"/>
                      <a:pt x="0" y="1"/>
                      <a:pt x="0" y="1"/>
                    </a:cubicBezTo>
                    <a:cubicBezTo>
                      <a:pt x="0" y="1"/>
                      <a:pt x="1" y="1"/>
                      <a:pt x="1" y="1"/>
                    </a:cubicBezTo>
                    <a:cubicBezTo>
                      <a:pt x="1" y="1"/>
                      <a:pt x="1" y="1"/>
                      <a:pt x="1" y="1"/>
                    </a:cubicBezTo>
                    <a:cubicBezTo>
                      <a:pt x="2" y="1"/>
                      <a:pt x="2" y="1"/>
                      <a:pt x="2" y="1"/>
                    </a:cubicBezTo>
                    <a:cubicBezTo>
                      <a:pt x="2" y="1"/>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37" name="Freeform 169"/>
              <p:cNvSpPr>
                <a:spLocks/>
              </p:cNvSpPr>
              <p:nvPr/>
            </p:nvSpPr>
            <p:spPr bwMode="auto">
              <a:xfrm>
                <a:off x="2175" y="1009"/>
                <a:ext cx="2" cy="2"/>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0" y="1"/>
                      <a:pt x="0" y="1"/>
                      <a:pt x="0" y="1"/>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38" name="Freeform 170"/>
              <p:cNvSpPr>
                <a:spLocks/>
              </p:cNvSpPr>
              <p:nvPr/>
            </p:nvSpPr>
            <p:spPr bwMode="auto">
              <a:xfrm>
                <a:off x="2175" y="1009"/>
                <a:ext cx="2"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1"/>
                      <a:pt x="0" y="1"/>
                    </a:cubicBezTo>
                    <a:cubicBezTo>
                      <a:pt x="0" y="1"/>
                      <a:pt x="0" y="1"/>
                      <a:pt x="0" y="1"/>
                    </a:cubicBezTo>
                    <a:cubicBezTo>
                      <a:pt x="0" y="1"/>
                      <a:pt x="1" y="1"/>
                      <a:pt x="1" y="1"/>
                    </a:cubicBezTo>
                    <a:cubicBezTo>
                      <a:pt x="1" y="1"/>
                      <a:pt x="1" y="1"/>
                      <a:pt x="1" y="1"/>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39" name="Freeform 171"/>
              <p:cNvSpPr>
                <a:spLocks/>
              </p:cNvSpPr>
              <p:nvPr/>
            </p:nvSpPr>
            <p:spPr bwMode="auto">
              <a:xfrm>
                <a:off x="2172" y="1000"/>
                <a:ext cx="5" cy="2"/>
              </a:xfrm>
              <a:custGeom>
                <a:avLst/>
                <a:gdLst>
                  <a:gd name="T0" fmla="*/ 2 w 2"/>
                  <a:gd name="T1" fmla="*/ 0 h 1"/>
                  <a:gd name="T2" fmla="*/ 2 w 2"/>
                  <a:gd name="T3" fmla="*/ 1 h 1"/>
                  <a:gd name="T4" fmla="*/ 1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1"/>
                      <a:pt x="1" y="0"/>
                      <a:pt x="1" y="0"/>
                    </a:cubicBezTo>
                    <a:cubicBezTo>
                      <a:pt x="1"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40" name="Freeform 172"/>
              <p:cNvSpPr>
                <a:spLocks/>
              </p:cNvSpPr>
              <p:nvPr/>
            </p:nvSpPr>
            <p:spPr bwMode="auto">
              <a:xfrm>
                <a:off x="2175" y="1000"/>
                <a:ext cx="2"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1"/>
                      <a:pt x="1" y="1"/>
                      <a:pt x="1" y="1"/>
                    </a:cubicBezTo>
                    <a:cubicBezTo>
                      <a:pt x="1" y="1"/>
                      <a:pt x="1" y="1"/>
                      <a:pt x="1" y="1"/>
                    </a:cubicBezTo>
                    <a:cubicBezTo>
                      <a:pt x="0" y="1"/>
                      <a:pt x="0" y="1"/>
                      <a:pt x="0" y="1"/>
                    </a:cubicBezTo>
                    <a:cubicBezTo>
                      <a:pt x="0" y="1"/>
                      <a:pt x="0" y="1"/>
                      <a:pt x="0" y="1"/>
                    </a:cubicBezTo>
                    <a:cubicBezTo>
                      <a:pt x="0" y="1"/>
                      <a:pt x="0" y="1"/>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1" y="1"/>
                    </a:cubicBezTo>
                    <a:cubicBezTo>
                      <a:pt x="1" y="1"/>
                      <a:pt x="1" y="1"/>
                      <a:pt x="1" y="1"/>
                    </a:cubicBezTo>
                    <a:cubicBezTo>
                      <a:pt x="1" y="1"/>
                      <a:pt x="1"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41" name="Freeform 173"/>
              <p:cNvSpPr>
                <a:spLocks/>
              </p:cNvSpPr>
              <p:nvPr/>
            </p:nvSpPr>
            <p:spPr bwMode="auto">
              <a:xfrm>
                <a:off x="2175" y="1004"/>
                <a:ext cx="4" cy="3"/>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1"/>
                      <a:pt x="1" y="1"/>
                    </a:cubicBezTo>
                    <a:cubicBezTo>
                      <a:pt x="1" y="1"/>
                      <a:pt x="0" y="1"/>
                      <a:pt x="0" y="1"/>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42" name="Freeform 174"/>
              <p:cNvSpPr>
                <a:spLocks/>
              </p:cNvSpPr>
              <p:nvPr/>
            </p:nvSpPr>
            <p:spPr bwMode="auto">
              <a:xfrm>
                <a:off x="2175" y="1004"/>
                <a:ext cx="2" cy="3"/>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1"/>
                    </a:cubicBezTo>
                    <a:cubicBezTo>
                      <a:pt x="1" y="1"/>
                      <a:pt x="1" y="1"/>
                      <a:pt x="1" y="1"/>
                    </a:cubicBezTo>
                    <a:cubicBezTo>
                      <a:pt x="1" y="1"/>
                      <a:pt x="1" y="1"/>
                      <a:pt x="0"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1"/>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43" name="Freeform 175"/>
              <p:cNvSpPr>
                <a:spLocks/>
              </p:cNvSpPr>
              <p:nvPr/>
            </p:nvSpPr>
            <p:spPr bwMode="auto">
              <a:xfrm>
                <a:off x="2172" y="997"/>
                <a:ext cx="3" cy="3"/>
              </a:xfrm>
              <a:custGeom>
                <a:avLst/>
                <a:gdLst>
                  <a:gd name="T0" fmla="*/ 1 w 1"/>
                  <a:gd name="T1" fmla="*/ 0 h 1"/>
                  <a:gd name="T2" fmla="*/ 1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0" y="1"/>
                      <a:pt x="0" y="0"/>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44" name="Freeform 176"/>
              <p:cNvSpPr>
                <a:spLocks/>
              </p:cNvSpPr>
              <p:nvPr/>
            </p:nvSpPr>
            <p:spPr bwMode="auto">
              <a:xfrm>
                <a:off x="2172" y="997"/>
                <a:ext cx="3" cy="3"/>
              </a:xfrm>
              <a:custGeom>
                <a:avLst/>
                <a:gdLst>
                  <a:gd name="T0" fmla="*/ 1 w 1"/>
                  <a:gd name="T1" fmla="*/ 0 h 1"/>
                  <a:gd name="T2" fmla="*/ 1 w 1"/>
                  <a:gd name="T3" fmla="*/ 0 h 1"/>
                  <a:gd name="T4" fmla="*/ 1 w 1"/>
                  <a:gd name="T5" fmla="*/ 0 h 1"/>
                  <a:gd name="T6" fmla="*/ 1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0" y="1"/>
                      <a:pt x="0" y="1"/>
                    </a:cubicBezTo>
                    <a:cubicBezTo>
                      <a:pt x="0" y="1"/>
                      <a:pt x="0" y="1"/>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0"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45" name="Freeform 177"/>
              <p:cNvSpPr>
                <a:spLocks/>
              </p:cNvSpPr>
              <p:nvPr/>
            </p:nvSpPr>
            <p:spPr bwMode="auto">
              <a:xfrm>
                <a:off x="2170" y="995"/>
                <a:ext cx="2" cy="2"/>
              </a:xfrm>
              <a:custGeom>
                <a:avLst/>
                <a:gdLst>
                  <a:gd name="T0" fmla="*/ 1 w 1"/>
                  <a:gd name="T1" fmla="*/ 0 h 1"/>
                  <a:gd name="T2" fmla="*/ 1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1" y="1"/>
                      <a:pt x="0" y="1"/>
                      <a:pt x="0" y="0"/>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46" name="Freeform 178"/>
              <p:cNvSpPr>
                <a:spLocks/>
              </p:cNvSpPr>
              <p:nvPr/>
            </p:nvSpPr>
            <p:spPr bwMode="auto">
              <a:xfrm>
                <a:off x="2170" y="995"/>
                <a:ext cx="2" cy="2"/>
              </a:xfrm>
              <a:custGeom>
                <a:avLst/>
                <a:gdLst>
                  <a:gd name="T0" fmla="*/ 1 w 1"/>
                  <a:gd name="T1" fmla="*/ 0 h 1"/>
                  <a:gd name="T2" fmla="*/ 1 w 1"/>
                  <a:gd name="T3" fmla="*/ 0 h 1"/>
                  <a:gd name="T4" fmla="*/ 1 w 1"/>
                  <a:gd name="T5" fmla="*/ 0 h 1"/>
                  <a:gd name="T6" fmla="*/ 1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1"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47" name="Freeform 179"/>
              <p:cNvSpPr>
                <a:spLocks/>
              </p:cNvSpPr>
              <p:nvPr/>
            </p:nvSpPr>
            <p:spPr bwMode="auto">
              <a:xfrm>
                <a:off x="2168" y="992"/>
                <a:ext cx="2" cy="3"/>
              </a:xfrm>
              <a:custGeom>
                <a:avLst/>
                <a:gdLst>
                  <a:gd name="T0" fmla="*/ 1 w 1"/>
                  <a:gd name="T1" fmla="*/ 0 h 1"/>
                  <a:gd name="T2" fmla="*/ 1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1" y="1"/>
                      <a:pt x="0" y="1"/>
                    </a:cubicBezTo>
                    <a:cubicBezTo>
                      <a:pt x="0" y="1"/>
                      <a:pt x="0"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48" name="Freeform 180"/>
              <p:cNvSpPr>
                <a:spLocks/>
              </p:cNvSpPr>
              <p:nvPr/>
            </p:nvSpPr>
            <p:spPr bwMode="auto">
              <a:xfrm>
                <a:off x="2168" y="992"/>
                <a:ext cx="2" cy="3"/>
              </a:xfrm>
              <a:custGeom>
                <a:avLst/>
                <a:gdLst>
                  <a:gd name="T0" fmla="*/ 1 w 1"/>
                  <a:gd name="T1" fmla="*/ 0 h 1"/>
                  <a:gd name="T2" fmla="*/ 1 w 1"/>
                  <a:gd name="T3" fmla="*/ 0 h 1"/>
                  <a:gd name="T4" fmla="*/ 1 w 1"/>
                  <a:gd name="T5" fmla="*/ 1 h 1"/>
                  <a:gd name="T6" fmla="*/ 1 w 1"/>
                  <a:gd name="T7" fmla="*/ 1 h 1"/>
                  <a:gd name="T8" fmla="*/ 1 w 1"/>
                  <a:gd name="T9" fmla="*/ 1 h 1"/>
                  <a:gd name="T10" fmla="*/ 0 w 1"/>
                  <a:gd name="T11" fmla="*/ 1 h 1"/>
                  <a:gd name="T12" fmla="*/ 0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0 w 1"/>
                  <a:gd name="T29" fmla="*/ 1 h 1"/>
                  <a:gd name="T30" fmla="*/ 0 w 1"/>
                  <a:gd name="T31" fmla="*/ 1 h 1"/>
                  <a:gd name="T32" fmla="*/ 1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1"/>
                      <a:pt x="1" y="1"/>
                      <a:pt x="1" y="1"/>
                    </a:cubicBezTo>
                    <a:cubicBezTo>
                      <a:pt x="1" y="1"/>
                      <a:pt x="1" y="1"/>
                      <a:pt x="1" y="1"/>
                    </a:cubicBezTo>
                    <a:cubicBezTo>
                      <a:pt x="1" y="1"/>
                      <a:pt x="1" y="1"/>
                      <a:pt x="1" y="1"/>
                    </a:cubicBezTo>
                    <a:cubicBezTo>
                      <a:pt x="1" y="1"/>
                      <a:pt x="1"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49" name="Freeform 181"/>
              <p:cNvSpPr>
                <a:spLocks/>
              </p:cNvSpPr>
              <p:nvPr/>
            </p:nvSpPr>
            <p:spPr bwMode="auto">
              <a:xfrm>
                <a:off x="2170" y="1018"/>
                <a:ext cx="5" cy="5"/>
              </a:xfrm>
              <a:custGeom>
                <a:avLst/>
                <a:gdLst>
                  <a:gd name="T0" fmla="*/ 2 w 2"/>
                  <a:gd name="T1" fmla="*/ 1 h 2"/>
                  <a:gd name="T2" fmla="*/ 1 w 2"/>
                  <a:gd name="T3" fmla="*/ 1 h 2"/>
                  <a:gd name="T4" fmla="*/ 0 w 2"/>
                  <a:gd name="T5" fmla="*/ 1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2"/>
                      <a:pt x="1" y="1"/>
                      <a:pt x="0" y="1"/>
                    </a:cubicBezTo>
                    <a:cubicBezTo>
                      <a:pt x="0" y="1"/>
                      <a:pt x="1" y="0"/>
                      <a:pt x="1" y="0"/>
                    </a:cubicBezTo>
                    <a:cubicBezTo>
                      <a:pt x="1" y="0"/>
                      <a:pt x="2" y="0"/>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50" name="Freeform 182"/>
              <p:cNvSpPr>
                <a:spLocks/>
              </p:cNvSpPr>
              <p:nvPr/>
            </p:nvSpPr>
            <p:spPr bwMode="auto">
              <a:xfrm>
                <a:off x="2170" y="1018"/>
                <a:ext cx="5" cy="5"/>
              </a:xfrm>
              <a:custGeom>
                <a:avLst/>
                <a:gdLst>
                  <a:gd name="T0" fmla="*/ 2 w 2"/>
                  <a:gd name="T1" fmla="*/ 1 h 2"/>
                  <a:gd name="T2" fmla="*/ 2 w 2"/>
                  <a:gd name="T3" fmla="*/ 1 h 2"/>
                  <a:gd name="T4" fmla="*/ 2 w 2"/>
                  <a:gd name="T5" fmla="*/ 1 h 2"/>
                  <a:gd name="T6" fmla="*/ 1 w 2"/>
                  <a:gd name="T7" fmla="*/ 1 h 2"/>
                  <a:gd name="T8" fmla="*/ 1 w 2"/>
                  <a:gd name="T9" fmla="*/ 1 h 2"/>
                  <a:gd name="T10" fmla="*/ 0 w 2"/>
                  <a:gd name="T11" fmla="*/ 1 h 2"/>
                  <a:gd name="T12" fmla="*/ 1 w 2"/>
                  <a:gd name="T13" fmla="*/ 0 h 2"/>
                  <a:gd name="T14" fmla="*/ 1 w 2"/>
                  <a:gd name="T15" fmla="*/ 0 h 2"/>
                  <a:gd name="T16" fmla="*/ 2 w 2"/>
                  <a:gd name="T17" fmla="*/ 0 h 2"/>
                  <a:gd name="T18" fmla="*/ 2 w 2"/>
                  <a:gd name="T19" fmla="*/ 1 h 2"/>
                  <a:gd name="T20" fmla="*/ 2 w 2"/>
                  <a:gd name="T21" fmla="*/ 1 h 2"/>
                  <a:gd name="T22" fmla="*/ 2 w 2"/>
                  <a:gd name="T23" fmla="*/ 1 h 2"/>
                  <a:gd name="T24" fmla="*/ 2 w 2"/>
                  <a:gd name="T25" fmla="*/ 0 h 2"/>
                  <a:gd name="T26" fmla="*/ 1 w 2"/>
                  <a:gd name="T27" fmla="*/ 0 h 2"/>
                  <a:gd name="T28" fmla="*/ 0 w 2"/>
                  <a:gd name="T29" fmla="*/ 0 h 2"/>
                  <a:gd name="T30" fmla="*/ 0 w 2"/>
                  <a:gd name="T31" fmla="*/ 1 h 2"/>
                  <a:gd name="T32" fmla="*/ 1 w 2"/>
                  <a:gd name="T33" fmla="*/ 1 h 2"/>
                  <a:gd name="T34" fmla="*/ 1 w 2"/>
                  <a:gd name="T35" fmla="*/ 1 h 2"/>
                  <a:gd name="T36" fmla="*/ 2 w 2"/>
                  <a:gd name="T37" fmla="*/ 1 h 2"/>
                  <a:gd name="T38" fmla="*/ 2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1"/>
                    </a:moveTo>
                    <a:cubicBezTo>
                      <a:pt x="2" y="1"/>
                      <a:pt x="2" y="1"/>
                      <a:pt x="2" y="1"/>
                    </a:cubicBezTo>
                    <a:cubicBezTo>
                      <a:pt x="2" y="1"/>
                      <a:pt x="2" y="1"/>
                      <a:pt x="2" y="1"/>
                    </a:cubicBezTo>
                    <a:cubicBezTo>
                      <a:pt x="2" y="1"/>
                      <a:pt x="2" y="1"/>
                      <a:pt x="1" y="1"/>
                    </a:cubicBezTo>
                    <a:cubicBezTo>
                      <a:pt x="1" y="2"/>
                      <a:pt x="1" y="1"/>
                      <a:pt x="1" y="1"/>
                    </a:cubicBezTo>
                    <a:cubicBezTo>
                      <a:pt x="1" y="1"/>
                      <a:pt x="0" y="1"/>
                      <a:pt x="0" y="1"/>
                    </a:cubicBezTo>
                    <a:cubicBezTo>
                      <a:pt x="0" y="1"/>
                      <a:pt x="0" y="1"/>
                      <a:pt x="1" y="0"/>
                    </a:cubicBezTo>
                    <a:cubicBezTo>
                      <a:pt x="1" y="0"/>
                      <a:pt x="1" y="0"/>
                      <a:pt x="1" y="0"/>
                    </a:cubicBezTo>
                    <a:cubicBezTo>
                      <a:pt x="1" y="0"/>
                      <a:pt x="1" y="0"/>
                      <a:pt x="2" y="0"/>
                    </a:cubicBezTo>
                    <a:cubicBezTo>
                      <a:pt x="2" y="0"/>
                      <a:pt x="2" y="0"/>
                      <a:pt x="2" y="1"/>
                    </a:cubicBezTo>
                    <a:cubicBezTo>
                      <a:pt x="2" y="1"/>
                      <a:pt x="2" y="1"/>
                      <a:pt x="2" y="1"/>
                    </a:cubicBezTo>
                    <a:cubicBezTo>
                      <a:pt x="2" y="1"/>
                      <a:pt x="2" y="1"/>
                      <a:pt x="2" y="1"/>
                    </a:cubicBezTo>
                    <a:cubicBezTo>
                      <a:pt x="2" y="0"/>
                      <a:pt x="2" y="0"/>
                      <a:pt x="2" y="0"/>
                    </a:cubicBezTo>
                    <a:cubicBezTo>
                      <a:pt x="1" y="0"/>
                      <a:pt x="1" y="0"/>
                      <a:pt x="1" y="0"/>
                    </a:cubicBezTo>
                    <a:cubicBezTo>
                      <a:pt x="1" y="0"/>
                      <a:pt x="1" y="0"/>
                      <a:pt x="0" y="0"/>
                    </a:cubicBezTo>
                    <a:cubicBezTo>
                      <a:pt x="0" y="1"/>
                      <a:pt x="0" y="1"/>
                      <a:pt x="0" y="1"/>
                    </a:cubicBezTo>
                    <a:cubicBezTo>
                      <a:pt x="0" y="1"/>
                      <a:pt x="1" y="1"/>
                      <a:pt x="1" y="1"/>
                    </a:cubicBezTo>
                    <a:cubicBezTo>
                      <a:pt x="1" y="2"/>
                      <a:pt x="1" y="2"/>
                      <a:pt x="1" y="1"/>
                    </a:cubicBezTo>
                    <a:cubicBezTo>
                      <a:pt x="2" y="1"/>
                      <a:pt x="2" y="1"/>
                      <a:pt x="2" y="1"/>
                    </a:cubicBezTo>
                    <a:cubicBezTo>
                      <a:pt x="2" y="1"/>
                      <a:pt x="2" y="1"/>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51" name="Oval 183"/>
              <p:cNvSpPr>
                <a:spLocks noChangeArrowheads="1"/>
              </p:cNvSpPr>
              <p:nvPr/>
            </p:nvSpPr>
            <p:spPr bwMode="auto">
              <a:xfrm>
                <a:off x="2168" y="992"/>
                <a:ext cx="1" cy="1"/>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52" name="Freeform 184"/>
              <p:cNvSpPr>
                <a:spLocks/>
              </p:cNvSpPr>
              <p:nvPr/>
            </p:nvSpPr>
            <p:spPr bwMode="auto">
              <a:xfrm>
                <a:off x="2168" y="99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53" name="Freeform 185"/>
              <p:cNvSpPr>
                <a:spLocks/>
              </p:cNvSpPr>
              <p:nvPr/>
            </p:nvSpPr>
            <p:spPr bwMode="auto">
              <a:xfrm>
                <a:off x="2094" y="891"/>
                <a:ext cx="76" cy="106"/>
              </a:xfrm>
              <a:custGeom>
                <a:avLst/>
                <a:gdLst>
                  <a:gd name="T0" fmla="*/ 10 w 32"/>
                  <a:gd name="T1" fmla="*/ 0 h 45"/>
                  <a:gd name="T2" fmla="*/ 15 w 32"/>
                  <a:gd name="T3" fmla="*/ 27 h 45"/>
                  <a:gd name="T4" fmla="*/ 11 w 32"/>
                  <a:gd name="T5" fmla="*/ 0 h 45"/>
                  <a:gd name="T6" fmla="*/ 32 w 32"/>
                  <a:gd name="T7" fmla="*/ 45 h 45"/>
                  <a:gd name="T8" fmla="*/ 7 w 32"/>
                  <a:gd name="T9" fmla="*/ 5 h 45"/>
                  <a:gd name="T10" fmla="*/ 10 w 32"/>
                  <a:gd name="T11" fmla="*/ 0 h 45"/>
                </a:gdLst>
                <a:ahLst/>
                <a:cxnLst>
                  <a:cxn ang="0">
                    <a:pos x="T0" y="T1"/>
                  </a:cxn>
                  <a:cxn ang="0">
                    <a:pos x="T2" y="T3"/>
                  </a:cxn>
                  <a:cxn ang="0">
                    <a:pos x="T4" y="T5"/>
                  </a:cxn>
                  <a:cxn ang="0">
                    <a:pos x="T6" y="T7"/>
                  </a:cxn>
                  <a:cxn ang="0">
                    <a:pos x="T8" y="T9"/>
                  </a:cxn>
                  <a:cxn ang="0">
                    <a:pos x="T10" y="T11"/>
                  </a:cxn>
                </a:cxnLst>
                <a:rect l="0" t="0" r="r" b="b"/>
                <a:pathLst>
                  <a:path w="32" h="45">
                    <a:moveTo>
                      <a:pt x="10" y="0"/>
                    </a:moveTo>
                    <a:cubicBezTo>
                      <a:pt x="9" y="11"/>
                      <a:pt x="8" y="19"/>
                      <a:pt x="15" y="27"/>
                    </a:cubicBezTo>
                    <a:cubicBezTo>
                      <a:pt x="10" y="17"/>
                      <a:pt x="12" y="11"/>
                      <a:pt x="11" y="0"/>
                    </a:cubicBezTo>
                    <a:cubicBezTo>
                      <a:pt x="20" y="16"/>
                      <a:pt x="16" y="31"/>
                      <a:pt x="32" y="45"/>
                    </a:cubicBezTo>
                    <a:cubicBezTo>
                      <a:pt x="22" y="43"/>
                      <a:pt x="0" y="27"/>
                      <a:pt x="7" y="5"/>
                    </a:cubicBezTo>
                    <a:cubicBezTo>
                      <a:pt x="8" y="2"/>
                      <a:pt x="10" y="1"/>
                      <a:pt x="1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54" name="Freeform 186"/>
              <p:cNvSpPr>
                <a:spLocks/>
              </p:cNvSpPr>
              <p:nvPr/>
            </p:nvSpPr>
            <p:spPr bwMode="auto">
              <a:xfrm>
                <a:off x="2120" y="886"/>
                <a:ext cx="57" cy="88"/>
              </a:xfrm>
              <a:custGeom>
                <a:avLst/>
                <a:gdLst>
                  <a:gd name="T0" fmla="*/ 1 w 24"/>
                  <a:gd name="T1" fmla="*/ 1 h 37"/>
                  <a:gd name="T2" fmla="*/ 16 w 24"/>
                  <a:gd name="T3" fmla="*/ 17 h 37"/>
                  <a:gd name="T4" fmla="*/ 0 w 24"/>
                  <a:gd name="T5" fmla="*/ 2 h 37"/>
                  <a:gd name="T6" fmla="*/ 19 w 24"/>
                  <a:gd name="T7" fmla="*/ 37 h 37"/>
                  <a:gd name="T8" fmla="*/ 7 w 24"/>
                  <a:gd name="T9" fmla="*/ 1 h 37"/>
                  <a:gd name="T10" fmla="*/ 1 w 24"/>
                  <a:gd name="T11" fmla="*/ 1 h 37"/>
                </a:gdLst>
                <a:ahLst/>
                <a:cxnLst>
                  <a:cxn ang="0">
                    <a:pos x="T0" y="T1"/>
                  </a:cxn>
                  <a:cxn ang="0">
                    <a:pos x="T2" y="T3"/>
                  </a:cxn>
                  <a:cxn ang="0">
                    <a:pos x="T4" y="T5"/>
                  </a:cxn>
                  <a:cxn ang="0">
                    <a:pos x="T6" y="T7"/>
                  </a:cxn>
                  <a:cxn ang="0">
                    <a:pos x="T8" y="T9"/>
                  </a:cxn>
                  <a:cxn ang="0">
                    <a:pos x="T10" y="T11"/>
                  </a:cxn>
                </a:cxnLst>
                <a:rect l="0" t="0" r="r" b="b"/>
                <a:pathLst>
                  <a:path w="24" h="37">
                    <a:moveTo>
                      <a:pt x="1" y="1"/>
                    </a:moveTo>
                    <a:cubicBezTo>
                      <a:pt x="9" y="5"/>
                      <a:pt x="15" y="9"/>
                      <a:pt x="16" y="17"/>
                    </a:cubicBezTo>
                    <a:cubicBezTo>
                      <a:pt x="13" y="9"/>
                      <a:pt x="7" y="7"/>
                      <a:pt x="0" y="2"/>
                    </a:cubicBezTo>
                    <a:cubicBezTo>
                      <a:pt x="8" y="20"/>
                      <a:pt x="19" y="23"/>
                      <a:pt x="19" y="37"/>
                    </a:cubicBezTo>
                    <a:cubicBezTo>
                      <a:pt x="22" y="25"/>
                      <a:pt x="24" y="5"/>
                      <a:pt x="7" y="1"/>
                    </a:cubicBezTo>
                    <a:cubicBezTo>
                      <a:pt x="4" y="0"/>
                      <a:pt x="2"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55" name="Freeform 187"/>
              <p:cNvSpPr>
                <a:spLocks/>
              </p:cNvSpPr>
              <p:nvPr/>
            </p:nvSpPr>
            <p:spPr bwMode="auto">
              <a:xfrm>
                <a:off x="2144" y="943"/>
                <a:ext cx="90" cy="64"/>
              </a:xfrm>
              <a:custGeom>
                <a:avLst/>
                <a:gdLst>
                  <a:gd name="T0" fmla="*/ 37 w 38"/>
                  <a:gd name="T1" fmla="*/ 12 h 27"/>
                  <a:gd name="T2" fmla="*/ 35 w 38"/>
                  <a:gd name="T3" fmla="*/ 18 h 27"/>
                  <a:gd name="T4" fmla="*/ 31 w 38"/>
                  <a:gd name="T5" fmla="*/ 22 h 27"/>
                  <a:gd name="T6" fmla="*/ 3 w 38"/>
                  <a:gd name="T7" fmla="*/ 8 h 27"/>
                  <a:gd name="T8" fmla="*/ 0 w 38"/>
                  <a:gd name="T9" fmla="*/ 1 h 27"/>
                  <a:gd name="T10" fmla="*/ 0 w 38"/>
                  <a:gd name="T11" fmla="*/ 0 h 27"/>
                  <a:gd name="T12" fmla="*/ 10 w 38"/>
                  <a:gd name="T13" fmla="*/ 17 h 27"/>
                  <a:gd name="T14" fmla="*/ 25 w 38"/>
                  <a:gd name="T15" fmla="*/ 23 h 27"/>
                  <a:gd name="T16" fmla="*/ 32 w 38"/>
                  <a:gd name="T17" fmla="*/ 21 h 27"/>
                  <a:gd name="T18" fmla="*/ 37 w 38"/>
                  <a:gd name="T19" fmla="*/ 15 h 27"/>
                  <a:gd name="T20" fmla="*/ 36 w 38"/>
                  <a:gd name="T21" fmla="*/ 12 h 27"/>
                  <a:gd name="T22" fmla="*/ 34 w 38"/>
                  <a:gd name="T23" fmla="*/ 10 h 27"/>
                  <a:gd name="T24" fmla="*/ 31 w 38"/>
                  <a:gd name="T25" fmla="*/ 11 h 27"/>
                  <a:gd name="T26" fmla="*/ 30 w 38"/>
                  <a:gd name="T27" fmla="*/ 12 h 27"/>
                  <a:gd name="T28" fmla="*/ 30 w 38"/>
                  <a:gd name="T29" fmla="*/ 12 h 27"/>
                  <a:gd name="T30" fmla="*/ 31 w 38"/>
                  <a:gd name="T31" fmla="*/ 11 h 27"/>
                  <a:gd name="T32" fmla="*/ 34 w 38"/>
                  <a:gd name="T33" fmla="*/ 10 h 27"/>
                  <a:gd name="T34" fmla="*/ 37 w 38"/>
                  <a:gd name="T35"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7">
                    <a:moveTo>
                      <a:pt x="37" y="12"/>
                    </a:moveTo>
                    <a:cubicBezTo>
                      <a:pt x="38" y="14"/>
                      <a:pt x="37" y="17"/>
                      <a:pt x="35" y="18"/>
                    </a:cubicBezTo>
                    <a:cubicBezTo>
                      <a:pt x="34" y="20"/>
                      <a:pt x="33" y="21"/>
                      <a:pt x="31" y="22"/>
                    </a:cubicBezTo>
                    <a:cubicBezTo>
                      <a:pt x="21" y="27"/>
                      <a:pt x="9" y="20"/>
                      <a:pt x="3" y="8"/>
                    </a:cubicBezTo>
                    <a:cubicBezTo>
                      <a:pt x="2" y="6"/>
                      <a:pt x="1" y="4"/>
                      <a:pt x="0" y="1"/>
                    </a:cubicBezTo>
                    <a:cubicBezTo>
                      <a:pt x="0" y="1"/>
                      <a:pt x="0" y="1"/>
                      <a:pt x="0" y="0"/>
                    </a:cubicBezTo>
                    <a:cubicBezTo>
                      <a:pt x="2" y="7"/>
                      <a:pt x="5" y="13"/>
                      <a:pt x="10" y="17"/>
                    </a:cubicBezTo>
                    <a:cubicBezTo>
                      <a:pt x="14" y="21"/>
                      <a:pt x="19" y="23"/>
                      <a:pt x="25" y="23"/>
                    </a:cubicBezTo>
                    <a:cubicBezTo>
                      <a:pt x="27" y="23"/>
                      <a:pt x="30" y="22"/>
                      <a:pt x="32" y="21"/>
                    </a:cubicBezTo>
                    <a:cubicBezTo>
                      <a:pt x="34" y="20"/>
                      <a:pt x="36" y="18"/>
                      <a:pt x="37" y="15"/>
                    </a:cubicBezTo>
                    <a:cubicBezTo>
                      <a:pt x="37" y="14"/>
                      <a:pt x="37" y="13"/>
                      <a:pt x="36" y="12"/>
                    </a:cubicBezTo>
                    <a:cubicBezTo>
                      <a:pt x="36" y="11"/>
                      <a:pt x="35" y="10"/>
                      <a:pt x="34" y="10"/>
                    </a:cubicBezTo>
                    <a:cubicBezTo>
                      <a:pt x="33" y="10"/>
                      <a:pt x="32" y="11"/>
                      <a:pt x="31" y="11"/>
                    </a:cubicBezTo>
                    <a:cubicBezTo>
                      <a:pt x="31" y="11"/>
                      <a:pt x="31" y="11"/>
                      <a:pt x="30" y="12"/>
                    </a:cubicBezTo>
                    <a:cubicBezTo>
                      <a:pt x="30" y="12"/>
                      <a:pt x="30" y="12"/>
                      <a:pt x="30" y="12"/>
                    </a:cubicBezTo>
                    <a:cubicBezTo>
                      <a:pt x="31" y="11"/>
                      <a:pt x="31" y="11"/>
                      <a:pt x="31" y="11"/>
                    </a:cubicBezTo>
                    <a:cubicBezTo>
                      <a:pt x="32" y="10"/>
                      <a:pt x="33" y="10"/>
                      <a:pt x="34" y="10"/>
                    </a:cubicBezTo>
                    <a:cubicBezTo>
                      <a:pt x="35" y="10"/>
                      <a:pt x="36" y="11"/>
                      <a:pt x="37"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56" name="Freeform 188"/>
              <p:cNvSpPr>
                <a:spLocks/>
              </p:cNvSpPr>
              <p:nvPr/>
            </p:nvSpPr>
            <p:spPr bwMode="auto">
              <a:xfrm>
                <a:off x="2170" y="985"/>
                <a:ext cx="7" cy="7"/>
              </a:xfrm>
              <a:custGeom>
                <a:avLst/>
                <a:gdLst>
                  <a:gd name="T0" fmla="*/ 2 w 3"/>
                  <a:gd name="T1" fmla="*/ 3 h 3"/>
                  <a:gd name="T2" fmla="*/ 0 w 3"/>
                  <a:gd name="T3" fmla="*/ 2 h 3"/>
                  <a:gd name="T4" fmla="*/ 2 w 3"/>
                  <a:gd name="T5" fmla="*/ 0 h 3"/>
                  <a:gd name="T6" fmla="*/ 3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1" y="3"/>
                      <a:pt x="0" y="3"/>
                      <a:pt x="0" y="2"/>
                    </a:cubicBezTo>
                    <a:cubicBezTo>
                      <a:pt x="0" y="1"/>
                      <a:pt x="1" y="0"/>
                      <a:pt x="2" y="0"/>
                    </a:cubicBezTo>
                    <a:cubicBezTo>
                      <a:pt x="3" y="0"/>
                      <a:pt x="3" y="1"/>
                      <a:pt x="3" y="2"/>
                    </a:cubicBezTo>
                    <a:cubicBezTo>
                      <a:pt x="3" y="2"/>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57" name="Freeform 189"/>
              <p:cNvSpPr>
                <a:spLocks/>
              </p:cNvSpPr>
              <p:nvPr/>
            </p:nvSpPr>
            <p:spPr bwMode="auto">
              <a:xfrm>
                <a:off x="2170" y="985"/>
                <a:ext cx="7" cy="7"/>
              </a:xfrm>
              <a:custGeom>
                <a:avLst/>
                <a:gdLst>
                  <a:gd name="T0" fmla="*/ 2 w 3"/>
                  <a:gd name="T1" fmla="*/ 3 h 3"/>
                  <a:gd name="T2" fmla="*/ 2 w 3"/>
                  <a:gd name="T3" fmla="*/ 3 h 3"/>
                  <a:gd name="T4" fmla="*/ 1 w 3"/>
                  <a:gd name="T5" fmla="*/ 3 h 3"/>
                  <a:gd name="T6" fmla="*/ 0 w 3"/>
                  <a:gd name="T7" fmla="*/ 2 h 3"/>
                  <a:gd name="T8" fmla="*/ 1 w 3"/>
                  <a:gd name="T9" fmla="*/ 1 h 3"/>
                  <a:gd name="T10" fmla="*/ 2 w 3"/>
                  <a:gd name="T11" fmla="*/ 0 h 3"/>
                  <a:gd name="T12" fmla="*/ 3 w 3"/>
                  <a:gd name="T13" fmla="*/ 1 h 3"/>
                  <a:gd name="T14" fmla="*/ 3 w 3"/>
                  <a:gd name="T15" fmla="*/ 2 h 3"/>
                  <a:gd name="T16" fmla="*/ 3 w 3"/>
                  <a:gd name="T17" fmla="*/ 3 h 3"/>
                  <a:gd name="T18" fmla="*/ 2 w 3"/>
                  <a:gd name="T19" fmla="*/ 3 h 3"/>
                  <a:gd name="T20" fmla="*/ 2 w 3"/>
                  <a:gd name="T21" fmla="*/ 3 h 3"/>
                  <a:gd name="T22" fmla="*/ 2 w 3"/>
                  <a:gd name="T23" fmla="*/ 3 h 3"/>
                  <a:gd name="T24" fmla="*/ 3 w 3"/>
                  <a:gd name="T25" fmla="*/ 3 h 3"/>
                  <a:gd name="T26" fmla="*/ 3 w 3"/>
                  <a:gd name="T27" fmla="*/ 2 h 3"/>
                  <a:gd name="T28" fmla="*/ 3 w 3"/>
                  <a:gd name="T29" fmla="*/ 1 h 3"/>
                  <a:gd name="T30" fmla="*/ 2 w 3"/>
                  <a:gd name="T31" fmla="*/ 0 h 3"/>
                  <a:gd name="T32" fmla="*/ 1 w 3"/>
                  <a:gd name="T33" fmla="*/ 1 h 3"/>
                  <a:gd name="T34" fmla="*/ 0 w 3"/>
                  <a:gd name="T35" fmla="*/ 2 h 3"/>
                  <a:gd name="T36" fmla="*/ 1 w 3"/>
                  <a:gd name="T37" fmla="*/ 3 h 3"/>
                  <a:gd name="T38" fmla="*/ 2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2" y="3"/>
                    </a:moveTo>
                    <a:cubicBezTo>
                      <a:pt x="2" y="3"/>
                      <a:pt x="2" y="3"/>
                      <a:pt x="2" y="3"/>
                    </a:cubicBezTo>
                    <a:cubicBezTo>
                      <a:pt x="1" y="3"/>
                      <a:pt x="1" y="3"/>
                      <a:pt x="1" y="3"/>
                    </a:cubicBezTo>
                    <a:cubicBezTo>
                      <a:pt x="0" y="3"/>
                      <a:pt x="0" y="2"/>
                      <a:pt x="0" y="2"/>
                    </a:cubicBezTo>
                    <a:cubicBezTo>
                      <a:pt x="0" y="2"/>
                      <a:pt x="0" y="1"/>
                      <a:pt x="1" y="1"/>
                    </a:cubicBezTo>
                    <a:cubicBezTo>
                      <a:pt x="1" y="1"/>
                      <a:pt x="1" y="0"/>
                      <a:pt x="2" y="0"/>
                    </a:cubicBezTo>
                    <a:cubicBezTo>
                      <a:pt x="2" y="0"/>
                      <a:pt x="3" y="0"/>
                      <a:pt x="3" y="1"/>
                    </a:cubicBezTo>
                    <a:cubicBezTo>
                      <a:pt x="3" y="1"/>
                      <a:pt x="3" y="1"/>
                      <a:pt x="3" y="2"/>
                    </a:cubicBezTo>
                    <a:cubicBezTo>
                      <a:pt x="3" y="2"/>
                      <a:pt x="3" y="2"/>
                      <a:pt x="3" y="3"/>
                    </a:cubicBezTo>
                    <a:cubicBezTo>
                      <a:pt x="2" y="3"/>
                      <a:pt x="2" y="3"/>
                      <a:pt x="2" y="3"/>
                    </a:cubicBezTo>
                    <a:cubicBezTo>
                      <a:pt x="2" y="3"/>
                      <a:pt x="2" y="3"/>
                      <a:pt x="2" y="3"/>
                    </a:cubicBezTo>
                    <a:cubicBezTo>
                      <a:pt x="2" y="3"/>
                      <a:pt x="2" y="3"/>
                      <a:pt x="2" y="3"/>
                    </a:cubicBezTo>
                    <a:cubicBezTo>
                      <a:pt x="2" y="3"/>
                      <a:pt x="2" y="3"/>
                      <a:pt x="3" y="3"/>
                    </a:cubicBezTo>
                    <a:cubicBezTo>
                      <a:pt x="3" y="2"/>
                      <a:pt x="3" y="2"/>
                      <a:pt x="3" y="2"/>
                    </a:cubicBezTo>
                    <a:cubicBezTo>
                      <a:pt x="3" y="1"/>
                      <a:pt x="3" y="1"/>
                      <a:pt x="3" y="1"/>
                    </a:cubicBezTo>
                    <a:cubicBezTo>
                      <a:pt x="3" y="0"/>
                      <a:pt x="2" y="0"/>
                      <a:pt x="2" y="0"/>
                    </a:cubicBezTo>
                    <a:cubicBezTo>
                      <a:pt x="1" y="0"/>
                      <a:pt x="1" y="1"/>
                      <a:pt x="1" y="1"/>
                    </a:cubicBezTo>
                    <a:cubicBezTo>
                      <a:pt x="0" y="1"/>
                      <a:pt x="0" y="2"/>
                      <a:pt x="0" y="2"/>
                    </a:cubicBezTo>
                    <a:cubicBezTo>
                      <a:pt x="0" y="2"/>
                      <a:pt x="0" y="3"/>
                      <a:pt x="1" y="3"/>
                    </a:cubicBezTo>
                    <a:cubicBezTo>
                      <a:pt x="1" y="3"/>
                      <a:pt x="1"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58" name="Freeform 190"/>
              <p:cNvSpPr>
                <a:spLocks/>
              </p:cNvSpPr>
              <p:nvPr/>
            </p:nvSpPr>
            <p:spPr bwMode="auto">
              <a:xfrm>
                <a:off x="2179" y="990"/>
                <a:ext cx="7" cy="7"/>
              </a:xfrm>
              <a:custGeom>
                <a:avLst/>
                <a:gdLst>
                  <a:gd name="T0" fmla="*/ 1 w 3"/>
                  <a:gd name="T1" fmla="*/ 3 h 3"/>
                  <a:gd name="T2" fmla="*/ 0 w 3"/>
                  <a:gd name="T3" fmla="*/ 2 h 3"/>
                  <a:gd name="T4" fmla="*/ 2 w 3"/>
                  <a:gd name="T5" fmla="*/ 0 h 3"/>
                  <a:gd name="T6" fmla="*/ 3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3"/>
                      <a:pt x="0" y="2"/>
                    </a:cubicBezTo>
                    <a:cubicBezTo>
                      <a:pt x="0" y="1"/>
                      <a:pt x="1" y="0"/>
                      <a:pt x="2" y="0"/>
                    </a:cubicBezTo>
                    <a:cubicBezTo>
                      <a:pt x="2" y="0"/>
                      <a:pt x="3" y="1"/>
                      <a:pt x="3" y="2"/>
                    </a:cubicBezTo>
                    <a:cubicBezTo>
                      <a:pt x="3"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59" name="Freeform 191"/>
              <p:cNvSpPr>
                <a:spLocks/>
              </p:cNvSpPr>
              <p:nvPr/>
            </p:nvSpPr>
            <p:spPr bwMode="auto">
              <a:xfrm>
                <a:off x="2179" y="990"/>
                <a:ext cx="7" cy="7"/>
              </a:xfrm>
              <a:custGeom>
                <a:avLst/>
                <a:gdLst>
                  <a:gd name="T0" fmla="*/ 1 w 3"/>
                  <a:gd name="T1" fmla="*/ 3 h 3"/>
                  <a:gd name="T2" fmla="*/ 1 w 3"/>
                  <a:gd name="T3" fmla="*/ 3 h 3"/>
                  <a:gd name="T4" fmla="*/ 0 w 3"/>
                  <a:gd name="T5" fmla="*/ 3 h 3"/>
                  <a:gd name="T6" fmla="*/ 0 w 3"/>
                  <a:gd name="T7" fmla="*/ 2 h 3"/>
                  <a:gd name="T8" fmla="*/ 1 w 3"/>
                  <a:gd name="T9" fmla="*/ 1 h 3"/>
                  <a:gd name="T10" fmla="*/ 2 w 3"/>
                  <a:gd name="T11" fmla="*/ 0 h 3"/>
                  <a:gd name="T12" fmla="*/ 3 w 3"/>
                  <a:gd name="T13" fmla="*/ 1 h 3"/>
                  <a:gd name="T14" fmla="*/ 3 w 3"/>
                  <a:gd name="T15" fmla="*/ 2 h 3"/>
                  <a:gd name="T16" fmla="*/ 2 w 3"/>
                  <a:gd name="T17" fmla="*/ 3 h 3"/>
                  <a:gd name="T18" fmla="*/ 1 w 3"/>
                  <a:gd name="T19" fmla="*/ 3 h 3"/>
                  <a:gd name="T20" fmla="*/ 1 w 3"/>
                  <a:gd name="T21" fmla="*/ 3 h 3"/>
                  <a:gd name="T22" fmla="*/ 1 w 3"/>
                  <a:gd name="T23" fmla="*/ 3 h 3"/>
                  <a:gd name="T24" fmla="*/ 2 w 3"/>
                  <a:gd name="T25" fmla="*/ 3 h 3"/>
                  <a:gd name="T26" fmla="*/ 3 w 3"/>
                  <a:gd name="T27" fmla="*/ 2 h 3"/>
                  <a:gd name="T28" fmla="*/ 3 w 3"/>
                  <a:gd name="T29" fmla="*/ 1 h 3"/>
                  <a:gd name="T30" fmla="*/ 2 w 3"/>
                  <a:gd name="T31" fmla="*/ 0 h 3"/>
                  <a:gd name="T32" fmla="*/ 1 w 3"/>
                  <a:gd name="T33" fmla="*/ 1 h 3"/>
                  <a:gd name="T34" fmla="*/ 0 w 3"/>
                  <a:gd name="T35" fmla="*/ 2 h 3"/>
                  <a:gd name="T36" fmla="*/ 0 w 3"/>
                  <a:gd name="T37" fmla="*/ 3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3"/>
                      <a:pt x="0" y="3"/>
                    </a:cubicBezTo>
                    <a:cubicBezTo>
                      <a:pt x="0" y="3"/>
                      <a:pt x="0" y="2"/>
                      <a:pt x="0" y="2"/>
                    </a:cubicBezTo>
                    <a:cubicBezTo>
                      <a:pt x="0" y="2"/>
                      <a:pt x="0" y="1"/>
                      <a:pt x="1" y="1"/>
                    </a:cubicBezTo>
                    <a:cubicBezTo>
                      <a:pt x="1" y="1"/>
                      <a:pt x="1" y="0"/>
                      <a:pt x="2" y="0"/>
                    </a:cubicBezTo>
                    <a:cubicBezTo>
                      <a:pt x="2" y="0"/>
                      <a:pt x="2" y="0"/>
                      <a:pt x="3" y="1"/>
                    </a:cubicBezTo>
                    <a:cubicBezTo>
                      <a:pt x="3" y="1"/>
                      <a:pt x="3" y="1"/>
                      <a:pt x="3" y="2"/>
                    </a:cubicBezTo>
                    <a:cubicBezTo>
                      <a:pt x="3" y="2"/>
                      <a:pt x="3" y="2"/>
                      <a:pt x="2" y="3"/>
                    </a:cubicBezTo>
                    <a:cubicBezTo>
                      <a:pt x="2" y="3"/>
                      <a:pt x="2" y="3"/>
                      <a:pt x="1" y="3"/>
                    </a:cubicBezTo>
                    <a:cubicBezTo>
                      <a:pt x="1" y="3"/>
                      <a:pt x="1" y="3"/>
                      <a:pt x="1" y="3"/>
                    </a:cubicBezTo>
                    <a:cubicBezTo>
                      <a:pt x="1" y="3"/>
                      <a:pt x="1" y="3"/>
                      <a:pt x="1" y="3"/>
                    </a:cubicBezTo>
                    <a:cubicBezTo>
                      <a:pt x="2" y="3"/>
                      <a:pt x="2" y="3"/>
                      <a:pt x="2" y="3"/>
                    </a:cubicBezTo>
                    <a:cubicBezTo>
                      <a:pt x="3" y="2"/>
                      <a:pt x="3" y="2"/>
                      <a:pt x="3" y="2"/>
                    </a:cubicBezTo>
                    <a:cubicBezTo>
                      <a:pt x="3" y="1"/>
                      <a:pt x="3" y="1"/>
                      <a:pt x="3" y="1"/>
                    </a:cubicBezTo>
                    <a:cubicBezTo>
                      <a:pt x="2" y="0"/>
                      <a:pt x="2" y="0"/>
                      <a:pt x="2" y="0"/>
                    </a:cubicBezTo>
                    <a:cubicBezTo>
                      <a:pt x="1" y="0"/>
                      <a:pt x="1" y="1"/>
                      <a:pt x="1" y="1"/>
                    </a:cubicBezTo>
                    <a:cubicBezTo>
                      <a:pt x="0" y="1"/>
                      <a:pt x="0" y="2"/>
                      <a:pt x="0" y="2"/>
                    </a:cubicBezTo>
                    <a:cubicBezTo>
                      <a:pt x="0" y="3"/>
                      <a:pt x="0" y="3"/>
                      <a:pt x="0" y="3"/>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60" name="Freeform 192"/>
              <p:cNvSpPr>
                <a:spLocks/>
              </p:cNvSpPr>
              <p:nvPr/>
            </p:nvSpPr>
            <p:spPr bwMode="auto">
              <a:xfrm>
                <a:off x="2198" y="995"/>
                <a:ext cx="5" cy="7"/>
              </a:xfrm>
              <a:custGeom>
                <a:avLst/>
                <a:gdLst>
                  <a:gd name="T0" fmla="*/ 1 w 2"/>
                  <a:gd name="T1" fmla="*/ 3 h 3"/>
                  <a:gd name="T2" fmla="*/ 0 w 2"/>
                  <a:gd name="T3" fmla="*/ 2 h 3"/>
                  <a:gd name="T4" fmla="*/ 1 w 2"/>
                  <a:gd name="T5" fmla="*/ 0 h 3"/>
                  <a:gd name="T6" fmla="*/ 2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2"/>
                    </a:cubicBezTo>
                    <a:cubicBezTo>
                      <a:pt x="0" y="1"/>
                      <a:pt x="0" y="0"/>
                      <a:pt x="1" y="0"/>
                    </a:cubicBezTo>
                    <a:cubicBezTo>
                      <a:pt x="2" y="0"/>
                      <a:pt x="2" y="1"/>
                      <a:pt x="2" y="1"/>
                    </a:cubicBezTo>
                    <a:cubicBezTo>
                      <a:pt x="2" y="2"/>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61" name="Freeform 193"/>
              <p:cNvSpPr>
                <a:spLocks/>
              </p:cNvSpPr>
              <p:nvPr/>
            </p:nvSpPr>
            <p:spPr bwMode="auto">
              <a:xfrm>
                <a:off x="2198" y="995"/>
                <a:ext cx="5" cy="7"/>
              </a:xfrm>
              <a:custGeom>
                <a:avLst/>
                <a:gdLst>
                  <a:gd name="T0" fmla="*/ 1 w 2"/>
                  <a:gd name="T1" fmla="*/ 3 h 3"/>
                  <a:gd name="T2" fmla="*/ 1 w 2"/>
                  <a:gd name="T3" fmla="*/ 3 h 3"/>
                  <a:gd name="T4" fmla="*/ 0 w 2"/>
                  <a:gd name="T5" fmla="*/ 2 h 3"/>
                  <a:gd name="T6" fmla="*/ 0 w 2"/>
                  <a:gd name="T7" fmla="*/ 2 h 3"/>
                  <a:gd name="T8" fmla="*/ 0 w 2"/>
                  <a:gd name="T9" fmla="*/ 1 h 3"/>
                  <a:gd name="T10" fmla="*/ 1 w 2"/>
                  <a:gd name="T11" fmla="*/ 0 h 3"/>
                  <a:gd name="T12" fmla="*/ 2 w 2"/>
                  <a:gd name="T13" fmla="*/ 1 h 3"/>
                  <a:gd name="T14" fmla="*/ 2 w 2"/>
                  <a:gd name="T15" fmla="*/ 1 h 3"/>
                  <a:gd name="T16" fmla="*/ 2 w 2"/>
                  <a:gd name="T17" fmla="*/ 2 h 3"/>
                  <a:gd name="T18" fmla="*/ 1 w 2"/>
                  <a:gd name="T19" fmla="*/ 3 h 3"/>
                  <a:gd name="T20" fmla="*/ 1 w 2"/>
                  <a:gd name="T21" fmla="*/ 3 h 3"/>
                  <a:gd name="T22" fmla="*/ 1 w 2"/>
                  <a:gd name="T23" fmla="*/ 3 h 3"/>
                  <a:gd name="T24" fmla="*/ 2 w 2"/>
                  <a:gd name="T25" fmla="*/ 2 h 3"/>
                  <a:gd name="T26" fmla="*/ 2 w 2"/>
                  <a:gd name="T27" fmla="*/ 1 h 3"/>
                  <a:gd name="T28" fmla="*/ 2 w 2"/>
                  <a:gd name="T29" fmla="*/ 1 h 3"/>
                  <a:gd name="T30" fmla="*/ 1 w 2"/>
                  <a:gd name="T31" fmla="*/ 0 h 3"/>
                  <a:gd name="T32" fmla="*/ 0 w 2"/>
                  <a:gd name="T33" fmla="*/ 1 h 3"/>
                  <a:gd name="T34" fmla="*/ 0 w 2"/>
                  <a:gd name="T35" fmla="*/ 2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0" y="3"/>
                      <a:pt x="0" y="3"/>
                      <a:pt x="0" y="2"/>
                    </a:cubicBezTo>
                    <a:cubicBezTo>
                      <a:pt x="0" y="2"/>
                      <a:pt x="0" y="2"/>
                      <a:pt x="0" y="2"/>
                    </a:cubicBezTo>
                    <a:cubicBezTo>
                      <a:pt x="0" y="1"/>
                      <a:pt x="0" y="1"/>
                      <a:pt x="0" y="1"/>
                    </a:cubicBezTo>
                    <a:cubicBezTo>
                      <a:pt x="0" y="1"/>
                      <a:pt x="1" y="0"/>
                      <a:pt x="1" y="0"/>
                    </a:cubicBezTo>
                    <a:cubicBezTo>
                      <a:pt x="1" y="0"/>
                      <a:pt x="1" y="0"/>
                      <a:pt x="2" y="1"/>
                    </a:cubicBezTo>
                    <a:cubicBezTo>
                      <a:pt x="2" y="1"/>
                      <a:pt x="2" y="1"/>
                      <a:pt x="2" y="1"/>
                    </a:cubicBezTo>
                    <a:cubicBezTo>
                      <a:pt x="2" y="2"/>
                      <a:pt x="2" y="2"/>
                      <a:pt x="2" y="2"/>
                    </a:cubicBezTo>
                    <a:cubicBezTo>
                      <a:pt x="1" y="2"/>
                      <a:pt x="1" y="3"/>
                      <a:pt x="1" y="3"/>
                    </a:cubicBezTo>
                    <a:cubicBezTo>
                      <a:pt x="1" y="3"/>
                      <a:pt x="1" y="3"/>
                      <a:pt x="1" y="3"/>
                    </a:cubicBezTo>
                    <a:cubicBezTo>
                      <a:pt x="1" y="3"/>
                      <a:pt x="1" y="3"/>
                      <a:pt x="1" y="3"/>
                    </a:cubicBezTo>
                    <a:cubicBezTo>
                      <a:pt x="1" y="3"/>
                      <a:pt x="1" y="2"/>
                      <a:pt x="2" y="2"/>
                    </a:cubicBezTo>
                    <a:cubicBezTo>
                      <a:pt x="2" y="2"/>
                      <a:pt x="2" y="2"/>
                      <a:pt x="2" y="1"/>
                    </a:cubicBezTo>
                    <a:cubicBezTo>
                      <a:pt x="2" y="1"/>
                      <a:pt x="2" y="1"/>
                      <a:pt x="2" y="1"/>
                    </a:cubicBezTo>
                    <a:cubicBezTo>
                      <a:pt x="1" y="0"/>
                      <a:pt x="1" y="0"/>
                      <a:pt x="1" y="0"/>
                    </a:cubicBezTo>
                    <a:cubicBezTo>
                      <a:pt x="1" y="0"/>
                      <a:pt x="0" y="1"/>
                      <a:pt x="0" y="1"/>
                    </a:cubicBezTo>
                    <a:cubicBezTo>
                      <a:pt x="0" y="1"/>
                      <a:pt x="0" y="1"/>
                      <a:pt x="0" y="2"/>
                    </a:cubicBezTo>
                    <a:cubicBezTo>
                      <a:pt x="0" y="2"/>
                      <a:pt x="0" y="2"/>
                      <a:pt x="0" y="2"/>
                    </a:cubicBezTo>
                    <a:cubicBezTo>
                      <a:pt x="0" y="3"/>
                      <a:pt x="0"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62" name="Freeform 194"/>
              <p:cNvSpPr>
                <a:spLocks/>
              </p:cNvSpPr>
              <p:nvPr/>
            </p:nvSpPr>
            <p:spPr bwMode="auto">
              <a:xfrm>
                <a:off x="2189" y="995"/>
                <a:ext cx="7" cy="7"/>
              </a:xfrm>
              <a:custGeom>
                <a:avLst/>
                <a:gdLst>
                  <a:gd name="T0" fmla="*/ 1 w 3"/>
                  <a:gd name="T1" fmla="*/ 2 h 3"/>
                  <a:gd name="T2" fmla="*/ 0 w 3"/>
                  <a:gd name="T3" fmla="*/ 1 h 3"/>
                  <a:gd name="T4" fmla="*/ 1 w 3"/>
                  <a:gd name="T5" fmla="*/ 0 h 3"/>
                  <a:gd name="T6" fmla="*/ 2 w 3"/>
                  <a:gd name="T7" fmla="*/ 1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3"/>
                      <a:pt x="0" y="2"/>
                      <a:pt x="0" y="1"/>
                    </a:cubicBezTo>
                    <a:cubicBezTo>
                      <a:pt x="0" y="1"/>
                      <a:pt x="1" y="0"/>
                      <a:pt x="1" y="0"/>
                    </a:cubicBezTo>
                    <a:cubicBezTo>
                      <a:pt x="2" y="0"/>
                      <a:pt x="3" y="0"/>
                      <a:pt x="2" y="1"/>
                    </a:cubicBezTo>
                    <a:cubicBezTo>
                      <a:pt x="2" y="2"/>
                      <a:pt x="2"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63" name="Freeform 195"/>
              <p:cNvSpPr>
                <a:spLocks/>
              </p:cNvSpPr>
              <p:nvPr/>
            </p:nvSpPr>
            <p:spPr bwMode="auto">
              <a:xfrm>
                <a:off x="2189" y="995"/>
                <a:ext cx="5" cy="5"/>
              </a:xfrm>
              <a:custGeom>
                <a:avLst/>
                <a:gdLst>
                  <a:gd name="T0" fmla="*/ 1 w 2"/>
                  <a:gd name="T1" fmla="*/ 2 h 2"/>
                  <a:gd name="T2" fmla="*/ 1 w 2"/>
                  <a:gd name="T3" fmla="*/ 2 h 2"/>
                  <a:gd name="T4" fmla="*/ 0 w 2"/>
                  <a:gd name="T5" fmla="*/ 2 h 2"/>
                  <a:gd name="T6" fmla="*/ 0 w 2"/>
                  <a:gd name="T7" fmla="*/ 1 h 2"/>
                  <a:gd name="T8" fmla="*/ 0 w 2"/>
                  <a:gd name="T9" fmla="*/ 0 h 2"/>
                  <a:gd name="T10" fmla="*/ 1 w 2"/>
                  <a:gd name="T11" fmla="*/ 0 h 2"/>
                  <a:gd name="T12" fmla="*/ 2 w 2"/>
                  <a:gd name="T13" fmla="*/ 0 h 2"/>
                  <a:gd name="T14" fmla="*/ 2 w 2"/>
                  <a:gd name="T15" fmla="*/ 1 h 2"/>
                  <a:gd name="T16" fmla="*/ 2 w 2"/>
                  <a:gd name="T17" fmla="*/ 2 h 2"/>
                  <a:gd name="T18" fmla="*/ 1 w 2"/>
                  <a:gd name="T19" fmla="*/ 2 h 2"/>
                  <a:gd name="T20" fmla="*/ 1 w 2"/>
                  <a:gd name="T21" fmla="*/ 2 h 2"/>
                  <a:gd name="T22" fmla="*/ 1 w 2"/>
                  <a:gd name="T23" fmla="*/ 2 h 2"/>
                  <a:gd name="T24" fmla="*/ 2 w 2"/>
                  <a:gd name="T25" fmla="*/ 2 h 2"/>
                  <a:gd name="T26" fmla="*/ 2 w 2"/>
                  <a:gd name="T27" fmla="*/ 1 h 2"/>
                  <a:gd name="T28" fmla="*/ 2 w 2"/>
                  <a:gd name="T29" fmla="*/ 0 h 2"/>
                  <a:gd name="T30" fmla="*/ 1 w 2"/>
                  <a:gd name="T31" fmla="*/ 0 h 2"/>
                  <a:gd name="T32" fmla="*/ 0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0" y="2"/>
                      <a:pt x="0" y="2"/>
                    </a:cubicBezTo>
                    <a:cubicBezTo>
                      <a:pt x="0" y="2"/>
                      <a:pt x="0" y="2"/>
                      <a:pt x="0" y="1"/>
                    </a:cubicBezTo>
                    <a:cubicBezTo>
                      <a:pt x="0" y="1"/>
                      <a:pt x="0" y="1"/>
                      <a:pt x="0" y="0"/>
                    </a:cubicBezTo>
                    <a:cubicBezTo>
                      <a:pt x="1" y="0"/>
                      <a:pt x="1" y="0"/>
                      <a:pt x="1" y="0"/>
                    </a:cubicBezTo>
                    <a:cubicBezTo>
                      <a:pt x="2" y="0"/>
                      <a:pt x="2" y="0"/>
                      <a:pt x="2" y="0"/>
                    </a:cubicBezTo>
                    <a:cubicBezTo>
                      <a:pt x="2" y="0"/>
                      <a:pt x="2" y="1"/>
                      <a:pt x="2" y="1"/>
                    </a:cubicBezTo>
                    <a:cubicBezTo>
                      <a:pt x="2" y="1"/>
                      <a:pt x="2" y="2"/>
                      <a:pt x="2" y="2"/>
                    </a:cubicBezTo>
                    <a:cubicBezTo>
                      <a:pt x="2" y="2"/>
                      <a:pt x="1" y="2"/>
                      <a:pt x="1" y="2"/>
                    </a:cubicBezTo>
                    <a:cubicBezTo>
                      <a:pt x="1" y="2"/>
                      <a:pt x="1" y="2"/>
                      <a:pt x="1" y="2"/>
                    </a:cubicBezTo>
                    <a:cubicBezTo>
                      <a:pt x="1" y="2"/>
                      <a:pt x="1" y="2"/>
                      <a:pt x="1" y="2"/>
                    </a:cubicBezTo>
                    <a:cubicBezTo>
                      <a:pt x="1" y="2"/>
                      <a:pt x="2" y="2"/>
                      <a:pt x="2" y="2"/>
                    </a:cubicBezTo>
                    <a:cubicBezTo>
                      <a:pt x="2" y="2"/>
                      <a:pt x="2" y="1"/>
                      <a:pt x="2" y="1"/>
                    </a:cubicBezTo>
                    <a:cubicBezTo>
                      <a:pt x="2" y="1"/>
                      <a:pt x="2" y="0"/>
                      <a:pt x="2" y="0"/>
                    </a:cubicBezTo>
                    <a:cubicBezTo>
                      <a:pt x="2" y="0"/>
                      <a:pt x="2" y="0"/>
                      <a:pt x="1" y="0"/>
                    </a:cubicBezTo>
                    <a:cubicBezTo>
                      <a:pt x="1" y="0"/>
                      <a:pt x="1" y="0"/>
                      <a:pt x="0" y="0"/>
                    </a:cubicBezTo>
                    <a:cubicBezTo>
                      <a:pt x="0" y="1"/>
                      <a:pt x="0" y="1"/>
                      <a:pt x="0" y="1"/>
                    </a:cubicBezTo>
                    <a:cubicBezTo>
                      <a:pt x="0" y="2"/>
                      <a:pt x="0" y="2"/>
                      <a:pt x="0" y="2"/>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64" name="Freeform 196"/>
              <p:cNvSpPr>
                <a:spLocks/>
              </p:cNvSpPr>
              <p:nvPr/>
            </p:nvSpPr>
            <p:spPr bwMode="auto">
              <a:xfrm>
                <a:off x="2205" y="995"/>
                <a:ext cx="5"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2"/>
                      <a:pt x="0" y="1"/>
                    </a:cubicBezTo>
                    <a:cubicBezTo>
                      <a:pt x="0" y="1"/>
                      <a:pt x="1" y="0"/>
                      <a:pt x="1" y="0"/>
                    </a:cubicBezTo>
                    <a:cubicBezTo>
                      <a:pt x="2" y="0"/>
                      <a:pt x="2" y="1"/>
                      <a:pt x="2" y="1"/>
                    </a:cubicBezTo>
                    <a:cubicBezTo>
                      <a:pt x="2"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65" name="Freeform 197"/>
              <p:cNvSpPr>
                <a:spLocks/>
              </p:cNvSpPr>
              <p:nvPr/>
            </p:nvSpPr>
            <p:spPr bwMode="auto">
              <a:xfrm>
                <a:off x="2205" y="995"/>
                <a:ext cx="5" cy="5"/>
              </a:xfrm>
              <a:custGeom>
                <a:avLst/>
                <a:gdLst>
                  <a:gd name="T0" fmla="*/ 1 w 2"/>
                  <a:gd name="T1" fmla="*/ 2 h 2"/>
                  <a:gd name="T2" fmla="*/ 1 w 2"/>
                  <a:gd name="T3" fmla="*/ 2 h 2"/>
                  <a:gd name="T4" fmla="*/ 0 w 2"/>
                  <a:gd name="T5" fmla="*/ 2 h 2"/>
                  <a:gd name="T6" fmla="*/ 0 w 2"/>
                  <a:gd name="T7" fmla="*/ 1 h 2"/>
                  <a:gd name="T8" fmla="*/ 0 w 2"/>
                  <a:gd name="T9" fmla="*/ 1 h 2"/>
                  <a:gd name="T10" fmla="*/ 1 w 2"/>
                  <a:gd name="T11" fmla="*/ 0 h 2"/>
                  <a:gd name="T12" fmla="*/ 2 w 2"/>
                  <a:gd name="T13" fmla="*/ 0 h 2"/>
                  <a:gd name="T14" fmla="*/ 2 w 2"/>
                  <a:gd name="T15" fmla="*/ 1 h 2"/>
                  <a:gd name="T16" fmla="*/ 2 w 2"/>
                  <a:gd name="T17" fmla="*/ 2 h 2"/>
                  <a:gd name="T18" fmla="*/ 1 w 2"/>
                  <a:gd name="T19" fmla="*/ 2 h 2"/>
                  <a:gd name="T20" fmla="*/ 1 w 2"/>
                  <a:gd name="T21" fmla="*/ 2 h 2"/>
                  <a:gd name="T22" fmla="*/ 1 w 2"/>
                  <a:gd name="T23" fmla="*/ 2 h 2"/>
                  <a:gd name="T24" fmla="*/ 2 w 2"/>
                  <a:gd name="T25" fmla="*/ 2 h 2"/>
                  <a:gd name="T26" fmla="*/ 2 w 2"/>
                  <a:gd name="T27" fmla="*/ 1 h 2"/>
                  <a:gd name="T28" fmla="*/ 2 w 2"/>
                  <a:gd name="T29" fmla="*/ 0 h 2"/>
                  <a:gd name="T30" fmla="*/ 1 w 2"/>
                  <a:gd name="T31" fmla="*/ 0 h 2"/>
                  <a:gd name="T32" fmla="*/ 0 w 2"/>
                  <a:gd name="T33" fmla="*/ 1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0" y="2"/>
                      <a:pt x="0" y="2"/>
                    </a:cubicBezTo>
                    <a:cubicBezTo>
                      <a:pt x="0" y="2"/>
                      <a:pt x="0" y="2"/>
                      <a:pt x="0" y="1"/>
                    </a:cubicBezTo>
                    <a:cubicBezTo>
                      <a:pt x="0" y="1"/>
                      <a:pt x="0" y="1"/>
                      <a:pt x="0" y="1"/>
                    </a:cubicBezTo>
                    <a:cubicBezTo>
                      <a:pt x="1" y="0"/>
                      <a:pt x="1" y="0"/>
                      <a:pt x="1" y="0"/>
                    </a:cubicBezTo>
                    <a:cubicBezTo>
                      <a:pt x="1" y="0"/>
                      <a:pt x="2" y="0"/>
                      <a:pt x="2" y="0"/>
                    </a:cubicBezTo>
                    <a:cubicBezTo>
                      <a:pt x="2" y="1"/>
                      <a:pt x="2" y="1"/>
                      <a:pt x="2" y="1"/>
                    </a:cubicBezTo>
                    <a:cubicBezTo>
                      <a:pt x="2" y="1"/>
                      <a:pt x="2" y="1"/>
                      <a:pt x="2" y="2"/>
                    </a:cubicBezTo>
                    <a:cubicBezTo>
                      <a:pt x="1" y="2"/>
                      <a:pt x="1" y="2"/>
                      <a:pt x="1" y="2"/>
                    </a:cubicBezTo>
                    <a:cubicBezTo>
                      <a:pt x="1" y="2"/>
                      <a:pt x="1" y="2"/>
                      <a:pt x="1" y="2"/>
                    </a:cubicBezTo>
                    <a:cubicBezTo>
                      <a:pt x="1" y="2"/>
                      <a:pt x="1" y="2"/>
                      <a:pt x="1" y="2"/>
                    </a:cubicBezTo>
                    <a:cubicBezTo>
                      <a:pt x="1" y="2"/>
                      <a:pt x="1" y="2"/>
                      <a:pt x="2" y="2"/>
                    </a:cubicBezTo>
                    <a:cubicBezTo>
                      <a:pt x="2" y="1"/>
                      <a:pt x="2" y="1"/>
                      <a:pt x="2" y="1"/>
                    </a:cubicBezTo>
                    <a:cubicBezTo>
                      <a:pt x="2" y="1"/>
                      <a:pt x="2" y="1"/>
                      <a:pt x="2" y="0"/>
                    </a:cubicBezTo>
                    <a:cubicBezTo>
                      <a:pt x="2" y="0"/>
                      <a:pt x="1" y="0"/>
                      <a:pt x="1" y="0"/>
                    </a:cubicBezTo>
                    <a:cubicBezTo>
                      <a:pt x="1" y="0"/>
                      <a:pt x="1" y="0"/>
                      <a:pt x="0" y="1"/>
                    </a:cubicBezTo>
                    <a:cubicBezTo>
                      <a:pt x="0" y="1"/>
                      <a:pt x="0" y="1"/>
                      <a:pt x="0" y="1"/>
                    </a:cubicBezTo>
                    <a:cubicBezTo>
                      <a:pt x="0" y="2"/>
                      <a:pt x="0" y="2"/>
                      <a:pt x="0" y="2"/>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66" name="Freeform 198"/>
              <p:cNvSpPr>
                <a:spLocks/>
              </p:cNvSpPr>
              <p:nvPr/>
            </p:nvSpPr>
            <p:spPr bwMode="auto">
              <a:xfrm>
                <a:off x="2212" y="995"/>
                <a:ext cx="3" cy="2"/>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0" y="0"/>
                      <a:pt x="1" y="0"/>
                    </a:cubicBezTo>
                    <a:cubicBezTo>
                      <a:pt x="1" y="0"/>
                      <a:pt x="1" y="0"/>
                      <a:pt x="1" y="0"/>
                    </a:cubicBezTo>
                    <a:cubicBezTo>
                      <a:pt x="1" y="1"/>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67" name="Freeform 199"/>
              <p:cNvSpPr>
                <a:spLocks/>
              </p:cNvSpPr>
              <p:nvPr/>
            </p:nvSpPr>
            <p:spPr bwMode="auto">
              <a:xfrm>
                <a:off x="2212" y="995"/>
                <a:ext cx="3" cy="2"/>
              </a:xfrm>
              <a:custGeom>
                <a:avLst/>
                <a:gdLst>
                  <a:gd name="T0" fmla="*/ 0 w 1"/>
                  <a:gd name="T1" fmla="*/ 1 h 1"/>
                  <a:gd name="T2" fmla="*/ 0 w 1"/>
                  <a:gd name="T3" fmla="*/ 1 h 1"/>
                  <a:gd name="T4" fmla="*/ 0 w 1"/>
                  <a:gd name="T5" fmla="*/ 1 h 1"/>
                  <a:gd name="T6" fmla="*/ 0 w 1"/>
                  <a:gd name="T7" fmla="*/ 1 h 1"/>
                  <a:gd name="T8" fmla="*/ 0 w 1"/>
                  <a:gd name="T9" fmla="*/ 0 h 1"/>
                  <a:gd name="T10" fmla="*/ 1 w 1"/>
                  <a:gd name="T11" fmla="*/ 0 h 1"/>
                  <a:gd name="T12" fmla="*/ 1 w 1"/>
                  <a:gd name="T13" fmla="*/ 0 h 1"/>
                  <a:gd name="T14" fmla="*/ 1 w 1"/>
                  <a:gd name="T15" fmla="*/ 0 h 1"/>
                  <a:gd name="T16" fmla="*/ 1 w 1"/>
                  <a:gd name="T17" fmla="*/ 1 h 1"/>
                  <a:gd name="T18" fmla="*/ 0 w 1"/>
                  <a:gd name="T19" fmla="*/ 1 h 1"/>
                  <a:gd name="T20" fmla="*/ 0 w 1"/>
                  <a:gd name="T21" fmla="*/ 1 h 1"/>
                  <a:gd name="T22" fmla="*/ 0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1"/>
                      <a:pt x="1" y="1"/>
                      <a:pt x="1" y="1"/>
                    </a:cubicBezTo>
                    <a:cubicBezTo>
                      <a:pt x="1" y="1"/>
                      <a:pt x="1" y="1"/>
                      <a:pt x="0" y="1"/>
                    </a:cubicBezTo>
                    <a:cubicBezTo>
                      <a:pt x="0" y="1"/>
                      <a:pt x="0" y="1"/>
                      <a:pt x="0" y="1"/>
                    </a:cubicBezTo>
                    <a:cubicBezTo>
                      <a:pt x="0" y="1"/>
                      <a:pt x="0" y="1"/>
                      <a:pt x="0" y="1"/>
                    </a:cubicBezTo>
                    <a:cubicBezTo>
                      <a:pt x="1" y="1"/>
                      <a:pt x="1" y="1"/>
                      <a:pt x="1" y="1"/>
                    </a:cubicBezTo>
                    <a:cubicBezTo>
                      <a:pt x="1" y="1"/>
                      <a:pt x="1" y="1"/>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68" name="Freeform 200"/>
              <p:cNvSpPr>
                <a:spLocks/>
              </p:cNvSpPr>
              <p:nvPr/>
            </p:nvSpPr>
            <p:spPr bwMode="auto">
              <a:xfrm>
                <a:off x="2217" y="992"/>
                <a:ext cx="3" cy="3"/>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0"/>
                    </a:cubicBezTo>
                    <a:cubicBezTo>
                      <a:pt x="0" y="0"/>
                      <a:pt x="1" y="0"/>
                      <a:pt x="1" y="0"/>
                    </a:cubicBezTo>
                    <a:cubicBezTo>
                      <a:pt x="1"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69" name="Freeform 201"/>
              <p:cNvSpPr>
                <a:spLocks/>
              </p:cNvSpPr>
              <p:nvPr/>
            </p:nvSpPr>
            <p:spPr bwMode="auto">
              <a:xfrm>
                <a:off x="2217" y="992"/>
                <a:ext cx="3" cy="3"/>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0" y="1"/>
                      <a:pt x="0" y="1"/>
                    </a:cubicBezTo>
                    <a:cubicBezTo>
                      <a:pt x="0" y="1"/>
                      <a:pt x="0" y="1"/>
                      <a:pt x="0" y="0"/>
                    </a:cubicBez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70" name="Freeform 202"/>
              <p:cNvSpPr>
                <a:spLocks/>
              </p:cNvSpPr>
              <p:nvPr/>
            </p:nvSpPr>
            <p:spPr bwMode="auto">
              <a:xfrm>
                <a:off x="2163" y="981"/>
                <a:ext cx="7" cy="7"/>
              </a:xfrm>
              <a:custGeom>
                <a:avLst/>
                <a:gdLst>
                  <a:gd name="T0" fmla="*/ 1 w 3"/>
                  <a:gd name="T1" fmla="*/ 3 h 3"/>
                  <a:gd name="T2" fmla="*/ 0 w 3"/>
                  <a:gd name="T3" fmla="*/ 1 h 3"/>
                  <a:gd name="T4" fmla="*/ 2 w 3"/>
                  <a:gd name="T5" fmla="*/ 0 h 3"/>
                  <a:gd name="T6" fmla="*/ 3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2"/>
                      <a:pt x="0" y="1"/>
                    </a:cubicBezTo>
                    <a:cubicBezTo>
                      <a:pt x="1" y="0"/>
                      <a:pt x="1" y="0"/>
                      <a:pt x="2" y="0"/>
                    </a:cubicBezTo>
                    <a:cubicBezTo>
                      <a:pt x="3" y="0"/>
                      <a:pt x="3" y="1"/>
                      <a:pt x="3" y="1"/>
                    </a:cubicBezTo>
                    <a:cubicBezTo>
                      <a:pt x="3"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71" name="Freeform 203"/>
              <p:cNvSpPr>
                <a:spLocks/>
              </p:cNvSpPr>
              <p:nvPr/>
            </p:nvSpPr>
            <p:spPr bwMode="auto">
              <a:xfrm>
                <a:off x="2163" y="981"/>
                <a:ext cx="7" cy="7"/>
              </a:xfrm>
              <a:custGeom>
                <a:avLst/>
                <a:gdLst>
                  <a:gd name="T0" fmla="*/ 1 w 3"/>
                  <a:gd name="T1" fmla="*/ 3 h 3"/>
                  <a:gd name="T2" fmla="*/ 1 w 3"/>
                  <a:gd name="T3" fmla="*/ 3 h 3"/>
                  <a:gd name="T4" fmla="*/ 1 w 3"/>
                  <a:gd name="T5" fmla="*/ 2 h 3"/>
                  <a:gd name="T6" fmla="*/ 0 w 3"/>
                  <a:gd name="T7" fmla="*/ 1 h 3"/>
                  <a:gd name="T8" fmla="*/ 1 w 3"/>
                  <a:gd name="T9" fmla="*/ 0 h 3"/>
                  <a:gd name="T10" fmla="*/ 2 w 3"/>
                  <a:gd name="T11" fmla="*/ 0 h 3"/>
                  <a:gd name="T12" fmla="*/ 3 w 3"/>
                  <a:gd name="T13" fmla="*/ 0 h 3"/>
                  <a:gd name="T14" fmla="*/ 3 w 3"/>
                  <a:gd name="T15" fmla="*/ 1 h 3"/>
                  <a:gd name="T16" fmla="*/ 3 w 3"/>
                  <a:gd name="T17" fmla="*/ 2 h 3"/>
                  <a:gd name="T18" fmla="*/ 1 w 3"/>
                  <a:gd name="T19" fmla="*/ 3 h 3"/>
                  <a:gd name="T20" fmla="*/ 1 w 3"/>
                  <a:gd name="T21" fmla="*/ 3 h 3"/>
                  <a:gd name="T22" fmla="*/ 1 w 3"/>
                  <a:gd name="T23" fmla="*/ 3 h 3"/>
                  <a:gd name="T24" fmla="*/ 3 w 3"/>
                  <a:gd name="T25" fmla="*/ 2 h 3"/>
                  <a:gd name="T26" fmla="*/ 3 w 3"/>
                  <a:gd name="T27" fmla="*/ 1 h 3"/>
                  <a:gd name="T28" fmla="*/ 3 w 3"/>
                  <a:gd name="T29" fmla="*/ 0 h 3"/>
                  <a:gd name="T30" fmla="*/ 2 w 3"/>
                  <a:gd name="T31" fmla="*/ 0 h 3"/>
                  <a:gd name="T32" fmla="*/ 1 w 3"/>
                  <a:gd name="T33" fmla="*/ 0 h 3"/>
                  <a:gd name="T34" fmla="*/ 0 w 3"/>
                  <a:gd name="T35" fmla="*/ 1 h 3"/>
                  <a:gd name="T36" fmla="*/ 1 w 3"/>
                  <a:gd name="T37" fmla="*/ 2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3"/>
                      <a:pt x="1" y="2"/>
                    </a:cubicBezTo>
                    <a:cubicBezTo>
                      <a:pt x="0" y="2"/>
                      <a:pt x="0" y="2"/>
                      <a:pt x="0" y="1"/>
                    </a:cubicBezTo>
                    <a:cubicBezTo>
                      <a:pt x="0" y="1"/>
                      <a:pt x="1" y="0"/>
                      <a:pt x="1" y="0"/>
                    </a:cubicBezTo>
                    <a:cubicBezTo>
                      <a:pt x="1" y="0"/>
                      <a:pt x="2" y="0"/>
                      <a:pt x="2" y="0"/>
                    </a:cubicBezTo>
                    <a:cubicBezTo>
                      <a:pt x="3" y="0"/>
                      <a:pt x="3" y="0"/>
                      <a:pt x="3" y="0"/>
                    </a:cubicBezTo>
                    <a:cubicBezTo>
                      <a:pt x="3" y="1"/>
                      <a:pt x="3" y="1"/>
                      <a:pt x="3" y="1"/>
                    </a:cubicBezTo>
                    <a:cubicBezTo>
                      <a:pt x="3" y="2"/>
                      <a:pt x="3" y="2"/>
                      <a:pt x="3" y="2"/>
                    </a:cubicBezTo>
                    <a:cubicBezTo>
                      <a:pt x="2" y="3"/>
                      <a:pt x="2" y="3"/>
                      <a:pt x="1" y="3"/>
                    </a:cubicBezTo>
                    <a:cubicBezTo>
                      <a:pt x="1" y="3"/>
                      <a:pt x="1" y="3"/>
                      <a:pt x="1" y="3"/>
                    </a:cubicBezTo>
                    <a:cubicBezTo>
                      <a:pt x="1" y="3"/>
                      <a:pt x="1" y="3"/>
                      <a:pt x="1" y="3"/>
                    </a:cubicBezTo>
                    <a:cubicBezTo>
                      <a:pt x="2" y="3"/>
                      <a:pt x="2" y="3"/>
                      <a:pt x="3" y="2"/>
                    </a:cubicBezTo>
                    <a:cubicBezTo>
                      <a:pt x="3" y="2"/>
                      <a:pt x="3" y="2"/>
                      <a:pt x="3" y="1"/>
                    </a:cubicBezTo>
                    <a:cubicBezTo>
                      <a:pt x="3" y="1"/>
                      <a:pt x="3" y="1"/>
                      <a:pt x="3" y="0"/>
                    </a:cubicBezTo>
                    <a:cubicBezTo>
                      <a:pt x="3" y="0"/>
                      <a:pt x="3" y="0"/>
                      <a:pt x="2" y="0"/>
                    </a:cubicBezTo>
                    <a:cubicBezTo>
                      <a:pt x="2" y="0"/>
                      <a:pt x="1" y="0"/>
                      <a:pt x="1" y="0"/>
                    </a:cubicBezTo>
                    <a:cubicBezTo>
                      <a:pt x="1" y="0"/>
                      <a:pt x="0" y="1"/>
                      <a:pt x="0" y="1"/>
                    </a:cubicBezTo>
                    <a:cubicBezTo>
                      <a:pt x="0" y="2"/>
                      <a:pt x="0" y="2"/>
                      <a:pt x="1" y="2"/>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72" name="Freeform 204"/>
              <p:cNvSpPr>
                <a:spLocks/>
              </p:cNvSpPr>
              <p:nvPr/>
            </p:nvSpPr>
            <p:spPr bwMode="auto">
              <a:xfrm>
                <a:off x="2222" y="988"/>
                <a:ext cx="2" cy="4"/>
              </a:xfrm>
              <a:custGeom>
                <a:avLst/>
                <a:gdLst>
                  <a:gd name="T0" fmla="*/ 1 w 1"/>
                  <a:gd name="T1" fmla="*/ 2 h 2"/>
                  <a:gd name="T2" fmla="*/ 0 w 1"/>
                  <a:gd name="T3" fmla="*/ 1 h 2"/>
                  <a:gd name="T4" fmla="*/ 1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1"/>
                      <a:pt x="0" y="1"/>
                    </a:cubicBezTo>
                    <a:cubicBezTo>
                      <a:pt x="0" y="1"/>
                      <a:pt x="1" y="1"/>
                      <a:pt x="1" y="1"/>
                    </a:cubicBezTo>
                    <a:cubicBezTo>
                      <a:pt x="1" y="0"/>
                      <a:pt x="1" y="1"/>
                      <a:pt x="1" y="1"/>
                    </a:cubicBezTo>
                    <a:cubicBezTo>
                      <a:pt x="1"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73" name="Freeform 205"/>
              <p:cNvSpPr>
                <a:spLocks/>
              </p:cNvSpPr>
              <p:nvPr/>
            </p:nvSpPr>
            <p:spPr bwMode="auto">
              <a:xfrm>
                <a:off x="2222" y="988"/>
                <a:ext cx="2" cy="4"/>
              </a:xfrm>
              <a:custGeom>
                <a:avLst/>
                <a:gdLst>
                  <a:gd name="T0" fmla="*/ 1 w 1"/>
                  <a:gd name="T1" fmla="*/ 2 h 2"/>
                  <a:gd name="T2" fmla="*/ 1 w 1"/>
                  <a:gd name="T3" fmla="*/ 2 h 2"/>
                  <a:gd name="T4" fmla="*/ 0 w 1"/>
                  <a:gd name="T5" fmla="*/ 1 h 2"/>
                  <a:gd name="T6" fmla="*/ 0 w 1"/>
                  <a:gd name="T7" fmla="*/ 1 h 2"/>
                  <a:gd name="T8" fmla="*/ 0 w 1"/>
                  <a:gd name="T9" fmla="*/ 1 h 2"/>
                  <a:gd name="T10" fmla="*/ 1 w 1"/>
                  <a:gd name="T11" fmla="*/ 1 h 2"/>
                  <a:gd name="T12" fmla="*/ 1 w 1"/>
                  <a:gd name="T13" fmla="*/ 1 h 2"/>
                  <a:gd name="T14" fmla="*/ 1 w 1"/>
                  <a:gd name="T15" fmla="*/ 1 h 2"/>
                  <a:gd name="T16" fmla="*/ 1 w 1"/>
                  <a:gd name="T17" fmla="*/ 1 h 2"/>
                  <a:gd name="T18" fmla="*/ 1 w 1"/>
                  <a:gd name="T19" fmla="*/ 2 h 2"/>
                  <a:gd name="T20" fmla="*/ 1 w 1"/>
                  <a:gd name="T21" fmla="*/ 2 h 2"/>
                  <a:gd name="T22" fmla="*/ 1 w 1"/>
                  <a:gd name="T23" fmla="*/ 2 h 2"/>
                  <a:gd name="T24" fmla="*/ 1 w 1"/>
                  <a:gd name="T25" fmla="*/ 1 h 2"/>
                  <a:gd name="T26" fmla="*/ 1 w 1"/>
                  <a:gd name="T27" fmla="*/ 1 h 2"/>
                  <a:gd name="T28" fmla="*/ 1 w 1"/>
                  <a:gd name="T29" fmla="*/ 1 h 2"/>
                  <a:gd name="T30" fmla="*/ 1 w 1"/>
                  <a:gd name="T31" fmla="*/ 1 h 2"/>
                  <a:gd name="T32" fmla="*/ 0 w 1"/>
                  <a:gd name="T33" fmla="*/ 1 h 2"/>
                  <a:gd name="T34" fmla="*/ 0 w 1"/>
                  <a:gd name="T35" fmla="*/ 1 h 2"/>
                  <a:gd name="T36" fmla="*/ 0 w 1"/>
                  <a:gd name="T37" fmla="*/ 1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0" y="2"/>
                      <a:pt x="0" y="1"/>
                    </a:cubicBezTo>
                    <a:cubicBezTo>
                      <a:pt x="0" y="1"/>
                      <a:pt x="0" y="1"/>
                      <a:pt x="0" y="1"/>
                    </a:cubicBezTo>
                    <a:cubicBezTo>
                      <a:pt x="0" y="1"/>
                      <a:pt x="0" y="1"/>
                      <a:pt x="0" y="1"/>
                    </a:cubicBezTo>
                    <a:cubicBezTo>
                      <a:pt x="1" y="1"/>
                      <a:pt x="1" y="1"/>
                      <a:pt x="1" y="1"/>
                    </a:cubicBezTo>
                    <a:cubicBezTo>
                      <a:pt x="1" y="0"/>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0"/>
                      <a:pt x="1" y="1"/>
                    </a:cubicBezTo>
                    <a:cubicBezTo>
                      <a:pt x="1" y="1"/>
                      <a:pt x="1" y="1"/>
                      <a:pt x="0" y="1"/>
                    </a:cubicBezTo>
                    <a:cubicBezTo>
                      <a:pt x="0" y="1"/>
                      <a:pt x="0" y="1"/>
                      <a:pt x="0" y="1"/>
                    </a:cubicBezTo>
                    <a:cubicBezTo>
                      <a:pt x="0" y="1"/>
                      <a:pt x="0" y="1"/>
                      <a:pt x="0" y="1"/>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74" name="Freeform 206"/>
              <p:cNvSpPr>
                <a:spLocks/>
              </p:cNvSpPr>
              <p:nvPr/>
            </p:nvSpPr>
            <p:spPr bwMode="auto">
              <a:xfrm>
                <a:off x="2156" y="974"/>
                <a:ext cx="7" cy="7"/>
              </a:xfrm>
              <a:custGeom>
                <a:avLst/>
                <a:gdLst>
                  <a:gd name="T0" fmla="*/ 1 w 3"/>
                  <a:gd name="T1" fmla="*/ 3 h 3"/>
                  <a:gd name="T2" fmla="*/ 0 w 3"/>
                  <a:gd name="T3" fmla="*/ 1 h 3"/>
                  <a:gd name="T4" fmla="*/ 2 w 3"/>
                  <a:gd name="T5" fmla="*/ 0 h 3"/>
                  <a:gd name="T6" fmla="*/ 3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2"/>
                      <a:pt x="0" y="1"/>
                    </a:cubicBezTo>
                    <a:cubicBezTo>
                      <a:pt x="1" y="1"/>
                      <a:pt x="1" y="0"/>
                      <a:pt x="2" y="0"/>
                    </a:cubicBezTo>
                    <a:cubicBezTo>
                      <a:pt x="3" y="0"/>
                      <a:pt x="3" y="1"/>
                      <a:pt x="3" y="1"/>
                    </a:cubicBezTo>
                    <a:cubicBezTo>
                      <a:pt x="3"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75" name="Freeform 207"/>
              <p:cNvSpPr>
                <a:spLocks/>
              </p:cNvSpPr>
              <p:nvPr/>
            </p:nvSpPr>
            <p:spPr bwMode="auto">
              <a:xfrm>
                <a:off x="2156" y="974"/>
                <a:ext cx="7" cy="7"/>
              </a:xfrm>
              <a:custGeom>
                <a:avLst/>
                <a:gdLst>
                  <a:gd name="T0" fmla="*/ 1 w 3"/>
                  <a:gd name="T1" fmla="*/ 3 h 3"/>
                  <a:gd name="T2" fmla="*/ 1 w 3"/>
                  <a:gd name="T3" fmla="*/ 3 h 3"/>
                  <a:gd name="T4" fmla="*/ 1 w 3"/>
                  <a:gd name="T5" fmla="*/ 2 h 3"/>
                  <a:gd name="T6" fmla="*/ 0 w 3"/>
                  <a:gd name="T7" fmla="*/ 1 h 3"/>
                  <a:gd name="T8" fmla="*/ 1 w 3"/>
                  <a:gd name="T9" fmla="*/ 0 h 3"/>
                  <a:gd name="T10" fmla="*/ 2 w 3"/>
                  <a:gd name="T11" fmla="*/ 0 h 3"/>
                  <a:gd name="T12" fmla="*/ 3 w 3"/>
                  <a:gd name="T13" fmla="*/ 0 h 3"/>
                  <a:gd name="T14" fmla="*/ 3 w 3"/>
                  <a:gd name="T15" fmla="*/ 1 h 3"/>
                  <a:gd name="T16" fmla="*/ 2 w 3"/>
                  <a:gd name="T17" fmla="*/ 2 h 3"/>
                  <a:gd name="T18" fmla="*/ 1 w 3"/>
                  <a:gd name="T19" fmla="*/ 3 h 3"/>
                  <a:gd name="T20" fmla="*/ 1 w 3"/>
                  <a:gd name="T21" fmla="*/ 3 h 3"/>
                  <a:gd name="T22" fmla="*/ 1 w 3"/>
                  <a:gd name="T23" fmla="*/ 3 h 3"/>
                  <a:gd name="T24" fmla="*/ 2 w 3"/>
                  <a:gd name="T25" fmla="*/ 2 h 3"/>
                  <a:gd name="T26" fmla="*/ 3 w 3"/>
                  <a:gd name="T27" fmla="*/ 1 h 3"/>
                  <a:gd name="T28" fmla="*/ 3 w 3"/>
                  <a:gd name="T29" fmla="*/ 0 h 3"/>
                  <a:gd name="T30" fmla="*/ 2 w 3"/>
                  <a:gd name="T31" fmla="*/ 0 h 3"/>
                  <a:gd name="T32" fmla="*/ 1 w 3"/>
                  <a:gd name="T33" fmla="*/ 0 h 3"/>
                  <a:gd name="T34" fmla="*/ 0 w 3"/>
                  <a:gd name="T35" fmla="*/ 1 h 3"/>
                  <a:gd name="T36" fmla="*/ 1 w 3"/>
                  <a:gd name="T37" fmla="*/ 2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2"/>
                      <a:pt x="1" y="2"/>
                    </a:cubicBezTo>
                    <a:cubicBezTo>
                      <a:pt x="0" y="2"/>
                      <a:pt x="0" y="2"/>
                      <a:pt x="0" y="1"/>
                    </a:cubicBezTo>
                    <a:cubicBezTo>
                      <a:pt x="1" y="1"/>
                      <a:pt x="1" y="1"/>
                      <a:pt x="1" y="0"/>
                    </a:cubicBezTo>
                    <a:cubicBezTo>
                      <a:pt x="1" y="0"/>
                      <a:pt x="2" y="0"/>
                      <a:pt x="2" y="0"/>
                    </a:cubicBezTo>
                    <a:cubicBezTo>
                      <a:pt x="2" y="0"/>
                      <a:pt x="3" y="0"/>
                      <a:pt x="3" y="0"/>
                    </a:cubicBezTo>
                    <a:cubicBezTo>
                      <a:pt x="3" y="1"/>
                      <a:pt x="3" y="1"/>
                      <a:pt x="3" y="1"/>
                    </a:cubicBezTo>
                    <a:cubicBezTo>
                      <a:pt x="3" y="2"/>
                      <a:pt x="3" y="2"/>
                      <a:pt x="2" y="2"/>
                    </a:cubicBezTo>
                    <a:cubicBezTo>
                      <a:pt x="2" y="3"/>
                      <a:pt x="2" y="3"/>
                      <a:pt x="1" y="3"/>
                    </a:cubicBezTo>
                    <a:cubicBezTo>
                      <a:pt x="1" y="3"/>
                      <a:pt x="1" y="3"/>
                      <a:pt x="1" y="3"/>
                    </a:cubicBezTo>
                    <a:cubicBezTo>
                      <a:pt x="1" y="3"/>
                      <a:pt x="1" y="3"/>
                      <a:pt x="1" y="3"/>
                    </a:cubicBezTo>
                    <a:cubicBezTo>
                      <a:pt x="2" y="3"/>
                      <a:pt x="2" y="3"/>
                      <a:pt x="2" y="2"/>
                    </a:cubicBezTo>
                    <a:cubicBezTo>
                      <a:pt x="3" y="2"/>
                      <a:pt x="3" y="2"/>
                      <a:pt x="3" y="1"/>
                    </a:cubicBezTo>
                    <a:cubicBezTo>
                      <a:pt x="3" y="1"/>
                      <a:pt x="3" y="1"/>
                      <a:pt x="3" y="0"/>
                    </a:cubicBezTo>
                    <a:cubicBezTo>
                      <a:pt x="3" y="0"/>
                      <a:pt x="2" y="0"/>
                      <a:pt x="2" y="0"/>
                    </a:cubicBezTo>
                    <a:cubicBezTo>
                      <a:pt x="2" y="0"/>
                      <a:pt x="1" y="0"/>
                      <a:pt x="1" y="0"/>
                    </a:cubicBezTo>
                    <a:cubicBezTo>
                      <a:pt x="1" y="1"/>
                      <a:pt x="1" y="1"/>
                      <a:pt x="0" y="1"/>
                    </a:cubicBezTo>
                    <a:cubicBezTo>
                      <a:pt x="0" y="2"/>
                      <a:pt x="0" y="2"/>
                      <a:pt x="1" y="2"/>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76" name="Freeform 208"/>
              <p:cNvSpPr>
                <a:spLocks/>
              </p:cNvSpPr>
              <p:nvPr/>
            </p:nvSpPr>
            <p:spPr bwMode="auto">
              <a:xfrm>
                <a:off x="2151" y="967"/>
                <a:ext cx="7" cy="4"/>
              </a:xfrm>
              <a:custGeom>
                <a:avLst/>
                <a:gdLst>
                  <a:gd name="T0" fmla="*/ 1 w 3"/>
                  <a:gd name="T1" fmla="*/ 2 h 2"/>
                  <a:gd name="T2" fmla="*/ 0 w 3"/>
                  <a:gd name="T3" fmla="*/ 1 h 2"/>
                  <a:gd name="T4" fmla="*/ 2 w 3"/>
                  <a:gd name="T5" fmla="*/ 0 h 2"/>
                  <a:gd name="T6" fmla="*/ 3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0" y="2"/>
                      <a:pt x="0" y="2"/>
                      <a:pt x="0" y="1"/>
                    </a:cubicBezTo>
                    <a:cubicBezTo>
                      <a:pt x="1" y="0"/>
                      <a:pt x="1" y="0"/>
                      <a:pt x="2" y="0"/>
                    </a:cubicBezTo>
                    <a:cubicBezTo>
                      <a:pt x="2" y="0"/>
                      <a:pt x="3" y="1"/>
                      <a:pt x="3" y="1"/>
                    </a:cubicBezTo>
                    <a:cubicBezTo>
                      <a:pt x="2" y="2"/>
                      <a:pt x="2"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77" name="Freeform 209"/>
              <p:cNvSpPr>
                <a:spLocks/>
              </p:cNvSpPr>
              <p:nvPr/>
            </p:nvSpPr>
            <p:spPr bwMode="auto">
              <a:xfrm>
                <a:off x="2151" y="967"/>
                <a:ext cx="7" cy="4"/>
              </a:xfrm>
              <a:custGeom>
                <a:avLst/>
                <a:gdLst>
                  <a:gd name="T0" fmla="*/ 1 w 3"/>
                  <a:gd name="T1" fmla="*/ 2 h 2"/>
                  <a:gd name="T2" fmla="*/ 1 w 3"/>
                  <a:gd name="T3" fmla="*/ 2 h 2"/>
                  <a:gd name="T4" fmla="*/ 0 w 3"/>
                  <a:gd name="T5" fmla="*/ 2 h 2"/>
                  <a:gd name="T6" fmla="*/ 0 w 3"/>
                  <a:gd name="T7" fmla="*/ 1 h 2"/>
                  <a:gd name="T8" fmla="*/ 1 w 3"/>
                  <a:gd name="T9" fmla="*/ 0 h 2"/>
                  <a:gd name="T10" fmla="*/ 2 w 3"/>
                  <a:gd name="T11" fmla="*/ 0 h 2"/>
                  <a:gd name="T12" fmla="*/ 3 w 3"/>
                  <a:gd name="T13" fmla="*/ 0 h 2"/>
                  <a:gd name="T14" fmla="*/ 3 w 3"/>
                  <a:gd name="T15" fmla="*/ 1 h 2"/>
                  <a:gd name="T16" fmla="*/ 2 w 3"/>
                  <a:gd name="T17" fmla="*/ 2 h 2"/>
                  <a:gd name="T18" fmla="*/ 1 w 3"/>
                  <a:gd name="T19" fmla="*/ 2 h 2"/>
                  <a:gd name="T20" fmla="*/ 1 w 3"/>
                  <a:gd name="T21" fmla="*/ 2 h 2"/>
                  <a:gd name="T22" fmla="*/ 1 w 3"/>
                  <a:gd name="T23" fmla="*/ 2 h 2"/>
                  <a:gd name="T24" fmla="*/ 2 w 3"/>
                  <a:gd name="T25" fmla="*/ 2 h 2"/>
                  <a:gd name="T26" fmla="*/ 3 w 3"/>
                  <a:gd name="T27" fmla="*/ 1 h 2"/>
                  <a:gd name="T28" fmla="*/ 3 w 3"/>
                  <a:gd name="T29" fmla="*/ 0 h 2"/>
                  <a:gd name="T30" fmla="*/ 2 w 3"/>
                  <a:gd name="T31" fmla="*/ 0 h 2"/>
                  <a:gd name="T32" fmla="*/ 1 w 3"/>
                  <a:gd name="T33" fmla="*/ 0 h 2"/>
                  <a:gd name="T34" fmla="*/ 0 w 3"/>
                  <a:gd name="T35" fmla="*/ 1 h 2"/>
                  <a:gd name="T36" fmla="*/ 0 w 3"/>
                  <a:gd name="T37" fmla="*/ 2 h 2"/>
                  <a:gd name="T38" fmla="*/ 1 w 3"/>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1" y="2"/>
                    </a:moveTo>
                    <a:cubicBezTo>
                      <a:pt x="1" y="2"/>
                      <a:pt x="1" y="2"/>
                      <a:pt x="1" y="2"/>
                    </a:cubicBezTo>
                    <a:cubicBezTo>
                      <a:pt x="1" y="2"/>
                      <a:pt x="0" y="2"/>
                      <a:pt x="0" y="2"/>
                    </a:cubicBezTo>
                    <a:cubicBezTo>
                      <a:pt x="0" y="2"/>
                      <a:pt x="0" y="1"/>
                      <a:pt x="0" y="1"/>
                    </a:cubicBezTo>
                    <a:cubicBezTo>
                      <a:pt x="0" y="1"/>
                      <a:pt x="1" y="0"/>
                      <a:pt x="1" y="0"/>
                    </a:cubicBezTo>
                    <a:cubicBezTo>
                      <a:pt x="1" y="0"/>
                      <a:pt x="2" y="0"/>
                      <a:pt x="2" y="0"/>
                    </a:cubicBezTo>
                    <a:cubicBezTo>
                      <a:pt x="2" y="0"/>
                      <a:pt x="2" y="0"/>
                      <a:pt x="3" y="0"/>
                    </a:cubicBezTo>
                    <a:cubicBezTo>
                      <a:pt x="3" y="1"/>
                      <a:pt x="3" y="1"/>
                      <a:pt x="3" y="1"/>
                    </a:cubicBezTo>
                    <a:cubicBezTo>
                      <a:pt x="2" y="2"/>
                      <a:pt x="2" y="2"/>
                      <a:pt x="2" y="2"/>
                    </a:cubicBezTo>
                    <a:cubicBezTo>
                      <a:pt x="2" y="2"/>
                      <a:pt x="1" y="2"/>
                      <a:pt x="1" y="2"/>
                    </a:cubicBezTo>
                    <a:cubicBezTo>
                      <a:pt x="1" y="2"/>
                      <a:pt x="1" y="2"/>
                      <a:pt x="1" y="2"/>
                    </a:cubicBezTo>
                    <a:cubicBezTo>
                      <a:pt x="1" y="2"/>
                      <a:pt x="1" y="2"/>
                      <a:pt x="1" y="2"/>
                    </a:cubicBezTo>
                    <a:cubicBezTo>
                      <a:pt x="1" y="2"/>
                      <a:pt x="2" y="2"/>
                      <a:pt x="2" y="2"/>
                    </a:cubicBezTo>
                    <a:cubicBezTo>
                      <a:pt x="2" y="2"/>
                      <a:pt x="2" y="2"/>
                      <a:pt x="3" y="1"/>
                    </a:cubicBezTo>
                    <a:cubicBezTo>
                      <a:pt x="3" y="1"/>
                      <a:pt x="3" y="1"/>
                      <a:pt x="3" y="0"/>
                    </a:cubicBezTo>
                    <a:cubicBezTo>
                      <a:pt x="2" y="0"/>
                      <a:pt x="2" y="0"/>
                      <a:pt x="2" y="0"/>
                    </a:cubicBezTo>
                    <a:cubicBezTo>
                      <a:pt x="2" y="0"/>
                      <a:pt x="1" y="0"/>
                      <a:pt x="1" y="0"/>
                    </a:cubicBezTo>
                    <a:cubicBezTo>
                      <a:pt x="1" y="0"/>
                      <a:pt x="0" y="1"/>
                      <a:pt x="0" y="1"/>
                    </a:cubicBezTo>
                    <a:cubicBezTo>
                      <a:pt x="0" y="1"/>
                      <a:pt x="0" y="2"/>
                      <a:pt x="0" y="2"/>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78" name="Freeform 210"/>
              <p:cNvSpPr>
                <a:spLocks/>
              </p:cNvSpPr>
              <p:nvPr/>
            </p:nvSpPr>
            <p:spPr bwMode="auto">
              <a:xfrm>
                <a:off x="2149" y="959"/>
                <a:ext cx="4"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0"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79" name="Freeform 211"/>
              <p:cNvSpPr>
                <a:spLocks/>
              </p:cNvSpPr>
              <p:nvPr/>
            </p:nvSpPr>
            <p:spPr bwMode="auto">
              <a:xfrm>
                <a:off x="2149" y="959"/>
                <a:ext cx="4" cy="5"/>
              </a:xfrm>
              <a:custGeom>
                <a:avLst/>
                <a:gdLst>
                  <a:gd name="T0" fmla="*/ 1 w 2"/>
                  <a:gd name="T1" fmla="*/ 2 h 2"/>
                  <a:gd name="T2" fmla="*/ 1 w 2"/>
                  <a:gd name="T3" fmla="*/ 2 h 2"/>
                  <a:gd name="T4" fmla="*/ 0 w 2"/>
                  <a:gd name="T5" fmla="*/ 1 h 2"/>
                  <a:gd name="T6" fmla="*/ 0 w 2"/>
                  <a:gd name="T7" fmla="*/ 1 h 2"/>
                  <a:gd name="T8" fmla="*/ 0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0 w 2"/>
                  <a:gd name="T23" fmla="*/ 2 h 2"/>
                  <a:gd name="T24" fmla="*/ 1 w 2"/>
                  <a:gd name="T25" fmla="*/ 2 h 2"/>
                  <a:gd name="T26" fmla="*/ 2 w 2"/>
                  <a:gd name="T27" fmla="*/ 1 h 2"/>
                  <a:gd name="T28" fmla="*/ 2 w 2"/>
                  <a:gd name="T29" fmla="*/ 0 h 2"/>
                  <a:gd name="T30" fmla="*/ 1 w 2"/>
                  <a:gd name="T31" fmla="*/ 0 h 2"/>
                  <a:gd name="T32" fmla="*/ 0 w 2"/>
                  <a:gd name="T33" fmla="*/ 0 h 2"/>
                  <a:gd name="T34" fmla="*/ 0 w 2"/>
                  <a:gd name="T35" fmla="*/ 1 h 2"/>
                  <a:gd name="T36" fmla="*/ 0 w 2"/>
                  <a:gd name="T37" fmla="*/ 1 h 2"/>
                  <a:gd name="T38" fmla="*/ 0 w 2"/>
                  <a:gd name="T39" fmla="*/ 2 h 2"/>
                  <a:gd name="T40" fmla="*/ 1 w 2"/>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2"/>
                    </a:moveTo>
                    <a:cubicBezTo>
                      <a:pt x="1" y="2"/>
                      <a:pt x="1" y="2"/>
                      <a:pt x="1" y="2"/>
                    </a:cubicBezTo>
                    <a:cubicBezTo>
                      <a:pt x="0" y="2"/>
                      <a:pt x="0" y="2"/>
                      <a:pt x="0" y="1"/>
                    </a:cubicBezTo>
                    <a:cubicBezTo>
                      <a:pt x="0" y="1"/>
                      <a:pt x="0" y="1"/>
                      <a:pt x="0" y="1"/>
                    </a:cubicBezTo>
                    <a:cubicBezTo>
                      <a:pt x="0" y="1"/>
                      <a:pt x="0" y="0"/>
                      <a:pt x="0" y="0"/>
                    </a:cubicBezTo>
                    <a:cubicBezTo>
                      <a:pt x="1" y="0"/>
                      <a:pt x="1" y="0"/>
                      <a:pt x="1" y="0"/>
                    </a:cubicBezTo>
                    <a:cubicBezTo>
                      <a:pt x="1" y="0"/>
                      <a:pt x="2" y="0"/>
                      <a:pt x="2" y="0"/>
                    </a:cubicBezTo>
                    <a:cubicBezTo>
                      <a:pt x="2" y="1"/>
                      <a:pt x="2" y="1"/>
                      <a:pt x="2" y="1"/>
                    </a:cubicBezTo>
                    <a:cubicBezTo>
                      <a:pt x="2" y="1"/>
                      <a:pt x="1" y="2"/>
                      <a:pt x="1" y="2"/>
                    </a:cubicBezTo>
                    <a:cubicBezTo>
                      <a:pt x="1" y="2"/>
                      <a:pt x="1" y="2"/>
                      <a:pt x="1" y="2"/>
                    </a:cubicBezTo>
                    <a:cubicBezTo>
                      <a:pt x="1" y="2"/>
                      <a:pt x="1" y="2"/>
                      <a:pt x="1" y="2"/>
                    </a:cubicBezTo>
                    <a:cubicBezTo>
                      <a:pt x="0" y="2"/>
                      <a:pt x="0" y="2"/>
                      <a:pt x="0" y="2"/>
                    </a:cubicBezTo>
                    <a:cubicBezTo>
                      <a:pt x="1" y="2"/>
                      <a:pt x="1" y="2"/>
                      <a:pt x="1" y="2"/>
                    </a:cubicBezTo>
                    <a:cubicBezTo>
                      <a:pt x="1" y="2"/>
                      <a:pt x="2" y="1"/>
                      <a:pt x="2" y="1"/>
                    </a:cubicBezTo>
                    <a:cubicBezTo>
                      <a:pt x="2" y="1"/>
                      <a:pt x="2" y="1"/>
                      <a:pt x="2" y="0"/>
                    </a:cubicBezTo>
                    <a:cubicBezTo>
                      <a:pt x="2" y="0"/>
                      <a:pt x="1" y="0"/>
                      <a:pt x="1" y="0"/>
                    </a:cubicBezTo>
                    <a:cubicBezTo>
                      <a:pt x="1" y="0"/>
                      <a:pt x="1" y="0"/>
                      <a:pt x="0" y="0"/>
                    </a:cubicBezTo>
                    <a:cubicBezTo>
                      <a:pt x="0" y="0"/>
                      <a:pt x="0" y="1"/>
                      <a:pt x="0" y="1"/>
                    </a:cubicBezTo>
                    <a:cubicBezTo>
                      <a:pt x="0" y="1"/>
                      <a:pt x="0" y="1"/>
                      <a:pt x="0" y="1"/>
                    </a:cubicBezTo>
                    <a:cubicBezTo>
                      <a:pt x="0" y="2"/>
                      <a:pt x="0" y="2"/>
                      <a:pt x="0" y="2"/>
                    </a:cubicBezTo>
                    <a:lnTo>
                      <a:pt x="1" y="2"/>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80" name="Freeform 212"/>
              <p:cNvSpPr>
                <a:spLocks/>
              </p:cNvSpPr>
              <p:nvPr/>
            </p:nvSpPr>
            <p:spPr bwMode="auto">
              <a:xfrm>
                <a:off x="557" y="1311"/>
                <a:ext cx="423" cy="744"/>
              </a:xfrm>
              <a:custGeom>
                <a:avLst/>
                <a:gdLst>
                  <a:gd name="T0" fmla="*/ 0 w 179"/>
                  <a:gd name="T1" fmla="*/ 12 h 315"/>
                  <a:gd name="T2" fmla="*/ 70 w 179"/>
                  <a:gd name="T3" fmla="*/ 47 h 315"/>
                  <a:gd name="T4" fmla="*/ 94 w 179"/>
                  <a:gd name="T5" fmla="*/ 143 h 315"/>
                  <a:gd name="T6" fmla="*/ 178 w 179"/>
                  <a:gd name="T7" fmla="*/ 314 h 315"/>
                  <a:gd name="T8" fmla="*/ 178 w 179"/>
                  <a:gd name="T9" fmla="*/ 314 h 315"/>
                  <a:gd name="T10" fmla="*/ 100 w 179"/>
                  <a:gd name="T11" fmla="*/ 146 h 315"/>
                  <a:gd name="T12" fmla="*/ 79 w 179"/>
                  <a:gd name="T13" fmla="*/ 47 h 315"/>
                  <a:gd name="T14" fmla="*/ 7 w 179"/>
                  <a:gd name="T15" fmla="*/ 9 h 315"/>
                  <a:gd name="T16" fmla="*/ 0 w 179"/>
                  <a:gd name="T17" fmla="*/ 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315">
                    <a:moveTo>
                      <a:pt x="0" y="12"/>
                    </a:moveTo>
                    <a:cubicBezTo>
                      <a:pt x="30" y="4"/>
                      <a:pt x="54" y="24"/>
                      <a:pt x="70" y="47"/>
                    </a:cubicBezTo>
                    <a:cubicBezTo>
                      <a:pt x="91" y="75"/>
                      <a:pt x="94" y="109"/>
                      <a:pt x="94" y="143"/>
                    </a:cubicBezTo>
                    <a:cubicBezTo>
                      <a:pt x="94" y="200"/>
                      <a:pt x="106" y="285"/>
                      <a:pt x="178" y="314"/>
                    </a:cubicBezTo>
                    <a:cubicBezTo>
                      <a:pt x="179" y="315"/>
                      <a:pt x="177" y="314"/>
                      <a:pt x="178" y="314"/>
                    </a:cubicBezTo>
                    <a:cubicBezTo>
                      <a:pt x="117" y="289"/>
                      <a:pt x="100" y="201"/>
                      <a:pt x="100" y="146"/>
                    </a:cubicBezTo>
                    <a:cubicBezTo>
                      <a:pt x="101" y="111"/>
                      <a:pt x="98" y="77"/>
                      <a:pt x="79" y="47"/>
                    </a:cubicBezTo>
                    <a:cubicBezTo>
                      <a:pt x="64" y="22"/>
                      <a:pt x="37" y="0"/>
                      <a:pt x="7" y="9"/>
                    </a:cubicBezTo>
                    <a:cubicBezTo>
                      <a:pt x="4" y="9"/>
                      <a:pt x="3" y="12"/>
                      <a:pt x="0"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81" name="Freeform 213"/>
              <p:cNvSpPr>
                <a:spLocks/>
              </p:cNvSpPr>
              <p:nvPr/>
            </p:nvSpPr>
            <p:spPr bwMode="auto">
              <a:xfrm>
                <a:off x="538" y="1330"/>
                <a:ext cx="121" cy="26"/>
              </a:xfrm>
              <a:custGeom>
                <a:avLst/>
                <a:gdLst>
                  <a:gd name="T0" fmla="*/ 9 w 51"/>
                  <a:gd name="T1" fmla="*/ 5 h 11"/>
                  <a:gd name="T2" fmla="*/ 9 w 51"/>
                  <a:gd name="T3" fmla="*/ 5 h 11"/>
                  <a:gd name="T4" fmla="*/ 36 w 51"/>
                  <a:gd name="T5" fmla="*/ 1 h 11"/>
                  <a:gd name="T6" fmla="*/ 36 w 51"/>
                  <a:gd name="T7" fmla="*/ 1 h 11"/>
                  <a:gd name="T8" fmla="*/ 51 w 51"/>
                  <a:gd name="T9" fmla="*/ 6 h 11"/>
                  <a:gd name="T10" fmla="*/ 47 w 51"/>
                  <a:gd name="T11" fmla="*/ 4 h 11"/>
                  <a:gd name="T12" fmla="*/ 22 w 51"/>
                  <a:gd name="T13" fmla="*/ 1 h 11"/>
                  <a:gd name="T14" fmla="*/ 7 w 51"/>
                  <a:gd name="T15" fmla="*/ 6 h 11"/>
                  <a:gd name="T16" fmla="*/ 3 w 51"/>
                  <a:gd name="T17" fmla="*/ 8 h 11"/>
                  <a:gd name="T18" fmla="*/ 0 w 51"/>
                  <a:gd name="T19" fmla="*/ 11 h 11"/>
                  <a:gd name="T20" fmla="*/ 3 w 51"/>
                  <a:gd name="T21" fmla="*/ 9 h 11"/>
                  <a:gd name="T22" fmla="*/ 9 w 51"/>
                  <a:gd name="T2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11">
                    <a:moveTo>
                      <a:pt x="9" y="5"/>
                    </a:moveTo>
                    <a:cubicBezTo>
                      <a:pt x="9" y="5"/>
                      <a:pt x="9" y="5"/>
                      <a:pt x="9" y="5"/>
                    </a:cubicBezTo>
                    <a:cubicBezTo>
                      <a:pt x="18" y="1"/>
                      <a:pt x="32" y="1"/>
                      <a:pt x="36" y="1"/>
                    </a:cubicBezTo>
                    <a:cubicBezTo>
                      <a:pt x="36" y="1"/>
                      <a:pt x="36" y="1"/>
                      <a:pt x="36" y="1"/>
                    </a:cubicBezTo>
                    <a:cubicBezTo>
                      <a:pt x="45" y="3"/>
                      <a:pt x="49" y="5"/>
                      <a:pt x="51" y="6"/>
                    </a:cubicBezTo>
                    <a:cubicBezTo>
                      <a:pt x="50" y="6"/>
                      <a:pt x="49" y="5"/>
                      <a:pt x="47" y="4"/>
                    </a:cubicBezTo>
                    <a:cubicBezTo>
                      <a:pt x="41" y="1"/>
                      <a:pt x="32" y="0"/>
                      <a:pt x="22" y="1"/>
                    </a:cubicBezTo>
                    <a:cubicBezTo>
                      <a:pt x="16" y="2"/>
                      <a:pt x="11" y="4"/>
                      <a:pt x="7" y="6"/>
                    </a:cubicBezTo>
                    <a:cubicBezTo>
                      <a:pt x="5" y="7"/>
                      <a:pt x="4" y="7"/>
                      <a:pt x="3" y="8"/>
                    </a:cubicBezTo>
                    <a:cubicBezTo>
                      <a:pt x="1" y="9"/>
                      <a:pt x="0" y="10"/>
                      <a:pt x="0" y="11"/>
                    </a:cubicBezTo>
                    <a:cubicBezTo>
                      <a:pt x="1" y="10"/>
                      <a:pt x="2" y="10"/>
                      <a:pt x="3" y="9"/>
                    </a:cubicBezTo>
                    <a:cubicBezTo>
                      <a:pt x="5" y="7"/>
                      <a:pt x="7" y="6"/>
                      <a:pt x="9" y="5"/>
                    </a:cubicBezTo>
                    <a:close/>
                  </a:path>
                </a:pathLst>
              </a:custGeom>
              <a:grpFill/>
              <a:ln w="9" cap="flat">
                <a:solidFill>
                  <a:srgbClr val="F79646">
                    <a:lumMod val="75000"/>
                  </a:srgb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82" name="Freeform 214"/>
              <p:cNvSpPr>
                <a:spLocks/>
              </p:cNvSpPr>
              <p:nvPr/>
            </p:nvSpPr>
            <p:spPr bwMode="auto">
              <a:xfrm>
                <a:off x="517" y="1288"/>
                <a:ext cx="45" cy="47"/>
              </a:xfrm>
              <a:custGeom>
                <a:avLst/>
                <a:gdLst>
                  <a:gd name="T0" fmla="*/ 0 w 19"/>
                  <a:gd name="T1" fmla="*/ 4 h 20"/>
                  <a:gd name="T2" fmla="*/ 2 w 19"/>
                  <a:gd name="T3" fmla="*/ 6 h 20"/>
                  <a:gd name="T4" fmla="*/ 0 w 19"/>
                  <a:gd name="T5" fmla="*/ 5 h 20"/>
                  <a:gd name="T6" fmla="*/ 0 w 19"/>
                  <a:gd name="T7" fmla="*/ 10 h 20"/>
                  <a:gd name="T8" fmla="*/ 1 w 19"/>
                  <a:gd name="T9" fmla="*/ 10 h 20"/>
                  <a:gd name="T10" fmla="*/ 3 w 19"/>
                  <a:gd name="T11" fmla="*/ 11 h 20"/>
                  <a:gd name="T12" fmla="*/ 5 w 19"/>
                  <a:gd name="T13" fmla="*/ 11 h 20"/>
                  <a:gd name="T14" fmla="*/ 0 w 19"/>
                  <a:gd name="T15" fmla="*/ 11 h 20"/>
                  <a:gd name="T16" fmla="*/ 0 w 19"/>
                  <a:gd name="T17" fmla="*/ 12 h 20"/>
                  <a:gd name="T18" fmla="*/ 1 w 19"/>
                  <a:gd name="T19" fmla="*/ 13 h 20"/>
                  <a:gd name="T20" fmla="*/ 3 w 19"/>
                  <a:gd name="T21" fmla="*/ 16 h 20"/>
                  <a:gd name="T22" fmla="*/ 3 w 19"/>
                  <a:gd name="T23" fmla="*/ 16 h 20"/>
                  <a:gd name="T24" fmla="*/ 8 w 19"/>
                  <a:gd name="T25" fmla="*/ 16 h 20"/>
                  <a:gd name="T26" fmla="*/ 9 w 19"/>
                  <a:gd name="T27" fmla="*/ 16 h 20"/>
                  <a:gd name="T28" fmla="*/ 4 w 19"/>
                  <a:gd name="T29" fmla="*/ 17 h 20"/>
                  <a:gd name="T30" fmla="*/ 4 w 19"/>
                  <a:gd name="T31" fmla="*/ 17 h 20"/>
                  <a:gd name="T32" fmla="*/ 12 w 19"/>
                  <a:gd name="T33" fmla="*/ 20 h 20"/>
                  <a:gd name="T34" fmla="*/ 12 w 19"/>
                  <a:gd name="T35" fmla="*/ 20 h 20"/>
                  <a:gd name="T36" fmla="*/ 12 w 19"/>
                  <a:gd name="T37" fmla="*/ 20 h 20"/>
                  <a:gd name="T38" fmla="*/ 15 w 19"/>
                  <a:gd name="T39" fmla="*/ 19 h 20"/>
                  <a:gd name="T40" fmla="*/ 13 w 19"/>
                  <a:gd name="T41" fmla="*/ 20 h 20"/>
                  <a:gd name="T42" fmla="*/ 13 w 19"/>
                  <a:gd name="T43" fmla="*/ 20 h 20"/>
                  <a:gd name="T44" fmla="*/ 17 w 19"/>
                  <a:gd name="T45" fmla="*/ 20 h 20"/>
                  <a:gd name="T46" fmla="*/ 19 w 19"/>
                  <a:gd name="T47" fmla="*/ 20 h 20"/>
                  <a:gd name="T48" fmla="*/ 14 w 19"/>
                  <a:gd name="T49" fmla="*/ 19 h 20"/>
                  <a:gd name="T50" fmla="*/ 10 w 19"/>
                  <a:gd name="T51" fmla="*/ 16 h 20"/>
                  <a:gd name="T52" fmla="*/ 4 w 19"/>
                  <a:gd name="T53" fmla="*/ 8 h 20"/>
                  <a:gd name="T54" fmla="*/ 3 w 19"/>
                  <a:gd name="T55" fmla="*/ 4 h 20"/>
                  <a:gd name="T56" fmla="*/ 2 w 19"/>
                  <a:gd name="T57" fmla="*/ 0 h 20"/>
                  <a:gd name="T58" fmla="*/ 0 w 19"/>
                  <a:gd name="T5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0">
                    <a:moveTo>
                      <a:pt x="0" y="4"/>
                    </a:moveTo>
                    <a:cubicBezTo>
                      <a:pt x="1" y="5"/>
                      <a:pt x="2" y="6"/>
                      <a:pt x="2" y="6"/>
                    </a:cubicBezTo>
                    <a:cubicBezTo>
                      <a:pt x="2" y="6"/>
                      <a:pt x="1" y="5"/>
                      <a:pt x="0" y="5"/>
                    </a:cubicBezTo>
                    <a:cubicBezTo>
                      <a:pt x="0" y="7"/>
                      <a:pt x="0" y="8"/>
                      <a:pt x="0" y="10"/>
                    </a:cubicBezTo>
                    <a:cubicBezTo>
                      <a:pt x="0" y="10"/>
                      <a:pt x="1" y="10"/>
                      <a:pt x="1" y="10"/>
                    </a:cubicBezTo>
                    <a:cubicBezTo>
                      <a:pt x="2" y="10"/>
                      <a:pt x="3" y="11"/>
                      <a:pt x="3" y="11"/>
                    </a:cubicBezTo>
                    <a:cubicBezTo>
                      <a:pt x="4" y="11"/>
                      <a:pt x="4" y="11"/>
                      <a:pt x="5" y="11"/>
                    </a:cubicBezTo>
                    <a:cubicBezTo>
                      <a:pt x="4" y="11"/>
                      <a:pt x="2" y="11"/>
                      <a:pt x="0" y="11"/>
                    </a:cubicBezTo>
                    <a:cubicBezTo>
                      <a:pt x="0" y="12"/>
                      <a:pt x="0" y="12"/>
                      <a:pt x="0" y="12"/>
                    </a:cubicBezTo>
                    <a:cubicBezTo>
                      <a:pt x="0" y="12"/>
                      <a:pt x="1" y="13"/>
                      <a:pt x="1" y="13"/>
                    </a:cubicBezTo>
                    <a:cubicBezTo>
                      <a:pt x="1" y="14"/>
                      <a:pt x="1" y="15"/>
                      <a:pt x="3" y="16"/>
                    </a:cubicBezTo>
                    <a:cubicBezTo>
                      <a:pt x="3" y="16"/>
                      <a:pt x="3" y="16"/>
                      <a:pt x="3" y="16"/>
                    </a:cubicBezTo>
                    <a:cubicBezTo>
                      <a:pt x="4" y="16"/>
                      <a:pt x="7" y="16"/>
                      <a:pt x="8" y="16"/>
                    </a:cubicBezTo>
                    <a:cubicBezTo>
                      <a:pt x="8" y="16"/>
                      <a:pt x="9" y="16"/>
                      <a:pt x="9" y="16"/>
                    </a:cubicBezTo>
                    <a:cubicBezTo>
                      <a:pt x="8" y="16"/>
                      <a:pt x="6" y="17"/>
                      <a:pt x="4" y="17"/>
                    </a:cubicBezTo>
                    <a:cubicBezTo>
                      <a:pt x="4" y="17"/>
                      <a:pt x="4" y="17"/>
                      <a:pt x="4" y="17"/>
                    </a:cubicBezTo>
                    <a:cubicBezTo>
                      <a:pt x="7" y="20"/>
                      <a:pt x="9" y="20"/>
                      <a:pt x="12" y="20"/>
                    </a:cubicBezTo>
                    <a:cubicBezTo>
                      <a:pt x="12" y="20"/>
                      <a:pt x="12" y="20"/>
                      <a:pt x="12" y="20"/>
                    </a:cubicBezTo>
                    <a:cubicBezTo>
                      <a:pt x="12" y="20"/>
                      <a:pt x="12" y="20"/>
                      <a:pt x="12" y="20"/>
                    </a:cubicBezTo>
                    <a:cubicBezTo>
                      <a:pt x="12" y="20"/>
                      <a:pt x="14" y="20"/>
                      <a:pt x="15" y="19"/>
                    </a:cubicBezTo>
                    <a:cubicBezTo>
                      <a:pt x="14" y="20"/>
                      <a:pt x="14" y="20"/>
                      <a:pt x="13" y="20"/>
                    </a:cubicBezTo>
                    <a:cubicBezTo>
                      <a:pt x="13" y="20"/>
                      <a:pt x="13" y="20"/>
                      <a:pt x="13" y="20"/>
                    </a:cubicBezTo>
                    <a:cubicBezTo>
                      <a:pt x="14" y="20"/>
                      <a:pt x="16" y="20"/>
                      <a:pt x="17" y="20"/>
                    </a:cubicBezTo>
                    <a:cubicBezTo>
                      <a:pt x="18" y="20"/>
                      <a:pt x="19" y="20"/>
                      <a:pt x="19" y="20"/>
                    </a:cubicBezTo>
                    <a:cubicBezTo>
                      <a:pt x="18" y="20"/>
                      <a:pt x="15" y="19"/>
                      <a:pt x="14" y="19"/>
                    </a:cubicBezTo>
                    <a:cubicBezTo>
                      <a:pt x="12" y="18"/>
                      <a:pt x="11" y="17"/>
                      <a:pt x="10" y="16"/>
                    </a:cubicBezTo>
                    <a:cubicBezTo>
                      <a:pt x="7" y="14"/>
                      <a:pt x="5" y="11"/>
                      <a:pt x="4" y="8"/>
                    </a:cubicBezTo>
                    <a:cubicBezTo>
                      <a:pt x="3" y="7"/>
                      <a:pt x="3" y="6"/>
                      <a:pt x="3" y="4"/>
                    </a:cubicBezTo>
                    <a:cubicBezTo>
                      <a:pt x="2" y="4"/>
                      <a:pt x="2" y="1"/>
                      <a:pt x="2" y="0"/>
                    </a:cubicBezTo>
                    <a:cubicBezTo>
                      <a:pt x="2" y="2"/>
                      <a:pt x="1" y="3"/>
                      <a:pt x="0"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83" name="Freeform 215"/>
              <p:cNvSpPr>
                <a:spLocks/>
              </p:cNvSpPr>
              <p:nvPr/>
            </p:nvSpPr>
            <p:spPr bwMode="auto">
              <a:xfrm>
                <a:off x="522" y="1290"/>
                <a:ext cx="56" cy="47"/>
              </a:xfrm>
              <a:custGeom>
                <a:avLst/>
                <a:gdLst>
                  <a:gd name="T0" fmla="*/ 1 w 24"/>
                  <a:gd name="T1" fmla="*/ 5 h 20"/>
                  <a:gd name="T2" fmla="*/ 1 w 24"/>
                  <a:gd name="T3" fmla="*/ 0 h 20"/>
                  <a:gd name="T4" fmla="*/ 1 w 24"/>
                  <a:gd name="T5" fmla="*/ 0 h 20"/>
                  <a:gd name="T6" fmla="*/ 1 w 24"/>
                  <a:gd name="T7" fmla="*/ 0 h 20"/>
                  <a:gd name="T8" fmla="*/ 1 w 24"/>
                  <a:gd name="T9" fmla="*/ 0 h 20"/>
                  <a:gd name="T10" fmla="*/ 2 w 24"/>
                  <a:gd name="T11" fmla="*/ 6 h 20"/>
                  <a:gd name="T12" fmla="*/ 13 w 24"/>
                  <a:gd name="T13" fmla="*/ 17 h 20"/>
                  <a:gd name="T14" fmla="*/ 24 w 24"/>
                  <a:gd name="T15" fmla="*/ 20 h 20"/>
                  <a:gd name="T16" fmla="*/ 22 w 24"/>
                  <a:gd name="T17" fmla="*/ 20 h 20"/>
                  <a:gd name="T18" fmla="*/ 13 w 24"/>
                  <a:gd name="T19" fmla="*/ 17 h 20"/>
                  <a:gd name="T20" fmla="*/ 1 w 24"/>
                  <a:gd name="T21"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0">
                    <a:moveTo>
                      <a:pt x="1" y="5"/>
                    </a:moveTo>
                    <a:cubicBezTo>
                      <a:pt x="1" y="4"/>
                      <a:pt x="1" y="4"/>
                      <a:pt x="1" y="0"/>
                    </a:cubicBezTo>
                    <a:cubicBezTo>
                      <a:pt x="1" y="0"/>
                      <a:pt x="1" y="0"/>
                      <a:pt x="1" y="0"/>
                    </a:cubicBezTo>
                    <a:cubicBezTo>
                      <a:pt x="1" y="0"/>
                      <a:pt x="1" y="0"/>
                      <a:pt x="1" y="0"/>
                    </a:cubicBezTo>
                    <a:cubicBezTo>
                      <a:pt x="1" y="0"/>
                      <a:pt x="1" y="0"/>
                      <a:pt x="1" y="0"/>
                    </a:cubicBezTo>
                    <a:cubicBezTo>
                      <a:pt x="0" y="2"/>
                      <a:pt x="1" y="5"/>
                      <a:pt x="2" y="6"/>
                    </a:cubicBezTo>
                    <a:cubicBezTo>
                      <a:pt x="4" y="11"/>
                      <a:pt x="8" y="15"/>
                      <a:pt x="13" y="17"/>
                    </a:cubicBezTo>
                    <a:cubicBezTo>
                      <a:pt x="16" y="19"/>
                      <a:pt x="20" y="20"/>
                      <a:pt x="24" y="20"/>
                    </a:cubicBezTo>
                    <a:cubicBezTo>
                      <a:pt x="23" y="20"/>
                      <a:pt x="23" y="20"/>
                      <a:pt x="22" y="20"/>
                    </a:cubicBezTo>
                    <a:cubicBezTo>
                      <a:pt x="19" y="19"/>
                      <a:pt x="16" y="19"/>
                      <a:pt x="13" y="17"/>
                    </a:cubicBezTo>
                    <a:cubicBezTo>
                      <a:pt x="8" y="15"/>
                      <a:pt x="3" y="9"/>
                      <a:pt x="1"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84" name="Freeform 216"/>
              <p:cNvSpPr>
                <a:spLocks/>
              </p:cNvSpPr>
              <p:nvPr/>
            </p:nvSpPr>
            <p:spPr bwMode="auto">
              <a:xfrm>
                <a:off x="519" y="1314"/>
                <a:ext cx="5" cy="12"/>
              </a:xfrm>
              <a:custGeom>
                <a:avLst/>
                <a:gdLst>
                  <a:gd name="T0" fmla="*/ 2 w 2"/>
                  <a:gd name="T1" fmla="*/ 5 h 5"/>
                  <a:gd name="T2" fmla="*/ 0 w 2"/>
                  <a:gd name="T3" fmla="*/ 0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cubicBezTo>
                      <a:pt x="1" y="3"/>
                      <a:pt x="1" y="2"/>
                      <a:pt x="0" y="0"/>
                    </a:cubicBezTo>
                    <a:cubicBezTo>
                      <a:pt x="0" y="0"/>
                      <a:pt x="0" y="0"/>
                      <a:pt x="0" y="0"/>
                    </a:cubicBezTo>
                    <a:cubicBezTo>
                      <a:pt x="0" y="2"/>
                      <a:pt x="1" y="3"/>
                      <a:pt x="2"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85" name="Freeform 217"/>
              <p:cNvSpPr>
                <a:spLocks/>
              </p:cNvSpPr>
              <p:nvPr/>
            </p:nvSpPr>
            <p:spPr bwMode="auto">
              <a:xfrm>
                <a:off x="519" y="1302"/>
                <a:ext cx="0" cy="9"/>
              </a:xfrm>
              <a:custGeom>
                <a:avLst/>
                <a:gdLst>
                  <a:gd name="T0" fmla="*/ 4 h 4"/>
                  <a:gd name="T1" fmla="*/ 0 h 4"/>
                  <a:gd name="T2" fmla="*/ 0 h 4"/>
                  <a:gd name="T3" fmla="*/ 4 h 4"/>
                </a:gdLst>
                <a:ahLst/>
                <a:cxnLst>
                  <a:cxn ang="0">
                    <a:pos x="0" y="T0"/>
                  </a:cxn>
                  <a:cxn ang="0">
                    <a:pos x="0" y="T1"/>
                  </a:cxn>
                  <a:cxn ang="0">
                    <a:pos x="0" y="T2"/>
                  </a:cxn>
                  <a:cxn ang="0">
                    <a:pos x="0" y="T3"/>
                  </a:cxn>
                </a:cxnLst>
                <a:rect l="0" t="0" r="r" b="b"/>
                <a:pathLst>
                  <a:path h="4">
                    <a:moveTo>
                      <a:pt x="0" y="4"/>
                    </a:moveTo>
                    <a:cubicBezTo>
                      <a:pt x="0" y="3"/>
                      <a:pt x="0" y="1"/>
                      <a:pt x="0" y="0"/>
                    </a:cubicBezTo>
                    <a:cubicBezTo>
                      <a:pt x="0" y="0"/>
                      <a:pt x="0" y="0"/>
                      <a:pt x="0" y="0"/>
                    </a:cubicBezTo>
                    <a:cubicBezTo>
                      <a:pt x="0" y="1"/>
                      <a:pt x="0" y="2"/>
                      <a:pt x="0"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86" name="Freeform 218"/>
              <p:cNvSpPr>
                <a:spLocks/>
              </p:cNvSpPr>
              <p:nvPr/>
            </p:nvSpPr>
            <p:spPr bwMode="auto">
              <a:xfrm>
                <a:off x="529" y="1330"/>
                <a:ext cx="9" cy="5"/>
              </a:xfrm>
              <a:custGeom>
                <a:avLst/>
                <a:gdLst>
                  <a:gd name="T0" fmla="*/ 4 w 4"/>
                  <a:gd name="T1" fmla="*/ 2 h 2"/>
                  <a:gd name="T2" fmla="*/ 0 w 4"/>
                  <a:gd name="T3" fmla="*/ 0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cubicBezTo>
                      <a:pt x="3" y="1"/>
                      <a:pt x="2" y="0"/>
                      <a:pt x="0" y="0"/>
                    </a:cubicBezTo>
                    <a:cubicBezTo>
                      <a:pt x="0" y="0"/>
                      <a:pt x="0" y="0"/>
                      <a:pt x="0" y="0"/>
                    </a:cubicBezTo>
                    <a:cubicBezTo>
                      <a:pt x="2" y="0"/>
                      <a:pt x="3" y="1"/>
                      <a:pt x="4"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87" name="Freeform 219"/>
              <p:cNvSpPr>
                <a:spLocks/>
              </p:cNvSpPr>
              <p:nvPr/>
            </p:nvSpPr>
            <p:spPr bwMode="auto">
              <a:xfrm>
                <a:off x="413" y="1432"/>
                <a:ext cx="50" cy="33"/>
              </a:xfrm>
              <a:custGeom>
                <a:avLst/>
                <a:gdLst>
                  <a:gd name="T0" fmla="*/ 1 w 21"/>
                  <a:gd name="T1" fmla="*/ 14 h 14"/>
                  <a:gd name="T2" fmla="*/ 0 w 21"/>
                  <a:gd name="T3" fmla="*/ 10 h 14"/>
                  <a:gd name="T4" fmla="*/ 3 w 21"/>
                  <a:gd name="T5" fmla="*/ 6 h 14"/>
                  <a:gd name="T6" fmla="*/ 12 w 21"/>
                  <a:gd name="T7" fmla="*/ 5 h 14"/>
                  <a:gd name="T8" fmla="*/ 16 w 21"/>
                  <a:gd name="T9" fmla="*/ 5 h 14"/>
                  <a:gd name="T10" fmla="*/ 19 w 21"/>
                  <a:gd name="T11" fmla="*/ 4 h 14"/>
                  <a:gd name="T12" fmla="*/ 20 w 21"/>
                  <a:gd name="T13" fmla="*/ 1 h 14"/>
                  <a:gd name="T14" fmla="*/ 21 w 21"/>
                  <a:gd name="T15" fmla="*/ 0 h 14"/>
                  <a:gd name="T16" fmla="*/ 21 w 21"/>
                  <a:gd name="T17" fmla="*/ 2 h 14"/>
                  <a:gd name="T18" fmla="*/ 18 w 21"/>
                  <a:gd name="T19" fmla="*/ 5 h 14"/>
                  <a:gd name="T20" fmla="*/ 8 w 21"/>
                  <a:gd name="T21" fmla="*/ 5 h 14"/>
                  <a:gd name="T22" fmla="*/ 3 w 21"/>
                  <a:gd name="T23" fmla="*/ 6 h 14"/>
                  <a:gd name="T24" fmla="*/ 1 w 21"/>
                  <a:gd name="T25" fmla="*/ 9 h 14"/>
                  <a:gd name="T26" fmla="*/ 1 w 21"/>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4">
                    <a:moveTo>
                      <a:pt x="1" y="14"/>
                    </a:moveTo>
                    <a:cubicBezTo>
                      <a:pt x="1" y="14"/>
                      <a:pt x="0" y="13"/>
                      <a:pt x="0" y="10"/>
                    </a:cubicBezTo>
                    <a:cubicBezTo>
                      <a:pt x="1" y="9"/>
                      <a:pt x="1" y="7"/>
                      <a:pt x="3" y="6"/>
                    </a:cubicBezTo>
                    <a:cubicBezTo>
                      <a:pt x="5" y="5"/>
                      <a:pt x="8" y="4"/>
                      <a:pt x="12" y="5"/>
                    </a:cubicBezTo>
                    <a:cubicBezTo>
                      <a:pt x="14" y="5"/>
                      <a:pt x="15" y="5"/>
                      <a:pt x="16" y="5"/>
                    </a:cubicBezTo>
                    <a:cubicBezTo>
                      <a:pt x="17" y="5"/>
                      <a:pt x="18" y="4"/>
                      <a:pt x="19" y="4"/>
                    </a:cubicBezTo>
                    <a:cubicBezTo>
                      <a:pt x="20" y="3"/>
                      <a:pt x="20" y="2"/>
                      <a:pt x="20" y="1"/>
                    </a:cubicBezTo>
                    <a:cubicBezTo>
                      <a:pt x="21" y="0"/>
                      <a:pt x="21" y="0"/>
                      <a:pt x="21" y="0"/>
                    </a:cubicBezTo>
                    <a:cubicBezTo>
                      <a:pt x="21" y="0"/>
                      <a:pt x="21" y="0"/>
                      <a:pt x="21" y="2"/>
                    </a:cubicBezTo>
                    <a:cubicBezTo>
                      <a:pt x="20" y="3"/>
                      <a:pt x="20" y="5"/>
                      <a:pt x="18" y="5"/>
                    </a:cubicBezTo>
                    <a:cubicBezTo>
                      <a:pt x="15" y="6"/>
                      <a:pt x="12" y="5"/>
                      <a:pt x="8" y="5"/>
                    </a:cubicBezTo>
                    <a:cubicBezTo>
                      <a:pt x="5" y="5"/>
                      <a:pt x="4" y="6"/>
                      <a:pt x="3" y="6"/>
                    </a:cubicBezTo>
                    <a:cubicBezTo>
                      <a:pt x="2" y="7"/>
                      <a:pt x="1" y="7"/>
                      <a:pt x="1" y="9"/>
                    </a:cubicBezTo>
                    <a:cubicBezTo>
                      <a:pt x="0" y="11"/>
                      <a:pt x="0" y="12"/>
                      <a:pt x="1" y="1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88" name="Freeform 220"/>
              <p:cNvSpPr>
                <a:spLocks/>
              </p:cNvSpPr>
              <p:nvPr/>
            </p:nvSpPr>
            <p:spPr bwMode="auto">
              <a:xfrm>
                <a:off x="413" y="1432"/>
                <a:ext cx="50" cy="33"/>
              </a:xfrm>
              <a:custGeom>
                <a:avLst/>
                <a:gdLst>
                  <a:gd name="T0" fmla="*/ 1 w 21"/>
                  <a:gd name="T1" fmla="*/ 14 h 14"/>
                  <a:gd name="T2" fmla="*/ 1 w 21"/>
                  <a:gd name="T3" fmla="*/ 14 h 14"/>
                  <a:gd name="T4" fmla="*/ 0 w 21"/>
                  <a:gd name="T5" fmla="*/ 13 h 14"/>
                  <a:gd name="T6" fmla="*/ 3 w 21"/>
                  <a:gd name="T7" fmla="*/ 6 h 14"/>
                  <a:gd name="T8" fmla="*/ 13 w 21"/>
                  <a:gd name="T9" fmla="*/ 5 h 14"/>
                  <a:gd name="T10" fmla="*/ 19 w 21"/>
                  <a:gd name="T11" fmla="*/ 4 h 14"/>
                  <a:gd name="T12" fmla="*/ 20 w 21"/>
                  <a:gd name="T13" fmla="*/ 1 h 14"/>
                  <a:gd name="T14" fmla="*/ 21 w 21"/>
                  <a:gd name="T15" fmla="*/ 0 h 14"/>
                  <a:gd name="T16" fmla="*/ 21 w 21"/>
                  <a:gd name="T17" fmla="*/ 0 h 14"/>
                  <a:gd name="T18" fmla="*/ 21 w 21"/>
                  <a:gd name="T19" fmla="*/ 0 h 14"/>
                  <a:gd name="T20" fmla="*/ 21 w 21"/>
                  <a:gd name="T21" fmla="*/ 0 h 14"/>
                  <a:gd name="T22" fmla="*/ 21 w 21"/>
                  <a:gd name="T23" fmla="*/ 0 h 14"/>
                  <a:gd name="T24" fmla="*/ 21 w 21"/>
                  <a:gd name="T25" fmla="*/ 0 h 14"/>
                  <a:gd name="T26" fmla="*/ 21 w 21"/>
                  <a:gd name="T27" fmla="*/ 0 h 14"/>
                  <a:gd name="T28" fmla="*/ 21 w 21"/>
                  <a:gd name="T29" fmla="*/ 0 h 14"/>
                  <a:gd name="T30" fmla="*/ 21 w 21"/>
                  <a:gd name="T31" fmla="*/ 0 h 14"/>
                  <a:gd name="T32" fmla="*/ 21 w 21"/>
                  <a:gd name="T33" fmla="*/ 0 h 14"/>
                  <a:gd name="T34" fmla="*/ 21 w 21"/>
                  <a:gd name="T35" fmla="*/ 0 h 14"/>
                  <a:gd name="T36" fmla="*/ 21 w 21"/>
                  <a:gd name="T37" fmla="*/ 0 h 14"/>
                  <a:gd name="T38" fmla="*/ 21 w 21"/>
                  <a:gd name="T39" fmla="*/ 0 h 14"/>
                  <a:gd name="T40" fmla="*/ 21 w 21"/>
                  <a:gd name="T41" fmla="*/ 0 h 14"/>
                  <a:gd name="T42" fmla="*/ 21 w 21"/>
                  <a:gd name="T43" fmla="*/ 0 h 14"/>
                  <a:gd name="T44" fmla="*/ 21 w 21"/>
                  <a:gd name="T45" fmla="*/ 0 h 14"/>
                  <a:gd name="T46" fmla="*/ 21 w 21"/>
                  <a:gd name="T47" fmla="*/ 0 h 14"/>
                  <a:gd name="T48" fmla="*/ 21 w 21"/>
                  <a:gd name="T49" fmla="*/ 0 h 14"/>
                  <a:gd name="T50" fmla="*/ 21 w 21"/>
                  <a:gd name="T51" fmla="*/ 0 h 14"/>
                  <a:gd name="T52" fmla="*/ 21 w 21"/>
                  <a:gd name="T53" fmla="*/ 0 h 14"/>
                  <a:gd name="T54" fmla="*/ 21 w 21"/>
                  <a:gd name="T55" fmla="*/ 0 h 14"/>
                  <a:gd name="T56" fmla="*/ 21 w 21"/>
                  <a:gd name="T57" fmla="*/ 0 h 14"/>
                  <a:gd name="T58" fmla="*/ 19 w 21"/>
                  <a:gd name="T59" fmla="*/ 4 h 14"/>
                  <a:gd name="T60" fmla="*/ 8 w 21"/>
                  <a:gd name="T61" fmla="*/ 5 h 14"/>
                  <a:gd name="T62" fmla="*/ 3 w 21"/>
                  <a:gd name="T63" fmla="*/ 6 h 14"/>
                  <a:gd name="T64" fmla="*/ 3 w 21"/>
                  <a:gd name="T65" fmla="*/ 6 h 14"/>
                  <a:gd name="T66" fmla="*/ 0 w 21"/>
                  <a:gd name="T67" fmla="*/ 14 h 14"/>
                  <a:gd name="T68" fmla="*/ 1 w 21"/>
                  <a:gd name="T69" fmla="*/ 14 h 14"/>
                  <a:gd name="T70" fmla="*/ 1 w 21"/>
                  <a:gd name="T71" fmla="*/ 14 h 14"/>
                  <a:gd name="T72" fmla="*/ 3 w 21"/>
                  <a:gd name="T73" fmla="*/ 6 h 14"/>
                  <a:gd name="T74" fmla="*/ 3 w 21"/>
                  <a:gd name="T75" fmla="*/ 6 h 14"/>
                  <a:gd name="T76" fmla="*/ 8 w 21"/>
                  <a:gd name="T77" fmla="*/ 5 h 14"/>
                  <a:gd name="T78" fmla="*/ 19 w 21"/>
                  <a:gd name="T79" fmla="*/ 4 h 14"/>
                  <a:gd name="T80" fmla="*/ 21 w 21"/>
                  <a:gd name="T81" fmla="*/ 0 h 14"/>
                  <a:gd name="T82" fmla="*/ 21 w 21"/>
                  <a:gd name="T83" fmla="*/ 0 h 14"/>
                  <a:gd name="T84" fmla="*/ 21 w 21"/>
                  <a:gd name="T85" fmla="*/ 0 h 14"/>
                  <a:gd name="T86" fmla="*/ 21 w 21"/>
                  <a:gd name="T87" fmla="*/ 0 h 14"/>
                  <a:gd name="T88" fmla="*/ 21 w 21"/>
                  <a:gd name="T89" fmla="*/ 0 h 14"/>
                  <a:gd name="T90" fmla="*/ 21 w 21"/>
                  <a:gd name="T91" fmla="*/ 0 h 14"/>
                  <a:gd name="T92" fmla="*/ 20 w 21"/>
                  <a:gd name="T93" fmla="*/ 1 h 14"/>
                  <a:gd name="T94" fmla="*/ 19 w 21"/>
                  <a:gd name="T95" fmla="*/ 4 h 14"/>
                  <a:gd name="T96" fmla="*/ 12 w 21"/>
                  <a:gd name="T97" fmla="*/ 5 h 14"/>
                  <a:gd name="T98" fmla="*/ 3 w 21"/>
                  <a:gd name="T99" fmla="*/ 6 h 14"/>
                  <a:gd name="T100" fmla="*/ 0 w 21"/>
                  <a:gd name="T101" fmla="*/ 13 h 14"/>
                  <a:gd name="T102" fmla="*/ 0 w 21"/>
                  <a:gd name="T103" fmla="*/ 14 h 14"/>
                  <a:gd name="T104" fmla="*/ 0 w 21"/>
                  <a:gd name="T105" fmla="*/ 14 h 14"/>
                  <a:gd name="T106" fmla="*/ 0 w 21"/>
                  <a:gd name="T107" fmla="*/ 14 h 14"/>
                  <a:gd name="T108" fmla="*/ 1 w 21"/>
                  <a:gd name="T109" fmla="*/ 14 h 14"/>
                  <a:gd name="T110" fmla="*/ 1 w 21"/>
                  <a:gd name="T111" fmla="*/ 14 h 14"/>
                  <a:gd name="T112" fmla="*/ 0 w 21"/>
                  <a:gd name="T113" fmla="*/ 14 h 14"/>
                  <a:gd name="T114" fmla="*/ 1 w 21"/>
                  <a:gd name="T115" fmla="*/ 14 h 14"/>
                  <a:gd name="T116" fmla="*/ 1 w 21"/>
                  <a:gd name="T117" fmla="*/ 14 h 14"/>
                  <a:gd name="T118" fmla="*/ 1 w 21"/>
                  <a:gd name="T119" fmla="*/ 14 h 14"/>
                  <a:gd name="T120" fmla="*/ 1 w 21"/>
                  <a:gd name="T1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4">
                    <a:moveTo>
                      <a:pt x="1" y="14"/>
                    </a:moveTo>
                    <a:cubicBezTo>
                      <a:pt x="1" y="14"/>
                      <a:pt x="1" y="14"/>
                      <a:pt x="1" y="14"/>
                    </a:cubicBezTo>
                    <a:cubicBezTo>
                      <a:pt x="1" y="14"/>
                      <a:pt x="1" y="14"/>
                      <a:pt x="1" y="14"/>
                    </a:cubicBezTo>
                    <a:cubicBezTo>
                      <a:pt x="1" y="14"/>
                      <a:pt x="1" y="14"/>
                      <a:pt x="1" y="14"/>
                    </a:cubicBezTo>
                    <a:cubicBezTo>
                      <a:pt x="1" y="14"/>
                      <a:pt x="1" y="14"/>
                      <a:pt x="1" y="14"/>
                    </a:cubicBezTo>
                    <a:cubicBezTo>
                      <a:pt x="1" y="14"/>
                      <a:pt x="0" y="13"/>
                      <a:pt x="0" y="13"/>
                    </a:cubicBezTo>
                    <a:cubicBezTo>
                      <a:pt x="0" y="12"/>
                      <a:pt x="0" y="12"/>
                      <a:pt x="0" y="10"/>
                    </a:cubicBezTo>
                    <a:cubicBezTo>
                      <a:pt x="1" y="9"/>
                      <a:pt x="1" y="7"/>
                      <a:pt x="3" y="6"/>
                    </a:cubicBezTo>
                    <a:cubicBezTo>
                      <a:pt x="3" y="6"/>
                      <a:pt x="3" y="6"/>
                      <a:pt x="3" y="6"/>
                    </a:cubicBezTo>
                    <a:cubicBezTo>
                      <a:pt x="5" y="5"/>
                      <a:pt x="8" y="4"/>
                      <a:pt x="13" y="5"/>
                    </a:cubicBezTo>
                    <a:cubicBezTo>
                      <a:pt x="14" y="5"/>
                      <a:pt x="15" y="5"/>
                      <a:pt x="16" y="5"/>
                    </a:cubicBezTo>
                    <a:cubicBezTo>
                      <a:pt x="17" y="5"/>
                      <a:pt x="18" y="4"/>
                      <a:pt x="19" y="4"/>
                    </a:cubicBezTo>
                    <a:cubicBezTo>
                      <a:pt x="19" y="4"/>
                      <a:pt x="19" y="4"/>
                      <a:pt x="19" y="4"/>
                    </a:cubicBezTo>
                    <a:cubicBezTo>
                      <a:pt x="20" y="3"/>
                      <a:pt x="20" y="2"/>
                      <a:pt x="20" y="1"/>
                    </a:cubicBezTo>
                    <a:cubicBezTo>
                      <a:pt x="21" y="1"/>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2"/>
                    </a:cubicBezTo>
                    <a:cubicBezTo>
                      <a:pt x="21" y="2"/>
                      <a:pt x="20" y="4"/>
                      <a:pt x="19" y="4"/>
                    </a:cubicBezTo>
                    <a:cubicBezTo>
                      <a:pt x="19" y="5"/>
                      <a:pt x="18" y="5"/>
                      <a:pt x="18" y="5"/>
                    </a:cubicBezTo>
                    <a:cubicBezTo>
                      <a:pt x="15" y="6"/>
                      <a:pt x="12" y="5"/>
                      <a:pt x="8" y="5"/>
                    </a:cubicBezTo>
                    <a:cubicBezTo>
                      <a:pt x="5" y="5"/>
                      <a:pt x="4" y="6"/>
                      <a:pt x="3" y="6"/>
                    </a:cubicBezTo>
                    <a:cubicBezTo>
                      <a:pt x="3" y="6"/>
                      <a:pt x="3" y="6"/>
                      <a:pt x="3" y="6"/>
                    </a:cubicBezTo>
                    <a:cubicBezTo>
                      <a:pt x="3" y="6"/>
                      <a:pt x="3" y="6"/>
                      <a:pt x="3" y="6"/>
                    </a:cubicBezTo>
                    <a:cubicBezTo>
                      <a:pt x="3" y="6"/>
                      <a:pt x="3" y="6"/>
                      <a:pt x="3" y="6"/>
                    </a:cubicBezTo>
                    <a:cubicBezTo>
                      <a:pt x="2" y="7"/>
                      <a:pt x="1" y="7"/>
                      <a:pt x="1" y="9"/>
                    </a:cubicBezTo>
                    <a:cubicBezTo>
                      <a:pt x="0" y="11"/>
                      <a:pt x="0" y="12"/>
                      <a:pt x="0" y="14"/>
                    </a:cubicBezTo>
                    <a:cubicBezTo>
                      <a:pt x="0" y="14"/>
                      <a:pt x="0" y="14"/>
                      <a:pt x="0" y="14"/>
                    </a:cubicBezTo>
                    <a:cubicBezTo>
                      <a:pt x="1" y="14"/>
                      <a:pt x="1" y="14"/>
                      <a:pt x="1" y="14"/>
                    </a:cubicBezTo>
                    <a:cubicBezTo>
                      <a:pt x="1" y="14"/>
                      <a:pt x="1" y="14"/>
                      <a:pt x="1" y="14"/>
                    </a:cubicBezTo>
                    <a:cubicBezTo>
                      <a:pt x="1" y="14"/>
                      <a:pt x="1" y="14"/>
                      <a:pt x="1" y="14"/>
                    </a:cubicBezTo>
                    <a:cubicBezTo>
                      <a:pt x="0" y="12"/>
                      <a:pt x="0" y="11"/>
                      <a:pt x="1" y="9"/>
                    </a:cubicBezTo>
                    <a:cubicBezTo>
                      <a:pt x="1" y="7"/>
                      <a:pt x="2" y="7"/>
                      <a:pt x="3" y="6"/>
                    </a:cubicBezTo>
                    <a:cubicBezTo>
                      <a:pt x="3" y="6"/>
                      <a:pt x="3" y="6"/>
                      <a:pt x="3" y="6"/>
                    </a:cubicBezTo>
                    <a:cubicBezTo>
                      <a:pt x="3" y="6"/>
                      <a:pt x="3" y="6"/>
                      <a:pt x="3" y="6"/>
                    </a:cubicBezTo>
                    <a:cubicBezTo>
                      <a:pt x="3" y="6"/>
                      <a:pt x="3" y="6"/>
                      <a:pt x="3" y="6"/>
                    </a:cubicBezTo>
                    <a:cubicBezTo>
                      <a:pt x="4" y="6"/>
                      <a:pt x="5" y="5"/>
                      <a:pt x="8" y="5"/>
                    </a:cubicBezTo>
                    <a:cubicBezTo>
                      <a:pt x="12" y="5"/>
                      <a:pt x="15" y="6"/>
                      <a:pt x="18" y="5"/>
                    </a:cubicBezTo>
                    <a:cubicBezTo>
                      <a:pt x="18" y="5"/>
                      <a:pt x="19" y="5"/>
                      <a:pt x="19" y="4"/>
                    </a:cubicBezTo>
                    <a:cubicBezTo>
                      <a:pt x="20" y="4"/>
                      <a:pt x="21" y="2"/>
                      <a:pt x="21" y="2"/>
                    </a:cubicBezTo>
                    <a:cubicBezTo>
                      <a:pt x="21" y="1"/>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0" y="1"/>
                    </a:cubicBezTo>
                    <a:cubicBezTo>
                      <a:pt x="20" y="2"/>
                      <a:pt x="20" y="3"/>
                      <a:pt x="19" y="4"/>
                    </a:cubicBezTo>
                    <a:cubicBezTo>
                      <a:pt x="19" y="4"/>
                      <a:pt x="19" y="4"/>
                      <a:pt x="19" y="4"/>
                    </a:cubicBezTo>
                    <a:cubicBezTo>
                      <a:pt x="18" y="4"/>
                      <a:pt x="17" y="5"/>
                      <a:pt x="16" y="5"/>
                    </a:cubicBezTo>
                    <a:cubicBezTo>
                      <a:pt x="15" y="5"/>
                      <a:pt x="14" y="5"/>
                      <a:pt x="12" y="5"/>
                    </a:cubicBezTo>
                    <a:cubicBezTo>
                      <a:pt x="8" y="4"/>
                      <a:pt x="5" y="5"/>
                      <a:pt x="3" y="6"/>
                    </a:cubicBezTo>
                    <a:cubicBezTo>
                      <a:pt x="3" y="6"/>
                      <a:pt x="3" y="6"/>
                      <a:pt x="3" y="6"/>
                    </a:cubicBezTo>
                    <a:cubicBezTo>
                      <a:pt x="1" y="7"/>
                      <a:pt x="1" y="9"/>
                      <a:pt x="0" y="10"/>
                    </a:cubicBezTo>
                    <a:cubicBezTo>
                      <a:pt x="0" y="12"/>
                      <a:pt x="0" y="13"/>
                      <a:pt x="0" y="13"/>
                    </a:cubicBezTo>
                    <a:cubicBezTo>
                      <a:pt x="0" y="13"/>
                      <a:pt x="0" y="13"/>
                      <a:pt x="0" y="14"/>
                    </a:cubicBezTo>
                    <a:cubicBezTo>
                      <a:pt x="0" y="14"/>
                      <a:pt x="0" y="14"/>
                      <a:pt x="0" y="14"/>
                    </a:cubicBezTo>
                    <a:cubicBezTo>
                      <a:pt x="0" y="14"/>
                      <a:pt x="0" y="14"/>
                      <a:pt x="0" y="14"/>
                    </a:cubicBezTo>
                    <a:cubicBezTo>
                      <a:pt x="0" y="14"/>
                      <a:pt x="0" y="14"/>
                      <a:pt x="0" y="14"/>
                    </a:cubicBezTo>
                    <a:cubicBezTo>
                      <a:pt x="1" y="14"/>
                      <a:pt x="1" y="14"/>
                      <a:pt x="1" y="14"/>
                    </a:cubicBezTo>
                    <a:cubicBezTo>
                      <a:pt x="0" y="14"/>
                      <a:pt x="0" y="14"/>
                      <a:pt x="0" y="14"/>
                    </a:cubicBezTo>
                    <a:cubicBezTo>
                      <a:pt x="0" y="14"/>
                      <a:pt x="0" y="14"/>
                      <a:pt x="0" y="14"/>
                    </a:cubicBezTo>
                    <a:cubicBezTo>
                      <a:pt x="1" y="14"/>
                      <a:pt x="1" y="14"/>
                      <a:pt x="1" y="14"/>
                    </a:cubicBezTo>
                    <a:cubicBezTo>
                      <a:pt x="0" y="14"/>
                      <a:pt x="0" y="14"/>
                      <a:pt x="0" y="14"/>
                    </a:cubicBezTo>
                    <a:cubicBezTo>
                      <a:pt x="1" y="14"/>
                      <a:pt x="1" y="14"/>
                      <a:pt x="1" y="14"/>
                    </a:cubicBezTo>
                    <a:cubicBezTo>
                      <a:pt x="1" y="14"/>
                      <a:pt x="1" y="14"/>
                      <a:pt x="1"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89" name="Freeform 221"/>
              <p:cNvSpPr>
                <a:spLocks/>
              </p:cNvSpPr>
              <p:nvPr/>
            </p:nvSpPr>
            <p:spPr bwMode="auto">
              <a:xfrm>
                <a:off x="429" y="1444"/>
                <a:ext cx="5" cy="4"/>
              </a:xfrm>
              <a:custGeom>
                <a:avLst/>
                <a:gdLst>
                  <a:gd name="T0" fmla="*/ 0 w 2"/>
                  <a:gd name="T1" fmla="*/ 1 h 2"/>
                  <a:gd name="T2" fmla="*/ 1 w 2"/>
                  <a:gd name="T3" fmla="*/ 1 h 2"/>
                  <a:gd name="T4" fmla="*/ 2 w 2"/>
                  <a:gd name="T5" fmla="*/ 2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0"/>
                      <a:pt x="1" y="0"/>
                      <a:pt x="1" y="1"/>
                    </a:cubicBezTo>
                    <a:cubicBezTo>
                      <a:pt x="2" y="1"/>
                      <a:pt x="2" y="2"/>
                      <a:pt x="2" y="2"/>
                    </a:cubicBezTo>
                    <a:cubicBezTo>
                      <a:pt x="2" y="2"/>
                      <a:pt x="1" y="2"/>
                      <a:pt x="1" y="2"/>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90" name="Freeform 222"/>
              <p:cNvSpPr>
                <a:spLocks/>
              </p:cNvSpPr>
              <p:nvPr/>
            </p:nvSpPr>
            <p:spPr bwMode="auto">
              <a:xfrm>
                <a:off x="429" y="1444"/>
                <a:ext cx="5" cy="4"/>
              </a:xfrm>
              <a:custGeom>
                <a:avLst/>
                <a:gdLst>
                  <a:gd name="T0" fmla="*/ 0 w 2"/>
                  <a:gd name="T1" fmla="*/ 1 h 2"/>
                  <a:gd name="T2" fmla="*/ 0 w 2"/>
                  <a:gd name="T3" fmla="*/ 1 h 2"/>
                  <a:gd name="T4" fmla="*/ 1 w 2"/>
                  <a:gd name="T5" fmla="*/ 0 h 2"/>
                  <a:gd name="T6" fmla="*/ 1 w 2"/>
                  <a:gd name="T7" fmla="*/ 1 h 2"/>
                  <a:gd name="T8" fmla="*/ 2 w 2"/>
                  <a:gd name="T9" fmla="*/ 1 h 2"/>
                  <a:gd name="T10" fmla="*/ 2 w 2"/>
                  <a:gd name="T11" fmla="*/ 2 h 2"/>
                  <a:gd name="T12" fmla="*/ 1 w 2"/>
                  <a:gd name="T13" fmla="*/ 2 h 2"/>
                  <a:gd name="T14" fmla="*/ 1 w 2"/>
                  <a:gd name="T15" fmla="*/ 2 h 2"/>
                  <a:gd name="T16" fmla="*/ 0 w 2"/>
                  <a:gd name="T17" fmla="*/ 1 h 2"/>
                  <a:gd name="T18" fmla="*/ 0 w 2"/>
                  <a:gd name="T19" fmla="*/ 1 h 2"/>
                  <a:gd name="T20" fmla="*/ 0 w 2"/>
                  <a:gd name="T21" fmla="*/ 1 h 2"/>
                  <a:gd name="T22" fmla="*/ 0 w 2"/>
                  <a:gd name="T23" fmla="*/ 1 h 2"/>
                  <a:gd name="T24" fmla="*/ 0 w 2"/>
                  <a:gd name="T25" fmla="*/ 1 h 2"/>
                  <a:gd name="T26" fmla="*/ 1 w 2"/>
                  <a:gd name="T27" fmla="*/ 2 h 2"/>
                  <a:gd name="T28" fmla="*/ 1 w 2"/>
                  <a:gd name="T29" fmla="*/ 2 h 2"/>
                  <a:gd name="T30" fmla="*/ 2 w 2"/>
                  <a:gd name="T31" fmla="*/ 2 h 2"/>
                  <a:gd name="T32" fmla="*/ 2 w 2"/>
                  <a:gd name="T33" fmla="*/ 1 h 2"/>
                  <a:gd name="T34" fmla="*/ 1 w 2"/>
                  <a:gd name="T35" fmla="*/ 1 h 2"/>
                  <a:gd name="T36" fmla="*/ 1 w 2"/>
                  <a:gd name="T37" fmla="*/ 0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0"/>
                      <a:pt x="1" y="0"/>
                      <a:pt x="1" y="0"/>
                    </a:cubicBezTo>
                    <a:cubicBezTo>
                      <a:pt x="1" y="0"/>
                      <a:pt x="1" y="0"/>
                      <a:pt x="1" y="1"/>
                    </a:cubicBezTo>
                    <a:cubicBezTo>
                      <a:pt x="2" y="1"/>
                      <a:pt x="2" y="1"/>
                      <a:pt x="2" y="1"/>
                    </a:cubicBezTo>
                    <a:cubicBezTo>
                      <a:pt x="2" y="1"/>
                      <a:pt x="2" y="2"/>
                      <a:pt x="2" y="2"/>
                    </a:cubicBezTo>
                    <a:cubicBezTo>
                      <a:pt x="2" y="2"/>
                      <a:pt x="2" y="2"/>
                      <a:pt x="1" y="2"/>
                    </a:cubicBezTo>
                    <a:cubicBezTo>
                      <a:pt x="1" y="2"/>
                      <a:pt x="1" y="2"/>
                      <a:pt x="1" y="2"/>
                    </a:cubicBezTo>
                    <a:cubicBezTo>
                      <a:pt x="0" y="2"/>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2" y="2"/>
                      <a:pt x="2" y="2"/>
                      <a:pt x="2" y="2"/>
                    </a:cubicBezTo>
                    <a:cubicBezTo>
                      <a:pt x="2" y="2"/>
                      <a:pt x="2" y="1"/>
                      <a:pt x="2" y="1"/>
                    </a:cubicBezTo>
                    <a:cubicBezTo>
                      <a:pt x="2" y="1"/>
                      <a:pt x="2" y="1"/>
                      <a:pt x="1" y="1"/>
                    </a:cubicBezTo>
                    <a:cubicBezTo>
                      <a:pt x="1" y="0"/>
                      <a:pt x="1" y="0"/>
                      <a:pt x="1" y="0"/>
                    </a:cubicBezTo>
                    <a:cubicBezTo>
                      <a:pt x="1" y="0"/>
                      <a:pt x="0" y="0"/>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91" name="Freeform 223"/>
              <p:cNvSpPr>
                <a:spLocks/>
              </p:cNvSpPr>
              <p:nvPr/>
            </p:nvSpPr>
            <p:spPr bwMode="auto">
              <a:xfrm>
                <a:off x="425" y="1446"/>
                <a:ext cx="4" cy="5"/>
              </a:xfrm>
              <a:custGeom>
                <a:avLst/>
                <a:gdLst>
                  <a:gd name="T0" fmla="*/ 0 w 2"/>
                  <a:gd name="T1" fmla="*/ 0 h 2"/>
                  <a:gd name="T2" fmla="*/ 1 w 2"/>
                  <a:gd name="T3" fmla="*/ 0 h 2"/>
                  <a:gd name="T4" fmla="*/ 2 w 2"/>
                  <a:gd name="T5" fmla="*/ 1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1" y="0"/>
                      <a:pt x="1" y="0"/>
                    </a:cubicBezTo>
                    <a:cubicBezTo>
                      <a:pt x="2" y="0"/>
                      <a:pt x="2" y="1"/>
                      <a:pt x="2" y="1"/>
                    </a:cubicBezTo>
                    <a:cubicBezTo>
                      <a:pt x="1" y="2"/>
                      <a:pt x="1" y="2"/>
                      <a:pt x="1" y="1"/>
                    </a:cubicBezTo>
                    <a:cubicBezTo>
                      <a:pt x="0" y="1"/>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92" name="Freeform 224"/>
              <p:cNvSpPr>
                <a:spLocks/>
              </p:cNvSpPr>
              <p:nvPr/>
            </p:nvSpPr>
            <p:spPr bwMode="auto">
              <a:xfrm>
                <a:off x="425" y="1446"/>
                <a:ext cx="4" cy="2"/>
              </a:xfrm>
              <a:custGeom>
                <a:avLst/>
                <a:gdLst>
                  <a:gd name="T0" fmla="*/ 0 w 2"/>
                  <a:gd name="T1" fmla="*/ 0 h 1"/>
                  <a:gd name="T2" fmla="*/ 0 w 2"/>
                  <a:gd name="T3" fmla="*/ 0 h 1"/>
                  <a:gd name="T4" fmla="*/ 1 w 2"/>
                  <a:gd name="T5" fmla="*/ 0 h 1"/>
                  <a:gd name="T6" fmla="*/ 1 w 2"/>
                  <a:gd name="T7" fmla="*/ 0 h 1"/>
                  <a:gd name="T8" fmla="*/ 2 w 2"/>
                  <a:gd name="T9" fmla="*/ 1 h 1"/>
                  <a:gd name="T10" fmla="*/ 2 w 2"/>
                  <a:gd name="T11" fmla="*/ 1 h 1"/>
                  <a:gd name="T12" fmla="*/ 1 w 2"/>
                  <a:gd name="T13" fmla="*/ 1 h 1"/>
                  <a:gd name="T14" fmla="*/ 1 w 2"/>
                  <a:gd name="T15" fmla="*/ 1 h 1"/>
                  <a:gd name="T16" fmla="*/ 0 w 2"/>
                  <a:gd name="T17" fmla="*/ 1 h 1"/>
                  <a:gd name="T18" fmla="*/ 0 w 2"/>
                  <a:gd name="T19" fmla="*/ 0 h 1"/>
                  <a:gd name="T20" fmla="*/ 0 w 2"/>
                  <a:gd name="T21" fmla="*/ 0 h 1"/>
                  <a:gd name="T22" fmla="*/ 0 w 2"/>
                  <a:gd name="T23" fmla="*/ 0 h 1"/>
                  <a:gd name="T24" fmla="*/ 0 w 2"/>
                  <a:gd name="T25" fmla="*/ 1 h 1"/>
                  <a:gd name="T26" fmla="*/ 1 w 2"/>
                  <a:gd name="T27" fmla="*/ 1 h 1"/>
                  <a:gd name="T28" fmla="*/ 1 w 2"/>
                  <a:gd name="T29" fmla="*/ 1 h 1"/>
                  <a:gd name="T30" fmla="*/ 2 w 2"/>
                  <a:gd name="T31" fmla="*/ 1 h 1"/>
                  <a:gd name="T32" fmla="*/ 2 w 2"/>
                  <a:gd name="T33" fmla="*/ 1 h 1"/>
                  <a:gd name="T34" fmla="*/ 1 w 2"/>
                  <a:gd name="T35" fmla="*/ 0 h 1"/>
                  <a:gd name="T36" fmla="*/ 1 w 2"/>
                  <a:gd name="T37" fmla="*/ 0 h 1"/>
                  <a:gd name="T38" fmla="*/ 0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0" y="0"/>
                    </a:moveTo>
                    <a:cubicBezTo>
                      <a:pt x="0" y="0"/>
                      <a:pt x="0" y="0"/>
                      <a:pt x="0" y="0"/>
                    </a:cubicBezTo>
                    <a:cubicBezTo>
                      <a:pt x="0" y="0"/>
                      <a:pt x="0" y="0"/>
                      <a:pt x="1" y="0"/>
                    </a:cubicBezTo>
                    <a:cubicBezTo>
                      <a:pt x="1" y="0"/>
                      <a:pt x="1" y="0"/>
                      <a:pt x="1" y="0"/>
                    </a:cubicBezTo>
                    <a:cubicBezTo>
                      <a:pt x="1" y="0"/>
                      <a:pt x="2" y="0"/>
                      <a:pt x="2" y="1"/>
                    </a:cubicBezTo>
                    <a:cubicBezTo>
                      <a:pt x="2" y="1"/>
                      <a:pt x="2" y="1"/>
                      <a:pt x="2" y="1"/>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1"/>
                      <a:pt x="1" y="1"/>
                      <a:pt x="1" y="1"/>
                    </a:cubicBezTo>
                    <a:cubicBezTo>
                      <a:pt x="1" y="1"/>
                      <a:pt x="2" y="1"/>
                      <a:pt x="2" y="1"/>
                    </a:cubicBezTo>
                    <a:cubicBezTo>
                      <a:pt x="2" y="1"/>
                      <a:pt x="2" y="1"/>
                      <a:pt x="2" y="1"/>
                    </a:cubicBezTo>
                    <a:cubicBezTo>
                      <a:pt x="2"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93" name="Freeform 225"/>
              <p:cNvSpPr>
                <a:spLocks/>
              </p:cNvSpPr>
              <p:nvPr/>
            </p:nvSpPr>
            <p:spPr bwMode="auto">
              <a:xfrm>
                <a:off x="418" y="1451"/>
                <a:ext cx="4" cy="2"/>
              </a:xfrm>
              <a:custGeom>
                <a:avLst/>
                <a:gdLst>
                  <a:gd name="T0" fmla="*/ 0 w 2"/>
                  <a:gd name="T1" fmla="*/ 0 h 1"/>
                  <a:gd name="T2" fmla="*/ 1 w 2"/>
                  <a:gd name="T3" fmla="*/ 0 h 1"/>
                  <a:gd name="T4" fmla="*/ 1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1" y="0"/>
                      <a:pt x="2" y="1"/>
                      <a:pt x="1" y="1"/>
                    </a:cubicBezTo>
                    <a:cubicBezTo>
                      <a:pt x="1" y="1"/>
                      <a:pt x="1" y="1"/>
                      <a:pt x="1" y="1"/>
                    </a:cubicBezTo>
                    <a:cubicBezTo>
                      <a:pt x="0" y="1"/>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94" name="Freeform 226"/>
              <p:cNvSpPr>
                <a:spLocks/>
              </p:cNvSpPr>
              <p:nvPr/>
            </p:nvSpPr>
            <p:spPr bwMode="auto">
              <a:xfrm>
                <a:off x="418" y="1451"/>
                <a:ext cx="2" cy="2"/>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0 w 1"/>
                  <a:gd name="T17" fmla="*/ 0 h 1"/>
                  <a:gd name="T18" fmla="*/ 0 w 1"/>
                  <a:gd name="T19" fmla="*/ 0 h 1"/>
                  <a:gd name="T20" fmla="*/ 0 w 1"/>
                  <a:gd name="T21" fmla="*/ 0 h 1"/>
                  <a:gd name="T22" fmla="*/ 0 w 1"/>
                  <a:gd name="T23" fmla="*/ 0 h 1"/>
                  <a:gd name="T24" fmla="*/ 0 w 1"/>
                  <a:gd name="T25" fmla="*/ 0 h 1"/>
                  <a:gd name="T26" fmla="*/ 1 w 1"/>
                  <a:gd name="T27" fmla="*/ 1 h 1"/>
                  <a:gd name="T28" fmla="*/ 1 w 1"/>
                  <a:gd name="T29" fmla="*/ 1 h 1"/>
                  <a:gd name="T30" fmla="*/ 1 w 1"/>
                  <a:gd name="T31" fmla="*/ 1 h 1"/>
                  <a:gd name="T32" fmla="*/ 1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95" name="Freeform 227"/>
              <p:cNvSpPr>
                <a:spLocks/>
              </p:cNvSpPr>
              <p:nvPr/>
            </p:nvSpPr>
            <p:spPr bwMode="auto">
              <a:xfrm>
                <a:off x="420" y="1446"/>
                <a:ext cx="5" cy="5"/>
              </a:xfrm>
              <a:custGeom>
                <a:avLst/>
                <a:gdLst>
                  <a:gd name="T0" fmla="*/ 1 w 2"/>
                  <a:gd name="T1" fmla="*/ 1 h 2"/>
                  <a:gd name="T2" fmla="*/ 1 w 2"/>
                  <a:gd name="T3" fmla="*/ 1 h 2"/>
                  <a:gd name="T4" fmla="*/ 2 w 2"/>
                  <a:gd name="T5" fmla="*/ 2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0"/>
                      <a:pt x="1" y="0"/>
                      <a:pt x="1" y="1"/>
                    </a:cubicBezTo>
                    <a:cubicBezTo>
                      <a:pt x="2" y="1"/>
                      <a:pt x="2" y="2"/>
                      <a:pt x="2" y="2"/>
                    </a:cubicBezTo>
                    <a:cubicBezTo>
                      <a:pt x="2" y="2"/>
                      <a:pt x="1" y="2"/>
                      <a:pt x="1" y="2"/>
                    </a:cubicBezTo>
                    <a:cubicBezTo>
                      <a:pt x="1" y="2"/>
                      <a:pt x="0"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96" name="Freeform 228"/>
              <p:cNvSpPr>
                <a:spLocks/>
              </p:cNvSpPr>
              <p:nvPr/>
            </p:nvSpPr>
            <p:spPr bwMode="auto">
              <a:xfrm>
                <a:off x="420" y="1448"/>
                <a:ext cx="5" cy="3"/>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1 h 1"/>
                  <a:gd name="T12" fmla="*/ 1 w 2"/>
                  <a:gd name="T13" fmla="*/ 1 h 1"/>
                  <a:gd name="T14" fmla="*/ 1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1 h 1"/>
                  <a:gd name="T28" fmla="*/ 1 w 2"/>
                  <a:gd name="T29" fmla="*/ 1 h 1"/>
                  <a:gd name="T30" fmla="*/ 2 w 2"/>
                  <a:gd name="T31" fmla="*/ 1 h 1"/>
                  <a:gd name="T32" fmla="*/ 2 w 2"/>
                  <a:gd name="T33" fmla="*/ 0 h 1"/>
                  <a:gd name="T34" fmla="*/ 1 w 2"/>
                  <a:gd name="T35" fmla="*/ 0 h 1"/>
                  <a:gd name="T36" fmla="*/ 1 w 2"/>
                  <a:gd name="T37" fmla="*/ 0 h 1"/>
                  <a:gd name="T38" fmla="*/ 1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0"/>
                    </a:move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1" y="1"/>
                    </a:cubicBezTo>
                    <a:cubicBezTo>
                      <a:pt x="1" y="1"/>
                      <a:pt x="1" y="1"/>
                      <a:pt x="1" y="1"/>
                    </a:cubicBezTo>
                    <a:cubicBezTo>
                      <a:pt x="1" y="1"/>
                      <a:pt x="1" y="0"/>
                      <a:pt x="1" y="0"/>
                    </a:cubicBezTo>
                    <a:cubicBezTo>
                      <a:pt x="0" y="0"/>
                      <a:pt x="0" y="0"/>
                      <a:pt x="1" y="0"/>
                    </a:cubicBezTo>
                    <a:cubicBezTo>
                      <a:pt x="1" y="0"/>
                      <a:pt x="1" y="0"/>
                      <a:pt x="1" y="0"/>
                    </a:cubicBezTo>
                    <a:cubicBezTo>
                      <a:pt x="1" y="0"/>
                      <a:pt x="1" y="0"/>
                      <a:pt x="1" y="0"/>
                    </a:cubicBezTo>
                    <a:cubicBezTo>
                      <a:pt x="0" y="0"/>
                      <a:pt x="0" y="0"/>
                      <a:pt x="1" y="0"/>
                    </a:cubicBezTo>
                    <a:cubicBezTo>
                      <a:pt x="1" y="0"/>
                      <a:pt x="1" y="1"/>
                      <a:pt x="1" y="1"/>
                    </a:cubicBezTo>
                    <a:cubicBezTo>
                      <a:pt x="1" y="1"/>
                      <a:pt x="1" y="1"/>
                      <a:pt x="1"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97" name="Freeform 229"/>
              <p:cNvSpPr>
                <a:spLocks/>
              </p:cNvSpPr>
              <p:nvPr/>
            </p:nvSpPr>
            <p:spPr bwMode="auto">
              <a:xfrm>
                <a:off x="415" y="1453"/>
                <a:ext cx="5" cy="2"/>
              </a:xfrm>
              <a:custGeom>
                <a:avLst/>
                <a:gdLst>
                  <a:gd name="T0" fmla="*/ 1 w 2"/>
                  <a:gd name="T1" fmla="*/ 0 h 1"/>
                  <a:gd name="T2" fmla="*/ 1 w 2"/>
                  <a:gd name="T3" fmla="*/ 0 h 1"/>
                  <a:gd name="T4" fmla="*/ 1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1" y="0"/>
                    </a:cubicBezTo>
                    <a:cubicBezTo>
                      <a:pt x="1" y="1"/>
                      <a:pt x="2" y="1"/>
                      <a:pt x="1" y="1"/>
                    </a:cubicBezTo>
                    <a:cubicBezTo>
                      <a:pt x="1" y="1"/>
                      <a:pt x="1" y="1"/>
                      <a:pt x="1" y="1"/>
                    </a:cubicBezTo>
                    <a:cubicBezTo>
                      <a:pt x="1" y="1"/>
                      <a:pt x="0"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98" name="Freeform 230"/>
              <p:cNvSpPr>
                <a:spLocks/>
              </p:cNvSpPr>
              <p:nvPr/>
            </p:nvSpPr>
            <p:spPr bwMode="auto">
              <a:xfrm>
                <a:off x="418" y="1453"/>
                <a:ext cx="2" cy="2"/>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1" y="1"/>
                      <a:pt x="0" y="1"/>
                    </a:cubicBezTo>
                    <a:cubicBezTo>
                      <a:pt x="0" y="1"/>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99" name="Freeform 231"/>
              <p:cNvSpPr>
                <a:spLocks/>
              </p:cNvSpPr>
              <p:nvPr/>
            </p:nvSpPr>
            <p:spPr bwMode="auto">
              <a:xfrm>
                <a:off x="415" y="1458"/>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00" name="Freeform 232"/>
              <p:cNvSpPr>
                <a:spLocks/>
              </p:cNvSpPr>
              <p:nvPr/>
            </p:nvSpPr>
            <p:spPr bwMode="auto">
              <a:xfrm>
                <a:off x="415" y="1458"/>
                <a:ext cx="3"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1 w 1"/>
                  <a:gd name="T14" fmla="*/ 1 w 1"/>
                  <a:gd name="T15" fmla="*/ 1 w 1"/>
                  <a:gd name="T16" fmla="*/ 1 w 1"/>
                  <a:gd name="T17" fmla="*/ 1 w 1"/>
                  <a:gd name="T18" fmla="*/ 1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01" name="Freeform 233"/>
              <p:cNvSpPr>
                <a:spLocks/>
              </p:cNvSpPr>
              <p:nvPr/>
            </p:nvSpPr>
            <p:spPr bwMode="auto">
              <a:xfrm>
                <a:off x="415" y="1460"/>
                <a:ext cx="3" cy="3"/>
              </a:xfrm>
              <a:custGeom>
                <a:avLst/>
                <a:gdLst>
                  <a:gd name="T0" fmla="*/ 0 w 1"/>
                  <a:gd name="T1" fmla="*/ 0 h 1"/>
                  <a:gd name="T2" fmla="*/ 1 w 1"/>
                  <a:gd name="T3" fmla="*/ 0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0"/>
                      <a:pt x="1" y="0"/>
                    </a:cubicBezTo>
                    <a:cubicBezTo>
                      <a:pt x="1" y="1"/>
                      <a:pt x="1" y="1"/>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02" name="Freeform 234"/>
              <p:cNvSpPr>
                <a:spLocks/>
              </p:cNvSpPr>
              <p:nvPr/>
            </p:nvSpPr>
            <p:spPr bwMode="auto">
              <a:xfrm>
                <a:off x="415" y="1460"/>
                <a:ext cx="3"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1 w 1"/>
                  <a:gd name="T15" fmla="*/ 1 w 1"/>
                  <a:gd name="T16" fmla="*/ 1 w 1"/>
                  <a:gd name="T17" fmla="*/ 1 w 1"/>
                  <a:gd name="T18" fmla="*/ 1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03" name="Freeform 235"/>
              <p:cNvSpPr>
                <a:spLocks/>
              </p:cNvSpPr>
              <p:nvPr/>
            </p:nvSpPr>
            <p:spPr bwMode="auto">
              <a:xfrm>
                <a:off x="434" y="1444"/>
                <a:ext cx="5" cy="4"/>
              </a:xfrm>
              <a:custGeom>
                <a:avLst/>
                <a:gdLst>
                  <a:gd name="T0" fmla="*/ 1 w 2"/>
                  <a:gd name="T1" fmla="*/ 0 h 2"/>
                  <a:gd name="T2" fmla="*/ 2 w 2"/>
                  <a:gd name="T3" fmla="*/ 1 h 2"/>
                  <a:gd name="T4" fmla="*/ 2 w 2"/>
                  <a:gd name="T5" fmla="*/ 2 h 2"/>
                  <a:gd name="T6" fmla="*/ 1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1" y="0"/>
                      <a:pt x="2" y="1"/>
                    </a:cubicBezTo>
                    <a:cubicBezTo>
                      <a:pt x="2" y="1"/>
                      <a:pt x="2" y="2"/>
                      <a:pt x="2" y="2"/>
                    </a:cubicBezTo>
                    <a:cubicBezTo>
                      <a:pt x="2" y="2"/>
                      <a:pt x="1" y="2"/>
                      <a:pt x="1" y="2"/>
                    </a:cubicBezTo>
                    <a:cubicBezTo>
                      <a:pt x="1" y="1"/>
                      <a:pt x="0"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04" name="Freeform 236"/>
              <p:cNvSpPr>
                <a:spLocks/>
              </p:cNvSpPr>
              <p:nvPr/>
            </p:nvSpPr>
            <p:spPr bwMode="auto">
              <a:xfrm>
                <a:off x="437" y="1444"/>
                <a:ext cx="2" cy="4"/>
              </a:xfrm>
              <a:custGeom>
                <a:avLst/>
                <a:gdLst>
                  <a:gd name="T0" fmla="*/ 0 w 1"/>
                  <a:gd name="T1" fmla="*/ 0 h 2"/>
                  <a:gd name="T2" fmla="*/ 0 w 1"/>
                  <a:gd name="T3" fmla="*/ 0 h 2"/>
                  <a:gd name="T4" fmla="*/ 0 w 1"/>
                  <a:gd name="T5" fmla="*/ 0 h 2"/>
                  <a:gd name="T6" fmla="*/ 1 w 1"/>
                  <a:gd name="T7" fmla="*/ 1 h 2"/>
                  <a:gd name="T8" fmla="*/ 1 w 1"/>
                  <a:gd name="T9" fmla="*/ 1 h 2"/>
                  <a:gd name="T10" fmla="*/ 1 w 1"/>
                  <a:gd name="T11" fmla="*/ 2 h 2"/>
                  <a:gd name="T12" fmla="*/ 0 w 1"/>
                  <a:gd name="T13" fmla="*/ 2 h 2"/>
                  <a:gd name="T14" fmla="*/ 0 w 1"/>
                  <a:gd name="T15" fmla="*/ 2 h 2"/>
                  <a:gd name="T16" fmla="*/ 0 w 1"/>
                  <a:gd name="T17" fmla="*/ 1 h 2"/>
                  <a:gd name="T18" fmla="*/ 0 w 1"/>
                  <a:gd name="T19" fmla="*/ 0 h 2"/>
                  <a:gd name="T20" fmla="*/ 0 w 1"/>
                  <a:gd name="T21" fmla="*/ 0 h 2"/>
                  <a:gd name="T22" fmla="*/ 0 w 1"/>
                  <a:gd name="T23" fmla="*/ 0 h 2"/>
                  <a:gd name="T24" fmla="*/ 0 w 1"/>
                  <a:gd name="T25" fmla="*/ 1 h 2"/>
                  <a:gd name="T26" fmla="*/ 0 w 1"/>
                  <a:gd name="T27" fmla="*/ 2 h 2"/>
                  <a:gd name="T28" fmla="*/ 0 w 1"/>
                  <a:gd name="T29" fmla="*/ 2 h 2"/>
                  <a:gd name="T30" fmla="*/ 1 w 1"/>
                  <a:gd name="T31" fmla="*/ 2 h 2"/>
                  <a:gd name="T32" fmla="*/ 1 w 1"/>
                  <a:gd name="T33" fmla="*/ 1 h 2"/>
                  <a:gd name="T34" fmla="*/ 1 w 1"/>
                  <a:gd name="T35" fmla="*/ 1 h 2"/>
                  <a:gd name="T36" fmla="*/ 0 w 1"/>
                  <a:gd name="T37" fmla="*/ 0 h 2"/>
                  <a:gd name="T38" fmla="*/ 0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0"/>
                    </a:moveTo>
                    <a:cubicBezTo>
                      <a:pt x="0" y="0"/>
                      <a:pt x="0" y="0"/>
                      <a:pt x="0" y="0"/>
                    </a:cubicBezTo>
                    <a:cubicBezTo>
                      <a:pt x="0" y="0"/>
                      <a:pt x="0" y="0"/>
                      <a:pt x="0" y="0"/>
                    </a:cubicBezTo>
                    <a:cubicBezTo>
                      <a:pt x="0" y="0"/>
                      <a:pt x="1" y="1"/>
                      <a:pt x="1" y="1"/>
                    </a:cubicBezTo>
                    <a:cubicBezTo>
                      <a:pt x="1" y="1"/>
                      <a:pt x="1" y="1"/>
                      <a:pt x="1" y="1"/>
                    </a:cubicBezTo>
                    <a:cubicBezTo>
                      <a:pt x="1" y="2"/>
                      <a:pt x="1" y="2"/>
                      <a:pt x="1" y="2"/>
                    </a:cubicBezTo>
                    <a:cubicBezTo>
                      <a:pt x="1" y="2"/>
                      <a:pt x="1" y="2"/>
                      <a:pt x="0" y="2"/>
                    </a:cubicBezTo>
                    <a:cubicBezTo>
                      <a:pt x="0" y="2"/>
                      <a:pt x="0" y="2"/>
                      <a:pt x="0" y="2"/>
                    </a:cubicBezTo>
                    <a:cubicBezTo>
                      <a:pt x="0" y="1"/>
                      <a:pt x="0" y="1"/>
                      <a:pt x="0" y="1"/>
                    </a:cubicBezTo>
                    <a:cubicBezTo>
                      <a:pt x="0" y="1"/>
                      <a:pt x="0" y="1"/>
                      <a:pt x="0"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05" name="Freeform 237"/>
              <p:cNvSpPr>
                <a:spLocks/>
              </p:cNvSpPr>
              <p:nvPr/>
            </p:nvSpPr>
            <p:spPr bwMode="auto">
              <a:xfrm>
                <a:off x="415" y="1463"/>
                <a:ext cx="3" cy="2"/>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0"/>
                      <a:pt x="1" y="0"/>
                    </a:cubicBezTo>
                    <a:cubicBezTo>
                      <a:pt x="1" y="1"/>
                      <a:pt x="1" y="1"/>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06" name="Freeform 238"/>
              <p:cNvSpPr>
                <a:spLocks/>
              </p:cNvSpPr>
              <p:nvPr/>
            </p:nvSpPr>
            <p:spPr bwMode="auto">
              <a:xfrm>
                <a:off x="415" y="1463"/>
                <a:ext cx="3" cy="2"/>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1 w 1"/>
                  <a:gd name="T27" fmla="*/ 0 h 1"/>
                  <a:gd name="T28" fmla="*/ 1 w 1"/>
                  <a:gd name="T29" fmla="*/ 1 h 1"/>
                  <a:gd name="T30" fmla="*/ 1 w 1"/>
                  <a:gd name="T31" fmla="*/ 0 h 1"/>
                  <a:gd name="T32" fmla="*/ 1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07" name="Freeform 239"/>
              <p:cNvSpPr>
                <a:spLocks/>
              </p:cNvSpPr>
              <p:nvPr/>
            </p:nvSpPr>
            <p:spPr bwMode="auto">
              <a:xfrm>
                <a:off x="446" y="1446"/>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1"/>
                      <a:pt x="0" y="1"/>
                    </a:cubicBezTo>
                    <a:cubicBezTo>
                      <a:pt x="0" y="1"/>
                      <a:pt x="0" y="0"/>
                      <a:pt x="0" y="0"/>
                    </a:cubicBezTo>
                    <a:cubicBezTo>
                      <a:pt x="0" y="0"/>
                      <a:pt x="1" y="0"/>
                      <a:pt x="1" y="0"/>
                    </a:cubicBezTo>
                    <a:cubicBezTo>
                      <a:pt x="1" y="0"/>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08" name="Freeform 240"/>
              <p:cNvSpPr>
                <a:spLocks/>
              </p:cNvSpPr>
              <p:nvPr/>
            </p:nvSpPr>
            <p:spPr bwMode="auto">
              <a:xfrm>
                <a:off x="446" y="1446"/>
                <a:ext cx="2" cy="2"/>
              </a:xfrm>
              <a:custGeom>
                <a:avLst/>
                <a:gdLst>
                  <a:gd name="T0" fmla="*/ 1 w 1"/>
                  <a:gd name="T1" fmla="*/ 1 h 1"/>
                  <a:gd name="T2" fmla="*/ 1 w 1"/>
                  <a:gd name="T3" fmla="*/ 1 h 1"/>
                  <a:gd name="T4" fmla="*/ 1 w 1"/>
                  <a:gd name="T5" fmla="*/ 1 h 1"/>
                  <a:gd name="T6" fmla="*/ 0 w 1"/>
                  <a:gd name="T7" fmla="*/ 1 h 1"/>
                  <a:gd name="T8" fmla="*/ 0 w 1"/>
                  <a:gd name="T9" fmla="*/ 0 h 1"/>
                  <a:gd name="T10" fmla="*/ 0 w 1"/>
                  <a:gd name="T11" fmla="*/ 0 h 1"/>
                  <a:gd name="T12" fmla="*/ 0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0 w 1"/>
                  <a:gd name="T29" fmla="*/ 0 h 1"/>
                  <a:gd name="T30" fmla="*/ 0 w 1"/>
                  <a:gd name="T31" fmla="*/ 0 h 1"/>
                  <a:gd name="T32" fmla="*/ 0 w 1"/>
                  <a:gd name="T33" fmla="*/ 0 h 1"/>
                  <a:gd name="T34" fmla="*/ 0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0"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09" name="Freeform 241"/>
              <p:cNvSpPr>
                <a:spLocks/>
              </p:cNvSpPr>
              <p:nvPr/>
            </p:nvSpPr>
            <p:spPr bwMode="auto">
              <a:xfrm>
                <a:off x="451" y="1446"/>
                <a:ext cx="2" cy="2"/>
              </a:xfrm>
              <a:custGeom>
                <a:avLst/>
                <a:gdLst>
                  <a:gd name="T0" fmla="*/ 1 w 1"/>
                  <a:gd name="T1" fmla="*/ 1 h 1"/>
                  <a:gd name="T2" fmla="*/ 0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0" y="1"/>
                    </a:cubicBezTo>
                    <a:cubicBezTo>
                      <a:pt x="0" y="1"/>
                      <a:pt x="0" y="0"/>
                      <a:pt x="0" y="0"/>
                    </a:cubicBezTo>
                    <a:cubicBezTo>
                      <a:pt x="0" y="0"/>
                      <a:pt x="1" y="0"/>
                      <a:pt x="1" y="0"/>
                    </a:cubicBezTo>
                    <a:cubicBezTo>
                      <a:pt x="1" y="0"/>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10" name="Freeform 242"/>
              <p:cNvSpPr>
                <a:spLocks/>
              </p:cNvSpPr>
              <p:nvPr/>
            </p:nvSpPr>
            <p:spPr bwMode="auto">
              <a:xfrm>
                <a:off x="451" y="1446"/>
                <a:ext cx="2" cy="2"/>
              </a:xfrm>
              <a:custGeom>
                <a:avLst/>
                <a:gdLst>
                  <a:gd name="T0" fmla="*/ 1 w 1"/>
                  <a:gd name="T1" fmla="*/ 1 h 1"/>
                  <a:gd name="T2" fmla="*/ 1 w 1"/>
                  <a:gd name="T3" fmla="*/ 1 h 1"/>
                  <a:gd name="T4" fmla="*/ 1 w 1"/>
                  <a:gd name="T5" fmla="*/ 1 h 1"/>
                  <a:gd name="T6" fmla="*/ 0 w 1"/>
                  <a:gd name="T7" fmla="*/ 1 h 1"/>
                  <a:gd name="T8" fmla="*/ 0 w 1"/>
                  <a:gd name="T9" fmla="*/ 0 h 1"/>
                  <a:gd name="T10" fmla="*/ 0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0 w 1"/>
                  <a:gd name="T31" fmla="*/ 0 h 1"/>
                  <a:gd name="T32" fmla="*/ 0 w 1"/>
                  <a:gd name="T33" fmla="*/ 0 h 1"/>
                  <a:gd name="T34" fmla="*/ 0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0" y="1"/>
                      <a:pt x="0" y="1"/>
                    </a:cubicBezTo>
                    <a:cubicBezTo>
                      <a:pt x="0" y="1"/>
                      <a:pt x="0" y="1"/>
                      <a:pt x="0" y="0"/>
                    </a:cubicBez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11" name="Freeform 243"/>
              <p:cNvSpPr>
                <a:spLocks/>
              </p:cNvSpPr>
              <p:nvPr/>
            </p:nvSpPr>
            <p:spPr bwMode="auto">
              <a:xfrm>
                <a:off x="458" y="1441"/>
                <a:ext cx="2" cy="5"/>
              </a:xfrm>
              <a:custGeom>
                <a:avLst/>
                <a:gdLst>
                  <a:gd name="T0" fmla="*/ 1 w 1"/>
                  <a:gd name="T1" fmla="*/ 2 h 2"/>
                  <a:gd name="T2" fmla="*/ 1 w 1"/>
                  <a:gd name="T3" fmla="*/ 2 h 2"/>
                  <a:gd name="T4" fmla="*/ 0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0" y="1"/>
                      <a:pt x="0" y="1"/>
                      <a:pt x="0" y="1"/>
                    </a:cubicBezTo>
                    <a:cubicBezTo>
                      <a:pt x="1" y="0"/>
                      <a:pt x="1" y="1"/>
                      <a:pt x="1" y="1"/>
                    </a:cubicBezTo>
                    <a:cubicBezTo>
                      <a:pt x="1"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12" name="Freeform 244"/>
              <p:cNvSpPr>
                <a:spLocks/>
              </p:cNvSpPr>
              <p:nvPr/>
            </p:nvSpPr>
            <p:spPr bwMode="auto">
              <a:xfrm>
                <a:off x="458" y="1444"/>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0" y="0"/>
                      <a:pt x="0" y="0"/>
                    </a:cubicBezTo>
                    <a:cubicBezTo>
                      <a:pt x="0" y="0"/>
                      <a:pt x="0" y="0"/>
                      <a:pt x="0" y="0"/>
                    </a:cubicBezTo>
                    <a:cubicBezTo>
                      <a:pt x="0" y="0"/>
                      <a:pt x="0" y="0"/>
                      <a:pt x="1" y="1"/>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13" name="Freeform 245"/>
              <p:cNvSpPr>
                <a:spLocks/>
              </p:cNvSpPr>
              <p:nvPr/>
            </p:nvSpPr>
            <p:spPr bwMode="auto">
              <a:xfrm>
                <a:off x="455" y="1444"/>
                <a:ext cx="3" cy="4"/>
              </a:xfrm>
              <a:custGeom>
                <a:avLst/>
                <a:gdLst>
                  <a:gd name="T0" fmla="*/ 1 w 1"/>
                  <a:gd name="T1" fmla="*/ 2 h 2"/>
                  <a:gd name="T2" fmla="*/ 0 w 1"/>
                  <a:gd name="T3" fmla="*/ 2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0"/>
                    </a:cubicBezTo>
                    <a:cubicBezTo>
                      <a:pt x="0" y="0"/>
                      <a:pt x="1" y="0"/>
                      <a:pt x="1" y="1"/>
                    </a:cubicBezTo>
                    <a:cubicBezTo>
                      <a:pt x="1" y="1"/>
                      <a:pt x="1"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14" name="Freeform 246"/>
              <p:cNvSpPr>
                <a:spLocks/>
              </p:cNvSpPr>
              <p:nvPr/>
            </p:nvSpPr>
            <p:spPr bwMode="auto">
              <a:xfrm>
                <a:off x="455" y="1444"/>
                <a:ext cx="3" cy="4"/>
              </a:xfrm>
              <a:custGeom>
                <a:avLst/>
                <a:gdLst>
                  <a:gd name="T0" fmla="*/ 1 w 1"/>
                  <a:gd name="T1" fmla="*/ 2 h 2"/>
                  <a:gd name="T2" fmla="*/ 1 w 1"/>
                  <a:gd name="T3" fmla="*/ 2 h 2"/>
                  <a:gd name="T4" fmla="*/ 1 w 1"/>
                  <a:gd name="T5" fmla="*/ 2 h 2"/>
                  <a:gd name="T6" fmla="*/ 0 w 1"/>
                  <a:gd name="T7" fmla="*/ 2 h 2"/>
                  <a:gd name="T8" fmla="*/ 0 w 1"/>
                  <a:gd name="T9" fmla="*/ 1 h 2"/>
                  <a:gd name="T10" fmla="*/ 0 w 1"/>
                  <a:gd name="T11" fmla="*/ 0 h 2"/>
                  <a:gd name="T12" fmla="*/ 0 w 1"/>
                  <a:gd name="T13" fmla="*/ 0 h 2"/>
                  <a:gd name="T14" fmla="*/ 1 w 1"/>
                  <a:gd name="T15" fmla="*/ 1 h 2"/>
                  <a:gd name="T16" fmla="*/ 1 w 1"/>
                  <a:gd name="T17" fmla="*/ 1 h 2"/>
                  <a:gd name="T18" fmla="*/ 1 w 1"/>
                  <a:gd name="T19" fmla="*/ 2 h 2"/>
                  <a:gd name="T20" fmla="*/ 1 w 1"/>
                  <a:gd name="T21" fmla="*/ 2 h 2"/>
                  <a:gd name="T22" fmla="*/ 1 w 1"/>
                  <a:gd name="T23" fmla="*/ 2 h 2"/>
                  <a:gd name="T24" fmla="*/ 1 w 1"/>
                  <a:gd name="T25" fmla="*/ 1 h 2"/>
                  <a:gd name="T26" fmla="*/ 1 w 1"/>
                  <a:gd name="T27" fmla="*/ 1 h 2"/>
                  <a:gd name="T28" fmla="*/ 0 w 1"/>
                  <a:gd name="T29" fmla="*/ 0 h 2"/>
                  <a:gd name="T30" fmla="*/ 0 w 1"/>
                  <a:gd name="T31" fmla="*/ 0 h 2"/>
                  <a:gd name="T32" fmla="*/ 0 w 1"/>
                  <a:gd name="T33" fmla="*/ 1 h 2"/>
                  <a:gd name="T34" fmla="*/ 0 w 1"/>
                  <a:gd name="T35" fmla="*/ 2 h 2"/>
                  <a:gd name="T36" fmla="*/ 1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1" y="2"/>
                    </a:cubicBezTo>
                    <a:cubicBezTo>
                      <a:pt x="0" y="2"/>
                      <a:pt x="0" y="2"/>
                      <a:pt x="0" y="2"/>
                    </a:cubicBezTo>
                    <a:cubicBezTo>
                      <a:pt x="0" y="1"/>
                      <a:pt x="0" y="1"/>
                      <a:pt x="0" y="1"/>
                    </a:cubicBezTo>
                    <a:cubicBezTo>
                      <a:pt x="0" y="1"/>
                      <a:pt x="0" y="1"/>
                      <a:pt x="0" y="0"/>
                    </a:cubicBezTo>
                    <a:cubicBezTo>
                      <a:pt x="0" y="0"/>
                      <a:pt x="0" y="0"/>
                      <a:pt x="0" y="0"/>
                    </a:cubicBezTo>
                    <a:cubicBezTo>
                      <a:pt x="0" y="0"/>
                      <a:pt x="1" y="0"/>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1" y="1"/>
                      <a:pt x="1" y="1"/>
                      <a:pt x="1" y="1"/>
                    </a:cubicBezTo>
                    <a:cubicBezTo>
                      <a:pt x="1" y="0"/>
                      <a:pt x="0" y="0"/>
                      <a:pt x="0" y="0"/>
                    </a:cubicBezTo>
                    <a:cubicBezTo>
                      <a:pt x="0" y="0"/>
                      <a:pt x="0" y="0"/>
                      <a:pt x="0" y="0"/>
                    </a:cubicBezTo>
                    <a:cubicBezTo>
                      <a:pt x="0" y="1"/>
                      <a:pt x="0" y="1"/>
                      <a:pt x="0" y="1"/>
                    </a:cubicBezTo>
                    <a:cubicBezTo>
                      <a:pt x="0" y="1"/>
                      <a:pt x="0" y="1"/>
                      <a:pt x="0" y="2"/>
                    </a:cubicBezTo>
                    <a:cubicBezTo>
                      <a:pt x="0" y="2"/>
                      <a:pt x="0" y="2"/>
                      <a:pt x="1"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15" name="Freeform 247"/>
              <p:cNvSpPr>
                <a:spLocks/>
              </p:cNvSpPr>
              <p:nvPr/>
            </p:nvSpPr>
            <p:spPr bwMode="auto">
              <a:xfrm>
                <a:off x="460" y="1441"/>
                <a:ext cx="3" cy="3"/>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1" y="0"/>
                      <a:pt x="1" y="0"/>
                      <a:pt x="1" y="0"/>
                    </a:cubicBezTo>
                    <a:cubicBezTo>
                      <a:pt x="1" y="0"/>
                      <a:pt x="1"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16" name="Freeform 248"/>
              <p:cNvSpPr>
                <a:spLocks/>
              </p:cNvSpPr>
              <p:nvPr/>
            </p:nvSpPr>
            <p:spPr bwMode="auto">
              <a:xfrm>
                <a:off x="460" y="1441"/>
                <a:ext cx="3" cy="3"/>
              </a:xfrm>
              <a:custGeom>
                <a:avLst/>
                <a:gdLst>
                  <a:gd name="T0" fmla="*/ 1 w 1"/>
                  <a:gd name="T1" fmla="*/ 1 h 1"/>
                  <a:gd name="T2" fmla="*/ 1 w 1"/>
                  <a:gd name="T3" fmla="*/ 1 h 1"/>
                  <a:gd name="T4" fmla="*/ 1 w 1"/>
                  <a:gd name="T5" fmla="*/ 1 h 1"/>
                  <a:gd name="T6" fmla="*/ 1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0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17" name="Freeform 249"/>
              <p:cNvSpPr>
                <a:spLocks/>
              </p:cNvSpPr>
              <p:nvPr/>
            </p:nvSpPr>
            <p:spPr bwMode="auto">
              <a:xfrm>
                <a:off x="463" y="1439"/>
                <a:ext cx="2"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0" y="0"/>
                      <a:pt x="0" y="0"/>
                      <a:pt x="0" y="0"/>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18" name="Freeform 250"/>
              <p:cNvSpPr>
                <a:spLocks/>
              </p:cNvSpPr>
              <p:nvPr/>
            </p:nvSpPr>
            <p:spPr bwMode="auto">
              <a:xfrm>
                <a:off x="463" y="1439"/>
                <a:ext cx="2" cy="0"/>
              </a:xfrm>
              <a:custGeom>
                <a:avLst/>
                <a:gdLst>
                  <a:gd name="T0" fmla="*/ 1 w 1"/>
                  <a:gd name="T1" fmla="*/ 1 w 1"/>
                  <a:gd name="T2" fmla="*/ 0 w 1"/>
                  <a:gd name="T3" fmla="*/ 0 w 1"/>
                  <a:gd name="T4" fmla="*/ 0 w 1"/>
                  <a:gd name="T5" fmla="*/ 0 w 1"/>
                  <a:gd name="T6" fmla="*/ 0 w 1"/>
                  <a:gd name="T7" fmla="*/ 0 w 1"/>
                  <a:gd name="T8" fmla="*/ 1 w 1"/>
                  <a:gd name="T9" fmla="*/ 1 w 1"/>
                  <a:gd name="T10" fmla="*/ 1 w 1"/>
                  <a:gd name="T11" fmla="*/ 1 w 1"/>
                  <a:gd name="T12" fmla="*/ 1 w 1"/>
                  <a:gd name="T13" fmla="*/ 0 w 1"/>
                  <a:gd name="T14" fmla="*/ 0 w 1"/>
                  <a:gd name="T15" fmla="*/ 0 w 1"/>
                  <a:gd name="T16" fmla="*/ 0 w 1"/>
                  <a:gd name="T17" fmla="*/ 0 w 1"/>
                  <a:gd name="T18" fmla="*/ 0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19" name="Freeform 251"/>
              <p:cNvSpPr>
                <a:spLocks/>
              </p:cNvSpPr>
              <p:nvPr/>
            </p:nvSpPr>
            <p:spPr bwMode="auto">
              <a:xfrm>
                <a:off x="463" y="1437"/>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20" name="Freeform 252"/>
              <p:cNvSpPr>
                <a:spLocks/>
              </p:cNvSpPr>
              <p:nvPr/>
            </p:nvSpPr>
            <p:spPr bwMode="auto">
              <a:xfrm>
                <a:off x="463" y="1437"/>
                <a:ext cx="2" cy="0"/>
              </a:xfrm>
              <a:custGeom>
                <a:avLst/>
                <a:gdLst>
                  <a:gd name="T0" fmla="*/ 1 w 1"/>
                  <a:gd name="T1" fmla="*/ 1 w 1"/>
                  <a:gd name="T2" fmla="*/ 1 w 1"/>
                  <a:gd name="T3" fmla="*/ 0 w 1"/>
                  <a:gd name="T4" fmla="*/ 0 w 1"/>
                  <a:gd name="T5" fmla="*/ 0 w 1"/>
                  <a:gd name="T6" fmla="*/ 1 w 1"/>
                  <a:gd name="T7" fmla="*/ 1 w 1"/>
                  <a:gd name="T8" fmla="*/ 1 w 1"/>
                  <a:gd name="T9" fmla="*/ 1 w 1"/>
                  <a:gd name="T10" fmla="*/ 1 w 1"/>
                  <a:gd name="T11" fmla="*/ 1 w 1"/>
                  <a:gd name="T12" fmla="*/ 1 w 1"/>
                  <a:gd name="T13" fmla="*/ 1 w 1"/>
                  <a:gd name="T14" fmla="*/ 1 w 1"/>
                  <a:gd name="T15" fmla="*/ 0 w 1"/>
                  <a:gd name="T16" fmla="*/ 0 w 1"/>
                  <a:gd name="T17" fmla="*/ 0 w 1"/>
                  <a:gd name="T18" fmla="*/ 1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21" name="Freeform 253"/>
              <p:cNvSpPr>
                <a:spLocks/>
              </p:cNvSpPr>
              <p:nvPr/>
            </p:nvSpPr>
            <p:spPr bwMode="auto">
              <a:xfrm>
                <a:off x="441" y="1444"/>
                <a:ext cx="3" cy="4"/>
              </a:xfrm>
              <a:custGeom>
                <a:avLst/>
                <a:gdLst>
                  <a:gd name="T0" fmla="*/ 1 w 1"/>
                  <a:gd name="T1" fmla="*/ 2 h 2"/>
                  <a:gd name="T2" fmla="*/ 0 w 1"/>
                  <a:gd name="T3" fmla="*/ 2 h 2"/>
                  <a:gd name="T4" fmla="*/ 0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1"/>
                    </a:cubicBezTo>
                    <a:cubicBezTo>
                      <a:pt x="0" y="0"/>
                      <a:pt x="1" y="0"/>
                      <a:pt x="1" y="1"/>
                    </a:cubicBezTo>
                    <a:cubicBezTo>
                      <a:pt x="1"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22" name="Freeform 254"/>
              <p:cNvSpPr>
                <a:spLocks/>
              </p:cNvSpPr>
              <p:nvPr/>
            </p:nvSpPr>
            <p:spPr bwMode="auto">
              <a:xfrm>
                <a:off x="441" y="1444"/>
                <a:ext cx="3" cy="4"/>
              </a:xfrm>
              <a:custGeom>
                <a:avLst/>
                <a:gdLst>
                  <a:gd name="T0" fmla="*/ 1 w 1"/>
                  <a:gd name="T1" fmla="*/ 2 h 2"/>
                  <a:gd name="T2" fmla="*/ 1 w 1"/>
                  <a:gd name="T3" fmla="*/ 2 h 2"/>
                  <a:gd name="T4" fmla="*/ 0 w 1"/>
                  <a:gd name="T5" fmla="*/ 2 h 2"/>
                  <a:gd name="T6" fmla="*/ 0 w 1"/>
                  <a:gd name="T7" fmla="*/ 2 h 2"/>
                  <a:gd name="T8" fmla="*/ 0 w 1"/>
                  <a:gd name="T9" fmla="*/ 1 h 2"/>
                  <a:gd name="T10" fmla="*/ 0 w 1"/>
                  <a:gd name="T11" fmla="*/ 1 h 2"/>
                  <a:gd name="T12" fmla="*/ 0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0 w 1"/>
                  <a:gd name="T29" fmla="*/ 0 h 2"/>
                  <a:gd name="T30" fmla="*/ 0 w 1"/>
                  <a:gd name="T31" fmla="*/ 1 h 2"/>
                  <a:gd name="T32" fmla="*/ 0 w 1"/>
                  <a:gd name="T33" fmla="*/ 1 h 2"/>
                  <a:gd name="T34" fmla="*/ 0 w 1"/>
                  <a:gd name="T35" fmla="*/ 2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0" y="2"/>
                    </a:cubicBezTo>
                    <a:cubicBezTo>
                      <a:pt x="0" y="2"/>
                      <a:pt x="0" y="2"/>
                      <a:pt x="0" y="2"/>
                    </a:cubicBezTo>
                    <a:cubicBezTo>
                      <a:pt x="0" y="1"/>
                      <a:pt x="0" y="1"/>
                      <a:pt x="0" y="1"/>
                    </a:cubicBezTo>
                    <a:cubicBezTo>
                      <a:pt x="0" y="1"/>
                      <a:pt x="0" y="1"/>
                      <a:pt x="0" y="1"/>
                    </a:cubicBezTo>
                    <a:cubicBezTo>
                      <a:pt x="0" y="0"/>
                      <a:pt x="0" y="0"/>
                      <a:pt x="0" y="0"/>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0" y="0"/>
                    </a:cubicBezTo>
                    <a:cubicBezTo>
                      <a:pt x="0" y="0"/>
                      <a:pt x="0" y="0"/>
                      <a:pt x="0" y="1"/>
                    </a:cubicBezTo>
                    <a:cubicBezTo>
                      <a:pt x="0" y="1"/>
                      <a:pt x="0" y="1"/>
                      <a:pt x="0" y="1"/>
                    </a:cubicBezTo>
                    <a:cubicBezTo>
                      <a:pt x="0" y="1"/>
                      <a:pt x="0" y="1"/>
                      <a:pt x="0" y="2"/>
                    </a:cubicBezTo>
                    <a:cubicBezTo>
                      <a:pt x="0" y="2"/>
                      <a:pt x="0" y="2"/>
                      <a:pt x="0"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23" name="Freeform 255"/>
              <p:cNvSpPr>
                <a:spLocks/>
              </p:cNvSpPr>
              <p:nvPr/>
            </p:nvSpPr>
            <p:spPr bwMode="auto">
              <a:xfrm>
                <a:off x="463" y="1434"/>
                <a:ext cx="2" cy="0"/>
              </a:xfrm>
              <a:custGeom>
                <a:avLst/>
                <a:gdLst>
                  <a:gd name="T0" fmla="*/ 1 w 1"/>
                  <a:gd name="T1" fmla="*/ 1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24" name="Freeform 256"/>
              <p:cNvSpPr>
                <a:spLocks/>
              </p:cNvSpPr>
              <p:nvPr/>
            </p:nvSpPr>
            <p:spPr bwMode="auto">
              <a:xfrm>
                <a:off x="463" y="1434"/>
                <a:ext cx="2" cy="0"/>
              </a:xfrm>
              <a:custGeom>
                <a:avLst/>
                <a:gdLst>
                  <a:gd name="T0" fmla="*/ 1 w 1"/>
                  <a:gd name="T1" fmla="*/ 1 w 1"/>
                  <a:gd name="T2" fmla="*/ 1 w 1"/>
                  <a:gd name="T3" fmla="*/ 1 w 1"/>
                  <a:gd name="T4" fmla="*/ 0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1 w 1"/>
                  <a:gd name="T18" fmla="*/ 1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1" y="0"/>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25" name="Freeform 257"/>
              <p:cNvSpPr>
                <a:spLocks/>
              </p:cNvSpPr>
              <p:nvPr/>
            </p:nvSpPr>
            <p:spPr bwMode="auto">
              <a:xfrm>
                <a:off x="458" y="1352"/>
                <a:ext cx="78" cy="85"/>
              </a:xfrm>
              <a:custGeom>
                <a:avLst/>
                <a:gdLst>
                  <a:gd name="T0" fmla="*/ 32 w 33"/>
                  <a:gd name="T1" fmla="*/ 3 h 36"/>
                  <a:gd name="T2" fmla="*/ 11 w 33"/>
                  <a:gd name="T3" fmla="*/ 15 h 36"/>
                  <a:gd name="T4" fmla="*/ 33 w 33"/>
                  <a:gd name="T5" fmla="*/ 4 h 36"/>
                  <a:gd name="T6" fmla="*/ 2 w 33"/>
                  <a:gd name="T7" fmla="*/ 36 h 36"/>
                  <a:gd name="T8" fmla="*/ 27 w 33"/>
                  <a:gd name="T9" fmla="*/ 2 h 36"/>
                  <a:gd name="T10" fmla="*/ 32 w 33"/>
                  <a:gd name="T11" fmla="*/ 3 h 36"/>
                </a:gdLst>
                <a:ahLst/>
                <a:cxnLst>
                  <a:cxn ang="0">
                    <a:pos x="T0" y="T1"/>
                  </a:cxn>
                  <a:cxn ang="0">
                    <a:pos x="T2" y="T3"/>
                  </a:cxn>
                  <a:cxn ang="0">
                    <a:pos x="T4" y="T5"/>
                  </a:cxn>
                  <a:cxn ang="0">
                    <a:pos x="T6" y="T7"/>
                  </a:cxn>
                  <a:cxn ang="0">
                    <a:pos x="T8" y="T9"/>
                  </a:cxn>
                  <a:cxn ang="0">
                    <a:pos x="T10" y="T11"/>
                  </a:cxn>
                </a:cxnLst>
                <a:rect l="0" t="0" r="r" b="b"/>
                <a:pathLst>
                  <a:path w="33" h="36">
                    <a:moveTo>
                      <a:pt x="32" y="3"/>
                    </a:moveTo>
                    <a:cubicBezTo>
                      <a:pt x="23" y="5"/>
                      <a:pt x="15" y="6"/>
                      <a:pt x="11" y="15"/>
                    </a:cubicBezTo>
                    <a:cubicBezTo>
                      <a:pt x="17" y="8"/>
                      <a:pt x="24" y="8"/>
                      <a:pt x="33" y="4"/>
                    </a:cubicBezTo>
                    <a:cubicBezTo>
                      <a:pt x="22" y="17"/>
                      <a:pt x="8" y="17"/>
                      <a:pt x="2" y="36"/>
                    </a:cubicBezTo>
                    <a:cubicBezTo>
                      <a:pt x="0" y="26"/>
                      <a:pt x="5" y="0"/>
                      <a:pt x="27" y="2"/>
                    </a:cubicBezTo>
                    <a:cubicBezTo>
                      <a:pt x="30" y="2"/>
                      <a:pt x="31" y="3"/>
                      <a:pt x="3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26" name="Freeform 258"/>
              <p:cNvSpPr>
                <a:spLocks/>
              </p:cNvSpPr>
              <p:nvPr/>
            </p:nvSpPr>
            <p:spPr bwMode="auto">
              <a:xfrm>
                <a:off x="479" y="1363"/>
                <a:ext cx="71" cy="64"/>
              </a:xfrm>
              <a:custGeom>
                <a:avLst/>
                <a:gdLst>
                  <a:gd name="T0" fmla="*/ 25 w 30"/>
                  <a:gd name="T1" fmla="*/ 0 h 27"/>
                  <a:gd name="T2" fmla="*/ 16 w 30"/>
                  <a:gd name="T3" fmla="*/ 20 h 27"/>
                  <a:gd name="T4" fmla="*/ 24 w 30"/>
                  <a:gd name="T5" fmla="*/ 0 h 27"/>
                  <a:gd name="T6" fmla="*/ 0 w 30"/>
                  <a:gd name="T7" fmla="*/ 27 h 27"/>
                  <a:gd name="T8" fmla="*/ 27 w 30"/>
                  <a:gd name="T9" fmla="*/ 6 h 27"/>
                  <a:gd name="T10" fmla="*/ 25 w 30"/>
                  <a:gd name="T11" fmla="*/ 0 h 27"/>
                </a:gdLst>
                <a:ahLst/>
                <a:cxnLst>
                  <a:cxn ang="0">
                    <a:pos x="T0" y="T1"/>
                  </a:cxn>
                  <a:cxn ang="0">
                    <a:pos x="T2" y="T3"/>
                  </a:cxn>
                  <a:cxn ang="0">
                    <a:pos x="T4" y="T5"/>
                  </a:cxn>
                  <a:cxn ang="0">
                    <a:pos x="T6" y="T7"/>
                  </a:cxn>
                  <a:cxn ang="0">
                    <a:pos x="T8" y="T9"/>
                  </a:cxn>
                  <a:cxn ang="0">
                    <a:pos x="T10" y="T11"/>
                  </a:cxn>
                </a:cxnLst>
                <a:rect l="0" t="0" r="r" b="b"/>
                <a:pathLst>
                  <a:path w="30" h="27">
                    <a:moveTo>
                      <a:pt x="25" y="0"/>
                    </a:moveTo>
                    <a:cubicBezTo>
                      <a:pt x="24" y="9"/>
                      <a:pt x="24" y="16"/>
                      <a:pt x="16" y="20"/>
                    </a:cubicBezTo>
                    <a:cubicBezTo>
                      <a:pt x="22" y="14"/>
                      <a:pt x="21" y="8"/>
                      <a:pt x="24" y="0"/>
                    </a:cubicBezTo>
                    <a:cubicBezTo>
                      <a:pt x="11" y="12"/>
                      <a:pt x="12" y="24"/>
                      <a:pt x="0" y="27"/>
                    </a:cubicBezTo>
                    <a:cubicBezTo>
                      <a:pt x="12" y="27"/>
                      <a:pt x="30" y="23"/>
                      <a:pt x="27" y="6"/>
                    </a:cubicBezTo>
                    <a:cubicBezTo>
                      <a:pt x="27" y="3"/>
                      <a:pt x="25" y="1"/>
                      <a:pt x="25"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27" name="Freeform 259"/>
              <p:cNvSpPr>
                <a:spLocks/>
              </p:cNvSpPr>
              <p:nvPr/>
            </p:nvSpPr>
            <p:spPr bwMode="auto">
              <a:xfrm>
                <a:off x="463" y="1399"/>
                <a:ext cx="47" cy="97"/>
              </a:xfrm>
              <a:custGeom>
                <a:avLst/>
                <a:gdLst>
                  <a:gd name="T0" fmla="*/ 18 w 20"/>
                  <a:gd name="T1" fmla="*/ 39 h 41"/>
                  <a:gd name="T2" fmla="*/ 12 w 20"/>
                  <a:gd name="T3" fmla="*/ 40 h 41"/>
                  <a:gd name="T4" fmla="*/ 8 w 20"/>
                  <a:gd name="T5" fmla="*/ 36 h 41"/>
                  <a:gd name="T6" fmla="*/ 9 w 20"/>
                  <a:gd name="T7" fmla="*/ 5 h 41"/>
                  <a:gd name="T8" fmla="*/ 14 w 20"/>
                  <a:gd name="T9" fmla="*/ 1 h 41"/>
                  <a:gd name="T10" fmla="*/ 15 w 20"/>
                  <a:gd name="T11" fmla="*/ 0 h 41"/>
                  <a:gd name="T12" fmla="*/ 4 w 20"/>
                  <a:gd name="T13" fmla="*/ 14 h 41"/>
                  <a:gd name="T14" fmla="*/ 4 w 20"/>
                  <a:gd name="T15" fmla="*/ 30 h 41"/>
                  <a:gd name="T16" fmla="*/ 9 w 20"/>
                  <a:gd name="T17" fmla="*/ 37 h 41"/>
                  <a:gd name="T18" fmla="*/ 15 w 20"/>
                  <a:gd name="T19" fmla="*/ 40 h 41"/>
                  <a:gd name="T20" fmla="*/ 18 w 20"/>
                  <a:gd name="T21" fmla="*/ 39 h 41"/>
                  <a:gd name="T22" fmla="*/ 19 w 20"/>
                  <a:gd name="T23" fmla="*/ 36 h 41"/>
                  <a:gd name="T24" fmla="*/ 17 w 20"/>
                  <a:gd name="T25" fmla="*/ 33 h 41"/>
                  <a:gd name="T26" fmla="*/ 16 w 20"/>
                  <a:gd name="T27" fmla="*/ 33 h 41"/>
                  <a:gd name="T28" fmla="*/ 16 w 20"/>
                  <a:gd name="T29" fmla="*/ 33 h 41"/>
                  <a:gd name="T30" fmla="*/ 17 w 20"/>
                  <a:gd name="T31" fmla="*/ 34 h 41"/>
                  <a:gd name="T32" fmla="*/ 19 w 20"/>
                  <a:gd name="T33" fmla="*/ 36 h 41"/>
                  <a:gd name="T34" fmla="*/ 18 w 20"/>
                  <a:gd name="T35"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41">
                    <a:moveTo>
                      <a:pt x="18" y="39"/>
                    </a:moveTo>
                    <a:cubicBezTo>
                      <a:pt x="17" y="41"/>
                      <a:pt x="14" y="40"/>
                      <a:pt x="12" y="40"/>
                    </a:cubicBezTo>
                    <a:cubicBezTo>
                      <a:pt x="11" y="39"/>
                      <a:pt x="9" y="37"/>
                      <a:pt x="8" y="36"/>
                    </a:cubicBezTo>
                    <a:cubicBezTo>
                      <a:pt x="0" y="28"/>
                      <a:pt x="1" y="14"/>
                      <a:pt x="9" y="5"/>
                    </a:cubicBezTo>
                    <a:cubicBezTo>
                      <a:pt x="11" y="3"/>
                      <a:pt x="12" y="2"/>
                      <a:pt x="14" y="1"/>
                    </a:cubicBezTo>
                    <a:cubicBezTo>
                      <a:pt x="15" y="1"/>
                      <a:pt x="15" y="1"/>
                      <a:pt x="15" y="0"/>
                    </a:cubicBezTo>
                    <a:cubicBezTo>
                      <a:pt x="10" y="3"/>
                      <a:pt x="6" y="8"/>
                      <a:pt x="4" y="14"/>
                    </a:cubicBezTo>
                    <a:cubicBezTo>
                      <a:pt x="2" y="19"/>
                      <a:pt x="2" y="25"/>
                      <a:pt x="4" y="30"/>
                    </a:cubicBezTo>
                    <a:cubicBezTo>
                      <a:pt x="5" y="33"/>
                      <a:pt x="7" y="35"/>
                      <a:pt x="9" y="37"/>
                    </a:cubicBezTo>
                    <a:cubicBezTo>
                      <a:pt x="11" y="39"/>
                      <a:pt x="13" y="40"/>
                      <a:pt x="15" y="40"/>
                    </a:cubicBezTo>
                    <a:cubicBezTo>
                      <a:pt x="17" y="40"/>
                      <a:pt x="18" y="40"/>
                      <a:pt x="18" y="39"/>
                    </a:cubicBezTo>
                    <a:cubicBezTo>
                      <a:pt x="19" y="38"/>
                      <a:pt x="19" y="37"/>
                      <a:pt x="19" y="36"/>
                    </a:cubicBezTo>
                    <a:cubicBezTo>
                      <a:pt x="19" y="35"/>
                      <a:pt x="18" y="34"/>
                      <a:pt x="17" y="33"/>
                    </a:cubicBezTo>
                    <a:cubicBezTo>
                      <a:pt x="17" y="33"/>
                      <a:pt x="17" y="33"/>
                      <a:pt x="16" y="33"/>
                    </a:cubicBezTo>
                    <a:cubicBezTo>
                      <a:pt x="16" y="33"/>
                      <a:pt x="16" y="33"/>
                      <a:pt x="16" y="33"/>
                    </a:cubicBezTo>
                    <a:cubicBezTo>
                      <a:pt x="17" y="33"/>
                      <a:pt x="17" y="33"/>
                      <a:pt x="17" y="34"/>
                    </a:cubicBezTo>
                    <a:cubicBezTo>
                      <a:pt x="18" y="34"/>
                      <a:pt x="19" y="35"/>
                      <a:pt x="19" y="36"/>
                    </a:cubicBezTo>
                    <a:cubicBezTo>
                      <a:pt x="20" y="37"/>
                      <a:pt x="19" y="38"/>
                      <a:pt x="18" y="3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28" name="Freeform 260"/>
              <p:cNvSpPr>
                <a:spLocks/>
              </p:cNvSpPr>
              <p:nvPr/>
            </p:nvSpPr>
            <p:spPr bwMode="auto">
              <a:xfrm>
                <a:off x="465" y="1437"/>
                <a:ext cx="9" cy="7"/>
              </a:xfrm>
              <a:custGeom>
                <a:avLst/>
                <a:gdLst>
                  <a:gd name="T0" fmla="*/ 0 w 4"/>
                  <a:gd name="T1" fmla="*/ 2 h 3"/>
                  <a:gd name="T2" fmla="*/ 1 w 4"/>
                  <a:gd name="T3" fmla="*/ 0 h 3"/>
                  <a:gd name="T4" fmla="*/ 3 w 4"/>
                  <a:gd name="T5" fmla="*/ 1 h 3"/>
                  <a:gd name="T6" fmla="*/ 3 w 4"/>
                  <a:gd name="T7" fmla="*/ 3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0" y="1"/>
                      <a:pt x="0" y="0"/>
                      <a:pt x="1" y="0"/>
                    </a:cubicBezTo>
                    <a:cubicBezTo>
                      <a:pt x="2" y="0"/>
                      <a:pt x="3" y="0"/>
                      <a:pt x="3" y="1"/>
                    </a:cubicBezTo>
                    <a:cubicBezTo>
                      <a:pt x="4" y="2"/>
                      <a:pt x="3" y="3"/>
                      <a:pt x="3" y="3"/>
                    </a:cubicBezTo>
                    <a:cubicBezTo>
                      <a:pt x="2" y="3"/>
                      <a:pt x="1" y="3"/>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1870" name="Group 462"/>
            <p:cNvGrpSpPr>
              <a:grpSpLocks/>
            </p:cNvGrpSpPr>
            <p:nvPr/>
          </p:nvGrpSpPr>
          <p:grpSpPr bwMode="auto">
            <a:xfrm>
              <a:off x="465" y="341"/>
              <a:ext cx="1783" cy="1769"/>
              <a:chOff x="465" y="341"/>
              <a:chExt cx="1783" cy="1769"/>
            </a:xfrm>
            <a:grpFill/>
          </p:grpSpPr>
          <p:sp>
            <p:nvSpPr>
              <p:cNvPr id="1929" name="Freeform 262"/>
              <p:cNvSpPr>
                <a:spLocks/>
              </p:cNvSpPr>
              <p:nvPr/>
            </p:nvSpPr>
            <p:spPr bwMode="auto">
              <a:xfrm>
                <a:off x="465" y="1437"/>
                <a:ext cx="7" cy="7"/>
              </a:xfrm>
              <a:custGeom>
                <a:avLst/>
                <a:gdLst>
                  <a:gd name="T0" fmla="*/ 0 w 3"/>
                  <a:gd name="T1" fmla="*/ 2 h 3"/>
                  <a:gd name="T2" fmla="*/ 0 w 3"/>
                  <a:gd name="T3" fmla="*/ 2 h 3"/>
                  <a:gd name="T4" fmla="*/ 0 w 3"/>
                  <a:gd name="T5" fmla="*/ 1 h 3"/>
                  <a:gd name="T6" fmla="*/ 1 w 3"/>
                  <a:gd name="T7" fmla="*/ 0 h 3"/>
                  <a:gd name="T8" fmla="*/ 2 w 3"/>
                  <a:gd name="T9" fmla="*/ 0 h 3"/>
                  <a:gd name="T10" fmla="*/ 3 w 3"/>
                  <a:gd name="T11" fmla="*/ 1 h 3"/>
                  <a:gd name="T12" fmla="*/ 3 w 3"/>
                  <a:gd name="T13" fmla="*/ 2 h 3"/>
                  <a:gd name="T14" fmla="*/ 3 w 3"/>
                  <a:gd name="T15" fmla="*/ 3 h 3"/>
                  <a:gd name="T16" fmla="*/ 1 w 3"/>
                  <a:gd name="T17" fmla="*/ 3 h 3"/>
                  <a:gd name="T18" fmla="*/ 0 w 3"/>
                  <a:gd name="T19" fmla="*/ 2 h 3"/>
                  <a:gd name="T20" fmla="*/ 0 w 3"/>
                  <a:gd name="T21" fmla="*/ 2 h 3"/>
                  <a:gd name="T22" fmla="*/ 0 w 3"/>
                  <a:gd name="T23" fmla="*/ 2 h 3"/>
                  <a:gd name="T24" fmla="*/ 1 w 3"/>
                  <a:gd name="T25" fmla="*/ 3 h 3"/>
                  <a:gd name="T26" fmla="*/ 3 w 3"/>
                  <a:gd name="T27" fmla="*/ 3 h 3"/>
                  <a:gd name="T28" fmla="*/ 3 w 3"/>
                  <a:gd name="T29" fmla="*/ 2 h 3"/>
                  <a:gd name="T30" fmla="*/ 3 w 3"/>
                  <a:gd name="T31" fmla="*/ 1 h 3"/>
                  <a:gd name="T32" fmla="*/ 2 w 3"/>
                  <a:gd name="T33" fmla="*/ 0 h 3"/>
                  <a:gd name="T34" fmla="*/ 1 w 3"/>
                  <a:gd name="T35" fmla="*/ 0 h 3"/>
                  <a:gd name="T36" fmla="*/ 0 w 3"/>
                  <a:gd name="T37" fmla="*/ 1 h 3"/>
                  <a:gd name="T38" fmla="*/ 0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2"/>
                    </a:moveTo>
                    <a:cubicBezTo>
                      <a:pt x="0" y="2"/>
                      <a:pt x="0" y="2"/>
                      <a:pt x="0" y="2"/>
                    </a:cubicBezTo>
                    <a:cubicBezTo>
                      <a:pt x="0" y="1"/>
                      <a:pt x="0" y="1"/>
                      <a:pt x="0" y="1"/>
                    </a:cubicBezTo>
                    <a:cubicBezTo>
                      <a:pt x="0" y="0"/>
                      <a:pt x="1" y="0"/>
                      <a:pt x="1" y="0"/>
                    </a:cubicBezTo>
                    <a:cubicBezTo>
                      <a:pt x="1" y="0"/>
                      <a:pt x="2" y="0"/>
                      <a:pt x="2" y="0"/>
                    </a:cubicBezTo>
                    <a:cubicBezTo>
                      <a:pt x="3" y="1"/>
                      <a:pt x="3" y="1"/>
                      <a:pt x="3" y="1"/>
                    </a:cubicBezTo>
                    <a:cubicBezTo>
                      <a:pt x="3" y="2"/>
                      <a:pt x="3" y="2"/>
                      <a:pt x="3" y="2"/>
                    </a:cubicBezTo>
                    <a:cubicBezTo>
                      <a:pt x="3" y="3"/>
                      <a:pt x="3" y="3"/>
                      <a:pt x="3" y="3"/>
                    </a:cubicBezTo>
                    <a:cubicBezTo>
                      <a:pt x="2" y="3"/>
                      <a:pt x="2" y="3"/>
                      <a:pt x="1" y="3"/>
                    </a:cubicBezTo>
                    <a:cubicBezTo>
                      <a:pt x="1" y="3"/>
                      <a:pt x="1" y="2"/>
                      <a:pt x="0" y="2"/>
                    </a:cubicBezTo>
                    <a:cubicBezTo>
                      <a:pt x="0" y="2"/>
                      <a:pt x="0" y="2"/>
                      <a:pt x="0" y="2"/>
                    </a:cubicBezTo>
                    <a:cubicBezTo>
                      <a:pt x="0" y="2"/>
                      <a:pt x="0" y="2"/>
                      <a:pt x="0" y="2"/>
                    </a:cubicBezTo>
                    <a:cubicBezTo>
                      <a:pt x="1" y="2"/>
                      <a:pt x="1" y="3"/>
                      <a:pt x="1" y="3"/>
                    </a:cubicBezTo>
                    <a:cubicBezTo>
                      <a:pt x="2" y="3"/>
                      <a:pt x="2" y="3"/>
                      <a:pt x="3" y="3"/>
                    </a:cubicBezTo>
                    <a:cubicBezTo>
                      <a:pt x="3" y="3"/>
                      <a:pt x="3" y="3"/>
                      <a:pt x="3" y="2"/>
                    </a:cubicBezTo>
                    <a:cubicBezTo>
                      <a:pt x="3" y="2"/>
                      <a:pt x="3" y="2"/>
                      <a:pt x="3" y="1"/>
                    </a:cubicBezTo>
                    <a:cubicBezTo>
                      <a:pt x="3" y="1"/>
                      <a:pt x="3" y="0"/>
                      <a:pt x="2" y="0"/>
                    </a:cubicBezTo>
                    <a:cubicBezTo>
                      <a:pt x="2" y="0"/>
                      <a:pt x="1" y="0"/>
                      <a:pt x="1" y="0"/>
                    </a:cubicBezTo>
                    <a:cubicBezTo>
                      <a:pt x="1" y="0"/>
                      <a:pt x="0" y="0"/>
                      <a:pt x="0" y="1"/>
                    </a:cubicBezTo>
                    <a:cubicBezTo>
                      <a:pt x="0" y="1"/>
                      <a:pt x="0" y="1"/>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30" name="Freeform 263"/>
              <p:cNvSpPr>
                <a:spLocks/>
              </p:cNvSpPr>
              <p:nvPr/>
            </p:nvSpPr>
            <p:spPr bwMode="auto">
              <a:xfrm>
                <a:off x="465" y="1446"/>
                <a:ext cx="7" cy="7"/>
              </a:xfrm>
              <a:custGeom>
                <a:avLst/>
                <a:gdLst>
                  <a:gd name="T0" fmla="*/ 0 w 3"/>
                  <a:gd name="T1" fmla="*/ 2 h 3"/>
                  <a:gd name="T2" fmla="*/ 1 w 3"/>
                  <a:gd name="T3" fmla="*/ 0 h 3"/>
                  <a:gd name="T4" fmla="*/ 3 w 3"/>
                  <a:gd name="T5" fmla="*/ 2 h 3"/>
                  <a:gd name="T6" fmla="*/ 2 w 3"/>
                  <a:gd name="T7" fmla="*/ 3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1"/>
                      <a:pt x="0" y="1"/>
                      <a:pt x="1" y="0"/>
                    </a:cubicBezTo>
                    <a:cubicBezTo>
                      <a:pt x="1" y="0"/>
                      <a:pt x="2" y="1"/>
                      <a:pt x="3" y="2"/>
                    </a:cubicBezTo>
                    <a:cubicBezTo>
                      <a:pt x="3" y="2"/>
                      <a:pt x="3" y="3"/>
                      <a:pt x="2" y="3"/>
                    </a:cubicBezTo>
                    <a:cubicBezTo>
                      <a:pt x="1" y="3"/>
                      <a:pt x="1" y="3"/>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31" name="Freeform 264"/>
              <p:cNvSpPr>
                <a:spLocks/>
              </p:cNvSpPr>
              <p:nvPr/>
            </p:nvSpPr>
            <p:spPr bwMode="auto">
              <a:xfrm>
                <a:off x="465" y="1446"/>
                <a:ext cx="7" cy="7"/>
              </a:xfrm>
              <a:custGeom>
                <a:avLst/>
                <a:gdLst>
                  <a:gd name="T0" fmla="*/ 0 w 3"/>
                  <a:gd name="T1" fmla="*/ 2 h 3"/>
                  <a:gd name="T2" fmla="*/ 0 w 3"/>
                  <a:gd name="T3" fmla="*/ 2 h 3"/>
                  <a:gd name="T4" fmla="*/ 0 w 3"/>
                  <a:gd name="T5" fmla="*/ 1 h 3"/>
                  <a:gd name="T6" fmla="*/ 1 w 3"/>
                  <a:gd name="T7" fmla="*/ 0 h 3"/>
                  <a:gd name="T8" fmla="*/ 2 w 3"/>
                  <a:gd name="T9" fmla="*/ 1 h 3"/>
                  <a:gd name="T10" fmla="*/ 3 w 3"/>
                  <a:gd name="T11" fmla="*/ 2 h 3"/>
                  <a:gd name="T12" fmla="*/ 3 w 3"/>
                  <a:gd name="T13" fmla="*/ 3 h 3"/>
                  <a:gd name="T14" fmla="*/ 2 w 3"/>
                  <a:gd name="T15" fmla="*/ 3 h 3"/>
                  <a:gd name="T16" fmla="*/ 1 w 3"/>
                  <a:gd name="T17" fmla="*/ 3 h 3"/>
                  <a:gd name="T18" fmla="*/ 0 w 3"/>
                  <a:gd name="T19" fmla="*/ 2 h 3"/>
                  <a:gd name="T20" fmla="*/ 0 w 3"/>
                  <a:gd name="T21" fmla="*/ 2 h 3"/>
                  <a:gd name="T22" fmla="*/ 0 w 3"/>
                  <a:gd name="T23" fmla="*/ 2 h 3"/>
                  <a:gd name="T24" fmla="*/ 1 w 3"/>
                  <a:gd name="T25" fmla="*/ 3 h 3"/>
                  <a:gd name="T26" fmla="*/ 2 w 3"/>
                  <a:gd name="T27" fmla="*/ 3 h 3"/>
                  <a:gd name="T28" fmla="*/ 3 w 3"/>
                  <a:gd name="T29" fmla="*/ 3 h 3"/>
                  <a:gd name="T30" fmla="*/ 3 w 3"/>
                  <a:gd name="T31" fmla="*/ 2 h 3"/>
                  <a:gd name="T32" fmla="*/ 2 w 3"/>
                  <a:gd name="T33" fmla="*/ 1 h 3"/>
                  <a:gd name="T34" fmla="*/ 1 w 3"/>
                  <a:gd name="T35" fmla="*/ 0 h 3"/>
                  <a:gd name="T36" fmla="*/ 0 w 3"/>
                  <a:gd name="T37" fmla="*/ 1 h 3"/>
                  <a:gd name="T38" fmla="*/ 0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2"/>
                    </a:moveTo>
                    <a:cubicBezTo>
                      <a:pt x="0" y="2"/>
                      <a:pt x="0" y="2"/>
                      <a:pt x="0" y="2"/>
                    </a:cubicBezTo>
                    <a:cubicBezTo>
                      <a:pt x="0" y="2"/>
                      <a:pt x="0" y="1"/>
                      <a:pt x="0" y="1"/>
                    </a:cubicBezTo>
                    <a:cubicBezTo>
                      <a:pt x="0" y="1"/>
                      <a:pt x="0" y="1"/>
                      <a:pt x="1" y="0"/>
                    </a:cubicBezTo>
                    <a:cubicBezTo>
                      <a:pt x="1" y="0"/>
                      <a:pt x="2" y="0"/>
                      <a:pt x="2" y="1"/>
                    </a:cubicBezTo>
                    <a:cubicBezTo>
                      <a:pt x="2" y="1"/>
                      <a:pt x="3" y="1"/>
                      <a:pt x="3" y="2"/>
                    </a:cubicBezTo>
                    <a:cubicBezTo>
                      <a:pt x="3" y="2"/>
                      <a:pt x="3" y="2"/>
                      <a:pt x="3" y="3"/>
                    </a:cubicBezTo>
                    <a:cubicBezTo>
                      <a:pt x="3" y="3"/>
                      <a:pt x="3" y="3"/>
                      <a:pt x="2" y="3"/>
                    </a:cubicBezTo>
                    <a:cubicBezTo>
                      <a:pt x="2" y="3"/>
                      <a:pt x="1" y="3"/>
                      <a:pt x="1" y="3"/>
                    </a:cubicBezTo>
                    <a:cubicBezTo>
                      <a:pt x="1" y="3"/>
                      <a:pt x="0" y="2"/>
                      <a:pt x="0" y="2"/>
                    </a:cubicBezTo>
                    <a:cubicBezTo>
                      <a:pt x="0" y="2"/>
                      <a:pt x="0" y="2"/>
                      <a:pt x="0" y="2"/>
                    </a:cubicBezTo>
                    <a:cubicBezTo>
                      <a:pt x="0" y="2"/>
                      <a:pt x="0" y="2"/>
                      <a:pt x="0" y="2"/>
                    </a:cubicBezTo>
                    <a:cubicBezTo>
                      <a:pt x="0" y="2"/>
                      <a:pt x="1" y="3"/>
                      <a:pt x="1" y="3"/>
                    </a:cubicBezTo>
                    <a:cubicBezTo>
                      <a:pt x="1" y="3"/>
                      <a:pt x="2" y="3"/>
                      <a:pt x="2" y="3"/>
                    </a:cubicBezTo>
                    <a:cubicBezTo>
                      <a:pt x="3" y="3"/>
                      <a:pt x="3" y="3"/>
                      <a:pt x="3" y="3"/>
                    </a:cubicBezTo>
                    <a:cubicBezTo>
                      <a:pt x="3" y="2"/>
                      <a:pt x="3" y="2"/>
                      <a:pt x="3" y="2"/>
                    </a:cubicBezTo>
                    <a:cubicBezTo>
                      <a:pt x="3" y="1"/>
                      <a:pt x="2" y="1"/>
                      <a:pt x="2" y="1"/>
                    </a:cubicBezTo>
                    <a:cubicBezTo>
                      <a:pt x="2" y="0"/>
                      <a:pt x="1" y="0"/>
                      <a:pt x="1" y="0"/>
                    </a:cubicBezTo>
                    <a:cubicBezTo>
                      <a:pt x="0" y="0"/>
                      <a:pt x="0" y="1"/>
                      <a:pt x="0" y="1"/>
                    </a:cubicBezTo>
                    <a:cubicBezTo>
                      <a:pt x="0" y="1"/>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32" name="Freeform 265"/>
              <p:cNvSpPr>
                <a:spLocks/>
              </p:cNvSpPr>
              <p:nvPr/>
            </p:nvSpPr>
            <p:spPr bwMode="auto">
              <a:xfrm>
                <a:off x="467" y="1465"/>
                <a:ext cx="7" cy="7"/>
              </a:xfrm>
              <a:custGeom>
                <a:avLst/>
                <a:gdLst>
                  <a:gd name="T0" fmla="*/ 1 w 3"/>
                  <a:gd name="T1" fmla="*/ 2 h 3"/>
                  <a:gd name="T2" fmla="*/ 1 w 3"/>
                  <a:gd name="T3" fmla="*/ 0 h 3"/>
                  <a:gd name="T4" fmla="*/ 3 w 3"/>
                  <a:gd name="T5" fmla="*/ 1 h 3"/>
                  <a:gd name="T6" fmla="*/ 2 w 3"/>
                  <a:gd name="T7" fmla="*/ 2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1"/>
                      <a:pt x="1" y="0"/>
                      <a:pt x="1" y="0"/>
                    </a:cubicBezTo>
                    <a:cubicBezTo>
                      <a:pt x="2" y="0"/>
                      <a:pt x="2" y="1"/>
                      <a:pt x="3" y="1"/>
                    </a:cubicBezTo>
                    <a:cubicBezTo>
                      <a:pt x="3" y="2"/>
                      <a:pt x="3" y="2"/>
                      <a:pt x="2" y="2"/>
                    </a:cubicBezTo>
                    <a:cubicBezTo>
                      <a:pt x="2" y="3"/>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33" name="Freeform 266"/>
              <p:cNvSpPr>
                <a:spLocks/>
              </p:cNvSpPr>
              <p:nvPr/>
            </p:nvSpPr>
            <p:spPr bwMode="auto">
              <a:xfrm>
                <a:off x="467" y="1465"/>
                <a:ext cx="7" cy="5"/>
              </a:xfrm>
              <a:custGeom>
                <a:avLst/>
                <a:gdLst>
                  <a:gd name="T0" fmla="*/ 1 w 3"/>
                  <a:gd name="T1" fmla="*/ 2 h 2"/>
                  <a:gd name="T2" fmla="*/ 1 w 3"/>
                  <a:gd name="T3" fmla="*/ 2 h 2"/>
                  <a:gd name="T4" fmla="*/ 1 w 3"/>
                  <a:gd name="T5" fmla="*/ 1 h 2"/>
                  <a:gd name="T6" fmla="*/ 1 w 3"/>
                  <a:gd name="T7" fmla="*/ 0 h 2"/>
                  <a:gd name="T8" fmla="*/ 2 w 3"/>
                  <a:gd name="T9" fmla="*/ 0 h 2"/>
                  <a:gd name="T10" fmla="*/ 3 w 3"/>
                  <a:gd name="T11" fmla="*/ 1 h 2"/>
                  <a:gd name="T12" fmla="*/ 3 w 3"/>
                  <a:gd name="T13" fmla="*/ 2 h 2"/>
                  <a:gd name="T14" fmla="*/ 2 w 3"/>
                  <a:gd name="T15" fmla="*/ 2 h 2"/>
                  <a:gd name="T16" fmla="*/ 1 w 3"/>
                  <a:gd name="T17" fmla="*/ 2 h 2"/>
                  <a:gd name="T18" fmla="*/ 1 w 3"/>
                  <a:gd name="T19" fmla="*/ 2 h 2"/>
                  <a:gd name="T20" fmla="*/ 1 w 3"/>
                  <a:gd name="T21" fmla="*/ 2 h 2"/>
                  <a:gd name="T22" fmla="*/ 1 w 3"/>
                  <a:gd name="T23" fmla="*/ 2 h 2"/>
                  <a:gd name="T24" fmla="*/ 1 w 3"/>
                  <a:gd name="T25" fmla="*/ 2 h 2"/>
                  <a:gd name="T26" fmla="*/ 2 w 3"/>
                  <a:gd name="T27" fmla="*/ 2 h 2"/>
                  <a:gd name="T28" fmla="*/ 3 w 3"/>
                  <a:gd name="T29" fmla="*/ 2 h 2"/>
                  <a:gd name="T30" fmla="*/ 3 w 3"/>
                  <a:gd name="T31" fmla="*/ 1 h 2"/>
                  <a:gd name="T32" fmla="*/ 2 w 3"/>
                  <a:gd name="T33" fmla="*/ 0 h 2"/>
                  <a:gd name="T34" fmla="*/ 1 w 3"/>
                  <a:gd name="T35" fmla="*/ 0 h 2"/>
                  <a:gd name="T36" fmla="*/ 1 w 3"/>
                  <a:gd name="T37" fmla="*/ 1 h 2"/>
                  <a:gd name="T38" fmla="*/ 1 w 3"/>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1" y="2"/>
                    </a:moveTo>
                    <a:cubicBezTo>
                      <a:pt x="1" y="2"/>
                      <a:pt x="1" y="2"/>
                      <a:pt x="1" y="2"/>
                    </a:cubicBezTo>
                    <a:cubicBezTo>
                      <a:pt x="1" y="1"/>
                      <a:pt x="1" y="1"/>
                      <a:pt x="1" y="1"/>
                    </a:cubicBezTo>
                    <a:cubicBezTo>
                      <a:pt x="1" y="1"/>
                      <a:pt x="1" y="0"/>
                      <a:pt x="1" y="0"/>
                    </a:cubicBezTo>
                    <a:cubicBezTo>
                      <a:pt x="1" y="0"/>
                      <a:pt x="2" y="0"/>
                      <a:pt x="2" y="0"/>
                    </a:cubicBezTo>
                    <a:cubicBezTo>
                      <a:pt x="2" y="1"/>
                      <a:pt x="3" y="1"/>
                      <a:pt x="3" y="1"/>
                    </a:cubicBezTo>
                    <a:cubicBezTo>
                      <a:pt x="3" y="1"/>
                      <a:pt x="3" y="2"/>
                      <a:pt x="3" y="2"/>
                    </a:cubicBezTo>
                    <a:cubicBezTo>
                      <a:pt x="3" y="2"/>
                      <a:pt x="3"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3" y="2"/>
                      <a:pt x="3" y="2"/>
                      <a:pt x="3" y="2"/>
                    </a:cubicBezTo>
                    <a:cubicBezTo>
                      <a:pt x="3" y="2"/>
                      <a:pt x="3" y="1"/>
                      <a:pt x="3" y="1"/>
                    </a:cubicBezTo>
                    <a:cubicBezTo>
                      <a:pt x="3" y="1"/>
                      <a:pt x="2" y="1"/>
                      <a:pt x="2" y="0"/>
                    </a:cubicBezTo>
                    <a:cubicBezTo>
                      <a:pt x="2" y="0"/>
                      <a:pt x="1" y="0"/>
                      <a:pt x="1" y="0"/>
                    </a:cubicBezTo>
                    <a:cubicBezTo>
                      <a:pt x="1" y="0"/>
                      <a:pt x="1" y="0"/>
                      <a:pt x="1" y="1"/>
                    </a:cubicBezTo>
                    <a:cubicBezTo>
                      <a:pt x="0" y="1"/>
                      <a:pt x="0"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34" name="Freeform 267"/>
              <p:cNvSpPr>
                <a:spLocks/>
              </p:cNvSpPr>
              <p:nvPr/>
            </p:nvSpPr>
            <p:spPr bwMode="auto">
              <a:xfrm>
                <a:off x="465" y="1455"/>
                <a:ext cx="7" cy="8"/>
              </a:xfrm>
              <a:custGeom>
                <a:avLst/>
                <a:gdLst>
                  <a:gd name="T0" fmla="*/ 1 w 3"/>
                  <a:gd name="T1" fmla="*/ 2 h 3"/>
                  <a:gd name="T2" fmla="*/ 1 w 3"/>
                  <a:gd name="T3" fmla="*/ 0 h 3"/>
                  <a:gd name="T4" fmla="*/ 3 w 3"/>
                  <a:gd name="T5" fmla="*/ 1 h 3"/>
                  <a:gd name="T6" fmla="*/ 2 w 3"/>
                  <a:gd name="T7" fmla="*/ 3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1"/>
                      <a:pt x="0" y="1"/>
                      <a:pt x="1" y="0"/>
                    </a:cubicBezTo>
                    <a:cubicBezTo>
                      <a:pt x="2" y="0"/>
                      <a:pt x="3" y="1"/>
                      <a:pt x="3" y="1"/>
                    </a:cubicBezTo>
                    <a:cubicBezTo>
                      <a:pt x="3" y="2"/>
                      <a:pt x="3" y="3"/>
                      <a:pt x="2" y="3"/>
                    </a:cubicBezTo>
                    <a:cubicBezTo>
                      <a:pt x="2" y="3"/>
                      <a:pt x="1" y="3"/>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35" name="Freeform 268"/>
              <p:cNvSpPr>
                <a:spLocks/>
              </p:cNvSpPr>
              <p:nvPr/>
            </p:nvSpPr>
            <p:spPr bwMode="auto">
              <a:xfrm>
                <a:off x="465" y="1455"/>
                <a:ext cx="7" cy="8"/>
              </a:xfrm>
              <a:custGeom>
                <a:avLst/>
                <a:gdLst>
                  <a:gd name="T0" fmla="*/ 1 w 3"/>
                  <a:gd name="T1" fmla="*/ 2 h 3"/>
                  <a:gd name="T2" fmla="*/ 1 w 3"/>
                  <a:gd name="T3" fmla="*/ 2 h 3"/>
                  <a:gd name="T4" fmla="*/ 0 w 3"/>
                  <a:gd name="T5" fmla="*/ 1 h 3"/>
                  <a:gd name="T6" fmla="*/ 1 w 3"/>
                  <a:gd name="T7" fmla="*/ 0 h 3"/>
                  <a:gd name="T8" fmla="*/ 2 w 3"/>
                  <a:gd name="T9" fmla="*/ 1 h 3"/>
                  <a:gd name="T10" fmla="*/ 3 w 3"/>
                  <a:gd name="T11" fmla="*/ 1 h 3"/>
                  <a:gd name="T12" fmla="*/ 3 w 3"/>
                  <a:gd name="T13" fmla="*/ 2 h 3"/>
                  <a:gd name="T14" fmla="*/ 2 w 3"/>
                  <a:gd name="T15" fmla="*/ 3 h 3"/>
                  <a:gd name="T16" fmla="*/ 1 w 3"/>
                  <a:gd name="T17" fmla="*/ 3 h 3"/>
                  <a:gd name="T18" fmla="*/ 1 w 3"/>
                  <a:gd name="T19" fmla="*/ 2 h 3"/>
                  <a:gd name="T20" fmla="*/ 1 w 3"/>
                  <a:gd name="T21" fmla="*/ 2 h 3"/>
                  <a:gd name="T22" fmla="*/ 1 w 3"/>
                  <a:gd name="T23" fmla="*/ 2 h 3"/>
                  <a:gd name="T24" fmla="*/ 1 w 3"/>
                  <a:gd name="T25" fmla="*/ 3 h 3"/>
                  <a:gd name="T26" fmla="*/ 2 w 3"/>
                  <a:gd name="T27" fmla="*/ 3 h 3"/>
                  <a:gd name="T28" fmla="*/ 3 w 3"/>
                  <a:gd name="T29" fmla="*/ 2 h 3"/>
                  <a:gd name="T30" fmla="*/ 3 w 3"/>
                  <a:gd name="T31" fmla="*/ 1 h 3"/>
                  <a:gd name="T32" fmla="*/ 2 w 3"/>
                  <a:gd name="T33" fmla="*/ 1 h 3"/>
                  <a:gd name="T34" fmla="*/ 1 w 3"/>
                  <a:gd name="T35" fmla="*/ 0 h 3"/>
                  <a:gd name="T36" fmla="*/ 0 w 3"/>
                  <a:gd name="T37" fmla="*/ 1 h 3"/>
                  <a:gd name="T38" fmla="*/ 1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2"/>
                    </a:moveTo>
                    <a:cubicBezTo>
                      <a:pt x="1" y="2"/>
                      <a:pt x="1" y="2"/>
                      <a:pt x="1" y="2"/>
                    </a:cubicBezTo>
                    <a:cubicBezTo>
                      <a:pt x="0" y="2"/>
                      <a:pt x="0" y="1"/>
                      <a:pt x="0" y="1"/>
                    </a:cubicBezTo>
                    <a:cubicBezTo>
                      <a:pt x="1" y="1"/>
                      <a:pt x="1" y="0"/>
                      <a:pt x="1" y="0"/>
                    </a:cubicBezTo>
                    <a:cubicBezTo>
                      <a:pt x="1" y="0"/>
                      <a:pt x="2" y="0"/>
                      <a:pt x="2" y="1"/>
                    </a:cubicBezTo>
                    <a:cubicBezTo>
                      <a:pt x="2" y="1"/>
                      <a:pt x="3" y="1"/>
                      <a:pt x="3" y="1"/>
                    </a:cubicBezTo>
                    <a:cubicBezTo>
                      <a:pt x="3" y="2"/>
                      <a:pt x="3" y="2"/>
                      <a:pt x="3" y="2"/>
                    </a:cubicBezTo>
                    <a:cubicBezTo>
                      <a:pt x="3" y="3"/>
                      <a:pt x="3" y="3"/>
                      <a:pt x="2" y="3"/>
                    </a:cubicBezTo>
                    <a:cubicBezTo>
                      <a:pt x="2" y="3"/>
                      <a:pt x="2" y="3"/>
                      <a:pt x="1" y="3"/>
                    </a:cubicBezTo>
                    <a:cubicBezTo>
                      <a:pt x="1" y="2"/>
                      <a:pt x="1" y="2"/>
                      <a:pt x="1" y="2"/>
                    </a:cubicBezTo>
                    <a:cubicBezTo>
                      <a:pt x="1" y="2"/>
                      <a:pt x="1" y="2"/>
                      <a:pt x="1" y="2"/>
                    </a:cubicBezTo>
                    <a:cubicBezTo>
                      <a:pt x="1" y="2"/>
                      <a:pt x="1" y="2"/>
                      <a:pt x="1" y="2"/>
                    </a:cubicBezTo>
                    <a:cubicBezTo>
                      <a:pt x="1" y="2"/>
                      <a:pt x="1" y="2"/>
                      <a:pt x="1" y="3"/>
                    </a:cubicBezTo>
                    <a:cubicBezTo>
                      <a:pt x="2" y="3"/>
                      <a:pt x="2" y="3"/>
                      <a:pt x="2" y="3"/>
                    </a:cubicBezTo>
                    <a:cubicBezTo>
                      <a:pt x="3" y="3"/>
                      <a:pt x="3" y="3"/>
                      <a:pt x="3" y="2"/>
                    </a:cubicBezTo>
                    <a:cubicBezTo>
                      <a:pt x="3" y="2"/>
                      <a:pt x="3" y="2"/>
                      <a:pt x="3" y="1"/>
                    </a:cubicBezTo>
                    <a:cubicBezTo>
                      <a:pt x="3" y="1"/>
                      <a:pt x="2" y="1"/>
                      <a:pt x="2" y="1"/>
                    </a:cubicBezTo>
                    <a:cubicBezTo>
                      <a:pt x="2" y="0"/>
                      <a:pt x="1" y="0"/>
                      <a:pt x="1" y="0"/>
                    </a:cubicBezTo>
                    <a:cubicBezTo>
                      <a:pt x="1" y="0"/>
                      <a:pt x="1" y="1"/>
                      <a:pt x="0" y="1"/>
                    </a:cubicBezTo>
                    <a:cubicBezTo>
                      <a:pt x="0" y="1"/>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36" name="Freeform 269"/>
              <p:cNvSpPr>
                <a:spLocks/>
              </p:cNvSpPr>
              <p:nvPr/>
            </p:nvSpPr>
            <p:spPr bwMode="auto">
              <a:xfrm>
                <a:off x="472" y="1474"/>
                <a:ext cx="5" cy="3"/>
              </a:xfrm>
              <a:custGeom>
                <a:avLst/>
                <a:gdLst>
                  <a:gd name="T0" fmla="*/ 0 w 2"/>
                  <a:gd name="T1" fmla="*/ 1 h 1"/>
                  <a:gd name="T2" fmla="*/ 1 w 2"/>
                  <a:gd name="T3" fmla="*/ 0 h 1"/>
                  <a:gd name="T4" fmla="*/ 2 w 2"/>
                  <a:gd name="T5" fmla="*/ 0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0" y="0"/>
                      <a:pt x="1" y="0"/>
                    </a:cubicBezTo>
                    <a:cubicBezTo>
                      <a:pt x="1" y="0"/>
                      <a:pt x="2" y="0"/>
                      <a:pt x="2" y="0"/>
                    </a:cubicBezTo>
                    <a:cubicBezTo>
                      <a:pt x="2" y="1"/>
                      <a:pt x="2" y="1"/>
                      <a:pt x="2" y="1"/>
                    </a:cubicBezTo>
                    <a:cubicBezTo>
                      <a:pt x="1" y="1"/>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37" name="Freeform 270"/>
              <p:cNvSpPr>
                <a:spLocks/>
              </p:cNvSpPr>
              <p:nvPr/>
            </p:nvSpPr>
            <p:spPr bwMode="auto">
              <a:xfrm>
                <a:off x="472" y="1474"/>
                <a:ext cx="5" cy="3"/>
              </a:xfrm>
              <a:custGeom>
                <a:avLst/>
                <a:gdLst>
                  <a:gd name="T0" fmla="*/ 0 w 2"/>
                  <a:gd name="T1" fmla="*/ 1 h 1"/>
                  <a:gd name="T2" fmla="*/ 0 w 2"/>
                  <a:gd name="T3" fmla="*/ 1 h 1"/>
                  <a:gd name="T4" fmla="*/ 0 w 2"/>
                  <a:gd name="T5" fmla="*/ 0 h 1"/>
                  <a:gd name="T6" fmla="*/ 1 w 2"/>
                  <a:gd name="T7" fmla="*/ 0 h 1"/>
                  <a:gd name="T8" fmla="*/ 1 w 2"/>
                  <a:gd name="T9" fmla="*/ 0 h 1"/>
                  <a:gd name="T10" fmla="*/ 2 w 2"/>
                  <a:gd name="T11" fmla="*/ 0 h 1"/>
                  <a:gd name="T12" fmla="*/ 2 w 2"/>
                  <a:gd name="T13" fmla="*/ 1 h 1"/>
                  <a:gd name="T14" fmla="*/ 2 w 2"/>
                  <a:gd name="T15" fmla="*/ 1 h 1"/>
                  <a:gd name="T16" fmla="*/ 1 w 2"/>
                  <a:gd name="T17" fmla="*/ 1 h 1"/>
                  <a:gd name="T18" fmla="*/ 0 w 2"/>
                  <a:gd name="T19" fmla="*/ 1 h 1"/>
                  <a:gd name="T20" fmla="*/ 0 w 2"/>
                  <a:gd name="T21" fmla="*/ 1 h 1"/>
                  <a:gd name="T22" fmla="*/ 0 w 2"/>
                  <a:gd name="T23" fmla="*/ 1 h 1"/>
                  <a:gd name="T24" fmla="*/ 1 w 2"/>
                  <a:gd name="T25" fmla="*/ 1 h 1"/>
                  <a:gd name="T26" fmla="*/ 2 w 2"/>
                  <a:gd name="T27" fmla="*/ 1 h 1"/>
                  <a:gd name="T28" fmla="*/ 2 w 2"/>
                  <a:gd name="T29" fmla="*/ 1 h 1"/>
                  <a:gd name="T30" fmla="*/ 2 w 2"/>
                  <a:gd name="T31" fmla="*/ 0 h 1"/>
                  <a:gd name="T32" fmla="*/ 1 w 2"/>
                  <a:gd name="T33" fmla="*/ 0 h 1"/>
                  <a:gd name="T34" fmla="*/ 1 w 2"/>
                  <a:gd name="T35" fmla="*/ 0 h 1"/>
                  <a:gd name="T36" fmla="*/ 0 w 2"/>
                  <a:gd name="T37" fmla="*/ 0 h 1"/>
                  <a:gd name="T38" fmla="*/ 0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0" y="1"/>
                    </a:moveTo>
                    <a:cubicBezTo>
                      <a:pt x="0" y="1"/>
                      <a:pt x="0" y="1"/>
                      <a:pt x="0" y="1"/>
                    </a:cubicBezTo>
                    <a:cubicBezTo>
                      <a:pt x="0" y="0"/>
                      <a:pt x="0" y="0"/>
                      <a:pt x="0" y="0"/>
                    </a:cubicBezTo>
                    <a:cubicBezTo>
                      <a:pt x="0" y="0"/>
                      <a:pt x="1" y="0"/>
                      <a:pt x="1" y="0"/>
                    </a:cubicBezTo>
                    <a:cubicBezTo>
                      <a:pt x="1" y="0"/>
                      <a:pt x="1" y="0"/>
                      <a:pt x="1" y="0"/>
                    </a:cubicBezTo>
                    <a:cubicBezTo>
                      <a:pt x="2" y="0"/>
                      <a:pt x="2" y="0"/>
                      <a:pt x="2" y="0"/>
                    </a:cubicBezTo>
                    <a:cubicBezTo>
                      <a:pt x="2" y="1"/>
                      <a:pt x="2" y="1"/>
                      <a:pt x="2" y="1"/>
                    </a:cubicBezTo>
                    <a:cubicBezTo>
                      <a:pt x="2" y="1"/>
                      <a:pt x="2" y="1"/>
                      <a:pt x="2" y="1"/>
                    </a:cubicBezTo>
                    <a:cubicBezTo>
                      <a:pt x="1" y="1"/>
                      <a:pt x="1" y="1"/>
                      <a:pt x="1" y="1"/>
                    </a:cubicBezTo>
                    <a:cubicBezTo>
                      <a:pt x="1" y="1"/>
                      <a:pt x="1" y="1"/>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0"/>
                    </a:cubicBezTo>
                    <a:cubicBezTo>
                      <a:pt x="2" y="0"/>
                      <a:pt x="2" y="0"/>
                      <a:pt x="1" y="0"/>
                    </a:cubicBezTo>
                    <a:cubicBezTo>
                      <a:pt x="1" y="0"/>
                      <a:pt x="1" y="0"/>
                      <a:pt x="1" y="0"/>
                    </a:cubicBezTo>
                    <a:cubicBezTo>
                      <a:pt x="1" y="0"/>
                      <a:pt x="0" y="0"/>
                      <a:pt x="0" y="0"/>
                    </a:cubicBezTo>
                    <a:cubicBezTo>
                      <a:pt x="0" y="0"/>
                      <a:pt x="0" y="0"/>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38" name="Freeform 271"/>
              <p:cNvSpPr>
                <a:spLocks/>
              </p:cNvSpPr>
              <p:nvPr/>
            </p:nvSpPr>
            <p:spPr bwMode="auto">
              <a:xfrm>
                <a:off x="477" y="1479"/>
                <a:ext cx="4" cy="2"/>
              </a:xfrm>
              <a:custGeom>
                <a:avLst/>
                <a:gdLst>
                  <a:gd name="T0" fmla="*/ 0 w 2"/>
                  <a:gd name="T1" fmla="*/ 1 h 1"/>
                  <a:gd name="T2" fmla="*/ 0 w 2"/>
                  <a:gd name="T3" fmla="*/ 0 h 1"/>
                  <a:gd name="T4" fmla="*/ 1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0"/>
                      <a:pt x="0" y="0"/>
                    </a:cubicBezTo>
                    <a:cubicBezTo>
                      <a:pt x="1" y="0"/>
                      <a:pt x="1" y="0"/>
                      <a:pt x="1" y="1"/>
                    </a:cubicBezTo>
                    <a:cubicBezTo>
                      <a:pt x="2"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39" name="Freeform 272"/>
              <p:cNvSpPr>
                <a:spLocks/>
              </p:cNvSpPr>
              <p:nvPr/>
            </p:nvSpPr>
            <p:spPr bwMode="auto">
              <a:xfrm>
                <a:off x="477" y="1479"/>
                <a:ext cx="2" cy="2"/>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0"/>
                    </a:cubicBezTo>
                    <a:cubicBezTo>
                      <a:pt x="0" y="0"/>
                      <a:pt x="0" y="0"/>
                      <a:pt x="0"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0"/>
                      <a:pt x="0" y="0"/>
                      <a:pt x="0" y="0"/>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40" name="Freeform 273"/>
              <p:cNvSpPr>
                <a:spLocks/>
              </p:cNvSpPr>
              <p:nvPr/>
            </p:nvSpPr>
            <p:spPr bwMode="auto">
              <a:xfrm>
                <a:off x="481" y="1484"/>
                <a:ext cx="3" cy="2"/>
              </a:xfrm>
              <a:custGeom>
                <a:avLst/>
                <a:gdLst>
                  <a:gd name="T0" fmla="*/ 0 w 1"/>
                  <a:gd name="T1" fmla="*/ 1 h 1"/>
                  <a:gd name="T2" fmla="*/ 0 w 1"/>
                  <a:gd name="T3" fmla="*/ 0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0"/>
                      <a:pt x="0" y="0"/>
                    </a:cubicBezTo>
                    <a:cubicBezTo>
                      <a:pt x="0" y="0"/>
                      <a:pt x="1" y="0"/>
                      <a:pt x="1" y="1"/>
                    </a:cubicBezTo>
                    <a:cubicBezTo>
                      <a:pt x="1" y="1"/>
                      <a:pt x="1" y="1"/>
                      <a:pt x="1"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41" name="Freeform 274"/>
              <p:cNvSpPr>
                <a:spLocks/>
              </p:cNvSpPr>
              <p:nvPr/>
            </p:nvSpPr>
            <p:spPr bwMode="auto">
              <a:xfrm>
                <a:off x="481" y="1484"/>
                <a:ext cx="3" cy="2"/>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0"/>
                    </a:cubicBezTo>
                    <a:cubicBezTo>
                      <a:pt x="0" y="0"/>
                      <a:pt x="0" y="0"/>
                      <a:pt x="0" y="0"/>
                    </a:cubicBezTo>
                    <a:cubicBezTo>
                      <a:pt x="0" y="0"/>
                      <a:pt x="0" y="0"/>
                      <a:pt x="1" y="0"/>
                    </a:cubicBezTo>
                    <a:cubicBezTo>
                      <a:pt x="1" y="0"/>
                      <a:pt x="1" y="0"/>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42" name="Freeform 275"/>
              <p:cNvSpPr>
                <a:spLocks/>
              </p:cNvSpPr>
              <p:nvPr/>
            </p:nvSpPr>
            <p:spPr bwMode="auto">
              <a:xfrm>
                <a:off x="467" y="1427"/>
                <a:ext cx="10" cy="7"/>
              </a:xfrm>
              <a:custGeom>
                <a:avLst/>
                <a:gdLst>
                  <a:gd name="T0" fmla="*/ 1 w 4"/>
                  <a:gd name="T1" fmla="*/ 2 h 3"/>
                  <a:gd name="T2" fmla="*/ 1 w 4"/>
                  <a:gd name="T3" fmla="*/ 1 h 3"/>
                  <a:gd name="T4" fmla="*/ 3 w 4"/>
                  <a:gd name="T5" fmla="*/ 2 h 3"/>
                  <a:gd name="T6" fmla="*/ 2 w 4"/>
                  <a:gd name="T7" fmla="*/ 3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cubicBezTo>
                      <a:pt x="0" y="1"/>
                      <a:pt x="1" y="1"/>
                      <a:pt x="1" y="1"/>
                    </a:cubicBezTo>
                    <a:cubicBezTo>
                      <a:pt x="2" y="0"/>
                      <a:pt x="3" y="1"/>
                      <a:pt x="3" y="2"/>
                    </a:cubicBezTo>
                    <a:cubicBezTo>
                      <a:pt x="4" y="3"/>
                      <a:pt x="3" y="3"/>
                      <a:pt x="2" y="3"/>
                    </a:cubicBezTo>
                    <a:cubicBezTo>
                      <a:pt x="2" y="3"/>
                      <a:pt x="1" y="3"/>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43" name="Freeform 276"/>
              <p:cNvSpPr>
                <a:spLocks/>
              </p:cNvSpPr>
              <p:nvPr/>
            </p:nvSpPr>
            <p:spPr bwMode="auto">
              <a:xfrm>
                <a:off x="467" y="1427"/>
                <a:ext cx="7" cy="7"/>
              </a:xfrm>
              <a:custGeom>
                <a:avLst/>
                <a:gdLst>
                  <a:gd name="T0" fmla="*/ 1 w 3"/>
                  <a:gd name="T1" fmla="*/ 2 h 3"/>
                  <a:gd name="T2" fmla="*/ 1 w 3"/>
                  <a:gd name="T3" fmla="*/ 2 h 3"/>
                  <a:gd name="T4" fmla="*/ 1 w 3"/>
                  <a:gd name="T5" fmla="*/ 1 h 3"/>
                  <a:gd name="T6" fmla="*/ 1 w 3"/>
                  <a:gd name="T7" fmla="*/ 1 h 3"/>
                  <a:gd name="T8" fmla="*/ 3 w 3"/>
                  <a:gd name="T9" fmla="*/ 1 h 3"/>
                  <a:gd name="T10" fmla="*/ 3 w 3"/>
                  <a:gd name="T11" fmla="*/ 2 h 3"/>
                  <a:gd name="T12" fmla="*/ 3 w 3"/>
                  <a:gd name="T13" fmla="*/ 3 h 3"/>
                  <a:gd name="T14" fmla="*/ 2 w 3"/>
                  <a:gd name="T15" fmla="*/ 3 h 3"/>
                  <a:gd name="T16" fmla="*/ 1 w 3"/>
                  <a:gd name="T17" fmla="*/ 3 h 3"/>
                  <a:gd name="T18" fmla="*/ 1 w 3"/>
                  <a:gd name="T19" fmla="*/ 2 h 3"/>
                  <a:gd name="T20" fmla="*/ 1 w 3"/>
                  <a:gd name="T21" fmla="*/ 2 h 3"/>
                  <a:gd name="T22" fmla="*/ 1 w 3"/>
                  <a:gd name="T23" fmla="*/ 2 h 3"/>
                  <a:gd name="T24" fmla="*/ 1 w 3"/>
                  <a:gd name="T25" fmla="*/ 3 h 3"/>
                  <a:gd name="T26" fmla="*/ 2 w 3"/>
                  <a:gd name="T27" fmla="*/ 3 h 3"/>
                  <a:gd name="T28" fmla="*/ 3 w 3"/>
                  <a:gd name="T29" fmla="*/ 3 h 3"/>
                  <a:gd name="T30" fmla="*/ 3 w 3"/>
                  <a:gd name="T31" fmla="*/ 2 h 3"/>
                  <a:gd name="T32" fmla="*/ 3 w 3"/>
                  <a:gd name="T33" fmla="*/ 1 h 3"/>
                  <a:gd name="T34" fmla="*/ 1 w 3"/>
                  <a:gd name="T35" fmla="*/ 1 h 3"/>
                  <a:gd name="T36" fmla="*/ 1 w 3"/>
                  <a:gd name="T37" fmla="*/ 1 h 3"/>
                  <a:gd name="T38" fmla="*/ 1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2"/>
                    </a:moveTo>
                    <a:cubicBezTo>
                      <a:pt x="1" y="2"/>
                      <a:pt x="1" y="2"/>
                      <a:pt x="1" y="2"/>
                    </a:cubicBezTo>
                    <a:cubicBezTo>
                      <a:pt x="0" y="2"/>
                      <a:pt x="0" y="1"/>
                      <a:pt x="1" y="1"/>
                    </a:cubicBezTo>
                    <a:cubicBezTo>
                      <a:pt x="1" y="1"/>
                      <a:pt x="1" y="1"/>
                      <a:pt x="1" y="1"/>
                    </a:cubicBezTo>
                    <a:cubicBezTo>
                      <a:pt x="2" y="1"/>
                      <a:pt x="2" y="1"/>
                      <a:pt x="3" y="1"/>
                    </a:cubicBezTo>
                    <a:cubicBezTo>
                      <a:pt x="3" y="1"/>
                      <a:pt x="3" y="2"/>
                      <a:pt x="3" y="2"/>
                    </a:cubicBezTo>
                    <a:cubicBezTo>
                      <a:pt x="3" y="2"/>
                      <a:pt x="3" y="3"/>
                      <a:pt x="3" y="3"/>
                    </a:cubicBezTo>
                    <a:cubicBezTo>
                      <a:pt x="3" y="3"/>
                      <a:pt x="3" y="3"/>
                      <a:pt x="2" y="3"/>
                    </a:cubicBezTo>
                    <a:cubicBezTo>
                      <a:pt x="2" y="3"/>
                      <a:pt x="2" y="3"/>
                      <a:pt x="1" y="3"/>
                    </a:cubicBezTo>
                    <a:cubicBezTo>
                      <a:pt x="1" y="3"/>
                      <a:pt x="1" y="2"/>
                      <a:pt x="1" y="2"/>
                    </a:cubicBezTo>
                    <a:cubicBezTo>
                      <a:pt x="1" y="2"/>
                      <a:pt x="1" y="2"/>
                      <a:pt x="1" y="2"/>
                    </a:cubicBezTo>
                    <a:cubicBezTo>
                      <a:pt x="1" y="2"/>
                      <a:pt x="1" y="2"/>
                      <a:pt x="1" y="2"/>
                    </a:cubicBezTo>
                    <a:cubicBezTo>
                      <a:pt x="1" y="2"/>
                      <a:pt x="1" y="3"/>
                      <a:pt x="1" y="3"/>
                    </a:cubicBezTo>
                    <a:cubicBezTo>
                      <a:pt x="2" y="3"/>
                      <a:pt x="2" y="3"/>
                      <a:pt x="2" y="3"/>
                    </a:cubicBezTo>
                    <a:cubicBezTo>
                      <a:pt x="3" y="3"/>
                      <a:pt x="3" y="3"/>
                      <a:pt x="3" y="3"/>
                    </a:cubicBezTo>
                    <a:cubicBezTo>
                      <a:pt x="3" y="3"/>
                      <a:pt x="3" y="2"/>
                      <a:pt x="3" y="2"/>
                    </a:cubicBezTo>
                    <a:cubicBezTo>
                      <a:pt x="3" y="2"/>
                      <a:pt x="3" y="1"/>
                      <a:pt x="3" y="1"/>
                    </a:cubicBezTo>
                    <a:cubicBezTo>
                      <a:pt x="2" y="1"/>
                      <a:pt x="2" y="0"/>
                      <a:pt x="1" y="1"/>
                    </a:cubicBezTo>
                    <a:cubicBezTo>
                      <a:pt x="1" y="1"/>
                      <a:pt x="1" y="1"/>
                      <a:pt x="1" y="1"/>
                    </a:cubicBezTo>
                    <a:cubicBezTo>
                      <a:pt x="0" y="1"/>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44" name="Freeform 277"/>
              <p:cNvSpPr>
                <a:spLocks/>
              </p:cNvSpPr>
              <p:nvPr/>
            </p:nvSpPr>
            <p:spPr bwMode="auto">
              <a:xfrm>
                <a:off x="486" y="1489"/>
                <a:ext cx="2" cy="2"/>
              </a:xfrm>
              <a:custGeom>
                <a:avLst/>
                <a:gdLst>
                  <a:gd name="T0" fmla="*/ 0 w 1"/>
                  <a:gd name="T1" fmla="*/ 0 h 1"/>
                  <a:gd name="T2" fmla="*/ 0 w 1"/>
                  <a:gd name="T3" fmla="*/ 0 h 1"/>
                  <a:gd name="T4" fmla="*/ 1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0"/>
                      <a:pt x="1" y="0"/>
                    </a:cubicBezTo>
                    <a:cubicBezTo>
                      <a:pt x="1" y="1"/>
                      <a:pt x="1" y="1"/>
                      <a:pt x="1" y="1"/>
                    </a:cubicBezTo>
                    <a:cubicBezTo>
                      <a:pt x="0" y="1"/>
                      <a:pt x="0" y="1"/>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45" name="Freeform 278"/>
              <p:cNvSpPr>
                <a:spLocks/>
              </p:cNvSpPr>
              <p:nvPr/>
            </p:nvSpPr>
            <p:spPr bwMode="auto">
              <a:xfrm>
                <a:off x="486" y="1489"/>
                <a:ext cx="2" cy="2"/>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0 h 1"/>
                  <a:gd name="T20" fmla="*/ 0 w 1"/>
                  <a:gd name="T21" fmla="*/ 0 h 1"/>
                  <a:gd name="T22" fmla="*/ 0 w 1"/>
                  <a:gd name="T23" fmla="*/ 0 h 1"/>
                  <a:gd name="T24" fmla="*/ 0 w 1"/>
                  <a:gd name="T25" fmla="*/ 1 h 1"/>
                  <a:gd name="T26" fmla="*/ 1 w 1"/>
                  <a:gd name="T27" fmla="*/ 1 h 1"/>
                  <a:gd name="T28" fmla="*/ 1 w 1"/>
                  <a:gd name="T29" fmla="*/ 1 h 1"/>
                  <a:gd name="T30" fmla="*/ 1 w 1"/>
                  <a:gd name="T31" fmla="*/ 0 h 1"/>
                  <a:gd name="T32" fmla="*/ 1 w 1"/>
                  <a:gd name="T33" fmla="*/ 0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46" name="Freeform 279"/>
              <p:cNvSpPr>
                <a:spLocks/>
              </p:cNvSpPr>
              <p:nvPr/>
            </p:nvSpPr>
            <p:spPr bwMode="auto">
              <a:xfrm>
                <a:off x="472" y="1420"/>
                <a:ext cx="7" cy="7"/>
              </a:xfrm>
              <a:custGeom>
                <a:avLst/>
                <a:gdLst>
                  <a:gd name="T0" fmla="*/ 0 w 3"/>
                  <a:gd name="T1" fmla="*/ 1 h 3"/>
                  <a:gd name="T2" fmla="*/ 1 w 3"/>
                  <a:gd name="T3" fmla="*/ 0 h 3"/>
                  <a:gd name="T4" fmla="*/ 3 w 3"/>
                  <a:gd name="T5" fmla="*/ 1 h 3"/>
                  <a:gd name="T6" fmla="*/ 2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0"/>
                      <a:pt x="0" y="0"/>
                      <a:pt x="1" y="0"/>
                    </a:cubicBezTo>
                    <a:cubicBezTo>
                      <a:pt x="2" y="0"/>
                      <a:pt x="2" y="0"/>
                      <a:pt x="3" y="1"/>
                    </a:cubicBezTo>
                    <a:cubicBezTo>
                      <a:pt x="3" y="2"/>
                      <a:pt x="2" y="3"/>
                      <a:pt x="2" y="2"/>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47" name="Freeform 280"/>
              <p:cNvSpPr>
                <a:spLocks/>
              </p:cNvSpPr>
              <p:nvPr/>
            </p:nvSpPr>
            <p:spPr bwMode="auto">
              <a:xfrm>
                <a:off x="472" y="1420"/>
                <a:ext cx="7" cy="7"/>
              </a:xfrm>
              <a:custGeom>
                <a:avLst/>
                <a:gdLst>
                  <a:gd name="T0" fmla="*/ 0 w 3"/>
                  <a:gd name="T1" fmla="*/ 1 h 3"/>
                  <a:gd name="T2" fmla="*/ 0 w 3"/>
                  <a:gd name="T3" fmla="*/ 1 h 3"/>
                  <a:gd name="T4" fmla="*/ 0 w 3"/>
                  <a:gd name="T5" fmla="*/ 0 h 3"/>
                  <a:gd name="T6" fmla="*/ 1 w 3"/>
                  <a:gd name="T7" fmla="*/ 0 h 3"/>
                  <a:gd name="T8" fmla="*/ 2 w 3"/>
                  <a:gd name="T9" fmla="*/ 0 h 3"/>
                  <a:gd name="T10" fmla="*/ 3 w 3"/>
                  <a:gd name="T11" fmla="*/ 1 h 3"/>
                  <a:gd name="T12" fmla="*/ 3 w 3"/>
                  <a:gd name="T13" fmla="*/ 2 h 3"/>
                  <a:gd name="T14" fmla="*/ 2 w 3"/>
                  <a:gd name="T15" fmla="*/ 2 h 3"/>
                  <a:gd name="T16" fmla="*/ 1 w 3"/>
                  <a:gd name="T17" fmla="*/ 2 h 3"/>
                  <a:gd name="T18" fmla="*/ 0 w 3"/>
                  <a:gd name="T19" fmla="*/ 1 h 3"/>
                  <a:gd name="T20" fmla="*/ 0 w 3"/>
                  <a:gd name="T21" fmla="*/ 1 h 3"/>
                  <a:gd name="T22" fmla="*/ 0 w 3"/>
                  <a:gd name="T23" fmla="*/ 1 h 3"/>
                  <a:gd name="T24" fmla="*/ 1 w 3"/>
                  <a:gd name="T25" fmla="*/ 2 h 3"/>
                  <a:gd name="T26" fmla="*/ 2 w 3"/>
                  <a:gd name="T27" fmla="*/ 3 h 3"/>
                  <a:gd name="T28" fmla="*/ 3 w 3"/>
                  <a:gd name="T29" fmla="*/ 2 h 3"/>
                  <a:gd name="T30" fmla="*/ 3 w 3"/>
                  <a:gd name="T31" fmla="*/ 1 h 3"/>
                  <a:gd name="T32" fmla="*/ 2 w 3"/>
                  <a:gd name="T33" fmla="*/ 0 h 3"/>
                  <a:gd name="T34" fmla="*/ 1 w 3"/>
                  <a:gd name="T35" fmla="*/ 0 h 3"/>
                  <a:gd name="T36" fmla="*/ 0 w 3"/>
                  <a:gd name="T37" fmla="*/ 0 h 3"/>
                  <a:gd name="T38" fmla="*/ 0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1"/>
                    </a:moveTo>
                    <a:cubicBezTo>
                      <a:pt x="0" y="1"/>
                      <a:pt x="0" y="1"/>
                      <a:pt x="0" y="1"/>
                    </a:cubicBezTo>
                    <a:cubicBezTo>
                      <a:pt x="0" y="1"/>
                      <a:pt x="0" y="1"/>
                      <a:pt x="0" y="0"/>
                    </a:cubicBezTo>
                    <a:cubicBezTo>
                      <a:pt x="0" y="0"/>
                      <a:pt x="1" y="0"/>
                      <a:pt x="1" y="0"/>
                    </a:cubicBezTo>
                    <a:cubicBezTo>
                      <a:pt x="1" y="0"/>
                      <a:pt x="2" y="0"/>
                      <a:pt x="2" y="0"/>
                    </a:cubicBezTo>
                    <a:cubicBezTo>
                      <a:pt x="2" y="1"/>
                      <a:pt x="2" y="1"/>
                      <a:pt x="3" y="1"/>
                    </a:cubicBezTo>
                    <a:cubicBezTo>
                      <a:pt x="3" y="2"/>
                      <a:pt x="3" y="2"/>
                      <a:pt x="3" y="2"/>
                    </a:cubicBezTo>
                    <a:cubicBezTo>
                      <a:pt x="2" y="2"/>
                      <a:pt x="2" y="2"/>
                      <a:pt x="2" y="2"/>
                    </a:cubicBezTo>
                    <a:cubicBezTo>
                      <a:pt x="1" y="2"/>
                      <a:pt x="1" y="2"/>
                      <a:pt x="1" y="2"/>
                    </a:cubicBezTo>
                    <a:cubicBezTo>
                      <a:pt x="0" y="2"/>
                      <a:pt x="0" y="2"/>
                      <a:pt x="0" y="1"/>
                    </a:cubicBezTo>
                    <a:cubicBezTo>
                      <a:pt x="0" y="1"/>
                      <a:pt x="0" y="1"/>
                      <a:pt x="0" y="1"/>
                    </a:cubicBezTo>
                    <a:cubicBezTo>
                      <a:pt x="0" y="1"/>
                      <a:pt x="0" y="1"/>
                      <a:pt x="0" y="1"/>
                    </a:cubicBezTo>
                    <a:cubicBezTo>
                      <a:pt x="0" y="2"/>
                      <a:pt x="0" y="2"/>
                      <a:pt x="1" y="2"/>
                    </a:cubicBezTo>
                    <a:cubicBezTo>
                      <a:pt x="1" y="2"/>
                      <a:pt x="1" y="3"/>
                      <a:pt x="2" y="3"/>
                    </a:cubicBezTo>
                    <a:cubicBezTo>
                      <a:pt x="2" y="3"/>
                      <a:pt x="2" y="2"/>
                      <a:pt x="3" y="2"/>
                    </a:cubicBezTo>
                    <a:cubicBezTo>
                      <a:pt x="3" y="2"/>
                      <a:pt x="3" y="2"/>
                      <a:pt x="3" y="1"/>
                    </a:cubicBezTo>
                    <a:cubicBezTo>
                      <a:pt x="2" y="1"/>
                      <a:pt x="2" y="1"/>
                      <a:pt x="2" y="0"/>
                    </a:cubicBezTo>
                    <a:cubicBezTo>
                      <a:pt x="2" y="0"/>
                      <a:pt x="1" y="0"/>
                      <a:pt x="1" y="0"/>
                    </a:cubicBezTo>
                    <a:cubicBezTo>
                      <a:pt x="1" y="0"/>
                      <a:pt x="0" y="0"/>
                      <a:pt x="0" y="0"/>
                    </a:cubicBezTo>
                    <a:cubicBezTo>
                      <a:pt x="0" y="0"/>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48" name="Freeform 281"/>
              <p:cNvSpPr>
                <a:spLocks/>
              </p:cNvSpPr>
              <p:nvPr/>
            </p:nvSpPr>
            <p:spPr bwMode="auto">
              <a:xfrm>
                <a:off x="477" y="1413"/>
                <a:ext cx="7" cy="5"/>
              </a:xfrm>
              <a:custGeom>
                <a:avLst/>
                <a:gdLst>
                  <a:gd name="T0" fmla="*/ 0 w 3"/>
                  <a:gd name="T1" fmla="*/ 1 h 2"/>
                  <a:gd name="T2" fmla="*/ 1 w 3"/>
                  <a:gd name="T3" fmla="*/ 0 h 2"/>
                  <a:gd name="T4" fmla="*/ 2 w 3"/>
                  <a:gd name="T5" fmla="*/ 1 h 2"/>
                  <a:gd name="T6" fmla="*/ 2 w 3"/>
                  <a:gd name="T7" fmla="*/ 2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cubicBezTo>
                      <a:pt x="0" y="0"/>
                      <a:pt x="0" y="0"/>
                      <a:pt x="1" y="0"/>
                    </a:cubicBezTo>
                    <a:cubicBezTo>
                      <a:pt x="2" y="0"/>
                      <a:pt x="2" y="1"/>
                      <a:pt x="2" y="1"/>
                    </a:cubicBezTo>
                    <a:cubicBezTo>
                      <a:pt x="3" y="2"/>
                      <a:pt x="2" y="2"/>
                      <a:pt x="2" y="2"/>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49" name="Freeform 282"/>
              <p:cNvSpPr>
                <a:spLocks/>
              </p:cNvSpPr>
              <p:nvPr/>
            </p:nvSpPr>
            <p:spPr bwMode="auto">
              <a:xfrm>
                <a:off x="477" y="1413"/>
                <a:ext cx="7" cy="5"/>
              </a:xfrm>
              <a:custGeom>
                <a:avLst/>
                <a:gdLst>
                  <a:gd name="T0" fmla="*/ 0 w 3"/>
                  <a:gd name="T1" fmla="*/ 1 h 2"/>
                  <a:gd name="T2" fmla="*/ 0 w 3"/>
                  <a:gd name="T3" fmla="*/ 1 h 2"/>
                  <a:gd name="T4" fmla="*/ 0 w 3"/>
                  <a:gd name="T5" fmla="*/ 0 h 2"/>
                  <a:gd name="T6" fmla="*/ 1 w 3"/>
                  <a:gd name="T7" fmla="*/ 0 h 2"/>
                  <a:gd name="T8" fmla="*/ 2 w 3"/>
                  <a:gd name="T9" fmla="*/ 0 h 2"/>
                  <a:gd name="T10" fmla="*/ 2 w 3"/>
                  <a:gd name="T11" fmla="*/ 1 h 2"/>
                  <a:gd name="T12" fmla="*/ 2 w 3"/>
                  <a:gd name="T13" fmla="*/ 2 h 2"/>
                  <a:gd name="T14" fmla="*/ 2 w 3"/>
                  <a:gd name="T15" fmla="*/ 2 h 2"/>
                  <a:gd name="T16" fmla="*/ 1 w 3"/>
                  <a:gd name="T17" fmla="*/ 2 h 2"/>
                  <a:gd name="T18" fmla="*/ 0 w 3"/>
                  <a:gd name="T19" fmla="*/ 1 h 2"/>
                  <a:gd name="T20" fmla="*/ 0 w 3"/>
                  <a:gd name="T21" fmla="*/ 1 h 2"/>
                  <a:gd name="T22" fmla="*/ 0 w 3"/>
                  <a:gd name="T23" fmla="*/ 1 h 2"/>
                  <a:gd name="T24" fmla="*/ 1 w 3"/>
                  <a:gd name="T25" fmla="*/ 2 h 2"/>
                  <a:gd name="T26" fmla="*/ 2 w 3"/>
                  <a:gd name="T27" fmla="*/ 2 h 2"/>
                  <a:gd name="T28" fmla="*/ 2 w 3"/>
                  <a:gd name="T29" fmla="*/ 2 h 2"/>
                  <a:gd name="T30" fmla="*/ 2 w 3"/>
                  <a:gd name="T31" fmla="*/ 1 h 2"/>
                  <a:gd name="T32" fmla="*/ 2 w 3"/>
                  <a:gd name="T33" fmla="*/ 0 h 2"/>
                  <a:gd name="T34" fmla="*/ 1 w 3"/>
                  <a:gd name="T35" fmla="*/ 0 h 2"/>
                  <a:gd name="T36" fmla="*/ 0 w 3"/>
                  <a:gd name="T37" fmla="*/ 0 h 2"/>
                  <a:gd name="T38" fmla="*/ 0 w 3"/>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0" y="1"/>
                    </a:moveTo>
                    <a:cubicBezTo>
                      <a:pt x="0" y="1"/>
                      <a:pt x="0" y="1"/>
                      <a:pt x="0" y="1"/>
                    </a:cubicBezTo>
                    <a:cubicBezTo>
                      <a:pt x="0" y="1"/>
                      <a:pt x="0" y="0"/>
                      <a:pt x="0" y="0"/>
                    </a:cubicBezTo>
                    <a:cubicBezTo>
                      <a:pt x="0" y="0"/>
                      <a:pt x="1" y="0"/>
                      <a:pt x="1" y="0"/>
                    </a:cubicBezTo>
                    <a:cubicBezTo>
                      <a:pt x="1" y="0"/>
                      <a:pt x="2" y="0"/>
                      <a:pt x="2" y="0"/>
                    </a:cubicBezTo>
                    <a:cubicBezTo>
                      <a:pt x="2" y="1"/>
                      <a:pt x="2" y="1"/>
                      <a:pt x="2" y="1"/>
                    </a:cubicBezTo>
                    <a:cubicBezTo>
                      <a:pt x="2" y="1"/>
                      <a:pt x="2" y="2"/>
                      <a:pt x="2" y="2"/>
                    </a:cubicBezTo>
                    <a:cubicBezTo>
                      <a:pt x="2" y="2"/>
                      <a:pt x="2" y="2"/>
                      <a:pt x="2" y="2"/>
                    </a:cubicBezTo>
                    <a:cubicBezTo>
                      <a:pt x="1" y="2"/>
                      <a:pt x="1" y="2"/>
                      <a:pt x="1" y="2"/>
                    </a:cubicBezTo>
                    <a:cubicBezTo>
                      <a:pt x="0" y="2"/>
                      <a:pt x="0" y="1"/>
                      <a:pt x="0" y="1"/>
                    </a:cubicBezTo>
                    <a:cubicBezTo>
                      <a:pt x="0" y="1"/>
                      <a:pt x="0" y="1"/>
                      <a:pt x="0" y="1"/>
                    </a:cubicBezTo>
                    <a:cubicBezTo>
                      <a:pt x="0" y="1"/>
                      <a:pt x="0" y="1"/>
                      <a:pt x="0" y="1"/>
                    </a:cubicBezTo>
                    <a:cubicBezTo>
                      <a:pt x="0" y="1"/>
                      <a:pt x="0" y="2"/>
                      <a:pt x="1" y="2"/>
                    </a:cubicBezTo>
                    <a:cubicBezTo>
                      <a:pt x="1" y="2"/>
                      <a:pt x="1" y="2"/>
                      <a:pt x="2" y="2"/>
                    </a:cubicBezTo>
                    <a:cubicBezTo>
                      <a:pt x="2" y="2"/>
                      <a:pt x="2" y="2"/>
                      <a:pt x="2" y="2"/>
                    </a:cubicBezTo>
                    <a:cubicBezTo>
                      <a:pt x="2" y="2"/>
                      <a:pt x="3" y="1"/>
                      <a:pt x="2" y="1"/>
                    </a:cubicBezTo>
                    <a:cubicBezTo>
                      <a:pt x="2" y="1"/>
                      <a:pt x="2" y="1"/>
                      <a:pt x="2" y="0"/>
                    </a:cubicBezTo>
                    <a:cubicBezTo>
                      <a:pt x="2" y="0"/>
                      <a:pt x="1" y="0"/>
                      <a:pt x="1" y="0"/>
                    </a:cubicBezTo>
                    <a:cubicBezTo>
                      <a:pt x="1" y="0"/>
                      <a:pt x="0" y="0"/>
                      <a:pt x="0" y="0"/>
                    </a:cubicBezTo>
                    <a:cubicBezTo>
                      <a:pt x="0" y="0"/>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50" name="Freeform 283"/>
              <p:cNvSpPr>
                <a:spLocks/>
              </p:cNvSpPr>
              <p:nvPr/>
            </p:nvSpPr>
            <p:spPr bwMode="auto">
              <a:xfrm>
                <a:off x="481" y="1408"/>
                <a:ext cx="5" cy="5"/>
              </a:xfrm>
              <a:custGeom>
                <a:avLst/>
                <a:gdLst>
                  <a:gd name="T0" fmla="*/ 1 w 2"/>
                  <a:gd name="T1" fmla="*/ 1 h 2"/>
                  <a:gd name="T2" fmla="*/ 1 w 2"/>
                  <a:gd name="T3" fmla="*/ 0 h 2"/>
                  <a:gd name="T4" fmla="*/ 2 w 2"/>
                  <a:gd name="T5" fmla="*/ 1 h 2"/>
                  <a:gd name="T6" fmla="*/ 2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1" y="0"/>
                      <a:pt x="1" y="0"/>
                    </a:cubicBezTo>
                    <a:cubicBezTo>
                      <a:pt x="2" y="0"/>
                      <a:pt x="2" y="0"/>
                      <a:pt x="2" y="1"/>
                    </a:cubicBezTo>
                    <a:cubicBezTo>
                      <a:pt x="2" y="1"/>
                      <a:pt x="2" y="2"/>
                      <a:pt x="2" y="2"/>
                    </a:cubicBezTo>
                    <a:cubicBezTo>
                      <a:pt x="1" y="2"/>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51" name="Freeform 284"/>
              <p:cNvSpPr>
                <a:spLocks/>
              </p:cNvSpPr>
              <p:nvPr/>
            </p:nvSpPr>
            <p:spPr bwMode="auto">
              <a:xfrm>
                <a:off x="481" y="1408"/>
                <a:ext cx="5" cy="5"/>
              </a:xfrm>
              <a:custGeom>
                <a:avLst/>
                <a:gdLst>
                  <a:gd name="T0" fmla="*/ 1 w 2"/>
                  <a:gd name="T1" fmla="*/ 1 h 2"/>
                  <a:gd name="T2" fmla="*/ 1 w 2"/>
                  <a:gd name="T3" fmla="*/ 1 h 2"/>
                  <a:gd name="T4" fmla="*/ 1 w 2"/>
                  <a:gd name="T5" fmla="*/ 0 h 2"/>
                  <a:gd name="T6" fmla="*/ 1 w 2"/>
                  <a:gd name="T7" fmla="*/ 0 h 2"/>
                  <a:gd name="T8" fmla="*/ 2 w 2"/>
                  <a:gd name="T9" fmla="*/ 0 h 2"/>
                  <a:gd name="T10" fmla="*/ 2 w 2"/>
                  <a:gd name="T11" fmla="*/ 1 h 2"/>
                  <a:gd name="T12" fmla="*/ 2 w 2"/>
                  <a:gd name="T13" fmla="*/ 1 h 2"/>
                  <a:gd name="T14" fmla="*/ 2 w 2"/>
                  <a:gd name="T15" fmla="*/ 2 h 2"/>
                  <a:gd name="T16" fmla="*/ 1 w 2"/>
                  <a:gd name="T17" fmla="*/ 1 h 2"/>
                  <a:gd name="T18" fmla="*/ 1 w 2"/>
                  <a:gd name="T19" fmla="*/ 1 h 2"/>
                  <a:gd name="T20" fmla="*/ 1 w 2"/>
                  <a:gd name="T21" fmla="*/ 1 h 2"/>
                  <a:gd name="T22" fmla="*/ 1 w 2"/>
                  <a:gd name="T23" fmla="*/ 1 h 2"/>
                  <a:gd name="T24" fmla="*/ 1 w 2"/>
                  <a:gd name="T25" fmla="*/ 1 h 2"/>
                  <a:gd name="T26" fmla="*/ 2 w 2"/>
                  <a:gd name="T27" fmla="*/ 2 h 2"/>
                  <a:gd name="T28" fmla="*/ 2 w 2"/>
                  <a:gd name="T29" fmla="*/ 1 h 2"/>
                  <a:gd name="T30" fmla="*/ 2 w 2"/>
                  <a:gd name="T31" fmla="*/ 1 h 2"/>
                  <a:gd name="T32" fmla="*/ 2 w 2"/>
                  <a:gd name="T33" fmla="*/ 0 h 2"/>
                  <a:gd name="T34" fmla="*/ 1 w 2"/>
                  <a:gd name="T35" fmla="*/ 0 h 2"/>
                  <a:gd name="T36" fmla="*/ 1 w 2"/>
                  <a:gd name="T37" fmla="*/ 0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0"/>
                      <a:pt x="1" y="0"/>
                      <a:pt x="1" y="0"/>
                    </a:cubicBezTo>
                    <a:cubicBezTo>
                      <a:pt x="1" y="0"/>
                      <a:pt x="1" y="0"/>
                      <a:pt x="1" y="0"/>
                    </a:cubicBezTo>
                    <a:cubicBezTo>
                      <a:pt x="1" y="0"/>
                      <a:pt x="2" y="0"/>
                      <a:pt x="2" y="0"/>
                    </a:cubicBezTo>
                    <a:cubicBezTo>
                      <a:pt x="2" y="0"/>
                      <a:pt x="2" y="1"/>
                      <a:pt x="2" y="1"/>
                    </a:cubicBezTo>
                    <a:cubicBezTo>
                      <a:pt x="2" y="1"/>
                      <a:pt x="2" y="1"/>
                      <a:pt x="2" y="1"/>
                    </a:cubicBezTo>
                    <a:cubicBezTo>
                      <a:pt x="2" y="2"/>
                      <a:pt x="2" y="2"/>
                      <a:pt x="2" y="2"/>
                    </a:cubicBezTo>
                    <a:cubicBezTo>
                      <a:pt x="1" y="2"/>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2" y="2"/>
                    </a:cubicBezTo>
                    <a:cubicBezTo>
                      <a:pt x="2" y="2"/>
                      <a:pt x="2" y="2"/>
                      <a:pt x="2" y="1"/>
                    </a:cubicBezTo>
                    <a:cubicBezTo>
                      <a:pt x="2" y="1"/>
                      <a:pt x="2" y="1"/>
                      <a:pt x="2" y="1"/>
                    </a:cubicBezTo>
                    <a:cubicBezTo>
                      <a:pt x="2" y="1"/>
                      <a:pt x="2" y="0"/>
                      <a:pt x="2" y="0"/>
                    </a:cubicBezTo>
                    <a:cubicBezTo>
                      <a:pt x="2" y="0"/>
                      <a:pt x="1" y="0"/>
                      <a:pt x="1" y="0"/>
                    </a:cubicBezTo>
                    <a:cubicBezTo>
                      <a:pt x="1" y="0"/>
                      <a:pt x="1" y="0"/>
                      <a:pt x="1" y="0"/>
                    </a:cubicBezTo>
                    <a:cubicBezTo>
                      <a:pt x="1" y="0"/>
                      <a:pt x="0"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52" name="Freeform 285"/>
              <p:cNvSpPr>
                <a:spLocks/>
              </p:cNvSpPr>
              <p:nvPr/>
            </p:nvSpPr>
            <p:spPr bwMode="auto">
              <a:xfrm>
                <a:off x="1341" y="645"/>
                <a:ext cx="623" cy="501"/>
              </a:xfrm>
              <a:custGeom>
                <a:avLst/>
                <a:gdLst>
                  <a:gd name="T0" fmla="*/ 250 w 264"/>
                  <a:gd name="T1" fmla="*/ 0 h 212"/>
                  <a:gd name="T2" fmla="*/ 226 w 264"/>
                  <a:gd name="T3" fmla="*/ 86 h 212"/>
                  <a:gd name="T4" fmla="*/ 144 w 264"/>
                  <a:gd name="T5" fmla="*/ 120 h 212"/>
                  <a:gd name="T6" fmla="*/ 1 w 264"/>
                  <a:gd name="T7" fmla="*/ 205 h 212"/>
                  <a:gd name="T8" fmla="*/ 4 w 264"/>
                  <a:gd name="T9" fmla="*/ 212 h 212"/>
                  <a:gd name="T10" fmla="*/ 142 w 264"/>
                  <a:gd name="T11" fmla="*/ 127 h 212"/>
                  <a:gd name="T12" fmla="*/ 227 w 264"/>
                  <a:gd name="T13" fmla="*/ 96 h 212"/>
                  <a:gd name="T14" fmla="*/ 254 w 264"/>
                  <a:gd name="T15" fmla="*/ 7 h 212"/>
                  <a:gd name="T16" fmla="*/ 250 w 264"/>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212">
                    <a:moveTo>
                      <a:pt x="250" y="0"/>
                    </a:moveTo>
                    <a:cubicBezTo>
                      <a:pt x="260" y="35"/>
                      <a:pt x="245" y="65"/>
                      <a:pt x="226" y="86"/>
                    </a:cubicBezTo>
                    <a:cubicBezTo>
                      <a:pt x="203" y="112"/>
                      <a:pt x="174" y="118"/>
                      <a:pt x="144" y="120"/>
                    </a:cubicBezTo>
                    <a:cubicBezTo>
                      <a:pt x="95" y="124"/>
                      <a:pt x="18" y="126"/>
                      <a:pt x="1" y="205"/>
                    </a:cubicBezTo>
                    <a:cubicBezTo>
                      <a:pt x="0" y="207"/>
                      <a:pt x="5" y="210"/>
                      <a:pt x="4" y="212"/>
                    </a:cubicBezTo>
                    <a:cubicBezTo>
                      <a:pt x="21" y="137"/>
                      <a:pt x="94" y="130"/>
                      <a:pt x="142" y="127"/>
                    </a:cubicBezTo>
                    <a:cubicBezTo>
                      <a:pt x="173" y="126"/>
                      <a:pt x="202" y="121"/>
                      <a:pt x="227" y="96"/>
                    </a:cubicBezTo>
                    <a:cubicBezTo>
                      <a:pt x="247" y="76"/>
                      <a:pt x="264" y="43"/>
                      <a:pt x="254" y="7"/>
                    </a:cubicBezTo>
                    <a:cubicBezTo>
                      <a:pt x="253" y="4"/>
                      <a:pt x="251" y="3"/>
                      <a:pt x="25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53" name="Freeform 286"/>
              <p:cNvSpPr>
                <a:spLocks/>
              </p:cNvSpPr>
              <p:nvPr/>
            </p:nvSpPr>
            <p:spPr bwMode="auto">
              <a:xfrm>
                <a:off x="1450" y="362"/>
                <a:ext cx="498" cy="354"/>
              </a:xfrm>
              <a:custGeom>
                <a:avLst/>
                <a:gdLst>
                  <a:gd name="T0" fmla="*/ 6 w 211"/>
                  <a:gd name="T1" fmla="*/ 62 h 150"/>
                  <a:gd name="T2" fmla="*/ 19 w 211"/>
                  <a:gd name="T3" fmla="*/ 30 h 150"/>
                  <a:gd name="T4" fmla="*/ 49 w 211"/>
                  <a:gd name="T5" fmla="*/ 16 h 150"/>
                  <a:gd name="T6" fmla="*/ 202 w 211"/>
                  <a:gd name="T7" fmla="*/ 108 h 150"/>
                  <a:gd name="T8" fmla="*/ 211 w 211"/>
                  <a:gd name="T9" fmla="*/ 146 h 150"/>
                  <a:gd name="T10" fmla="*/ 209 w 211"/>
                  <a:gd name="T11" fmla="*/ 150 h 150"/>
                  <a:gd name="T12" fmla="*/ 170 w 211"/>
                  <a:gd name="T13" fmla="*/ 59 h 150"/>
                  <a:gd name="T14" fmla="*/ 87 w 211"/>
                  <a:gd name="T15" fmla="*/ 14 h 150"/>
                  <a:gd name="T16" fmla="*/ 41 w 211"/>
                  <a:gd name="T17" fmla="*/ 19 h 150"/>
                  <a:gd name="T18" fmla="*/ 9 w 211"/>
                  <a:gd name="T19" fmla="*/ 44 h 150"/>
                  <a:gd name="T20" fmla="*/ 8 w 211"/>
                  <a:gd name="T21" fmla="*/ 62 h 150"/>
                  <a:gd name="T22" fmla="*/ 22 w 211"/>
                  <a:gd name="T23" fmla="*/ 74 h 150"/>
                  <a:gd name="T24" fmla="*/ 40 w 211"/>
                  <a:gd name="T25" fmla="*/ 71 h 150"/>
                  <a:gd name="T26" fmla="*/ 43 w 211"/>
                  <a:gd name="T27" fmla="*/ 68 h 150"/>
                  <a:gd name="T28" fmla="*/ 43 w 211"/>
                  <a:gd name="T29" fmla="*/ 68 h 150"/>
                  <a:gd name="T30" fmla="*/ 37 w 211"/>
                  <a:gd name="T31" fmla="*/ 72 h 150"/>
                  <a:gd name="T32" fmla="*/ 20 w 211"/>
                  <a:gd name="T33" fmla="*/ 75 h 150"/>
                  <a:gd name="T34" fmla="*/ 6 w 211"/>
                  <a:gd name="T35" fmla="*/ 6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150">
                    <a:moveTo>
                      <a:pt x="6" y="62"/>
                    </a:moveTo>
                    <a:cubicBezTo>
                      <a:pt x="0" y="49"/>
                      <a:pt x="11" y="37"/>
                      <a:pt x="19" y="30"/>
                    </a:cubicBezTo>
                    <a:cubicBezTo>
                      <a:pt x="28" y="23"/>
                      <a:pt x="38" y="19"/>
                      <a:pt x="49" y="16"/>
                    </a:cubicBezTo>
                    <a:cubicBezTo>
                      <a:pt x="109" y="0"/>
                      <a:pt x="177" y="42"/>
                      <a:pt x="202" y="108"/>
                    </a:cubicBezTo>
                    <a:cubicBezTo>
                      <a:pt x="206" y="120"/>
                      <a:pt x="209" y="133"/>
                      <a:pt x="211" y="146"/>
                    </a:cubicBezTo>
                    <a:cubicBezTo>
                      <a:pt x="210" y="147"/>
                      <a:pt x="209" y="148"/>
                      <a:pt x="209" y="150"/>
                    </a:cubicBezTo>
                    <a:cubicBezTo>
                      <a:pt x="206" y="117"/>
                      <a:pt x="192" y="84"/>
                      <a:pt x="170" y="59"/>
                    </a:cubicBezTo>
                    <a:cubicBezTo>
                      <a:pt x="147" y="34"/>
                      <a:pt x="117" y="18"/>
                      <a:pt x="87" y="14"/>
                    </a:cubicBezTo>
                    <a:cubicBezTo>
                      <a:pt x="71" y="12"/>
                      <a:pt x="56" y="14"/>
                      <a:pt x="41" y="19"/>
                    </a:cubicBezTo>
                    <a:cubicBezTo>
                      <a:pt x="28" y="23"/>
                      <a:pt x="15" y="31"/>
                      <a:pt x="9" y="44"/>
                    </a:cubicBezTo>
                    <a:cubicBezTo>
                      <a:pt x="6" y="49"/>
                      <a:pt x="6" y="56"/>
                      <a:pt x="8" y="62"/>
                    </a:cubicBezTo>
                    <a:cubicBezTo>
                      <a:pt x="11" y="68"/>
                      <a:pt x="16" y="73"/>
                      <a:pt x="22" y="74"/>
                    </a:cubicBezTo>
                    <a:cubicBezTo>
                      <a:pt x="28" y="75"/>
                      <a:pt x="34" y="73"/>
                      <a:pt x="40" y="71"/>
                    </a:cubicBezTo>
                    <a:cubicBezTo>
                      <a:pt x="40" y="70"/>
                      <a:pt x="42" y="69"/>
                      <a:pt x="43" y="68"/>
                    </a:cubicBezTo>
                    <a:cubicBezTo>
                      <a:pt x="43" y="68"/>
                      <a:pt x="43" y="68"/>
                      <a:pt x="43" y="68"/>
                    </a:cubicBezTo>
                    <a:cubicBezTo>
                      <a:pt x="41" y="70"/>
                      <a:pt x="38" y="71"/>
                      <a:pt x="37" y="72"/>
                    </a:cubicBezTo>
                    <a:cubicBezTo>
                      <a:pt x="32" y="74"/>
                      <a:pt x="26" y="76"/>
                      <a:pt x="20" y="75"/>
                    </a:cubicBezTo>
                    <a:cubicBezTo>
                      <a:pt x="14" y="74"/>
                      <a:pt x="9" y="68"/>
                      <a:pt x="6" y="6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54" name="Freeform 287"/>
              <p:cNvSpPr>
                <a:spLocks/>
              </p:cNvSpPr>
              <p:nvPr/>
            </p:nvSpPr>
            <p:spPr bwMode="auto">
              <a:xfrm>
                <a:off x="1572" y="440"/>
                <a:ext cx="185" cy="132"/>
              </a:xfrm>
              <a:custGeom>
                <a:avLst/>
                <a:gdLst>
                  <a:gd name="T0" fmla="*/ 0 w 78"/>
                  <a:gd name="T1" fmla="*/ 32 h 56"/>
                  <a:gd name="T2" fmla="*/ 45 w 78"/>
                  <a:gd name="T3" fmla="*/ 30 h 56"/>
                  <a:gd name="T4" fmla="*/ 0 w 78"/>
                  <a:gd name="T5" fmla="*/ 35 h 56"/>
                  <a:gd name="T6" fmla="*/ 78 w 78"/>
                  <a:gd name="T7" fmla="*/ 56 h 56"/>
                  <a:gd name="T8" fmla="*/ 8 w 78"/>
                  <a:gd name="T9" fmla="*/ 25 h 56"/>
                  <a:gd name="T10" fmla="*/ 0 w 78"/>
                  <a:gd name="T11" fmla="*/ 32 h 56"/>
                </a:gdLst>
                <a:ahLst/>
                <a:cxnLst>
                  <a:cxn ang="0">
                    <a:pos x="T0" y="T1"/>
                  </a:cxn>
                  <a:cxn ang="0">
                    <a:pos x="T2" y="T3"/>
                  </a:cxn>
                  <a:cxn ang="0">
                    <a:pos x="T4" y="T5"/>
                  </a:cxn>
                  <a:cxn ang="0">
                    <a:pos x="T6" y="T7"/>
                  </a:cxn>
                  <a:cxn ang="0">
                    <a:pos x="T8" y="T9"/>
                  </a:cxn>
                  <a:cxn ang="0">
                    <a:pos x="T10" y="T11"/>
                  </a:cxn>
                </a:cxnLst>
                <a:rect l="0" t="0" r="r" b="b"/>
                <a:pathLst>
                  <a:path w="78" h="56">
                    <a:moveTo>
                      <a:pt x="0" y="32"/>
                    </a:moveTo>
                    <a:cubicBezTo>
                      <a:pt x="17" y="25"/>
                      <a:pt x="30" y="19"/>
                      <a:pt x="45" y="30"/>
                    </a:cubicBezTo>
                    <a:cubicBezTo>
                      <a:pt x="27" y="25"/>
                      <a:pt x="18" y="31"/>
                      <a:pt x="0" y="35"/>
                    </a:cubicBezTo>
                    <a:cubicBezTo>
                      <a:pt x="29" y="44"/>
                      <a:pt x="51" y="31"/>
                      <a:pt x="78" y="56"/>
                    </a:cubicBezTo>
                    <a:cubicBezTo>
                      <a:pt x="72" y="37"/>
                      <a:pt x="40" y="0"/>
                      <a:pt x="8" y="25"/>
                    </a:cubicBezTo>
                    <a:cubicBezTo>
                      <a:pt x="3" y="28"/>
                      <a:pt x="1" y="31"/>
                      <a:pt x="0" y="3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55" name="Freeform 288"/>
              <p:cNvSpPr>
                <a:spLocks/>
              </p:cNvSpPr>
              <p:nvPr/>
            </p:nvSpPr>
            <p:spPr bwMode="auto">
              <a:xfrm>
                <a:off x="1629" y="341"/>
                <a:ext cx="97" cy="137"/>
              </a:xfrm>
              <a:custGeom>
                <a:avLst/>
                <a:gdLst>
                  <a:gd name="T0" fmla="*/ 8 w 41"/>
                  <a:gd name="T1" fmla="*/ 53 h 58"/>
                  <a:gd name="T2" fmla="*/ 34 w 41"/>
                  <a:gd name="T3" fmla="*/ 27 h 58"/>
                  <a:gd name="T4" fmla="*/ 0 w 41"/>
                  <a:gd name="T5" fmla="*/ 55 h 58"/>
                  <a:gd name="T6" fmla="*/ 32 w 41"/>
                  <a:gd name="T7" fmla="*/ 21 h 58"/>
                  <a:gd name="T8" fmla="*/ 40 w 41"/>
                  <a:gd name="T9" fmla="*/ 0 h 58"/>
                  <a:gd name="T10" fmla="*/ 12 w 41"/>
                  <a:gd name="T11" fmla="*/ 55 h 58"/>
                  <a:gd name="T12" fmla="*/ 8 w 41"/>
                  <a:gd name="T13" fmla="*/ 53 h 58"/>
                </a:gdLst>
                <a:ahLst/>
                <a:cxnLst>
                  <a:cxn ang="0">
                    <a:pos x="T0" y="T1"/>
                  </a:cxn>
                  <a:cxn ang="0">
                    <a:pos x="T2" y="T3"/>
                  </a:cxn>
                  <a:cxn ang="0">
                    <a:pos x="T4" y="T5"/>
                  </a:cxn>
                  <a:cxn ang="0">
                    <a:pos x="T6" y="T7"/>
                  </a:cxn>
                  <a:cxn ang="0">
                    <a:pos x="T8" y="T9"/>
                  </a:cxn>
                  <a:cxn ang="0">
                    <a:pos x="T10" y="T11"/>
                  </a:cxn>
                  <a:cxn ang="0">
                    <a:pos x="T12" y="T13"/>
                  </a:cxn>
                </a:cxnLst>
                <a:rect l="0" t="0" r="r" b="b"/>
                <a:pathLst>
                  <a:path w="41" h="58">
                    <a:moveTo>
                      <a:pt x="8" y="53"/>
                    </a:moveTo>
                    <a:cubicBezTo>
                      <a:pt x="20" y="42"/>
                      <a:pt x="25" y="44"/>
                      <a:pt x="34" y="27"/>
                    </a:cubicBezTo>
                    <a:cubicBezTo>
                      <a:pt x="23" y="32"/>
                      <a:pt x="9" y="47"/>
                      <a:pt x="0" y="55"/>
                    </a:cubicBezTo>
                    <a:cubicBezTo>
                      <a:pt x="3" y="45"/>
                      <a:pt x="9" y="27"/>
                      <a:pt x="32" y="21"/>
                    </a:cubicBezTo>
                    <a:cubicBezTo>
                      <a:pt x="37" y="17"/>
                      <a:pt x="38" y="8"/>
                      <a:pt x="40" y="0"/>
                    </a:cubicBezTo>
                    <a:cubicBezTo>
                      <a:pt x="41" y="18"/>
                      <a:pt x="38" y="56"/>
                      <a:pt x="12" y="55"/>
                    </a:cubicBezTo>
                    <a:cubicBezTo>
                      <a:pt x="7" y="54"/>
                      <a:pt x="2" y="58"/>
                      <a:pt x="8" y="5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56" name="Freeform 289"/>
              <p:cNvSpPr>
                <a:spLocks/>
              </p:cNvSpPr>
              <p:nvPr/>
            </p:nvSpPr>
            <p:spPr bwMode="auto">
              <a:xfrm>
                <a:off x="1683" y="390"/>
                <a:ext cx="137" cy="132"/>
              </a:xfrm>
              <a:custGeom>
                <a:avLst/>
                <a:gdLst>
                  <a:gd name="T0" fmla="*/ 0 w 58"/>
                  <a:gd name="T1" fmla="*/ 38 h 56"/>
                  <a:gd name="T2" fmla="*/ 33 w 58"/>
                  <a:gd name="T3" fmla="*/ 30 h 56"/>
                  <a:gd name="T4" fmla="*/ 0 w 58"/>
                  <a:gd name="T5" fmla="*/ 36 h 56"/>
                  <a:gd name="T6" fmla="*/ 58 w 58"/>
                  <a:gd name="T7" fmla="*/ 0 h 56"/>
                  <a:gd name="T8" fmla="*/ 7 w 58"/>
                  <a:gd name="T9" fmla="*/ 41 h 56"/>
                  <a:gd name="T10" fmla="*/ 0 w 58"/>
                  <a:gd name="T11" fmla="*/ 38 h 56"/>
                </a:gdLst>
                <a:ahLst/>
                <a:cxnLst>
                  <a:cxn ang="0">
                    <a:pos x="T0" y="T1"/>
                  </a:cxn>
                  <a:cxn ang="0">
                    <a:pos x="T2" y="T3"/>
                  </a:cxn>
                  <a:cxn ang="0">
                    <a:pos x="T4" y="T5"/>
                  </a:cxn>
                  <a:cxn ang="0">
                    <a:pos x="T6" y="T7"/>
                  </a:cxn>
                  <a:cxn ang="0">
                    <a:pos x="T8" y="T9"/>
                  </a:cxn>
                  <a:cxn ang="0">
                    <a:pos x="T10" y="T11"/>
                  </a:cxn>
                </a:cxnLst>
                <a:rect l="0" t="0" r="r" b="b"/>
                <a:pathLst>
                  <a:path w="58" h="56">
                    <a:moveTo>
                      <a:pt x="0" y="38"/>
                    </a:moveTo>
                    <a:cubicBezTo>
                      <a:pt x="13" y="39"/>
                      <a:pt x="25" y="40"/>
                      <a:pt x="33" y="30"/>
                    </a:cubicBezTo>
                    <a:cubicBezTo>
                      <a:pt x="22" y="37"/>
                      <a:pt x="13" y="35"/>
                      <a:pt x="0" y="36"/>
                    </a:cubicBezTo>
                    <a:cubicBezTo>
                      <a:pt x="21" y="18"/>
                      <a:pt x="41" y="28"/>
                      <a:pt x="58" y="0"/>
                    </a:cubicBezTo>
                    <a:cubicBezTo>
                      <a:pt x="43" y="28"/>
                      <a:pt x="37" y="56"/>
                      <a:pt x="7" y="41"/>
                    </a:cubicBezTo>
                    <a:cubicBezTo>
                      <a:pt x="3" y="40"/>
                      <a:pt x="1" y="38"/>
                      <a:pt x="0" y="3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57" name="Freeform 290"/>
              <p:cNvSpPr>
                <a:spLocks/>
              </p:cNvSpPr>
              <p:nvPr/>
            </p:nvSpPr>
            <p:spPr bwMode="auto">
              <a:xfrm>
                <a:off x="1565" y="530"/>
                <a:ext cx="137" cy="87"/>
              </a:xfrm>
              <a:custGeom>
                <a:avLst/>
                <a:gdLst>
                  <a:gd name="T0" fmla="*/ 0 w 58"/>
                  <a:gd name="T1" fmla="*/ 2 h 37"/>
                  <a:gd name="T2" fmla="*/ 29 w 58"/>
                  <a:gd name="T3" fmla="*/ 20 h 37"/>
                  <a:gd name="T4" fmla="*/ 2 w 58"/>
                  <a:gd name="T5" fmla="*/ 0 h 37"/>
                  <a:gd name="T6" fmla="*/ 58 w 58"/>
                  <a:gd name="T7" fmla="*/ 14 h 37"/>
                  <a:gd name="T8" fmla="*/ 2 w 58"/>
                  <a:gd name="T9" fmla="*/ 10 h 37"/>
                  <a:gd name="T10" fmla="*/ 0 w 58"/>
                  <a:gd name="T11" fmla="*/ 2 h 37"/>
                </a:gdLst>
                <a:ahLst/>
                <a:cxnLst>
                  <a:cxn ang="0">
                    <a:pos x="T0" y="T1"/>
                  </a:cxn>
                  <a:cxn ang="0">
                    <a:pos x="T2" y="T3"/>
                  </a:cxn>
                  <a:cxn ang="0">
                    <a:pos x="T4" y="T5"/>
                  </a:cxn>
                  <a:cxn ang="0">
                    <a:pos x="T6" y="T7"/>
                  </a:cxn>
                  <a:cxn ang="0">
                    <a:pos x="T8" y="T9"/>
                  </a:cxn>
                  <a:cxn ang="0">
                    <a:pos x="T10" y="T11"/>
                  </a:cxn>
                </a:cxnLst>
                <a:rect l="0" t="0" r="r" b="b"/>
                <a:pathLst>
                  <a:path w="58" h="37">
                    <a:moveTo>
                      <a:pt x="0" y="2"/>
                    </a:moveTo>
                    <a:cubicBezTo>
                      <a:pt x="9" y="12"/>
                      <a:pt x="17" y="22"/>
                      <a:pt x="29" y="20"/>
                    </a:cubicBezTo>
                    <a:cubicBezTo>
                      <a:pt x="16" y="18"/>
                      <a:pt x="12" y="8"/>
                      <a:pt x="2" y="0"/>
                    </a:cubicBezTo>
                    <a:cubicBezTo>
                      <a:pt x="30" y="5"/>
                      <a:pt x="38" y="23"/>
                      <a:pt x="58" y="14"/>
                    </a:cubicBezTo>
                    <a:cubicBezTo>
                      <a:pt x="42" y="25"/>
                      <a:pt x="16" y="37"/>
                      <a:pt x="2" y="10"/>
                    </a:cubicBezTo>
                    <a:cubicBezTo>
                      <a:pt x="0" y="6"/>
                      <a:pt x="0" y="3"/>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58" name="Freeform 291"/>
              <p:cNvSpPr>
                <a:spLocks/>
              </p:cNvSpPr>
              <p:nvPr/>
            </p:nvSpPr>
            <p:spPr bwMode="auto">
              <a:xfrm>
                <a:off x="1537" y="343"/>
                <a:ext cx="104" cy="170"/>
              </a:xfrm>
              <a:custGeom>
                <a:avLst/>
                <a:gdLst>
                  <a:gd name="T0" fmla="*/ 12 w 44"/>
                  <a:gd name="T1" fmla="*/ 72 h 72"/>
                  <a:gd name="T2" fmla="*/ 31 w 44"/>
                  <a:gd name="T3" fmla="*/ 32 h 72"/>
                  <a:gd name="T4" fmla="*/ 10 w 44"/>
                  <a:gd name="T5" fmla="*/ 66 h 72"/>
                  <a:gd name="T6" fmla="*/ 27 w 44"/>
                  <a:gd name="T7" fmla="*/ 0 h 72"/>
                  <a:gd name="T8" fmla="*/ 20 w 44"/>
                  <a:gd name="T9" fmla="*/ 63 h 72"/>
                  <a:gd name="T10" fmla="*/ 12 w 44"/>
                  <a:gd name="T11" fmla="*/ 72 h 72"/>
                </a:gdLst>
                <a:ahLst/>
                <a:cxnLst>
                  <a:cxn ang="0">
                    <a:pos x="T0" y="T1"/>
                  </a:cxn>
                  <a:cxn ang="0">
                    <a:pos x="T2" y="T3"/>
                  </a:cxn>
                  <a:cxn ang="0">
                    <a:pos x="T4" y="T5"/>
                  </a:cxn>
                  <a:cxn ang="0">
                    <a:pos x="T6" y="T7"/>
                  </a:cxn>
                  <a:cxn ang="0">
                    <a:pos x="T8" y="T9"/>
                  </a:cxn>
                  <a:cxn ang="0">
                    <a:pos x="T10" y="T11"/>
                  </a:cxn>
                </a:cxnLst>
                <a:rect l="0" t="0" r="r" b="b"/>
                <a:pathLst>
                  <a:path w="44" h="72">
                    <a:moveTo>
                      <a:pt x="12" y="72"/>
                    </a:moveTo>
                    <a:cubicBezTo>
                      <a:pt x="12" y="64"/>
                      <a:pt x="32" y="45"/>
                      <a:pt x="31" y="32"/>
                    </a:cubicBezTo>
                    <a:cubicBezTo>
                      <a:pt x="27" y="46"/>
                      <a:pt x="12" y="56"/>
                      <a:pt x="10" y="66"/>
                    </a:cubicBezTo>
                    <a:cubicBezTo>
                      <a:pt x="0" y="40"/>
                      <a:pt x="41" y="25"/>
                      <a:pt x="27" y="0"/>
                    </a:cubicBezTo>
                    <a:cubicBezTo>
                      <a:pt x="42" y="21"/>
                      <a:pt x="44" y="45"/>
                      <a:pt x="20" y="63"/>
                    </a:cubicBezTo>
                    <a:cubicBezTo>
                      <a:pt x="17" y="66"/>
                      <a:pt x="12" y="72"/>
                      <a:pt x="12" y="7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59" name="Freeform 292"/>
              <p:cNvSpPr>
                <a:spLocks/>
              </p:cNvSpPr>
              <p:nvPr/>
            </p:nvSpPr>
            <p:spPr bwMode="auto">
              <a:xfrm>
                <a:off x="1809" y="390"/>
                <a:ext cx="63" cy="128"/>
              </a:xfrm>
              <a:custGeom>
                <a:avLst/>
                <a:gdLst>
                  <a:gd name="T0" fmla="*/ 26 w 27"/>
                  <a:gd name="T1" fmla="*/ 54 h 54"/>
                  <a:gd name="T2" fmla="*/ 15 w 27"/>
                  <a:gd name="T3" fmla="*/ 27 h 54"/>
                  <a:gd name="T4" fmla="*/ 27 w 27"/>
                  <a:gd name="T5" fmla="*/ 53 h 54"/>
                  <a:gd name="T6" fmla="*/ 21 w 27"/>
                  <a:gd name="T7" fmla="*/ 0 h 54"/>
                  <a:gd name="T8" fmla="*/ 20 w 27"/>
                  <a:gd name="T9" fmla="*/ 51 h 54"/>
                  <a:gd name="T10" fmla="*/ 26 w 27"/>
                  <a:gd name="T11" fmla="*/ 54 h 54"/>
                </a:gdLst>
                <a:ahLst/>
                <a:cxnLst>
                  <a:cxn ang="0">
                    <a:pos x="T0" y="T1"/>
                  </a:cxn>
                  <a:cxn ang="0">
                    <a:pos x="T2" y="T3"/>
                  </a:cxn>
                  <a:cxn ang="0">
                    <a:pos x="T4" y="T5"/>
                  </a:cxn>
                  <a:cxn ang="0">
                    <a:pos x="T6" y="T7"/>
                  </a:cxn>
                  <a:cxn ang="0">
                    <a:pos x="T8" y="T9"/>
                  </a:cxn>
                  <a:cxn ang="0">
                    <a:pos x="T10" y="T11"/>
                  </a:cxn>
                </a:cxnLst>
                <a:rect l="0" t="0" r="r" b="b"/>
                <a:pathLst>
                  <a:path w="27" h="54">
                    <a:moveTo>
                      <a:pt x="26" y="54"/>
                    </a:moveTo>
                    <a:cubicBezTo>
                      <a:pt x="19" y="45"/>
                      <a:pt x="13" y="38"/>
                      <a:pt x="15" y="27"/>
                    </a:cubicBezTo>
                    <a:cubicBezTo>
                      <a:pt x="16" y="39"/>
                      <a:pt x="21" y="43"/>
                      <a:pt x="27" y="53"/>
                    </a:cubicBezTo>
                    <a:cubicBezTo>
                      <a:pt x="26" y="33"/>
                      <a:pt x="14" y="23"/>
                      <a:pt x="21" y="0"/>
                    </a:cubicBezTo>
                    <a:cubicBezTo>
                      <a:pt x="12" y="9"/>
                      <a:pt x="0" y="37"/>
                      <a:pt x="20" y="51"/>
                    </a:cubicBezTo>
                    <a:cubicBezTo>
                      <a:pt x="23" y="53"/>
                      <a:pt x="25" y="53"/>
                      <a:pt x="26" y="5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60" name="Freeform 293"/>
              <p:cNvSpPr>
                <a:spLocks/>
              </p:cNvSpPr>
              <p:nvPr/>
            </p:nvSpPr>
            <p:spPr bwMode="auto">
              <a:xfrm>
                <a:off x="1766" y="478"/>
                <a:ext cx="113" cy="68"/>
              </a:xfrm>
              <a:custGeom>
                <a:avLst/>
                <a:gdLst>
                  <a:gd name="T0" fmla="*/ 48 w 48"/>
                  <a:gd name="T1" fmla="*/ 24 h 29"/>
                  <a:gd name="T2" fmla="*/ 24 w 48"/>
                  <a:gd name="T3" fmla="*/ 17 h 29"/>
                  <a:gd name="T4" fmla="*/ 47 w 48"/>
                  <a:gd name="T5" fmla="*/ 26 h 29"/>
                  <a:gd name="T6" fmla="*/ 0 w 48"/>
                  <a:gd name="T7" fmla="*/ 27 h 29"/>
                  <a:gd name="T8" fmla="*/ 45 w 48"/>
                  <a:gd name="T9" fmla="*/ 20 h 29"/>
                  <a:gd name="T10" fmla="*/ 48 w 48"/>
                  <a:gd name="T11" fmla="*/ 24 h 29"/>
                </a:gdLst>
                <a:ahLst/>
                <a:cxnLst>
                  <a:cxn ang="0">
                    <a:pos x="T0" y="T1"/>
                  </a:cxn>
                  <a:cxn ang="0">
                    <a:pos x="T2" y="T3"/>
                  </a:cxn>
                  <a:cxn ang="0">
                    <a:pos x="T4" y="T5"/>
                  </a:cxn>
                  <a:cxn ang="0">
                    <a:pos x="T6" y="T7"/>
                  </a:cxn>
                  <a:cxn ang="0">
                    <a:pos x="T8" y="T9"/>
                  </a:cxn>
                  <a:cxn ang="0">
                    <a:pos x="T10" y="T11"/>
                  </a:cxn>
                </a:cxnLst>
                <a:rect l="0" t="0" r="r" b="b"/>
                <a:pathLst>
                  <a:path w="48" h="29">
                    <a:moveTo>
                      <a:pt x="48" y="24"/>
                    </a:moveTo>
                    <a:cubicBezTo>
                      <a:pt x="40" y="19"/>
                      <a:pt x="33" y="14"/>
                      <a:pt x="24" y="17"/>
                    </a:cubicBezTo>
                    <a:cubicBezTo>
                      <a:pt x="34" y="17"/>
                      <a:pt x="39" y="22"/>
                      <a:pt x="47" y="26"/>
                    </a:cubicBezTo>
                    <a:cubicBezTo>
                      <a:pt x="29" y="29"/>
                      <a:pt x="19" y="15"/>
                      <a:pt x="0" y="27"/>
                    </a:cubicBezTo>
                    <a:cubicBezTo>
                      <a:pt x="18" y="15"/>
                      <a:pt x="30" y="0"/>
                      <a:pt x="45" y="20"/>
                    </a:cubicBezTo>
                    <a:cubicBezTo>
                      <a:pt x="46" y="22"/>
                      <a:pt x="47" y="24"/>
                      <a:pt x="48" y="2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61" name="Freeform 294"/>
              <p:cNvSpPr>
                <a:spLocks/>
              </p:cNvSpPr>
              <p:nvPr/>
            </p:nvSpPr>
            <p:spPr bwMode="auto">
              <a:xfrm>
                <a:off x="1549" y="513"/>
                <a:ext cx="12" cy="12"/>
              </a:xfrm>
              <a:custGeom>
                <a:avLst/>
                <a:gdLst>
                  <a:gd name="T0" fmla="*/ 5 w 5"/>
                  <a:gd name="T1" fmla="*/ 0 h 5"/>
                  <a:gd name="T2" fmla="*/ 5 w 5"/>
                  <a:gd name="T3" fmla="*/ 0 h 5"/>
                  <a:gd name="T4" fmla="*/ 5 w 5"/>
                  <a:gd name="T5" fmla="*/ 0 h 5"/>
                  <a:gd name="T6" fmla="*/ 4 w 5"/>
                  <a:gd name="T7" fmla="*/ 1 h 5"/>
                  <a:gd name="T8" fmla="*/ 3 w 5"/>
                  <a:gd name="T9" fmla="*/ 2 h 5"/>
                  <a:gd name="T10" fmla="*/ 1 w 5"/>
                  <a:gd name="T11" fmla="*/ 4 h 5"/>
                  <a:gd name="T12" fmla="*/ 1 w 5"/>
                  <a:gd name="T13" fmla="*/ 5 h 5"/>
                  <a:gd name="T14" fmla="*/ 1 w 5"/>
                  <a:gd name="T15" fmla="*/ 5 h 5"/>
                  <a:gd name="T16" fmla="*/ 1 w 5"/>
                  <a:gd name="T17" fmla="*/ 5 h 5"/>
                  <a:gd name="T18" fmla="*/ 1 w 5"/>
                  <a:gd name="T19" fmla="*/ 5 h 5"/>
                  <a:gd name="T20" fmla="*/ 1 w 5"/>
                  <a:gd name="T21" fmla="*/ 5 h 5"/>
                  <a:gd name="T22" fmla="*/ 1 w 5"/>
                  <a:gd name="T23" fmla="*/ 5 h 5"/>
                  <a:gd name="T24" fmla="*/ 1 w 5"/>
                  <a:gd name="T25" fmla="*/ 5 h 5"/>
                  <a:gd name="T26" fmla="*/ 1 w 5"/>
                  <a:gd name="T27" fmla="*/ 5 h 5"/>
                  <a:gd name="T28" fmla="*/ 1 w 5"/>
                  <a:gd name="T29" fmla="*/ 5 h 5"/>
                  <a:gd name="T30" fmla="*/ 1 w 5"/>
                  <a:gd name="T31" fmla="*/ 5 h 5"/>
                  <a:gd name="T32" fmla="*/ 1 w 5"/>
                  <a:gd name="T33" fmla="*/ 5 h 5"/>
                  <a:gd name="T34" fmla="*/ 1 w 5"/>
                  <a:gd name="T35" fmla="*/ 5 h 5"/>
                  <a:gd name="T36" fmla="*/ 1 w 5"/>
                  <a:gd name="T37" fmla="*/ 5 h 5"/>
                  <a:gd name="T38" fmla="*/ 1 w 5"/>
                  <a:gd name="T39" fmla="*/ 5 h 5"/>
                  <a:gd name="T40" fmla="*/ 1 w 5"/>
                  <a:gd name="T41" fmla="*/ 5 h 5"/>
                  <a:gd name="T42" fmla="*/ 1 w 5"/>
                  <a:gd name="T43" fmla="*/ 5 h 5"/>
                  <a:gd name="T44" fmla="*/ 1 w 5"/>
                  <a:gd name="T45" fmla="*/ 4 h 5"/>
                  <a:gd name="T46" fmla="*/ 1 w 5"/>
                  <a:gd name="T47" fmla="*/ 4 h 5"/>
                  <a:gd name="T48" fmla="*/ 1 w 5"/>
                  <a:gd name="T49" fmla="*/ 4 h 5"/>
                  <a:gd name="T50" fmla="*/ 2 w 5"/>
                  <a:gd name="T51" fmla="*/ 4 h 5"/>
                  <a:gd name="T52" fmla="*/ 2 w 5"/>
                  <a:gd name="T53" fmla="*/ 4 h 5"/>
                  <a:gd name="T54" fmla="*/ 2 w 5"/>
                  <a:gd name="T55" fmla="*/ 4 h 5"/>
                  <a:gd name="T56" fmla="*/ 2 w 5"/>
                  <a:gd name="T57" fmla="*/ 4 h 5"/>
                  <a:gd name="T58" fmla="*/ 3 w 5"/>
                  <a:gd name="T59" fmla="*/ 3 h 5"/>
                  <a:gd name="T60" fmla="*/ 4 w 5"/>
                  <a:gd name="T61" fmla="*/ 1 h 5"/>
                  <a:gd name="T62" fmla="*/ 5 w 5"/>
                  <a:gd name="T63" fmla="*/ 0 h 5"/>
                  <a:gd name="T64" fmla="*/ 5 w 5"/>
                  <a:gd name="T65" fmla="*/ 0 h 5"/>
                  <a:gd name="T66" fmla="*/ 5 w 5"/>
                  <a:gd name="T67" fmla="*/ 0 h 5"/>
                  <a:gd name="T68" fmla="*/ 5 w 5"/>
                  <a:gd name="T69" fmla="*/ 0 h 5"/>
                  <a:gd name="T70" fmla="*/ 5 w 5"/>
                  <a:gd name="T71" fmla="*/ 0 h 5"/>
                  <a:gd name="T72" fmla="*/ 5 w 5"/>
                  <a:gd name="T73" fmla="*/ 0 h 5"/>
                  <a:gd name="T74" fmla="*/ 5 w 5"/>
                  <a:gd name="T75" fmla="*/ 0 h 5"/>
                  <a:gd name="T76" fmla="*/ 5 w 5"/>
                  <a:gd name="T77" fmla="*/ 0 h 5"/>
                  <a:gd name="T78" fmla="*/ 5 w 5"/>
                  <a:gd name="T7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5">
                    <a:moveTo>
                      <a:pt x="5" y="0"/>
                    </a:moveTo>
                    <a:cubicBezTo>
                      <a:pt x="5" y="0"/>
                      <a:pt x="5" y="0"/>
                      <a:pt x="5" y="0"/>
                    </a:cubicBezTo>
                    <a:cubicBezTo>
                      <a:pt x="5" y="0"/>
                      <a:pt x="5" y="0"/>
                      <a:pt x="5" y="0"/>
                    </a:cubicBezTo>
                    <a:cubicBezTo>
                      <a:pt x="4" y="0"/>
                      <a:pt x="4" y="1"/>
                      <a:pt x="4" y="1"/>
                    </a:cubicBezTo>
                    <a:cubicBezTo>
                      <a:pt x="4" y="1"/>
                      <a:pt x="4" y="2"/>
                      <a:pt x="3" y="2"/>
                    </a:cubicBezTo>
                    <a:cubicBezTo>
                      <a:pt x="3" y="3"/>
                      <a:pt x="2" y="4"/>
                      <a:pt x="1" y="4"/>
                    </a:cubicBezTo>
                    <a:cubicBezTo>
                      <a:pt x="1" y="4"/>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0"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3" y="3"/>
                    </a:cubicBezTo>
                    <a:cubicBezTo>
                      <a:pt x="4" y="2"/>
                      <a:pt x="4" y="2"/>
                      <a:pt x="4" y="1"/>
                    </a:cubicBezTo>
                    <a:cubicBezTo>
                      <a:pt x="5" y="1"/>
                      <a:pt x="5" y="1"/>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62" name="Freeform 295"/>
              <p:cNvSpPr>
                <a:spLocks/>
              </p:cNvSpPr>
              <p:nvPr/>
            </p:nvSpPr>
            <p:spPr bwMode="auto">
              <a:xfrm>
                <a:off x="1551" y="522"/>
                <a:ext cx="14" cy="3"/>
              </a:xfrm>
              <a:custGeom>
                <a:avLst/>
                <a:gdLst>
                  <a:gd name="T0" fmla="*/ 6 w 6"/>
                  <a:gd name="T1" fmla="*/ 1 h 1"/>
                  <a:gd name="T2" fmla="*/ 5 w 6"/>
                  <a:gd name="T3" fmla="*/ 1 h 1"/>
                  <a:gd name="T4" fmla="*/ 5 w 6"/>
                  <a:gd name="T5" fmla="*/ 1 h 1"/>
                  <a:gd name="T6" fmla="*/ 5 w 6"/>
                  <a:gd name="T7" fmla="*/ 0 h 1"/>
                  <a:gd name="T8" fmla="*/ 3 w 6"/>
                  <a:gd name="T9" fmla="*/ 0 h 1"/>
                  <a:gd name="T10" fmla="*/ 1 w 6"/>
                  <a:gd name="T11" fmla="*/ 1 h 1"/>
                  <a:gd name="T12" fmla="*/ 0 w 6"/>
                  <a:gd name="T13" fmla="*/ 1 h 1"/>
                  <a:gd name="T14" fmla="*/ 0 w 6"/>
                  <a:gd name="T15" fmla="*/ 1 h 1"/>
                  <a:gd name="T16" fmla="*/ 0 w 6"/>
                  <a:gd name="T17" fmla="*/ 1 h 1"/>
                  <a:gd name="T18" fmla="*/ 0 w 6"/>
                  <a:gd name="T19" fmla="*/ 1 h 1"/>
                  <a:gd name="T20" fmla="*/ 0 w 6"/>
                  <a:gd name="T21" fmla="*/ 1 h 1"/>
                  <a:gd name="T22" fmla="*/ 0 w 6"/>
                  <a:gd name="T23" fmla="*/ 1 h 1"/>
                  <a:gd name="T24" fmla="*/ 0 w 6"/>
                  <a:gd name="T25" fmla="*/ 1 h 1"/>
                  <a:gd name="T26" fmla="*/ 0 w 6"/>
                  <a:gd name="T27" fmla="*/ 1 h 1"/>
                  <a:gd name="T28" fmla="*/ 0 w 6"/>
                  <a:gd name="T29" fmla="*/ 1 h 1"/>
                  <a:gd name="T30" fmla="*/ 0 w 6"/>
                  <a:gd name="T31" fmla="*/ 1 h 1"/>
                  <a:gd name="T32" fmla="*/ 0 w 6"/>
                  <a:gd name="T33" fmla="*/ 1 h 1"/>
                  <a:gd name="T34" fmla="*/ 0 w 6"/>
                  <a:gd name="T35" fmla="*/ 1 h 1"/>
                  <a:gd name="T36" fmla="*/ 0 w 6"/>
                  <a:gd name="T37" fmla="*/ 1 h 1"/>
                  <a:gd name="T38" fmla="*/ 0 w 6"/>
                  <a:gd name="T39" fmla="*/ 1 h 1"/>
                  <a:gd name="T40" fmla="*/ 0 w 6"/>
                  <a:gd name="T41" fmla="*/ 1 h 1"/>
                  <a:gd name="T42" fmla="*/ 0 w 6"/>
                  <a:gd name="T43" fmla="*/ 1 h 1"/>
                  <a:gd name="T44" fmla="*/ 0 w 6"/>
                  <a:gd name="T45" fmla="*/ 1 h 1"/>
                  <a:gd name="T46" fmla="*/ 0 w 6"/>
                  <a:gd name="T47" fmla="*/ 1 h 1"/>
                  <a:gd name="T48" fmla="*/ 0 w 6"/>
                  <a:gd name="T49" fmla="*/ 1 h 1"/>
                  <a:gd name="T50" fmla="*/ 1 w 6"/>
                  <a:gd name="T51" fmla="*/ 0 h 1"/>
                  <a:gd name="T52" fmla="*/ 1 w 6"/>
                  <a:gd name="T53" fmla="*/ 0 h 1"/>
                  <a:gd name="T54" fmla="*/ 1 w 6"/>
                  <a:gd name="T55" fmla="*/ 0 h 1"/>
                  <a:gd name="T56" fmla="*/ 1 w 6"/>
                  <a:gd name="T57" fmla="*/ 0 h 1"/>
                  <a:gd name="T58" fmla="*/ 2 w 6"/>
                  <a:gd name="T59" fmla="*/ 0 h 1"/>
                  <a:gd name="T60" fmla="*/ 5 w 6"/>
                  <a:gd name="T61" fmla="*/ 0 h 1"/>
                  <a:gd name="T62" fmla="*/ 6 w 6"/>
                  <a:gd name="T63" fmla="*/ 0 h 1"/>
                  <a:gd name="T64" fmla="*/ 6 w 6"/>
                  <a:gd name="T65" fmla="*/ 0 h 1"/>
                  <a:gd name="T66" fmla="*/ 6 w 6"/>
                  <a:gd name="T67" fmla="*/ 0 h 1"/>
                  <a:gd name="T68" fmla="*/ 6 w 6"/>
                  <a:gd name="T69" fmla="*/ 0 h 1"/>
                  <a:gd name="T70" fmla="*/ 6 w 6"/>
                  <a:gd name="T71" fmla="*/ 0 h 1"/>
                  <a:gd name="T72" fmla="*/ 6 w 6"/>
                  <a:gd name="T73" fmla="*/ 1 h 1"/>
                  <a:gd name="T74" fmla="*/ 6 w 6"/>
                  <a:gd name="T75" fmla="*/ 1 h 1"/>
                  <a:gd name="T76" fmla="*/ 6 w 6"/>
                  <a:gd name="T77" fmla="*/ 1 h 1"/>
                  <a:gd name="T78" fmla="*/ 6 w 6"/>
                  <a:gd name="T7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1">
                    <a:moveTo>
                      <a:pt x="6" y="1"/>
                    </a:moveTo>
                    <a:cubicBezTo>
                      <a:pt x="6" y="1"/>
                      <a:pt x="6" y="1"/>
                      <a:pt x="5" y="1"/>
                    </a:cubicBezTo>
                    <a:cubicBezTo>
                      <a:pt x="5" y="1"/>
                      <a:pt x="5" y="1"/>
                      <a:pt x="5" y="1"/>
                    </a:cubicBezTo>
                    <a:cubicBezTo>
                      <a:pt x="5" y="1"/>
                      <a:pt x="5" y="1"/>
                      <a:pt x="5" y="0"/>
                    </a:cubicBezTo>
                    <a:cubicBezTo>
                      <a:pt x="4" y="0"/>
                      <a:pt x="4" y="0"/>
                      <a:pt x="3" y="0"/>
                    </a:cubicBezTo>
                    <a:cubicBezTo>
                      <a:pt x="2" y="0"/>
                      <a:pt x="1" y="0"/>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1" y="0"/>
                    </a:cubicBezTo>
                    <a:cubicBezTo>
                      <a:pt x="1" y="0"/>
                      <a:pt x="2" y="0"/>
                      <a:pt x="2" y="0"/>
                    </a:cubicBezTo>
                    <a:cubicBezTo>
                      <a:pt x="3" y="0"/>
                      <a:pt x="4" y="0"/>
                      <a:pt x="5" y="0"/>
                    </a:cubicBezTo>
                    <a:cubicBezTo>
                      <a:pt x="5" y="0"/>
                      <a:pt x="5"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63" name="Freeform 296"/>
              <p:cNvSpPr>
                <a:spLocks/>
              </p:cNvSpPr>
              <p:nvPr/>
            </p:nvSpPr>
            <p:spPr bwMode="auto">
              <a:xfrm>
                <a:off x="1549" y="525"/>
                <a:ext cx="16" cy="5"/>
              </a:xfrm>
              <a:custGeom>
                <a:avLst/>
                <a:gdLst>
                  <a:gd name="T0" fmla="*/ 7 w 7"/>
                  <a:gd name="T1" fmla="*/ 2 h 2"/>
                  <a:gd name="T2" fmla="*/ 7 w 7"/>
                  <a:gd name="T3" fmla="*/ 2 h 2"/>
                  <a:gd name="T4" fmla="*/ 7 w 7"/>
                  <a:gd name="T5" fmla="*/ 2 h 2"/>
                  <a:gd name="T6" fmla="*/ 6 w 7"/>
                  <a:gd name="T7" fmla="*/ 1 h 2"/>
                  <a:gd name="T8" fmla="*/ 5 w 7"/>
                  <a:gd name="T9" fmla="*/ 1 h 2"/>
                  <a:gd name="T10" fmla="*/ 2 w 7"/>
                  <a:gd name="T11" fmla="*/ 0 h 2"/>
                  <a:gd name="T12" fmla="*/ 1 w 7"/>
                  <a:gd name="T13" fmla="*/ 0 h 2"/>
                  <a:gd name="T14" fmla="*/ 1 w 7"/>
                  <a:gd name="T15" fmla="*/ 0 h 2"/>
                  <a:gd name="T16" fmla="*/ 1 w 7"/>
                  <a:gd name="T17" fmla="*/ 0 h 2"/>
                  <a:gd name="T18" fmla="*/ 1 w 7"/>
                  <a:gd name="T19" fmla="*/ 0 h 2"/>
                  <a:gd name="T20" fmla="*/ 1 w 7"/>
                  <a:gd name="T21" fmla="*/ 0 h 2"/>
                  <a:gd name="T22" fmla="*/ 1 w 7"/>
                  <a:gd name="T23" fmla="*/ 0 h 2"/>
                  <a:gd name="T24" fmla="*/ 1 w 7"/>
                  <a:gd name="T25" fmla="*/ 0 h 2"/>
                  <a:gd name="T26" fmla="*/ 1 w 7"/>
                  <a:gd name="T27" fmla="*/ 0 h 2"/>
                  <a:gd name="T28" fmla="*/ 1 w 7"/>
                  <a:gd name="T29" fmla="*/ 0 h 2"/>
                  <a:gd name="T30" fmla="*/ 1 w 7"/>
                  <a:gd name="T31" fmla="*/ 0 h 2"/>
                  <a:gd name="T32" fmla="*/ 1 w 7"/>
                  <a:gd name="T33" fmla="*/ 0 h 2"/>
                  <a:gd name="T34" fmla="*/ 1 w 7"/>
                  <a:gd name="T35" fmla="*/ 0 h 2"/>
                  <a:gd name="T36" fmla="*/ 1 w 7"/>
                  <a:gd name="T37" fmla="*/ 0 h 2"/>
                  <a:gd name="T38" fmla="*/ 1 w 7"/>
                  <a:gd name="T39" fmla="*/ 0 h 2"/>
                  <a:gd name="T40" fmla="*/ 1 w 7"/>
                  <a:gd name="T41" fmla="*/ 0 h 2"/>
                  <a:gd name="T42" fmla="*/ 1 w 7"/>
                  <a:gd name="T43" fmla="*/ 0 h 2"/>
                  <a:gd name="T44" fmla="*/ 1 w 7"/>
                  <a:gd name="T45" fmla="*/ 0 h 2"/>
                  <a:gd name="T46" fmla="*/ 1 w 7"/>
                  <a:gd name="T47" fmla="*/ 0 h 2"/>
                  <a:gd name="T48" fmla="*/ 1 w 7"/>
                  <a:gd name="T49" fmla="*/ 0 h 2"/>
                  <a:gd name="T50" fmla="*/ 2 w 7"/>
                  <a:gd name="T51" fmla="*/ 0 h 2"/>
                  <a:gd name="T52" fmla="*/ 2 w 7"/>
                  <a:gd name="T53" fmla="*/ 0 h 2"/>
                  <a:gd name="T54" fmla="*/ 2 w 7"/>
                  <a:gd name="T55" fmla="*/ 0 h 2"/>
                  <a:gd name="T56" fmla="*/ 2 w 7"/>
                  <a:gd name="T57" fmla="*/ 0 h 2"/>
                  <a:gd name="T58" fmla="*/ 4 w 7"/>
                  <a:gd name="T59" fmla="*/ 0 h 2"/>
                  <a:gd name="T60" fmla="*/ 6 w 7"/>
                  <a:gd name="T61" fmla="*/ 1 h 2"/>
                  <a:gd name="T62" fmla="*/ 7 w 7"/>
                  <a:gd name="T63" fmla="*/ 1 h 2"/>
                  <a:gd name="T64" fmla="*/ 7 w 7"/>
                  <a:gd name="T65" fmla="*/ 2 h 2"/>
                  <a:gd name="T66" fmla="*/ 7 w 7"/>
                  <a:gd name="T67" fmla="*/ 2 h 2"/>
                  <a:gd name="T68" fmla="*/ 7 w 7"/>
                  <a:gd name="T69" fmla="*/ 2 h 2"/>
                  <a:gd name="T70" fmla="*/ 7 w 7"/>
                  <a:gd name="T71" fmla="*/ 2 h 2"/>
                  <a:gd name="T72" fmla="*/ 7 w 7"/>
                  <a:gd name="T73" fmla="*/ 2 h 2"/>
                  <a:gd name="T74" fmla="*/ 7 w 7"/>
                  <a:gd name="T75" fmla="*/ 2 h 2"/>
                  <a:gd name="T76" fmla="*/ 7 w 7"/>
                  <a:gd name="T77" fmla="*/ 2 h 2"/>
                  <a:gd name="T78" fmla="*/ 7 w 7"/>
                  <a:gd name="T7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2">
                    <a:moveTo>
                      <a:pt x="7" y="2"/>
                    </a:moveTo>
                    <a:cubicBezTo>
                      <a:pt x="7" y="2"/>
                      <a:pt x="7" y="2"/>
                      <a:pt x="7" y="2"/>
                    </a:cubicBezTo>
                    <a:cubicBezTo>
                      <a:pt x="7" y="2"/>
                      <a:pt x="7" y="2"/>
                      <a:pt x="7" y="2"/>
                    </a:cubicBezTo>
                    <a:cubicBezTo>
                      <a:pt x="7" y="2"/>
                      <a:pt x="6" y="1"/>
                      <a:pt x="6" y="1"/>
                    </a:cubicBezTo>
                    <a:cubicBezTo>
                      <a:pt x="6" y="1"/>
                      <a:pt x="5" y="1"/>
                      <a:pt x="5" y="1"/>
                    </a:cubicBezTo>
                    <a:cubicBezTo>
                      <a:pt x="3"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3" y="0"/>
                      <a:pt x="3" y="0"/>
                      <a:pt x="4" y="0"/>
                    </a:cubicBezTo>
                    <a:cubicBezTo>
                      <a:pt x="5" y="0"/>
                      <a:pt x="5" y="1"/>
                      <a:pt x="6" y="1"/>
                    </a:cubicBezTo>
                    <a:cubicBezTo>
                      <a:pt x="6" y="1"/>
                      <a:pt x="7" y="1"/>
                      <a:pt x="7" y="1"/>
                    </a:cubicBezTo>
                    <a:cubicBezTo>
                      <a:pt x="7" y="1"/>
                      <a:pt x="7" y="1"/>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64" name="Freeform 297"/>
              <p:cNvSpPr>
                <a:spLocks/>
              </p:cNvSpPr>
              <p:nvPr/>
            </p:nvSpPr>
            <p:spPr bwMode="auto">
              <a:xfrm>
                <a:off x="1551" y="508"/>
                <a:ext cx="5" cy="17"/>
              </a:xfrm>
              <a:custGeom>
                <a:avLst/>
                <a:gdLst>
                  <a:gd name="T0" fmla="*/ 2 w 2"/>
                  <a:gd name="T1" fmla="*/ 0 h 7"/>
                  <a:gd name="T2" fmla="*/ 2 w 2"/>
                  <a:gd name="T3" fmla="*/ 1 h 7"/>
                  <a:gd name="T4" fmla="*/ 2 w 2"/>
                  <a:gd name="T5" fmla="*/ 1 h 7"/>
                  <a:gd name="T6" fmla="*/ 2 w 2"/>
                  <a:gd name="T7" fmla="*/ 2 h 7"/>
                  <a:gd name="T8" fmla="*/ 2 w 2"/>
                  <a:gd name="T9" fmla="*/ 3 h 7"/>
                  <a:gd name="T10" fmla="*/ 0 w 2"/>
                  <a:gd name="T11" fmla="*/ 6 h 7"/>
                  <a:gd name="T12" fmla="*/ 0 w 2"/>
                  <a:gd name="T13" fmla="*/ 6 h 7"/>
                  <a:gd name="T14" fmla="*/ 0 w 2"/>
                  <a:gd name="T15" fmla="*/ 6 h 7"/>
                  <a:gd name="T16" fmla="*/ 0 w 2"/>
                  <a:gd name="T17" fmla="*/ 7 h 7"/>
                  <a:gd name="T18" fmla="*/ 0 w 2"/>
                  <a:gd name="T19" fmla="*/ 7 h 7"/>
                  <a:gd name="T20" fmla="*/ 0 w 2"/>
                  <a:gd name="T21" fmla="*/ 7 h 7"/>
                  <a:gd name="T22" fmla="*/ 0 w 2"/>
                  <a:gd name="T23" fmla="*/ 7 h 7"/>
                  <a:gd name="T24" fmla="*/ 0 w 2"/>
                  <a:gd name="T25" fmla="*/ 7 h 7"/>
                  <a:gd name="T26" fmla="*/ 0 w 2"/>
                  <a:gd name="T27" fmla="*/ 7 h 7"/>
                  <a:gd name="T28" fmla="*/ 0 w 2"/>
                  <a:gd name="T29" fmla="*/ 7 h 7"/>
                  <a:gd name="T30" fmla="*/ 0 w 2"/>
                  <a:gd name="T31" fmla="*/ 7 h 7"/>
                  <a:gd name="T32" fmla="*/ 0 w 2"/>
                  <a:gd name="T33" fmla="*/ 7 h 7"/>
                  <a:gd name="T34" fmla="*/ 0 w 2"/>
                  <a:gd name="T35" fmla="*/ 7 h 7"/>
                  <a:gd name="T36" fmla="*/ 0 w 2"/>
                  <a:gd name="T37" fmla="*/ 7 h 7"/>
                  <a:gd name="T38" fmla="*/ 0 w 2"/>
                  <a:gd name="T39" fmla="*/ 7 h 7"/>
                  <a:gd name="T40" fmla="*/ 0 w 2"/>
                  <a:gd name="T41" fmla="*/ 7 h 7"/>
                  <a:gd name="T42" fmla="*/ 0 w 2"/>
                  <a:gd name="T43" fmla="*/ 7 h 7"/>
                  <a:gd name="T44" fmla="*/ 0 w 2"/>
                  <a:gd name="T45" fmla="*/ 6 h 7"/>
                  <a:gd name="T46" fmla="*/ 0 w 2"/>
                  <a:gd name="T47" fmla="*/ 6 h 7"/>
                  <a:gd name="T48" fmla="*/ 0 w 2"/>
                  <a:gd name="T49" fmla="*/ 6 h 7"/>
                  <a:gd name="T50" fmla="*/ 1 w 2"/>
                  <a:gd name="T51" fmla="*/ 6 h 7"/>
                  <a:gd name="T52" fmla="*/ 1 w 2"/>
                  <a:gd name="T53" fmla="*/ 5 h 7"/>
                  <a:gd name="T54" fmla="*/ 1 w 2"/>
                  <a:gd name="T55" fmla="*/ 5 h 7"/>
                  <a:gd name="T56" fmla="*/ 1 w 2"/>
                  <a:gd name="T57" fmla="*/ 5 h 7"/>
                  <a:gd name="T58" fmla="*/ 1 w 2"/>
                  <a:gd name="T59" fmla="*/ 4 h 7"/>
                  <a:gd name="T60" fmla="*/ 2 w 2"/>
                  <a:gd name="T61" fmla="*/ 2 h 7"/>
                  <a:gd name="T62" fmla="*/ 2 w 2"/>
                  <a:gd name="T63" fmla="*/ 1 h 7"/>
                  <a:gd name="T64" fmla="*/ 2 w 2"/>
                  <a:gd name="T65" fmla="*/ 0 h 7"/>
                  <a:gd name="T66" fmla="*/ 2 w 2"/>
                  <a:gd name="T67" fmla="*/ 0 h 7"/>
                  <a:gd name="T68" fmla="*/ 2 w 2"/>
                  <a:gd name="T69" fmla="*/ 0 h 7"/>
                  <a:gd name="T70" fmla="*/ 2 w 2"/>
                  <a:gd name="T71" fmla="*/ 0 h 7"/>
                  <a:gd name="T72" fmla="*/ 2 w 2"/>
                  <a:gd name="T73" fmla="*/ 0 h 7"/>
                  <a:gd name="T74" fmla="*/ 2 w 2"/>
                  <a:gd name="T75" fmla="*/ 0 h 7"/>
                  <a:gd name="T76" fmla="*/ 2 w 2"/>
                  <a:gd name="T77" fmla="*/ 0 h 7"/>
                  <a:gd name="T78" fmla="*/ 2 w 2"/>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7">
                    <a:moveTo>
                      <a:pt x="2" y="0"/>
                    </a:moveTo>
                    <a:cubicBezTo>
                      <a:pt x="2" y="0"/>
                      <a:pt x="2" y="1"/>
                      <a:pt x="2" y="1"/>
                    </a:cubicBezTo>
                    <a:cubicBezTo>
                      <a:pt x="2" y="1"/>
                      <a:pt x="2" y="1"/>
                      <a:pt x="2" y="1"/>
                    </a:cubicBezTo>
                    <a:cubicBezTo>
                      <a:pt x="2" y="1"/>
                      <a:pt x="2" y="1"/>
                      <a:pt x="2" y="2"/>
                    </a:cubicBezTo>
                    <a:cubicBezTo>
                      <a:pt x="2" y="2"/>
                      <a:pt x="2" y="2"/>
                      <a:pt x="2" y="3"/>
                    </a:cubicBezTo>
                    <a:cubicBezTo>
                      <a:pt x="1" y="5"/>
                      <a:pt x="1" y="5"/>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0" y="6"/>
                    </a:cubicBezTo>
                    <a:cubicBezTo>
                      <a:pt x="0" y="6"/>
                      <a:pt x="0" y="6"/>
                      <a:pt x="1" y="6"/>
                    </a:cubicBezTo>
                    <a:cubicBezTo>
                      <a:pt x="1" y="6"/>
                      <a:pt x="1" y="6"/>
                      <a:pt x="1" y="5"/>
                    </a:cubicBezTo>
                    <a:cubicBezTo>
                      <a:pt x="1" y="5"/>
                      <a:pt x="1" y="5"/>
                      <a:pt x="1" y="5"/>
                    </a:cubicBezTo>
                    <a:cubicBezTo>
                      <a:pt x="1" y="5"/>
                      <a:pt x="1" y="5"/>
                      <a:pt x="1" y="5"/>
                    </a:cubicBezTo>
                    <a:cubicBezTo>
                      <a:pt x="1" y="5"/>
                      <a:pt x="1" y="5"/>
                      <a:pt x="1" y="4"/>
                    </a:cubicBezTo>
                    <a:cubicBezTo>
                      <a:pt x="2" y="3"/>
                      <a:pt x="2" y="2"/>
                      <a:pt x="2" y="2"/>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65" name="Freeform 298"/>
              <p:cNvSpPr>
                <a:spLocks/>
              </p:cNvSpPr>
              <p:nvPr/>
            </p:nvSpPr>
            <p:spPr bwMode="auto">
              <a:xfrm>
                <a:off x="1299" y="1377"/>
                <a:ext cx="212" cy="515"/>
              </a:xfrm>
              <a:custGeom>
                <a:avLst/>
                <a:gdLst>
                  <a:gd name="T0" fmla="*/ 56 w 90"/>
                  <a:gd name="T1" fmla="*/ 218 h 218"/>
                  <a:gd name="T2" fmla="*/ 84 w 90"/>
                  <a:gd name="T3" fmla="*/ 174 h 218"/>
                  <a:gd name="T4" fmla="*/ 57 w 90"/>
                  <a:gd name="T5" fmla="*/ 114 h 218"/>
                  <a:gd name="T6" fmla="*/ 28 w 90"/>
                  <a:gd name="T7" fmla="*/ 0 h 218"/>
                  <a:gd name="T8" fmla="*/ 28 w 90"/>
                  <a:gd name="T9" fmla="*/ 0 h 218"/>
                  <a:gd name="T10" fmla="*/ 60 w 90"/>
                  <a:gd name="T11" fmla="*/ 111 h 218"/>
                  <a:gd name="T12" fmla="*/ 89 w 90"/>
                  <a:gd name="T13" fmla="*/ 171 h 218"/>
                  <a:gd name="T14" fmla="*/ 61 w 90"/>
                  <a:gd name="T15" fmla="*/ 218 h 218"/>
                  <a:gd name="T16" fmla="*/ 56 w 90"/>
                  <a:gd name="T17"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218">
                    <a:moveTo>
                      <a:pt x="56" y="218"/>
                    </a:moveTo>
                    <a:cubicBezTo>
                      <a:pt x="78" y="212"/>
                      <a:pt x="83" y="192"/>
                      <a:pt x="84" y="174"/>
                    </a:cubicBezTo>
                    <a:cubicBezTo>
                      <a:pt x="84" y="152"/>
                      <a:pt x="71" y="132"/>
                      <a:pt x="57" y="114"/>
                    </a:cubicBezTo>
                    <a:cubicBezTo>
                      <a:pt x="34" y="84"/>
                      <a:pt x="0" y="38"/>
                      <a:pt x="28" y="0"/>
                    </a:cubicBezTo>
                    <a:cubicBezTo>
                      <a:pt x="28" y="0"/>
                      <a:pt x="27" y="1"/>
                      <a:pt x="28" y="0"/>
                    </a:cubicBezTo>
                    <a:cubicBezTo>
                      <a:pt x="2" y="36"/>
                      <a:pt x="36" y="82"/>
                      <a:pt x="60" y="111"/>
                    </a:cubicBezTo>
                    <a:cubicBezTo>
                      <a:pt x="75" y="129"/>
                      <a:pt x="87" y="148"/>
                      <a:pt x="89" y="171"/>
                    </a:cubicBezTo>
                    <a:cubicBezTo>
                      <a:pt x="90" y="190"/>
                      <a:pt x="84" y="211"/>
                      <a:pt x="61" y="218"/>
                    </a:cubicBezTo>
                    <a:cubicBezTo>
                      <a:pt x="60" y="218"/>
                      <a:pt x="58" y="217"/>
                      <a:pt x="56" y="21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66" name="Freeform 299"/>
              <p:cNvSpPr>
                <a:spLocks/>
              </p:cNvSpPr>
              <p:nvPr/>
            </p:nvSpPr>
            <p:spPr bwMode="auto">
              <a:xfrm>
                <a:off x="1291" y="1843"/>
                <a:ext cx="121" cy="97"/>
              </a:xfrm>
              <a:custGeom>
                <a:avLst/>
                <a:gdLst>
                  <a:gd name="T0" fmla="*/ 51 w 51"/>
                  <a:gd name="T1" fmla="*/ 22 h 41"/>
                  <a:gd name="T2" fmla="*/ 21 w 51"/>
                  <a:gd name="T3" fmla="*/ 20 h 41"/>
                  <a:gd name="T4" fmla="*/ 51 w 51"/>
                  <a:gd name="T5" fmla="*/ 21 h 41"/>
                  <a:gd name="T6" fmla="*/ 0 w 51"/>
                  <a:gd name="T7" fmla="*/ 0 h 41"/>
                  <a:gd name="T8" fmla="*/ 45 w 51"/>
                  <a:gd name="T9" fmla="*/ 27 h 41"/>
                  <a:gd name="T10" fmla="*/ 51 w 51"/>
                  <a:gd name="T11" fmla="*/ 22 h 41"/>
                </a:gdLst>
                <a:ahLst/>
                <a:cxnLst>
                  <a:cxn ang="0">
                    <a:pos x="T0" y="T1"/>
                  </a:cxn>
                  <a:cxn ang="0">
                    <a:pos x="T2" y="T3"/>
                  </a:cxn>
                  <a:cxn ang="0">
                    <a:pos x="T4" y="T5"/>
                  </a:cxn>
                  <a:cxn ang="0">
                    <a:pos x="T6" y="T7"/>
                  </a:cxn>
                  <a:cxn ang="0">
                    <a:pos x="T8" y="T9"/>
                  </a:cxn>
                  <a:cxn ang="0">
                    <a:pos x="T10" y="T11"/>
                  </a:cxn>
                </a:cxnLst>
                <a:rect l="0" t="0" r="r" b="b"/>
                <a:pathLst>
                  <a:path w="51" h="41">
                    <a:moveTo>
                      <a:pt x="51" y="22"/>
                    </a:moveTo>
                    <a:cubicBezTo>
                      <a:pt x="39" y="26"/>
                      <a:pt x="29" y="28"/>
                      <a:pt x="21" y="20"/>
                    </a:cubicBezTo>
                    <a:cubicBezTo>
                      <a:pt x="32" y="25"/>
                      <a:pt x="39" y="22"/>
                      <a:pt x="51" y="21"/>
                    </a:cubicBezTo>
                    <a:cubicBezTo>
                      <a:pt x="33" y="12"/>
                      <a:pt x="16" y="19"/>
                      <a:pt x="0" y="0"/>
                    </a:cubicBezTo>
                    <a:cubicBezTo>
                      <a:pt x="3" y="13"/>
                      <a:pt x="21" y="41"/>
                      <a:pt x="45" y="27"/>
                    </a:cubicBezTo>
                    <a:cubicBezTo>
                      <a:pt x="48" y="25"/>
                      <a:pt x="50" y="23"/>
                      <a:pt x="51" y="2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67" name="Freeform 300"/>
              <p:cNvSpPr>
                <a:spLocks/>
              </p:cNvSpPr>
              <p:nvPr/>
            </p:nvSpPr>
            <p:spPr bwMode="auto">
              <a:xfrm>
                <a:off x="1294" y="1911"/>
                <a:ext cx="75" cy="90"/>
              </a:xfrm>
              <a:custGeom>
                <a:avLst/>
                <a:gdLst>
                  <a:gd name="T0" fmla="*/ 27 w 32"/>
                  <a:gd name="T1" fmla="*/ 5 h 38"/>
                  <a:gd name="T2" fmla="*/ 7 w 32"/>
                  <a:gd name="T3" fmla="*/ 20 h 38"/>
                  <a:gd name="T4" fmla="*/ 32 w 32"/>
                  <a:gd name="T5" fmla="*/ 4 h 38"/>
                  <a:gd name="T6" fmla="*/ 8 w 32"/>
                  <a:gd name="T7" fmla="*/ 25 h 38"/>
                  <a:gd name="T8" fmla="*/ 0 w 32"/>
                  <a:gd name="T9" fmla="*/ 38 h 38"/>
                  <a:gd name="T10" fmla="*/ 24 w 32"/>
                  <a:gd name="T11" fmla="*/ 3 h 38"/>
                  <a:gd name="T12" fmla="*/ 27 w 32"/>
                  <a:gd name="T13" fmla="*/ 5 h 38"/>
                </a:gdLst>
                <a:ahLst/>
                <a:cxnLst>
                  <a:cxn ang="0">
                    <a:pos x="T0" y="T1"/>
                  </a:cxn>
                  <a:cxn ang="0">
                    <a:pos x="T2" y="T3"/>
                  </a:cxn>
                  <a:cxn ang="0">
                    <a:pos x="T4" y="T5"/>
                  </a:cxn>
                  <a:cxn ang="0">
                    <a:pos x="T6" y="T7"/>
                  </a:cxn>
                  <a:cxn ang="0">
                    <a:pos x="T8" y="T9"/>
                  </a:cxn>
                  <a:cxn ang="0">
                    <a:pos x="T10" y="T11"/>
                  </a:cxn>
                  <a:cxn ang="0">
                    <a:pos x="T12" y="T13"/>
                  </a:cxn>
                </a:cxnLst>
                <a:rect l="0" t="0" r="r" b="b"/>
                <a:pathLst>
                  <a:path w="32" h="38">
                    <a:moveTo>
                      <a:pt x="27" y="5"/>
                    </a:moveTo>
                    <a:cubicBezTo>
                      <a:pt x="17" y="11"/>
                      <a:pt x="14" y="9"/>
                      <a:pt x="7" y="20"/>
                    </a:cubicBezTo>
                    <a:cubicBezTo>
                      <a:pt x="14" y="18"/>
                      <a:pt x="25" y="9"/>
                      <a:pt x="32" y="4"/>
                    </a:cubicBezTo>
                    <a:cubicBezTo>
                      <a:pt x="29" y="11"/>
                      <a:pt x="24" y="23"/>
                      <a:pt x="8" y="25"/>
                    </a:cubicBezTo>
                    <a:cubicBezTo>
                      <a:pt x="4" y="27"/>
                      <a:pt x="2" y="33"/>
                      <a:pt x="0" y="38"/>
                    </a:cubicBezTo>
                    <a:cubicBezTo>
                      <a:pt x="1" y="26"/>
                      <a:pt x="7" y="0"/>
                      <a:pt x="24" y="3"/>
                    </a:cubicBezTo>
                    <a:cubicBezTo>
                      <a:pt x="27" y="4"/>
                      <a:pt x="31" y="2"/>
                      <a:pt x="27"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68" name="Freeform 301"/>
              <p:cNvSpPr>
                <a:spLocks/>
              </p:cNvSpPr>
              <p:nvPr/>
            </p:nvSpPr>
            <p:spPr bwMode="auto">
              <a:xfrm>
                <a:off x="1232" y="1874"/>
                <a:ext cx="102" cy="85"/>
              </a:xfrm>
              <a:custGeom>
                <a:avLst/>
                <a:gdLst>
                  <a:gd name="T0" fmla="*/ 43 w 43"/>
                  <a:gd name="T1" fmla="*/ 16 h 36"/>
                  <a:gd name="T2" fmla="*/ 19 w 43"/>
                  <a:gd name="T3" fmla="*/ 18 h 36"/>
                  <a:gd name="T4" fmla="*/ 43 w 43"/>
                  <a:gd name="T5" fmla="*/ 17 h 36"/>
                  <a:gd name="T6" fmla="*/ 0 w 43"/>
                  <a:gd name="T7" fmla="*/ 36 h 36"/>
                  <a:gd name="T8" fmla="*/ 38 w 43"/>
                  <a:gd name="T9" fmla="*/ 13 h 36"/>
                  <a:gd name="T10" fmla="*/ 43 w 43"/>
                  <a:gd name="T11" fmla="*/ 16 h 36"/>
                </a:gdLst>
                <a:ahLst/>
                <a:cxnLst>
                  <a:cxn ang="0">
                    <a:pos x="T0" y="T1"/>
                  </a:cxn>
                  <a:cxn ang="0">
                    <a:pos x="T2" y="T3"/>
                  </a:cxn>
                  <a:cxn ang="0">
                    <a:pos x="T4" y="T5"/>
                  </a:cxn>
                  <a:cxn ang="0">
                    <a:pos x="T6" y="T7"/>
                  </a:cxn>
                  <a:cxn ang="0">
                    <a:pos x="T8" y="T9"/>
                  </a:cxn>
                  <a:cxn ang="0">
                    <a:pos x="T10" y="T11"/>
                  </a:cxn>
                </a:cxnLst>
                <a:rect l="0" t="0" r="r" b="b"/>
                <a:pathLst>
                  <a:path w="43" h="36">
                    <a:moveTo>
                      <a:pt x="43" y="16"/>
                    </a:moveTo>
                    <a:cubicBezTo>
                      <a:pt x="34" y="14"/>
                      <a:pt x="26" y="12"/>
                      <a:pt x="19" y="18"/>
                    </a:cubicBezTo>
                    <a:cubicBezTo>
                      <a:pt x="28" y="14"/>
                      <a:pt x="34" y="16"/>
                      <a:pt x="43" y="17"/>
                    </a:cubicBezTo>
                    <a:cubicBezTo>
                      <a:pt x="27" y="27"/>
                      <a:pt x="14" y="19"/>
                      <a:pt x="0" y="36"/>
                    </a:cubicBezTo>
                    <a:cubicBezTo>
                      <a:pt x="13" y="19"/>
                      <a:pt x="19" y="0"/>
                      <a:pt x="38" y="13"/>
                    </a:cubicBezTo>
                    <a:cubicBezTo>
                      <a:pt x="41" y="14"/>
                      <a:pt x="42" y="15"/>
                      <a:pt x="43"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69" name="Freeform 302"/>
              <p:cNvSpPr>
                <a:spLocks/>
              </p:cNvSpPr>
              <p:nvPr/>
            </p:nvSpPr>
            <p:spPr bwMode="auto">
              <a:xfrm>
                <a:off x="1329" y="1824"/>
                <a:ext cx="90" cy="64"/>
              </a:xfrm>
              <a:custGeom>
                <a:avLst/>
                <a:gdLst>
                  <a:gd name="T0" fmla="*/ 38 w 38"/>
                  <a:gd name="T1" fmla="*/ 25 h 27"/>
                  <a:gd name="T2" fmla="*/ 19 w 38"/>
                  <a:gd name="T3" fmla="*/ 10 h 27"/>
                  <a:gd name="T4" fmla="*/ 36 w 38"/>
                  <a:gd name="T5" fmla="*/ 27 h 27"/>
                  <a:gd name="T6" fmla="*/ 0 w 38"/>
                  <a:gd name="T7" fmla="*/ 12 h 27"/>
                  <a:gd name="T8" fmla="*/ 37 w 38"/>
                  <a:gd name="T9" fmla="*/ 20 h 27"/>
                  <a:gd name="T10" fmla="*/ 38 w 38"/>
                  <a:gd name="T11" fmla="*/ 25 h 27"/>
                </a:gdLst>
                <a:ahLst/>
                <a:cxnLst>
                  <a:cxn ang="0">
                    <a:pos x="T0" y="T1"/>
                  </a:cxn>
                  <a:cxn ang="0">
                    <a:pos x="T2" y="T3"/>
                  </a:cxn>
                  <a:cxn ang="0">
                    <a:pos x="T4" y="T5"/>
                  </a:cxn>
                  <a:cxn ang="0">
                    <a:pos x="T6" y="T7"/>
                  </a:cxn>
                  <a:cxn ang="0">
                    <a:pos x="T8" y="T9"/>
                  </a:cxn>
                  <a:cxn ang="0">
                    <a:pos x="T10" y="T11"/>
                  </a:cxn>
                </a:cxnLst>
                <a:rect l="0" t="0" r="r" b="b"/>
                <a:pathLst>
                  <a:path w="38" h="27">
                    <a:moveTo>
                      <a:pt x="38" y="25"/>
                    </a:moveTo>
                    <a:cubicBezTo>
                      <a:pt x="33" y="18"/>
                      <a:pt x="28" y="10"/>
                      <a:pt x="19" y="10"/>
                    </a:cubicBezTo>
                    <a:cubicBezTo>
                      <a:pt x="28" y="13"/>
                      <a:pt x="30" y="20"/>
                      <a:pt x="36" y="27"/>
                    </a:cubicBezTo>
                    <a:cubicBezTo>
                      <a:pt x="18" y="21"/>
                      <a:pt x="13" y="8"/>
                      <a:pt x="0" y="12"/>
                    </a:cubicBezTo>
                    <a:cubicBezTo>
                      <a:pt x="11" y="6"/>
                      <a:pt x="30" y="0"/>
                      <a:pt x="37" y="20"/>
                    </a:cubicBezTo>
                    <a:cubicBezTo>
                      <a:pt x="38" y="23"/>
                      <a:pt x="38" y="25"/>
                      <a:pt x="38" y="2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70" name="Freeform 303"/>
              <p:cNvSpPr>
                <a:spLocks/>
              </p:cNvSpPr>
              <p:nvPr/>
            </p:nvSpPr>
            <p:spPr bwMode="auto">
              <a:xfrm>
                <a:off x="1358" y="1897"/>
                <a:ext cx="70" cy="114"/>
              </a:xfrm>
              <a:custGeom>
                <a:avLst/>
                <a:gdLst>
                  <a:gd name="T0" fmla="*/ 25 w 30"/>
                  <a:gd name="T1" fmla="*/ 0 h 48"/>
                  <a:gd name="T2" fmla="*/ 9 w 30"/>
                  <a:gd name="T3" fmla="*/ 26 h 48"/>
                  <a:gd name="T4" fmla="*/ 26 w 30"/>
                  <a:gd name="T5" fmla="*/ 5 h 48"/>
                  <a:gd name="T6" fmla="*/ 8 w 30"/>
                  <a:gd name="T7" fmla="*/ 48 h 48"/>
                  <a:gd name="T8" fmla="*/ 19 w 30"/>
                  <a:gd name="T9" fmla="*/ 6 h 48"/>
                  <a:gd name="T10" fmla="*/ 25 w 30"/>
                  <a:gd name="T11" fmla="*/ 0 h 48"/>
                </a:gdLst>
                <a:ahLst/>
                <a:cxnLst>
                  <a:cxn ang="0">
                    <a:pos x="T0" y="T1"/>
                  </a:cxn>
                  <a:cxn ang="0">
                    <a:pos x="T2" y="T3"/>
                  </a:cxn>
                  <a:cxn ang="0">
                    <a:pos x="T4" y="T5"/>
                  </a:cxn>
                  <a:cxn ang="0">
                    <a:pos x="T6" y="T7"/>
                  </a:cxn>
                  <a:cxn ang="0">
                    <a:pos x="T8" y="T9"/>
                  </a:cxn>
                  <a:cxn ang="0">
                    <a:pos x="T10" y="T11"/>
                  </a:cxn>
                </a:cxnLst>
                <a:rect l="0" t="0" r="r" b="b"/>
                <a:pathLst>
                  <a:path w="30" h="48">
                    <a:moveTo>
                      <a:pt x="25" y="0"/>
                    </a:moveTo>
                    <a:cubicBezTo>
                      <a:pt x="24" y="6"/>
                      <a:pt x="9" y="17"/>
                      <a:pt x="9" y="26"/>
                    </a:cubicBezTo>
                    <a:cubicBezTo>
                      <a:pt x="12" y="17"/>
                      <a:pt x="24" y="11"/>
                      <a:pt x="26" y="5"/>
                    </a:cubicBezTo>
                    <a:cubicBezTo>
                      <a:pt x="30" y="23"/>
                      <a:pt x="1" y="30"/>
                      <a:pt x="8" y="48"/>
                    </a:cubicBezTo>
                    <a:cubicBezTo>
                      <a:pt x="0" y="33"/>
                      <a:pt x="1" y="16"/>
                      <a:pt x="19" y="6"/>
                    </a:cubicBezTo>
                    <a:cubicBezTo>
                      <a:pt x="21" y="4"/>
                      <a:pt x="25" y="0"/>
                      <a:pt x="25"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71" name="Freeform 304"/>
              <p:cNvSpPr>
                <a:spLocks/>
              </p:cNvSpPr>
              <p:nvPr/>
            </p:nvSpPr>
            <p:spPr bwMode="auto">
              <a:xfrm>
                <a:off x="1419" y="1892"/>
                <a:ext cx="9" cy="7"/>
              </a:xfrm>
              <a:custGeom>
                <a:avLst/>
                <a:gdLst>
                  <a:gd name="T0" fmla="*/ 0 w 4"/>
                  <a:gd name="T1" fmla="*/ 3 h 3"/>
                  <a:gd name="T2" fmla="*/ 1 w 4"/>
                  <a:gd name="T3" fmla="*/ 2 h 3"/>
                  <a:gd name="T4" fmla="*/ 1 w 4"/>
                  <a:gd name="T5" fmla="*/ 2 h 3"/>
                  <a:gd name="T6" fmla="*/ 1 w 4"/>
                  <a:gd name="T7" fmla="*/ 2 h 3"/>
                  <a:gd name="T8" fmla="*/ 2 w 4"/>
                  <a:gd name="T9" fmla="*/ 1 h 3"/>
                  <a:gd name="T10" fmla="*/ 3 w 4"/>
                  <a:gd name="T11" fmla="*/ 0 h 3"/>
                  <a:gd name="T12" fmla="*/ 3 w 4"/>
                  <a:gd name="T13" fmla="*/ 0 h 3"/>
                  <a:gd name="T14" fmla="*/ 3 w 4"/>
                  <a:gd name="T15" fmla="*/ 0 h 3"/>
                  <a:gd name="T16" fmla="*/ 4 w 4"/>
                  <a:gd name="T17" fmla="*/ 0 h 3"/>
                  <a:gd name="T18" fmla="*/ 4 w 4"/>
                  <a:gd name="T19" fmla="*/ 0 h 3"/>
                  <a:gd name="T20" fmla="*/ 4 w 4"/>
                  <a:gd name="T21" fmla="*/ 0 h 3"/>
                  <a:gd name="T22" fmla="*/ 4 w 4"/>
                  <a:gd name="T23" fmla="*/ 0 h 3"/>
                  <a:gd name="T24" fmla="*/ 4 w 4"/>
                  <a:gd name="T25" fmla="*/ 0 h 3"/>
                  <a:gd name="T26" fmla="*/ 4 w 4"/>
                  <a:gd name="T27" fmla="*/ 0 h 3"/>
                  <a:gd name="T28" fmla="*/ 4 w 4"/>
                  <a:gd name="T29" fmla="*/ 0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4 w 4"/>
                  <a:gd name="T43" fmla="*/ 0 h 3"/>
                  <a:gd name="T44" fmla="*/ 3 w 4"/>
                  <a:gd name="T45" fmla="*/ 0 h 3"/>
                  <a:gd name="T46" fmla="*/ 3 w 4"/>
                  <a:gd name="T47" fmla="*/ 0 h 3"/>
                  <a:gd name="T48" fmla="*/ 3 w 4"/>
                  <a:gd name="T49" fmla="*/ 0 h 3"/>
                  <a:gd name="T50" fmla="*/ 3 w 4"/>
                  <a:gd name="T51" fmla="*/ 0 h 3"/>
                  <a:gd name="T52" fmla="*/ 3 w 4"/>
                  <a:gd name="T53" fmla="*/ 0 h 3"/>
                  <a:gd name="T54" fmla="*/ 3 w 4"/>
                  <a:gd name="T55" fmla="*/ 0 h 3"/>
                  <a:gd name="T56" fmla="*/ 3 w 4"/>
                  <a:gd name="T57" fmla="*/ 0 h 3"/>
                  <a:gd name="T58" fmla="*/ 2 w 4"/>
                  <a:gd name="T59" fmla="*/ 1 h 3"/>
                  <a:gd name="T60" fmla="*/ 1 w 4"/>
                  <a:gd name="T61" fmla="*/ 2 h 3"/>
                  <a:gd name="T62" fmla="*/ 0 w 4"/>
                  <a:gd name="T63" fmla="*/ 2 h 3"/>
                  <a:gd name="T64" fmla="*/ 0 w 4"/>
                  <a:gd name="T65" fmla="*/ 3 h 3"/>
                  <a:gd name="T66" fmla="*/ 0 w 4"/>
                  <a:gd name="T67" fmla="*/ 3 h 3"/>
                  <a:gd name="T68" fmla="*/ 0 w 4"/>
                  <a:gd name="T69" fmla="*/ 3 h 3"/>
                  <a:gd name="T70" fmla="*/ 0 w 4"/>
                  <a:gd name="T71" fmla="*/ 3 h 3"/>
                  <a:gd name="T72" fmla="*/ 0 w 4"/>
                  <a:gd name="T73" fmla="*/ 3 h 3"/>
                  <a:gd name="T74" fmla="*/ 0 w 4"/>
                  <a:gd name="T75" fmla="*/ 3 h 3"/>
                  <a:gd name="T76" fmla="*/ 0 w 4"/>
                  <a:gd name="T77" fmla="*/ 3 h 3"/>
                  <a:gd name="T78" fmla="*/ 0 w 4"/>
                  <a:gd name="T7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3">
                    <a:moveTo>
                      <a:pt x="0" y="3"/>
                    </a:moveTo>
                    <a:cubicBezTo>
                      <a:pt x="0" y="3"/>
                      <a:pt x="1" y="3"/>
                      <a:pt x="1" y="2"/>
                    </a:cubicBezTo>
                    <a:cubicBezTo>
                      <a:pt x="1" y="2"/>
                      <a:pt x="1" y="2"/>
                      <a:pt x="1" y="2"/>
                    </a:cubicBezTo>
                    <a:cubicBezTo>
                      <a:pt x="1" y="2"/>
                      <a:pt x="1" y="2"/>
                      <a:pt x="1" y="2"/>
                    </a:cubicBezTo>
                    <a:cubicBezTo>
                      <a:pt x="1" y="2"/>
                      <a:pt x="1" y="2"/>
                      <a:pt x="2" y="1"/>
                    </a:cubicBezTo>
                    <a:cubicBezTo>
                      <a:pt x="2" y="1"/>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1"/>
                    </a:cubicBezTo>
                    <a:cubicBezTo>
                      <a:pt x="1" y="1"/>
                      <a:pt x="1" y="2"/>
                      <a:pt x="1" y="2"/>
                    </a:cubicBezTo>
                    <a:cubicBezTo>
                      <a:pt x="1" y="2"/>
                      <a:pt x="1" y="2"/>
                      <a:pt x="0" y="2"/>
                    </a:cubicBezTo>
                    <a:cubicBezTo>
                      <a:pt x="0" y="2"/>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72" name="Freeform 305"/>
              <p:cNvSpPr>
                <a:spLocks/>
              </p:cNvSpPr>
              <p:nvPr/>
            </p:nvSpPr>
            <p:spPr bwMode="auto">
              <a:xfrm>
                <a:off x="1417" y="1890"/>
                <a:ext cx="11" cy="2"/>
              </a:xfrm>
              <a:custGeom>
                <a:avLst/>
                <a:gdLst>
                  <a:gd name="T0" fmla="*/ 1 w 5"/>
                  <a:gd name="T1" fmla="*/ 0 h 1"/>
                  <a:gd name="T2" fmla="*/ 1 w 5"/>
                  <a:gd name="T3" fmla="*/ 0 h 1"/>
                  <a:gd name="T4" fmla="*/ 1 w 5"/>
                  <a:gd name="T5" fmla="*/ 0 h 1"/>
                  <a:gd name="T6" fmla="*/ 1 w 5"/>
                  <a:gd name="T7" fmla="*/ 1 h 1"/>
                  <a:gd name="T8" fmla="*/ 2 w 5"/>
                  <a:gd name="T9" fmla="*/ 1 h 1"/>
                  <a:gd name="T10" fmla="*/ 4 w 5"/>
                  <a:gd name="T11" fmla="*/ 1 h 1"/>
                  <a:gd name="T12" fmla="*/ 4 w 5"/>
                  <a:gd name="T13" fmla="*/ 1 h 1"/>
                  <a:gd name="T14" fmla="*/ 4 w 5"/>
                  <a:gd name="T15" fmla="*/ 1 h 1"/>
                  <a:gd name="T16" fmla="*/ 5 w 5"/>
                  <a:gd name="T17" fmla="*/ 1 h 1"/>
                  <a:gd name="T18" fmla="*/ 5 w 5"/>
                  <a:gd name="T19" fmla="*/ 1 h 1"/>
                  <a:gd name="T20" fmla="*/ 5 w 5"/>
                  <a:gd name="T21" fmla="*/ 1 h 1"/>
                  <a:gd name="T22" fmla="*/ 5 w 5"/>
                  <a:gd name="T23" fmla="*/ 1 h 1"/>
                  <a:gd name="T24" fmla="*/ 5 w 5"/>
                  <a:gd name="T25" fmla="*/ 1 h 1"/>
                  <a:gd name="T26" fmla="*/ 5 w 5"/>
                  <a:gd name="T27" fmla="*/ 1 h 1"/>
                  <a:gd name="T28" fmla="*/ 5 w 5"/>
                  <a:gd name="T29" fmla="*/ 1 h 1"/>
                  <a:gd name="T30" fmla="*/ 5 w 5"/>
                  <a:gd name="T31" fmla="*/ 1 h 1"/>
                  <a:gd name="T32" fmla="*/ 5 w 5"/>
                  <a:gd name="T33" fmla="*/ 1 h 1"/>
                  <a:gd name="T34" fmla="*/ 5 w 5"/>
                  <a:gd name="T35" fmla="*/ 1 h 1"/>
                  <a:gd name="T36" fmla="*/ 5 w 5"/>
                  <a:gd name="T37" fmla="*/ 1 h 1"/>
                  <a:gd name="T38" fmla="*/ 5 w 5"/>
                  <a:gd name="T39" fmla="*/ 1 h 1"/>
                  <a:gd name="T40" fmla="*/ 5 w 5"/>
                  <a:gd name="T41" fmla="*/ 1 h 1"/>
                  <a:gd name="T42" fmla="*/ 5 w 5"/>
                  <a:gd name="T43" fmla="*/ 1 h 1"/>
                  <a:gd name="T44" fmla="*/ 4 w 5"/>
                  <a:gd name="T45" fmla="*/ 1 h 1"/>
                  <a:gd name="T46" fmla="*/ 4 w 5"/>
                  <a:gd name="T47" fmla="*/ 1 h 1"/>
                  <a:gd name="T48" fmla="*/ 4 w 5"/>
                  <a:gd name="T49" fmla="*/ 1 h 1"/>
                  <a:gd name="T50" fmla="*/ 4 w 5"/>
                  <a:gd name="T51" fmla="*/ 1 h 1"/>
                  <a:gd name="T52" fmla="*/ 4 w 5"/>
                  <a:gd name="T53" fmla="*/ 1 h 1"/>
                  <a:gd name="T54" fmla="*/ 4 w 5"/>
                  <a:gd name="T55" fmla="*/ 1 h 1"/>
                  <a:gd name="T56" fmla="*/ 4 w 5"/>
                  <a:gd name="T57" fmla="*/ 1 h 1"/>
                  <a:gd name="T58" fmla="*/ 3 w 5"/>
                  <a:gd name="T59" fmla="*/ 1 h 1"/>
                  <a:gd name="T60" fmla="*/ 1 w 5"/>
                  <a:gd name="T61" fmla="*/ 1 h 1"/>
                  <a:gd name="T62" fmla="*/ 1 w 5"/>
                  <a:gd name="T63" fmla="*/ 1 h 1"/>
                  <a:gd name="T64" fmla="*/ 1 w 5"/>
                  <a:gd name="T65" fmla="*/ 1 h 1"/>
                  <a:gd name="T66" fmla="*/ 0 w 5"/>
                  <a:gd name="T67" fmla="*/ 0 h 1"/>
                  <a:gd name="T68" fmla="*/ 0 w 5"/>
                  <a:gd name="T69" fmla="*/ 0 h 1"/>
                  <a:gd name="T70" fmla="*/ 0 w 5"/>
                  <a:gd name="T71" fmla="*/ 0 h 1"/>
                  <a:gd name="T72" fmla="*/ 0 w 5"/>
                  <a:gd name="T73" fmla="*/ 0 h 1"/>
                  <a:gd name="T74" fmla="*/ 0 w 5"/>
                  <a:gd name="T75" fmla="*/ 0 h 1"/>
                  <a:gd name="T76" fmla="*/ 0 w 5"/>
                  <a:gd name="T77" fmla="*/ 0 h 1"/>
                  <a:gd name="T78" fmla="*/ 1 w 5"/>
                  <a:gd name="T7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1">
                    <a:moveTo>
                      <a:pt x="1" y="0"/>
                    </a:moveTo>
                    <a:cubicBezTo>
                      <a:pt x="1" y="0"/>
                      <a:pt x="1" y="0"/>
                      <a:pt x="1" y="0"/>
                    </a:cubicBezTo>
                    <a:cubicBezTo>
                      <a:pt x="1" y="0"/>
                      <a:pt x="1" y="0"/>
                      <a:pt x="1" y="0"/>
                    </a:cubicBezTo>
                    <a:cubicBezTo>
                      <a:pt x="1" y="0"/>
                      <a:pt x="1" y="0"/>
                      <a:pt x="1" y="1"/>
                    </a:cubicBezTo>
                    <a:cubicBezTo>
                      <a:pt x="1" y="1"/>
                      <a:pt x="2" y="1"/>
                      <a:pt x="2" y="1"/>
                    </a:cubicBezTo>
                    <a:cubicBezTo>
                      <a:pt x="3"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73" name="Freeform 306"/>
              <p:cNvSpPr>
                <a:spLocks/>
              </p:cNvSpPr>
              <p:nvPr/>
            </p:nvSpPr>
            <p:spPr bwMode="auto">
              <a:xfrm>
                <a:off x="1417" y="1888"/>
                <a:ext cx="11" cy="4"/>
              </a:xfrm>
              <a:custGeom>
                <a:avLst/>
                <a:gdLst>
                  <a:gd name="T0" fmla="*/ 0 w 5"/>
                  <a:gd name="T1" fmla="*/ 0 h 2"/>
                  <a:gd name="T2" fmla="*/ 1 w 5"/>
                  <a:gd name="T3" fmla="*/ 0 h 2"/>
                  <a:gd name="T4" fmla="*/ 1 w 5"/>
                  <a:gd name="T5" fmla="*/ 0 h 2"/>
                  <a:gd name="T6" fmla="*/ 1 w 5"/>
                  <a:gd name="T7" fmla="*/ 0 h 2"/>
                  <a:gd name="T8" fmla="*/ 2 w 5"/>
                  <a:gd name="T9" fmla="*/ 1 h 2"/>
                  <a:gd name="T10" fmla="*/ 4 w 5"/>
                  <a:gd name="T11" fmla="*/ 2 h 2"/>
                  <a:gd name="T12" fmla="*/ 4 w 5"/>
                  <a:gd name="T13" fmla="*/ 2 h 2"/>
                  <a:gd name="T14" fmla="*/ 4 w 5"/>
                  <a:gd name="T15" fmla="*/ 2 h 2"/>
                  <a:gd name="T16" fmla="*/ 5 w 5"/>
                  <a:gd name="T17" fmla="*/ 2 h 2"/>
                  <a:gd name="T18" fmla="*/ 5 w 5"/>
                  <a:gd name="T19" fmla="*/ 2 h 2"/>
                  <a:gd name="T20" fmla="*/ 5 w 5"/>
                  <a:gd name="T21" fmla="*/ 2 h 2"/>
                  <a:gd name="T22" fmla="*/ 5 w 5"/>
                  <a:gd name="T23" fmla="*/ 2 h 2"/>
                  <a:gd name="T24" fmla="*/ 5 w 5"/>
                  <a:gd name="T25" fmla="*/ 2 h 2"/>
                  <a:gd name="T26" fmla="*/ 5 w 5"/>
                  <a:gd name="T27" fmla="*/ 2 h 2"/>
                  <a:gd name="T28" fmla="*/ 5 w 5"/>
                  <a:gd name="T29" fmla="*/ 2 h 2"/>
                  <a:gd name="T30" fmla="*/ 5 w 5"/>
                  <a:gd name="T31" fmla="*/ 2 h 2"/>
                  <a:gd name="T32" fmla="*/ 5 w 5"/>
                  <a:gd name="T33" fmla="*/ 2 h 2"/>
                  <a:gd name="T34" fmla="*/ 5 w 5"/>
                  <a:gd name="T35" fmla="*/ 2 h 2"/>
                  <a:gd name="T36" fmla="*/ 5 w 5"/>
                  <a:gd name="T37" fmla="*/ 2 h 2"/>
                  <a:gd name="T38" fmla="*/ 5 w 5"/>
                  <a:gd name="T39" fmla="*/ 2 h 2"/>
                  <a:gd name="T40" fmla="*/ 5 w 5"/>
                  <a:gd name="T41" fmla="*/ 2 h 2"/>
                  <a:gd name="T42" fmla="*/ 5 w 5"/>
                  <a:gd name="T43" fmla="*/ 2 h 2"/>
                  <a:gd name="T44" fmla="*/ 4 w 5"/>
                  <a:gd name="T45" fmla="*/ 2 h 2"/>
                  <a:gd name="T46" fmla="*/ 4 w 5"/>
                  <a:gd name="T47" fmla="*/ 2 h 2"/>
                  <a:gd name="T48" fmla="*/ 4 w 5"/>
                  <a:gd name="T49" fmla="*/ 2 h 2"/>
                  <a:gd name="T50" fmla="*/ 4 w 5"/>
                  <a:gd name="T51" fmla="*/ 2 h 2"/>
                  <a:gd name="T52" fmla="*/ 3 w 5"/>
                  <a:gd name="T53" fmla="*/ 2 h 2"/>
                  <a:gd name="T54" fmla="*/ 3 w 5"/>
                  <a:gd name="T55" fmla="*/ 2 h 2"/>
                  <a:gd name="T56" fmla="*/ 3 w 5"/>
                  <a:gd name="T57" fmla="*/ 2 h 2"/>
                  <a:gd name="T58" fmla="*/ 3 w 5"/>
                  <a:gd name="T59" fmla="*/ 1 h 2"/>
                  <a:gd name="T60" fmla="*/ 1 w 5"/>
                  <a:gd name="T61" fmla="*/ 1 h 2"/>
                  <a:gd name="T62" fmla="*/ 1 w 5"/>
                  <a:gd name="T63" fmla="*/ 0 h 2"/>
                  <a:gd name="T64" fmla="*/ 0 w 5"/>
                  <a:gd name="T65" fmla="*/ 0 h 2"/>
                  <a:gd name="T66" fmla="*/ 0 w 5"/>
                  <a:gd name="T67" fmla="*/ 0 h 2"/>
                  <a:gd name="T68" fmla="*/ 0 w 5"/>
                  <a:gd name="T69" fmla="*/ 0 h 2"/>
                  <a:gd name="T70" fmla="*/ 0 w 5"/>
                  <a:gd name="T71" fmla="*/ 0 h 2"/>
                  <a:gd name="T72" fmla="*/ 0 w 5"/>
                  <a:gd name="T73" fmla="*/ 0 h 2"/>
                  <a:gd name="T74" fmla="*/ 0 w 5"/>
                  <a:gd name="T75" fmla="*/ 0 h 2"/>
                  <a:gd name="T76" fmla="*/ 0 w 5"/>
                  <a:gd name="T77" fmla="*/ 0 h 2"/>
                  <a:gd name="T78" fmla="*/ 0 w 5"/>
                  <a:gd name="T7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2">
                    <a:moveTo>
                      <a:pt x="0" y="0"/>
                    </a:moveTo>
                    <a:cubicBezTo>
                      <a:pt x="0" y="0"/>
                      <a:pt x="1" y="0"/>
                      <a:pt x="1" y="0"/>
                    </a:cubicBezTo>
                    <a:cubicBezTo>
                      <a:pt x="1" y="0"/>
                      <a:pt x="1" y="0"/>
                      <a:pt x="1" y="0"/>
                    </a:cubicBezTo>
                    <a:cubicBezTo>
                      <a:pt x="1" y="0"/>
                      <a:pt x="1" y="0"/>
                      <a:pt x="1" y="0"/>
                    </a:cubicBezTo>
                    <a:cubicBezTo>
                      <a:pt x="1" y="0"/>
                      <a:pt x="2" y="1"/>
                      <a:pt x="2" y="1"/>
                    </a:cubicBezTo>
                    <a:cubicBezTo>
                      <a:pt x="3" y="1"/>
                      <a:pt x="4" y="2"/>
                      <a:pt x="4" y="2"/>
                    </a:cubicBezTo>
                    <a:cubicBezTo>
                      <a:pt x="4" y="2"/>
                      <a:pt x="4" y="2"/>
                      <a:pt x="4" y="2"/>
                    </a:cubicBezTo>
                    <a:cubicBezTo>
                      <a:pt x="4" y="2"/>
                      <a:pt x="4" y="2"/>
                      <a:pt x="4" y="2"/>
                    </a:cubicBezTo>
                    <a:cubicBezTo>
                      <a:pt x="4"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1"/>
                      <a:pt x="3" y="1"/>
                    </a:cubicBezTo>
                    <a:cubicBezTo>
                      <a:pt x="2"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74" name="Freeform 307"/>
              <p:cNvSpPr>
                <a:spLocks/>
              </p:cNvSpPr>
              <p:nvPr/>
            </p:nvSpPr>
            <p:spPr bwMode="auto">
              <a:xfrm>
                <a:off x="1421" y="1892"/>
                <a:ext cx="7" cy="10"/>
              </a:xfrm>
              <a:custGeom>
                <a:avLst/>
                <a:gdLst>
                  <a:gd name="T0" fmla="*/ 0 w 3"/>
                  <a:gd name="T1" fmla="*/ 4 h 4"/>
                  <a:gd name="T2" fmla="*/ 0 w 3"/>
                  <a:gd name="T3" fmla="*/ 4 h 4"/>
                  <a:gd name="T4" fmla="*/ 0 w 3"/>
                  <a:gd name="T5" fmla="*/ 4 h 4"/>
                  <a:gd name="T6" fmla="*/ 1 w 3"/>
                  <a:gd name="T7" fmla="*/ 3 h 4"/>
                  <a:gd name="T8" fmla="*/ 1 w 3"/>
                  <a:gd name="T9" fmla="*/ 2 h 4"/>
                  <a:gd name="T10" fmla="*/ 2 w 3"/>
                  <a:gd name="T11" fmla="*/ 0 h 4"/>
                  <a:gd name="T12" fmla="*/ 2 w 3"/>
                  <a:gd name="T13" fmla="*/ 0 h 4"/>
                  <a:gd name="T14" fmla="*/ 2 w 3"/>
                  <a:gd name="T15" fmla="*/ 0 h 4"/>
                  <a:gd name="T16" fmla="*/ 3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0 h 4"/>
                  <a:gd name="T32" fmla="*/ 3 w 3"/>
                  <a:gd name="T33" fmla="*/ 0 h 4"/>
                  <a:gd name="T34" fmla="*/ 3 w 3"/>
                  <a:gd name="T35" fmla="*/ 0 h 4"/>
                  <a:gd name="T36" fmla="*/ 3 w 3"/>
                  <a:gd name="T37" fmla="*/ 0 h 4"/>
                  <a:gd name="T38" fmla="*/ 3 w 3"/>
                  <a:gd name="T39" fmla="*/ 0 h 4"/>
                  <a:gd name="T40" fmla="*/ 3 w 3"/>
                  <a:gd name="T41" fmla="*/ 0 h 4"/>
                  <a:gd name="T42" fmla="*/ 3 w 3"/>
                  <a:gd name="T43" fmla="*/ 0 h 4"/>
                  <a:gd name="T44" fmla="*/ 2 w 3"/>
                  <a:gd name="T45" fmla="*/ 0 h 4"/>
                  <a:gd name="T46" fmla="*/ 2 w 3"/>
                  <a:gd name="T47" fmla="*/ 0 h 4"/>
                  <a:gd name="T48" fmla="*/ 2 w 3"/>
                  <a:gd name="T49" fmla="*/ 0 h 4"/>
                  <a:gd name="T50" fmla="*/ 2 w 3"/>
                  <a:gd name="T51" fmla="*/ 0 h 4"/>
                  <a:gd name="T52" fmla="*/ 2 w 3"/>
                  <a:gd name="T53" fmla="*/ 1 h 4"/>
                  <a:gd name="T54" fmla="*/ 2 w 3"/>
                  <a:gd name="T55" fmla="*/ 1 h 4"/>
                  <a:gd name="T56" fmla="*/ 2 w 3"/>
                  <a:gd name="T57" fmla="*/ 1 h 4"/>
                  <a:gd name="T58" fmla="*/ 1 w 3"/>
                  <a:gd name="T59" fmla="*/ 1 h 4"/>
                  <a:gd name="T60" fmla="*/ 0 w 3"/>
                  <a:gd name="T61" fmla="*/ 3 h 4"/>
                  <a:gd name="T62" fmla="*/ 0 w 3"/>
                  <a:gd name="T63" fmla="*/ 4 h 4"/>
                  <a:gd name="T64" fmla="*/ 0 w 3"/>
                  <a:gd name="T65" fmla="*/ 4 h 4"/>
                  <a:gd name="T66" fmla="*/ 0 w 3"/>
                  <a:gd name="T67" fmla="*/ 4 h 4"/>
                  <a:gd name="T68" fmla="*/ 0 w 3"/>
                  <a:gd name="T69" fmla="*/ 4 h 4"/>
                  <a:gd name="T70" fmla="*/ 0 w 3"/>
                  <a:gd name="T71" fmla="*/ 4 h 4"/>
                  <a:gd name="T72" fmla="*/ 0 w 3"/>
                  <a:gd name="T73" fmla="*/ 4 h 4"/>
                  <a:gd name="T74" fmla="*/ 0 w 3"/>
                  <a:gd name="T75" fmla="*/ 4 h 4"/>
                  <a:gd name="T76" fmla="*/ 0 w 3"/>
                  <a:gd name="T77" fmla="*/ 4 h 4"/>
                  <a:gd name="T78" fmla="*/ 0 w 3"/>
                  <a:gd name="T7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 h="4">
                    <a:moveTo>
                      <a:pt x="0" y="4"/>
                    </a:moveTo>
                    <a:cubicBezTo>
                      <a:pt x="0" y="4"/>
                      <a:pt x="0" y="4"/>
                      <a:pt x="0" y="4"/>
                    </a:cubicBezTo>
                    <a:cubicBezTo>
                      <a:pt x="0" y="4"/>
                      <a:pt x="0" y="4"/>
                      <a:pt x="0" y="4"/>
                    </a:cubicBezTo>
                    <a:cubicBezTo>
                      <a:pt x="0" y="4"/>
                      <a:pt x="1" y="3"/>
                      <a:pt x="1" y="3"/>
                    </a:cubicBezTo>
                    <a:cubicBezTo>
                      <a:pt x="1" y="3"/>
                      <a:pt x="1" y="3"/>
                      <a:pt x="1" y="2"/>
                    </a:cubicBezTo>
                    <a:cubicBezTo>
                      <a:pt x="1" y="1"/>
                      <a:pt x="2" y="1"/>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1"/>
                    </a:cubicBezTo>
                    <a:cubicBezTo>
                      <a:pt x="2" y="1"/>
                      <a:pt x="2" y="1"/>
                      <a:pt x="2" y="1"/>
                    </a:cubicBezTo>
                    <a:cubicBezTo>
                      <a:pt x="2" y="1"/>
                      <a:pt x="2" y="1"/>
                      <a:pt x="1" y="1"/>
                    </a:cubicBezTo>
                    <a:cubicBezTo>
                      <a:pt x="1" y="2"/>
                      <a:pt x="1"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75" name="Freeform 308"/>
              <p:cNvSpPr>
                <a:spLocks/>
              </p:cNvSpPr>
              <p:nvPr/>
            </p:nvSpPr>
            <p:spPr bwMode="auto">
              <a:xfrm>
                <a:off x="1336" y="1122"/>
                <a:ext cx="116" cy="248"/>
              </a:xfrm>
              <a:custGeom>
                <a:avLst/>
                <a:gdLst>
                  <a:gd name="T0" fmla="*/ 49 w 49"/>
                  <a:gd name="T1" fmla="*/ 105 h 105"/>
                  <a:gd name="T2" fmla="*/ 16 w 49"/>
                  <a:gd name="T3" fmla="*/ 75 h 105"/>
                  <a:gd name="T4" fmla="*/ 6 w 49"/>
                  <a:gd name="T5" fmla="*/ 0 h 105"/>
                  <a:gd name="T6" fmla="*/ 10 w 49"/>
                  <a:gd name="T7" fmla="*/ 1 h 105"/>
                  <a:gd name="T8" fmla="*/ 12 w 49"/>
                  <a:gd name="T9" fmla="*/ 61 h 105"/>
                  <a:gd name="T10" fmla="*/ 48 w 49"/>
                  <a:gd name="T11" fmla="*/ 105 h 105"/>
                  <a:gd name="T12" fmla="*/ 45 w 49"/>
                  <a:gd name="T13" fmla="*/ 104 h 105"/>
                  <a:gd name="T14" fmla="*/ 46 w 49"/>
                  <a:gd name="T15" fmla="*/ 104 h 105"/>
                  <a:gd name="T16" fmla="*/ 49 w 49"/>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05">
                    <a:moveTo>
                      <a:pt x="49" y="105"/>
                    </a:moveTo>
                    <a:cubicBezTo>
                      <a:pt x="34" y="101"/>
                      <a:pt x="23" y="88"/>
                      <a:pt x="16" y="75"/>
                    </a:cubicBezTo>
                    <a:cubicBezTo>
                      <a:pt x="3" y="52"/>
                      <a:pt x="0" y="24"/>
                      <a:pt x="6" y="0"/>
                    </a:cubicBezTo>
                    <a:cubicBezTo>
                      <a:pt x="10" y="1"/>
                      <a:pt x="10" y="1"/>
                      <a:pt x="10" y="1"/>
                    </a:cubicBezTo>
                    <a:cubicBezTo>
                      <a:pt x="4" y="20"/>
                      <a:pt x="6" y="41"/>
                      <a:pt x="12" y="61"/>
                    </a:cubicBezTo>
                    <a:cubicBezTo>
                      <a:pt x="18" y="78"/>
                      <a:pt x="30" y="97"/>
                      <a:pt x="48" y="105"/>
                    </a:cubicBezTo>
                    <a:cubicBezTo>
                      <a:pt x="47" y="104"/>
                      <a:pt x="46" y="104"/>
                      <a:pt x="45" y="104"/>
                    </a:cubicBezTo>
                    <a:cubicBezTo>
                      <a:pt x="46" y="104"/>
                      <a:pt x="46" y="104"/>
                      <a:pt x="46" y="104"/>
                    </a:cubicBezTo>
                    <a:cubicBezTo>
                      <a:pt x="47" y="104"/>
                      <a:pt x="48" y="105"/>
                      <a:pt x="49" y="10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76" name="Freeform 309"/>
              <p:cNvSpPr>
                <a:spLocks/>
              </p:cNvSpPr>
              <p:nvPr/>
            </p:nvSpPr>
            <p:spPr bwMode="auto">
              <a:xfrm>
                <a:off x="1582" y="1380"/>
                <a:ext cx="75" cy="35"/>
              </a:xfrm>
              <a:custGeom>
                <a:avLst/>
                <a:gdLst>
                  <a:gd name="T0" fmla="*/ 32 w 32"/>
                  <a:gd name="T1" fmla="*/ 11 h 15"/>
                  <a:gd name="T2" fmla="*/ 29 w 32"/>
                  <a:gd name="T3" fmla="*/ 13 h 15"/>
                  <a:gd name="T4" fmla="*/ 22 w 32"/>
                  <a:gd name="T5" fmla="*/ 14 h 15"/>
                  <a:gd name="T6" fmla="*/ 13 w 32"/>
                  <a:gd name="T7" fmla="*/ 7 h 15"/>
                  <a:gd name="T8" fmla="*/ 9 w 32"/>
                  <a:gd name="T9" fmla="*/ 3 h 15"/>
                  <a:gd name="T10" fmla="*/ 6 w 32"/>
                  <a:gd name="T11" fmla="*/ 2 h 15"/>
                  <a:gd name="T12" fmla="*/ 2 w 32"/>
                  <a:gd name="T13" fmla="*/ 2 h 15"/>
                  <a:gd name="T14" fmla="*/ 1 w 32"/>
                  <a:gd name="T15" fmla="*/ 3 h 15"/>
                  <a:gd name="T16" fmla="*/ 3 w 32"/>
                  <a:gd name="T17" fmla="*/ 2 h 15"/>
                  <a:gd name="T18" fmla="*/ 8 w 32"/>
                  <a:gd name="T19" fmla="*/ 2 h 15"/>
                  <a:gd name="T20" fmla="*/ 17 w 32"/>
                  <a:gd name="T21" fmla="*/ 11 h 15"/>
                  <a:gd name="T22" fmla="*/ 23 w 32"/>
                  <a:gd name="T23" fmla="*/ 14 h 15"/>
                  <a:gd name="T24" fmla="*/ 28 w 32"/>
                  <a:gd name="T25" fmla="*/ 14 h 15"/>
                  <a:gd name="T26" fmla="*/ 32 w 32"/>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5">
                    <a:moveTo>
                      <a:pt x="32" y="11"/>
                    </a:moveTo>
                    <a:cubicBezTo>
                      <a:pt x="32" y="11"/>
                      <a:pt x="32" y="12"/>
                      <a:pt x="29" y="13"/>
                    </a:cubicBezTo>
                    <a:cubicBezTo>
                      <a:pt x="28" y="14"/>
                      <a:pt x="25" y="15"/>
                      <a:pt x="22" y="14"/>
                    </a:cubicBezTo>
                    <a:cubicBezTo>
                      <a:pt x="19" y="13"/>
                      <a:pt x="16" y="11"/>
                      <a:pt x="13" y="7"/>
                    </a:cubicBezTo>
                    <a:cubicBezTo>
                      <a:pt x="12" y="5"/>
                      <a:pt x="10" y="4"/>
                      <a:pt x="9" y="3"/>
                    </a:cubicBezTo>
                    <a:cubicBezTo>
                      <a:pt x="8" y="3"/>
                      <a:pt x="7" y="2"/>
                      <a:pt x="6" y="2"/>
                    </a:cubicBezTo>
                    <a:cubicBezTo>
                      <a:pt x="5" y="1"/>
                      <a:pt x="3" y="2"/>
                      <a:pt x="2" y="2"/>
                    </a:cubicBezTo>
                    <a:cubicBezTo>
                      <a:pt x="1" y="3"/>
                      <a:pt x="1" y="3"/>
                      <a:pt x="1" y="3"/>
                    </a:cubicBezTo>
                    <a:cubicBezTo>
                      <a:pt x="1" y="3"/>
                      <a:pt x="0" y="3"/>
                      <a:pt x="3" y="2"/>
                    </a:cubicBezTo>
                    <a:cubicBezTo>
                      <a:pt x="4" y="1"/>
                      <a:pt x="6" y="0"/>
                      <a:pt x="8" y="2"/>
                    </a:cubicBezTo>
                    <a:cubicBezTo>
                      <a:pt x="11" y="3"/>
                      <a:pt x="13" y="7"/>
                      <a:pt x="17" y="11"/>
                    </a:cubicBezTo>
                    <a:cubicBezTo>
                      <a:pt x="20" y="13"/>
                      <a:pt x="22" y="14"/>
                      <a:pt x="23" y="14"/>
                    </a:cubicBezTo>
                    <a:cubicBezTo>
                      <a:pt x="24" y="14"/>
                      <a:pt x="25" y="15"/>
                      <a:pt x="28" y="14"/>
                    </a:cubicBezTo>
                    <a:cubicBezTo>
                      <a:pt x="29" y="13"/>
                      <a:pt x="31" y="12"/>
                      <a:pt x="32"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77" name="Freeform 310"/>
              <p:cNvSpPr>
                <a:spLocks/>
              </p:cNvSpPr>
              <p:nvPr/>
            </p:nvSpPr>
            <p:spPr bwMode="auto">
              <a:xfrm>
                <a:off x="1584" y="1382"/>
                <a:ext cx="73" cy="33"/>
              </a:xfrm>
              <a:custGeom>
                <a:avLst/>
                <a:gdLst>
                  <a:gd name="T0" fmla="*/ 31 w 31"/>
                  <a:gd name="T1" fmla="*/ 10 h 14"/>
                  <a:gd name="T2" fmla="*/ 31 w 31"/>
                  <a:gd name="T3" fmla="*/ 10 h 14"/>
                  <a:gd name="T4" fmla="*/ 30 w 31"/>
                  <a:gd name="T5" fmla="*/ 11 h 14"/>
                  <a:gd name="T6" fmla="*/ 22 w 31"/>
                  <a:gd name="T7" fmla="*/ 13 h 14"/>
                  <a:gd name="T8" fmla="*/ 12 w 31"/>
                  <a:gd name="T9" fmla="*/ 6 h 14"/>
                  <a:gd name="T10" fmla="*/ 5 w 31"/>
                  <a:gd name="T11" fmla="*/ 1 h 14"/>
                  <a:gd name="T12" fmla="*/ 1 w 31"/>
                  <a:gd name="T13" fmla="*/ 1 h 14"/>
                  <a:gd name="T14" fmla="*/ 0 w 31"/>
                  <a:gd name="T15" fmla="*/ 2 h 14"/>
                  <a:gd name="T16" fmla="*/ 0 w 31"/>
                  <a:gd name="T17" fmla="*/ 2 h 14"/>
                  <a:gd name="T18" fmla="*/ 0 w 31"/>
                  <a:gd name="T19" fmla="*/ 2 h 14"/>
                  <a:gd name="T20" fmla="*/ 0 w 31"/>
                  <a:gd name="T21" fmla="*/ 2 h 14"/>
                  <a:gd name="T22" fmla="*/ 0 w 31"/>
                  <a:gd name="T23" fmla="*/ 2 h 14"/>
                  <a:gd name="T24" fmla="*/ 0 w 31"/>
                  <a:gd name="T25" fmla="*/ 2 h 14"/>
                  <a:gd name="T26" fmla="*/ 0 w 31"/>
                  <a:gd name="T27" fmla="*/ 2 h 14"/>
                  <a:gd name="T28" fmla="*/ 0 w 31"/>
                  <a:gd name="T29" fmla="*/ 2 h 14"/>
                  <a:gd name="T30" fmla="*/ 0 w 31"/>
                  <a:gd name="T31" fmla="*/ 2 h 14"/>
                  <a:gd name="T32" fmla="*/ 0 w 31"/>
                  <a:gd name="T33" fmla="*/ 2 h 14"/>
                  <a:gd name="T34" fmla="*/ 0 w 31"/>
                  <a:gd name="T35" fmla="*/ 2 h 14"/>
                  <a:gd name="T36" fmla="*/ 0 w 31"/>
                  <a:gd name="T37" fmla="*/ 2 h 14"/>
                  <a:gd name="T38" fmla="*/ 0 w 31"/>
                  <a:gd name="T39" fmla="*/ 2 h 14"/>
                  <a:gd name="T40" fmla="*/ 0 w 31"/>
                  <a:gd name="T41" fmla="*/ 2 h 14"/>
                  <a:gd name="T42" fmla="*/ 0 w 31"/>
                  <a:gd name="T43" fmla="*/ 2 h 14"/>
                  <a:gd name="T44" fmla="*/ 0 w 31"/>
                  <a:gd name="T45" fmla="*/ 2 h 14"/>
                  <a:gd name="T46" fmla="*/ 0 w 31"/>
                  <a:gd name="T47" fmla="*/ 2 h 14"/>
                  <a:gd name="T48" fmla="*/ 0 w 31"/>
                  <a:gd name="T49" fmla="*/ 2 h 14"/>
                  <a:gd name="T50" fmla="*/ 0 w 31"/>
                  <a:gd name="T51" fmla="*/ 2 h 14"/>
                  <a:gd name="T52" fmla="*/ 0 w 31"/>
                  <a:gd name="T53" fmla="*/ 2 h 14"/>
                  <a:gd name="T54" fmla="*/ 0 w 31"/>
                  <a:gd name="T55" fmla="*/ 2 h 14"/>
                  <a:gd name="T56" fmla="*/ 0 w 31"/>
                  <a:gd name="T57" fmla="*/ 2 h 14"/>
                  <a:gd name="T58" fmla="*/ 6 w 31"/>
                  <a:gd name="T59" fmla="*/ 0 h 14"/>
                  <a:gd name="T60" fmla="*/ 16 w 31"/>
                  <a:gd name="T61" fmla="*/ 10 h 14"/>
                  <a:gd name="T62" fmla="*/ 22 w 31"/>
                  <a:gd name="T63" fmla="*/ 13 h 14"/>
                  <a:gd name="T64" fmla="*/ 22 w 31"/>
                  <a:gd name="T65" fmla="*/ 13 h 14"/>
                  <a:gd name="T66" fmla="*/ 31 w 31"/>
                  <a:gd name="T67" fmla="*/ 10 h 14"/>
                  <a:gd name="T68" fmla="*/ 31 w 31"/>
                  <a:gd name="T69" fmla="*/ 10 h 14"/>
                  <a:gd name="T70" fmla="*/ 31 w 31"/>
                  <a:gd name="T71" fmla="*/ 10 h 14"/>
                  <a:gd name="T72" fmla="*/ 22 w 31"/>
                  <a:gd name="T73" fmla="*/ 13 h 14"/>
                  <a:gd name="T74" fmla="*/ 22 w 31"/>
                  <a:gd name="T75" fmla="*/ 13 h 14"/>
                  <a:gd name="T76" fmla="*/ 16 w 31"/>
                  <a:gd name="T77" fmla="*/ 10 h 14"/>
                  <a:gd name="T78" fmla="*/ 6 w 31"/>
                  <a:gd name="T79" fmla="*/ 0 h 14"/>
                  <a:gd name="T80" fmla="*/ 0 w 31"/>
                  <a:gd name="T81" fmla="*/ 2 h 14"/>
                  <a:gd name="T82" fmla="*/ 0 w 31"/>
                  <a:gd name="T83" fmla="*/ 2 h 14"/>
                  <a:gd name="T84" fmla="*/ 0 w 31"/>
                  <a:gd name="T85" fmla="*/ 2 h 14"/>
                  <a:gd name="T86" fmla="*/ 0 w 31"/>
                  <a:gd name="T87" fmla="*/ 2 h 14"/>
                  <a:gd name="T88" fmla="*/ 0 w 31"/>
                  <a:gd name="T89" fmla="*/ 2 h 14"/>
                  <a:gd name="T90" fmla="*/ 0 w 31"/>
                  <a:gd name="T91" fmla="*/ 2 h 14"/>
                  <a:gd name="T92" fmla="*/ 1 w 31"/>
                  <a:gd name="T93" fmla="*/ 1 h 14"/>
                  <a:gd name="T94" fmla="*/ 5 w 31"/>
                  <a:gd name="T95" fmla="*/ 1 h 14"/>
                  <a:gd name="T96" fmla="*/ 12 w 31"/>
                  <a:gd name="T97" fmla="*/ 6 h 14"/>
                  <a:gd name="T98" fmla="*/ 22 w 31"/>
                  <a:gd name="T99" fmla="*/ 13 h 14"/>
                  <a:gd name="T100" fmla="*/ 30 w 31"/>
                  <a:gd name="T101" fmla="*/ 10 h 14"/>
                  <a:gd name="T102" fmla="*/ 31 w 31"/>
                  <a:gd name="T103" fmla="*/ 10 h 14"/>
                  <a:gd name="T104" fmla="*/ 31 w 31"/>
                  <a:gd name="T105" fmla="*/ 10 h 14"/>
                  <a:gd name="T106" fmla="*/ 31 w 31"/>
                  <a:gd name="T107" fmla="*/ 10 h 14"/>
                  <a:gd name="T108" fmla="*/ 31 w 31"/>
                  <a:gd name="T109" fmla="*/ 10 h 14"/>
                  <a:gd name="T110" fmla="*/ 31 w 31"/>
                  <a:gd name="T111" fmla="*/ 10 h 14"/>
                  <a:gd name="T112" fmla="*/ 31 w 31"/>
                  <a:gd name="T113" fmla="*/ 10 h 14"/>
                  <a:gd name="T114" fmla="*/ 31 w 31"/>
                  <a:gd name="T115" fmla="*/ 10 h 14"/>
                  <a:gd name="T116" fmla="*/ 31 w 31"/>
                  <a:gd name="T117" fmla="*/ 10 h 14"/>
                  <a:gd name="T118" fmla="*/ 31 w 31"/>
                  <a:gd name="T119" fmla="*/ 10 h 14"/>
                  <a:gd name="T120" fmla="*/ 31 w 31"/>
                  <a:gd name="T1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14">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0" y="11"/>
                    </a:cubicBezTo>
                    <a:cubicBezTo>
                      <a:pt x="30" y="11"/>
                      <a:pt x="29" y="12"/>
                      <a:pt x="28" y="12"/>
                    </a:cubicBezTo>
                    <a:cubicBezTo>
                      <a:pt x="27" y="13"/>
                      <a:pt x="24" y="14"/>
                      <a:pt x="22" y="13"/>
                    </a:cubicBezTo>
                    <a:cubicBezTo>
                      <a:pt x="22" y="13"/>
                      <a:pt x="21" y="13"/>
                      <a:pt x="21" y="13"/>
                    </a:cubicBezTo>
                    <a:cubicBezTo>
                      <a:pt x="18" y="12"/>
                      <a:pt x="15" y="10"/>
                      <a:pt x="12" y="6"/>
                    </a:cubicBezTo>
                    <a:cubicBezTo>
                      <a:pt x="11" y="4"/>
                      <a:pt x="9" y="3"/>
                      <a:pt x="8" y="2"/>
                    </a:cubicBezTo>
                    <a:cubicBezTo>
                      <a:pt x="7" y="2"/>
                      <a:pt x="6" y="1"/>
                      <a:pt x="5" y="1"/>
                    </a:cubicBezTo>
                    <a:cubicBezTo>
                      <a:pt x="5" y="1"/>
                      <a:pt x="5" y="1"/>
                      <a:pt x="5" y="1"/>
                    </a:cubicBezTo>
                    <a:cubicBezTo>
                      <a:pt x="4" y="0"/>
                      <a:pt x="2" y="1"/>
                      <a:pt x="1" y="1"/>
                    </a:cubicBezTo>
                    <a:cubicBezTo>
                      <a:pt x="1"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1"/>
                      <a:pt x="2" y="1"/>
                    </a:cubicBezTo>
                    <a:cubicBezTo>
                      <a:pt x="2" y="0"/>
                      <a:pt x="4" y="0"/>
                      <a:pt x="6" y="0"/>
                    </a:cubicBezTo>
                    <a:cubicBezTo>
                      <a:pt x="6" y="0"/>
                      <a:pt x="7" y="1"/>
                      <a:pt x="7" y="1"/>
                    </a:cubicBezTo>
                    <a:cubicBezTo>
                      <a:pt x="10" y="2"/>
                      <a:pt x="12" y="6"/>
                      <a:pt x="16" y="10"/>
                    </a:cubicBezTo>
                    <a:cubicBezTo>
                      <a:pt x="19" y="12"/>
                      <a:pt x="21" y="13"/>
                      <a:pt x="22" y="13"/>
                    </a:cubicBezTo>
                    <a:cubicBezTo>
                      <a:pt x="22" y="13"/>
                      <a:pt x="22" y="13"/>
                      <a:pt x="22" y="13"/>
                    </a:cubicBezTo>
                    <a:cubicBezTo>
                      <a:pt x="22" y="13"/>
                      <a:pt x="22" y="13"/>
                      <a:pt x="22" y="13"/>
                    </a:cubicBezTo>
                    <a:cubicBezTo>
                      <a:pt x="22" y="13"/>
                      <a:pt x="22" y="13"/>
                      <a:pt x="22" y="13"/>
                    </a:cubicBezTo>
                    <a:cubicBezTo>
                      <a:pt x="23" y="13"/>
                      <a:pt x="24" y="14"/>
                      <a:pt x="27" y="13"/>
                    </a:cubicBezTo>
                    <a:cubicBezTo>
                      <a:pt x="28" y="12"/>
                      <a:pt x="30" y="11"/>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0" y="11"/>
                      <a:pt x="28" y="12"/>
                      <a:pt x="27" y="13"/>
                    </a:cubicBezTo>
                    <a:cubicBezTo>
                      <a:pt x="24" y="14"/>
                      <a:pt x="23" y="13"/>
                      <a:pt x="22" y="13"/>
                    </a:cubicBezTo>
                    <a:cubicBezTo>
                      <a:pt x="22" y="13"/>
                      <a:pt x="22" y="13"/>
                      <a:pt x="22" y="13"/>
                    </a:cubicBezTo>
                    <a:cubicBezTo>
                      <a:pt x="22" y="13"/>
                      <a:pt x="22" y="13"/>
                      <a:pt x="22" y="13"/>
                    </a:cubicBezTo>
                    <a:cubicBezTo>
                      <a:pt x="22" y="13"/>
                      <a:pt x="22" y="13"/>
                      <a:pt x="22" y="13"/>
                    </a:cubicBezTo>
                    <a:cubicBezTo>
                      <a:pt x="21" y="13"/>
                      <a:pt x="19" y="12"/>
                      <a:pt x="16" y="10"/>
                    </a:cubicBezTo>
                    <a:cubicBezTo>
                      <a:pt x="12" y="6"/>
                      <a:pt x="10" y="2"/>
                      <a:pt x="7" y="1"/>
                    </a:cubicBezTo>
                    <a:cubicBezTo>
                      <a:pt x="7" y="1"/>
                      <a:pt x="6" y="0"/>
                      <a:pt x="6" y="0"/>
                    </a:cubicBezTo>
                    <a:cubicBezTo>
                      <a:pt x="4" y="0"/>
                      <a:pt x="2" y="0"/>
                      <a:pt x="2" y="1"/>
                    </a:cubicBezTo>
                    <a:cubicBezTo>
                      <a:pt x="1"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1" y="1"/>
                    </a:cubicBezTo>
                    <a:cubicBezTo>
                      <a:pt x="2" y="1"/>
                      <a:pt x="4" y="0"/>
                      <a:pt x="5" y="1"/>
                    </a:cubicBezTo>
                    <a:cubicBezTo>
                      <a:pt x="5" y="1"/>
                      <a:pt x="5" y="1"/>
                      <a:pt x="5" y="1"/>
                    </a:cubicBezTo>
                    <a:cubicBezTo>
                      <a:pt x="6" y="1"/>
                      <a:pt x="7" y="2"/>
                      <a:pt x="8" y="2"/>
                    </a:cubicBezTo>
                    <a:cubicBezTo>
                      <a:pt x="9" y="3"/>
                      <a:pt x="10" y="4"/>
                      <a:pt x="12" y="6"/>
                    </a:cubicBezTo>
                    <a:cubicBezTo>
                      <a:pt x="15" y="10"/>
                      <a:pt x="18" y="12"/>
                      <a:pt x="21" y="13"/>
                    </a:cubicBezTo>
                    <a:cubicBezTo>
                      <a:pt x="21" y="13"/>
                      <a:pt x="21" y="13"/>
                      <a:pt x="22" y="13"/>
                    </a:cubicBezTo>
                    <a:cubicBezTo>
                      <a:pt x="24" y="14"/>
                      <a:pt x="27" y="13"/>
                      <a:pt x="28" y="12"/>
                    </a:cubicBezTo>
                    <a:cubicBezTo>
                      <a:pt x="29" y="11"/>
                      <a:pt x="30" y="11"/>
                      <a:pt x="30"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78" name="Freeform 311"/>
              <p:cNvSpPr>
                <a:spLocks/>
              </p:cNvSpPr>
              <p:nvPr/>
            </p:nvSpPr>
            <p:spPr bwMode="auto">
              <a:xfrm>
                <a:off x="1622" y="1399"/>
                <a:ext cx="5" cy="7"/>
              </a:xfrm>
              <a:custGeom>
                <a:avLst/>
                <a:gdLst>
                  <a:gd name="T0" fmla="*/ 1 w 2"/>
                  <a:gd name="T1" fmla="*/ 3 h 3"/>
                  <a:gd name="T2" fmla="*/ 0 w 2"/>
                  <a:gd name="T3" fmla="*/ 2 h 3"/>
                  <a:gd name="T4" fmla="*/ 1 w 2"/>
                  <a:gd name="T5" fmla="*/ 0 h 3"/>
                  <a:gd name="T6" fmla="*/ 2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0" y="2"/>
                      <a:pt x="0" y="2"/>
                    </a:cubicBezTo>
                    <a:cubicBezTo>
                      <a:pt x="0" y="1"/>
                      <a:pt x="1" y="0"/>
                      <a:pt x="1" y="0"/>
                    </a:cubicBezTo>
                    <a:cubicBezTo>
                      <a:pt x="2" y="0"/>
                      <a:pt x="2" y="1"/>
                      <a:pt x="2" y="1"/>
                    </a:cubicBezTo>
                    <a:cubicBezTo>
                      <a:pt x="2"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79" name="Freeform 312"/>
              <p:cNvSpPr>
                <a:spLocks/>
              </p:cNvSpPr>
              <p:nvPr/>
            </p:nvSpPr>
            <p:spPr bwMode="auto">
              <a:xfrm>
                <a:off x="1622" y="1399"/>
                <a:ext cx="5" cy="7"/>
              </a:xfrm>
              <a:custGeom>
                <a:avLst/>
                <a:gdLst>
                  <a:gd name="T0" fmla="*/ 1 w 2"/>
                  <a:gd name="T1" fmla="*/ 3 h 3"/>
                  <a:gd name="T2" fmla="*/ 1 w 2"/>
                  <a:gd name="T3" fmla="*/ 3 h 3"/>
                  <a:gd name="T4" fmla="*/ 1 w 2"/>
                  <a:gd name="T5" fmla="*/ 2 h 3"/>
                  <a:gd name="T6" fmla="*/ 0 w 2"/>
                  <a:gd name="T7" fmla="*/ 2 h 3"/>
                  <a:gd name="T8" fmla="*/ 0 w 2"/>
                  <a:gd name="T9" fmla="*/ 1 h 3"/>
                  <a:gd name="T10" fmla="*/ 1 w 2"/>
                  <a:gd name="T11" fmla="*/ 0 h 3"/>
                  <a:gd name="T12" fmla="*/ 2 w 2"/>
                  <a:gd name="T13" fmla="*/ 1 h 3"/>
                  <a:gd name="T14" fmla="*/ 2 w 2"/>
                  <a:gd name="T15" fmla="*/ 1 h 3"/>
                  <a:gd name="T16" fmla="*/ 2 w 2"/>
                  <a:gd name="T17" fmla="*/ 2 h 3"/>
                  <a:gd name="T18" fmla="*/ 1 w 2"/>
                  <a:gd name="T19" fmla="*/ 3 h 3"/>
                  <a:gd name="T20" fmla="*/ 1 w 2"/>
                  <a:gd name="T21" fmla="*/ 3 h 3"/>
                  <a:gd name="T22" fmla="*/ 1 w 2"/>
                  <a:gd name="T23" fmla="*/ 3 h 3"/>
                  <a:gd name="T24" fmla="*/ 2 w 2"/>
                  <a:gd name="T25" fmla="*/ 2 h 3"/>
                  <a:gd name="T26" fmla="*/ 2 w 2"/>
                  <a:gd name="T27" fmla="*/ 1 h 3"/>
                  <a:gd name="T28" fmla="*/ 2 w 2"/>
                  <a:gd name="T29" fmla="*/ 1 h 3"/>
                  <a:gd name="T30" fmla="*/ 1 w 2"/>
                  <a:gd name="T31" fmla="*/ 0 h 3"/>
                  <a:gd name="T32" fmla="*/ 0 w 2"/>
                  <a:gd name="T33" fmla="*/ 1 h 3"/>
                  <a:gd name="T34" fmla="*/ 0 w 2"/>
                  <a:gd name="T35" fmla="*/ 2 h 3"/>
                  <a:gd name="T36" fmla="*/ 1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3"/>
                      <a:pt x="1" y="2"/>
                    </a:cubicBezTo>
                    <a:cubicBezTo>
                      <a:pt x="0" y="2"/>
                      <a:pt x="0" y="2"/>
                      <a:pt x="0" y="2"/>
                    </a:cubicBezTo>
                    <a:cubicBezTo>
                      <a:pt x="0" y="1"/>
                      <a:pt x="0" y="1"/>
                      <a:pt x="0" y="1"/>
                    </a:cubicBezTo>
                    <a:cubicBezTo>
                      <a:pt x="1" y="1"/>
                      <a:pt x="1" y="0"/>
                      <a:pt x="1" y="0"/>
                    </a:cubicBezTo>
                    <a:cubicBezTo>
                      <a:pt x="1" y="0"/>
                      <a:pt x="2" y="1"/>
                      <a:pt x="2" y="1"/>
                    </a:cubicBezTo>
                    <a:cubicBezTo>
                      <a:pt x="2" y="1"/>
                      <a:pt x="2" y="1"/>
                      <a:pt x="2" y="1"/>
                    </a:cubicBezTo>
                    <a:cubicBezTo>
                      <a:pt x="2" y="2"/>
                      <a:pt x="2" y="2"/>
                      <a:pt x="2" y="2"/>
                    </a:cubicBezTo>
                    <a:cubicBezTo>
                      <a:pt x="2" y="2"/>
                      <a:pt x="2" y="3"/>
                      <a:pt x="1" y="3"/>
                    </a:cubicBezTo>
                    <a:cubicBezTo>
                      <a:pt x="1" y="3"/>
                      <a:pt x="1" y="3"/>
                      <a:pt x="1" y="3"/>
                    </a:cubicBezTo>
                    <a:cubicBezTo>
                      <a:pt x="1" y="3"/>
                      <a:pt x="1" y="3"/>
                      <a:pt x="1" y="3"/>
                    </a:cubicBezTo>
                    <a:cubicBezTo>
                      <a:pt x="2" y="3"/>
                      <a:pt x="2" y="2"/>
                      <a:pt x="2" y="2"/>
                    </a:cubicBezTo>
                    <a:cubicBezTo>
                      <a:pt x="2" y="2"/>
                      <a:pt x="2" y="2"/>
                      <a:pt x="2" y="1"/>
                    </a:cubicBezTo>
                    <a:cubicBezTo>
                      <a:pt x="2" y="1"/>
                      <a:pt x="2" y="1"/>
                      <a:pt x="2" y="1"/>
                    </a:cubicBezTo>
                    <a:cubicBezTo>
                      <a:pt x="2" y="1"/>
                      <a:pt x="1" y="0"/>
                      <a:pt x="1" y="0"/>
                    </a:cubicBezTo>
                    <a:cubicBezTo>
                      <a:pt x="1" y="0"/>
                      <a:pt x="1" y="1"/>
                      <a:pt x="0" y="1"/>
                    </a:cubicBezTo>
                    <a:cubicBezTo>
                      <a:pt x="0" y="1"/>
                      <a:pt x="0" y="1"/>
                      <a:pt x="0" y="2"/>
                    </a:cubicBezTo>
                    <a:cubicBezTo>
                      <a:pt x="0" y="2"/>
                      <a:pt x="0" y="2"/>
                      <a:pt x="1" y="2"/>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80" name="Freeform 313"/>
              <p:cNvSpPr>
                <a:spLocks/>
              </p:cNvSpPr>
              <p:nvPr/>
            </p:nvSpPr>
            <p:spPr bwMode="auto">
              <a:xfrm>
                <a:off x="1629" y="1403"/>
                <a:ext cx="2" cy="5"/>
              </a:xfrm>
              <a:custGeom>
                <a:avLst/>
                <a:gdLst>
                  <a:gd name="T0" fmla="*/ 1 w 1"/>
                  <a:gd name="T1" fmla="*/ 2 h 2"/>
                  <a:gd name="T2" fmla="*/ 0 w 1"/>
                  <a:gd name="T3" fmla="*/ 1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1"/>
                    </a:cubicBezTo>
                    <a:cubicBezTo>
                      <a:pt x="0" y="1"/>
                      <a:pt x="0" y="0"/>
                      <a:pt x="0" y="0"/>
                    </a:cubicBezTo>
                    <a:cubicBezTo>
                      <a:pt x="1" y="0"/>
                      <a:pt x="1" y="0"/>
                      <a:pt x="1" y="1"/>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81" name="Freeform 314"/>
              <p:cNvSpPr>
                <a:spLocks/>
              </p:cNvSpPr>
              <p:nvPr/>
            </p:nvSpPr>
            <p:spPr bwMode="auto">
              <a:xfrm>
                <a:off x="1629" y="1403"/>
                <a:ext cx="2" cy="5"/>
              </a:xfrm>
              <a:custGeom>
                <a:avLst/>
                <a:gdLst>
                  <a:gd name="T0" fmla="*/ 1 w 1"/>
                  <a:gd name="T1" fmla="*/ 2 h 2"/>
                  <a:gd name="T2" fmla="*/ 1 w 1"/>
                  <a:gd name="T3" fmla="*/ 2 h 2"/>
                  <a:gd name="T4" fmla="*/ 0 w 1"/>
                  <a:gd name="T5" fmla="*/ 2 h 2"/>
                  <a:gd name="T6" fmla="*/ 0 w 1"/>
                  <a:gd name="T7" fmla="*/ 1 h 2"/>
                  <a:gd name="T8" fmla="*/ 0 w 1"/>
                  <a:gd name="T9" fmla="*/ 0 h 2"/>
                  <a:gd name="T10" fmla="*/ 0 w 1"/>
                  <a:gd name="T11" fmla="*/ 0 h 2"/>
                  <a:gd name="T12" fmla="*/ 1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1 w 1"/>
                  <a:gd name="T29" fmla="*/ 0 h 2"/>
                  <a:gd name="T30" fmla="*/ 0 w 1"/>
                  <a:gd name="T31" fmla="*/ 0 h 2"/>
                  <a:gd name="T32" fmla="*/ 0 w 1"/>
                  <a:gd name="T33" fmla="*/ 0 h 2"/>
                  <a:gd name="T34" fmla="*/ 0 w 1"/>
                  <a:gd name="T35" fmla="*/ 1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0" y="2"/>
                      <a:pt x="0" y="2"/>
                      <a:pt x="0" y="2"/>
                    </a:cubicBezTo>
                    <a:cubicBezTo>
                      <a:pt x="0" y="2"/>
                      <a:pt x="0" y="2"/>
                      <a:pt x="0" y="1"/>
                    </a:cubicBezTo>
                    <a:cubicBezTo>
                      <a:pt x="0" y="1"/>
                      <a:pt x="0" y="1"/>
                      <a:pt x="0" y="0"/>
                    </a:cubicBezTo>
                    <a:cubicBezTo>
                      <a:pt x="0" y="0"/>
                      <a:pt x="0" y="0"/>
                      <a:pt x="0" y="0"/>
                    </a:cubicBezTo>
                    <a:cubicBezTo>
                      <a:pt x="1" y="0"/>
                      <a:pt x="1" y="0"/>
                      <a:pt x="1" y="0"/>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0"/>
                    </a:cubicBezTo>
                    <a:cubicBezTo>
                      <a:pt x="1" y="0"/>
                      <a:pt x="1" y="0"/>
                      <a:pt x="0" y="0"/>
                    </a:cubicBezTo>
                    <a:cubicBezTo>
                      <a:pt x="0" y="0"/>
                      <a:pt x="0" y="0"/>
                      <a:pt x="0" y="0"/>
                    </a:cubicBezTo>
                    <a:cubicBezTo>
                      <a:pt x="0" y="1"/>
                      <a:pt x="0" y="1"/>
                      <a:pt x="0" y="1"/>
                    </a:cubicBezTo>
                    <a:cubicBezTo>
                      <a:pt x="0" y="2"/>
                      <a:pt x="0" y="2"/>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82" name="Freeform 315"/>
              <p:cNvSpPr>
                <a:spLocks/>
              </p:cNvSpPr>
              <p:nvPr/>
            </p:nvSpPr>
            <p:spPr bwMode="auto">
              <a:xfrm>
                <a:off x="1639" y="1408"/>
                <a:ext cx="4" cy="3"/>
              </a:xfrm>
              <a:custGeom>
                <a:avLst/>
                <a:gdLst>
                  <a:gd name="T0" fmla="*/ 1 w 2"/>
                  <a:gd name="T1" fmla="*/ 1 h 1"/>
                  <a:gd name="T2" fmla="*/ 0 w 2"/>
                  <a:gd name="T3" fmla="*/ 1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0" y="0"/>
                      <a:pt x="1" y="0"/>
                      <a:pt x="1" y="0"/>
                    </a:cubicBezTo>
                    <a:cubicBezTo>
                      <a:pt x="1" y="0"/>
                      <a:pt x="2" y="0"/>
                      <a:pt x="2" y="0"/>
                    </a:cubicBezTo>
                    <a:cubicBezTo>
                      <a:pt x="2"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83" name="Freeform 316"/>
              <p:cNvSpPr>
                <a:spLocks/>
              </p:cNvSpPr>
              <p:nvPr/>
            </p:nvSpPr>
            <p:spPr bwMode="auto">
              <a:xfrm>
                <a:off x="1639" y="1408"/>
                <a:ext cx="4" cy="3"/>
              </a:xfrm>
              <a:custGeom>
                <a:avLst/>
                <a:gdLst>
                  <a:gd name="T0" fmla="*/ 1 w 2"/>
                  <a:gd name="T1" fmla="*/ 1 h 1"/>
                  <a:gd name="T2" fmla="*/ 1 w 2"/>
                  <a:gd name="T3" fmla="*/ 1 h 1"/>
                  <a:gd name="T4" fmla="*/ 0 w 2"/>
                  <a:gd name="T5" fmla="*/ 1 h 1"/>
                  <a:gd name="T6" fmla="*/ 0 w 2"/>
                  <a:gd name="T7" fmla="*/ 1 h 1"/>
                  <a:gd name="T8" fmla="*/ 0 w 2"/>
                  <a:gd name="T9" fmla="*/ 0 h 1"/>
                  <a:gd name="T10" fmla="*/ 1 w 2"/>
                  <a:gd name="T11" fmla="*/ 0 h 1"/>
                  <a:gd name="T12" fmla="*/ 1 w 2"/>
                  <a:gd name="T13" fmla="*/ 0 h 1"/>
                  <a:gd name="T14" fmla="*/ 2 w 2"/>
                  <a:gd name="T15" fmla="*/ 0 h 1"/>
                  <a:gd name="T16" fmla="*/ 1 w 2"/>
                  <a:gd name="T17" fmla="*/ 1 h 1"/>
                  <a:gd name="T18" fmla="*/ 1 w 2"/>
                  <a:gd name="T19" fmla="*/ 1 h 1"/>
                  <a:gd name="T20" fmla="*/ 1 w 2"/>
                  <a:gd name="T21" fmla="*/ 1 h 1"/>
                  <a:gd name="T22" fmla="*/ 1 w 2"/>
                  <a:gd name="T23" fmla="*/ 1 h 1"/>
                  <a:gd name="T24" fmla="*/ 1 w 2"/>
                  <a:gd name="T25" fmla="*/ 1 h 1"/>
                  <a:gd name="T26" fmla="*/ 2 w 2"/>
                  <a:gd name="T27" fmla="*/ 0 h 1"/>
                  <a:gd name="T28" fmla="*/ 1 w 2"/>
                  <a:gd name="T29" fmla="*/ 0 h 1"/>
                  <a:gd name="T30" fmla="*/ 1 w 2"/>
                  <a:gd name="T31" fmla="*/ 0 h 1"/>
                  <a:gd name="T32" fmla="*/ 0 w 2"/>
                  <a:gd name="T33" fmla="*/ 0 h 1"/>
                  <a:gd name="T34" fmla="*/ 0 w 2"/>
                  <a:gd name="T35" fmla="*/ 1 h 1"/>
                  <a:gd name="T36" fmla="*/ 0 w 2"/>
                  <a:gd name="T37" fmla="*/ 1 h 1"/>
                  <a:gd name="T38" fmla="*/ 1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1"/>
                    </a:moveTo>
                    <a:cubicBezTo>
                      <a:pt x="1" y="1"/>
                      <a:pt x="1" y="1"/>
                      <a:pt x="1" y="1"/>
                    </a:cubicBezTo>
                    <a:cubicBezTo>
                      <a:pt x="1" y="1"/>
                      <a:pt x="1" y="1"/>
                      <a:pt x="0" y="1"/>
                    </a:cubicBezTo>
                    <a:cubicBezTo>
                      <a:pt x="0" y="1"/>
                      <a:pt x="0" y="1"/>
                      <a:pt x="0" y="1"/>
                    </a:cubicBezTo>
                    <a:cubicBezTo>
                      <a:pt x="0" y="0"/>
                      <a:pt x="0" y="0"/>
                      <a:pt x="0" y="0"/>
                    </a:cubicBezTo>
                    <a:cubicBezTo>
                      <a:pt x="1" y="0"/>
                      <a:pt x="1" y="0"/>
                      <a:pt x="1" y="0"/>
                    </a:cubicBezTo>
                    <a:cubicBezTo>
                      <a:pt x="1" y="0"/>
                      <a:pt x="1" y="0"/>
                      <a:pt x="1" y="0"/>
                    </a:cubicBezTo>
                    <a:cubicBezTo>
                      <a:pt x="1" y="0"/>
                      <a:pt x="2" y="0"/>
                      <a:pt x="2" y="0"/>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ubicBezTo>
                      <a:pt x="2" y="0"/>
                      <a:pt x="2" y="0"/>
                      <a:pt x="1" y="0"/>
                    </a:cubicBezTo>
                    <a:cubicBezTo>
                      <a:pt x="1" y="0"/>
                      <a:pt x="1" y="0"/>
                      <a:pt x="1" y="0"/>
                    </a:cubicBezTo>
                    <a:cubicBezTo>
                      <a:pt x="1" y="0"/>
                      <a:pt x="1" y="0"/>
                      <a:pt x="0" y="0"/>
                    </a:cubicBezTo>
                    <a:cubicBezTo>
                      <a:pt x="0" y="0"/>
                      <a:pt x="0" y="0"/>
                      <a:pt x="0" y="1"/>
                    </a:cubicBezTo>
                    <a:cubicBezTo>
                      <a:pt x="0" y="1"/>
                      <a:pt x="0" y="1"/>
                      <a:pt x="0"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84" name="Oval 317"/>
              <p:cNvSpPr>
                <a:spLocks noChangeArrowheads="1"/>
              </p:cNvSpPr>
              <p:nvPr/>
            </p:nvSpPr>
            <p:spPr bwMode="auto">
              <a:xfrm>
                <a:off x="1634" y="1406"/>
                <a:ext cx="2" cy="5"/>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85" name="Freeform 318"/>
              <p:cNvSpPr>
                <a:spLocks/>
              </p:cNvSpPr>
              <p:nvPr/>
            </p:nvSpPr>
            <p:spPr bwMode="auto">
              <a:xfrm>
                <a:off x="1634" y="1406"/>
                <a:ext cx="2" cy="5"/>
              </a:xfrm>
              <a:custGeom>
                <a:avLst/>
                <a:gdLst>
                  <a:gd name="T0" fmla="*/ 1 w 1"/>
                  <a:gd name="T1" fmla="*/ 2 h 2"/>
                  <a:gd name="T2" fmla="*/ 1 w 1"/>
                  <a:gd name="T3" fmla="*/ 2 h 2"/>
                  <a:gd name="T4" fmla="*/ 0 w 1"/>
                  <a:gd name="T5" fmla="*/ 2 h 2"/>
                  <a:gd name="T6" fmla="*/ 0 w 1"/>
                  <a:gd name="T7" fmla="*/ 1 h 2"/>
                  <a:gd name="T8" fmla="*/ 0 w 1"/>
                  <a:gd name="T9" fmla="*/ 1 h 2"/>
                  <a:gd name="T10" fmla="*/ 1 w 1"/>
                  <a:gd name="T11" fmla="*/ 0 h 2"/>
                  <a:gd name="T12" fmla="*/ 1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1 w 1"/>
                  <a:gd name="T29" fmla="*/ 0 h 2"/>
                  <a:gd name="T30" fmla="*/ 1 w 1"/>
                  <a:gd name="T31" fmla="*/ 0 h 2"/>
                  <a:gd name="T32" fmla="*/ 0 w 1"/>
                  <a:gd name="T33" fmla="*/ 1 h 2"/>
                  <a:gd name="T34" fmla="*/ 0 w 1"/>
                  <a:gd name="T35" fmla="*/ 1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0" y="2"/>
                      <a:pt x="0" y="2"/>
                    </a:cubicBezTo>
                    <a:cubicBezTo>
                      <a:pt x="0" y="2"/>
                      <a:pt x="0" y="2"/>
                      <a:pt x="0" y="1"/>
                    </a:cubicBezTo>
                    <a:cubicBezTo>
                      <a:pt x="0" y="1"/>
                      <a:pt x="0" y="1"/>
                      <a:pt x="0" y="1"/>
                    </a:cubicBezTo>
                    <a:cubicBezTo>
                      <a:pt x="0" y="0"/>
                      <a:pt x="0" y="0"/>
                      <a:pt x="1" y="0"/>
                    </a:cubicBezTo>
                    <a:cubicBezTo>
                      <a:pt x="1" y="0"/>
                      <a:pt x="1" y="0"/>
                      <a:pt x="1" y="0"/>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0"/>
                    </a:cubicBezTo>
                    <a:cubicBezTo>
                      <a:pt x="1" y="0"/>
                      <a:pt x="1" y="0"/>
                      <a:pt x="1" y="0"/>
                    </a:cubicBezTo>
                    <a:cubicBezTo>
                      <a:pt x="0" y="0"/>
                      <a:pt x="0" y="0"/>
                      <a:pt x="0" y="1"/>
                    </a:cubicBezTo>
                    <a:cubicBezTo>
                      <a:pt x="0" y="1"/>
                      <a:pt x="0" y="1"/>
                      <a:pt x="0" y="1"/>
                    </a:cubicBezTo>
                    <a:cubicBezTo>
                      <a:pt x="0" y="2"/>
                      <a:pt x="0" y="2"/>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86" name="Oval 319"/>
              <p:cNvSpPr>
                <a:spLocks noChangeArrowheads="1"/>
              </p:cNvSpPr>
              <p:nvPr/>
            </p:nvSpPr>
            <p:spPr bwMode="auto">
              <a:xfrm>
                <a:off x="1643" y="1408"/>
                <a:ext cx="3" cy="3"/>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87" name="Freeform 320"/>
              <p:cNvSpPr>
                <a:spLocks/>
              </p:cNvSpPr>
              <p:nvPr/>
            </p:nvSpPr>
            <p:spPr bwMode="auto">
              <a:xfrm>
                <a:off x="1643" y="1408"/>
                <a:ext cx="3" cy="3"/>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0" y="1"/>
                    </a:cubicBezTo>
                    <a:cubicBezTo>
                      <a:pt x="0" y="1"/>
                      <a:pt x="0" y="1"/>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88" name="Freeform 321"/>
              <p:cNvSpPr>
                <a:spLocks/>
              </p:cNvSpPr>
              <p:nvPr/>
            </p:nvSpPr>
            <p:spPr bwMode="auto">
              <a:xfrm>
                <a:off x="1648" y="1406"/>
                <a:ext cx="2" cy="2"/>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0"/>
                      <a:pt x="0" y="0"/>
                    </a:cubicBezTo>
                    <a:cubicBezTo>
                      <a:pt x="0" y="0"/>
                      <a:pt x="1" y="0"/>
                      <a:pt x="1" y="1"/>
                    </a:cubicBezTo>
                    <a:cubicBezTo>
                      <a:pt x="1" y="1"/>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89" name="Freeform 322"/>
              <p:cNvSpPr>
                <a:spLocks/>
              </p:cNvSpPr>
              <p:nvPr/>
            </p:nvSpPr>
            <p:spPr bwMode="auto">
              <a:xfrm>
                <a:off x="1648" y="1406"/>
                <a:ext cx="2" cy="2"/>
              </a:xfrm>
              <a:custGeom>
                <a:avLst/>
                <a:gdLst>
                  <a:gd name="T0" fmla="*/ 0 w 1"/>
                  <a:gd name="T1" fmla="*/ 1 h 1"/>
                  <a:gd name="T2" fmla="*/ 0 w 1"/>
                  <a:gd name="T3" fmla="*/ 1 h 1"/>
                  <a:gd name="T4" fmla="*/ 0 w 1"/>
                  <a:gd name="T5" fmla="*/ 1 h 1"/>
                  <a:gd name="T6" fmla="*/ 0 w 1"/>
                  <a:gd name="T7" fmla="*/ 1 h 1"/>
                  <a:gd name="T8" fmla="*/ 0 w 1"/>
                  <a:gd name="T9" fmla="*/ 0 h 1"/>
                  <a:gd name="T10" fmla="*/ 0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0 h 1"/>
                  <a:gd name="T30" fmla="*/ 0 w 1"/>
                  <a:gd name="T31" fmla="*/ 0 h 1"/>
                  <a:gd name="T32" fmla="*/ 0 w 1"/>
                  <a:gd name="T33" fmla="*/ 0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90" name="Oval 323"/>
              <p:cNvSpPr>
                <a:spLocks noChangeArrowheads="1"/>
              </p:cNvSpPr>
              <p:nvPr/>
            </p:nvSpPr>
            <p:spPr bwMode="auto">
              <a:xfrm>
                <a:off x="1650" y="1406"/>
                <a:ext cx="3" cy="1"/>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91" name="Freeform 324"/>
              <p:cNvSpPr>
                <a:spLocks/>
              </p:cNvSpPr>
              <p:nvPr/>
            </p:nvSpPr>
            <p:spPr bwMode="auto">
              <a:xfrm>
                <a:off x="1650" y="1406"/>
                <a:ext cx="3" cy="0"/>
              </a:xfrm>
              <a:custGeom>
                <a:avLst/>
                <a:gdLst>
                  <a:gd name="T0" fmla="*/ 0 w 1"/>
                  <a:gd name="T1" fmla="*/ 0 w 1"/>
                  <a:gd name="T2" fmla="*/ 0 w 1"/>
                  <a:gd name="T3" fmla="*/ 0 w 1"/>
                  <a:gd name="T4" fmla="*/ 0 w 1"/>
                  <a:gd name="T5" fmla="*/ 0 w 1"/>
                  <a:gd name="T6" fmla="*/ 1 w 1"/>
                  <a:gd name="T7" fmla="*/ 1 w 1"/>
                  <a:gd name="T8" fmla="*/ 1 w 1"/>
                  <a:gd name="T9" fmla="*/ 0 w 1"/>
                  <a:gd name="T10" fmla="*/ 0 w 1"/>
                  <a:gd name="T11" fmla="*/ 0 w 1"/>
                  <a:gd name="T12" fmla="*/ 1 w 1"/>
                  <a:gd name="T13" fmla="*/ 1 w 1"/>
                  <a:gd name="T14" fmla="*/ 1 w 1"/>
                  <a:gd name="T15" fmla="*/ 0 w 1"/>
                  <a:gd name="T16" fmla="*/ 0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92" name="Freeform 325"/>
              <p:cNvSpPr>
                <a:spLocks/>
              </p:cNvSpPr>
              <p:nvPr/>
            </p:nvSpPr>
            <p:spPr bwMode="auto">
              <a:xfrm>
                <a:off x="1617" y="1394"/>
                <a:ext cx="5" cy="7"/>
              </a:xfrm>
              <a:custGeom>
                <a:avLst/>
                <a:gdLst>
                  <a:gd name="T0" fmla="*/ 1 w 2"/>
                  <a:gd name="T1" fmla="*/ 3 h 3"/>
                  <a:gd name="T2" fmla="*/ 0 w 2"/>
                  <a:gd name="T3" fmla="*/ 1 h 3"/>
                  <a:gd name="T4" fmla="*/ 1 w 2"/>
                  <a:gd name="T5" fmla="*/ 0 h 3"/>
                  <a:gd name="T6" fmla="*/ 2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1"/>
                    </a:cubicBezTo>
                    <a:cubicBezTo>
                      <a:pt x="0" y="1"/>
                      <a:pt x="1" y="0"/>
                      <a:pt x="1" y="0"/>
                    </a:cubicBezTo>
                    <a:cubicBezTo>
                      <a:pt x="2" y="1"/>
                      <a:pt x="2" y="1"/>
                      <a:pt x="2" y="2"/>
                    </a:cubicBezTo>
                    <a:cubicBezTo>
                      <a:pt x="2" y="2"/>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93" name="Freeform 326"/>
              <p:cNvSpPr>
                <a:spLocks/>
              </p:cNvSpPr>
              <p:nvPr/>
            </p:nvSpPr>
            <p:spPr bwMode="auto">
              <a:xfrm>
                <a:off x="1617" y="1394"/>
                <a:ext cx="5" cy="7"/>
              </a:xfrm>
              <a:custGeom>
                <a:avLst/>
                <a:gdLst>
                  <a:gd name="T0" fmla="*/ 1 w 2"/>
                  <a:gd name="T1" fmla="*/ 3 h 3"/>
                  <a:gd name="T2" fmla="*/ 1 w 2"/>
                  <a:gd name="T3" fmla="*/ 3 h 3"/>
                  <a:gd name="T4" fmla="*/ 0 w 2"/>
                  <a:gd name="T5" fmla="*/ 2 h 3"/>
                  <a:gd name="T6" fmla="*/ 0 w 2"/>
                  <a:gd name="T7" fmla="*/ 1 h 3"/>
                  <a:gd name="T8" fmla="*/ 1 w 2"/>
                  <a:gd name="T9" fmla="*/ 1 h 3"/>
                  <a:gd name="T10" fmla="*/ 1 w 2"/>
                  <a:gd name="T11" fmla="*/ 1 h 3"/>
                  <a:gd name="T12" fmla="*/ 2 w 2"/>
                  <a:gd name="T13" fmla="*/ 1 h 3"/>
                  <a:gd name="T14" fmla="*/ 2 w 2"/>
                  <a:gd name="T15" fmla="*/ 2 h 3"/>
                  <a:gd name="T16" fmla="*/ 2 w 2"/>
                  <a:gd name="T17" fmla="*/ 2 h 3"/>
                  <a:gd name="T18" fmla="*/ 1 w 2"/>
                  <a:gd name="T19" fmla="*/ 3 h 3"/>
                  <a:gd name="T20" fmla="*/ 1 w 2"/>
                  <a:gd name="T21" fmla="*/ 3 h 3"/>
                  <a:gd name="T22" fmla="*/ 1 w 2"/>
                  <a:gd name="T23" fmla="*/ 3 h 3"/>
                  <a:gd name="T24" fmla="*/ 2 w 2"/>
                  <a:gd name="T25" fmla="*/ 2 h 3"/>
                  <a:gd name="T26" fmla="*/ 2 w 2"/>
                  <a:gd name="T27" fmla="*/ 2 h 3"/>
                  <a:gd name="T28" fmla="*/ 2 w 2"/>
                  <a:gd name="T29" fmla="*/ 1 h 3"/>
                  <a:gd name="T30" fmla="*/ 1 w 2"/>
                  <a:gd name="T31" fmla="*/ 0 h 3"/>
                  <a:gd name="T32" fmla="*/ 0 w 2"/>
                  <a:gd name="T33" fmla="*/ 1 h 3"/>
                  <a:gd name="T34" fmla="*/ 0 w 2"/>
                  <a:gd name="T35" fmla="*/ 1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2"/>
                      <a:pt x="0" y="2"/>
                    </a:cubicBezTo>
                    <a:cubicBezTo>
                      <a:pt x="0" y="2"/>
                      <a:pt x="0" y="2"/>
                      <a:pt x="0" y="1"/>
                    </a:cubicBezTo>
                    <a:cubicBezTo>
                      <a:pt x="0" y="1"/>
                      <a:pt x="0" y="1"/>
                      <a:pt x="1" y="1"/>
                    </a:cubicBezTo>
                    <a:cubicBezTo>
                      <a:pt x="1" y="1"/>
                      <a:pt x="1" y="0"/>
                      <a:pt x="1" y="1"/>
                    </a:cubicBezTo>
                    <a:cubicBezTo>
                      <a:pt x="1" y="1"/>
                      <a:pt x="2" y="1"/>
                      <a:pt x="2" y="1"/>
                    </a:cubicBezTo>
                    <a:cubicBezTo>
                      <a:pt x="2" y="1"/>
                      <a:pt x="2" y="1"/>
                      <a:pt x="2" y="2"/>
                    </a:cubicBezTo>
                    <a:cubicBezTo>
                      <a:pt x="2" y="2"/>
                      <a:pt x="2" y="2"/>
                      <a:pt x="2" y="2"/>
                    </a:cubicBezTo>
                    <a:cubicBezTo>
                      <a:pt x="1" y="3"/>
                      <a:pt x="1" y="3"/>
                      <a:pt x="1" y="3"/>
                    </a:cubicBezTo>
                    <a:cubicBezTo>
                      <a:pt x="1" y="3"/>
                      <a:pt x="1" y="3"/>
                      <a:pt x="1" y="3"/>
                    </a:cubicBezTo>
                    <a:cubicBezTo>
                      <a:pt x="1" y="3"/>
                      <a:pt x="1" y="3"/>
                      <a:pt x="1" y="3"/>
                    </a:cubicBezTo>
                    <a:cubicBezTo>
                      <a:pt x="1" y="3"/>
                      <a:pt x="1" y="3"/>
                      <a:pt x="2" y="2"/>
                    </a:cubicBezTo>
                    <a:cubicBezTo>
                      <a:pt x="2" y="2"/>
                      <a:pt x="2" y="2"/>
                      <a:pt x="2" y="2"/>
                    </a:cubicBezTo>
                    <a:cubicBezTo>
                      <a:pt x="2" y="1"/>
                      <a:pt x="2" y="1"/>
                      <a:pt x="2" y="1"/>
                    </a:cubicBezTo>
                    <a:cubicBezTo>
                      <a:pt x="2" y="1"/>
                      <a:pt x="1" y="1"/>
                      <a:pt x="1" y="0"/>
                    </a:cubicBezTo>
                    <a:cubicBezTo>
                      <a:pt x="1" y="0"/>
                      <a:pt x="1" y="1"/>
                      <a:pt x="0" y="1"/>
                    </a:cubicBezTo>
                    <a:cubicBezTo>
                      <a:pt x="0" y="1"/>
                      <a:pt x="0" y="1"/>
                      <a:pt x="0" y="1"/>
                    </a:cubicBezTo>
                    <a:cubicBezTo>
                      <a:pt x="0" y="2"/>
                      <a:pt x="0" y="2"/>
                      <a:pt x="0" y="2"/>
                    </a:cubicBezTo>
                    <a:cubicBezTo>
                      <a:pt x="1" y="2"/>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94" name="Freeform 327"/>
              <p:cNvSpPr>
                <a:spLocks/>
              </p:cNvSpPr>
              <p:nvPr/>
            </p:nvSpPr>
            <p:spPr bwMode="auto">
              <a:xfrm>
                <a:off x="1653" y="1403"/>
                <a:ext cx="2" cy="3"/>
              </a:xfrm>
              <a:custGeom>
                <a:avLst/>
                <a:gdLst>
                  <a:gd name="T0" fmla="*/ 0 w 1"/>
                  <a:gd name="T1" fmla="*/ 1 h 1"/>
                  <a:gd name="T2" fmla="*/ 0 w 1"/>
                  <a:gd name="T3" fmla="*/ 0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0" y="0"/>
                      <a:pt x="0" y="0"/>
                      <a:pt x="0" y="0"/>
                    </a:cubicBezTo>
                    <a:cubicBezTo>
                      <a:pt x="1" y="0"/>
                      <a:pt x="1" y="0"/>
                      <a:pt x="1" y="0"/>
                    </a:cubicBezTo>
                    <a:cubicBezTo>
                      <a:pt x="1" y="0"/>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95" name="Freeform 328"/>
              <p:cNvSpPr>
                <a:spLocks/>
              </p:cNvSpPr>
              <p:nvPr/>
            </p:nvSpPr>
            <p:spPr bwMode="auto">
              <a:xfrm>
                <a:off x="1653" y="1403"/>
                <a:ext cx="2" cy="3"/>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0 h 1"/>
                  <a:gd name="T12" fmla="*/ 1 w 1"/>
                  <a:gd name="T13" fmla="*/ 0 h 1"/>
                  <a:gd name="T14" fmla="*/ 1 w 1"/>
                  <a:gd name="T15" fmla="*/ 0 h 1"/>
                  <a:gd name="T16" fmla="*/ 1 w 1"/>
                  <a:gd name="T17" fmla="*/ 1 h 1"/>
                  <a:gd name="T18" fmla="*/ 0 w 1"/>
                  <a:gd name="T19" fmla="*/ 1 h 1"/>
                  <a:gd name="T20" fmla="*/ 0 w 1"/>
                  <a:gd name="T21" fmla="*/ 1 h 1"/>
                  <a:gd name="T22" fmla="*/ 0 w 1"/>
                  <a:gd name="T23" fmla="*/ 1 h 1"/>
                  <a:gd name="T24" fmla="*/ 1 w 1"/>
                  <a:gd name="T25" fmla="*/ 1 h 1"/>
                  <a:gd name="T26" fmla="*/ 1 w 1"/>
                  <a:gd name="T27" fmla="*/ 0 h 1"/>
                  <a:gd name="T28" fmla="*/ 1 w 1"/>
                  <a:gd name="T29" fmla="*/ 0 h 1"/>
                  <a:gd name="T30" fmla="*/ 0 w 1"/>
                  <a:gd name="T31" fmla="*/ 0 h 1"/>
                  <a:gd name="T32" fmla="*/ 0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1"/>
                    </a:cubicBezTo>
                    <a:cubicBezTo>
                      <a:pt x="1" y="1"/>
                      <a:pt x="1" y="1"/>
                      <a:pt x="0" y="1"/>
                    </a:cubicBezTo>
                    <a:cubicBezTo>
                      <a:pt x="0" y="1"/>
                      <a:pt x="0" y="1"/>
                      <a:pt x="0" y="1"/>
                    </a:cubicBezTo>
                    <a:cubicBezTo>
                      <a:pt x="0" y="1"/>
                      <a:pt x="0" y="1"/>
                      <a:pt x="0" y="1"/>
                    </a:cubicBezTo>
                    <a:cubicBezTo>
                      <a:pt x="1" y="1"/>
                      <a:pt x="1" y="1"/>
                      <a:pt x="1" y="1"/>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96" name="Freeform 329"/>
              <p:cNvSpPr>
                <a:spLocks/>
              </p:cNvSpPr>
              <p:nvPr/>
            </p:nvSpPr>
            <p:spPr bwMode="auto">
              <a:xfrm>
                <a:off x="1610" y="1385"/>
                <a:ext cx="3" cy="7"/>
              </a:xfrm>
              <a:custGeom>
                <a:avLst/>
                <a:gdLst>
                  <a:gd name="T0" fmla="*/ 1 w 1"/>
                  <a:gd name="T1" fmla="*/ 1 h 3"/>
                  <a:gd name="T2" fmla="*/ 1 w 1"/>
                  <a:gd name="T3" fmla="*/ 2 h 3"/>
                  <a:gd name="T4" fmla="*/ 0 w 1"/>
                  <a:gd name="T5" fmla="*/ 3 h 3"/>
                  <a:gd name="T6" fmla="*/ 0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1" y="1"/>
                      <a:pt x="1" y="1"/>
                      <a:pt x="1" y="2"/>
                    </a:cubicBezTo>
                    <a:cubicBezTo>
                      <a:pt x="1" y="2"/>
                      <a:pt x="1" y="3"/>
                      <a:pt x="0" y="3"/>
                    </a:cubicBezTo>
                    <a:cubicBezTo>
                      <a:pt x="0" y="3"/>
                      <a:pt x="0" y="2"/>
                      <a:pt x="0" y="1"/>
                    </a:cubicBezTo>
                    <a:cubicBezTo>
                      <a:pt x="0" y="1"/>
                      <a:pt x="0"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97" name="Freeform 330"/>
              <p:cNvSpPr>
                <a:spLocks/>
              </p:cNvSpPr>
              <p:nvPr/>
            </p:nvSpPr>
            <p:spPr bwMode="auto">
              <a:xfrm>
                <a:off x="1610" y="1385"/>
                <a:ext cx="3" cy="7"/>
              </a:xfrm>
              <a:custGeom>
                <a:avLst/>
                <a:gdLst>
                  <a:gd name="T0" fmla="*/ 1 w 1"/>
                  <a:gd name="T1" fmla="*/ 1 h 3"/>
                  <a:gd name="T2" fmla="*/ 1 w 1"/>
                  <a:gd name="T3" fmla="*/ 1 h 3"/>
                  <a:gd name="T4" fmla="*/ 1 w 1"/>
                  <a:gd name="T5" fmla="*/ 1 h 3"/>
                  <a:gd name="T6" fmla="*/ 1 w 1"/>
                  <a:gd name="T7" fmla="*/ 2 h 3"/>
                  <a:gd name="T8" fmla="*/ 1 w 1"/>
                  <a:gd name="T9" fmla="*/ 2 h 3"/>
                  <a:gd name="T10" fmla="*/ 0 w 1"/>
                  <a:gd name="T11" fmla="*/ 3 h 3"/>
                  <a:gd name="T12" fmla="*/ 0 w 1"/>
                  <a:gd name="T13" fmla="*/ 2 h 3"/>
                  <a:gd name="T14" fmla="*/ 0 w 1"/>
                  <a:gd name="T15" fmla="*/ 1 h 3"/>
                  <a:gd name="T16" fmla="*/ 0 w 1"/>
                  <a:gd name="T17" fmla="*/ 1 h 3"/>
                  <a:gd name="T18" fmla="*/ 1 w 1"/>
                  <a:gd name="T19" fmla="*/ 1 h 3"/>
                  <a:gd name="T20" fmla="*/ 1 w 1"/>
                  <a:gd name="T21" fmla="*/ 1 h 3"/>
                  <a:gd name="T22" fmla="*/ 1 w 1"/>
                  <a:gd name="T23" fmla="*/ 1 h 3"/>
                  <a:gd name="T24" fmla="*/ 0 w 1"/>
                  <a:gd name="T25" fmla="*/ 1 h 3"/>
                  <a:gd name="T26" fmla="*/ 0 w 1"/>
                  <a:gd name="T27" fmla="*/ 1 h 3"/>
                  <a:gd name="T28" fmla="*/ 0 w 1"/>
                  <a:gd name="T29" fmla="*/ 2 h 3"/>
                  <a:gd name="T30" fmla="*/ 0 w 1"/>
                  <a:gd name="T31" fmla="*/ 3 h 3"/>
                  <a:gd name="T32" fmla="*/ 1 w 1"/>
                  <a:gd name="T33" fmla="*/ 2 h 3"/>
                  <a:gd name="T34" fmla="*/ 1 w 1"/>
                  <a:gd name="T35" fmla="*/ 2 h 3"/>
                  <a:gd name="T36" fmla="*/ 1 w 1"/>
                  <a:gd name="T37" fmla="*/ 1 h 3"/>
                  <a:gd name="T38" fmla="*/ 1 w 1"/>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3">
                    <a:moveTo>
                      <a:pt x="1" y="1"/>
                    </a:moveTo>
                    <a:cubicBezTo>
                      <a:pt x="1" y="1"/>
                      <a:pt x="1" y="1"/>
                      <a:pt x="1" y="1"/>
                    </a:cubicBezTo>
                    <a:cubicBezTo>
                      <a:pt x="1" y="1"/>
                      <a:pt x="1" y="1"/>
                      <a:pt x="1" y="1"/>
                    </a:cubicBezTo>
                    <a:cubicBezTo>
                      <a:pt x="1" y="1"/>
                      <a:pt x="1" y="1"/>
                      <a:pt x="1" y="2"/>
                    </a:cubicBezTo>
                    <a:cubicBezTo>
                      <a:pt x="1" y="2"/>
                      <a:pt x="1" y="2"/>
                      <a:pt x="1" y="2"/>
                    </a:cubicBezTo>
                    <a:cubicBezTo>
                      <a:pt x="1" y="2"/>
                      <a:pt x="1" y="3"/>
                      <a:pt x="0" y="3"/>
                    </a:cubicBezTo>
                    <a:cubicBezTo>
                      <a:pt x="0" y="3"/>
                      <a:pt x="0" y="2"/>
                      <a:pt x="0" y="2"/>
                    </a:cubicBezTo>
                    <a:cubicBezTo>
                      <a:pt x="0" y="2"/>
                      <a:pt x="0" y="2"/>
                      <a:pt x="0" y="1"/>
                    </a:cubicBezTo>
                    <a:cubicBezTo>
                      <a:pt x="0" y="1"/>
                      <a:pt x="0" y="1"/>
                      <a:pt x="0" y="1"/>
                    </a:cubicBezTo>
                    <a:cubicBezTo>
                      <a:pt x="0" y="1"/>
                      <a:pt x="0" y="1"/>
                      <a:pt x="1" y="1"/>
                    </a:cubicBezTo>
                    <a:cubicBezTo>
                      <a:pt x="1" y="1"/>
                      <a:pt x="1" y="1"/>
                      <a:pt x="1" y="1"/>
                    </a:cubicBezTo>
                    <a:cubicBezTo>
                      <a:pt x="1" y="1"/>
                      <a:pt x="1" y="1"/>
                      <a:pt x="1" y="1"/>
                    </a:cubicBezTo>
                    <a:cubicBezTo>
                      <a:pt x="0" y="0"/>
                      <a:pt x="0" y="1"/>
                      <a:pt x="0" y="1"/>
                    </a:cubicBezTo>
                    <a:cubicBezTo>
                      <a:pt x="0" y="1"/>
                      <a:pt x="0" y="1"/>
                      <a:pt x="0" y="1"/>
                    </a:cubicBezTo>
                    <a:cubicBezTo>
                      <a:pt x="0" y="2"/>
                      <a:pt x="0" y="2"/>
                      <a:pt x="0" y="2"/>
                    </a:cubicBezTo>
                    <a:cubicBezTo>
                      <a:pt x="0" y="2"/>
                      <a:pt x="0" y="3"/>
                      <a:pt x="0" y="3"/>
                    </a:cubicBezTo>
                    <a:cubicBezTo>
                      <a:pt x="1" y="3"/>
                      <a:pt x="1" y="2"/>
                      <a:pt x="1" y="2"/>
                    </a:cubicBezTo>
                    <a:cubicBezTo>
                      <a:pt x="1" y="2"/>
                      <a:pt x="1" y="2"/>
                      <a:pt x="1" y="2"/>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98" name="Freeform 331"/>
              <p:cNvSpPr>
                <a:spLocks/>
              </p:cNvSpPr>
              <p:nvPr/>
            </p:nvSpPr>
            <p:spPr bwMode="auto">
              <a:xfrm>
                <a:off x="1606" y="1382"/>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2"/>
                      <a:pt x="0" y="2"/>
                    </a:cubicBezTo>
                    <a:cubicBezTo>
                      <a:pt x="0" y="2"/>
                      <a:pt x="0" y="1"/>
                      <a:pt x="0" y="1"/>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99" name="Freeform 332"/>
              <p:cNvSpPr>
                <a:spLocks/>
              </p:cNvSpPr>
              <p:nvPr/>
            </p:nvSpPr>
            <p:spPr bwMode="auto">
              <a:xfrm>
                <a:off x="1606" y="1382"/>
                <a:ext cx="2" cy="5"/>
              </a:xfrm>
              <a:custGeom>
                <a:avLst/>
                <a:gdLst>
                  <a:gd name="T0" fmla="*/ 1 w 1"/>
                  <a:gd name="T1" fmla="*/ 0 h 2"/>
                  <a:gd name="T2" fmla="*/ 1 w 1"/>
                  <a:gd name="T3" fmla="*/ 0 h 2"/>
                  <a:gd name="T4" fmla="*/ 1 w 1"/>
                  <a:gd name="T5" fmla="*/ 0 h 2"/>
                  <a:gd name="T6" fmla="*/ 1 w 1"/>
                  <a:gd name="T7" fmla="*/ 1 h 2"/>
                  <a:gd name="T8" fmla="*/ 1 w 1"/>
                  <a:gd name="T9" fmla="*/ 1 h 2"/>
                  <a:gd name="T10" fmla="*/ 0 w 1"/>
                  <a:gd name="T11" fmla="*/ 2 h 2"/>
                  <a:gd name="T12" fmla="*/ 0 w 1"/>
                  <a:gd name="T13" fmla="*/ 1 h 2"/>
                  <a:gd name="T14" fmla="*/ 0 w 1"/>
                  <a:gd name="T15" fmla="*/ 1 h 2"/>
                  <a:gd name="T16" fmla="*/ 0 w 1"/>
                  <a:gd name="T17" fmla="*/ 0 h 2"/>
                  <a:gd name="T18" fmla="*/ 1 w 1"/>
                  <a:gd name="T19" fmla="*/ 0 h 2"/>
                  <a:gd name="T20" fmla="*/ 1 w 1"/>
                  <a:gd name="T21" fmla="*/ 0 h 2"/>
                  <a:gd name="T22" fmla="*/ 1 w 1"/>
                  <a:gd name="T23" fmla="*/ 0 h 2"/>
                  <a:gd name="T24" fmla="*/ 0 w 1"/>
                  <a:gd name="T25" fmla="*/ 0 h 2"/>
                  <a:gd name="T26" fmla="*/ 0 w 1"/>
                  <a:gd name="T27" fmla="*/ 1 h 2"/>
                  <a:gd name="T28" fmla="*/ 0 w 1"/>
                  <a:gd name="T29" fmla="*/ 1 h 2"/>
                  <a:gd name="T30" fmla="*/ 0 w 1"/>
                  <a:gd name="T31" fmla="*/ 2 h 2"/>
                  <a:gd name="T32" fmla="*/ 1 w 1"/>
                  <a:gd name="T33" fmla="*/ 1 h 2"/>
                  <a:gd name="T34" fmla="*/ 1 w 1"/>
                  <a:gd name="T35" fmla="*/ 1 h 2"/>
                  <a:gd name="T36" fmla="*/ 1 w 1"/>
                  <a:gd name="T37" fmla="*/ 0 h 2"/>
                  <a:gd name="T38" fmla="*/ 1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0"/>
                    </a:moveTo>
                    <a:cubicBezTo>
                      <a:pt x="1" y="0"/>
                      <a:pt x="1" y="0"/>
                      <a:pt x="1" y="0"/>
                    </a:cubicBezTo>
                    <a:cubicBezTo>
                      <a:pt x="1" y="0"/>
                      <a:pt x="1" y="0"/>
                      <a:pt x="1" y="0"/>
                    </a:cubicBezTo>
                    <a:cubicBezTo>
                      <a:pt x="1" y="0"/>
                      <a:pt x="1" y="1"/>
                      <a:pt x="1" y="1"/>
                    </a:cubicBezTo>
                    <a:cubicBezTo>
                      <a:pt x="1" y="1"/>
                      <a:pt x="1" y="1"/>
                      <a:pt x="1" y="1"/>
                    </a:cubicBezTo>
                    <a:cubicBezTo>
                      <a:pt x="1" y="2"/>
                      <a:pt x="1" y="2"/>
                      <a:pt x="0" y="2"/>
                    </a:cubicBezTo>
                    <a:cubicBezTo>
                      <a:pt x="0" y="2"/>
                      <a:pt x="0" y="2"/>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0" y="2"/>
                      <a:pt x="0" y="2"/>
                      <a:pt x="0" y="2"/>
                    </a:cubicBezTo>
                    <a:cubicBezTo>
                      <a:pt x="1" y="2"/>
                      <a:pt x="1" y="2"/>
                      <a:pt x="1"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00" name="Freeform 333"/>
              <p:cNvSpPr>
                <a:spLocks/>
              </p:cNvSpPr>
              <p:nvPr/>
            </p:nvSpPr>
            <p:spPr bwMode="auto">
              <a:xfrm>
                <a:off x="1596" y="1377"/>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2"/>
                      <a:pt x="0" y="2"/>
                    </a:cubicBezTo>
                    <a:cubicBezTo>
                      <a:pt x="0" y="2"/>
                      <a:pt x="0" y="1"/>
                      <a:pt x="0" y="1"/>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01" name="Freeform 334"/>
              <p:cNvSpPr>
                <a:spLocks/>
              </p:cNvSpPr>
              <p:nvPr/>
            </p:nvSpPr>
            <p:spPr bwMode="auto">
              <a:xfrm>
                <a:off x="1596" y="1377"/>
                <a:ext cx="2" cy="5"/>
              </a:xfrm>
              <a:custGeom>
                <a:avLst/>
                <a:gdLst>
                  <a:gd name="T0" fmla="*/ 1 w 1"/>
                  <a:gd name="T1" fmla="*/ 0 h 2"/>
                  <a:gd name="T2" fmla="*/ 1 w 1"/>
                  <a:gd name="T3" fmla="*/ 0 h 2"/>
                  <a:gd name="T4" fmla="*/ 1 w 1"/>
                  <a:gd name="T5" fmla="*/ 0 h 2"/>
                  <a:gd name="T6" fmla="*/ 1 w 1"/>
                  <a:gd name="T7" fmla="*/ 1 h 2"/>
                  <a:gd name="T8" fmla="*/ 1 w 1"/>
                  <a:gd name="T9" fmla="*/ 1 h 2"/>
                  <a:gd name="T10" fmla="*/ 0 w 1"/>
                  <a:gd name="T11" fmla="*/ 2 h 2"/>
                  <a:gd name="T12" fmla="*/ 0 w 1"/>
                  <a:gd name="T13" fmla="*/ 1 h 2"/>
                  <a:gd name="T14" fmla="*/ 0 w 1"/>
                  <a:gd name="T15" fmla="*/ 1 h 2"/>
                  <a:gd name="T16" fmla="*/ 0 w 1"/>
                  <a:gd name="T17" fmla="*/ 0 h 2"/>
                  <a:gd name="T18" fmla="*/ 1 w 1"/>
                  <a:gd name="T19" fmla="*/ 0 h 2"/>
                  <a:gd name="T20" fmla="*/ 1 w 1"/>
                  <a:gd name="T21" fmla="*/ 0 h 2"/>
                  <a:gd name="T22" fmla="*/ 1 w 1"/>
                  <a:gd name="T23" fmla="*/ 0 h 2"/>
                  <a:gd name="T24" fmla="*/ 0 w 1"/>
                  <a:gd name="T25" fmla="*/ 0 h 2"/>
                  <a:gd name="T26" fmla="*/ 0 w 1"/>
                  <a:gd name="T27" fmla="*/ 1 h 2"/>
                  <a:gd name="T28" fmla="*/ 0 w 1"/>
                  <a:gd name="T29" fmla="*/ 1 h 2"/>
                  <a:gd name="T30" fmla="*/ 0 w 1"/>
                  <a:gd name="T31" fmla="*/ 2 h 2"/>
                  <a:gd name="T32" fmla="*/ 1 w 1"/>
                  <a:gd name="T33" fmla="*/ 1 h 2"/>
                  <a:gd name="T34" fmla="*/ 1 w 1"/>
                  <a:gd name="T35" fmla="*/ 1 h 2"/>
                  <a:gd name="T36" fmla="*/ 1 w 1"/>
                  <a:gd name="T37" fmla="*/ 0 h 2"/>
                  <a:gd name="T38" fmla="*/ 1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0"/>
                    </a:moveTo>
                    <a:cubicBezTo>
                      <a:pt x="1" y="0"/>
                      <a:pt x="1" y="0"/>
                      <a:pt x="1" y="0"/>
                    </a:cubicBezTo>
                    <a:cubicBezTo>
                      <a:pt x="1" y="0"/>
                      <a:pt x="1" y="0"/>
                      <a:pt x="1" y="0"/>
                    </a:cubicBezTo>
                    <a:cubicBezTo>
                      <a:pt x="1" y="0"/>
                      <a:pt x="1" y="1"/>
                      <a:pt x="1" y="1"/>
                    </a:cubicBezTo>
                    <a:cubicBezTo>
                      <a:pt x="1" y="1"/>
                      <a:pt x="1" y="1"/>
                      <a:pt x="1" y="1"/>
                    </a:cubicBezTo>
                    <a:cubicBezTo>
                      <a:pt x="1" y="2"/>
                      <a:pt x="1" y="2"/>
                      <a:pt x="0" y="2"/>
                    </a:cubicBezTo>
                    <a:cubicBezTo>
                      <a:pt x="0" y="2"/>
                      <a:pt x="0" y="2"/>
                      <a:pt x="0" y="1"/>
                    </a:cubicBezTo>
                    <a:cubicBezTo>
                      <a:pt x="0" y="1"/>
                      <a:pt x="0" y="1"/>
                      <a:pt x="0" y="1"/>
                    </a:cubicBezTo>
                    <a:cubicBezTo>
                      <a:pt x="0" y="1"/>
                      <a:pt x="0" y="0"/>
                      <a:pt x="0" y="0"/>
                    </a:cubicBezTo>
                    <a:cubicBezTo>
                      <a:pt x="0" y="0"/>
                      <a:pt x="0" y="0"/>
                      <a:pt x="1" y="0"/>
                    </a:cubicBezTo>
                    <a:cubicBezTo>
                      <a:pt x="1" y="0"/>
                      <a:pt x="1" y="0"/>
                      <a:pt x="1" y="0"/>
                    </a:cubicBezTo>
                    <a:cubicBezTo>
                      <a:pt x="1" y="0"/>
                      <a:pt x="1" y="0"/>
                      <a:pt x="1" y="0"/>
                    </a:cubicBezTo>
                    <a:cubicBezTo>
                      <a:pt x="0" y="0"/>
                      <a:pt x="0" y="0"/>
                      <a:pt x="0" y="0"/>
                    </a:cubicBezTo>
                    <a:cubicBezTo>
                      <a:pt x="0" y="0"/>
                      <a:pt x="0" y="1"/>
                      <a:pt x="0" y="1"/>
                    </a:cubicBezTo>
                    <a:cubicBezTo>
                      <a:pt x="0" y="1"/>
                      <a:pt x="0" y="1"/>
                      <a:pt x="0" y="1"/>
                    </a:cubicBezTo>
                    <a:cubicBezTo>
                      <a:pt x="0" y="2"/>
                      <a:pt x="0" y="2"/>
                      <a:pt x="0" y="2"/>
                    </a:cubicBezTo>
                    <a:cubicBezTo>
                      <a:pt x="1" y="2"/>
                      <a:pt x="1" y="2"/>
                      <a:pt x="1"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02" name="Oval 335"/>
              <p:cNvSpPr>
                <a:spLocks noChangeArrowheads="1"/>
              </p:cNvSpPr>
              <p:nvPr/>
            </p:nvSpPr>
            <p:spPr bwMode="auto">
              <a:xfrm>
                <a:off x="1601" y="1380"/>
                <a:ext cx="2" cy="2"/>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03" name="Freeform 336"/>
              <p:cNvSpPr>
                <a:spLocks/>
              </p:cNvSpPr>
              <p:nvPr/>
            </p:nvSpPr>
            <p:spPr bwMode="auto">
              <a:xfrm>
                <a:off x="1601" y="1380"/>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1 h 1"/>
                  <a:gd name="T30" fmla="*/ 1 w 1"/>
                  <a:gd name="T31" fmla="*/ 1 h 1"/>
                  <a:gd name="T32" fmla="*/ 1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04" name="Freeform 337"/>
              <p:cNvSpPr>
                <a:spLocks/>
              </p:cNvSpPr>
              <p:nvPr/>
            </p:nvSpPr>
            <p:spPr bwMode="auto">
              <a:xfrm>
                <a:off x="1591" y="1377"/>
                <a:ext cx="3" cy="3"/>
              </a:xfrm>
              <a:custGeom>
                <a:avLst/>
                <a:gdLst>
                  <a:gd name="T0" fmla="*/ 1 w 1"/>
                  <a:gd name="T1" fmla="*/ 0 h 1"/>
                  <a:gd name="T2" fmla="*/ 1 w 1"/>
                  <a:gd name="T3" fmla="*/ 1 h 1"/>
                  <a:gd name="T4" fmla="*/ 1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1" y="1"/>
                      <a:pt x="1" y="1"/>
                    </a:cubicBezTo>
                    <a:cubicBezTo>
                      <a:pt x="0" y="1"/>
                      <a:pt x="0" y="1"/>
                      <a:pt x="0" y="1"/>
                    </a:cubicBezTo>
                    <a:cubicBezTo>
                      <a:pt x="0"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05" name="Freeform 338"/>
              <p:cNvSpPr>
                <a:spLocks/>
              </p:cNvSpPr>
              <p:nvPr/>
            </p:nvSpPr>
            <p:spPr bwMode="auto">
              <a:xfrm>
                <a:off x="1591" y="1377"/>
                <a:ext cx="3" cy="3"/>
              </a:xfrm>
              <a:custGeom>
                <a:avLst/>
                <a:gdLst>
                  <a:gd name="T0" fmla="*/ 1 w 1"/>
                  <a:gd name="T1" fmla="*/ 0 h 1"/>
                  <a:gd name="T2" fmla="*/ 1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1 h 1"/>
                  <a:gd name="T16" fmla="*/ 0 w 1"/>
                  <a:gd name="T17" fmla="*/ 0 h 1"/>
                  <a:gd name="T18" fmla="*/ 1 w 1"/>
                  <a:gd name="T19" fmla="*/ 0 h 1"/>
                  <a:gd name="T20" fmla="*/ 1 w 1"/>
                  <a:gd name="T21" fmla="*/ 0 h 1"/>
                  <a:gd name="T22" fmla="*/ 1 w 1"/>
                  <a:gd name="T23" fmla="*/ 0 h 1"/>
                  <a:gd name="T24" fmla="*/ 0 w 1"/>
                  <a:gd name="T25" fmla="*/ 0 h 1"/>
                  <a:gd name="T26" fmla="*/ 0 w 1"/>
                  <a:gd name="T27" fmla="*/ 1 h 1"/>
                  <a:gd name="T28" fmla="*/ 0 w 1"/>
                  <a:gd name="T29" fmla="*/ 1 h 1"/>
                  <a:gd name="T30" fmla="*/ 1 w 1"/>
                  <a:gd name="T31" fmla="*/ 1 h 1"/>
                  <a:gd name="T32" fmla="*/ 1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0" y="1"/>
                      <a:pt x="0" y="1"/>
                    </a:cubicBezTo>
                    <a:cubicBezTo>
                      <a:pt x="0" y="1"/>
                      <a:pt x="0" y="1"/>
                      <a:pt x="0" y="1"/>
                    </a:cubicBezTo>
                    <a:cubicBezTo>
                      <a:pt x="0" y="1"/>
                      <a:pt x="0" y="0"/>
                      <a:pt x="0" y="0"/>
                    </a:cubicBezTo>
                    <a:cubicBezTo>
                      <a:pt x="1" y="0"/>
                      <a:pt x="1" y="0"/>
                      <a:pt x="1" y="0"/>
                    </a:cubicBezTo>
                    <a:cubicBezTo>
                      <a:pt x="1" y="0"/>
                      <a:pt x="1" y="0"/>
                      <a:pt x="1" y="0"/>
                    </a:cubicBezTo>
                    <a:cubicBezTo>
                      <a:pt x="1" y="0"/>
                      <a:pt x="1" y="0"/>
                      <a:pt x="1" y="0"/>
                    </a:cubicBezTo>
                    <a:cubicBezTo>
                      <a:pt x="1" y="0"/>
                      <a:pt x="1" y="0"/>
                      <a:pt x="0" y="0"/>
                    </a:cubicBez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06" name="Freeform 339"/>
              <p:cNvSpPr>
                <a:spLocks/>
              </p:cNvSpPr>
              <p:nvPr/>
            </p:nvSpPr>
            <p:spPr bwMode="auto">
              <a:xfrm>
                <a:off x="1589" y="1380"/>
                <a:ext cx="2" cy="2"/>
              </a:xfrm>
              <a:custGeom>
                <a:avLst/>
                <a:gdLst>
                  <a:gd name="T0" fmla="*/ 0 w 1"/>
                  <a:gd name="T1" fmla="*/ 0 h 1"/>
                  <a:gd name="T2" fmla="*/ 1 w 1"/>
                  <a:gd name="T3" fmla="*/ 0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0" y="1"/>
                      <a:pt x="0" y="1"/>
                    </a:cubicBezTo>
                    <a:cubicBezTo>
                      <a:pt x="0"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07" name="Freeform 340"/>
              <p:cNvSpPr>
                <a:spLocks/>
              </p:cNvSpPr>
              <p:nvPr/>
            </p:nvSpPr>
            <p:spPr bwMode="auto">
              <a:xfrm>
                <a:off x="1589" y="1380"/>
                <a:ext cx="2" cy="2"/>
              </a:xfrm>
              <a:custGeom>
                <a:avLst/>
                <a:gdLst>
                  <a:gd name="T0" fmla="*/ 0 w 1"/>
                  <a:gd name="T1" fmla="*/ 0 h 1"/>
                  <a:gd name="T2" fmla="*/ 0 w 1"/>
                  <a:gd name="T3" fmla="*/ 0 h 1"/>
                  <a:gd name="T4" fmla="*/ 1 w 1"/>
                  <a:gd name="T5" fmla="*/ 0 h 1"/>
                  <a:gd name="T6" fmla="*/ 1 w 1"/>
                  <a:gd name="T7" fmla="*/ 0 h 1"/>
                  <a:gd name="T8" fmla="*/ 0 w 1"/>
                  <a:gd name="T9" fmla="*/ 0 h 1"/>
                  <a:gd name="T10" fmla="*/ 0 w 1"/>
                  <a:gd name="T11" fmla="*/ 1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1" y="0"/>
                      <a:pt x="1" y="0"/>
                    </a:cubicBezTo>
                    <a:cubicBezTo>
                      <a:pt x="1" y="0"/>
                      <a:pt x="1" y="0"/>
                      <a:pt x="1" y="0"/>
                    </a:cubicBezTo>
                    <a:cubicBezTo>
                      <a:pt x="1" y="0"/>
                      <a:pt x="1"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1" y="0"/>
                      <a:pt x="1" y="0"/>
                      <a:pt x="1" y="0"/>
                    </a:cubicBezTo>
                    <a:cubicBezTo>
                      <a:pt x="1" y="0"/>
                      <a:pt x="1" y="0"/>
                      <a:pt x="1" y="0"/>
                    </a:cubicBezTo>
                    <a:cubicBezTo>
                      <a:pt x="1"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08" name="Oval 341"/>
              <p:cNvSpPr>
                <a:spLocks noChangeArrowheads="1"/>
              </p:cNvSpPr>
              <p:nvPr/>
            </p:nvSpPr>
            <p:spPr bwMode="auto">
              <a:xfrm>
                <a:off x="1587" y="1380"/>
                <a:ext cx="1" cy="2"/>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09" name="Freeform 342"/>
              <p:cNvSpPr>
                <a:spLocks/>
              </p:cNvSpPr>
              <p:nvPr/>
            </p:nvSpPr>
            <p:spPr bwMode="auto">
              <a:xfrm>
                <a:off x="1587" y="1380"/>
                <a:ext cx="0" cy="2"/>
              </a:xfrm>
              <a:custGeom>
                <a:avLst/>
                <a:gdLst>
                  <a:gd name="T0" fmla="*/ 0 h 1"/>
                  <a:gd name="T1" fmla="*/ 0 h 1"/>
                  <a:gd name="T2" fmla="*/ 0 h 1"/>
                  <a:gd name="T3" fmla="*/ 1 h 1"/>
                  <a:gd name="T4" fmla="*/ 1 h 1"/>
                  <a:gd name="T5" fmla="*/ 1 h 1"/>
                  <a:gd name="T6" fmla="*/ 1 h 1"/>
                  <a:gd name="T7" fmla="*/ 1 h 1"/>
                  <a:gd name="T8" fmla="*/ 0 h 1"/>
                  <a:gd name="T9" fmla="*/ 0 h 1"/>
                  <a:gd name="T10" fmla="*/ 0 h 1"/>
                  <a:gd name="T11" fmla="*/ 0 h 1"/>
                  <a:gd name="T12" fmla="*/ 0 h 1"/>
                  <a:gd name="T13" fmla="*/ 1 h 1"/>
                  <a:gd name="T14" fmla="*/ 1 h 1"/>
                  <a:gd name="T15" fmla="*/ 1 h 1"/>
                  <a:gd name="T16" fmla="*/ 1 h 1"/>
                  <a:gd name="T17" fmla="*/ 1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10" name="Freeform 343"/>
              <p:cNvSpPr>
                <a:spLocks/>
              </p:cNvSpPr>
              <p:nvPr/>
            </p:nvSpPr>
            <p:spPr bwMode="auto">
              <a:xfrm>
                <a:off x="1613" y="1392"/>
                <a:ext cx="4" cy="4"/>
              </a:xfrm>
              <a:custGeom>
                <a:avLst/>
                <a:gdLst>
                  <a:gd name="T0" fmla="*/ 1 w 2"/>
                  <a:gd name="T1" fmla="*/ 0 h 2"/>
                  <a:gd name="T2" fmla="*/ 2 w 2"/>
                  <a:gd name="T3" fmla="*/ 1 h 2"/>
                  <a:gd name="T4" fmla="*/ 1 w 2"/>
                  <a:gd name="T5" fmla="*/ 2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0"/>
                      <a:pt x="2" y="1"/>
                    </a:cubicBezTo>
                    <a:cubicBezTo>
                      <a:pt x="2" y="1"/>
                      <a:pt x="1" y="2"/>
                      <a:pt x="1" y="2"/>
                    </a:cubicBezTo>
                    <a:cubicBezTo>
                      <a:pt x="1" y="1"/>
                      <a:pt x="0" y="1"/>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11" name="Freeform 344"/>
              <p:cNvSpPr>
                <a:spLocks/>
              </p:cNvSpPr>
              <p:nvPr/>
            </p:nvSpPr>
            <p:spPr bwMode="auto">
              <a:xfrm>
                <a:off x="1613" y="1392"/>
                <a:ext cx="4" cy="4"/>
              </a:xfrm>
              <a:custGeom>
                <a:avLst/>
                <a:gdLst>
                  <a:gd name="T0" fmla="*/ 1 w 2"/>
                  <a:gd name="T1" fmla="*/ 0 h 2"/>
                  <a:gd name="T2" fmla="*/ 1 w 2"/>
                  <a:gd name="T3" fmla="*/ 0 h 2"/>
                  <a:gd name="T4" fmla="*/ 2 w 2"/>
                  <a:gd name="T5" fmla="*/ 0 h 2"/>
                  <a:gd name="T6" fmla="*/ 2 w 2"/>
                  <a:gd name="T7" fmla="*/ 1 h 2"/>
                  <a:gd name="T8" fmla="*/ 2 w 2"/>
                  <a:gd name="T9" fmla="*/ 1 h 2"/>
                  <a:gd name="T10" fmla="*/ 1 w 2"/>
                  <a:gd name="T11" fmla="*/ 2 h 2"/>
                  <a:gd name="T12" fmla="*/ 0 w 2"/>
                  <a:gd name="T13" fmla="*/ 1 h 2"/>
                  <a:gd name="T14" fmla="*/ 0 w 2"/>
                  <a:gd name="T15" fmla="*/ 0 h 2"/>
                  <a:gd name="T16" fmla="*/ 1 w 2"/>
                  <a:gd name="T17" fmla="*/ 0 h 2"/>
                  <a:gd name="T18" fmla="*/ 1 w 2"/>
                  <a:gd name="T19" fmla="*/ 0 h 2"/>
                  <a:gd name="T20" fmla="*/ 1 w 2"/>
                  <a:gd name="T21" fmla="*/ 0 h 2"/>
                  <a:gd name="T22" fmla="*/ 1 w 2"/>
                  <a:gd name="T23" fmla="*/ 0 h 2"/>
                  <a:gd name="T24" fmla="*/ 1 w 2"/>
                  <a:gd name="T25" fmla="*/ 0 h 2"/>
                  <a:gd name="T26" fmla="*/ 0 w 2"/>
                  <a:gd name="T27" fmla="*/ 0 h 2"/>
                  <a:gd name="T28" fmla="*/ 0 w 2"/>
                  <a:gd name="T29" fmla="*/ 1 h 2"/>
                  <a:gd name="T30" fmla="*/ 1 w 2"/>
                  <a:gd name="T31" fmla="*/ 2 h 2"/>
                  <a:gd name="T32" fmla="*/ 2 w 2"/>
                  <a:gd name="T33" fmla="*/ 1 h 2"/>
                  <a:gd name="T34" fmla="*/ 2 w 2"/>
                  <a:gd name="T35" fmla="*/ 1 h 2"/>
                  <a:gd name="T36" fmla="*/ 2 w 2"/>
                  <a:gd name="T37" fmla="*/ 0 h 2"/>
                  <a:gd name="T38" fmla="*/ 1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0"/>
                    </a:moveTo>
                    <a:cubicBezTo>
                      <a:pt x="1" y="0"/>
                      <a:pt x="1" y="0"/>
                      <a:pt x="1" y="0"/>
                    </a:cubicBezTo>
                    <a:cubicBezTo>
                      <a:pt x="2" y="0"/>
                      <a:pt x="2" y="0"/>
                      <a:pt x="2" y="0"/>
                    </a:cubicBezTo>
                    <a:cubicBezTo>
                      <a:pt x="2" y="0"/>
                      <a:pt x="2" y="1"/>
                      <a:pt x="2" y="1"/>
                    </a:cubicBezTo>
                    <a:cubicBezTo>
                      <a:pt x="2" y="1"/>
                      <a:pt x="2" y="1"/>
                      <a:pt x="2" y="1"/>
                    </a:cubicBezTo>
                    <a:cubicBezTo>
                      <a:pt x="1" y="2"/>
                      <a:pt x="1" y="2"/>
                      <a:pt x="1" y="2"/>
                    </a:cubicBezTo>
                    <a:cubicBezTo>
                      <a:pt x="1" y="2"/>
                      <a:pt x="1" y="1"/>
                      <a:pt x="0" y="1"/>
                    </a:cubicBezTo>
                    <a:cubicBezTo>
                      <a:pt x="0" y="1"/>
                      <a:pt x="0" y="1"/>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1"/>
                      <a:pt x="0" y="1"/>
                      <a:pt x="0" y="1"/>
                    </a:cubicBezTo>
                    <a:cubicBezTo>
                      <a:pt x="1" y="1"/>
                      <a:pt x="1" y="2"/>
                      <a:pt x="1" y="2"/>
                    </a:cubicBezTo>
                    <a:cubicBezTo>
                      <a:pt x="1" y="2"/>
                      <a:pt x="1" y="2"/>
                      <a:pt x="2" y="1"/>
                    </a:cubicBezTo>
                    <a:cubicBezTo>
                      <a:pt x="2" y="1"/>
                      <a:pt x="2" y="1"/>
                      <a:pt x="2" y="1"/>
                    </a:cubicBezTo>
                    <a:cubicBezTo>
                      <a:pt x="2" y="1"/>
                      <a:pt x="2" y="0"/>
                      <a:pt x="2" y="0"/>
                    </a:cubicBezTo>
                    <a:cubicBezTo>
                      <a:pt x="2" y="0"/>
                      <a:pt x="2"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12" name="Oval 345"/>
              <p:cNvSpPr>
                <a:spLocks noChangeArrowheads="1"/>
              </p:cNvSpPr>
              <p:nvPr/>
            </p:nvSpPr>
            <p:spPr bwMode="auto">
              <a:xfrm>
                <a:off x="1584" y="1382"/>
                <a:ext cx="1" cy="3"/>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13" name="Freeform 346"/>
              <p:cNvSpPr>
                <a:spLocks/>
              </p:cNvSpPr>
              <p:nvPr/>
            </p:nvSpPr>
            <p:spPr bwMode="auto">
              <a:xfrm>
                <a:off x="1584" y="1382"/>
                <a:ext cx="0" cy="3"/>
              </a:xfrm>
              <a:custGeom>
                <a:avLst/>
                <a:gdLst>
                  <a:gd name="T0" fmla="*/ 0 h 1"/>
                  <a:gd name="T1" fmla="*/ 0 h 1"/>
                  <a:gd name="T2" fmla="*/ 0 h 1"/>
                  <a:gd name="T3" fmla="*/ 0 h 1"/>
                  <a:gd name="T4" fmla="*/ 0 h 1"/>
                  <a:gd name="T5" fmla="*/ 1 h 1"/>
                  <a:gd name="T6" fmla="*/ 0 h 1"/>
                  <a:gd name="T7" fmla="*/ 0 h 1"/>
                  <a:gd name="T8" fmla="*/ 0 h 1"/>
                  <a:gd name="T9" fmla="*/ 0 h 1"/>
                  <a:gd name="T10" fmla="*/ 0 h 1"/>
                  <a:gd name="T11" fmla="*/ 0 h 1"/>
                  <a:gd name="T12" fmla="*/ 0 h 1"/>
                  <a:gd name="T13" fmla="*/ 0 h 1"/>
                  <a:gd name="T14" fmla="*/ 0 h 1"/>
                  <a:gd name="T15" fmla="*/ 1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14" name="Freeform 347"/>
              <p:cNvSpPr>
                <a:spLocks/>
              </p:cNvSpPr>
              <p:nvPr/>
            </p:nvSpPr>
            <p:spPr bwMode="auto">
              <a:xfrm>
                <a:off x="1452" y="1370"/>
                <a:ext cx="137" cy="64"/>
              </a:xfrm>
              <a:custGeom>
                <a:avLst/>
                <a:gdLst>
                  <a:gd name="T0" fmla="*/ 0 w 58"/>
                  <a:gd name="T1" fmla="*/ 2 h 27"/>
                  <a:gd name="T2" fmla="*/ 30 w 58"/>
                  <a:gd name="T3" fmla="*/ 12 h 27"/>
                  <a:gd name="T4" fmla="*/ 1 w 58"/>
                  <a:gd name="T5" fmla="*/ 0 h 27"/>
                  <a:gd name="T6" fmla="*/ 58 w 58"/>
                  <a:gd name="T7" fmla="*/ 5 h 27"/>
                  <a:gd name="T8" fmla="*/ 4 w 58"/>
                  <a:gd name="T9" fmla="*/ 7 h 27"/>
                  <a:gd name="T10" fmla="*/ 0 w 58"/>
                  <a:gd name="T11" fmla="*/ 2 h 27"/>
                </a:gdLst>
                <a:ahLst/>
                <a:cxnLst>
                  <a:cxn ang="0">
                    <a:pos x="T0" y="T1"/>
                  </a:cxn>
                  <a:cxn ang="0">
                    <a:pos x="T2" y="T3"/>
                  </a:cxn>
                  <a:cxn ang="0">
                    <a:pos x="T4" y="T5"/>
                  </a:cxn>
                  <a:cxn ang="0">
                    <a:pos x="T6" y="T7"/>
                  </a:cxn>
                  <a:cxn ang="0">
                    <a:pos x="T8" y="T9"/>
                  </a:cxn>
                  <a:cxn ang="0">
                    <a:pos x="T10" y="T11"/>
                  </a:cxn>
                </a:cxnLst>
                <a:rect l="0" t="0" r="r" b="b"/>
                <a:pathLst>
                  <a:path w="58" h="27">
                    <a:moveTo>
                      <a:pt x="0" y="2"/>
                    </a:moveTo>
                    <a:cubicBezTo>
                      <a:pt x="10" y="9"/>
                      <a:pt x="19" y="15"/>
                      <a:pt x="30" y="12"/>
                    </a:cubicBezTo>
                    <a:cubicBezTo>
                      <a:pt x="17" y="11"/>
                      <a:pt x="12" y="6"/>
                      <a:pt x="1" y="0"/>
                    </a:cubicBezTo>
                    <a:cubicBezTo>
                      <a:pt x="22" y="1"/>
                      <a:pt x="35" y="13"/>
                      <a:pt x="58" y="5"/>
                    </a:cubicBezTo>
                    <a:cubicBezTo>
                      <a:pt x="50" y="14"/>
                      <a:pt x="22" y="27"/>
                      <a:pt x="4" y="7"/>
                    </a:cubicBezTo>
                    <a:cubicBezTo>
                      <a:pt x="2" y="4"/>
                      <a:pt x="1"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15" name="Freeform 348"/>
              <p:cNvSpPr>
                <a:spLocks/>
              </p:cNvSpPr>
              <p:nvPr/>
            </p:nvSpPr>
            <p:spPr bwMode="auto">
              <a:xfrm>
                <a:off x="1452" y="1318"/>
                <a:ext cx="111" cy="57"/>
              </a:xfrm>
              <a:custGeom>
                <a:avLst/>
                <a:gdLst>
                  <a:gd name="T0" fmla="*/ 0 w 47"/>
                  <a:gd name="T1" fmla="*/ 21 h 24"/>
                  <a:gd name="T2" fmla="*/ 26 w 47"/>
                  <a:gd name="T3" fmla="*/ 15 h 24"/>
                  <a:gd name="T4" fmla="*/ 1 w 47"/>
                  <a:gd name="T5" fmla="*/ 22 h 24"/>
                  <a:gd name="T6" fmla="*/ 47 w 47"/>
                  <a:gd name="T7" fmla="*/ 24 h 24"/>
                  <a:gd name="T8" fmla="*/ 3 w 47"/>
                  <a:gd name="T9" fmla="*/ 15 h 24"/>
                  <a:gd name="T10" fmla="*/ 0 w 47"/>
                  <a:gd name="T11" fmla="*/ 21 h 24"/>
                </a:gdLst>
                <a:ahLst/>
                <a:cxnLst>
                  <a:cxn ang="0">
                    <a:pos x="T0" y="T1"/>
                  </a:cxn>
                  <a:cxn ang="0">
                    <a:pos x="T2" y="T3"/>
                  </a:cxn>
                  <a:cxn ang="0">
                    <a:pos x="T4" y="T5"/>
                  </a:cxn>
                  <a:cxn ang="0">
                    <a:pos x="T6" y="T7"/>
                  </a:cxn>
                  <a:cxn ang="0">
                    <a:pos x="T8" y="T9"/>
                  </a:cxn>
                  <a:cxn ang="0">
                    <a:pos x="T10" y="T11"/>
                  </a:cxn>
                </a:cxnLst>
                <a:rect l="0" t="0" r="r" b="b"/>
                <a:pathLst>
                  <a:path w="47" h="24">
                    <a:moveTo>
                      <a:pt x="0" y="21"/>
                    </a:moveTo>
                    <a:cubicBezTo>
                      <a:pt x="9" y="16"/>
                      <a:pt x="16" y="11"/>
                      <a:pt x="26" y="15"/>
                    </a:cubicBezTo>
                    <a:cubicBezTo>
                      <a:pt x="15" y="14"/>
                      <a:pt x="10" y="18"/>
                      <a:pt x="1" y="22"/>
                    </a:cubicBezTo>
                    <a:cubicBezTo>
                      <a:pt x="24" y="24"/>
                      <a:pt x="33" y="15"/>
                      <a:pt x="47" y="24"/>
                    </a:cubicBezTo>
                    <a:cubicBezTo>
                      <a:pt x="37" y="14"/>
                      <a:pt x="17" y="0"/>
                      <a:pt x="3" y="15"/>
                    </a:cubicBezTo>
                    <a:cubicBezTo>
                      <a:pt x="1" y="17"/>
                      <a:pt x="1" y="20"/>
                      <a:pt x="0" y="2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16" name="Freeform 349"/>
              <p:cNvSpPr>
                <a:spLocks/>
              </p:cNvSpPr>
              <p:nvPr/>
            </p:nvSpPr>
            <p:spPr bwMode="auto">
              <a:xfrm>
                <a:off x="1523" y="1307"/>
                <a:ext cx="92" cy="78"/>
              </a:xfrm>
              <a:custGeom>
                <a:avLst/>
                <a:gdLst>
                  <a:gd name="T0" fmla="*/ 32 w 39"/>
                  <a:gd name="T1" fmla="*/ 0 h 33"/>
                  <a:gd name="T2" fmla="*/ 38 w 39"/>
                  <a:gd name="T3" fmla="*/ 5 h 33"/>
                  <a:gd name="T4" fmla="*/ 39 w 39"/>
                  <a:gd name="T5" fmla="*/ 11 h 33"/>
                  <a:gd name="T6" fmla="*/ 9 w 39"/>
                  <a:gd name="T7" fmla="*/ 32 h 33"/>
                  <a:gd name="T8" fmla="*/ 0 w 39"/>
                  <a:gd name="T9" fmla="*/ 30 h 33"/>
                  <a:gd name="T10" fmla="*/ 0 w 39"/>
                  <a:gd name="T11" fmla="*/ 30 h 33"/>
                  <a:gd name="T12" fmla="*/ 21 w 39"/>
                  <a:gd name="T13" fmla="*/ 30 h 33"/>
                  <a:gd name="T14" fmla="*/ 37 w 39"/>
                  <a:gd name="T15" fmla="*/ 18 h 33"/>
                  <a:gd name="T16" fmla="*/ 39 w 39"/>
                  <a:gd name="T17" fmla="*/ 10 h 33"/>
                  <a:gd name="T18" fmla="*/ 36 w 39"/>
                  <a:gd name="T19" fmla="*/ 2 h 33"/>
                  <a:gd name="T20" fmla="*/ 32 w 39"/>
                  <a:gd name="T21" fmla="*/ 0 h 33"/>
                  <a:gd name="T22" fmla="*/ 29 w 39"/>
                  <a:gd name="T23" fmla="*/ 2 h 33"/>
                  <a:gd name="T24" fmla="*/ 28 w 39"/>
                  <a:gd name="T25" fmla="*/ 5 h 33"/>
                  <a:gd name="T26" fmla="*/ 28 w 39"/>
                  <a:gd name="T27" fmla="*/ 6 h 33"/>
                  <a:gd name="T28" fmla="*/ 28 w 39"/>
                  <a:gd name="T29" fmla="*/ 6 h 33"/>
                  <a:gd name="T30" fmla="*/ 28 w 39"/>
                  <a:gd name="T31" fmla="*/ 4 h 33"/>
                  <a:gd name="T32" fmla="*/ 29 w 39"/>
                  <a:gd name="T33" fmla="*/ 1 h 33"/>
                  <a:gd name="T34" fmla="*/ 32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2" y="0"/>
                    </a:moveTo>
                    <a:cubicBezTo>
                      <a:pt x="35" y="0"/>
                      <a:pt x="37" y="3"/>
                      <a:pt x="38" y="5"/>
                    </a:cubicBezTo>
                    <a:cubicBezTo>
                      <a:pt x="39" y="7"/>
                      <a:pt x="39" y="9"/>
                      <a:pt x="39" y="11"/>
                    </a:cubicBezTo>
                    <a:cubicBezTo>
                      <a:pt x="38" y="24"/>
                      <a:pt x="25" y="33"/>
                      <a:pt x="9" y="32"/>
                    </a:cubicBezTo>
                    <a:cubicBezTo>
                      <a:pt x="6" y="32"/>
                      <a:pt x="3" y="31"/>
                      <a:pt x="0" y="30"/>
                    </a:cubicBezTo>
                    <a:cubicBezTo>
                      <a:pt x="0" y="30"/>
                      <a:pt x="0" y="30"/>
                      <a:pt x="0" y="30"/>
                    </a:cubicBezTo>
                    <a:cubicBezTo>
                      <a:pt x="7" y="32"/>
                      <a:pt x="15" y="32"/>
                      <a:pt x="21" y="30"/>
                    </a:cubicBezTo>
                    <a:cubicBezTo>
                      <a:pt x="28" y="28"/>
                      <a:pt x="34" y="24"/>
                      <a:pt x="37" y="18"/>
                    </a:cubicBezTo>
                    <a:cubicBezTo>
                      <a:pt x="38" y="16"/>
                      <a:pt x="39" y="13"/>
                      <a:pt x="39" y="10"/>
                    </a:cubicBezTo>
                    <a:cubicBezTo>
                      <a:pt x="39" y="7"/>
                      <a:pt x="38" y="4"/>
                      <a:pt x="36" y="2"/>
                    </a:cubicBezTo>
                    <a:cubicBezTo>
                      <a:pt x="35" y="1"/>
                      <a:pt x="34" y="0"/>
                      <a:pt x="32" y="0"/>
                    </a:cubicBezTo>
                    <a:cubicBezTo>
                      <a:pt x="31" y="0"/>
                      <a:pt x="29" y="1"/>
                      <a:pt x="29" y="2"/>
                    </a:cubicBezTo>
                    <a:cubicBezTo>
                      <a:pt x="28" y="3"/>
                      <a:pt x="28" y="4"/>
                      <a:pt x="28" y="5"/>
                    </a:cubicBezTo>
                    <a:cubicBezTo>
                      <a:pt x="28" y="5"/>
                      <a:pt x="28" y="6"/>
                      <a:pt x="28" y="6"/>
                    </a:cubicBezTo>
                    <a:cubicBezTo>
                      <a:pt x="28" y="6"/>
                      <a:pt x="28" y="6"/>
                      <a:pt x="28" y="6"/>
                    </a:cubicBezTo>
                    <a:cubicBezTo>
                      <a:pt x="28" y="5"/>
                      <a:pt x="28" y="5"/>
                      <a:pt x="28" y="4"/>
                    </a:cubicBezTo>
                    <a:cubicBezTo>
                      <a:pt x="28" y="3"/>
                      <a:pt x="28" y="2"/>
                      <a:pt x="29" y="1"/>
                    </a:cubicBezTo>
                    <a:cubicBezTo>
                      <a:pt x="29" y="0"/>
                      <a:pt x="31" y="0"/>
                      <a:pt x="3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17" name="Freeform 350"/>
              <p:cNvSpPr>
                <a:spLocks/>
              </p:cNvSpPr>
              <p:nvPr/>
            </p:nvSpPr>
            <p:spPr bwMode="auto">
              <a:xfrm>
                <a:off x="1580" y="1368"/>
                <a:ext cx="9" cy="12"/>
              </a:xfrm>
              <a:custGeom>
                <a:avLst/>
                <a:gdLst>
                  <a:gd name="T0" fmla="*/ 4 w 4"/>
                  <a:gd name="T1" fmla="*/ 4 h 5"/>
                  <a:gd name="T2" fmla="*/ 2 w 4"/>
                  <a:gd name="T3" fmla="*/ 4 h 5"/>
                  <a:gd name="T4" fmla="*/ 1 w 4"/>
                  <a:gd name="T5" fmla="*/ 2 h 5"/>
                  <a:gd name="T6" fmla="*/ 3 w 4"/>
                  <a:gd name="T7" fmla="*/ 1 h 5"/>
                  <a:gd name="T8" fmla="*/ 4 w 4"/>
                  <a:gd name="T9" fmla="*/ 4 h 5"/>
                </a:gdLst>
                <a:ahLst/>
                <a:cxnLst>
                  <a:cxn ang="0">
                    <a:pos x="T0" y="T1"/>
                  </a:cxn>
                  <a:cxn ang="0">
                    <a:pos x="T2" y="T3"/>
                  </a:cxn>
                  <a:cxn ang="0">
                    <a:pos x="T4" y="T5"/>
                  </a:cxn>
                  <a:cxn ang="0">
                    <a:pos x="T6" y="T7"/>
                  </a:cxn>
                  <a:cxn ang="0">
                    <a:pos x="T8" y="T9"/>
                  </a:cxn>
                </a:cxnLst>
                <a:rect l="0" t="0" r="r" b="b"/>
                <a:pathLst>
                  <a:path w="4" h="5">
                    <a:moveTo>
                      <a:pt x="4" y="4"/>
                    </a:moveTo>
                    <a:cubicBezTo>
                      <a:pt x="4" y="4"/>
                      <a:pt x="3" y="5"/>
                      <a:pt x="2" y="4"/>
                    </a:cubicBezTo>
                    <a:cubicBezTo>
                      <a:pt x="1" y="4"/>
                      <a:pt x="0" y="2"/>
                      <a:pt x="1" y="2"/>
                    </a:cubicBezTo>
                    <a:cubicBezTo>
                      <a:pt x="1" y="1"/>
                      <a:pt x="2" y="0"/>
                      <a:pt x="3" y="1"/>
                    </a:cubicBezTo>
                    <a:cubicBezTo>
                      <a:pt x="4" y="1"/>
                      <a:pt x="4" y="3"/>
                      <a:pt x="4"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18" name="Freeform 351"/>
              <p:cNvSpPr>
                <a:spLocks/>
              </p:cNvSpPr>
              <p:nvPr/>
            </p:nvSpPr>
            <p:spPr bwMode="auto">
              <a:xfrm>
                <a:off x="1582" y="1370"/>
                <a:ext cx="7" cy="10"/>
              </a:xfrm>
              <a:custGeom>
                <a:avLst/>
                <a:gdLst>
                  <a:gd name="T0" fmla="*/ 3 w 3"/>
                  <a:gd name="T1" fmla="*/ 3 h 4"/>
                  <a:gd name="T2" fmla="*/ 3 w 3"/>
                  <a:gd name="T3" fmla="*/ 3 h 4"/>
                  <a:gd name="T4" fmla="*/ 2 w 3"/>
                  <a:gd name="T5" fmla="*/ 3 h 4"/>
                  <a:gd name="T6" fmla="*/ 1 w 3"/>
                  <a:gd name="T7" fmla="*/ 3 h 4"/>
                  <a:gd name="T8" fmla="*/ 0 w 3"/>
                  <a:gd name="T9" fmla="*/ 2 h 4"/>
                  <a:gd name="T10" fmla="*/ 0 w 3"/>
                  <a:gd name="T11" fmla="*/ 1 h 4"/>
                  <a:gd name="T12" fmla="*/ 1 w 3"/>
                  <a:gd name="T13" fmla="*/ 0 h 4"/>
                  <a:gd name="T14" fmla="*/ 2 w 3"/>
                  <a:gd name="T15" fmla="*/ 0 h 4"/>
                  <a:gd name="T16" fmla="*/ 3 w 3"/>
                  <a:gd name="T17" fmla="*/ 1 h 4"/>
                  <a:gd name="T18" fmla="*/ 3 w 3"/>
                  <a:gd name="T19" fmla="*/ 3 h 4"/>
                  <a:gd name="T20" fmla="*/ 3 w 3"/>
                  <a:gd name="T21" fmla="*/ 3 h 4"/>
                  <a:gd name="T22" fmla="*/ 3 w 3"/>
                  <a:gd name="T23" fmla="*/ 3 h 4"/>
                  <a:gd name="T24" fmla="*/ 3 w 3"/>
                  <a:gd name="T25" fmla="*/ 1 h 4"/>
                  <a:gd name="T26" fmla="*/ 2 w 3"/>
                  <a:gd name="T27" fmla="*/ 0 h 4"/>
                  <a:gd name="T28" fmla="*/ 1 w 3"/>
                  <a:gd name="T29" fmla="*/ 0 h 4"/>
                  <a:gd name="T30" fmla="*/ 0 w 3"/>
                  <a:gd name="T31" fmla="*/ 1 h 4"/>
                  <a:gd name="T32" fmla="*/ 0 w 3"/>
                  <a:gd name="T33" fmla="*/ 2 h 4"/>
                  <a:gd name="T34" fmla="*/ 1 w 3"/>
                  <a:gd name="T35" fmla="*/ 3 h 4"/>
                  <a:gd name="T36" fmla="*/ 2 w 3"/>
                  <a:gd name="T37" fmla="*/ 3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3" y="3"/>
                      <a:pt x="2" y="3"/>
                      <a:pt x="2" y="3"/>
                    </a:cubicBezTo>
                    <a:cubicBezTo>
                      <a:pt x="2" y="4"/>
                      <a:pt x="1" y="3"/>
                      <a:pt x="1" y="3"/>
                    </a:cubicBezTo>
                    <a:cubicBezTo>
                      <a:pt x="0" y="3"/>
                      <a:pt x="0" y="2"/>
                      <a:pt x="0" y="2"/>
                    </a:cubicBezTo>
                    <a:cubicBezTo>
                      <a:pt x="0" y="2"/>
                      <a:pt x="0" y="1"/>
                      <a:pt x="0" y="1"/>
                    </a:cubicBezTo>
                    <a:cubicBezTo>
                      <a:pt x="0" y="0"/>
                      <a:pt x="0" y="0"/>
                      <a:pt x="1" y="0"/>
                    </a:cubicBezTo>
                    <a:cubicBezTo>
                      <a:pt x="1" y="0"/>
                      <a:pt x="2" y="0"/>
                      <a:pt x="2" y="0"/>
                    </a:cubicBezTo>
                    <a:cubicBezTo>
                      <a:pt x="2" y="0"/>
                      <a:pt x="3" y="1"/>
                      <a:pt x="3" y="1"/>
                    </a:cubicBezTo>
                    <a:cubicBezTo>
                      <a:pt x="3" y="2"/>
                      <a:pt x="3" y="2"/>
                      <a:pt x="3" y="3"/>
                    </a:cubicBezTo>
                    <a:cubicBezTo>
                      <a:pt x="3" y="3"/>
                      <a:pt x="3" y="3"/>
                      <a:pt x="3" y="3"/>
                    </a:cubicBezTo>
                    <a:cubicBezTo>
                      <a:pt x="3" y="3"/>
                      <a:pt x="3" y="3"/>
                      <a:pt x="3" y="3"/>
                    </a:cubicBezTo>
                    <a:cubicBezTo>
                      <a:pt x="3" y="2"/>
                      <a:pt x="3" y="2"/>
                      <a:pt x="3" y="1"/>
                    </a:cubicBezTo>
                    <a:cubicBezTo>
                      <a:pt x="3" y="1"/>
                      <a:pt x="2" y="0"/>
                      <a:pt x="2" y="0"/>
                    </a:cubicBezTo>
                    <a:cubicBezTo>
                      <a:pt x="2" y="0"/>
                      <a:pt x="1" y="0"/>
                      <a:pt x="1" y="0"/>
                    </a:cubicBezTo>
                    <a:cubicBezTo>
                      <a:pt x="0" y="0"/>
                      <a:pt x="0" y="0"/>
                      <a:pt x="0" y="1"/>
                    </a:cubicBezTo>
                    <a:cubicBezTo>
                      <a:pt x="0" y="1"/>
                      <a:pt x="0" y="2"/>
                      <a:pt x="0" y="2"/>
                    </a:cubicBezTo>
                    <a:cubicBezTo>
                      <a:pt x="0" y="3"/>
                      <a:pt x="0" y="3"/>
                      <a:pt x="1" y="3"/>
                    </a:cubicBezTo>
                    <a:cubicBezTo>
                      <a:pt x="1" y="4"/>
                      <a:pt x="2" y="4"/>
                      <a:pt x="2" y="3"/>
                    </a:cubicBezTo>
                    <a:cubicBezTo>
                      <a:pt x="2" y="3"/>
                      <a:pt x="3"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19" name="Freeform 352"/>
              <p:cNvSpPr>
                <a:spLocks/>
              </p:cNvSpPr>
              <p:nvPr/>
            </p:nvSpPr>
            <p:spPr bwMode="auto">
              <a:xfrm>
                <a:off x="1591" y="1363"/>
                <a:ext cx="7" cy="10"/>
              </a:xfrm>
              <a:custGeom>
                <a:avLst/>
                <a:gdLst>
                  <a:gd name="T0" fmla="*/ 3 w 3"/>
                  <a:gd name="T1" fmla="*/ 3 h 4"/>
                  <a:gd name="T2" fmla="*/ 1 w 3"/>
                  <a:gd name="T3" fmla="*/ 3 h 4"/>
                  <a:gd name="T4" fmla="*/ 0 w 3"/>
                  <a:gd name="T5" fmla="*/ 1 h 4"/>
                  <a:gd name="T6" fmla="*/ 2 w 3"/>
                  <a:gd name="T7" fmla="*/ 0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3" y="4"/>
                      <a:pt x="2" y="4"/>
                      <a:pt x="1" y="3"/>
                    </a:cubicBezTo>
                    <a:cubicBezTo>
                      <a:pt x="0" y="3"/>
                      <a:pt x="0" y="2"/>
                      <a:pt x="0" y="1"/>
                    </a:cubicBezTo>
                    <a:cubicBezTo>
                      <a:pt x="1" y="0"/>
                      <a:pt x="1" y="0"/>
                      <a:pt x="2" y="0"/>
                    </a:cubicBezTo>
                    <a:cubicBezTo>
                      <a:pt x="3" y="1"/>
                      <a:pt x="3" y="2"/>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20" name="Freeform 353"/>
              <p:cNvSpPr>
                <a:spLocks/>
              </p:cNvSpPr>
              <p:nvPr/>
            </p:nvSpPr>
            <p:spPr bwMode="auto">
              <a:xfrm>
                <a:off x="1591" y="1363"/>
                <a:ext cx="7" cy="10"/>
              </a:xfrm>
              <a:custGeom>
                <a:avLst/>
                <a:gdLst>
                  <a:gd name="T0" fmla="*/ 3 w 3"/>
                  <a:gd name="T1" fmla="*/ 3 h 4"/>
                  <a:gd name="T2" fmla="*/ 3 w 3"/>
                  <a:gd name="T3" fmla="*/ 3 h 4"/>
                  <a:gd name="T4" fmla="*/ 2 w 3"/>
                  <a:gd name="T5" fmla="*/ 4 h 4"/>
                  <a:gd name="T6" fmla="*/ 1 w 3"/>
                  <a:gd name="T7" fmla="*/ 3 h 4"/>
                  <a:gd name="T8" fmla="*/ 0 w 3"/>
                  <a:gd name="T9" fmla="*/ 2 h 4"/>
                  <a:gd name="T10" fmla="*/ 0 w 3"/>
                  <a:gd name="T11" fmla="*/ 1 h 4"/>
                  <a:gd name="T12" fmla="*/ 1 w 3"/>
                  <a:gd name="T13" fmla="*/ 0 h 4"/>
                  <a:gd name="T14" fmla="*/ 2 w 3"/>
                  <a:gd name="T15" fmla="*/ 0 h 4"/>
                  <a:gd name="T16" fmla="*/ 3 w 3"/>
                  <a:gd name="T17" fmla="*/ 2 h 4"/>
                  <a:gd name="T18" fmla="*/ 3 w 3"/>
                  <a:gd name="T19" fmla="*/ 3 h 4"/>
                  <a:gd name="T20" fmla="*/ 3 w 3"/>
                  <a:gd name="T21" fmla="*/ 3 h 4"/>
                  <a:gd name="T22" fmla="*/ 3 w 3"/>
                  <a:gd name="T23" fmla="*/ 3 h 4"/>
                  <a:gd name="T24" fmla="*/ 3 w 3"/>
                  <a:gd name="T25" fmla="*/ 2 h 4"/>
                  <a:gd name="T26" fmla="*/ 2 w 3"/>
                  <a:gd name="T27" fmla="*/ 0 h 4"/>
                  <a:gd name="T28" fmla="*/ 1 w 3"/>
                  <a:gd name="T29" fmla="*/ 0 h 4"/>
                  <a:gd name="T30" fmla="*/ 0 w 3"/>
                  <a:gd name="T31" fmla="*/ 1 h 4"/>
                  <a:gd name="T32" fmla="*/ 0 w 3"/>
                  <a:gd name="T33" fmla="*/ 2 h 4"/>
                  <a:gd name="T34" fmla="*/ 1 w 3"/>
                  <a:gd name="T35" fmla="*/ 3 h 4"/>
                  <a:gd name="T36" fmla="*/ 2 w 3"/>
                  <a:gd name="T37" fmla="*/ 4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3" y="3"/>
                      <a:pt x="3" y="4"/>
                      <a:pt x="2" y="4"/>
                    </a:cubicBezTo>
                    <a:cubicBezTo>
                      <a:pt x="2" y="4"/>
                      <a:pt x="1" y="4"/>
                      <a:pt x="1" y="3"/>
                    </a:cubicBezTo>
                    <a:cubicBezTo>
                      <a:pt x="1" y="3"/>
                      <a:pt x="0" y="3"/>
                      <a:pt x="0" y="2"/>
                    </a:cubicBezTo>
                    <a:cubicBezTo>
                      <a:pt x="0" y="2"/>
                      <a:pt x="0" y="1"/>
                      <a:pt x="0" y="1"/>
                    </a:cubicBezTo>
                    <a:cubicBezTo>
                      <a:pt x="0" y="0"/>
                      <a:pt x="1" y="0"/>
                      <a:pt x="1" y="0"/>
                    </a:cubicBezTo>
                    <a:cubicBezTo>
                      <a:pt x="1" y="0"/>
                      <a:pt x="2" y="0"/>
                      <a:pt x="2" y="0"/>
                    </a:cubicBezTo>
                    <a:cubicBezTo>
                      <a:pt x="3" y="1"/>
                      <a:pt x="3" y="1"/>
                      <a:pt x="3" y="2"/>
                    </a:cubicBezTo>
                    <a:cubicBezTo>
                      <a:pt x="3" y="2"/>
                      <a:pt x="3" y="2"/>
                      <a:pt x="3" y="3"/>
                    </a:cubicBezTo>
                    <a:cubicBezTo>
                      <a:pt x="3" y="3"/>
                      <a:pt x="3" y="3"/>
                      <a:pt x="3" y="3"/>
                    </a:cubicBezTo>
                    <a:cubicBezTo>
                      <a:pt x="3" y="3"/>
                      <a:pt x="3" y="3"/>
                      <a:pt x="3" y="3"/>
                    </a:cubicBezTo>
                    <a:cubicBezTo>
                      <a:pt x="3" y="2"/>
                      <a:pt x="3" y="2"/>
                      <a:pt x="3" y="2"/>
                    </a:cubicBezTo>
                    <a:cubicBezTo>
                      <a:pt x="3" y="1"/>
                      <a:pt x="3" y="1"/>
                      <a:pt x="2" y="0"/>
                    </a:cubicBezTo>
                    <a:cubicBezTo>
                      <a:pt x="2" y="0"/>
                      <a:pt x="1" y="0"/>
                      <a:pt x="1" y="0"/>
                    </a:cubicBezTo>
                    <a:cubicBezTo>
                      <a:pt x="1" y="0"/>
                      <a:pt x="0" y="0"/>
                      <a:pt x="0" y="1"/>
                    </a:cubicBezTo>
                    <a:cubicBezTo>
                      <a:pt x="0" y="1"/>
                      <a:pt x="0" y="2"/>
                      <a:pt x="0" y="2"/>
                    </a:cubicBezTo>
                    <a:cubicBezTo>
                      <a:pt x="0" y="3"/>
                      <a:pt x="1" y="3"/>
                      <a:pt x="1" y="3"/>
                    </a:cubicBezTo>
                    <a:cubicBezTo>
                      <a:pt x="1" y="4"/>
                      <a:pt x="2" y="4"/>
                      <a:pt x="2" y="4"/>
                    </a:cubicBezTo>
                    <a:cubicBezTo>
                      <a:pt x="3" y="4"/>
                      <a:pt x="3"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21" name="Freeform 354"/>
              <p:cNvSpPr>
                <a:spLocks/>
              </p:cNvSpPr>
              <p:nvPr/>
            </p:nvSpPr>
            <p:spPr bwMode="auto">
              <a:xfrm>
                <a:off x="1606" y="1349"/>
                <a:ext cx="7" cy="7"/>
              </a:xfrm>
              <a:custGeom>
                <a:avLst/>
                <a:gdLst>
                  <a:gd name="T0" fmla="*/ 3 w 3"/>
                  <a:gd name="T1" fmla="*/ 2 h 3"/>
                  <a:gd name="T2" fmla="*/ 1 w 3"/>
                  <a:gd name="T3" fmla="*/ 3 h 3"/>
                  <a:gd name="T4" fmla="*/ 0 w 3"/>
                  <a:gd name="T5" fmla="*/ 1 h 3"/>
                  <a:gd name="T6" fmla="*/ 2 w 3"/>
                  <a:gd name="T7" fmla="*/ 0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3"/>
                      <a:pt x="2" y="3"/>
                      <a:pt x="1" y="3"/>
                    </a:cubicBezTo>
                    <a:cubicBezTo>
                      <a:pt x="0" y="2"/>
                      <a:pt x="0" y="1"/>
                      <a:pt x="0" y="1"/>
                    </a:cubicBezTo>
                    <a:cubicBezTo>
                      <a:pt x="1" y="0"/>
                      <a:pt x="1" y="0"/>
                      <a:pt x="2" y="0"/>
                    </a:cubicBezTo>
                    <a:cubicBezTo>
                      <a:pt x="3" y="1"/>
                      <a:pt x="3" y="2"/>
                      <a:pt x="3"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22" name="Freeform 355"/>
              <p:cNvSpPr>
                <a:spLocks/>
              </p:cNvSpPr>
              <p:nvPr/>
            </p:nvSpPr>
            <p:spPr bwMode="auto">
              <a:xfrm>
                <a:off x="1606" y="1349"/>
                <a:ext cx="7" cy="7"/>
              </a:xfrm>
              <a:custGeom>
                <a:avLst/>
                <a:gdLst>
                  <a:gd name="T0" fmla="*/ 3 w 3"/>
                  <a:gd name="T1" fmla="*/ 2 h 3"/>
                  <a:gd name="T2" fmla="*/ 3 w 3"/>
                  <a:gd name="T3" fmla="*/ 2 h 3"/>
                  <a:gd name="T4" fmla="*/ 2 w 3"/>
                  <a:gd name="T5" fmla="*/ 3 h 3"/>
                  <a:gd name="T6" fmla="*/ 1 w 3"/>
                  <a:gd name="T7" fmla="*/ 3 h 3"/>
                  <a:gd name="T8" fmla="*/ 0 w 3"/>
                  <a:gd name="T9" fmla="*/ 2 h 3"/>
                  <a:gd name="T10" fmla="*/ 0 w 3"/>
                  <a:gd name="T11" fmla="*/ 1 h 3"/>
                  <a:gd name="T12" fmla="*/ 1 w 3"/>
                  <a:gd name="T13" fmla="*/ 0 h 3"/>
                  <a:gd name="T14" fmla="*/ 2 w 3"/>
                  <a:gd name="T15" fmla="*/ 0 h 3"/>
                  <a:gd name="T16" fmla="*/ 3 w 3"/>
                  <a:gd name="T17" fmla="*/ 1 h 3"/>
                  <a:gd name="T18" fmla="*/ 3 w 3"/>
                  <a:gd name="T19" fmla="*/ 2 h 3"/>
                  <a:gd name="T20" fmla="*/ 3 w 3"/>
                  <a:gd name="T21" fmla="*/ 2 h 3"/>
                  <a:gd name="T22" fmla="*/ 3 w 3"/>
                  <a:gd name="T23" fmla="*/ 2 h 3"/>
                  <a:gd name="T24" fmla="*/ 3 w 3"/>
                  <a:gd name="T25" fmla="*/ 1 h 3"/>
                  <a:gd name="T26" fmla="*/ 2 w 3"/>
                  <a:gd name="T27" fmla="*/ 0 h 3"/>
                  <a:gd name="T28" fmla="*/ 1 w 3"/>
                  <a:gd name="T29" fmla="*/ 0 h 3"/>
                  <a:gd name="T30" fmla="*/ 0 w 3"/>
                  <a:gd name="T31" fmla="*/ 1 h 3"/>
                  <a:gd name="T32" fmla="*/ 0 w 3"/>
                  <a:gd name="T33" fmla="*/ 2 h 3"/>
                  <a:gd name="T34" fmla="*/ 1 w 3"/>
                  <a:gd name="T35" fmla="*/ 3 h 3"/>
                  <a:gd name="T36" fmla="*/ 2 w 3"/>
                  <a:gd name="T37" fmla="*/ 3 h 3"/>
                  <a:gd name="T38" fmla="*/ 3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2"/>
                    </a:moveTo>
                    <a:cubicBezTo>
                      <a:pt x="3" y="2"/>
                      <a:pt x="3" y="2"/>
                      <a:pt x="3" y="2"/>
                    </a:cubicBezTo>
                    <a:cubicBezTo>
                      <a:pt x="2" y="3"/>
                      <a:pt x="2" y="3"/>
                      <a:pt x="2" y="3"/>
                    </a:cubicBezTo>
                    <a:cubicBezTo>
                      <a:pt x="2" y="3"/>
                      <a:pt x="1" y="3"/>
                      <a:pt x="1" y="3"/>
                    </a:cubicBezTo>
                    <a:cubicBezTo>
                      <a:pt x="1" y="2"/>
                      <a:pt x="0" y="2"/>
                      <a:pt x="0" y="2"/>
                    </a:cubicBezTo>
                    <a:cubicBezTo>
                      <a:pt x="0" y="1"/>
                      <a:pt x="0" y="1"/>
                      <a:pt x="0" y="1"/>
                    </a:cubicBezTo>
                    <a:cubicBezTo>
                      <a:pt x="0" y="0"/>
                      <a:pt x="1" y="0"/>
                      <a:pt x="1" y="0"/>
                    </a:cubicBezTo>
                    <a:cubicBezTo>
                      <a:pt x="1" y="0"/>
                      <a:pt x="2" y="0"/>
                      <a:pt x="2" y="0"/>
                    </a:cubicBezTo>
                    <a:cubicBezTo>
                      <a:pt x="2" y="0"/>
                      <a:pt x="3" y="1"/>
                      <a:pt x="3" y="1"/>
                    </a:cubicBezTo>
                    <a:cubicBezTo>
                      <a:pt x="3" y="2"/>
                      <a:pt x="3" y="2"/>
                      <a:pt x="3" y="2"/>
                    </a:cubicBezTo>
                    <a:cubicBezTo>
                      <a:pt x="3" y="2"/>
                      <a:pt x="3" y="2"/>
                      <a:pt x="3" y="2"/>
                    </a:cubicBezTo>
                    <a:cubicBezTo>
                      <a:pt x="3" y="2"/>
                      <a:pt x="3" y="2"/>
                      <a:pt x="3" y="2"/>
                    </a:cubicBezTo>
                    <a:cubicBezTo>
                      <a:pt x="3" y="2"/>
                      <a:pt x="3" y="2"/>
                      <a:pt x="3" y="1"/>
                    </a:cubicBezTo>
                    <a:cubicBezTo>
                      <a:pt x="3" y="1"/>
                      <a:pt x="2" y="0"/>
                      <a:pt x="2" y="0"/>
                    </a:cubicBezTo>
                    <a:cubicBezTo>
                      <a:pt x="2" y="0"/>
                      <a:pt x="1" y="0"/>
                      <a:pt x="1" y="0"/>
                    </a:cubicBezTo>
                    <a:cubicBezTo>
                      <a:pt x="1" y="0"/>
                      <a:pt x="0" y="0"/>
                      <a:pt x="0" y="1"/>
                    </a:cubicBezTo>
                    <a:cubicBezTo>
                      <a:pt x="0" y="1"/>
                      <a:pt x="0" y="1"/>
                      <a:pt x="0" y="2"/>
                    </a:cubicBezTo>
                    <a:cubicBezTo>
                      <a:pt x="0" y="2"/>
                      <a:pt x="1" y="3"/>
                      <a:pt x="1" y="3"/>
                    </a:cubicBezTo>
                    <a:cubicBezTo>
                      <a:pt x="1" y="3"/>
                      <a:pt x="2" y="3"/>
                      <a:pt x="2" y="3"/>
                    </a:cubicBezTo>
                    <a:cubicBezTo>
                      <a:pt x="2" y="3"/>
                      <a:pt x="3" y="3"/>
                      <a:pt x="3"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23" name="Freeform 356"/>
              <p:cNvSpPr>
                <a:spLocks/>
              </p:cNvSpPr>
              <p:nvPr/>
            </p:nvSpPr>
            <p:spPr bwMode="auto">
              <a:xfrm>
                <a:off x="1598" y="1356"/>
                <a:ext cx="10" cy="10"/>
              </a:xfrm>
              <a:custGeom>
                <a:avLst/>
                <a:gdLst>
                  <a:gd name="T0" fmla="*/ 3 w 4"/>
                  <a:gd name="T1" fmla="*/ 3 h 4"/>
                  <a:gd name="T2" fmla="*/ 1 w 4"/>
                  <a:gd name="T3" fmla="*/ 3 h 4"/>
                  <a:gd name="T4" fmla="*/ 1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2" y="4"/>
                      <a:pt x="1" y="3"/>
                    </a:cubicBezTo>
                    <a:cubicBezTo>
                      <a:pt x="1" y="3"/>
                      <a:pt x="0" y="2"/>
                      <a:pt x="1" y="1"/>
                    </a:cubicBezTo>
                    <a:cubicBezTo>
                      <a:pt x="1" y="0"/>
                      <a:pt x="2" y="0"/>
                      <a:pt x="3" y="1"/>
                    </a:cubicBezTo>
                    <a:cubicBezTo>
                      <a:pt x="3" y="1"/>
                      <a:pt x="4" y="2"/>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24" name="Freeform 357"/>
              <p:cNvSpPr>
                <a:spLocks/>
              </p:cNvSpPr>
              <p:nvPr/>
            </p:nvSpPr>
            <p:spPr bwMode="auto">
              <a:xfrm>
                <a:off x="1601" y="1356"/>
                <a:ext cx="5" cy="10"/>
              </a:xfrm>
              <a:custGeom>
                <a:avLst/>
                <a:gdLst>
                  <a:gd name="T0" fmla="*/ 2 w 2"/>
                  <a:gd name="T1" fmla="*/ 3 h 4"/>
                  <a:gd name="T2" fmla="*/ 2 w 2"/>
                  <a:gd name="T3" fmla="*/ 3 h 4"/>
                  <a:gd name="T4" fmla="*/ 2 w 2"/>
                  <a:gd name="T5" fmla="*/ 4 h 4"/>
                  <a:gd name="T6" fmla="*/ 0 w 2"/>
                  <a:gd name="T7" fmla="*/ 3 h 4"/>
                  <a:gd name="T8" fmla="*/ 0 w 2"/>
                  <a:gd name="T9" fmla="*/ 2 h 4"/>
                  <a:gd name="T10" fmla="*/ 0 w 2"/>
                  <a:gd name="T11" fmla="*/ 1 h 4"/>
                  <a:gd name="T12" fmla="*/ 0 w 2"/>
                  <a:gd name="T13" fmla="*/ 0 h 4"/>
                  <a:gd name="T14" fmla="*/ 2 w 2"/>
                  <a:gd name="T15" fmla="*/ 1 h 4"/>
                  <a:gd name="T16" fmla="*/ 2 w 2"/>
                  <a:gd name="T17" fmla="*/ 2 h 4"/>
                  <a:gd name="T18" fmla="*/ 2 w 2"/>
                  <a:gd name="T19" fmla="*/ 3 h 4"/>
                  <a:gd name="T20" fmla="*/ 2 w 2"/>
                  <a:gd name="T21" fmla="*/ 3 h 4"/>
                  <a:gd name="T22" fmla="*/ 2 w 2"/>
                  <a:gd name="T23" fmla="*/ 3 h 4"/>
                  <a:gd name="T24" fmla="*/ 2 w 2"/>
                  <a:gd name="T25" fmla="*/ 2 h 4"/>
                  <a:gd name="T26" fmla="*/ 2 w 2"/>
                  <a:gd name="T27" fmla="*/ 1 h 4"/>
                  <a:gd name="T28" fmla="*/ 0 w 2"/>
                  <a:gd name="T29" fmla="*/ 0 h 4"/>
                  <a:gd name="T30" fmla="*/ 0 w 2"/>
                  <a:gd name="T31" fmla="*/ 1 h 4"/>
                  <a:gd name="T32" fmla="*/ 0 w 2"/>
                  <a:gd name="T33" fmla="*/ 2 h 4"/>
                  <a:gd name="T34" fmla="*/ 0 w 2"/>
                  <a:gd name="T35" fmla="*/ 3 h 4"/>
                  <a:gd name="T36" fmla="*/ 2 w 2"/>
                  <a:gd name="T37" fmla="*/ 4 h 4"/>
                  <a:gd name="T38" fmla="*/ 2 w 2"/>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4">
                    <a:moveTo>
                      <a:pt x="2" y="3"/>
                    </a:moveTo>
                    <a:cubicBezTo>
                      <a:pt x="2" y="3"/>
                      <a:pt x="2" y="3"/>
                      <a:pt x="2" y="3"/>
                    </a:cubicBezTo>
                    <a:cubicBezTo>
                      <a:pt x="2" y="3"/>
                      <a:pt x="2" y="3"/>
                      <a:pt x="2" y="4"/>
                    </a:cubicBezTo>
                    <a:cubicBezTo>
                      <a:pt x="1" y="4"/>
                      <a:pt x="1" y="4"/>
                      <a:pt x="0" y="3"/>
                    </a:cubicBezTo>
                    <a:cubicBezTo>
                      <a:pt x="0" y="3"/>
                      <a:pt x="0" y="3"/>
                      <a:pt x="0" y="2"/>
                    </a:cubicBezTo>
                    <a:cubicBezTo>
                      <a:pt x="0" y="2"/>
                      <a:pt x="0" y="1"/>
                      <a:pt x="0" y="1"/>
                    </a:cubicBezTo>
                    <a:cubicBezTo>
                      <a:pt x="0" y="1"/>
                      <a:pt x="0" y="0"/>
                      <a:pt x="0" y="0"/>
                    </a:cubicBezTo>
                    <a:cubicBezTo>
                      <a:pt x="1" y="0"/>
                      <a:pt x="1" y="0"/>
                      <a:pt x="2" y="1"/>
                    </a:cubicBezTo>
                    <a:cubicBezTo>
                      <a:pt x="2" y="1"/>
                      <a:pt x="2" y="1"/>
                      <a:pt x="2" y="2"/>
                    </a:cubicBezTo>
                    <a:cubicBezTo>
                      <a:pt x="2" y="2"/>
                      <a:pt x="2" y="2"/>
                      <a:pt x="2" y="3"/>
                    </a:cubicBezTo>
                    <a:cubicBezTo>
                      <a:pt x="2" y="3"/>
                      <a:pt x="2" y="3"/>
                      <a:pt x="2" y="3"/>
                    </a:cubicBezTo>
                    <a:cubicBezTo>
                      <a:pt x="2" y="3"/>
                      <a:pt x="2" y="3"/>
                      <a:pt x="2" y="3"/>
                    </a:cubicBezTo>
                    <a:cubicBezTo>
                      <a:pt x="2" y="2"/>
                      <a:pt x="2" y="2"/>
                      <a:pt x="2" y="2"/>
                    </a:cubicBezTo>
                    <a:cubicBezTo>
                      <a:pt x="2" y="1"/>
                      <a:pt x="2" y="1"/>
                      <a:pt x="2" y="1"/>
                    </a:cubicBezTo>
                    <a:cubicBezTo>
                      <a:pt x="1" y="0"/>
                      <a:pt x="1" y="0"/>
                      <a:pt x="0" y="0"/>
                    </a:cubicBezTo>
                    <a:cubicBezTo>
                      <a:pt x="0" y="0"/>
                      <a:pt x="0" y="1"/>
                      <a:pt x="0" y="1"/>
                    </a:cubicBezTo>
                    <a:cubicBezTo>
                      <a:pt x="0" y="1"/>
                      <a:pt x="0" y="2"/>
                      <a:pt x="0" y="2"/>
                    </a:cubicBezTo>
                    <a:cubicBezTo>
                      <a:pt x="0" y="3"/>
                      <a:pt x="0" y="3"/>
                      <a:pt x="0" y="3"/>
                    </a:cubicBezTo>
                    <a:cubicBezTo>
                      <a:pt x="1" y="4"/>
                      <a:pt x="1" y="4"/>
                      <a:pt x="2" y="4"/>
                    </a:cubicBezTo>
                    <a:cubicBezTo>
                      <a:pt x="2" y="4"/>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25" name="Freeform 358"/>
              <p:cNvSpPr>
                <a:spLocks/>
              </p:cNvSpPr>
              <p:nvPr/>
            </p:nvSpPr>
            <p:spPr bwMode="auto">
              <a:xfrm>
                <a:off x="1610" y="1342"/>
                <a:ext cx="5" cy="5"/>
              </a:xfrm>
              <a:custGeom>
                <a:avLst/>
                <a:gdLst>
                  <a:gd name="T0" fmla="*/ 2 w 2"/>
                  <a:gd name="T1" fmla="*/ 2 h 2"/>
                  <a:gd name="T2" fmla="*/ 1 w 2"/>
                  <a:gd name="T3" fmla="*/ 2 h 2"/>
                  <a:gd name="T4" fmla="*/ 0 w 2"/>
                  <a:gd name="T5" fmla="*/ 0 h 2"/>
                  <a:gd name="T6" fmla="*/ 1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2"/>
                      <a:pt x="1" y="2"/>
                    </a:cubicBezTo>
                    <a:cubicBezTo>
                      <a:pt x="0" y="2"/>
                      <a:pt x="0" y="1"/>
                      <a:pt x="0" y="0"/>
                    </a:cubicBezTo>
                    <a:cubicBezTo>
                      <a:pt x="0" y="0"/>
                      <a:pt x="1" y="0"/>
                      <a:pt x="1" y="0"/>
                    </a:cubicBezTo>
                    <a:cubicBezTo>
                      <a:pt x="2" y="0"/>
                      <a:pt x="2" y="1"/>
                      <a:pt x="2"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26" name="Freeform 359"/>
              <p:cNvSpPr>
                <a:spLocks/>
              </p:cNvSpPr>
              <p:nvPr/>
            </p:nvSpPr>
            <p:spPr bwMode="auto">
              <a:xfrm>
                <a:off x="1610" y="1342"/>
                <a:ext cx="5" cy="5"/>
              </a:xfrm>
              <a:custGeom>
                <a:avLst/>
                <a:gdLst>
                  <a:gd name="T0" fmla="*/ 2 w 2"/>
                  <a:gd name="T1" fmla="*/ 2 h 2"/>
                  <a:gd name="T2" fmla="*/ 2 w 2"/>
                  <a:gd name="T3" fmla="*/ 2 h 2"/>
                  <a:gd name="T4" fmla="*/ 1 w 2"/>
                  <a:gd name="T5" fmla="*/ 2 h 2"/>
                  <a:gd name="T6" fmla="*/ 1 w 2"/>
                  <a:gd name="T7" fmla="*/ 2 h 2"/>
                  <a:gd name="T8" fmla="*/ 0 w 2"/>
                  <a:gd name="T9" fmla="*/ 1 h 2"/>
                  <a:gd name="T10" fmla="*/ 0 w 2"/>
                  <a:gd name="T11" fmla="*/ 0 h 2"/>
                  <a:gd name="T12" fmla="*/ 1 w 2"/>
                  <a:gd name="T13" fmla="*/ 0 h 2"/>
                  <a:gd name="T14" fmla="*/ 1 w 2"/>
                  <a:gd name="T15" fmla="*/ 0 h 2"/>
                  <a:gd name="T16" fmla="*/ 2 w 2"/>
                  <a:gd name="T17" fmla="*/ 1 h 2"/>
                  <a:gd name="T18" fmla="*/ 2 w 2"/>
                  <a:gd name="T19" fmla="*/ 2 h 2"/>
                  <a:gd name="T20" fmla="*/ 2 w 2"/>
                  <a:gd name="T21" fmla="*/ 2 h 2"/>
                  <a:gd name="T22" fmla="*/ 2 w 2"/>
                  <a:gd name="T23" fmla="*/ 2 h 2"/>
                  <a:gd name="T24" fmla="*/ 2 w 2"/>
                  <a:gd name="T25" fmla="*/ 1 h 2"/>
                  <a:gd name="T26" fmla="*/ 1 w 2"/>
                  <a:gd name="T27" fmla="*/ 0 h 2"/>
                  <a:gd name="T28" fmla="*/ 1 w 2"/>
                  <a:gd name="T29" fmla="*/ 0 h 2"/>
                  <a:gd name="T30" fmla="*/ 0 w 2"/>
                  <a:gd name="T31" fmla="*/ 0 h 2"/>
                  <a:gd name="T32" fmla="*/ 0 w 2"/>
                  <a:gd name="T33" fmla="*/ 1 h 2"/>
                  <a:gd name="T34" fmla="*/ 1 w 2"/>
                  <a:gd name="T35" fmla="*/ 2 h 2"/>
                  <a:gd name="T36" fmla="*/ 1 w 2"/>
                  <a:gd name="T37" fmla="*/ 2 h 2"/>
                  <a:gd name="T38" fmla="*/ 2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2"/>
                    </a:moveTo>
                    <a:cubicBezTo>
                      <a:pt x="2" y="2"/>
                      <a:pt x="2" y="2"/>
                      <a:pt x="2" y="2"/>
                    </a:cubicBezTo>
                    <a:cubicBezTo>
                      <a:pt x="2" y="2"/>
                      <a:pt x="2" y="2"/>
                      <a:pt x="1" y="2"/>
                    </a:cubicBezTo>
                    <a:cubicBezTo>
                      <a:pt x="1" y="2"/>
                      <a:pt x="1" y="2"/>
                      <a:pt x="1" y="2"/>
                    </a:cubicBezTo>
                    <a:cubicBezTo>
                      <a:pt x="0" y="2"/>
                      <a:pt x="0" y="2"/>
                      <a:pt x="0" y="1"/>
                    </a:cubicBezTo>
                    <a:cubicBezTo>
                      <a:pt x="0" y="1"/>
                      <a:pt x="0" y="1"/>
                      <a:pt x="0" y="0"/>
                    </a:cubicBezTo>
                    <a:cubicBezTo>
                      <a:pt x="0" y="0"/>
                      <a:pt x="0" y="0"/>
                      <a:pt x="1" y="0"/>
                    </a:cubicBezTo>
                    <a:cubicBezTo>
                      <a:pt x="1" y="0"/>
                      <a:pt x="1" y="0"/>
                      <a:pt x="1" y="0"/>
                    </a:cubicBezTo>
                    <a:cubicBezTo>
                      <a:pt x="2" y="0"/>
                      <a:pt x="2" y="0"/>
                      <a:pt x="2" y="1"/>
                    </a:cubicBezTo>
                    <a:cubicBezTo>
                      <a:pt x="2" y="1"/>
                      <a:pt x="2" y="1"/>
                      <a:pt x="2" y="2"/>
                    </a:cubicBezTo>
                    <a:cubicBezTo>
                      <a:pt x="2" y="2"/>
                      <a:pt x="2" y="2"/>
                      <a:pt x="2" y="2"/>
                    </a:cubicBezTo>
                    <a:cubicBezTo>
                      <a:pt x="2" y="2"/>
                      <a:pt x="2" y="2"/>
                      <a:pt x="2" y="2"/>
                    </a:cubicBezTo>
                    <a:cubicBezTo>
                      <a:pt x="2" y="1"/>
                      <a:pt x="2" y="1"/>
                      <a:pt x="2" y="1"/>
                    </a:cubicBezTo>
                    <a:cubicBezTo>
                      <a:pt x="2" y="0"/>
                      <a:pt x="2" y="0"/>
                      <a:pt x="1" y="0"/>
                    </a:cubicBezTo>
                    <a:cubicBezTo>
                      <a:pt x="1" y="0"/>
                      <a:pt x="1" y="0"/>
                      <a:pt x="1" y="0"/>
                    </a:cubicBezTo>
                    <a:cubicBezTo>
                      <a:pt x="0" y="0"/>
                      <a:pt x="0" y="0"/>
                      <a:pt x="0" y="0"/>
                    </a:cubicBezTo>
                    <a:cubicBezTo>
                      <a:pt x="0" y="1"/>
                      <a:pt x="0" y="1"/>
                      <a:pt x="0" y="1"/>
                    </a:cubicBezTo>
                    <a:cubicBezTo>
                      <a:pt x="0" y="2"/>
                      <a:pt x="0" y="2"/>
                      <a:pt x="1" y="2"/>
                    </a:cubicBezTo>
                    <a:cubicBezTo>
                      <a:pt x="1" y="2"/>
                      <a:pt x="1" y="2"/>
                      <a:pt x="1" y="2"/>
                    </a:cubicBezTo>
                    <a:cubicBezTo>
                      <a:pt x="2" y="2"/>
                      <a:pt x="2" y="2"/>
                      <a:pt x="2"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27" name="Freeform 360"/>
              <p:cNvSpPr>
                <a:spLocks/>
              </p:cNvSpPr>
              <p:nvPr/>
            </p:nvSpPr>
            <p:spPr bwMode="auto">
              <a:xfrm>
                <a:off x="1613" y="1335"/>
                <a:ext cx="4" cy="5"/>
              </a:xfrm>
              <a:custGeom>
                <a:avLst/>
                <a:gdLst>
                  <a:gd name="T0" fmla="*/ 1 w 2"/>
                  <a:gd name="T1" fmla="*/ 1 h 2"/>
                  <a:gd name="T2" fmla="*/ 1 w 2"/>
                  <a:gd name="T3" fmla="*/ 2 h 2"/>
                  <a:gd name="T4" fmla="*/ 0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0" y="1"/>
                      <a:pt x="0" y="1"/>
                      <a:pt x="0" y="1"/>
                    </a:cubicBezTo>
                    <a:cubicBezTo>
                      <a:pt x="0" y="0"/>
                      <a:pt x="1" y="0"/>
                      <a:pt x="1" y="0"/>
                    </a:cubicBezTo>
                    <a:cubicBezTo>
                      <a:pt x="1" y="1"/>
                      <a:pt x="2"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28" name="Freeform 361"/>
              <p:cNvSpPr>
                <a:spLocks/>
              </p:cNvSpPr>
              <p:nvPr/>
            </p:nvSpPr>
            <p:spPr bwMode="auto">
              <a:xfrm>
                <a:off x="1613" y="1335"/>
                <a:ext cx="4" cy="5"/>
              </a:xfrm>
              <a:custGeom>
                <a:avLst/>
                <a:gdLst>
                  <a:gd name="T0" fmla="*/ 1 w 2"/>
                  <a:gd name="T1" fmla="*/ 1 h 2"/>
                  <a:gd name="T2" fmla="*/ 1 w 2"/>
                  <a:gd name="T3" fmla="*/ 1 h 2"/>
                  <a:gd name="T4" fmla="*/ 1 w 2"/>
                  <a:gd name="T5" fmla="*/ 2 h 2"/>
                  <a:gd name="T6" fmla="*/ 1 w 2"/>
                  <a:gd name="T7" fmla="*/ 2 h 2"/>
                  <a:gd name="T8" fmla="*/ 0 w 2"/>
                  <a:gd name="T9" fmla="*/ 1 h 2"/>
                  <a:gd name="T10" fmla="*/ 0 w 2"/>
                  <a:gd name="T11" fmla="*/ 1 h 2"/>
                  <a:gd name="T12" fmla="*/ 1 w 2"/>
                  <a:gd name="T13" fmla="*/ 0 h 2"/>
                  <a:gd name="T14" fmla="*/ 1 w 2"/>
                  <a:gd name="T15" fmla="*/ 0 h 2"/>
                  <a:gd name="T16" fmla="*/ 1 w 2"/>
                  <a:gd name="T17" fmla="*/ 1 h 2"/>
                  <a:gd name="T18" fmla="*/ 1 w 2"/>
                  <a:gd name="T19" fmla="*/ 1 h 2"/>
                  <a:gd name="T20" fmla="*/ 1 w 2"/>
                  <a:gd name="T21" fmla="*/ 1 h 2"/>
                  <a:gd name="T22" fmla="*/ 1 w 2"/>
                  <a:gd name="T23" fmla="*/ 1 h 2"/>
                  <a:gd name="T24" fmla="*/ 1 w 2"/>
                  <a:gd name="T25" fmla="*/ 1 h 2"/>
                  <a:gd name="T26" fmla="*/ 1 w 2"/>
                  <a:gd name="T27" fmla="*/ 0 h 2"/>
                  <a:gd name="T28" fmla="*/ 1 w 2"/>
                  <a:gd name="T29" fmla="*/ 0 h 2"/>
                  <a:gd name="T30" fmla="*/ 0 w 2"/>
                  <a:gd name="T31" fmla="*/ 1 h 2"/>
                  <a:gd name="T32" fmla="*/ 0 w 2"/>
                  <a:gd name="T33" fmla="*/ 1 h 2"/>
                  <a:gd name="T34" fmla="*/ 1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2"/>
                      <a:pt x="1" y="2"/>
                      <a:pt x="1" y="2"/>
                    </a:cubicBezTo>
                    <a:cubicBezTo>
                      <a:pt x="1" y="2"/>
                      <a:pt x="1" y="2"/>
                      <a:pt x="1" y="2"/>
                    </a:cubicBezTo>
                    <a:cubicBezTo>
                      <a:pt x="0" y="2"/>
                      <a:pt x="0" y="1"/>
                      <a:pt x="0" y="1"/>
                    </a:cubicBezTo>
                    <a:cubicBezTo>
                      <a:pt x="0" y="1"/>
                      <a:pt x="0" y="1"/>
                      <a:pt x="0" y="1"/>
                    </a:cubicBezTo>
                    <a:cubicBezTo>
                      <a:pt x="0" y="0"/>
                      <a:pt x="0" y="0"/>
                      <a:pt x="1" y="0"/>
                    </a:cubicBezTo>
                    <a:cubicBezTo>
                      <a:pt x="1" y="0"/>
                      <a:pt x="1" y="0"/>
                      <a:pt x="1" y="0"/>
                    </a:cubicBezTo>
                    <a:cubicBezTo>
                      <a:pt x="1" y="0"/>
                      <a:pt x="1" y="1"/>
                      <a:pt x="1" y="1"/>
                    </a:cubicBezTo>
                    <a:cubicBezTo>
                      <a:pt x="2" y="1"/>
                      <a:pt x="2" y="1"/>
                      <a:pt x="1" y="1"/>
                    </a:cubicBezTo>
                    <a:cubicBezTo>
                      <a:pt x="1" y="1"/>
                      <a:pt x="1" y="1"/>
                      <a:pt x="1" y="1"/>
                    </a:cubicBezTo>
                    <a:cubicBezTo>
                      <a:pt x="1" y="1"/>
                      <a:pt x="1" y="1"/>
                      <a:pt x="1" y="1"/>
                    </a:cubicBezTo>
                    <a:cubicBezTo>
                      <a:pt x="2" y="1"/>
                      <a:pt x="2" y="1"/>
                      <a:pt x="1" y="1"/>
                    </a:cubicBezTo>
                    <a:cubicBezTo>
                      <a:pt x="1" y="1"/>
                      <a:pt x="1" y="0"/>
                      <a:pt x="1" y="0"/>
                    </a:cubicBezTo>
                    <a:cubicBezTo>
                      <a:pt x="1" y="0"/>
                      <a:pt x="1" y="0"/>
                      <a:pt x="1" y="0"/>
                    </a:cubicBezTo>
                    <a:cubicBezTo>
                      <a:pt x="0" y="0"/>
                      <a:pt x="0" y="0"/>
                      <a:pt x="0" y="1"/>
                    </a:cubicBezTo>
                    <a:cubicBezTo>
                      <a:pt x="0" y="1"/>
                      <a:pt x="0" y="1"/>
                      <a:pt x="0" y="1"/>
                    </a:cubicBezTo>
                    <a:cubicBezTo>
                      <a:pt x="0" y="1"/>
                      <a:pt x="0" y="2"/>
                      <a:pt x="1" y="2"/>
                    </a:cubicBezTo>
                    <a:cubicBezTo>
                      <a:pt x="1" y="2"/>
                      <a:pt x="1" y="2"/>
                      <a:pt x="1" y="2"/>
                    </a:cubicBezTo>
                    <a:cubicBezTo>
                      <a:pt x="1" y="2"/>
                      <a:pt x="1" y="2"/>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29" name="Freeform 362"/>
              <p:cNvSpPr>
                <a:spLocks/>
              </p:cNvSpPr>
              <p:nvPr/>
            </p:nvSpPr>
            <p:spPr bwMode="auto">
              <a:xfrm>
                <a:off x="1613" y="1328"/>
                <a:ext cx="4" cy="5"/>
              </a:xfrm>
              <a:custGeom>
                <a:avLst/>
                <a:gdLst>
                  <a:gd name="T0" fmla="*/ 1 w 2"/>
                  <a:gd name="T1" fmla="*/ 1 h 2"/>
                  <a:gd name="T2" fmla="*/ 1 w 2"/>
                  <a:gd name="T3" fmla="*/ 2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0" y="2"/>
                      <a:pt x="0" y="1"/>
                      <a:pt x="0" y="1"/>
                    </a:cubicBezTo>
                    <a:cubicBezTo>
                      <a:pt x="1" y="0"/>
                      <a:pt x="1" y="0"/>
                      <a:pt x="1" y="1"/>
                    </a:cubicBezTo>
                    <a:cubicBezTo>
                      <a:pt x="1" y="1"/>
                      <a:pt x="2"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30" name="Freeform 363"/>
              <p:cNvSpPr>
                <a:spLocks/>
              </p:cNvSpPr>
              <p:nvPr/>
            </p:nvSpPr>
            <p:spPr bwMode="auto">
              <a:xfrm>
                <a:off x="1613" y="1328"/>
                <a:ext cx="4" cy="5"/>
              </a:xfrm>
              <a:custGeom>
                <a:avLst/>
                <a:gdLst>
                  <a:gd name="T0" fmla="*/ 1 w 2"/>
                  <a:gd name="T1" fmla="*/ 1 h 2"/>
                  <a:gd name="T2" fmla="*/ 1 w 2"/>
                  <a:gd name="T3" fmla="*/ 1 h 2"/>
                  <a:gd name="T4" fmla="*/ 1 w 2"/>
                  <a:gd name="T5" fmla="*/ 2 h 2"/>
                  <a:gd name="T6" fmla="*/ 1 w 2"/>
                  <a:gd name="T7" fmla="*/ 2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2 w 2"/>
                  <a:gd name="T23" fmla="*/ 1 h 2"/>
                  <a:gd name="T24" fmla="*/ 2 w 2"/>
                  <a:gd name="T25" fmla="*/ 1 h 2"/>
                  <a:gd name="T26" fmla="*/ 1 w 2"/>
                  <a:gd name="T27" fmla="*/ 1 h 2"/>
                  <a:gd name="T28" fmla="*/ 1 w 2"/>
                  <a:gd name="T29" fmla="*/ 0 h 2"/>
                  <a:gd name="T30" fmla="*/ 0 w 2"/>
                  <a:gd name="T31" fmla="*/ 1 h 2"/>
                  <a:gd name="T32" fmla="*/ 0 w 2"/>
                  <a:gd name="T33" fmla="*/ 1 h 2"/>
                  <a:gd name="T34" fmla="*/ 1 w 2"/>
                  <a:gd name="T35" fmla="*/ 2 h 2"/>
                  <a:gd name="T36" fmla="*/ 1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1" y="1"/>
                      <a:pt x="1" y="1"/>
                      <a:pt x="1" y="1"/>
                    </a:cubicBezTo>
                    <a:cubicBezTo>
                      <a:pt x="1" y="2"/>
                      <a:pt x="1" y="2"/>
                      <a:pt x="1" y="2"/>
                    </a:cubicBezTo>
                    <a:cubicBezTo>
                      <a:pt x="1" y="2"/>
                      <a:pt x="1" y="2"/>
                      <a:pt x="1" y="2"/>
                    </a:cubicBezTo>
                    <a:cubicBezTo>
                      <a:pt x="1" y="2"/>
                      <a:pt x="1" y="1"/>
                      <a:pt x="0" y="1"/>
                    </a:cubicBezTo>
                    <a:cubicBezTo>
                      <a:pt x="0" y="1"/>
                      <a:pt x="0" y="1"/>
                      <a:pt x="0" y="1"/>
                    </a:cubicBezTo>
                    <a:cubicBezTo>
                      <a:pt x="1" y="1"/>
                      <a:pt x="1" y="1"/>
                      <a:pt x="1" y="1"/>
                    </a:cubicBezTo>
                    <a:cubicBezTo>
                      <a:pt x="1" y="0"/>
                      <a:pt x="1" y="1"/>
                      <a:pt x="1" y="1"/>
                    </a:cubicBezTo>
                    <a:cubicBezTo>
                      <a:pt x="1" y="1"/>
                      <a:pt x="1" y="1"/>
                      <a:pt x="1" y="1"/>
                    </a:cubicBezTo>
                    <a:cubicBezTo>
                      <a:pt x="2" y="1"/>
                      <a:pt x="2" y="1"/>
                      <a:pt x="1" y="1"/>
                    </a:cubicBezTo>
                    <a:cubicBezTo>
                      <a:pt x="1" y="1"/>
                      <a:pt x="1" y="1"/>
                      <a:pt x="1" y="1"/>
                    </a:cubicBezTo>
                    <a:cubicBezTo>
                      <a:pt x="2" y="1"/>
                      <a:pt x="2" y="1"/>
                      <a:pt x="2" y="1"/>
                    </a:cubicBezTo>
                    <a:cubicBezTo>
                      <a:pt x="2" y="1"/>
                      <a:pt x="2" y="1"/>
                      <a:pt x="2" y="1"/>
                    </a:cubicBezTo>
                    <a:cubicBezTo>
                      <a:pt x="1" y="1"/>
                      <a:pt x="1" y="1"/>
                      <a:pt x="1" y="1"/>
                    </a:cubicBezTo>
                    <a:cubicBezTo>
                      <a:pt x="1" y="0"/>
                      <a:pt x="1" y="0"/>
                      <a:pt x="1" y="0"/>
                    </a:cubicBezTo>
                    <a:cubicBezTo>
                      <a:pt x="1" y="1"/>
                      <a:pt x="1" y="1"/>
                      <a:pt x="0" y="1"/>
                    </a:cubicBezTo>
                    <a:cubicBezTo>
                      <a:pt x="0" y="1"/>
                      <a:pt x="0" y="1"/>
                      <a:pt x="0" y="1"/>
                    </a:cubicBezTo>
                    <a:cubicBezTo>
                      <a:pt x="1" y="1"/>
                      <a:pt x="1" y="2"/>
                      <a:pt x="1" y="2"/>
                    </a:cubicBezTo>
                    <a:cubicBezTo>
                      <a:pt x="1" y="2"/>
                      <a:pt x="1" y="2"/>
                      <a:pt x="1" y="2"/>
                    </a:cubicBezTo>
                    <a:cubicBezTo>
                      <a:pt x="1" y="2"/>
                      <a:pt x="1" y="2"/>
                      <a:pt x="2" y="1"/>
                    </a:cubicBezTo>
                    <a:lnTo>
                      <a:pt x="1" y="1"/>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31" name="Freeform 364"/>
              <p:cNvSpPr>
                <a:spLocks/>
              </p:cNvSpPr>
              <p:nvPr/>
            </p:nvSpPr>
            <p:spPr bwMode="auto">
              <a:xfrm>
                <a:off x="1570" y="1373"/>
                <a:ext cx="10" cy="9"/>
              </a:xfrm>
              <a:custGeom>
                <a:avLst/>
                <a:gdLst>
                  <a:gd name="T0" fmla="*/ 3 w 4"/>
                  <a:gd name="T1" fmla="*/ 3 h 4"/>
                  <a:gd name="T2" fmla="*/ 1 w 4"/>
                  <a:gd name="T3" fmla="*/ 4 h 4"/>
                  <a:gd name="T4" fmla="*/ 1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2" y="4"/>
                      <a:pt x="1" y="4"/>
                    </a:cubicBezTo>
                    <a:cubicBezTo>
                      <a:pt x="0" y="3"/>
                      <a:pt x="0" y="2"/>
                      <a:pt x="1" y="1"/>
                    </a:cubicBezTo>
                    <a:cubicBezTo>
                      <a:pt x="1" y="0"/>
                      <a:pt x="2" y="0"/>
                      <a:pt x="3" y="1"/>
                    </a:cubicBezTo>
                    <a:cubicBezTo>
                      <a:pt x="4" y="1"/>
                      <a:pt x="4"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32" name="Freeform 365"/>
              <p:cNvSpPr>
                <a:spLocks/>
              </p:cNvSpPr>
              <p:nvPr/>
            </p:nvSpPr>
            <p:spPr bwMode="auto">
              <a:xfrm>
                <a:off x="1570" y="1373"/>
                <a:ext cx="10" cy="9"/>
              </a:xfrm>
              <a:custGeom>
                <a:avLst/>
                <a:gdLst>
                  <a:gd name="T0" fmla="*/ 3 w 4"/>
                  <a:gd name="T1" fmla="*/ 3 h 4"/>
                  <a:gd name="T2" fmla="*/ 3 w 4"/>
                  <a:gd name="T3" fmla="*/ 3 h 4"/>
                  <a:gd name="T4" fmla="*/ 2 w 4"/>
                  <a:gd name="T5" fmla="*/ 4 h 4"/>
                  <a:gd name="T6" fmla="*/ 1 w 4"/>
                  <a:gd name="T7" fmla="*/ 3 h 4"/>
                  <a:gd name="T8" fmla="*/ 1 w 4"/>
                  <a:gd name="T9" fmla="*/ 2 h 4"/>
                  <a:gd name="T10" fmla="*/ 1 w 4"/>
                  <a:gd name="T11" fmla="*/ 1 h 4"/>
                  <a:gd name="T12" fmla="*/ 2 w 4"/>
                  <a:gd name="T13" fmla="*/ 0 h 4"/>
                  <a:gd name="T14" fmla="*/ 3 w 4"/>
                  <a:gd name="T15" fmla="*/ 1 h 4"/>
                  <a:gd name="T16" fmla="*/ 4 w 4"/>
                  <a:gd name="T17" fmla="*/ 2 h 4"/>
                  <a:gd name="T18" fmla="*/ 3 w 4"/>
                  <a:gd name="T19" fmla="*/ 3 h 4"/>
                  <a:gd name="T20" fmla="*/ 3 w 4"/>
                  <a:gd name="T21" fmla="*/ 3 h 4"/>
                  <a:gd name="T22" fmla="*/ 3 w 4"/>
                  <a:gd name="T23" fmla="*/ 3 h 4"/>
                  <a:gd name="T24" fmla="*/ 4 w 4"/>
                  <a:gd name="T25" fmla="*/ 2 h 4"/>
                  <a:gd name="T26" fmla="*/ 3 w 4"/>
                  <a:gd name="T27" fmla="*/ 1 h 4"/>
                  <a:gd name="T28" fmla="*/ 2 w 4"/>
                  <a:gd name="T29" fmla="*/ 0 h 4"/>
                  <a:gd name="T30" fmla="*/ 1 w 4"/>
                  <a:gd name="T31" fmla="*/ 1 h 4"/>
                  <a:gd name="T32" fmla="*/ 1 w 4"/>
                  <a:gd name="T33" fmla="*/ 2 h 4"/>
                  <a:gd name="T34" fmla="*/ 1 w 4"/>
                  <a:gd name="T35" fmla="*/ 4 h 4"/>
                  <a:gd name="T36" fmla="*/ 2 w 4"/>
                  <a:gd name="T37" fmla="*/ 4 h 4"/>
                  <a:gd name="T38" fmla="*/ 3 w 4"/>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3" y="3"/>
                    </a:moveTo>
                    <a:cubicBezTo>
                      <a:pt x="3" y="3"/>
                      <a:pt x="3" y="3"/>
                      <a:pt x="3" y="3"/>
                    </a:cubicBezTo>
                    <a:cubicBezTo>
                      <a:pt x="3" y="4"/>
                      <a:pt x="3" y="4"/>
                      <a:pt x="2" y="4"/>
                    </a:cubicBezTo>
                    <a:cubicBezTo>
                      <a:pt x="2" y="4"/>
                      <a:pt x="2" y="4"/>
                      <a:pt x="1" y="3"/>
                    </a:cubicBezTo>
                    <a:cubicBezTo>
                      <a:pt x="1" y="3"/>
                      <a:pt x="1" y="3"/>
                      <a:pt x="1" y="2"/>
                    </a:cubicBezTo>
                    <a:cubicBezTo>
                      <a:pt x="0" y="2"/>
                      <a:pt x="1" y="1"/>
                      <a:pt x="1" y="1"/>
                    </a:cubicBezTo>
                    <a:cubicBezTo>
                      <a:pt x="1" y="1"/>
                      <a:pt x="1" y="0"/>
                      <a:pt x="2" y="0"/>
                    </a:cubicBezTo>
                    <a:cubicBezTo>
                      <a:pt x="2" y="0"/>
                      <a:pt x="3" y="0"/>
                      <a:pt x="3" y="1"/>
                    </a:cubicBezTo>
                    <a:cubicBezTo>
                      <a:pt x="3" y="1"/>
                      <a:pt x="4" y="1"/>
                      <a:pt x="4" y="2"/>
                    </a:cubicBezTo>
                    <a:cubicBezTo>
                      <a:pt x="4" y="2"/>
                      <a:pt x="4" y="3"/>
                      <a:pt x="3" y="3"/>
                    </a:cubicBezTo>
                    <a:cubicBezTo>
                      <a:pt x="3" y="3"/>
                      <a:pt x="3" y="3"/>
                      <a:pt x="3" y="3"/>
                    </a:cubicBezTo>
                    <a:cubicBezTo>
                      <a:pt x="3" y="3"/>
                      <a:pt x="3" y="3"/>
                      <a:pt x="3" y="3"/>
                    </a:cubicBezTo>
                    <a:cubicBezTo>
                      <a:pt x="4" y="3"/>
                      <a:pt x="4" y="2"/>
                      <a:pt x="4" y="2"/>
                    </a:cubicBezTo>
                    <a:cubicBezTo>
                      <a:pt x="4" y="1"/>
                      <a:pt x="3" y="1"/>
                      <a:pt x="3" y="1"/>
                    </a:cubicBezTo>
                    <a:cubicBezTo>
                      <a:pt x="3" y="0"/>
                      <a:pt x="2" y="0"/>
                      <a:pt x="2" y="0"/>
                    </a:cubicBezTo>
                    <a:cubicBezTo>
                      <a:pt x="1" y="0"/>
                      <a:pt x="1" y="1"/>
                      <a:pt x="1" y="1"/>
                    </a:cubicBezTo>
                    <a:cubicBezTo>
                      <a:pt x="1" y="1"/>
                      <a:pt x="0" y="2"/>
                      <a:pt x="1" y="2"/>
                    </a:cubicBezTo>
                    <a:cubicBezTo>
                      <a:pt x="1" y="3"/>
                      <a:pt x="1" y="3"/>
                      <a:pt x="1" y="4"/>
                    </a:cubicBezTo>
                    <a:cubicBezTo>
                      <a:pt x="2" y="4"/>
                      <a:pt x="2" y="4"/>
                      <a:pt x="2" y="4"/>
                    </a:cubicBezTo>
                    <a:cubicBezTo>
                      <a:pt x="3" y="4"/>
                      <a:pt x="3" y="4"/>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33" name="Freeform 366"/>
              <p:cNvSpPr>
                <a:spLocks/>
              </p:cNvSpPr>
              <p:nvPr/>
            </p:nvSpPr>
            <p:spPr bwMode="auto">
              <a:xfrm>
                <a:off x="1613" y="1323"/>
                <a:ext cx="2" cy="3"/>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0"/>
                      <a:pt x="0" y="0"/>
                    </a:cubicBezTo>
                    <a:cubicBezTo>
                      <a:pt x="0" y="0"/>
                      <a:pt x="1" y="0"/>
                      <a:pt x="1" y="0"/>
                    </a:cubicBezTo>
                    <a:cubicBezTo>
                      <a:pt x="1" y="0"/>
                      <a:pt x="1"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34" name="Freeform 367"/>
              <p:cNvSpPr>
                <a:spLocks/>
              </p:cNvSpPr>
              <p:nvPr/>
            </p:nvSpPr>
            <p:spPr bwMode="auto">
              <a:xfrm>
                <a:off x="1613" y="1323"/>
                <a:ext cx="2"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1"/>
                    </a:cubicBezTo>
                    <a:cubicBezTo>
                      <a:pt x="0" y="1"/>
                      <a:pt x="0" y="1"/>
                      <a:pt x="0" y="0"/>
                    </a:cubicBezTo>
                    <a:cubicBezTo>
                      <a:pt x="0" y="0"/>
                      <a:pt x="0" y="0"/>
                      <a:pt x="0" y="0"/>
                    </a:cubicBezTo>
                    <a:cubicBezTo>
                      <a:pt x="0" y="0"/>
                      <a:pt x="0"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35" name="Freeform 368"/>
              <p:cNvSpPr>
                <a:spLocks/>
              </p:cNvSpPr>
              <p:nvPr/>
            </p:nvSpPr>
            <p:spPr bwMode="auto">
              <a:xfrm>
                <a:off x="1561" y="1377"/>
                <a:ext cx="7" cy="8"/>
              </a:xfrm>
              <a:custGeom>
                <a:avLst/>
                <a:gdLst>
                  <a:gd name="T0" fmla="*/ 2 w 3"/>
                  <a:gd name="T1" fmla="*/ 3 h 3"/>
                  <a:gd name="T2" fmla="*/ 1 w 3"/>
                  <a:gd name="T3" fmla="*/ 3 h 3"/>
                  <a:gd name="T4" fmla="*/ 0 w 3"/>
                  <a:gd name="T5" fmla="*/ 0 h 3"/>
                  <a:gd name="T6" fmla="*/ 2 w 3"/>
                  <a:gd name="T7" fmla="*/ 0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1" y="3"/>
                      <a:pt x="1" y="3"/>
                    </a:cubicBezTo>
                    <a:cubicBezTo>
                      <a:pt x="0" y="2"/>
                      <a:pt x="0" y="1"/>
                      <a:pt x="0" y="0"/>
                    </a:cubicBezTo>
                    <a:cubicBezTo>
                      <a:pt x="1" y="0"/>
                      <a:pt x="2" y="0"/>
                      <a:pt x="2" y="0"/>
                    </a:cubicBezTo>
                    <a:cubicBezTo>
                      <a:pt x="3" y="1"/>
                      <a:pt x="3"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36" name="Freeform 369"/>
              <p:cNvSpPr>
                <a:spLocks/>
              </p:cNvSpPr>
              <p:nvPr/>
            </p:nvSpPr>
            <p:spPr bwMode="auto">
              <a:xfrm>
                <a:off x="1561" y="1377"/>
                <a:ext cx="7" cy="8"/>
              </a:xfrm>
              <a:custGeom>
                <a:avLst/>
                <a:gdLst>
                  <a:gd name="T0" fmla="*/ 2 w 3"/>
                  <a:gd name="T1" fmla="*/ 3 h 3"/>
                  <a:gd name="T2" fmla="*/ 2 w 3"/>
                  <a:gd name="T3" fmla="*/ 3 h 3"/>
                  <a:gd name="T4" fmla="*/ 2 w 3"/>
                  <a:gd name="T5" fmla="*/ 3 h 3"/>
                  <a:gd name="T6" fmla="*/ 1 w 3"/>
                  <a:gd name="T7" fmla="*/ 3 h 3"/>
                  <a:gd name="T8" fmla="*/ 0 w 3"/>
                  <a:gd name="T9" fmla="*/ 2 h 3"/>
                  <a:gd name="T10" fmla="*/ 0 w 3"/>
                  <a:gd name="T11" fmla="*/ 0 h 3"/>
                  <a:gd name="T12" fmla="*/ 1 w 3"/>
                  <a:gd name="T13" fmla="*/ 0 h 3"/>
                  <a:gd name="T14" fmla="*/ 2 w 3"/>
                  <a:gd name="T15" fmla="*/ 0 h 3"/>
                  <a:gd name="T16" fmla="*/ 3 w 3"/>
                  <a:gd name="T17" fmla="*/ 1 h 3"/>
                  <a:gd name="T18" fmla="*/ 2 w 3"/>
                  <a:gd name="T19" fmla="*/ 3 h 3"/>
                  <a:gd name="T20" fmla="*/ 2 w 3"/>
                  <a:gd name="T21" fmla="*/ 3 h 3"/>
                  <a:gd name="T22" fmla="*/ 2 w 3"/>
                  <a:gd name="T23" fmla="*/ 3 h 3"/>
                  <a:gd name="T24" fmla="*/ 3 w 3"/>
                  <a:gd name="T25" fmla="*/ 1 h 3"/>
                  <a:gd name="T26" fmla="*/ 2 w 3"/>
                  <a:gd name="T27" fmla="*/ 0 h 3"/>
                  <a:gd name="T28" fmla="*/ 1 w 3"/>
                  <a:gd name="T29" fmla="*/ 0 h 3"/>
                  <a:gd name="T30" fmla="*/ 0 w 3"/>
                  <a:gd name="T31" fmla="*/ 0 h 3"/>
                  <a:gd name="T32" fmla="*/ 0 w 3"/>
                  <a:gd name="T33" fmla="*/ 2 h 3"/>
                  <a:gd name="T34" fmla="*/ 1 w 3"/>
                  <a:gd name="T35" fmla="*/ 3 h 3"/>
                  <a:gd name="T36" fmla="*/ 2 w 3"/>
                  <a:gd name="T37" fmla="*/ 3 h 3"/>
                  <a:gd name="T38" fmla="*/ 2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2" y="3"/>
                    </a:moveTo>
                    <a:cubicBezTo>
                      <a:pt x="2" y="3"/>
                      <a:pt x="2" y="3"/>
                      <a:pt x="2" y="3"/>
                    </a:cubicBezTo>
                    <a:cubicBezTo>
                      <a:pt x="2" y="3"/>
                      <a:pt x="2" y="3"/>
                      <a:pt x="2" y="3"/>
                    </a:cubicBezTo>
                    <a:cubicBezTo>
                      <a:pt x="1" y="3"/>
                      <a:pt x="1" y="3"/>
                      <a:pt x="1" y="3"/>
                    </a:cubicBezTo>
                    <a:cubicBezTo>
                      <a:pt x="0" y="2"/>
                      <a:pt x="0" y="2"/>
                      <a:pt x="0" y="2"/>
                    </a:cubicBezTo>
                    <a:cubicBezTo>
                      <a:pt x="0" y="1"/>
                      <a:pt x="0" y="1"/>
                      <a:pt x="0" y="0"/>
                    </a:cubicBezTo>
                    <a:cubicBezTo>
                      <a:pt x="0" y="0"/>
                      <a:pt x="1" y="0"/>
                      <a:pt x="1" y="0"/>
                    </a:cubicBezTo>
                    <a:cubicBezTo>
                      <a:pt x="1" y="0"/>
                      <a:pt x="2" y="0"/>
                      <a:pt x="2" y="0"/>
                    </a:cubicBezTo>
                    <a:cubicBezTo>
                      <a:pt x="2" y="1"/>
                      <a:pt x="3" y="1"/>
                      <a:pt x="3" y="1"/>
                    </a:cubicBezTo>
                    <a:cubicBezTo>
                      <a:pt x="3" y="2"/>
                      <a:pt x="3" y="2"/>
                      <a:pt x="2" y="3"/>
                    </a:cubicBezTo>
                    <a:cubicBezTo>
                      <a:pt x="2" y="3"/>
                      <a:pt x="2" y="3"/>
                      <a:pt x="2" y="3"/>
                    </a:cubicBezTo>
                    <a:cubicBezTo>
                      <a:pt x="2" y="3"/>
                      <a:pt x="2" y="3"/>
                      <a:pt x="2" y="3"/>
                    </a:cubicBezTo>
                    <a:cubicBezTo>
                      <a:pt x="3" y="2"/>
                      <a:pt x="3" y="2"/>
                      <a:pt x="3" y="1"/>
                    </a:cubicBezTo>
                    <a:cubicBezTo>
                      <a:pt x="3" y="1"/>
                      <a:pt x="2" y="0"/>
                      <a:pt x="2" y="0"/>
                    </a:cubicBezTo>
                    <a:cubicBezTo>
                      <a:pt x="2" y="0"/>
                      <a:pt x="1" y="0"/>
                      <a:pt x="1" y="0"/>
                    </a:cubicBezTo>
                    <a:cubicBezTo>
                      <a:pt x="1" y="0"/>
                      <a:pt x="0" y="0"/>
                      <a:pt x="0" y="0"/>
                    </a:cubicBezTo>
                    <a:cubicBezTo>
                      <a:pt x="0" y="1"/>
                      <a:pt x="0" y="1"/>
                      <a:pt x="0" y="2"/>
                    </a:cubicBezTo>
                    <a:cubicBezTo>
                      <a:pt x="0" y="2"/>
                      <a:pt x="0" y="2"/>
                      <a:pt x="1" y="3"/>
                    </a:cubicBezTo>
                    <a:cubicBezTo>
                      <a:pt x="1" y="3"/>
                      <a:pt x="1" y="3"/>
                      <a:pt x="2" y="3"/>
                    </a:cubicBezTo>
                    <a:cubicBezTo>
                      <a:pt x="2" y="3"/>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37" name="Freeform 370"/>
              <p:cNvSpPr>
                <a:spLocks/>
              </p:cNvSpPr>
              <p:nvPr/>
            </p:nvSpPr>
            <p:spPr bwMode="auto">
              <a:xfrm>
                <a:off x="1549" y="1377"/>
                <a:ext cx="7" cy="10"/>
              </a:xfrm>
              <a:custGeom>
                <a:avLst/>
                <a:gdLst>
                  <a:gd name="T0" fmla="*/ 3 w 3"/>
                  <a:gd name="T1" fmla="*/ 3 h 4"/>
                  <a:gd name="T2" fmla="*/ 1 w 3"/>
                  <a:gd name="T3" fmla="*/ 3 h 4"/>
                  <a:gd name="T4" fmla="*/ 1 w 3"/>
                  <a:gd name="T5" fmla="*/ 1 h 4"/>
                  <a:gd name="T6" fmla="*/ 2 w 3"/>
                  <a:gd name="T7" fmla="*/ 1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2" y="4"/>
                      <a:pt x="1" y="4"/>
                      <a:pt x="1" y="3"/>
                    </a:cubicBezTo>
                    <a:cubicBezTo>
                      <a:pt x="0" y="2"/>
                      <a:pt x="0" y="2"/>
                      <a:pt x="1" y="1"/>
                    </a:cubicBezTo>
                    <a:cubicBezTo>
                      <a:pt x="1" y="0"/>
                      <a:pt x="2" y="0"/>
                      <a:pt x="2" y="1"/>
                    </a:cubicBezTo>
                    <a:cubicBezTo>
                      <a:pt x="3" y="1"/>
                      <a:pt x="3" y="2"/>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38" name="Freeform 371"/>
              <p:cNvSpPr>
                <a:spLocks/>
              </p:cNvSpPr>
              <p:nvPr/>
            </p:nvSpPr>
            <p:spPr bwMode="auto">
              <a:xfrm>
                <a:off x="1549" y="1377"/>
                <a:ext cx="7" cy="8"/>
              </a:xfrm>
              <a:custGeom>
                <a:avLst/>
                <a:gdLst>
                  <a:gd name="T0" fmla="*/ 3 w 3"/>
                  <a:gd name="T1" fmla="*/ 3 h 3"/>
                  <a:gd name="T2" fmla="*/ 3 w 3"/>
                  <a:gd name="T3" fmla="*/ 3 h 3"/>
                  <a:gd name="T4" fmla="*/ 2 w 3"/>
                  <a:gd name="T5" fmla="*/ 3 h 3"/>
                  <a:gd name="T6" fmla="*/ 1 w 3"/>
                  <a:gd name="T7" fmla="*/ 3 h 3"/>
                  <a:gd name="T8" fmla="*/ 0 w 3"/>
                  <a:gd name="T9" fmla="*/ 2 h 3"/>
                  <a:gd name="T10" fmla="*/ 1 w 3"/>
                  <a:gd name="T11" fmla="*/ 1 h 3"/>
                  <a:gd name="T12" fmla="*/ 2 w 3"/>
                  <a:gd name="T13" fmla="*/ 0 h 3"/>
                  <a:gd name="T14" fmla="*/ 2 w 3"/>
                  <a:gd name="T15" fmla="*/ 1 h 3"/>
                  <a:gd name="T16" fmla="*/ 3 w 3"/>
                  <a:gd name="T17" fmla="*/ 2 h 3"/>
                  <a:gd name="T18" fmla="*/ 3 w 3"/>
                  <a:gd name="T19" fmla="*/ 3 h 3"/>
                  <a:gd name="T20" fmla="*/ 3 w 3"/>
                  <a:gd name="T21" fmla="*/ 3 h 3"/>
                  <a:gd name="T22" fmla="*/ 3 w 3"/>
                  <a:gd name="T23" fmla="*/ 3 h 3"/>
                  <a:gd name="T24" fmla="*/ 3 w 3"/>
                  <a:gd name="T25" fmla="*/ 2 h 3"/>
                  <a:gd name="T26" fmla="*/ 2 w 3"/>
                  <a:gd name="T27" fmla="*/ 1 h 3"/>
                  <a:gd name="T28" fmla="*/ 2 w 3"/>
                  <a:gd name="T29" fmla="*/ 0 h 3"/>
                  <a:gd name="T30" fmla="*/ 1 w 3"/>
                  <a:gd name="T31" fmla="*/ 1 h 3"/>
                  <a:gd name="T32" fmla="*/ 0 w 3"/>
                  <a:gd name="T33" fmla="*/ 2 h 3"/>
                  <a:gd name="T34" fmla="*/ 1 w 3"/>
                  <a:gd name="T35" fmla="*/ 3 h 3"/>
                  <a:gd name="T36" fmla="*/ 2 w 3"/>
                  <a:gd name="T37" fmla="*/ 3 h 3"/>
                  <a:gd name="T38" fmla="*/ 3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3"/>
                    </a:moveTo>
                    <a:cubicBezTo>
                      <a:pt x="3" y="3"/>
                      <a:pt x="3" y="3"/>
                      <a:pt x="3" y="3"/>
                    </a:cubicBezTo>
                    <a:cubicBezTo>
                      <a:pt x="2" y="3"/>
                      <a:pt x="2" y="3"/>
                      <a:pt x="2" y="3"/>
                    </a:cubicBezTo>
                    <a:cubicBezTo>
                      <a:pt x="1" y="3"/>
                      <a:pt x="1" y="3"/>
                      <a:pt x="1" y="3"/>
                    </a:cubicBezTo>
                    <a:cubicBezTo>
                      <a:pt x="1" y="3"/>
                      <a:pt x="0" y="2"/>
                      <a:pt x="0" y="2"/>
                    </a:cubicBezTo>
                    <a:cubicBezTo>
                      <a:pt x="0" y="2"/>
                      <a:pt x="1" y="1"/>
                      <a:pt x="1" y="1"/>
                    </a:cubicBezTo>
                    <a:cubicBezTo>
                      <a:pt x="1" y="1"/>
                      <a:pt x="1" y="0"/>
                      <a:pt x="2" y="0"/>
                    </a:cubicBezTo>
                    <a:cubicBezTo>
                      <a:pt x="2" y="0"/>
                      <a:pt x="2" y="1"/>
                      <a:pt x="2" y="1"/>
                    </a:cubicBezTo>
                    <a:cubicBezTo>
                      <a:pt x="3" y="1"/>
                      <a:pt x="3" y="2"/>
                      <a:pt x="3" y="2"/>
                    </a:cubicBezTo>
                    <a:cubicBezTo>
                      <a:pt x="3" y="2"/>
                      <a:pt x="3" y="3"/>
                      <a:pt x="3" y="3"/>
                    </a:cubicBezTo>
                    <a:cubicBezTo>
                      <a:pt x="3" y="3"/>
                      <a:pt x="3" y="3"/>
                      <a:pt x="3" y="3"/>
                    </a:cubicBezTo>
                    <a:cubicBezTo>
                      <a:pt x="3" y="3"/>
                      <a:pt x="3" y="3"/>
                      <a:pt x="3" y="3"/>
                    </a:cubicBezTo>
                    <a:cubicBezTo>
                      <a:pt x="3" y="3"/>
                      <a:pt x="3" y="2"/>
                      <a:pt x="3" y="2"/>
                    </a:cubicBezTo>
                    <a:cubicBezTo>
                      <a:pt x="3" y="2"/>
                      <a:pt x="3" y="1"/>
                      <a:pt x="2" y="1"/>
                    </a:cubicBezTo>
                    <a:cubicBezTo>
                      <a:pt x="2" y="1"/>
                      <a:pt x="2" y="0"/>
                      <a:pt x="2" y="0"/>
                    </a:cubicBezTo>
                    <a:cubicBezTo>
                      <a:pt x="1" y="0"/>
                      <a:pt x="1" y="1"/>
                      <a:pt x="1" y="1"/>
                    </a:cubicBezTo>
                    <a:cubicBezTo>
                      <a:pt x="1" y="1"/>
                      <a:pt x="0" y="2"/>
                      <a:pt x="0" y="2"/>
                    </a:cubicBezTo>
                    <a:cubicBezTo>
                      <a:pt x="0" y="2"/>
                      <a:pt x="1" y="3"/>
                      <a:pt x="1" y="3"/>
                    </a:cubicBezTo>
                    <a:cubicBezTo>
                      <a:pt x="1" y="3"/>
                      <a:pt x="1" y="3"/>
                      <a:pt x="2" y="3"/>
                    </a:cubicBezTo>
                    <a:cubicBezTo>
                      <a:pt x="2" y="3"/>
                      <a:pt x="2"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39" name="Freeform 372"/>
              <p:cNvSpPr>
                <a:spLocks/>
              </p:cNvSpPr>
              <p:nvPr/>
            </p:nvSpPr>
            <p:spPr bwMode="auto">
              <a:xfrm>
                <a:off x="1542" y="1380"/>
                <a:ext cx="4" cy="5"/>
              </a:xfrm>
              <a:custGeom>
                <a:avLst/>
                <a:gdLst>
                  <a:gd name="T0" fmla="*/ 1 w 2"/>
                  <a:gd name="T1" fmla="*/ 2 h 2"/>
                  <a:gd name="T2" fmla="*/ 0 w 2"/>
                  <a:gd name="T3" fmla="*/ 2 h 2"/>
                  <a:gd name="T4" fmla="*/ 0 w 2"/>
                  <a:gd name="T5" fmla="*/ 0 h 2"/>
                  <a:gd name="T6" fmla="*/ 1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0" y="2"/>
                      <a:pt x="0" y="2"/>
                    </a:cubicBezTo>
                    <a:cubicBezTo>
                      <a:pt x="0" y="1"/>
                      <a:pt x="0" y="0"/>
                      <a:pt x="0" y="0"/>
                    </a:cubicBezTo>
                    <a:cubicBezTo>
                      <a:pt x="0" y="0"/>
                      <a:pt x="1" y="0"/>
                      <a:pt x="1" y="0"/>
                    </a:cubicBezTo>
                    <a:cubicBezTo>
                      <a:pt x="2" y="0"/>
                      <a:pt x="2"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40" name="Freeform 373"/>
              <p:cNvSpPr>
                <a:spLocks/>
              </p:cNvSpPr>
              <p:nvPr/>
            </p:nvSpPr>
            <p:spPr bwMode="auto">
              <a:xfrm>
                <a:off x="1542" y="1380"/>
                <a:ext cx="4" cy="5"/>
              </a:xfrm>
              <a:custGeom>
                <a:avLst/>
                <a:gdLst>
                  <a:gd name="T0" fmla="*/ 1 w 2"/>
                  <a:gd name="T1" fmla="*/ 2 h 2"/>
                  <a:gd name="T2" fmla="*/ 1 w 2"/>
                  <a:gd name="T3" fmla="*/ 2 h 2"/>
                  <a:gd name="T4" fmla="*/ 1 w 2"/>
                  <a:gd name="T5" fmla="*/ 2 h 2"/>
                  <a:gd name="T6" fmla="*/ 0 w 2"/>
                  <a:gd name="T7" fmla="*/ 2 h 2"/>
                  <a:gd name="T8" fmla="*/ 0 w 2"/>
                  <a:gd name="T9" fmla="*/ 1 h 2"/>
                  <a:gd name="T10" fmla="*/ 0 w 2"/>
                  <a:gd name="T11" fmla="*/ 0 h 2"/>
                  <a:gd name="T12" fmla="*/ 1 w 2"/>
                  <a:gd name="T13" fmla="*/ 0 h 2"/>
                  <a:gd name="T14" fmla="*/ 1 w 2"/>
                  <a:gd name="T15" fmla="*/ 0 h 2"/>
                  <a:gd name="T16" fmla="*/ 1 w 2"/>
                  <a:gd name="T17" fmla="*/ 1 h 2"/>
                  <a:gd name="T18" fmla="*/ 1 w 2"/>
                  <a:gd name="T19" fmla="*/ 2 h 2"/>
                  <a:gd name="T20" fmla="*/ 1 w 2"/>
                  <a:gd name="T21" fmla="*/ 2 h 2"/>
                  <a:gd name="T22" fmla="*/ 1 w 2"/>
                  <a:gd name="T23" fmla="*/ 2 h 2"/>
                  <a:gd name="T24" fmla="*/ 2 w 2"/>
                  <a:gd name="T25" fmla="*/ 1 h 2"/>
                  <a:gd name="T26" fmla="*/ 1 w 2"/>
                  <a:gd name="T27" fmla="*/ 0 h 2"/>
                  <a:gd name="T28" fmla="*/ 1 w 2"/>
                  <a:gd name="T29" fmla="*/ 0 h 2"/>
                  <a:gd name="T30" fmla="*/ 0 w 2"/>
                  <a:gd name="T31" fmla="*/ 0 h 2"/>
                  <a:gd name="T32" fmla="*/ 0 w 2"/>
                  <a:gd name="T33" fmla="*/ 1 h 2"/>
                  <a:gd name="T34" fmla="*/ 0 w 2"/>
                  <a:gd name="T35" fmla="*/ 2 h 2"/>
                  <a:gd name="T36" fmla="*/ 1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1" y="2"/>
                      <a:pt x="1" y="2"/>
                    </a:cubicBezTo>
                    <a:cubicBezTo>
                      <a:pt x="0" y="2"/>
                      <a:pt x="0" y="2"/>
                      <a:pt x="0" y="2"/>
                    </a:cubicBezTo>
                    <a:cubicBezTo>
                      <a:pt x="0" y="1"/>
                      <a:pt x="0" y="1"/>
                      <a:pt x="0" y="1"/>
                    </a:cubicBezTo>
                    <a:cubicBezTo>
                      <a:pt x="0" y="0"/>
                      <a:pt x="0" y="0"/>
                      <a:pt x="0" y="0"/>
                    </a:cubicBezTo>
                    <a:cubicBezTo>
                      <a:pt x="0" y="0"/>
                      <a:pt x="0" y="0"/>
                      <a:pt x="1" y="0"/>
                    </a:cubicBezTo>
                    <a:cubicBezTo>
                      <a:pt x="1" y="0"/>
                      <a:pt x="1" y="0"/>
                      <a:pt x="1" y="0"/>
                    </a:cubicBezTo>
                    <a:cubicBezTo>
                      <a:pt x="1" y="0"/>
                      <a:pt x="1" y="1"/>
                      <a:pt x="1" y="1"/>
                    </a:cubicBezTo>
                    <a:cubicBezTo>
                      <a:pt x="1" y="1"/>
                      <a:pt x="1" y="1"/>
                      <a:pt x="1" y="2"/>
                    </a:cubicBezTo>
                    <a:cubicBezTo>
                      <a:pt x="1" y="2"/>
                      <a:pt x="1" y="2"/>
                      <a:pt x="1" y="2"/>
                    </a:cubicBezTo>
                    <a:cubicBezTo>
                      <a:pt x="1" y="2"/>
                      <a:pt x="1" y="2"/>
                      <a:pt x="1" y="2"/>
                    </a:cubicBezTo>
                    <a:cubicBezTo>
                      <a:pt x="1" y="1"/>
                      <a:pt x="2" y="1"/>
                      <a:pt x="2" y="1"/>
                    </a:cubicBezTo>
                    <a:cubicBezTo>
                      <a:pt x="2" y="1"/>
                      <a:pt x="1" y="0"/>
                      <a:pt x="1" y="0"/>
                    </a:cubicBezTo>
                    <a:cubicBezTo>
                      <a:pt x="1" y="0"/>
                      <a:pt x="1" y="0"/>
                      <a:pt x="1" y="0"/>
                    </a:cubicBezTo>
                    <a:cubicBezTo>
                      <a:pt x="0" y="0"/>
                      <a:pt x="0" y="0"/>
                      <a:pt x="0" y="0"/>
                    </a:cubicBezTo>
                    <a:cubicBezTo>
                      <a:pt x="0" y="0"/>
                      <a:pt x="0" y="0"/>
                      <a:pt x="0" y="1"/>
                    </a:cubicBezTo>
                    <a:cubicBezTo>
                      <a:pt x="0" y="1"/>
                      <a:pt x="0" y="1"/>
                      <a:pt x="0" y="2"/>
                    </a:cubicBezTo>
                    <a:cubicBezTo>
                      <a:pt x="0" y="2"/>
                      <a:pt x="0" y="2"/>
                      <a:pt x="1"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41" name="Freeform 374"/>
              <p:cNvSpPr>
                <a:spLocks/>
              </p:cNvSpPr>
              <p:nvPr/>
            </p:nvSpPr>
            <p:spPr bwMode="auto">
              <a:xfrm>
                <a:off x="925" y="1132"/>
                <a:ext cx="69" cy="106"/>
              </a:xfrm>
              <a:custGeom>
                <a:avLst/>
                <a:gdLst>
                  <a:gd name="T0" fmla="*/ 14 w 29"/>
                  <a:gd name="T1" fmla="*/ 44 h 45"/>
                  <a:gd name="T2" fmla="*/ 15 w 29"/>
                  <a:gd name="T3" fmla="*/ 16 h 45"/>
                  <a:gd name="T4" fmla="*/ 15 w 29"/>
                  <a:gd name="T5" fmla="*/ 45 h 45"/>
                  <a:gd name="T6" fmla="*/ 29 w 29"/>
                  <a:gd name="T7" fmla="*/ 0 h 45"/>
                  <a:gd name="T8" fmla="*/ 11 w 29"/>
                  <a:gd name="T9" fmla="*/ 39 h 45"/>
                  <a:gd name="T10" fmla="*/ 14 w 29"/>
                  <a:gd name="T11" fmla="*/ 44 h 45"/>
                </a:gdLst>
                <a:ahLst/>
                <a:cxnLst>
                  <a:cxn ang="0">
                    <a:pos x="T0" y="T1"/>
                  </a:cxn>
                  <a:cxn ang="0">
                    <a:pos x="T2" y="T3"/>
                  </a:cxn>
                  <a:cxn ang="0">
                    <a:pos x="T4" y="T5"/>
                  </a:cxn>
                  <a:cxn ang="0">
                    <a:pos x="T6" y="T7"/>
                  </a:cxn>
                  <a:cxn ang="0">
                    <a:pos x="T8" y="T9"/>
                  </a:cxn>
                  <a:cxn ang="0">
                    <a:pos x="T10" y="T11"/>
                  </a:cxn>
                </a:cxnLst>
                <a:rect l="0" t="0" r="r" b="b"/>
                <a:pathLst>
                  <a:path w="29" h="45">
                    <a:moveTo>
                      <a:pt x="14" y="44"/>
                    </a:moveTo>
                    <a:cubicBezTo>
                      <a:pt x="11" y="34"/>
                      <a:pt x="9" y="24"/>
                      <a:pt x="15" y="16"/>
                    </a:cubicBezTo>
                    <a:cubicBezTo>
                      <a:pt x="12" y="26"/>
                      <a:pt x="14" y="34"/>
                      <a:pt x="15" y="45"/>
                    </a:cubicBezTo>
                    <a:cubicBezTo>
                      <a:pt x="19" y="29"/>
                      <a:pt x="17" y="9"/>
                      <a:pt x="29" y="0"/>
                    </a:cubicBezTo>
                    <a:cubicBezTo>
                      <a:pt x="17" y="6"/>
                      <a:pt x="0" y="18"/>
                      <a:pt x="11" y="39"/>
                    </a:cubicBezTo>
                    <a:cubicBezTo>
                      <a:pt x="12" y="42"/>
                      <a:pt x="14" y="44"/>
                      <a:pt x="14" y="4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42" name="Freeform 375"/>
              <p:cNvSpPr>
                <a:spLocks/>
              </p:cNvSpPr>
              <p:nvPr/>
            </p:nvSpPr>
            <p:spPr bwMode="auto">
              <a:xfrm>
                <a:off x="876" y="1125"/>
                <a:ext cx="59" cy="85"/>
              </a:xfrm>
              <a:custGeom>
                <a:avLst/>
                <a:gdLst>
                  <a:gd name="T0" fmla="*/ 22 w 25"/>
                  <a:gd name="T1" fmla="*/ 32 h 36"/>
                  <a:gd name="T2" fmla="*/ 10 w 25"/>
                  <a:gd name="T3" fmla="*/ 11 h 36"/>
                  <a:gd name="T4" fmla="*/ 21 w 25"/>
                  <a:gd name="T5" fmla="*/ 32 h 36"/>
                  <a:gd name="T6" fmla="*/ 8 w 25"/>
                  <a:gd name="T7" fmla="*/ 10 h 36"/>
                  <a:gd name="T8" fmla="*/ 0 w 25"/>
                  <a:gd name="T9" fmla="*/ 0 h 36"/>
                  <a:gd name="T10" fmla="*/ 22 w 25"/>
                  <a:gd name="T11" fmla="*/ 30 h 36"/>
                  <a:gd name="T12" fmla="*/ 22 w 25"/>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22" y="32"/>
                    </a:moveTo>
                    <a:cubicBezTo>
                      <a:pt x="17" y="22"/>
                      <a:pt x="16" y="17"/>
                      <a:pt x="10" y="11"/>
                    </a:cubicBezTo>
                    <a:cubicBezTo>
                      <a:pt x="13" y="18"/>
                      <a:pt x="17" y="24"/>
                      <a:pt x="21" y="32"/>
                    </a:cubicBezTo>
                    <a:cubicBezTo>
                      <a:pt x="18" y="27"/>
                      <a:pt x="12" y="18"/>
                      <a:pt x="8" y="10"/>
                    </a:cubicBezTo>
                    <a:cubicBezTo>
                      <a:pt x="6" y="6"/>
                      <a:pt x="3" y="3"/>
                      <a:pt x="0" y="0"/>
                    </a:cubicBezTo>
                    <a:cubicBezTo>
                      <a:pt x="6" y="4"/>
                      <a:pt x="18" y="16"/>
                      <a:pt x="22" y="30"/>
                    </a:cubicBezTo>
                    <a:cubicBezTo>
                      <a:pt x="23" y="33"/>
                      <a:pt x="25" y="36"/>
                      <a:pt x="22" y="3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43" name="Freeform 376"/>
              <p:cNvSpPr>
                <a:spLocks/>
              </p:cNvSpPr>
              <p:nvPr/>
            </p:nvSpPr>
            <p:spPr bwMode="auto">
              <a:xfrm>
                <a:off x="845" y="1429"/>
                <a:ext cx="73" cy="50"/>
              </a:xfrm>
              <a:custGeom>
                <a:avLst/>
                <a:gdLst>
                  <a:gd name="T0" fmla="*/ 4 w 31"/>
                  <a:gd name="T1" fmla="*/ 16 h 21"/>
                  <a:gd name="T2" fmla="*/ 15 w 31"/>
                  <a:gd name="T3" fmla="*/ 7 h 21"/>
                  <a:gd name="T4" fmla="*/ 26 w 31"/>
                  <a:gd name="T5" fmla="*/ 8 h 21"/>
                  <a:gd name="T6" fmla="*/ 29 w 31"/>
                  <a:gd name="T7" fmla="*/ 0 h 21"/>
                  <a:gd name="T8" fmla="*/ 20 w 31"/>
                  <a:gd name="T9" fmla="*/ 13 h 21"/>
                  <a:gd name="T10" fmla="*/ 4 w 31"/>
                  <a:gd name="T11" fmla="*/ 16 h 21"/>
                </a:gdLst>
                <a:ahLst/>
                <a:cxnLst>
                  <a:cxn ang="0">
                    <a:pos x="T0" y="T1"/>
                  </a:cxn>
                  <a:cxn ang="0">
                    <a:pos x="T2" y="T3"/>
                  </a:cxn>
                  <a:cxn ang="0">
                    <a:pos x="T4" y="T5"/>
                  </a:cxn>
                  <a:cxn ang="0">
                    <a:pos x="T6" y="T7"/>
                  </a:cxn>
                  <a:cxn ang="0">
                    <a:pos x="T8" y="T9"/>
                  </a:cxn>
                  <a:cxn ang="0">
                    <a:pos x="T10" y="T11"/>
                  </a:cxn>
                </a:cxnLst>
                <a:rect l="0" t="0" r="r" b="b"/>
                <a:pathLst>
                  <a:path w="31" h="21">
                    <a:moveTo>
                      <a:pt x="4" y="16"/>
                    </a:moveTo>
                    <a:cubicBezTo>
                      <a:pt x="0" y="21"/>
                      <a:pt x="8" y="8"/>
                      <a:pt x="15" y="7"/>
                    </a:cubicBezTo>
                    <a:cubicBezTo>
                      <a:pt x="18" y="7"/>
                      <a:pt x="23" y="10"/>
                      <a:pt x="26" y="8"/>
                    </a:cubicBezTo>
                    <a:cubicBezTo>
                      <a:pt x="28" y="8"/>
                      <a:pt x="30" y="6"/>
                      <a:pt x="29" y="0"/>
                    </a:cubicBezTo>
                    <a:cubicBezTo>
                      <a:pt x="31" y="10"/>
                      <a:pt x="23" y="13"/>
                      <a:pt x="20" y="13"/>
                    </a:cubicBezTo>
                    <a:cubicBezTo>
                      <a:pt x="14" y="14"/>
                      <a:pt x="10" y="11"/>
                      <a:pt x="4"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44" name="Freeform 377"/>
              <p:cNvSpPr>
                <a:spLocks/>
              </p:cNvSpPr>
              <p:nvPr/>
            </p:nvSpPr>
            <p:spPr bwMode="auto">
              <a:xfrm>
                <a:off x="847" y="1344"/>
                <a:ext cx="97" cy="81"/>
              </a:xfrm>
              <a:custGeom>
                <a:avLst/>
                <a:gdLst>
                  <a:gd name="T0" fmla="*/ 36 w 41"/>
                  <a:gd name="T1" fmla="*/ 5 h 34"/>
                  <a:gd name="T2" fmla="*/ 31 w 41"/>
                  <a:gd name="T3" fmla="*/ 11 h 34"/>
                  <a:gd name="T4" fmla="*/ 28 w 41"/>
                  <a:gd name="T5" fmla="*/ 16 h 34"/>
                  <a:gd name="T6" fmla="*/ 21 w 41"/>
                  <a:gd name="T7" fmla="*/ 27 h 34"/>
                  <a:gd name="T8" fmla="*/ 14 w 41"/>
                  <a:gd name="T9" fmla="*/ 32 h 34"/>
                  <a:gd name="T10" fmla="*/ 0 w 41"/>
                  <a:gd name="T11" fmla="*/ 26 h 34"/>
                  <a:gd name="T12" fmla="*/ 12 w 41"/>
                  <a:gd name="T13" fmla="*/ 33 h 34"/>
                  <a:gd name="T14" fmla="*/ 23 w 41"/>
                  <a:gd name="T15" fmla="*/ 32 h 34"/>
                  <a:gd name="T16" fmla="*/ 34 w 41"/>
                  <a:gd name="T17" fmla="*/ 25 h 34"/>
                  <a:gd name="T18" fmla="*/ 36 w 41"/>
                  <a:gd name="T19" fmla="*/ 20 h 34"/>
                  <a:gd name="T20" fmla="*/ 37 w 41"/>
                  <a:gd name="T21" fmla="*/ 10 h 34"/>
                  <a:gd name="T22" fmla="*/ 40 w 41"/>
                  <a:gd name="T23" fmla="*/ 1 h 34"/>
                  <a:gd name="T24" fmla="*/ 36 w 41"/>
                  <a:gd name="T25"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4">
                    <a:moveTo>
                      <a:pt x="36" y="5"/>
                    </a:moveTo>
                    <a:cubicBezTo>
                      <a:pt x="35" y="6"/>
                      <a:pt x="32" y="9"/>
                      <a:pt x="31" y="11"/>
                    </a:cubicBezTo>
                    <a:cubicBezTo>
                      <a:pt x="30" y="13"/>
                      <a:pt x="29" y="14"/>
                      <a:pt x="28" y="16"/>
                    </a:cubicBezTo>
                    <a:cubicBezTo>
                      <a:pt x="26" y="20"/>
                      <a:pt x="24" y="24"/>
                      <a:pt x="21" y="27"/>
                    </a:cubicBezTo>
                    <a:cubicBezTo>
                      <a:pt x="19" y="29"/>
                      <a:pt x="18" y="31"/>
                      <a:pt x="14" y="32"/>
                    </a:cubicBezTo>
                    <a:cubicBezTo>
                      <a:pt x="5" y="32"/>
                      <a:pt x="2" y="28"/>
                      <a:pt x="0" y="26"/>
                    </a:cubicBezTo>
                    <a:cubicBezTo>
                      <a:pt x="1" y="30"/>
                      <a:pt x="9" y="33"/>
                      <a:pt x="12" y="33"/>
                    </a:cubicBezTo>
                    <a:cubicBezTo>
                      <a:pt x="16" y="34"/>
                      <a:pt x="19" y="33"/>
                      <a:pt x="23" y="32"/>
                    </a:cubicBezTo>
                    <a:cubicBezTo>
                      <a:pt x="28" y="31"/>
                      <a:pt x="31" y="29"/>
                      <a:pt x="34" y="25"/>
                    </a:cubicBezTo>
                    <a:cubicBezTo>
                      <a:pt x="35" y="23"/>
                      <a:pt x="36" y="22"/>
                      <a:pt x="36" y="20"/>
                    </a:cubicBezTo>
                    <a:cubicBezTo>
                      <a:pt x="37" y="18"/>
                      <a:pt x="37" y="13"/>
                      <a:pt x="37" y="10"/>
                    </a:cubicBezTo>
                    <a:cubicBezTo>
                      <a:pt x="37" y="4"/>
                      <a:pt x="40" y="2"/>
                      <a:pt x="40" y="1"/>
                    </a:cubicBezTo>
                    <a:cubicBezTo>
                      <a:pt x="41" y="0"/>
                      <a:pt x="37" y="4"/>
                      <a:pt x="36"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45" name="Freeform 378"/>
              <p:cNvSpPr>
                <a:spLocks/>
              </p:cNvSpPr>
              <p:nvPr/>
            </p:nvSpPr>
            <p:spPr bwMode="auto">
              <a:xfrm>
                <a:off x="942" y="1330"/>
                <a:ext cx="165" cy="144"/>
              </a:xfrm>
              <a:custGeom>
                <a:avLst/>
                <a:gdLst>
                  <a:gd name="T0" fmla="*/ 48 w 70"/>
                  <a:gd name="T1" fmla="*/ 41 h 61"/>
                  <a:gd name="T2" fmla="*/ 67 w 70"/>
                  <a:gd name="T3" fmla="*/ 58 h 61"/>
                  <a:gd name="T4" fmla="*/ 59 w 70"/>
                  <a:gd name="T5" fmla="*/ 43 h 61"/>
                  <a:gd name="T6" fmla="*/ 53 w 70"/>
                  <a:gd name="T7" fmla="*/ 27 h 61"/>
                  <a:gd name="T8" fmla="*/ 47 w 70"/>
                  <a:gd name="T9" fmla="*/ 19 h 61"/>
                  <a:gd name="T10" fmla="*/ 27 w 70"/>
                  <a:gd name="T11" fmla="*/ 4 h 61"/>
                  <a:gd name="T12" fmla="*/ 13 w 70"/>
                  <a:gd name="T13" fmla="*/ 1 h 61"/>
                  <a:gd name="T14" fmla="*/ 0 w 70"/>
                  <a:gd name="T15" fmla="*/ 12 h 61"/>
                  <a:gd name="T16" fmla="*/ 14 w 70"/>
                  <a:gd name="T17" fmla="*/ 2 h 61"/>
                  <a:gd name="T18" fmla="*/ 30 w 70"/>
                  <a:gd name="T19" fmla="*/ 12 h 61"/>
                  <a:gd name="T20" fmla="*/ 48 w 70"/>
                  <a:gd name="T21" fmla="*/ 41 h 61"/>
                  <a:gd name="T22" fmla="*/ 48 w 70"/>
                  <a:gd name="T23" fmla="*/ 41 h 61"/>
                  <a:gd name="T24" fmla="*/ 48 w 70"/>
                  <a:gd name="T25"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1">
                    <a:moveTo>
                      <a:pt x="48" y="41"/>
                    </a:moveTo>
                    <a:cubicBezTo>
                      <a:pt x="53" y="47"/>
                      <a:pt x="70" y="61"/>
                      <a:pt x="67" y="58"/>
                    </a:cubicBezTo>
                    <a:cubicBezTo>
                      <a:pt x="67" y="57"/>
                      <a:pt x="62" y="54"/>
                      <a:pt x="59" y="43"/>
                    </a:cubicBezTo>
                    <a:cubicBezTo>
                      <a:pt x="57" y="39"/>
                      <a:pt x="54" y="30"/>
                      <a:pt x="53" y="27"/>
                    </a:cubicBezTo>
                    <a:cubicBezTo>
                      <a:pt x="51" y="23"/>
                      <a:pt x="50" y="22"/>
                      <a:pt x="47" y="19"/>
                    </a:cubicBezTo>
                    <a:cubicBezTo>
                      <a:pt x="41" y="11"/>
                      <a:pt x="33" y="7"/>
                      <a:pt x="27" y="4"/>
                    </a:cubicBezTo>
                    <a:cubicBezTo>
                      <a:pt x="21" y="1"/>
                      <a:pt x="19" y="0"/>
                      <a:pt x="13" y="1"/>
                    </a:cubicBezTo>
                    <a:cubicBezTo>
                      <a:pt x="9" y="1"/>
                      <a:pt x="3" y="3"/>
                      <a:pt x="0" y="12"/>
                    </a:cubicBezTo>
                    <a:cubicBezTo>
                      <a:pt x="2" y="7"/>
                      <a:pt x="5" y="1"/>
                      <a:pt x="14" y="2"/>
                    </a:cubicBezTo>
                    <a:cubicBezTo>
                      <a:pt x="22" y="3"/>
                      <a:pt x="27" y="7"/>
                      <a:pt x="30" y="12"/>
                    </a:cubicBezTo>
                    <a:cubicBezTo>
                      <a:pt x="35" y="22"/>
                      <a:pt x="44" y="35"/>
                      <a:pt x="48" y="41"/>
                    </a:cubicBezTo>
                    <a:cubicBezTo>
                      <a:pt x="48" y="41"/>
                      <a:pt x="48" y="41"/>
                      <a:pt x="48" y="41"/>
                    </a:cubicBezTo>
                    <a:cubicBezTo>
                      <a:pt x="48" y="41"/>
                      <a:pt x="48" y="41"/>
                      <a:pt x="48" y="4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46" name="Freeform 379"/>
              <p:cNvSpPr>
                <a:spLocks/>
              </p:cNvSpPr>
              <p:nvPr/>
            </p:nvSpPr>
            <p:spPr bwMode="auto">
              <a:xfrm>
                <a:off x="826" y="1309"/>
                <a:ext cx="123" cy="57"/>
              </a:xfrm>
              <a:custGeom>
                <a:avLst/>
                <a:gdLst>
                  <a:gd name="T0" fmla="*/ 24 w 52"/>
                  <a:gd name="T1" fmla="*/ 9 h 24"/>
                  <a:gd name="T2" fmla="*/ 0 w 52"/>
                  <a:gd name="T3" fmla="*/ 24 h 24"/>
                  <a:gd name="T4" fmla="*/ 0 w 52"/>
                  <a:gd name="T5" fmla="*/ 24 h 24"/>
                  <a:gd name="T6" fmla="*/ 19 w 52"/>
                  <a:gd name="T7" fmla="*/ 12 h 24"/>
                  <a:gd name="T8" fmla="*/ 34 w 52"/>
                  <a:gd name="T9" fmla="*/ 23 h 24"/>
                  <a:gd name="T10" fmla="*/ 50 w 52"/>
                  <a:gd name="T11" fmla="*/ 13 h 24"/>
                  <a:gd name="T12" fmla="*/ 44 w 52"/>
                  <a:gd name="T13" fmla="*/ 15 h 24"/>
                  <a:gd name="T14" fmla="*/ 24 w 52"/>
                  <a:gd name="T15" fmla="*/ 9 h 24"/>
                  <a:gd name="T16" fmla="*/ 24 w 52"/>
                  <a:gd name="T17" fmla="*/ 9 h 24"/>
                  <a:gd name="T18" fmla="*/ 24 w 52"/>
                  <a:gd name="T1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4">
                    <a:moveTo>
                      <a:pt x="24" y="9"/>
                    </a:moveTo>
                    <a:cubicBezTo>
                      <a:pt x="4" y="0"/>
                      <a:pt x="0" y="24"/>
                      <a:pt x="0" y="24"/>
                    </a:cubicBezTo>
                    <a:cubicBezTo>
                      <a:pt x="0" y="24"/>
                      <a:pt x="0" y="24"/>
                      <a:pt x="0" y="24"/>
                    </a:cubicBezTo>
                    <a:cubicBezTo>
                      <a:pt x="7" y="5"/>
                      <a:pt x="19" y="12"/>
                      <a:pt x="19" y="12"/>
                    </a:cubicBezTo>
                    <a:cubicBezTo>
                      <a:pt x="23" y="20"/>
                      <a:pt x="27" y="24"/>
                      <a:pt x="34" y="23"/>
                    </a:cubicBezTo>
                    <a:cubicBezTo>
                      <a:pt x="41" y="21"/>
                      <a:pt x="50" y="13"/>
                      <a:pt x="50" y="13"/>
                    </a:cubicBezTo>
                    <a:cubicBezTo>
                      <a:pt x="52" y="11"/>
                      <a:pt x="52" y="11"/>
                      <a:pt x="44" y="15"/>
                    </a:cubicBezTo>
                    <a:cubicBezTo>
                      <a:pt x="38" y="18"/>
                      <a:pt x="30" y="13"/>
                      <a:pt x="24" y="9"/>
                    </a:cubicBezTo>
                    <a:cubicBezTo>
                      <a:pt x="24" y="9"/>
                      <a:pt x="24" y="9"/>
                      <a:pt x="24" y="9"/>
                    </a:cubicBezTo>
                    <a:cubicBezTo>
                      <a:pt x="24" y="9"/>
                      <a:pt x="24" y="9"/>
                      <a:pt x="2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47" name="Freeform 380"/>
              <p:cNvSpPr>
                <a:spLocks/>
              </p:cNvSpPr>
              <p:nvPr/>
            </p:nvSpPr>
            <p:spPr bwMode="auto">
              <a:xfrm>
                <a:off x="975" y="1210"/>
                <a:ext cx="137" cy="123"/>
              </a:xfrm>
              <a:custGeom>
                <a:avLst/>
                <a:gdLst>
                  <a:gd name="T0" fmla="*/ 4 w 58"/>
                  <a:gd name="T1" fmla="*/ 45 h 52"/>
                  <a:gd name="T2" fmla="*/ 31 w 58"/>
                  <a:gd name="T3" fmla="*/ 36 h 52"/>
                  <a:gd name="T4" fmla="*/ 42 w 58"/>
                  <a:gd name="T5" fmla="*/ 38 h 52"/>
                  <a:gd name="T6" fmla="*/ 33 w 58"/>
                  <a:gd name="T7" fmla="*/ 41 h 52"/>
                  <a:gd name="T8" fmla="*/ 10 w 58"/>
                  <a:gd name="T9" fmla="*/ 46 h 52"/>
                  <a:gd name="T10" fmla="*/ 18 w 58"/>
                  <a:gd name="T11" fmla="*/ 48 h 52"/>
                  <a:gd name="T12" fmla="*/ 43 w 58"/>
                  <a:gd name="T13" fmla="*/ 46 h 52"/>
                  <a:gd name="T14" fmla="*/ 54 w 58"/>
                  <a:gd name="T15" fmla="*/ 28 h 52"/>
                  <a:gd name="T16" fmla="*/ 28 w 58"/>
                  <a:gd name="T17" fmla="*/ 30 h 52"/>
                  <a:gd name="T18" fmla="*/ 4 w 58"/>
                  <a:gd name="T19"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2">
                    <a:moveTo>
                      <a:pt x="4" y="45"/>
                    </a:moveTo>
                    <a:cubicBezTo>
                      <a:pt x="4" y="45"/>
                      <a:pt x="20" y="34"/>
                      <a:pt x="31" y="36"/>
                    </a:cubicBezTo>
                    <a:cubicBezTo>
                      <a:pt x="42" y="38"/>
                      <a:pt x="42" y="38"/>
                      <a:pt x="42" y="38"/>
                    </a:cubicBezTo>
                    <a:cubicBezTo>
                      <a:pt x="33" y="41"/>
                      <a:pt x="33" y="41"/>
                      <a:pt x="33" y="41"/>
                    </a:cubicBezTo>
                    <a:cubicBezTo>
                      <a:pt x="28" y="42"/>
                      <a:pt x="10" y="46"/>
                      <a:pt x="10" y="46"/>
                    </a:cubicBezTo>
                    <a:cubicBezTo>
                      <a:pt x="0" y="50"/>
                      <a:pt x="8" y="47"/>
                      <a:pt x="18" y="48"/>
                    </a:cubicBezTo>
                    <a:cubicBezTo>
                      <a:pt x="26" y="48"/>
                      <a:pt x="33" y="52"/>
                      <a:pt x="43" y="46"/>
                    </a:cubicBezTo>
                    <a:cubicBezTo>
                      <a:pt x="53" y="40"/>
                      <a:pt x="58" y="0"/>
                      <a:pt x="54" y="28"/>
                    </a:cubicBezTo>
                    <a:cubicBezTo>
                      <a:pt x="53" y="35"/>
                      <a:pt x="45" y="34"/>
                      <a:pt x="28" y="30"/>
                    </a:cubicBezTo>
                    <a:cubicBezTo>
                      <a:pt x="11" y="26"/>
                      <a:pt x="0" y="47"/>
                      <a:pt x="4" y="4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48" name="Freeform 381"/>
              <p:cNvSpPr>
                <a:spLocks/>
              </p:cNvSpPr>
              <p:nvPr/>
            </p:nvSpPr>
            <p:spPr bwMode="auto">
              <a:xfrm>
                <a:off x="862" y="1238"/>
                <a:ext cx="73" cy="92"/>
              </a:xfrm>
              <a:custGeom>
                <a:avLst/>
                <a:gdLst>
                  <a:gd name="T0" fmla="*/ 29 w 31"/>
                  <a:gd name="T1" fmla="*/ 36 h 39"/>
                  <a:gd name="T2" fmla="*/ 18 w 31"/>
                  <a:gd name="T3" fmla="*/ 21 h 39"/>
                  <a:gd name="T4" fmla="*/ 5 w 31"/>
                  <a:gd name="T5" fmla="*/ 3 h 39"/>
                  <a:gd name="T6" fmla="*/ 6 w 31"/>
                  <a:gd name="T7" fmla="*/ 24 h 39"/>
                  <a:gd name="T8" fmla="*/ 20 w 31"/>
                  <a:gd name="T9" fmla="*/ 34 h 39"/>
                  <a:gd name="T10" fmla="*/ 25 w 31"/>
                  <a:gd name="T11" fmla="*/ 36 h 39"/>
                  <a:gd name="T12" fmla="*/ 13 w 31"/>
                  <a:gd name="T13" fmla="*/ 25 h 39"/>
                  <a:gd name="T14" fmla="*/ 8 w 31"/>
                  <a:gd name="T15" fmla="*/ 20 h 39"/>
                  <a:gd name="T16" fmla="*/ 14 w 31"/>
                  <a:gd name="T17" fmla="*/ 23 h 39"/>
                  <a:gd name="T18" fmla="*/ 29 w 31"/>
                  <a:gd name="T19" fmla="*/ 37 h 39"/>
                  <a:gd name="T20" fmla="*/ 29 w 31"/>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9">
                    <a:moveTo>
                      <a:pt x="29" y="36"/>
                    </a:moveTo>
                    <a:cubicBezTo>
                      <a:pt x="31" y="39"/>
                      <a:pt x="28" y="25"/>
                      <a:pt x="18" y="21"/>
                    </a:cubicBezTo>
                    <a:cubicBezTo>
                      <a:pt x="7" y="17"/>
                      <a:pt x="0" y="12"/>
                      <a:pt x="5" y="3"/>
                    </a:cubicBezTo>
                    <a:cubicBezTo>
                      <a:pt x="7" y="0"/>
                      <a:pt x="1" y="18"/>
                      <a:pt x="6" y="24"/>
                    </a:cubicBezTo>
                    <a:cubicBezTo>
                      <a:pt x="10" y="31"/>
                      <a:pt x="14" y="32"/>
                      <a:pt x="20" y="34"/>
                    </a:cubicBezTo>
                    <a:cubicBezTo>
                      <a:pt x="25" y="36"/>
                      <a:pt x="27" y="38"/>
                      <a:pt x="25" y="36"/>
                    </a:cubicBezTo>
                    <a:cubicBezTo>
                      <a:pt x="25" y="36"/>
                      <a:pt x="15" y="27"/>
                      <a:pt x="13" y="25"/>
                    </a:cubicBezTo>
                    <a:cubicBezTo>
                      <a:pt x="8" y="20"/>
                      <a:pt x="8" y="20"/>
                      <a:pt x="8" y="20"/>
                    </a:cubicBezTo>
                    <a:cubicBezTo>
                      <a:pt x="8" y="20"/>
                      <a:pt x="8" y="20"/>
                      <a:pt x="14" y="23"/>
                    </a:cubicBezTo>
                    <a:cubicBezTo>
                      <a:pt x="21" y="26"/>
                      <a:pt x="29" y="37"/>
                      <a:pt x="29" y="37"/>
                    </a:cubicBezTo>
                    <a:lnTo>
                      <a:pt x="29" y="36"/>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49" name="Freeform 382"/>
              <p:cNvSpPr>
                <a:spLocks/>
              </p:cNvSpPr>
              <p:nvPr/>
            </p:nvSpPr>
            <p:spPr bwMode="auto">
              <a:xfrm>
                <a:off x="859" y="1200"/>
                <a:ext cx="95" cy="97"/>
              </a:xfrm>
              <a:custGeom>
                <a:avLst/>
                <a:gdLst>
                  <a:gd name="T0" fmla="*/ 20 w 40"/>
                  <a:gd name="T1" fmla="*/ 5 h 41"/>
                  <a:gd name="T2" fmla="*/ 15 w 40"/>
                  <a:gd name="T3" fmla="*/ 4 h 41"/>
                  <a:gd name="T4" fmla="*/ 16 w 40"/>
                  <a:gd name="T5" fmla="*/ 5 h 41"/>
                  <a:gd name="T6" fmla="*/ 24 w 40"/>
                  <a:gd name="T7" fmla="*/ 9 h 41"/>
                  <a:gd name="T8" fmla="*/ 26 w 40"/>
                  <a:gd name="T9" fmla="*/ 28 h 41"/>
                  <a:gd name="T10" fmla="*/ 38 w 40"/>
                  <a:gd name="T11" fmla="*/ 40 h 41"/>
                  <a:gd name="T12" fmla="*/ 34 w 40"/>
                  <a:gd name="T13" fmla="*/ 35 h 41"/>
                  <a:gd name="T14" fmla="*/ 33 w 40"/>
                  <a:gd name="T15" fmla="*/ 16 h 41"/>
                  <a:gd name="T16" fmla="*/ 27 w 40"/>
                  <a:gd name="T17" fmla="*/ 7 h 41"/>
                  <a:gd name="T18" fmla="*/ 26 w 40"/>
                  <a:gd name="T19" fmla="*/ 6 h 41"/>
                  <a:gd name="T20" fmla="*/ 20 w 40"/>
                  <a:gd name="T21"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1">
                    <a:moveTo>
                      <a:pt x="20" y="5"/>
                    </a:moveTo>
                    <a:cubicBezTo>
                      <a:pt x="18" y="4"/>
                      <a:pt x="15" y="4"/>
                      <a:pt x="15" y="4"/>
                    </a:cubicBezTo>
                    <a:cubicBezTo>
                      <a:pt x="15" y="4"/>
                      <a:pt x="0" y="0"/>
                      <a:pt x="16" y="5"/>
                    </a:cubicBezTo>
                    <a:cubicBezTo>
                      <a:pt x="19" y="5"/>
                      <a:pt x="21" y="6"/>
                      <a:pt x="24" y="9"/>
                    </a:cubicBezTo>
                    <a:cubicBezTo>
                      <a:pt x="27" y="14"/>
                      <a:pt x="22" y="22"/>
                      <a:pt x="26" y="28"/>
                    </a:cubicBezTo>
                    <a:cubicBezTo>
                      <a:pt x="29" y="34"/>
                      <a:pt x="38" y="40"/>
                      <a:pt x="38" y="40"/>
                    </a:cubicBezTo>
                    <a:cubicBezTo>
                      <a:pt x="40" y="41"/>
                      <a:pt x="40" y="41"/>
                      <a:pt x="34" y="35"/>
                    </a:cubicBezTo>
                    <a:cubicBezTo>
                      <a:pt x="30" y="30"/>
                      <a:pt x="32" y="23"/>
                      <a:pt x="33" y="16"/>
                    </a:cubicBezTo>
                    <a:cubicBezTo>
                      <a:pt x="34" y="10"/>
                      <a:pt x="27" y="7"/>
                      <a:pt x="27" y="7"/>
                    </a:cubicBezTo>
                    <a:cubicBezTo>
                      <a:pt x="27" y="7"/>
                      <a:pt x="27" y="6"/>
                      <a:pt x="26" y="6"/>
                    </a:cubicBezTo>
                    <a:cubicBezTo>
                      <a:pt x="22" y="5"/>
                      <a:pt x="22" y="5"/>
                      <a:pt x="20"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50" name="Freeform 383"/>
              <p:cNvSpPr>
                <a:spLocks/>
              </p:cNvSpPr>
              <p:nvPr/>
            </p:nvSpPr>
            <p:spPr bwMode="auto">
              <a:xfrm>
                <a:off x="956" y="1167"/>
                <a:ext cx="59" cy="142"/>
              </a:xfrm>
              <a:custGeom>
                <a:avLst/>
                <a:gdLst>
                  <a:gd name="T0" fmla="*/ 6 w 25"/>
                  <a:gd name="T1" fmla="*/ 52 h 60"/>
                  <a:gd name="T2" fmla="*/ 13 w 25"/>
                  <a:gd name="T3" fmla="*/ 32 h 60"/>
                  <a:gd name="T4" fmla="*/ 18 w 25"/>
                  <a:gd name="T5" fmla="*/ 27 h 60"/>
                  <a:gd name="T6" fmla="*/ 16 w 25"/>
                  <a:gd name="T7" fmla="*/ 34 h 60"/>
                  <a:gd name="T8" fmla="*/ 10 w 25"/>
                  <a:gd name="T9" fmla="*/ 48 h 60"/>
                  <a:gd name="T10" fmla="*/ 14 w 25"/>
                  <a:gd name="T11" fmla="*/ 45 h 60"/>
                  <a:gd name="T12" fmla="*/ 23 w 25"/>
                  <a:gd name="T13" fmla="*/ 31 h 60"/>
                  <a:gd name="T14" fmla="*/ 19 w 25"/>
                  <a:gd name="T15" fmla="*/ 16 h 60"/>
                  <a:gd name="T16" fmla="*/ 9 w 25"/>
                  <a:gd name="T17" fmla="*/ 31 h 60"/>
                  <a:gd name="T18" fmla="*/ 6 w 25"/>
                  <a:gd name="T19"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0">
                    <a:moveTo>
                      <a:pt x="6" y="52"/>
                    </a:moveTo>
                    <a:cubicBezTo>
                      <a:pt x="6" y="52"/>
                      <a:pt x="8" y="37"/>
                      <a:pt x="13" y="32"/>
                    </a:cubicBezTo>
                    <a:cubicBezTo>
                      <a:pt x="18" y="27"/>
                      <a:pt x="18" y="27"/>
                      <a:pt x="18" y="27"/>
                    </a:cubicBezTo>
                    <a:cubicBezTo>
                      <a:pt x="16" y="34"/>
                      <a:pt x="16" y="34"/>
                      <a:pt x="16" y="34"/>
                    </a:cubicBezTo>
                    <a:cubicBezTo>
                      <a:pt x="15" y="37"/>
                      <a:pt x="10" y="48"/>
                      <a:pt x="10" y="48"/>
                    </a:cubicBezTo>
                    <a:cubicBezTo>
                      <a:pt x="7" y="60"/>
                      <a:pt x="10" y="49"/>
                      <a:pt x="14" y="45"/>
                    </a:cubicBezTo>
                    <a:cubicBezTo>
                      <a:pt x="18" y="41"/>
                      <a:pt x="25" y="39"/>
                      <a:pt x="23" y="31"/>
                    </a:cubicBezTo>
                    <a:cubicBezTo>
                      <a:pt x="18" y="11"/>
                      <a:pt x="19" y="0"/>
                      <a:pt x="19" y="16"/>
                    </a:cubicBezTo>
                    <a:cubicBezTo>
                      <a:pt x="19" y="21"/>
                      <a:pt x="19" y="23"/>
                      <a:pt x="9" y="31"/>
                    </a:cubicBezTo>
                    <a:cubicBezTo>
                      <a:pt x="0" y="38"/>
                      <a:pt x="5" y="55"/>
                      <a:pt x="6" y="5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51" name="Freeform 384"/>
              <p:cNvSpPr>
                <a:spLocks/>
              </p:cNvSpPr>
              <p:nvPr/>
            </p:nvSpPr>
            <p:spPr bwMode="auto">
              <a:xfrm>
                <a:off x="836" y="1344"/>
                <a:ext cx="207" cy="600"/>
              </a:xfrm>
              <a:custGeom>
                <a:avLst/>
                <a:gdLst>
                  <a:gd name="T0" fmla="*/ 8 w 88"/>
                  <a:gd name="T1" fmla="*/ 184 h 254"/>
                  <a:gd name="T2" fmla="*/ 12 w 88"/>
                  <a:gd name="T3" fmla="*/ 254 h 254"/>
                  <a:gd name="T4" fmla="*/ 12 w 88"/>
                  <a:gd name="T5" fmla="*/ 254 h 254"/>
                  <a:gd name="T6" fmla="*/ 0 w 88"/>
                  <a:gd name="T7" fmla="*/ 204 h 254"/>
                  <a:gd name="T8" fmla="*/ 32 w 88"/>
                  <a:gd name="T9" fmla="*/ 146 h 254"/>
                  <a:gd name="T10" fmla="*/ 78 w 88"/>
                  <a:gd name="T11" fmla="*/ 98 h 254"/>
                  <a:gd name="T12" fmla="*/ 63 w 88"/>
                  <a:gd name="T13" fmla="*/ 32 h 254"/>
                  <a:gd name="T14" fmla="*/ 58 w 88"/>
                  <a:gd name="T15" fmla="*/ 0 h 254"/>
                  <a:gd name="T16" fmla="*/ 64 w 88"/>
                  <a:gd name="T17" fmla="*/ 31 h 254"/>
                  <a:gd name="T18" fmla="*/ 81 w 88"/>
                  <a:gd name="T19" fmla="*/ 95 h 254"/>
                  <a:gd name="T20" fmla="*/ 46 w 88"/>
                  <a:gd name="T21" fmla="*/ 140 h 254"/>
                  <a:gd name="T22" fmla="*/ 8 w 88"/>
                  <a:gd name="T23" fmla="*/ 1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254">
                    <a:moveTo>
                      <a:pt x="8" y="184"/>
                    </a:moveTo>
                    <a:cubicBezTo>
                      <a:pt x="3" y="200"/>
                      <a:pt x="2" y="222"/>
                      <a:pt x="12" y="254"/>
                    </a:cubicBezTo>
                    <a:cubicBezTo>
                      <a:pt x="12" y="254"/>
                      <a:pt x="12" y="254"/>
                      <a:pt x="12" y="254"/>
                    </a:cubicBezTo>
                    <a:cubicBezTo>
                      <a:pt x="4" y="242"/>
                      <a:pt x="0" y="219"/>
                      <a:pt x="0" y="204"/>
                    </a:cubicBezTo>
                    <a:cubicBezTo>
                      <a:pt x="0" y="180"/>
                      <a:pt x="14" y="162"/>
                      <a:pt x="32" y="146"/>
                    </a:cubicBezTo>
                    <a:cubicBezTo>
                      <a:pt x="54" y="129"/>
                      <a:pt x="68" y="122"/>
                      <a:pt x="78" y="98"/>
                    </a:cubicBezTo>
                    <a:cubicBezTo>
                      <a:pt x="85" y="82"/>
                      <a:pt x="87" y="56"/>
                      <a:pt x="63" y="32"/>
                    </a:cubicBezTo>
                    <a:cubicBezTo>
                      <a:pt x="60" y="28"/>
                      <a:pt x="49" y="16"/>
                      <a:pt x="58" y="0"/>
                    </a:cubicBezTo>
                    <a:cubicBezTo>
                      <a:pt x="51" y="18"/>
                      <a:pt x="62" y="29"/>
                      <a:pt x="64" y="31"/>
                    </a:cubicBezTo>
                    <a:cubicBezTo>
                      <a:pt x="84" y="52"/>
                      <a:pt x="88" y="72"/>
                      <a:pt x="81" y="95"/>
                    </a:cubicBezTo>
                    <a:cubicBezTo>
                      <a:pt x="77" y="110"/>
                      <a:pt x="64" y="125"/>
                      <a:pt x="46" y="140"/>
                    </a:cubicBezTo>
                    <a:cubicBezTo>
                      <a:pt x="32" y="151"/>
                      <a:pt x="14" y="166"/>
                      <a:pt x="8" y="18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52" name="Freeform 385"/>
              <p:cNvSpPr>
                <a:spLocks/>
              </p:cNvSpPr>
              <p:nvPr/>
            </p:nvSpPr>
            <p:spPr bwMode="auto">
              <a:xfrm>
                <a:off x="791" y="676"/>
                <a:ext cx="1351" cy="1434"/>
              </a:xfrm>
              <a:custGeom>
                <a:avLst/>
                <a:gdLst>
                  <a:gd name="T0" fmla="*/ 131 w 572"/>
                  <a:gd name="T1" fmla="*/ 453 h 607"/>
                  <a:gd name="T2" fmla="*/ 107 w 572"/>
                  <a:gd name="T3" fmla="*/ 456 h 607"/>
                  <a:gd name="T4" fmla="*/ 106 w 572"/>
                  <a:gd name="T5" fmla="*/ 483 h 607"/>
                  <a:gd name="T6" fmla="*/ 156 w 572"/>
                  <a:gd name="T7" fmla="*/ 494 h 607"/>
                  <a:gd name="T8" fmla="*/ 174 w 572"/>
                  <a:gd name="T9" fmla="*/ 439 h 607"/>
                  <a:gd name="T10" fmla="*/ 129 w 572"/>
                  <a:gd name="T11" fmla="*/ 390 h 607"/>
                  <a:gd name="T12" fmla="*/ 59 w 572"/>
                  <a:gd name="T13" fmla="*/ 392 h 607"/>
                  <a:gd name="T14" fmla="*/ 18 w 572"/>
                  <a:gd name="T15" fmla="*/ 441 h 607"/>
                  <a:gd name="T16" fmla="*/ 73 w 572"/>
                  <a:gd name="T17" fmla="*/ 582 h 607"/>
                  <a:gd name="T18" fmla="*/ 208 w 572"/>
                  <a:gd name="T19" fmla="*/ 560 h 607"/>
                  <a:gd name="T20" fmla="*/ 262 w 572"/>
                  <a:gd name="T21" fmla="*/ 428 h 607"/>
                  <a:gd name="T22" fmla="*/ 240 w 572"/>
                  <a:gd name="T23" fmla="*/ 274 h 607"/>
                  <a:gd name="T24" fmla="*/ 236 w 572"/>
                  <a:gd name="T25" fmla="*/ 197 h 607"/>
                  <a:gd name="T26" fmla="*/ 263 w 572"/>
                  <a:gd name="T27" fmla="*/ 103 h 607"/>
                  <a:gd name="T28" fmla="*/ 329 w 572"/>
                  <a:gd name="T29" fmla="*/ 32 h 607"/>
                  <a:gd name="T30" fmla="*/ 420 w 572"/>
                  <a:gd name="T31" fmla="*/ 14 h 607"/>
                  <a:gd name="T32" fmla="*/ 550 w 572"/>
                  <a:gd name="T33" fmla="*/ 111 h 607"/>
                  <a:gd name="T34" fmla="*/ 513 w 572"/>
                  <a:gd name="T35" fmla="*/ 262 h 607"/>
                  <a:gd name="T36" fmla="*/ 431 w 572"/>
                  <a:gd name="T37" fmla="*/ 281 h 607"/>
                  <a:gd name="T38" fmla="*/ 385 w 572"/>
                  <a:gd name="T39" fmla="*/ 246 h 607"/>
                  <a:gd name="T40" fmla="*/ 377 w 572"/>
                  <a:gd name="T41" fmla="*/ 234 h 607"/>
                  <a:gd name="T42" fmla="*/ 374 w 572"/>
                  <a:gd name="T43" fmla="*/ 236 h 607"/>
                  <a:gd name="T44" fmla="*/ 374 w 572"/>
                  <a:gd name="T45" fmla="*/ 236 h 607"/>
                  <a:gd name="T46" fmla="*/ 378 w 572"/>
                  <a:gd name="T47" fmla="*/ 234 h 607"/>
                  <a:gd name="T48" fmla="*/ 403 w 572"/>
                  <a:gd name="T49" fmla="*/ 168 h 607"/>
                  <a:gd name="T50" fmla="*/ 437 w 572"/>
                  <a:gd name="T51" fmla="*/ 184 h 607"/>
                  <a:gd name="T52" fmla="*/ 428 w 572"/>
                  <a:gd name="T53" fmla="*/ 207 h 607"/>
                  <a:gd name="T54" fmla="*/ 405 w 572"/>
                  <a:gd name="T55" fmla="*/ 199 h 607"/>
                  <a:gd name="T56" fmla="*/ 405 w 572"/>
                  <a:gd name="T57" fmla="*/ 200 h 607"/>
                  <a:gd name="T58" fmla="*/ 421 w 572"/>
                  <a:gd name="T59" fmla="*/ 214 h 607"/>
                  <a:gd name="T60" fmla="*/ 440 w 572"/>
                  <a:gd name="T61" fmla="*/ 199 h 607"/>
                  <a:gd name="T62" fmla="*/ 414 w 572"/>
                  <a:gd name="T63" fmla="*/ 163 h 607"/>
                  <a:gd name="T64" fmla="*/ 377 w 572"/>
                  <a:gd name="T65" fmla="*/ 183 h 607"/>
                  <a:gd name="T66" fmla="*/ 374 w 572"/>
                  <a:gd name="T67" fmla="*/ 236 h 607"/>
                  <a:gd name="T68" fmla="*/ 378 w 572"/>
                  <a:gd name="T69" fmla="*/ 234 h 607"/>
                  <a:gd name="T70" fmla="*/ 378 w 572"/>
                  <a:gd name="T71" fmla="*/ 235 h 607"/>
                  <a:gd name="T72" fmla="*/ 375 w 572"/>
                  <a:gd name="T73" fmla="*/ 236 h 607"/>
                  <a:gd name="T74" fmla="*/ 376 w 572"/>
                  <a:gd name="T75" fmla="*/ 238 h 607"/>
                  <a:gd name="T76" fmla="*/ 380 w 572"/>
                  <a:gd name="T77" fmla="*/ 245 h 607"/>
                  <a:gd name="T78" fmla="*/ 394 w 572"/>
                  <a:gd name="T79" fmla="*/ 262 h 607"/>
                  <a:gd name="T80" fmla="*/ 449 w 572"/>
                  <a:gd name="T81" fmla="*/ 287 h 607"/>
                  <a:gd name="T82" fmla="*/ 523 w 572"/>
                  <a:gd name="T83" fmla="*/ 258 h 607"/>
                  <a:gd name="T84" fmla="*/ 560 w 572"/>
                  <a:gd name="T85" fmla="*/ 192 h 607"/>
                  <a:gd name="T86" fmla="*/ 510 w 572"/>
                  <a:gd name="T87" fmla="*/ 50 h 607"/>
                  <a:gd name="T88" fmla="*/ 354 w 572"/>
                  <a:gd name="T89" fmla="*/ 17 h 607"/>
                  <a:gd name="T90" fmla="*/ 239 w 572"/>
                  <a:gd name="T91" fmla="*/ 154 h 607"/>
                  <a:gd name="T92" fmla="*/ 243 w 572"/>
                  <a:gd name="T93" fmla="*/ 312 h 607"/>
                  <a:gd name="T94" fmla="*/ 256 w 572"/>
                  <a:gd name="T95" fmla="*/ 468 h 607"/>
                  <a:gd name="T96" fmla="*/ 162 w 572"/>
                  <a:gd name="T97" fmla="*/ 583 h 607"/>
                  <a:gd name="T98" fmla="*/ 87 w 572"/>
                  <a:gd name="T99" fmla="*/ 584 h 607"/>
                  <a:gd name="T100" fmla="*/ 22 w 572"/>
                  <a:gd name="T101" fmla="*/ 516 h 607"/>
                  <a:gd name="T102" fmla="*/ 73 w 572"/>
                  <a:gd name="T103" fmla="*/ 390 h 607"/>
                  <a:gd name="T104" fmla="*/ 172 w 572"/>
                  <a:gd name="T105" fmla="*/ 464 h 607"/>
                  <a:gd name="T106" fmla="*/ 129 w 572"/>
                  <a:gd name="T107" fmla="*/ 497 h 607"/>
                  <a:gd name="T108" fmla="*/ 106 w 572"/>
                  <a:gd name="T109" fmla="*/ 471 h 607"/>
                  <a:gd name="T110" fmla="*/ 129 w 572"/>
                  <a:gd name="T111" fmla="*/ 456 h 607"/>
                  <a:gd name="T112" fmla="*/ 131 w 572"/>
                  <a:gd name="T113" fmla="*/ 453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2" h="607">
                    <a:moveTo>
                      <a:pt x="131" y="453"/>
                    </a:moveTo>
                    <a:cubicBezTo>
                      <a:pt x="123" y="448"/>
                      <a:pt x="113" y="449"/>
                      <a:pt x="107" y="456"/>
                    </a:cubicBezTo>
                    <a:cubicBezTo>
                      <a:pt x="101" y="464"/>
                      <a:pt x="101" y="475"/>
                      <a:pt x="106" y="483"/>
                    </a:cubicBezTo>
                    <a:cubicBezTo>
                      <a:pt x="115" y="503"/>
                      <a:pt x="140" y="506"/>
                      <a:pt x="156" y="494"/>
                    </a:cubicBezTo>
                    <a:cubicBezTo>
                      <a:pt x="175" y="481"/>
                      <a:pt x="179" y="459"/>
                      <a:pt x="174" y="439"/>
                    </a:cubicBezTo>
                    <a:cubicBezTo>
                      <a:pt x="168" y="416"/>
                      <a:pt x="150" y="399"/>
                      <a:pt x="129" y="390"/>
                    </a:cubicBezTo>
                    <a:cubicBezTo>
                      <a:pt x="107" y="381"/>
                      <a:pt x="81" y="381"/>
                      <a:pt x="59" y="392"/>
                    </a:cubicBezTo>
                    <a:cubicBezTo>
                      <a:pt x="39" y="402"/>
                      <a:pt x="25" y="420"/>
                      <a:pt x="18" y="441"/>
                    </a:cubicBezTo>
                    <a:cubicBezTo>
                      <a:pt x="0" y="495"/>
                      <a:pt x="24" y="554"/>
                      <a:pt x="73" y="582"/>
                    </a:cubicBezTo>
                    <a:cubicBezTo>
                      <a:pt x="117" y="607"/>
                      <a:pt x="172" y="590"/>
                      <a:pt x="208" y="560"/>
                    </a:cubicBezTo>
                    <a:cubicBezTo>
                      <a:pt x="247" y="527"/>
                      <a:pt x="263" y="477"/>
                      <a:pt x="262" y="428"/>
                    </a:cubicBezTo>
                    <a:cubicBezTo>
                      <a:pt x="262" y="376"/>
                      <a:pt x="248" y="325"/>
                      <a:pt x="240" y="274"/>
                    </a:cubicBezTo>
                    <a:cubicBezTo>
                      <a:pt x="236" y="249"/>
                      <a:pt x="234" y="223"/>
                      <a:pt x="236" y="197"/>
                    </a:cubicBezTo>
                    <a:cubicBezTo>
                      <a:pt x="238" y="164"/>
                      <a:pt x="248" y="132"/>
                      <a:pt x="263" y="103"/>
                    </a:cubicBezTo>
                    <a:cubicBezTo>
                      <a:pt x="278" y="74"/>
                      <a:pt x="300" y="48"/>
                      <a:pt x="329" y="32"/>
                    </a:cubicBezTo>
                    <a:cubicBezTo>
                      <a:pt x="356" y="16"/>
                      <a:pt x="389" y="11"/>
                      <a:pt x="420" y="14"/>
                    </a:cubicBezTo>
                    <a:cubicBezTo>
                      <a:pt x="476" y="20"/>
                      <a:pt x="528" y="58"/>
                      <a:pt x="550" y="111"/>
                    </a:cubicBezTo>
                    <a:cubicBezTo>
                      <a:pt x="570" y="163"/>
                      <a:pt x="558" y="227"/>
                      <a:pt x="513" y="262"/>
                    </a:cubicBezTo>
                    <a:cubicBezTo>
                      <a:pt x="490" y="278"/>
                      <a:pt x="459" y="289"/>
                      <a:pt x="431" y="281"/>
                    </a:cubicBezTo>
                    <a:cubicBezTo>
                      <a:pt x="412" y="276"/>
                      <a:pt x="397" y="262"/>
                      <a:pt x="385" y="246"/>
                    </a:cubicBezTo>
                    <a:cubicBezTo>
                      <a:pt x="382" y="242"/>
                      <a:pt x="380" y="238"/>
                      <a:pt x="377" y="234"/>
                    </a:cubicBezTo>
                    <a:cubicBezTo>
                      <a:pt x="376" y="232"/>
                      <a:pt x="374" y="234"/>
                      <a:pt x="374" y="236"/>
                    </a:cubicBezTo>
                    <a:cubicBezTo>
                      <a:pt x="374" y="236"/>
                      <a:pt x="374" y="236"/>
                      <a:pt x="374" y="236"/>
                    </a:cubicBezTo>
                    <a:cubicBezTo>
                      <a:pt x="375" y="238"/>
                      <a:pt x="379" y="236"/>
                      <a:pt x="378" y="234"/>
                    </a:cubicBezTo>
                    <a:cubicBezTo>
                      <a:pt x="367" y="210"/>
                      <a:pt x="374" y="175"/>
                      <a:pt x="403" y="168"/>
                    </a:cubicBezTo>
                    <a:cubicBezTo>
                      <a:pt x="416" y="164"/>
                      <a:pt x="433" y="170"/>
                      <a:pt x="437" y="184"/>
                    </a:cubicBezTo>
                    <a:cubicBezTo>
                      <a:pt x="439" y="193"/>
                      <a:pt x="436" y="202"/>
                      <a:pt x="428" y="207"/>
                    </a:cubicBezTo>
                    <a:cubicBezTo>
                      <a:pt x="420" y="213"/>
                      <a:pt x="408" y="208"/>
                      <a:pt x="405" y="199"/>
                    </a:cubicBezTo>
                    <a:cubicBezTo>
                      <a:pt x="405" y="196"/>
                      <a:pt x="405" y="198"/>
                      <a:pt x="405" y="200"/>
                    </a:cubicBezTo>
                    <a:cubicBezTo>
                      <a:pt x="407" y="208"/>
                      <a:pt x="412" y="213"/>
                      <a:pt x="421" y="214"/>
                    </a:cubicBezTo>
                    <a:cubicBezTo>
                      <a:pt x="430" y="214"/>
                      <a:pt x="437" y="206"/>
                      <a:pt x="440" y="199"/>
                    </a:cubicBezTo>
                    <a:cubicBezTo>
                      <a:pt x="446" y="180"/>
                      <a:pt x="431" y="165"/>
                      <a:pt x="414" y="163"/>
                    </a:cubicBezTo>
                    <a:cubicBezTo>
                      <a:pt x="398" y="162"/>
                      <a:pt x="385" y="171"/>
                      <a:pt x="377" y="183"/>
                    </a:cubicBezTo>
                    <a:cubicBezTo>
                      <a:pt x="366" y="199"/>
                      <a:pt x="367" y="219"/>
                      <a:pt x="374" y="236"/>
                    </a:cubicBezTo>
                    <a:cubicBezTo>
                      <a:pt x="375" y="235"/>
                      <a:pt x="377" y="235"/>
                      <a:pt x="378" y="234"/>
                    </a:cubicBezTo>
                    <a:cubicBezTo>
                      <a:pt x="378" y="234"/>
                      <a:pt x="378" y="235"/>
                      <a:pt x="378" y="235"/>
                    </a:cubicBezTo>
                    <a:cubicBezTo>
                      <a:pt x="377" y="235"/>
                      <a:pt x="376" y="236"/>
                      <a:pt x="375" y="236"/>
                    </a:cubicBezTo>
                    <a:cubicBezTo>
                      <a:pt x="374" y="236"/>
                      <a:pt x="375" y="238"/>
                      <a:pt x="376" y="238"/>
                    </a:cubicBezTo>
                    <a:cubicBezTo>
                      <a:pt x="377" y="241"/>
                      <a:pt x="378" y="243"/>
                      <a:pt x="380" y="245"/>
                    </a:cubicBezTo>
                    <a:cubicBezTo>
                      <a:pt x="384" y="251"/>
                      <a:pt x="389" y="257"/>
                      <a:pt x="394" y="262"/>
                    </a:cubicBezTo>
                    <a:cubicBezTo>
                      <a:pt x="409" y="277"/>
                      <a:pt x="428" y="287"/>
                      <a:pt x="449" y="287"/>
                    </a:cubicBezTo>
                    <a:cubicBezTo>
                      <a:pt x="475" y="288"/>
                      <a:pt x="503" y="275"/>
                      <a:pt x="523" y="258"/>
                    </a:cubicBezTo>
                    <a:cubicBezTo>
                      <a:pt x="542" y="241"/>
                      <a:pt x="555" y="217"/>
                      <a:pt x="560" y="192"/>
                    </a:cubicBezTo>
                    <a:cubicBezTo>
                      <a:pt x="572" y="140"/>
                      <a:pt x="550" y="85"/>
                      <a:pt x="510" y="50"/>
                    </a:cubicBezTo>
                    <a:cubicBezTo>
                      <a:pt x="468" y="13"/>
                      <a:pt x="408" y="0"/>
                      <a:pt x="354" y="17"/>
                    </a:cubicBezTo>
                    <a:cubicBezTo>
                      <a:pt x="293" y="36"/>
                      <a:pt x="255" y="95"/>
                      <a:pt x="239" y="154"/>
                    </a:cubicBezTo>
                    <a:cubicBezTo>
                      <a:pt x="226" y="207"/>
                      <a:pt x="233" y="260"/>
                      <a:pt x="243" y="312"/>
                    </a:cubicBezTo>
                    <a:cubicBezTo>
                      <a:pt x="252" y="363"/>
                      <a:pt x="265" y="416"/>
                      <a:pt x="256" y="468"/>
                    </a:cubicBezTo>
                    <a:cubicBezTo>
                      <a:pt x="246" y="520"/>
                      <a:pt x="212" y="564"/>
                      <a:pt x="162" y="583"/>
                    </a:cubicBezTo>
                    <a:cubicBezTo>
                      <a:pt x="138" y="592"/>
                      <a:pt x="111" y="593"/>
                      <a:pt x="87" y="584"/>
                    </a:cubicBezTo>
                    <a:cubicBezTo>
                      <a:pt x="57" y="573"/>
                      <a:pt x="33" y="546"/>
                      <a:pt x="22" y="516"/>
                    </a:cubicBezTo>
                    <a:cubicBezTo>
                      <a:pt x="5" y="469"/>
                      <a:pt x="21" y="406"/>
                      <a:pt x="73" y="390"/>
                    </a:cubicBezTo>
                    <a:cubicBezTo>
                      <a:pt x="121" y="376"/>
                      <a:pt x="178" y="411"/>
                      <a:pt x="172" y="464"/>
                    </a:cubicBezTo>
                    <a:cubicBezTo>
                      <a:pt x="170" y="483"/>
                      <a:pt x="149" y="501"/>
                      <a:pt x="129" y="497"/>
                    </a:cubicBezTo>
                    <a:cubicBezTo>
                      <a:pt x="117" y="495"/>
                      <a:pt x="107" y="484"/>
                      <a:pt x="106" y="471"/>
                    </a:cubicBezTo>
                    <a:cubicBezTo>
                      <a:pt x="105" y="459"/>
                      <a:pt x="117" y="449"/>
                      <a:pt x="129" y="456"/>
                    </a:cubicBezTo>
                    <a:cubicBezTo>
                      <a:pt x="131" y="457"/>
                      <a:pt x="133" y="454"/>
                      <a:pt x="131" y="45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53" name="Freeform 386"/>
              <p:cNvSpPr>
                <a:spLocks/>
              </p:cNvSpPr>
              <p:nvPr/>
            </p:nvSpPr>
            <p:spPr bwMode="auto">
              <a:xfrm>
                <a:off x="1702" y="487"/>
                <a:ext cx="343" cy="451"/>
              </a:xfrm>
              <a:custGeom>
                <a:avLst/>
                <a:gdLst>
                  <a:gd name="T0" fmla="*/ 145 w 145"/>
                  <a:gd name="T1" fmla="*/ 13 h 191"/>
                  <a:gd name="T2" fmla="*/ 95 w 145"/>
                  <a:gd name="T3" fmla="*/ 26 h 191"/>
                  <a:gd name="T4" fmla="*/ 67 w 145"/>
                  <a:gd name="T5" fmla="*/ 87 h 191"/>
                  <a:gd name="T6" fmla="*/ 4 w 145"/>
                  <a:gd name="T7" fmla="*/ 191 h 191"/>
                  <a:gd name="T8" fmla="*/ 0 w 145"/>
                  <a:gd name="T9" fmla="*/ 187 h 191"/>
                  <a:gd name="T10" fmla="*/ 63 w 145"/>
                  <a:gd name="T11" fmla="*/ 88 h 191"/>
                  <a:gd name="T12" fmla="*/ 89 w 145"/>
                  <a:gd name="T13" fmla="*/ 25 h 191"/>
                  <a:gd name="T14" fmla="*/ 142 w 145"/>
                  <a:gd name="T15" fmla="*/ 10 h 191"/>
                  <a:gd name="T16" fmla="*/ 145 w 145"/>
                  <a:gd name="T17" fmla="*/ 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91">
                    <a:moveTo>
                      <a:pt x="145" y="13"/>
                    </a:moveTo>
                    <a:cubicBezTo>
                      <a:pt x="127" y="3"/>
                      <a:pt x="109" y="13"/>
                      <a:pt x="95" y="26"/>
                    </a:cubicBezTo>
                    <a:cubicBezTo>
                      <a:pt x="78" y="42"/>
                      <a:pt x="71" y="64"/>
                      <a:pt x="67" y="87"/>
                    </a:cubicBezTo>
                    <a:cubicBezTo>
                      <a:pt x="60" y="124"/>
                      <a:pt x="50" y="182"/>
                      <a:pt x="4" y="191"/>
                    </a:cubicBezTo>
                    <a:cubicBezTo>
                      <a:pt x="3" y="191"/>
                      <a:pt x="1" y="187"/>
                      <a:pt x="0" y="187"/>
                    </a:cubicBezTo>
                    <a:cubicBezTo>
                      <a:pt x="44" y="179"/>
                      <a:pt x="56" y="124"/>
                      <a:pt x="63" y="88"/>
                    </a:cubicBezTo>
                    <a:cubicBezTo>
                      <a:pt x="67" y="65"/>
                      <a:pt x="73" y="43"/>
                      <a:pt x="89" y="25"/>
                    </a:cubicBezTo>
                    <a:cubicBezTo>
                      <a:pt x="103" y="11"/>
                      <a:pt x="123" y="0"/>
                      <a:pt x="142" y="10"/>
                    </a:cubicBezTo>
                    <a:cubicBezTo>
                      <a:pt x="143" y="10"/>
                      <a:pt x="144" y="12"/>
                      <a:pt x="145" y="1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54" name="Freeform 387"/>
              <p:cNvSpPr>
                <a:spLocks/>
              </p:cNvSpPr>
              <p:nvPr/>
            </p:nvSpPr>
            <p:spPr bwMode="auto">
              <a:xfrm>
                <a:off x="2177" y="574"/>
                <a:ext cx="71" cy="52"/>
              </a:xfrm>
              <a:custGeom>
                <a:avLst/>
                <a:gdLst>
                  <a:gd name="T0" fmla="*/ 30 w 30"/>
                  <a:gd name="T1" fmla="*/ 20 h 22"/>
                  <a:gd name="T2" fmla="*/ 26 w 30"/>
                  <a:gd name="T3" fmla="*/ 21 h 22"/>
                  <a:gd name="T4" fmla="*/ 19 w 30"/>
                  <a:gd name="T5" fmla="*/ 20 h 22"/>
                  <a:gd name="T6" fmla="*/ 11 w 30"/>
                  <a:gd name="T7" fmla="*/ 9 h 22"/>
                  <a:gd name="T8" fmla="*/ 9 w 30"/>
                  <a:gd name="T9" fmla="*/ 5 h 22"/>
                  <a:gd name="T10" fmla="*/ 7 w 30"/>
                  <a:gd name="T11" fmla="*/ 2 h 22"/>
                  <a:gd name="T12" fmla="*/ 2 w 30"/>
                  <a:gd name="T13" fmla="*/ 1 h 22"/>
                  <a:gd name="T14" fmla="*/ 0 w 30"/>
                  <a:gd name="T15" fmla="*/ 1 h 22"/>
                  <a:gd name="T16" fmla="*/ 2 w 30"/>
                  <a:gd name="T17" fmla="*/ 1 h 22"/>
                  <a:gd name="T18" fmla="*/ 8 w 30"/>
                  <a:gd name="T19" fmla="*/ 3 h 22"/>
                  <a:gd name="T20" fmla="*/ 15 w 30"/>
                  <a:gd name="T21" fmla="*/ 15 h 22"/>
                  <a:gd name="T22" fmla="*/ 20 w 30"/>
                  <a:gd name="T23" fmla="*/ 20 h 22"/>
                  <a:gd name="T24" fmla="*/ 25 w 30"/>
                  <a:gd name="T25" fmla="*/ 21 h 22"/>
                  <a:gd name="T26" fmla="*/ 30 w 30"/>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2">
                    <a:moveTo>
                      <a:pt x="30" y="20"/>
                    </a:moveTo>
                    <a:cubicBezTo>
                      <a:pt x="30" y="19"/>
                      <a:pt x="29" y="20"/>
                      <a:pt x="26" y="21"/>
                    </a:cubicBezTo>
                    <a:cubicBezTo>
                      <a:pt x="24" y="21"/>
                      <a:pt x="22" y="22"/>
                      <a:pt x="19" y="20"/>
                    </a:cubicBezTo>
                    <a:cubicBezTo>
                      <a:pt x="16" y="18"/>
                      <a:pt x="14" y="14"/>
                      <a:pt x="11" y="9"/>
                    </a:cubicBezTo>
                    <a:cubicBezTo>
                      <a:pt x="11" y="7"/>
                      <a:pt x="10" y="6"/>
                      <a:pt x="9" y="5"/>
                    </a:cubicBezTo>
                    <a:cubicBezTo>
                      <a:pt x="8" y="3"/>
                      <a:pt x="7" y="2"/>
                      <a:pt x="7" y="2"/>
                    </a:cubicBezTo>
                    <a:cubicBezTo>
                      <a:pt x="5" y="1"/>
                      <a:pt x="3" y="1"/>
                      <a:pt x="2" y="1"/>
                    </a:cubicBezTo>
                    <a:cubicBezTo>
                      <a:pt x="0" y="1"/>
                      <a:pt x="0" y="1"/>
                      <a:pt x="0" y="1"/>
                    </a:cubicBezTo>
                    <a:cubicBezTo>
                      <a:pt x="0" y="1"/>
                      <a:pt x="0" y="1"/>
                      <a:pt x="2" y="1"/>
                    </a:cubicBezTo>
                    <a:cubicBezTo>
                      <a:pt x="4" y="0"/>
                      <a:pt x="6" y="0"/>
                      <a:pt x="8" y="3"/>
                    </a:cubicBezTo>
                    <a:cubicBezTo>
                      <a:pt x="11" y="5"/>
                      <a:pt x="12" y="10"/>
                      <a:pt x="15" y="15"/>
                    </a:cubicBezTo>
                    <a:cubicBezTo>
                      <a:pt x="17" y="18"/>
                      <a:pt x="19" y="19"/>
                      <a:pt x="20" y="20"/>
                    </a:cubicBezTo>
                    <a:cubicBezTo>
                      <a:pt x="21" y="21"/>
                      <a:pt x="22" y="21"/>
                      <a:pt x="25" y="21"/>
                    </a:cubicBezTo>
                    <a:cubicBezTo>
                      <a:pt x="26" y="21"/>
                      <a:pt x="28" y="20"/>
                      <a:pt x="30" y="2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55" name="Freeform 388"/>
              <p:cNvSpPr>
                <a:spLocks/>
              </p:cNvSpPr>
              <p:nvPr/>
            </p:nvSpPr>
            <p:spPr bwMode="auto">
              <a:xfrm>
                <a:off x="2177" y="574"/>
                <a:ext cx="71" cy="52"/>
              </a:xfrm>
              <a:custGeom>
                <a:avLst/>
                <a:gdLst>
                  <a:gd name="T0" fmla="*/ 30 w 30"/>
                  <a:gd name="T1" fmla="*/ 20 h 22"/>
                  <a:gd name="T2" fmla="*/ 30 w 30"/>
                  <a:gd name="T3" fmla="*/ 20 h 22"/>
                  <a:gd name="T4" fmla="*/ 29 w 30"/>
                  <a:gd name="T5" fmla="*/ 20 h 22"/>
                  <a:gd name="T6" fmla="*/ 19 w 30"/>
                  <a:gd name="T7" fmla="*/ 20 h 22"/>
                  <a:gd name="T8" fmla="*/ 11 w 30"/>
                  <a:gd name="T9" fmla="*/ 9 h 22"/>
                  <a:gd name="T10" fmla="*/ 7 w 30"/>
                  <a:gd name="T11" fmla="*/ 2 h 22"/>
                  <a:gd name="T12" fmla="*/ 2 w 30"/>
                  <a:gd name="T13" fmla="*/ 1 h 22"/>
                  <a:gd name="T14" fmla="*/ 0 w 30"/>
                  <a:gd name="T15" fmla="*/ 1 h 22"/>
                  <a:gd name="T16" fmla="*/ 0 w 30"/>
                  <a:gd name="T17" fmla="*/ 1 h 22"/>
                  <a:gd name="T18" fmla="*/ 0 w 30"/>
                  <a:gd name="T19" fmla="*/ 1 h 22"/>
                  <a:gd name="T20" fmla="*/ 0 w 30"/>
                  <a:gd name="T21" fmla="*/ 1 h 22"/>
                  <a:gd name="T22" fmla="*/ 0 w 30"/>
                  <a:gd name="T23" fmla="*/ 1 h 22"/>
                  <a:gd name="T24" fmla="*/ 0 w 30"/>
                  <a:gd name="T25" fmla="*/ 1 h 22"/>
                  <a:gd name="T26" fmla="*/ 0 w 30"/>
                  <a:gd name="T27" fmla="*/ 1 h 22"/>
                  <a:gd name="T28" fmla="*/ 0 w 30"/>
                  <a:gd name="T29" fmla="*/ 1 h 22"/>
                  <a:gd name="T30" fmla="*/ 0 w 30"/>
                  <a:gd name="T31" fmla="*/ 1 h 22"/>
                  <a:gd name="T32" fmla="*/ 0 w 30"/>
                  <a:gd name="T33" fmla="*/ 1 h 22"/>
                  <a:gd name="T34" fmla="*/ 0 w 30"/>
                  <a:gd name="T35" fmla="*/ 1 h 22"/>
                  <a:gd name="T36" fmla="*/ 0 w 30"/>
                  <a:gd name="T37" fmla="*/ 1 h 22"/>
                  <a:gd name="T38" fmla="*/ 0 w 30"/>
                  <a:gd name="T39" fmla="*/ 1 h 22"/>
                  <a:gd name="T40" fmla="*/ 0 w 30"/>
                  <a:gd name="T41" fmla="*/ 1 h 22"/>
                  <a:gd name="T42" fmla="*/ 0 w 30"/>
                  <a:gd name="T43" fmla="*/ 1 h 22"/>
                  <a:gd name="T44" fmla="*/ 0 w 30"/>
                  <a:gd name="T45" fmla="*/ 1 h 22"/>
                  <a:gd name="T46" fmla="*/ 0 w 30"/>
                  <a:gd name="T47" fmla="*/ 1 h 22"/>
                  <a:gd name="T48" fmla="*/ 0 w 30"/>
                  <a:gd name="T49" fmla="*/ 1 h 22"/>
                  <a:gd name="T50" fmla="*/ 0 w 30"/>
                  <a:gd name="T51" fmla="*/ 1 h 22"/>
                  <a:gd name="T52" fmla="*/ 0 w 30"/>
                  <a:gd name="T53" fmla="*/ 1 h 22"/>
                  <a:gd name="T54" fmla="*/ 0 w 30"/>
                  <a:gd name="T55" fmla="*/ 1 h 22"/>
                  <a:gd name="T56" fmla="*/ 0 w 30"/>
                  <a:gd name="T57" fmla="*/ 1 h 22"/>
                  <a:gd name="T58" fmla="*/ 7 w 30"/>
                  <a:gd name="T59" fmla="*/ 1 h 22"/>
                  <a:gd name="T60" fmla="*/ 15 w 30"/>
                  <a:gd name="T61" fmla="*/ 15 h 22"/>
                  <a:gd name="T62" fmla="*/ 20 w 30"/>
                  <a:gd name="T63" fmla="*/ 20 h 22"/>
                  <a:gd name="T64" fmla="*/ 20 w 30"/>
                  <a:gd name="T65" fmla="*/ 20 h 22"/>
                  <a:gd name="T66" fmla="*/ 30 w 30"/>
                  <a:gd name="T67" fmla="*/ 20 h 22"/>
                  <a:gd name="T68" fmla="*/ 30 w 30"/>
                  <a:gd name="T69" fmla="*/ 20 h 22"/>
                  <a:gd name="T70" fmla="*/ 30 w 30"/>
                  <a:gd name="T71" fmla="*/ 20 h 22"/>
                  <a:gd name="T72" fmla="*/ 20 w 30"/>
                  <a:gd name="T73" fmla="*/ 20 h 22"/>
                  <a:gd name="T74" fmla="*/ 20 w 30"/>
                  <a:gd name="T75" fmla="*/ 20 h 22"/>
                  <a:gd name="T76" fmla="*/ 15 w 30"/>
                  <a:gd name="T77" fmla="*/ 15 h 22"/>
                  <a:gd name="T78" fmla="*/ 7 w 30"/>
                  <a:gd name="T79" fmla="*/ 1 h 22"/>
                  <a:gd name="T80" fmla="*/ 1 w 30"/>
                  <a:gd name="T81" fmla="*/ 1 h 22"/>
                  <a:gd name="T82" fmla="*/ 0 w 30"/>
                  <a:gd name="T83" fmla="*/ 1 h 22"/>
                  <a:gd name="T84" fmla="*/ 0 w 30"/>
                  <a:gd name="T85" fmla="*/ 1 h 22"/>
                  <a:gd name="T86" fmla="*/ 0 w 30"/>
                  <a:gd name="T87" fmla="*/ 1 h 22"/>
                  <a:gd name="T88" fmla="*/ 0 w 30"/>
                  <a:gd name="T89" fmla="*/ 1 h 22"/>
                  <a:gd name="T90" fmla="*/ 0 w 30"/>
                  <a:gd name="T91" fmla="*/ 1 h 22"/>
                  <a:gd name="T92" fmla="*/ 2 w 30"/>
                  <a:gd name="T93" fmla="*/ 1 h 22"/>
                  <a:gd name="T94" fmla="*/ 7 w 30"/>
                  <a:gd name="T95" fmla="*/ 2 h 22"/>
                  <a:gd name="T96" fmla="*/ 11 w 30"/>
                  <a:gd name="T97" fmla="*/ 9 h 22"/>
                  <a:gd name="T98" fmla="*/ 19 w 30"/>
                  <a:gd name="T99" fmla="*/ 20 h 22"/>
                  <a:gd name="T100" fmla="*/ 29 w 30"/>
                  <a:gd name="T101" fmla="*/ 20 h 22"/>
                  <a:gd name="T102" fmla="*/ 30 w 30"/>
                  <a:gd name="T103" fmla="*/ 20 h 22"/>
                  <a:gd name="T104" fmla="*/ 30 w 30"/>
                  <a:gd name="T105" fmla="*/ 20 h 22"/>
                  <a:gd name="T106" fmla="*/ 30 w 30"/>
                  <a:gd name="T107" fmla="*/ 20 h 22"/>
                  <a:gd name="T108" fmla="*/ 30 w 30"/>
                  <a:gd name="T109" fmla="*/ 20 h 22"/>
                  <a:gd name="T110" fmla="*/ 30 w 30"/>
                  <a:gd name="T111" fmla="*/ 20 h 22"/>
                  <a:gd name="T112" fmla="*/ 30 w 30"/>
                  <a:gd name="T113" fmla="*/ 20 h 22"/>
                  <a:gd name="T114" fmla="*/ 30 w 30"/>
                  <a:gd name="T115" fmla="*/ 20 h 22"/>
                  <a:gd name="T116" fmla="*/ 30 w 30"/>
                  <a:gd name="T117" fmla="*/ 20 h 22"/>
                  <a:gd name="T118" fmla="*/ 30 w 30"/>
                  <a:gd name="T119" fmla="*/ 20 h 22"/>
                  <a:gd name="T120" fmla="*/ 30 w 30"/>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2">
                    <a:moveTo>
                      <a:pt x="30" y="20"/>
                    </a:moveTo>
                    <a:cubicBezTo>
                      <a:pt x="30" y="20"/>
                      <a:pt x="30" y="20"/>
                      <a:pt x="30" y="20"/>
                    </a:cubicBezTo>
                    <a:cubicBezTo>
                      <a:pt x="30" y="20"/>
                      <a:pt x="30" y="20"/>
                      <a:pt x="30" y="20"/>
                    </a:cubicBezTo>
                    <a:cubicBezTo>
                      <a:pt x="30" y="20"/>
                      <a:pt x="30" y="20"/>
                      <a:pt x="30" y="20"/>
                    </a:cubicBezTo>
                    <a:cubicBezTo>
                      <a:pt x="30" y="20"/>
                      <a:pt x="30" y="20"/>
                      <a:pt x="30" y="20"/>
                    </a:cubicBezTo>
                    <a:cubicBezTo>
                      <a:pt x="30" y="20"/>
                      <a:pt x="29" y="20"/>
                      <a:pt x="29" y="20"/>
                    </a:cubicBezTo>
                    <a:cubicBezTo>
                      <a:pt x="28" y="20"/>
                      <a:pt x="27" y="21"/>
                      <a:pt x="26" y="21"/>
                    </a:cubicBezTo>
                    <a:cubicBezTo>
                      <a:pt x="24" y="21"/>
                      <a:pt x="22" y="22"/>
                      <a:pt x="19" y="20"/>
                    </a:cubicBezTo>
                    <a:cubicBezTo>
                      <a:pt x="19" y="20"/>
                      <a:pt x="19" y="20"/>
                      <a:pt x="19" y="20"/>
                    </a:cubicBezTo>
                    <a:cubicBezTo>
                      <a:pt x="16" y="18"/>
                      <a:pt x="14" y="14"/>
                      <a:pt x="11" y="9"/>
                    </a:cubicBezTo>
                    <a:cubicBezTo>
                      <a:pt x="11" y="7"/>
                      <a:pt x="10" y="6"/>
                      <a:pt x="9" y="5"/>
                    </a:cubicBezTo>
                    <a:cubicBezTo>
                      <a:pt x="8" y="3"/>
                      <a:pt x="7" y="2"/>
                      <a:pt x="7" y="2"/>
                    </a:cubicBezTo>
                    <a:cubicBezTo>
                      <a:pt x="6" y="2"/>
                      <a:pt x="6" y="2"/>
                      <a:pt x="6" y="2"/>
                    </a:cubicBezTo>
                    <a:cubicBezTo>
                      <a:pt x="5" y="1"/>
                      <a:pt x="3" y="1"/>
                      <a:pt x="2"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2" y="1"/>
                    </a:cubicBezTo>
                    <a:cubicBezTo>
                      <a:pt x="3" y="0"/>
                      <a:pt x="5" y="0"/>
                      <a:pt x="7" y="1"/>
                    </a:cubicBezTo>
                    <a:cubicBezTo>
                      <a:pt x="7" y="2"/>
                      <a:pt x="8" y="2"/>
                      <a:pt x="8" y="3"/>
                    </a:cubicBezTo>
                    <a:cubicBezTo>
                      <a:pt x="11" y="5"/>
                      <a:pt x="12" y="10"/>
                      <a:pt x="15" y="15"/>
                    </a:cubicBezTo>
                    <a:cubicBezTo>
                      <a:pt x="17" y="18"/>
                      <a:pt x="18" y="19"/>
                      <a:pt x="19" y="20"/>
                    </a:cubicBezTo>
                    <a:cubicBezTo>
                      <a:pt x="19" y="20"/>
                      <a:pt x="20" y="20"/>
                      <a:pt x="20" y="20"/>
                    </a:cubicBezTo>
                    <a:cubicBezTo>
                      <a:pt x="20" y="20"/>
                      <a:pt x="20" y="20"/>
                      <a:pt x="20" y="20"/>
                    </a:cubicBezTo>
                    <a:cubicBezTo>
                      <a:pt x="20" y="20"/>
                      <a:pt x="20" y="20"/>
                      <a:pt x="20" y="20"/>
                    </a:cubicBezTo>
                    <a:cubicBezTo>
                      <a:pt x="21" y="21"/>
                      <a:pt x="22" y="21"/>
                      <a:pt x="25" y="21"/>
                    </a:cubicBezTo>
                    <a:cubicBezTo>
                      <a:pt x="26" y="21"/>
                      <a:pt x="28" y="21"/>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8" y="20"/>
                      <a:pt x="26" y="21"/>
                      <a:pt x="25" y="21"/>
                    </a:cubicBezTo>
                    <a:cubicBezTo>
                      <a:pt x="22" y="21"/>
                      <a:pt x="21" y="21"/>
                      <a:pt x="20" y="20"/>
                    </a:cubicBezTo>
                    <a:cubicBezTo>
                      <a:pt x="20" y="20"/>
                      <a:pt x="20" y="20"/>
                      <a:pt x="20" y="20"/>
                    </a:cubicBezTo>
                    <a:cubicBezTo>
                      <a:pt x="20" y="20"/>
                      <a:pt x="20" y="20"/>
                      <a:pt x="20" y="20"/>
                    </a:cubicBezTo>
                    <a:cubicBezTo>
                      <a:pt x="20" y="20"/>
                      <a:pt x="20" y="20"/>
                      <a:pt x="19" y="20"/>
                    </a:cubicBezTo>
                    <a:cubicBezTo>
                      <a:pt x="18" y="19"/>
                      <a:pt x="17" y="18"/>
                      <a:pt x="15" y="15"/>
                    </a:cubicBezTo>
                    <a:cubicBezTo>
                      <a:pt x="12" y="10"/>
                      <a:pt x="11" y="5"/>
                      <a:pt x="8" y="3"/>
                    </a:cubicBezTo>
                    <a:cubicBezTo>
                      <a:pt x="8" y="2"/>
                      <a:pt x="7" y="2"/>
                      <a:pt x="7" y="1"/>
                    </a:cubicBezTo>
                    <a:cubicBezTo>
                      <a:pt x="5" y="0"/>
                      <a:pt x="3" y="0"/>
                      <a:pt x="2"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2" y="1"/>
                    </a:cubicBezTo>
                    <a:cubicBezTo>
                      <a:pt x="3" y="1"/>
                      <a:pt x="5" y="1"/>
                      <a:pt x="6" y="2"/>
                    </a:cubicBezTo>
                    <a:cubicBezTo>
                      <a:pt x="6" y="2"/>
                      <a:pt x="6" y="2"/>
                      <a:pt x="7" y="2"/>
                    </a:cubicBezTo>
                    <a:cubicBezTo>
                      <a:pt x="7" y="2"/>
                      <a:pt x="8" y="3"/>
                      <a:pt x="9" y="5"/>
                    </a:cubicBezTo>
                    <a:cubicBezTo>
                      <a:pt x="10" y="6"/>
                      <a:pt x="11" y="7"/>
                      <a:pt x="11" y="9"/>
                    </a:cubicBezTo>
                    <a:cubicBezTo>
                      <a:pt x="14" y="14"/>
                      <a:pt x="16" y="18"/>
                      <a:pt x="19" y="20"/>
                    </a:cubicBezTo>
                    <a:cubicBezTo>
                      <a:pt x="19" y="20"/>
                      <a:pt x="19" y="20"/>
                      <a:pt x="19" y="20"/>
                    </a:cubicBezTo>
                    <a:cubicBezTo>
                      <a:pt x="22" y="22"/>
                      <a:pt x="24" y="22"/>
                      <a:pt x="26" y="21"/>
                    </a:cubicBezTo>
                    <a:cubicBezTo>
                      <a:pt x="28" y="21"/>
                      <a:pt x="29" y="20"/>
                      <a:pt x="29" y="20"/>
                    </a:cubicBezTo>
                    <a:cubicBezTo>
                      <a:pt x="29"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56" name="Freeform 389"/>
              <p:cNvSpPr>
                <a:spLocks/>
              </p:cNvSpPr>
              <p:nvPr/>
            </p:nvSpPr>
            <p:spPr bwMode="auto">
              <a:xfrm>
                <a:off x="2212" y="603"/>
                <a:ext cx="5" cy="7"/>
              </a:xfrm>
              <a:custGeom>
                <a:avLst/>
                <a:gdLst>
                  <a:gd name="T0" fmla="*/ 1 w 2"/>
                  <a:gd name="T1" fmla="*/ 3 h 3"/>
                  <a:gd name="T2" fmla="*/ 0 w 2"/>
                  <a:gd name="T3" fmla="*/ 1 h 3"/>
                  <a:gd name="T4" fmla="*/ 1 w 2"/>
                  <a:gd name="T5" fmla="*/ 1 h 3"/>
                  <a:gd name="T6" fmla="*/ 2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1"/>
                    </a:cubicBezTo>
                    <a:cubicBezTo>
                      <a:pt x="0" y="1"/>
                      <a:pt x="1" y="0"/>
                      <a:pt x="1" y="1"/>
                    </a:cubicBezTo>
                    <a:cubicBezTo>
                      <a:pt x="2" y="1"/>
                      <a:pt x="2" y="1"/>
                      <a:pt x="2" y="2"/>
                    </a:cubicBezTo>
                    <a:cubicBezTo>
                      <a:pt x="2"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57" name="Freeform 390"/>
              <p:cNvSpPr>
                <a:spLocks/>
              </p:cNvSpPr>
              <p:nvPr/>
            </p:nvSpPr>
            <p:spPr bwMode="auto">
              <a:xfrm>
                <a:off x="2212" y="603"/>
                <a:ext cx="5" cy="7"/>
              </a:xfrm>
              <a:custGeom>
                <a:avLst/>
                <a:gdLst>
                  <a:gd name="T0" fmla="*/ 1 w 2"/>
                  <a:gd name="T1" fmla="*/ 3 h 3"/>
                  <a:gd name="T2" fmla="*/ 1 w 2"/>
                  <a:gd name="T3" fmla="*/ 3 h 3"/>
                  <a:gd name="T4" fmla="*/ 0 w 2"/>
                  <a:gd name="T5" fmla="*/ 2 h 3"/>
                  <a:gd name="T6" fmla="*/ 0 w 2"/>
                  <a:gd name="T7" fmla="*/ 1 h 3"/>
                  <a:gd name="T8" fmla="*/ 1 w 2"/>
                  <a:gd name="T9" fmla="*/ 1 h 3"/>
                  <a:gd name="T10" fmla="*/ 1 w 2"/>
                  <a:gd name="T11" fmla="*/ 1 h 3"/>
                  <a:gd name="T12" fmla="*/ 2 w 2"/>
                  <a:gd name="T13" fmla="*/ 1 h 3"/>
                  <a:gd name="T14" fmla="*/ 2 w 2"/>
                  <a:gd name="T15" fmla="*/ 2 h 3"/>
                  <a:gd name="T16" fmla="*/ 2 w 2"/>
                  <a:gd name="T17" fmla="*/ 3 h 3"/>
                  <a:gd name="T18" fmla="*/ 1 w 2"/>
                  <a:gd name="T19" fmla="*/ 3 h 3"/>
                  <a:gd name="T20" fmla="*/ 1 w 2"/>
                  <a:gd name="T21" fmla="*/ 3 h 3"/>
                  <a:gd name="T22" fmla="*/ 1 w 2"/>
                  <a:gd name="T23" fmla="*/ 3 h 3"/>
                  <a:gd name="T24" fmla="*/ 2 w 2"/>
                  <a:gd name="T25" fmla="*/ 3 h 3"/>
                  <a:gd name="T26" fmla="*/ 2 w 2"/>
                  <a:gd name="T27" fmla="*/ 2 h 3"/>
                  <a:gd name="T28" fmla="*/ 2 w 2"/>
                  <a:gd name="T29" fmla="*/ 1 h 3"/>
                  <a:gd name="T30" fmla="*/ 1 w 2"/>
                  <a:gd name="T31" fmla="*/ 1 h 3"/>
                  <a:gd name="T32" fmla="*/ 1 w 2"/>
                  <a:gd name="T33" fmla="*/ 1 h 3"/>
                  <a:gd name="T34" fmla="*/ 0 w 2"/>
                  <a:gd name="T35" fmla="*/ 1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0" y="3"/>
                      <a:pt x="0" y="2"/>
                    </a:cubicBezTo>
                    <a:cubicBezTo>
                      <a:pt x="0" y="2"/>
                      <a:pt x="0" y="2"/>
                      <a:pt x="0" y="1"/>
                    </a:cubicBezTo>
                    <a:cubicBezTo>
                      <a:pt x="0" y="1"/>
                      <a:pt x="0" y="1"/>
                      <a:pt x="1" y="1"/>
                    </a:cubicBezTo>
                    <a:cubicBezTo>
                      <a:pt x="1" y="1"/>
                      <a:pt x="1" y="1"/>
                      <a:pt x="1" y="1"/>
                    </a:cubicBezTo>
                    <a:cubicBezTo>
                      <a:pt x="2" y="1"/>
                      <a:pt x="2" y="1"/>
                      <a:pt x="2" y="1"/>
                    </a:cubicBezTo>
                    <a:cubicBezTo>
                      <a:pt x="2" y="1"/>
                      <a:pt x="2" y="2"/>
                      <a:pt x="2" y="2"/>
                    </a:cubicBezTo>
                    <a:cubicBezTo>
                      <a:pt x="2" y="2"/>
                      <a:pt x="2" y="3"/>
                      <a:pt x="2" y="3"/>
                    </a:cubicBezTo>
                    <a:cubicBezTo>
                      <a:pt x="1" y="3"/>
                      <a:pt x="1" y="3"/>
                      <a:pt x="1" y="3"/>
                    </a:cubicBezTo>
                    <a:cubicBezTo>
                      <a:pt x="1" y="3"/>
                      <a:pt x="1" y="3"/>
                      <a:pt x="1" y="3"/>
                    </a:cubicBezTo>
                    <a:cubicBezTo>
                      <a:pt x="1" y="3"/>
                      <a:pt x="1" y="3"/>
                      <a:pt x="1" y="3"/>
                    </a:cubicBezTo>
                    <a:cubicBezTo>
                      <a:pt x="1" y="3"/>
                      <a:pt x="1" y="3"/>
                      <a:pt x="2" y="3"/>
                    </a:cubicBezTo>
                    <a:cubicBezTo>
                      <a:pt x="2" y="3"/>
                      <a:pt x="2" y="2"/>
                      <a:pt x="2" y="2"/>
                    </a:cubicBezTo>
                    <a:cubicBezTo>
                      <a:pt x="2" y="2"/>
                      <a:pt x="2" y="1"/>
                      <a:pt x="2" y="1"/>
                    </a:cubicBezTo>
                    <a:cubicBezTo>
                      <a:pt x="2" y="1"/>
                      <a:pt x="2" y="1"/>
                      <a:pt x="1" y="1"/>
                    </a:cubicBezTo>
                    <a:cubicBezTo>
                      <a:pt x="1" y="0"/>
                      <a:pt x="1" y="1"/>
                      <a:pt x="1" y="1"/>
                    </a:cubicBezTo>
                    <a:cubicBezTo>
                      <a:pt x="0" y="1"/>
                      <a:pt x="0" y="1"/>
                      <a:pt x="0" y="1"/>
                    </a:cubicBezTo>
                    <a:cubicBezTo>
                      <a:pt x="0" y="2"/>
                      <a:pt x="0" y="2"/>
                      <a:pt x="0" y="2"/>
                    </a:cubicBezTo>
                    <a:cubicBezTo>
                      <a:pt x="0"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58" name="Freeform 391"/>
              <p:cNvSpPr>
                <a:spLocks/>
              </p:cNvSpPr>
              <p:nvPr/>
            </p:nvSpPr>
            <p:spPr bwMode="auto">
              <a:xfrm>
                <a:off x="2217" y="610"/>
                <a:ext cx="5"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2"/>
                      <a:pt x="0" y="1"/>
                    </a:cubicBezTo>
                    <a:cubicBezTo>
                      <a:pt x="0"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59" name="Freeform 392"/>
              <p:cNvSpPr>
                <a:spLocks/>
              </p:cNvSpPr>
              <p:nvPr/>
            </p:nvSpPr>
            <p:spPr bwMode="auto">
              <a:xfrm>
                <a:off x="2217" y="610"/>
                <a:ext cx="5" cy="5"/>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0" y="2"/>
                      <a:pt x="0" y="2"/>
                      <a:pt x="0" y="2"/>
                    </a:cubicBezTo>
                    <a:cubicBezTo>
                      <a:pt x="0" y="2"/>
                      <a:pt x="0" y="1"/>
                      <a:pt x="0" y="1"/>
                    </a:cubicBezTo>
                    <a:cubicBezTo>
                      <a:pt x="0" y="1"/>
                      <a:pt x="0" y="0"/>
                      <a:pt x="1" y="0"/>
                    </a:cubicBezTo>
                    <a:cubicBezTo>
                      <a:pt x="1" y="0"/>
                      <a:pt x="1" y="0"/>
                      <a:pt x="1" y="0"/>
                    </a:cubicBezTo>
                    <a:cubicBezTo>
                      <a:pt x="2" y="0"/>
                      <a:pt x="2" y="0"/>
                      <a:pt x="2" y="0"/>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1"/>
                    </a:cubicBezTo>
                    <a:cubicBezTo>
                      <a:pt x="2" y="1"/>
                      <a:pt x="2" y="1"/>
                      <a:pt x="2" y="0"/>
                    </a:cubicBezTo>
                    <a:cubicBezTo>
                      <a:pt x="2" y="0"/>
                      <a:pt x="2" y="0"/>
                      <a:pt x="1" y="0"/>
                    </a:cubicBezTo>
                    <a:cubicBezTo>
                      <a:pt x="1" y="0"/>
                      <a:pt x="1" y="0"/>
                      <a:pt x="1" y="0"/>
                    </a:cubicBezTo>
                    <a:cubicBezTo>
                      <a:pt x="0" y="0"/>
                      <a:pt x="0" y="1"/>
                      <a:pt x="0" y="1"/>
                    </a:cubicBezTo>
                    <a:cubicBezTo>
                      <a:pt x="0" y="1"/>
                      <a:pt x="0" y="2"/>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60" name="Freeform 393"/>
              <p:cNvSpPr>
                <a:spLocks/>
              </p:cNvSpPr>
              <p:nvPr/>
            </p:nvSpPr>
            <p:spPr bwMode="auto">
              <a:xfrm>
                <a:off x="2227" y="617"/>
                <a:ext cx="4"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1"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61" name="Freeform 394"/>
              <p:cNvSpPr>
                <a:spLocks/>
              </p:cNvSpPr>
              <p:nvPr/>
            </p:nvSpPr>
            <p:spPr bwMode="auto">
              <a:xfrm>
                <a:off x="2227" y="617"/>
                <a:ext cx="4" cy="5"/>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1" y="2"/>
                      <a:pt x="0" y="2"/>
                    </a:cubicBezTo>
                    <a:cubicBezTo>
                      <a:pt x="0" y="1"/>
                      <a:pt x="0" y="1"/>
                      <a:pt x="0" y="1"/>
                    </a:cubicBezTo>
                    <a:cubicBezTo>
                      <a:pt x="0" y="1"/>
                      <a:pt x="1" y="0"/>
                      <a:pt x="1" y="0"/>
                    </a:cubicBezTo>
                    <a:cubicBezTo>
                      <a:pt x="1" y="0"/>
                      <a:pt x="1" y="0"/>
                      <a:pt x="1" y="0"/>
                    </a:cubicBezTo>
                    <a:cubicBezTo>
                      <a:pt x="2" y="0"/>
                      <a:pt x="2" y="0"/>
                      <a:pt x="2" y="0"/>
                    </a:cubicBezTo>
                    <a:cubicBezTo>
                      <a:pt x="2" y="1"/>
                      <a:pt x="2" y="1"/>
                      <a:pt x="2" y="1"/>
                    </a:cubicBezTo>
                    <a:cubicBezTo>
                      <a:pt x="2" y="1"/>
                      <a:pt x="2" y="2"/>
                      <a:pt x="1" y="2"/>
                    </a:cubicBezTo>
                    <a:cubicBezTo>
                      <a:pt x="1" y="2"/>
                      <a:pt x="1" y="2"/>
                      <a:pt x="1" y="2"/>
                    </a:cubicBezTo>
                    <a:cubicBezTo>
                      <a:pt x="1" y="2"/>
                      <a:pt x="1" y="2"/>
                      <a:pt x="1" y="2"/>
                    </a:cubicBezTo>
                    <a:cubicBezTo>
                      <a:pt x="1" y="2"/>
                      <a:pt x="1" y="2"/>
                      <a:pt x="1" y="2"/>
                    </a:cubicBezTo>
                    <a:cubicBezTo>
                      <a:pt x="1" y="2"/>
                      <a:pt x="1" y="2"/>
                      <a:pt x="1" y="2"/>
                    </a:cubicBezTo>
                    <a:cubicBezTo>
                      <a:pt x="2" y="2"/>
                      <a:pt x="2" y="1"/>
                      <a:pt x="2" y="1"/>
                    </a:cubicBezTo>
                    <a:cubicBezTo>
                      <a:pt x="2" y="1"/>
                      <a:pt x="2" y="1"/>
                      <a:pt x="2" y="0"/>
                    </a:cubicBezTo>
                    <a:cubicBezTo>
                      <a:pt x="2" y="0"/>
                      <a:pt x="2" y="0"/>
                      <a:pt x="1" y="0"/>
                    </a:cubicBezTo>
                    <a:cubicBezTo>
                      <a:pt x="1" y="0"/>
                      <a:pt x="1" y="0"/>
                      <a:pt x="1" y="0"/>
                    </a:cubicBezTo>
                    <a:cubicBezTo>
                      <a:pt x="1" y="0"/>
                      <a:pt x="0" y="1"/>
                      <a:pt x="0" y="1"/>
                    </a:cubicBezTo>
                    <a:cubicBezTo>
                      <a:pt x="0" y="1"/>
                      <a:pt x="0" y="1"/>
                      <a:pt x="0"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62" name="Freeform 395"/>
              <p:cNvSpPr>
                <a:spLocks/>
              </p:cNvSpPr>
              <p:nvPr/>
            </p:nvSpPr>
            <p:spPr bwMode="auto">
              <a:xfrm>
                <a:off x="2222" y="615"/>
                <a:ext cx="5" cy="4"/>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0"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63" name="Freeform 396"/>
              <p:cNvSpPr>
                <a:spLocks/>
              </p:cNvSpPr>
              <p:nvPr/>
            </p:nvSpPr>
            <p:spPr bwMode="auto">
              <a:xfrm>
                <a:off x="2222" y="615"/>
                <a:ext cx="5" cy="4"/>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0" y="2"/>
                      <a:pt x="0" y="2"/>
                      <a:pt x="0" y="2"/>
                    </a:cubicBezTo>
                    <a:cubicBezTo>
                      <a:pt x="0" y="1"/>
                      <a:pt x="0" y="1"/>
                      <a:pt x="0" y="1"/>
                    </a:cubicBezTo>
                    <a:cubicBezTo>
                      <a:pt x="0" y="1"/>
                      <a:pt x="0" y="0"/>
                      <a:pt x="1" y="0"/>
                    </a:cubicBezTo>
                    <a:cubicBezTo>
                      <a:pt x="1" y="0"/>
                      <a:pt x="1" y="0"/>
                      <a:pt x="1" y="0"/>
                    </a:cubicBezTo>
                    <a:cubicBezTo>
                      <a:pt x="1" y="0"/>
                      <a:pt x="2" y="0"/>
                      <a:pt x="2" y="0"/>
                    </a:cubicBezTo>
                    <a:cubicBezTo>
                      <a:pt x="2" y="1"/>
                      <a:pt x="2" y="1"/>
                      <a:pt x="2" y="1"/>
                    </a:cubicBezTo>
                    <a:cubicBezTo>
                      <a:pt x="2" y="1"/>
                      <a:pt x="2" y="2"/>
                      <a:pt x="1" y="2"/>
                    </a:cubicBezTo>
                    <a:cubicBezTo>
                      <a:pt x="1" y="2"/>
                      <a:pt x="1" y="2"/>
                      <a:pt x="1" y="2"/>
                    </a:cubicBezTo>
                    <a:cubicBezTo>
                      <a:pt x="1" y="2"/>
                      <a:pt x="1" y="2"/>
                      <a:pt x="1" y="2"/>
                    </a:cubicBezTo>
                    <a:cubicBezTo>
                      <a:pt x="1" y="2"/>
                      <a:pt x="1" y="2"/>
                      <a:pt x="1" y="2"/>
                    </a:cubicBezTo>
                    <a:cubicBezTo>
                      <a:pt x="1" y="2"/>
                      <a:pt x="1" y="2"/>
                      <a:pt x="1" y="2"/>
                    </a:cubicBezTo>
                    <a:cubicBezTo>
                      <a:pt x="2" y="2"/>
                      <a:pt x="2" y="1"/>
                      <a:pt x="2" y="1"/>
                    </a:cubicBezTo>
                    <a:cubicBezTo>
                      <a:pt x="2" y="1"/>
                      <a:pt x="2" y="1"/>
                      <a:pt x="2" y="0"/>
                    </a:cubicBezTo>
                    <a:cubicBezTo>
                      <a:pt x="2" y="0"/>
                      <a:pt x="1" y="0"/>
                      <a:pt x="1" y="0"/>
                    </a:cubicBezTo>
                    <a:cubicBezTo>
                      <a:pt x="1" y="0"/>
                      <a:pt x="1" y="0"/>
                      <a:pt x="1" y="0"/>
                    </a:cubicBezTo>
                    <a:cubicBezTo>
                      <a:pt x="0" y="0"/>
                      <a:pt x="0" y="1"/>
                      <a:pt x="0" y="1"/>
                    </a:cubicBezTo>
                    <a:cubicBezTo>
                      <a:pt x="0" y="1"/>
                      <a:pt x="0" y="1"/>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64" name="Freeform 397"/>
              <p:cNvSpPr>
                <a:spLocks/>
              </p:cNvSpPr>
              <p:nvPr/>
            </p:nvSpPr>
            <p:spPr bwMode="auto">
              <a:xfrm>
                <a:off x="2234" y="619"/>
                <a:ext cx="2" cy="3"/>
              </a:xfrm>
              <a:custGeom>
                <a:avLst/>
                <a:gdLst>
                  <a:gd name="T0" fmla="*/ 0 w 1"/>
                  <a:gd name="T1" fmla="*/ 1 h 1"/>
                  <a:gd name="T2" fmla="*/ 0 w 1"/>
                  <a:gd name="T3" fmla="*/ 0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0" y="0"/>
                      <a:pt x="0" y="0"/>
                      <a:pt x="0" y="0"/>
                    </a:cubicBezTo>
                    <a:cubicBezTo>
                      <a:pt x="1" y="0"/>
                      <a:pt x="1" y="0"/>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65" name="Freeform 398"/>
              <p:cNvSpPr>
                <a:spLocks/>
              </p:cNvSpPr>
              <p:nvPr/>
            </p:nvSpPr>
            <p:spPr bwMode="auto">
              <a:xfrm>
                <a:off x="2234" y="619"/>
                <a:ext cx="2" cy="3"/>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0 h 1"/>
                  <a:gd name="T12" fmla="*/ 1 w 1"/>
                  <a:gd name="T13" fmla="*/ 0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0 w 1"/>
                  <a:gd name="T31" fmla="*/ 0 h 1"/>
                  <a:gd name="T32" fmla="*/ 0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66" name="Freeform 399"/>
              <p:cNvSpPr>
                <a:spLocks/>
              </p:cNvSpPr>
              <p:nvPr/>
            </p:nvSpPr>
            <p:spPr bwMode="auto">
              <a:xfrm>
                <a:off x="2236" y="619"/>
                <a:ext cx="2" cy="3"/>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0"/>
                      <a:pt x="0" y="0"/>
                    </a:cubicBezTo>
                    <a:cubicBezTo>
                      <a:pt x="1" y="0"/>
                      <a:pt x="1" y="0"/>
                      <a:pt x="1" y="0"/>
                    </a:cubicBezTo>
                    <a:cubicBezTo>
                      <a:pt x="1"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67" name="Freeform 400"/>
              <p:cNvSpPr>
                <a:spLocks/>
              </p:cNvSpPr>
              <p:nvPr/>
            </p:nvSpPr>
            <p:spPr bwMode="auto">
              <a:xfrm>
                <a:off x="2236" y="619"/>
                <a:ext cx="2" cy="3"/>
              </a:xfrm>
              <a:custGeom>
                <a:avLst/>
                <a:gdLst>
                  <a:gd name="T0" fmla="*/ 1 w 1"/>
                  <a:gd name="T1" fmla="*/ 1 h 1"/>
                  <a:gd name="T2" fmla="*/ 1 w 1"/>
                  <a:gd name="T3" fmla="*/ 1 h 1"/>
                  <a:gd name="T4" fmla="*/ 0 w 1"/>
                  <a:gd name="T5" fmla="*/ 1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1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0" y="1"/>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68" name="Freeform 401"/>
              <p:cNvSpPr>
                <a:spLocks/>
              </p:cNvSpPr>
              <p:nvPr/>
            </p:nvSpPr>
            <p:spPr bwMode="auto">
              <a:xfrm>
                <a:off x="2241" y="617"/>
                <a:ext cx="2" cy="2"/>
              </a:xfrm>
              <a:custGeom>
                <a:avLst/>
                <a:gdLst>
                  <a:gd name="T0" fmla="*/ 0 w 1"/>
                  <a:gd name="T1" fmla="*/ 1 h 1"/>
                  <a:gd name="T2" fmla="*/ 0 w 1"/>
                  <a:gd name="T3" fmla="*/ 1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0"/>
                      <a:pt x="0"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69" name="Freeform 402"/>
              <p:cNvSpPr>
                <a:spLocks/>
              </p:cNvSpPr>
              <p:nvPr/>
            </p:nvSpPr>
            <p:spPr bwMode="auto">
              <a:xfrm>
                <a:off x="2241" y="617"/>
                <a:ext cx="2" cy="2"/>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0 w 1"/>
                  <a:gd name="T31" fmla="*/ 0 h 1"/>
                  <a:gd name="T32" fmla="*/ 0 w 1"/>
                  <a:gd name="T33" fmla="*/ 1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70" name="Freeform 403"/>
              <p:cNvSpPr>
                <a:spLocks/>
              </p:cNvSpPr>
              <p:nvPr/>
            </p:nvSpPr>
            <p:spPr bwMode="auto">
              <a:xfrm>
                <a:off x="2208" y="598"/>
                <a:ext cx="7" cy="5"/>
              </a:xfrm>
              <a:custGeom>
                <a:avLst/>
                <a:gdLst>
                  <a:gd name="T0" fmla="*/ 1 w 3"/>
                  <a:gd name="T1" fmla="*/ 2 h 2"/>
                  <a:gd name="T2" fmla="*/ 1 w 3"/>
                  <a:gd name="T3" fmla="*/ 1 h 2"/>
                  <a:gd name="T4" fmla="*/ 2 w 3"/>
                  <a:gd name="T5" fmla="*/ 0 h 2"/>
                  <a:gd name="T6" fmla="*/ 2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2"/>
                      <a:pt x="0" y="1"/>
                      <a:pt x="1" y="1"/>
                    </a:cubicBezTo>
                    <a:cubicBezTo>
                      <a:pt x="1" y="0"/>
                      <a:pt x="2" y="0"/>
                      <a:pt x="2" y="0"/>
                    </a:cubicBezTo>
                    <a:cubicBezTo>
                      <a:pt x="2" y="0"/>
                      <a:pt x="3" y="1"/>
                      <a:pt x="2" y="1"/>
                    </a:cubicBezTo>
                    <a:cubicBezTo>
                      <a:pt x="2" y="2"/>
                      <a:pt x="2"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71" name="Freeform 404"/>
              <p:cNvSpPr>
                <a:spLocks/>
              </p:cNvSpPr>
              <p:nvPr/>
            </p:nvSpPr>
            <p:spPr bwMode="auto">
              <a:xfrm>
                <a:off x="2210" y="598"/>
                <a:ext cx="5" cy="5"/>
              </a:xfrm>
              <a:custGeom>
                <a:avLst/>
                <a:gdLst>
                  <a:gd name="T0" fmla="*/ 0 w 2"/>
                  <a:gd name="T1" fmla="*/ 2 h 2"/>
                  <a:gd name="T2" fmla="*/ 0 w 2"/>
                  <a:gd name="T3" fmla="*/ 2 h 2"/>
                  <a:gd name="T4" fmla="*/ 0 w 2"/>
                  <a:gd name="T5" fmla="*/ 1 h 2"/>
                  <a:gd name="T6" fmla="*/ 0 w 2"/>
                  <a:gd name="T7" fmla="*/ 1 h 2"/>
                  <a:gd name="T8" fmla="*/ 0 w 2"/>
                  <a:gd name="T9" fmla="*/ 0 h 2"/>
                  <a:gd name="T10" fmla="*/ 1 w 2"/>
                  <a:gd name="T11" fmla="*/ 0 h 2"/>
                  <a:gd name="T12" fmla="*/ 1 w 2"/>
                  <a:gd name="T13" fmla="*/ 1 h 2"/>
                  <a:gd name="T14" fmla="*/ 1 w 2"/>
                  <a:gd name="T15" fmla="*/ 1 h 2"/>
                  <a:gd name="T16" fmla="*/ 1 w 2"/>
                  <a:gd name="T17" fmla="*/ 2 h 2"/>
                  <a:gd name="T18" fmla="*/ 0 w 2"/>
                  <a:gd name="T19" fmla="*/ 2 h 2"/>
                  <a:gd name="T20" fmla="*/ 0 w 2"/>
                  <a:gd name="T21" fmla="*/ 2 h 2"/>
                  <a:gd name="T22" fmla="*/ 0 w 2"/>
                  <a:gd name="T23" fmla="*/ 2 h 2"/>
                  <a:gd name="T24" fmla="*/ 1 w 2"/>
                  <a:gd name="T25" fmla="*/ 2 h 2"/>
                  <a:gd name="T26" fmla="*/ 1 w 2"/>
                  <a:gd name="T27" fmla="*/ 1 h 2"/>
                  <a:gd name="T28" fmla="*/ 1 w 2"/>
                  <a:gd name="T29" fmla="*/ 1 h 2"/>
                  <a:gd name="T30" fmla="*/ 1 w 2"/>
                  <a:gd name="T31" fmla="*/ 0 h 2"/>
                  <a:gd name="T32" fmla="*/ 0 w 2"/>
                  <a:gd name="T33" fmla="*/ 0 h 2"/>
                  <a:gd name="T34" fmla="*/ 0 w 2"/>
                  <a:gd name="T35" fmla="*/ 1 h 2"/>
                  <a:gd name="T36" fmla="*/ 0 w 2"/>
                  <a:gd name="T37" fmla="*/ 1 h 2"/>
                  <a:gd name="T38" fmla="*/ 0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2"/>
                    </a:moveTo>
                    <a:cubicBezTo>
                      <a:pt x="0" y="2"/>
                      <a:pt x="0" y="2"/>
                      <a:pt x="0" y="2"/>
                    </a:cubicBezTo>
                    <a:cubicBezTo>
                      <a:pt x="0" y="2"/>
                      <a:pt x="0" y="2"/>
                      <a:pt x="0" y="1"/>
                    </a:cubicBezTo>
                    <a:cubicBezTo>
                      <a:pt x="0" y="1"/>
                      <a:pt x="0" y="1"/>
                      <a:pt x="0" y="1"/>
                    </a:cubicBezTo>
                    <a:cubicBezTo>
                      <a:pt x="0" y="0"/>
                      <a:pt x="0" y="0"/>
                      <a:pt x="0" y="0"/>
                    </a:cubicBezTo>
                    <a:cubicBezTo>
                      <a:pt x="0" y="0"/>
                      <a:pt x="1" y="0"/>
                      <a:pt x="1" y="0"/>
                    </a:cubicBezTo>
                    <a:cubicBezTo>
                      <a:pt x="1" y="0"/>
                      <a:pt x="1" y="0"/>
                      <a:pt x="1" y="1"/>
                    </a:cubicBezTo>
                    <a:cubicBezTo>
                      <a:pt x="2" y="1"/>
                      <a:pt x="2" y="1"/>
                      <a:pt x="1" y="1"/>
                    </a:cubicBezTo>
                    <a:cubicBezTo>
                      <a:pt x="1" y="2"/>
                      <a:pt x="1" y="2"/>
                      <a:pt x="1" y="2"/>
                    </a:cubicBezTo>
                    <a:cubicBezTo>
                      <a:pt x="1" y="2"/>
                      <a:pt x="0" y="2"/>
                      <a:pt x="0" y="2"/>
                    </a:cubicBezTo>
                    <a:cubicBezTo>
                      <a:pt x="0" y="2"/>
                      <a:pt x="0" y="2"/>
                      <a:pt x="0" y="2"/>
                    </a:cubicBezTo>
                    <a:cubicBezTo>
                      <a:pt x="0" y="2"/>
                      <a:pt x="0" y="2"/>
                      <a:pt x="0" y="2"/>
                    </a:cubicBezTo>
                    <a:cubicBezTo>
                      <a:pt x="0" y="2"/>
                      <a:pt x="1" y="2"/>
                      <a:pt x="1" y="2"/>
                    </a:cubicBezTo>
                    <a:cubicBezTo>
                      <a:pt x="1" y="2"/>
                      <a:pt x="1" y="2"/>
                      <a:pt x="1" y="1"/>
                    </a:cubicBezTo>
                    <a:cubicBezTo>
                      <a:pt x="2" y="1"/>
                      <a:pt x="2" y="1"/>
                      <a:pt x="1" y="1"/>
                    </a:cubicBezTo>
                    <a:cubicBezTo>
                      <a:pt x="1" y="0"/>
                      <a:pt x="1" y="0"/>
                      <a:pt x="1" y="0"/>
                    </a:cubicBezTo>
                    <a:cubicBezTo>
                      <a:pt x="1" y="0"/>
                      <a:pt x="0" y="0"/>
                      <a:pt x="0" y="0"/>
                    </a:cubicBezTo>
                    <a:cubicBezTo>
                      <a:pt x="0" y="0"/>
                      <a:pt x="0" y="0"/>
                      <a:pt x="0" y="1"/>
                    </a:cubicBezTo>
                    <a:cubicBezTo>
                      <a:pt x="0" y="1"/>
                      <a:pt x="0" y="1"/>
                      <a:pt x="0" y="1"/>
                    </a:cubicBezTo>
                    <a:cubicBezTo>
                      <a:pt x="0" y="2"/>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72" name="Freeform 405"/>
              <p:cNvSpPr>
                <a:spLocks/>
              </p:cNvSpPr>
              <p:nvPr/>
            </p:nvSpPr>
            <p:spPr bwMode="auto">
              <a:xfrm>
                <a:off x="2243" y="617"/>
                <a:ext cx="3" cy="2"/>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0"/>
                    </a:cubicBezTo>
                    <a:cubicBezTo>
                      <a:pt x="0" y="0"/>
                      <a:pt x="1" y="0"/>
                      <a:pt x="1" y="0"/>
                    </a:cubicBezTo>
                    <a:cubicBezTo>
                      <a:pt x="1"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73" name="Freeform 406"/>
              <p:cNvSpPr>
                <a:spLocks/>
              </p:cNvSpPr>
              <p:nvPr/>
            </p:nvSpPr>
            <p:spPr bwMode="auto">
              <a:xfrm>
                <a:off x="2243" y="617"/>
                <a:ext cx="3" cy="2"/>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1"/>
                      <a:pt x="0" y="1"/>
                    </a:cubicBezTo>
                    <a:cubicBezTo>
                      <a:pt x="0" y="1"/>
                      <a:pt x="0"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74" name="Freeform 407"/>
              <p:cNvSpPr>
                <a:spLocks/>
              </p:cNvSpPr>
              <p:nvPr/>
            </p:nvSpPr>
            <p:spPr bwMode="auto">
              <a:xfrm>
                <a:off x="2203" y="584"/>
                <a:ext cx="5" cy="7"/>
              </a:xfrm>
              <a:custGeom>
                <a:avLst/>
                <a:gdLst>
                  <a:gd name="T0" fmla="*/ 2 w 2"/>
                  <a:gd name="T1" fmla="*/ 1 h 3"/>
                  <a:gd name="T2" fmla="*/ 2 w 2"/>
                  <a:gd name="T3" fmla="*/ 2 h 3"/>
                  <a:gd name="T4" fmla="*/ 1 w 2"/>
                  <a:gd name="T5" fmla="*/ 3 h 3"/>
                  <a:gd name="T6" fmla="*/ 0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1"/>
                      <a:pt x="2" y="2"/>
                      <a:pt x="2" y="2"/>
                    </a:cubicBezTo>
                    <a:cubicBezTo>
                      <a:pt x="2" y="3"/>
                      <a:pt x="1" y="3"/>
                      <a:pt x="1" y="3"/>
                    </a:cubicBezTo>
                    <a:cubicBezTo>
                      <a:pt x="0" y="3"/>
                      <a:pt x="0" y="2"/>
                      <a:pt x="0" y="1"/>
                    </a:cubicBezTo>
                    <a:cubicBezTo>
                      <a:pt x="1" y="1"/>
                      <a:pt x="1" y="0"/>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75" name="Freeform 408"/>
              <p:cNvSpPr>
                <a:spLocks/>
              </p:cNvSpPr>
              <p:nvPr/>
            </p:nvSpPr>
            <p:spPr bwMode="auto">
              <a:xfrm>
                <a:off x="2203" y="586"/>
                <a:ext cx="5" cy="5"/>
              </a:xfrm>
              <a:custGeom>
                <a:avLst/>
                <a:gdLst>
                  <a:gd name="T0" fmla="*/ 2 w 2"/>
                  <a:gd name="T1" fmla="*/ 0 h 2"/>
                  <a:gd name="T2" fmla="*/ 2 w 2"/>
                  <a:gd name="T3" fmla="*/ 0 h 2"/>
                  <a:gd name="T4" fmla="*/ 2 w 2"/>
                  <a:gd name="T5" fmla="*/ 0 h 2"/>
                  <a:gd name="T6" fmla="*/ 2 w 2"/>
                  <a:gd name="T7" fmla="*/ 1 h 2"/>
                  <a:gd name="T8" fmla="*/ 2 w 2"/>
                  <a:gd name="T9" fmla="*/ 2 h 2"/>
                  <a:gd name="T10" fmla="*/ 1 w 2"/>
                  <a:gd name="T11" fmla="*/ 2 h 2"/>
                  <a:gd name="T12" fmla="*/ 0 w 2"/>
                  <a:gd name="T13" fmla="*/ 1 h 2"/>
                  <a:gd name="T14" fmla="*/ 0 w 2"/>
                  <a:gd name="T15" fmla="*/ 0 h 2"/>
                  <a:gd name="T16" fmla="*/ 1 w 2"/>
                  <a:gd name="T17" fmla="*/ 0 h 2"/>
                  <a:gd name="T18" fmla="*/ 2 w 2"/>
                  <a:gd name="T19" fmla="*/ 0 h 2"/>
                  <a:gd name="T20" fmla="*/ 2 w 2"/>
                  <a:gd name="T21" fmla="*/ 0 h 2"/>
                  <a:gd name="T22" fmla="*/ 2 w 2"/>
                  <a:gd name="T23" fmla="*/ 0 h 2"/>
                  <a:gd name="T24" fmla="*/ 1 w 2"/>
                  <a:gd name="T25" fmla="*/ 0 h 2"/>
                  <a:gd name="T26" fmla="*/ 0 w 2"/>
                  <a:gd name="T27" fmla="*/ 0 h 2"/>
                  <a:gd name="T28" fmla="*/ 0 w 2"/>
                  <a:gd name="T29" fmla="*/ 1 h 2"/>
                  <a:gd name="T30" fmla="*/ 1 w 2"/>
                  <a:gd name="T31" fmla="*/ 2 h 2"/>
                  <a:gd name="T32" fmla="*/ 2 w 2"/>
                  <a:gd name="T33" fmla="*/ 2 h 2"/>
                  <a:gd name="T34" fmla="*/ 2 w 2"/>
                  <a:gd name="T35" fmla="*/ 1 h 2"/>
                  <a:gd name="T36" fmla="*/ 2 w 2"/>
                  <a:gd name="T37" fmla="*/ 0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0"/>
                      <a:pt x="2" y="0"/>
                      <a:pt x="2" y="0"/>
                    </a:cubicBezTo>
                    <a:cubicBezTo>
                      <a:pt x="2" y="0"/>
                      <a:pt x="2" y="1"/>
                      <a:pt x="2" y="1"/>
                    </a:cubicBezTo>
                    <a:cubicBezTo>
                      <a:pt x="2" y="1"/>
                      <a:pt x="2" y="2"/>
                      <a:pt x="2" y="2"/>
                    </a:cubicBezTo>
                    <a:cubicBezTo>
                      <a:pt x="1" y="2"/>
                      <a:pt x="1" y="2"/>
                      <a:pt x="1" y="2"/>
                    </a:cubicBezTo>
                    <a:cubicBezTo>
                      <a:pt x="1" y="2"/>
                      <a:pt x="0" y="1"/>
                      <a:pt x="0" y="1"/>
                    </a:cubicBezTo>
                    <a:cubicBezTo>
                      <a:pt x="0" y="1"/>
                      <a:pt x="0" y="1"/>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1"/>
                      <a:pt x="0" y="1"/>
                      <a:pt x="0" y="1"/>
                    </a:cubicBezTo>
                    <a:cubicBezTo>
                      <a:pt x="0" y="1"/>
                      <a:pt x="1" y="2"/>
                      <a:pt x="1" y="2"/>
                    </a:cubicBezTo>
                    <a:cubicBezTo>
                      <a:pt x="1" y="2"/>
                      <a:pt x="1" y="2"/>
                      <a:pt x="2" y="2"/>
                    </a:cubicBezTo>
                    <a:cubicBezTo>
                      <a:pt x="2" y="2"/>
                      <a:pt x="2" y="1"/>
                      <a:pt x="2" y="1"/>
                    </a:cubicBezTo>
                    <a:cubicBezTo>
                      <a:pt x="2" y="1"/>
                      <a:pt x="2" y="0"/>
                      <a:pt x="2" y="0"/>
                    </a:cubicBezTo>
                    <a:cubicBezTo>
                      <a:pt x="2"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76" name="Freeform 409"/>
              <p:cNvSpPr>
                <a:spLocks/>
              </p:cNvSpPr>
              <p:nvPr/>
            </p:nvSpPr>
            <p:spPr bwMode="auto">
              <a:xfrm>
                <a:off x="2201" y="579"/>
                <a:ext cx="4" cy="5"/>
              </a:xfrm>
              <a:custGeom>
                <a:avLst/>
                <a:gdLst>
                  <a:gd name="T0" fmla="*/ 1 w 2"/>
                  <a:gd name="T1" fmla="*/ 0 h 2"/>
                  <a:gd name="T2" fmla="*/ 2 w 2"/>
                  <a:gd name="T3" fmla="*/ 2 h 2"/>
                  <a:gd name="T4" fmla="*/ 0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2"/>
                    </a:cubicBezTo>
                    <a:cubicBezTo>
                      <a:pt x="1" y="2"/>
                      <a:pt x="1" y="2"/>
                      <a:pt x="0" y="2"/>
                    </a:cubicBezTo>
                    <a:cubicBezTo>
                      <a:pt x="0" y="2"/>
                      <a:pt x="0" y="1"/>
                      <a:pt x="0" y="1"/>
                    </a:cubicBezTo>
                    <a:cubicBezTo>
                      <a:pt x="0"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77" name="Freeform 410"/>
              <p:cNvSpPr>
                <a:spLocks/>
              </p:cNvSpPr>
              <p:nvPr/>
            </p:nvSpPr>
            <p:spPr bwMode="auto">
              <a:xfrm>
                <a:off x="2201" y="579"/>
                <a:ext cx="4" cy="5"/>
              </a:xfrm>
              <a:custGeom>
                <a:avLst/>
                <a:gdLst>
                  <a:gd name="T0" fmla="*/ 1 w 2"/>
                  <a:gd name="T1" fmla="*/ 0 h 2"/>
                  <a:gd name="T2" fmla="*/ 1 w 2"/>
                  <a:gd name="T3" fmla="*/ 0 h 2"/>
                  <a:gd name="T4" fmla="*/ 2 w 2"/>
                  <a:gd name="T5" fmla="*/ 1 h 2"/>
                  <a:gd name="T6" fmla="*/ 2 w 2"/>
                  <a:gd name="T7" fmla="*/ 2 h 2"/>
                  <a:gd name="T8" fmla="*/ 1 w 2"/>
                  <a:gd name="T9" fmla="*/ 2 h 2"/>
                  <a:gd name="T10" fmla="*/ 0 w 2"/>
                  <a:gd name="T11" fmla="*/ 2 h 2"/>
                  <a:gd name="T12" fmla="*/ 0 w 2"/>
                  <a:gd name="T13" fmla="*/ 2 h 2"/>
                  <a:gd name="T14" fmla="*/ 0 w 2"/>
                  <a:gd name="T15" fmla="*/ 1 h 2"/>
                  <a:gd name="T16" fmla="*/ 0 w 2"/>
                  <a:gd name="T17" fmla="*/ 0 h 2"/>
                  <a:gd name="T18" fmla="*/ 1 w 2"/>
                  <a:gd name="T19" fmla="*/ 0 h 2"/>
                  <a:gd name="T20" fmla="*/ 1 w 2"/>
                  <a:gd name="T21" fmla="*/ 0 h 2"/>
                  <a:gd name="T22" fmla="*/ 1 w 2"/>
                  <a:gd name="T23" fmla="*/ 0 h 2"/>
                  <a:gd name="T24" fmla="*/ 0 w 2"/>
                  <a:gd name="T25" fmla="*/ 0 h 2"/>
                  <a:gd name="T26" fmla="*/ 0 w 2"/>
                  <a:gd name="T27" fmla="*/ 1 h 2"/>
                  <a:gd name="T28" fmla="*/ 0 w 2"/>
                  <a:gd name="T29" fmla="*/ 2 h 2"/>
                  <a:gd name="T30" fmla="*/ 0 w 2"/>
                  <a:gd name="T31" fmla="*/ 2 h 2"/>
                  <a:gd name="T32" fmla="*/ 1 w 2"/>
                  <a:gd name="T33" fmla="*/ 2 h 2"/>
                  <a:gd name="T34" fmla="*/ 2 w 2"/>
                  <a:gd name="T35" fmla="*/ 2 h 2"/>
                  <a:gd name="T36" fmla="*/ 2 w 2"/>
                  <a:gd name="T37" fmla="*/ 1 h 2"/>
                  <a:gd name="T38" fmla="*/ 1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0"/>
                    </a:moveTo>
                    <a:cubicBezTo>
                      <a:pt x="1" y="0"/>
                      <a:pt x="1" y="0"/>
                      <a:pt x="1" y="0"/>
                    </a:cubicBezTo>
                    <a:cubicBezTo>
                      <a:pt x="1" y="0"/>
                      <a:pt x="2" y="1"/>
                      <a:pt x="2" y="1"/>
                    </a:cubicBezTo>
                    <a:cubicBezTo>
                      <a:pt x="2" y="1"/>
                      <a:pt x="2" y="1"/>
                      <a:pt x="2" y="2"/>
                    </a:cubicBezTo>
                    <a:cubicBezTo>
                      <a:pt x="1" y="2"/>
                      <a:pt x="1" y="2"/>
                      <a:pt x="1" y="2"/>
                    </a:cubicBezTo>
                    <a:cubicBezTo>
                      <a:pt x="1" y="2"/>
                      <a:pt x="1" y="2"/>
                      <a:pt x="0" y="2"/>
                    </a:cubicBezTo>
                    <a:cubicBezTo>
                      <a:pt x="0" y="2"/>
                      <a:pt x="0" y="2"/>
                      <a:pt x="0" y="2"/>
                    </a:cubicBezTo>
                    <a:cubicBezTo>
                      <a:pt x="0" y="1"/>
                      <a:pt x="0" y="1"/>
                      <a:pt x="0" y="1"/>
                    </a:cubicBezTo>
                    <a:cubicBezTo>
                      <a:pt x="0" y="1"/>
                      <a:pt x="0" y="0"/>
                      <a:pt x="0" y="0"/>
                    </a:cubicBezTo>
                    <a:cubicBezTo>
                      <a:pt x="1" y="0"/>
                      <a:pt x="1" y="0"/>
                      <a:pt x="1" y="0"/>
                    </a:cubicBezTo>
                    <a:cubicBezTo>
                      <a:pt x="1" y="0"/>
                      <a:pt x="1" y="0"/>
                      <a:pt x="1" y="0"/>
                    </a:cubicBezTo>
                    <a:cubicBezTo>
                      <a:pt x="1" y="0"/>
                      <a:pt x="1" y="0"/>
                      <a:pt x="1" y="0"/>
                    </a:cubicBezTo>
                    <a:cubicBezTo>
                      <a:pt x="1" y="0"/>
                      <a:pt x="1" y="0"/>
                      <a:pt x="0" y="0"/>
                    </a:cubicBezTo>
                    <a:cubicBezTo>
                      <a:pt x="0" y="0"/>
                      <a:pt x="0" y="1"/>
                      <a:pt x="0" y="1"/>
                    </a:cubicBezTo>
                    <a:cubicBezTo>
                      <a:pt x="0" y="1"/>
                      <a:pt x="0" y="2"/>
                      <a:pt x="0" y="2"/>
                    </a:cubicBezTo>
                    <a:cubicBezTo>
                      <a:pt x="0" y="2"/>
                      <a:pt x="0" y="2"/>
                      <a:pt x="0" y="2"/>
                    </a:cubicBezTo>
                    <a:cubicBezTo>
                      <a:pt x="1" y="2"/>
                      <a:pt x="1" y="2"/>
                      <a:pt x="1" y="2"/>
                    </a:cubicBezTo>
                    <a:cubicBezTo>
                      <a:pt x="1" y="2"/>
                      <a:pt x="1" y="2"/>
                      <a:pt x="2" y="2"/>
                    </a:cubicBezTo>
                    <a:cubicBezTo>
                      <a:pt x="2" y="1"/>
                      <a:pt x="2" y="1"/>
                      <a:pt x="2" y="1"/>
                    </a:cubicBezTo>
                    <a:cubicBezTo>
                      <a:pt x="2" y="1"/>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78" name="Freeform 411"/>
              <p:cNvSpPr>
                <a:spLocks/>
              </p:cNvSpPr>
              <p:nvPr/>
            </p:nvSpPr>
            <p:spPr bwMode="auto">
              <a:xfrm>
                <a:off x="2191" y="572"/>
                <a:ext cx="5" cy="5"/>
              </a:xfrm>
              <a:custGeom>
                <a:avLst/>
                <a:gdLst>
                  <a:gd name="T0" fmla="*/ 2 w 2"/>
                  <a:gd name="T1" fmla="*/ 0 h 2"/>
                  <a:gd name="T2" fmla="*/ 2 w 2"/>
                  <a:gd name="T3" fmla="*/ 1 h 2"/>
                  <a:gd name="T4" fmla="*/ 1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1"/>
                      <a:pt x="2" y="1"/>
                    </a:cubicBezTo>
                    <a:cubicBezTo>
                      <a:pt x="2" y="2"/>
                      <a:pt x="1" y="2"/>
                      <a:pt x="1" y="2"/>
                    </a:cubicBezTo>
                    <a:cubicBezTo>
                      <a:pt x="0" y="2"/>
                      <a:pt x="0" y="1"/>
                      <a:pt x="1" y="1"/>
                    </a:cubicBezTo>
                    <a:cubicBezTo>
                      <a:pt x="1" y="0"/>
                      <a:pt x="1"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79" name="Freeform 412"/>
              <p:cNvSpPr>
                <a:spLocks/>
              </p:cNvSpPr>
              <p:nvPr/>
            </p:nvSpPr>
            <p:spPr bwMode="auto">
              <a:xfrm>
                <a:off x="2191" y="572"/>
                <a:ext cx="5" cy="5"/>
              </a:xfrm>
              <a:custGeom>
                <a:avLst/>
                <a:gdLst>
                  <a:gd name="T0" fmla="*/ 2 w 2"/>
                  <a:gd name="T1" fmla="*/ 0 h 2"/>
                  <a:gd name="T2" fmla="*/ 2 w 2"/>
                  <a:gd name="T3" fmla="*/ 0 h 2"/>
                  <a:gd name="T4" fmla="*/ 2 w 2"/>
                  <a:gd name="T5" fmla="*/ 1 h 2"/>
                  <a:gd name="T6" fmla="*/ 2 w 2"/>
                  <a:gd name="T7" fmla="*/ 1 h 2"/>
                  <a:gd name="T8" fmla="*/ 1 w 2"/>
                  <a:gd name="T9" fmla="*/ 2 h 2"/>
                  <a:gd name="T10" fmla="*/ 1 w 2"/>
                  <a:gd name="T11" fmla="*/ 2 h 2"/>
                  <a:gd name="T12" fmla="*/ 0 w 2"/>
                  <a:gd name="T13" fmla="*/ 1 h 2"/>
                  <a:gd name="T14" fmla="*/ 1 w 2"/>
                  <a:gd name="T15" fmla="*/ 1 h 2"/>
                  <a:gd name="T16" fmla="*/ 1 w 2"/>
                  <a:gd name="T17" fmla="*/ 0 h 2"/>
                  <a:gd name="T18" fmla="*/ 2 w 2"/>
                  <a:gd name="T19" fmla="*/ 0 h 2"/>
                  <a:gd name="T20" fmla="*/ 2 w 2"/>
                  <a:gd name="T21" fmla="*/ 0 h 2"/>
                  <a:gd name="T22" fmla="*/ 2 w 2"/>
                  <a:gd name="T23" fmla="*/ 0 h 2"/>
                  <a:gd name="T24" fmla="*/ 1 w 2"/>
                  <a:gd name="T25" fmla="*/ 0 h 2"/>
                  <a:gd name="T26" fmla="*/ 1 w 2"/>
                  <a:gd name="T27" fmla="*/ 1 h 2"/>
                  <a:gd name="T28" fmla="*/ 0 w 2"/>
                  <a:gd name="T29" fmla="*/ 1 h 2"/>
                  <a:gd name="T30" fmla="*/ 1 w 2"/>
                  <a:gd name="T31" fmla="*/ 2 h 2"/>
                  <a:gd name="T32" fmla="*/ 1 w 2"/>
                  <a:gd name="T33" fmla="*/ 2 h 2"/>
                  <a:gd name="T34" fmla="*/ 2 w 2"/>
                  <a:gd name="T35" fmla="*/ 1 h 2"/>
                  <a:gd name="T36" fmla="*/ 2 w 2"/>
                  <a:gd name="T37" fmla="*/ 1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0"/>
                      <a:pt x="2" y="0"/>
                      <a:pt x="2" y="1"/>
                    </a:cubicBezTo>
                    <a:cubicBezTo>
                      <a:pt x="2" y="1"/>
                      <a:pt x="2" y="1"/>
                      <a:pt x="2" y="1"/>
                    </a:cubicBezTo>
                    <a:cubicBezTo>
                      <a:pt x="2" y="1"/>
                      <a:pt x="2" y="2"/>
                      <a:pt x="1" y="2"/>
                    </a:cubicBezTo>
                    <a:cubicBezTo>
                      <a:pt x="1" y="2"/>
                      <a:pt x="1" y="2"/>
                      <a:pt x="1" y="2"/>
                    </a:cubicBezTo>
                    <a:cubicBezTo>
                      <a:pt x="1" y="2"/>
                      <a:pt x="1" y="2"/>
                      <a:pt x="0" y="1"/>
                    </a:cubicBezTo>
                    <a:cubicBezTo>
                      <a:pt x="0" y="1"/>
                      <a:pt x="0" y="1"/>
                      <a:pt x="1" y="1"/>
                    </a:cubicBezTo>
                    <a:cubicBezTo>
                      <a:pt x="1" y="1"/>
                      <a:pt x="1" y="0"/>
                      <a:pt x="1" y="0"/>
                    </a:cubicBezTo>
                    <a:cubicBezTo>
                      <a:pt x="1" y="0"/>
                      <a:pt x="1" y="0"/>
                      <a:pt x="2" y="0"/>
                    </a:cubicBezTo>
                    <a:cubicBezTo>
                      <a:pt x="2" y="0"/>
                      <a:pt x="2" y="0"/>
                      <a:pt x="2" y="0"/>
                    </a:cubicBezTo>
                    <a:cubicBezTo>
                      <a:pt x="2" y="0"/>
                      <a:pt x="2" y="0"/>
                      <a:pt x="2" y="0"/>
                    </a:cubicBezTo>
                    <a:cubicBezTo>
                      <a:pt x="1" y="0"/>
                      <a:pt x="1" y="0"/>
                      <a:pt x="1" y="0"/>
                    </a:cubicBezTo>
                    <a:cubicBezTo>
                      <a:pt x="1" y="0"/>
                      <a:pt x="1" y="1"/>
                      <a:pt x="1" y="1"/>
                    </a:cubicBezTo>
                    <a:cubicBezTo>
                      <a:pt x="0" y="1"/>
                      <a:pt x="0" y="1"/>
                      <a:pt x="0" y="1"/>
                    </a:cubicBezTo>
                    <a:cubicBezTo>
                      <a:pt x="1" y="2"/>
                      <a:pt x="1" y="2"/>
                      <a:pt x="1" y="2"/>
                    </a:cubicBezTo>
                    <a:cubicBezTo>
                      <a:pt x="1" y="2"/>
                      <a:pt x="1" y="2"/>
                      <a:pt x="1" y="2"/>
                    </a:cubicBezTo>
                    <a:cubicBezTo>
                      <a:pt x="2" y="2"/>
                      <a:pt x="2" y="1"/>
                      <a:pt x="2" y="1"/>
                    </a:cubicBezTo>
                    <a:cubicBezTo>
                      <a:pt x="2" y="1"/>
                      <a:pt x="2" y="1"/>
                      <a:pt x="2" y="1"/>
                    </a:cubicBezTo>
                    <a:cubicBezTo>
                      <a:pt x="2"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80" name="Freeform 413"/>
              <p:cNvSpPr>
                <a:spLocks/>
              </p:cNvSpPr>
              <p:nvPr/>
            </p:nvSpPr>
            <p:spPr bwMode="auto">
              <a:xfrm>
                <a:off x="2196" y="574"/>
                <a:ext cx="5" cy="5"/>
              </a:xfrm>
              <a:custGeom>
                <a:avLst/>
                <a:gdLst>
                  <a:gd name="T0" fmla="*/ 2 w 2"/>
                  <a:gd name="T1" fmla="*/ 0 h 2"/>
                  <a:gd name="T2" fmla="*/ 2 w 2"/>
                  <a:gd name="T3" fmla="*/ 2 h 2"/>
                  <a:gd name="T4" fmla="*/ 1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2" y="2"/>
                    </a:cubicBezTo>
                    <a:cubicBezTo>
                      <a:pt x="2" y="2"/>
                      <a:pt x="1" y="2"/>
                      <a:pt x="1" y="2"/>
                    </a:cubicBezTo>
                    <a:cubicBezTo>
                      <a:pt x="0" y="2"/>
                      <a:pt x="0" y="2"/>
                      <a:pt x="0" y="1"/>
                    </a:cubicBezTo>
                    <a:cubicBezTo>
                      <a:pt x="1" y="1"/>
                      <a:pt x="1"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81" name="Freeform 414"/>
              <p:cNvSpPr>
                <a:spLocks/>
              </p:cNvSpPr>
              <p:nvPr/>
            </p:nvSpPr>
            <p:spPr bwMode="auto">
              <a:xfrm>
                <a:off x="2196" y="574"/>
                <a:ext cx="5" cy="5"/>
              </a:xfrm>
              <a:custGeom>
                <a:avLst/>
                <a:gdLst>
                  <a:gd name="T0" fmla="*/ 2 w 2"/>
                  <a:gd name="T1" fmla="*/ 0 h 2"/>
                  <a:gd name="T2" fmla="*/ 2 w 2"/>
                  <a:gd name="T3" fmla="*/ 0 h 2"/>
                  <a:gd name="T4" fmla="*/ 2 w 2"/>
                  <a:gd name="T5" fmla="*/ 1 h 2"/>
                  <a:gd name="T6" fmla="*/ 2 w 2"/>
                  <a:gd name="T7" fmla="*/ 2 h 2"/>
                  <a:gd name="T8" fmla="*/ 1 w 2"/>
                  <a:gd name="T9" fmla="*/ 2 h 2"/>
                  <a:gd name="T10" fmla="*/ 1 w 2"/>
                  <a:gd name="T11" fmla="*/ 2 h 2"/>
                  <a:gd name="T12" fmla="*/ 0 w 2"/>
                  <a:gd name="T13" fmla="*/ 2 h 2"/>
                  <a:gd name="T14" fmla="*/ 0 w 2"/>
                  <a:gd name="T15" fmla="*/ 1 h 2"/>
                  <a:gd name="T16" fmla="*/ 1 w 2"/>
                  <a:gd name="T17" fmla="*/ 1 h 2"/>
                  <a:gd name="T18" fmla="*/ 2 w 2"/>
                  <a:gd name="T19" fmla="*/ 0 h 2"/>
                  <a:gd name="T20" fmla="*/ 2 w 2"/>
                  <a:gd name="T21" fmla="*/ 0 h 2"/>
                  <a:gd name="T22" fmla="*/ 2 w 2"/>
                  <a:gd name="T23" fmla="*/ 0 h 2"/>
                  <a:gd name="T24" fmla="*/ 1 w 2"/>
                  <a:gd name="T25" fmla="*/ 1 h 2"/>
                  <a:gd name="T26" fmla="*/ 0 w 2"/>
                  <a:gd name="T27" fmla="*/ 1 h 2"/>
                  <a:gd name="T28" fmla="*/ 0 w 2"/>
                  <a:gd name="T29" fmla="*/ 2 h 2"/>
                  <a:gd name="T30" fmla="*/ 1 w 2"/>
                  <a:gd name="T31" fmla="*/ 2 h 2"/>
                  <a:gd name="T32" fmla="*/ 1 w 2"/>
                  <a:gd name="T33" fmla="*/ 2 h 2"/>
                  <a:gd name="T34" fmla="*/ 2 w 2"/>
                  <a:gd name="T35" fmla="*/ 2 h 2"/>
                  <a:gd name="T36" fmla="*/ 2 w 2"/>
                  <a:gd name="T37" fmla="*/ 1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1"/>
                      <a:pt x="2" y="1"/>
                      <a:pt x="2" y="1"/>
                    </a:cubicBezTo>
                    <a:cubicBezTo>
                      <a:pt x="2" y="1"/>
                      <a:pt x="2" y="1"/>
                      <a:pt x="2" y="2"/>
                    </a:cubicBezTo>
                    <a:cubicBezTo>
                      <a:pt x="2" y="2"/>
                      <a:pt x="2" y="2"/>
                      <a:pt x="1" y="2"/>
                    </a:cubicBezTo>
                    <a:cubicBezTo>
                      <a:pt x="1" y="2"/>
                      <a:pt x="1" y="2"/>
                      <a:pt x="1" y="2"/>
                    </a:cubicBezTo>
                    <a:cubicBezTo>
                      <a:pt x="1" y="2"/>
                      <a:pt x="0" y="2"/>
                      <a:pt x="0" y="2"/>
                    </a:cubicBezTo>
                    <a:cubicBezTo>
                      <a:pt x="0" y="2"/>
                      <a:pt x="0" y="1"/>
                      <a:pt x="0" y="1"/>
                    </a:cubicBezTo>
                    <a:cubicBezTo>
                      <a:pt x="0" y="1"/>
                      <a:pt x="1" y="1"/>
                      <a:pt x="1" y="1"/>
                    </a:cubicBezTo>
                    <a:cubicBezTo>
                      <a:pt x="1" y="0"/>
                      <a:pt x="1" y="0"/>
                      <a:pt x="2" y="0"/>
                    </a:cubicBezTo>
                    <a:cubicBezTo>
                      <a:pt x="2" y="0"/>
                      <a:pt x="2" y="0"/>
                      <a:pt x="2" y="0"/>
                    </a:cubicBezTo>
                    <a:cubicBezTo>
                      <a:pt x="2" y="0"/>
                      <a:pt x="2" y="0"/>
                      <a:pt x="2" y="0"/>
                    </a:cubicBezTo>
                    <a:cubicBezTo>
                      <a:pt x="1" y="0"/>
                      <a:pt x="1" y="0"/>
                      <a:pt x="1" y="1"/>
                    </a:cubicBezTo>
                    <a:cubicBezTo>
                      <a:pt x="1" y="1"/>
                      <a:pt x="0" y="1"/>
                      <a:pt x="0" y="1"/>
                    </a:cubicBezTo>
                    <a:cubicBezTo>
                      <a:pt x="0" y="1"/>
                      <a:pt x="0" y="2"/>
                      <a:pt x="0" y="2"/>
                    </a:cubicBezTo>
                    <a:cubicBezTo>
                      <a:pt x="0" y="2"/>
                      <a:pt x="1" y="2"/>
                      <a:pt x="1" y="2"/>
                    </a:cubicBezTo>
                    <a:cubicBezTo>
                      <a:pt x="1" y="2"/>
                      <a:pt x="1" y="2"/>
                      <a:pt x="1" y="2"/>
                    </a:cubicBezTo>
                    <a:cubicBezTo>
                      <a:pt x="2" y="2"/>
                      <a:pt x="2" y="2"/>
                      <a:pt x="2" y="2"/>
                    </a:cubicBezTo>
                    <a:cubicBezTo>
                      <a:pt x="2" y="1"/>
                      <a:pt x="2" y="1"/>
                      <a:pt x="2" y="1"/>
                    </a:cubicBezTo>
                    <a:cubicBezTo>
                      <a:pt x="2" y="1"/>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82" name="Freeform 415"/>
              <p:cNvSpPr>
                <a:spLocks/>
              </p:cNvSpPr>
              <p:nvPr/>
            </p:nvSpPr>
            <p:spPr bwMode="auto">
              <a:xfrm>
                <a:off x="2189" y="572"/>
                <a:ext cx="2" cy="2"/>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0" y="1"/>
                      <a:pt x="0" y="1"/>
                    </a:cubicBezTo>
                    <a:cubicBezTo>
                      <a:pt x="0" y="1"/>
                      <a:pt x="0" y="0"/>
                      <a:pt x="0" y="0"/>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83" name="Freeform 416"/>
              <p:cNvSpPr>
                <a:spLocks/>
              </p:cNvSpPr>
              <p:nvPr/>
            </p:nvSpPr>
            <p:spPr bwMode="auto">
              <a:xfrm>
                <a:off x="2189" y="572"/>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0 h 1"/>
                  <a:gd name="T16" fmla="*/ 0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1 h 1"/>
                  <a:gd name="T30" fmla="*/ 0 w 1"/>
                  <a:gd name="T31" fmla="*/ 1 h 1"/>
                  <a:gd name="T32" fmla="*/ 0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1" y="1"/>
                      <a:pt x="1" y="1"/>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84" name="Freeform 417"/>
              <p:cNvSpPr>
                <a:spLocks/>
              </p:cNvSpPr>
              <p:nvPr/>
            </p:nvSpPr>
            <p:spPr bwMode="auto">
              <a:xfrm>
                <a:off x="2184" y="572"/>
                <a:ext cx="2" cy="2"/>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0" y="1"/>
                    </a:cubicBezTo>
                    <a:cubicBezTo>
                      <a:pt x="0" y="1"/>
                      <a:pt x="0" y="0"/>
                      <a:pt x="0" y="0"/>
                    </a:cubicBezTo>
                    <a:cubicBezTo>
                      <a:pt x="0"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85" name="Freeform 418"/>
              <p:cNvSpPr>
                <a:spLocks/>
              </p:cNvSpPr>
              <p:nvPr/>
            </p:nvSpPr>
            <p:spPr bwMode="auto">
              <a:xfrm>
                <a:off x="2184" y="572"/>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1 h 1"/>
                  <a:gd name="T30" fmla="*/ 0 w 1"/>
                  <a:gd name="T31" fmla="*/ 1 h 1"/>
                  <a:gd name="T32" fmla="*/ 1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1" y="1"/>
                      <a:pt x="1" y="1"/>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1" y="1"/>
                      <a:pt x="1" y="1"/>
                      <a:pt x="1" y="1"/>
                    </a:cubicBezTo>
                    <a:cubicBezTo>
                      <a:pt x="1" y="1"/>
                      <a:pt x="1" y="1"/>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86" name="Freeform 419"/>
              <p:cNvSpPr>
                <a:spLocks/>
              </p:cNvSpPr>
              <p:nvPr/>
            </p:nvSpPr>
            <p:spPr bwMode="auto">
              <a:xfrm>
                <a:off x="2182" y="572"/>
                <a:ext cx="2" cy="2"/>
              </a:xfrm>
              <a:custGeom>
                <a:avLst/>
                <a:gdLst>
                  <a:gd name="T0" fmla="*/ 0 w 1"/>
                  <a:gd name="T1" fmla="*/ 0 h 1"/>
                  <a:gd name="T2" fmla="*/ 1 w 1"/>
                  <a:gd name="T3" fmla="*/ 0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0" y="1"/>
                      <a:pt x="0" y="1"/>
                      <a:pt x="0" y="1"/>
                    </a:cubicBezTo>
                    <a:cubicBezTo>
                      <a:pt x="0"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87" name="Freeform 420"/>
              <p:cNvSpPr>
                <a:spLocks/>
              </p:cNvSpPr>
              <p:nvPr/>
            </p:nvSpPr>
            <p:spPr bwMode="auto">
              <a:xfrm>
                <a:off x="2182" y="572"/>
                <a:ext cx="2" cy="2"/>
              </a:xfrm>
              <a:custGeom>
                <a:avLst/>
                <a:gdLst>
                  <a:gd name="T0" fmla="*/ 0 w 1"/>
                  <a:gd name="T1" fmla="*/ 0 h 1"/>
                  <a:gd name="T2" fmla="*/ 0 w 1"/>
                  <a:gd name="T3" fmla="*/ 0 h 1"/>
                  <a:gd name="T4" fmla="*/ 1 w 1"/>
                  <a:gd name="T5" fmla="*/ 0 h 1"/>
                  <a:gd name="T6" fmla="*/ 1 w 1"/>
                  <a:gd name="T7" fmla="*/ 0 h 1"/>
                  <a:gd name="T8" fmla="*/ 0 w 1"/>
                  <a:gd name="T9" fmla="*/ 1 h 1"/>
                  <a:gd name="T10" fmla="*/ 0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1 h 1"/>
                  <a:gd name="T30" fmla="*/ 0 w 1"/>
                  <a:gd name="T31" fmla="*/ 1 h 1"/>
                  <a:gd name="T32" fmla="*/ 0 w 1"/>
                  <a:gd name="T33" fmla="*/ 1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1" y="0"/>
                      <a:pt x="1" y="0"/>
                    </a:cubicBezTo>
                    <a:cubicBezTo>
                      <a:pt x="1" y="0"/>
                      <a:pt x="1" y="0"/>
                      <a:pt x="1" y="0"/>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1" y="0"/>
                    </a:cubicBezTo>
                    <a:cubicBezTo>
                      <a:pt x="1" y="0"/>
                      <a:pt x="1" y="0"/>
                      <a:pt x="1" y="0"/>
                    </a:cubicBezTo>
                    <a:cubicBezTo>
                      <a:pt x="1"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88" name="Freeform 421"/>
              <p:cNvSpPr>
                <a:spLocks/>
              </p:cNvSpPr>
              <p:nvPr/>
            </p:nvSpPr>
            <p:spPr bwMode="auto">
              <a:xfrm>
                <a:off x="2205" y="591"/>
                <a:ext cx="5" cy="7"/>
              </a:xfrm>
              <a:custGeom>
                <a:avLst/>
                <a:gdLst>
                  <a:gd name="T0" fmla="*/ 2 w 2"/>
                  <a:gd name="T1" fmla="*/ 1 h 3"/>
                  <a:gd name="T2" fmla="*/ 2 w 2"/>
                  <a:gd name="T3" fmla="*/ 2 h 3"/>
                  <a:gd name="T4" fmla="*/ 1 w 2"/>
                  <a:gd name="T5" fmla="*/ 2 h 3"/>
                  <a:gd name="T6" fmla="*/ 1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1"/>
                      <a:pt x="2" y="1"/>
                      <a:pt x="2" y="2"/>
                    </a:cubicBezTo>
                    <a:cubicBezTo>
                      <a:pt x="2" y="2"/>
                      <a:pt x="1" y="3"/>
                      <a:pt x="1" y="2"/>
                    </a:cubicBezTo>
                    <a:cubicBezTo>
                      <a:pt x="0" y="2"/>
                      <a:pt x="0" y="1"/>
                      <a:pt x="1" y="1"/>
                    </a:cubicBezTo>
                    <a:cubicBezTo>
                      <a:pt x="1" y="0"/>
                      <a:pt x="1" y="0"/>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89" name="Freeform 422"/>
              <p:cNvSpPr>
                <a:spLocks/>
              </p:cNvSpPr>
              <p:nvPr/>
            </p:nvSpPr>
            <p:spPr bwMode="auto">
              <a:xfrm>
                <a:off x="2205" y="591"/>
                <a:ext cx="5" cy="7"/>
              </a:xfrm>
              <a:custGeom>
                <a:avLst/>
                <a:gdLst>
                  <a:gd name="T0" fmla="*/ 2 w 2"/>
                  <a:gd name="T1" fmla="*/ 1 h 3"/>
                  <a:gd name="T2" fmla="*/ 2 w 2"/>
                  <a:gd name="T3" fmla="*/ 1 h 3"/>
                  <a:gd name="T4" fmla="*/ 2 w 2"/>
                  <a:gd name="T5" fmla="*/ 1 h 3"/>
                  <a:gd name="T6" fmla="*/ 2 w 2"/>
                  <a:gd name="T7" fmla="*/ 2 h 3"/>
                  <a:gd name="T8" fmla="*/ 1 w 2"/>
                  <a:gd name="T9" fmla="*/ 2 h 3"/>
                  <a:gd name="T10" fmla="*/ 1 w 2"/>
                  <a:gd name="T11" fmla="*/ 2 h 3"/>
                  <a:gd name="T12" fmla="*/ 0 w 2"/>
                  <a:gd name="T13" fmla="*/ 2 h 3"/>
                  <a:gd name="T14" fmla="*/ 1 w 2"/>
                  <a:gd name="T15" fmla="*/ 1 h 3"/>
                  <a:gd name="T16" fmla="*/ 1 w 2"/>
                  <a:gd name="T17" fmla="*/ 0 h 3"/>
                  <a:gd name="T18" fmla="*/ 2 w 2"/>
                  <a:gd name="T19" fmla="*/ 1 h 3"/>
                  <a:gd name="T20" fmla="*/ 2 w 2"/>
                  <a:gd name="T21" fmla="*/ 1 h 3"/>
                  <a:gd name="T22" fmla="*/ 2 w 2"/>
                  <a:gd name="T23" fmla="*/ 1 h 3"/>
                  <a:gd name="T24" fmla="*/ 1 w 2"/>
                  <a:gd name="T25" fmla="*/ 0 h 3"/>
                  <a:gd name="T26" fmla="*/ 1 w 2"/>
                  <a:gd name="T27" fmla="*/ 1 h 3"/>
                  <a:gd name="T28" fmla="*/ 0 w 2"/>
                  <a:gd name="T29" fmla="*/ 2 h 3"/>
                  <a:gd name="T30" fmla="*/ 1 w 2"/>
                  <a:gd name="T31" fmla="*/ 2 h 3"/>
                  <a:gd name="T32" fmla="*/ 1 w 2"/>
                  <a:gd name="T33" fmla="*/ 2 h 3"/>
                  <a:gd name="T34" fmla="*/ 2 w 2"/>
                  <a:gd name="T35" fmla="*/ 2 h 3"/>
                  <a:gd name="T36" fmla="*/ 2 w 2"/>
                  <a:gd name="T37" fmla="*/ 1 h 3"/>
                  <a:gd name="T38" fmla="*/ 2 w 2"/>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1"/>
                    </a:moveTo>
                    <a:cubicBezTo>
                      <a:pt x="2" y="1"/>
                      <a:pt x="2" y="1"/>
                      <a:pt x="2" y="1"/>
                    </a:cubicBezTo>
                    <a:cubicBezTo>
                      <a:pt x="2" y="1"/>
                      <a:pt x="2" y="1"/>
                      <a:pt x="2" y="1"/>
                    </a:cubicBezTo>
                    <a:cubicBezTo>
                      <a:pt x="2" y="1"/>
                      <a:pt x="2" y="2"/>
                      <a:pt x="2" y="2"/>
                    </a:cubicBezTo>
                    <a:cubicBezTo>
                      <a:pt x="2" y="2"/>
                      <a:pt x="2" y="2"/>
                      <a:pt x="1" y="2"/>
                    </a:cubicBezTo>
                    <a:cubicBezTo>
                      <a:pt x="1" y="2"/>
                      <a:pt x="1" y="2"/>
                      <a:pt x="1" y="2"/>
                    </a:cubicBezTo>
                    <a:cubicBezTo>
                      <a:pt x="1" y="2"/>
                      <a:pt x="0" y="2"/>
                      <a:pt x="0" y="2"/>
                    </a:cubicBezTo>
                    <a:cubicBezTo>
                      <a:pt x="0" y="2"/>
                      <a:pt x="0" y="1"/>
                      <a:pt x="1" y="1"/>
                    </a:cubicBezTo>
                    <a:cubicBezTo>
                      <a:pt x="1" y="1"/>
                      <a:pt x="1" y="1"/>
                      <a:pt x="1" y="0"/>
                    </a:cubicBezTo>
                    <a:cubicBezTo>
                      <a:pt x="1" y="0"/>
                      <a:pt x="2" y="0"/>
                      <a:pt x="2" y="1"/>
                    </a:cubicBezTo>
                    <a:cubicBezTo>
                      <a:pt x="2" y="1"/>
                      <a:pt x="2" y="1"/>
                      <a:pt x="2" y="1"/>
                    </a:cubicBezTo>
                    <a:cubicBezTo>
                      <a:pt x="2" y="1"/>
                      <a:pt x="2" y="1"/>
                      <a:pt x="2" y="1"/>
                    </a:cubicBezTo>
                    <a:cubicBezTo>
                      <a:pt x="2" y="0"/>
                      <a:pt x="1" y="0"/>
                      <a:pt x="1" y="0"/>
                    </a:cubicBezTo>
                    <a:cubicBezTo>
                      <a:pt x="1" y="1"/>
                      <a:pt x="1" y="1"/>
                      <a:pt x="1" y="1"/>
                    </a:cubicBezTo>
                    <a:cubicBezTo>
                      <a:pt x="0" y="1"/>
                      <a:pt x="0" y="2"/>
                      <a:pt x="0" y="2"/>
                    </a:cubicBezTo>
                    <a:cubicBezTo>
                      <a:pt x="0" y="2"/>
                      <a:pt x="1" y="2"/>
                      <a:pt x="1" y="2"/>
                    </a:cubicBezTo>
                    <a:cubicBezTo>
                      <a:pt x="1" y="2"/>
                      <a:pt x="1" y="3"/>
                      <a:pt x="1" y="2"/>
                    </a:cubicBezTo>
                    <a:cubicBezTo>
                      <a:pt x="2" y="2"/>
                      <a:pt x="2" y="2"/>
                      <a:pt x="2" y="2"/>
                    </a:cubicBezTo>
                    <a:cubicBezTo>
                      <a:pt x="2" y="2"/>
                      <a:pt x="2" y="1"/>
                      <a:pt x="2" y="1"/>
                    </a:cubicBezTo>
                    <a:cubicBezTo>
                      <a:pt x="2" y="1"/>
                      <a:pt x="2" y="1"/>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90" name="Freeform 423"/>
              <p:cNvSpPr>
                <a:spLocks/>
              </p:cNvSpPr>
              <p:nvPr/>
            </p:nvSpPr>
            <p:spPr bwMode="auto">
              <a:xfrm>
                <a:off x="2179" y="572"/>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91" name="Freeform 424"/>
              <p:cNvSpPr>
                <a:spLocks/>
              </p:cNvSpPr>
              <p:nvPr/>
            </p:nvSpPr>
            <p:spPr bwMode="auto">
              <a:xfrm>
                <a:off x="2179" y="572"/>
                <a:ext cx="0" cy="2"/>
              </a:xfrm>
              <a:custGeom>
                <a:avLst/>
                <a:gdLst>
                  <a:gd name="T0" fmla="*/ 0 h 1"/>
                  <a:gd name="T1" fmla="*/ 0 h 1"/>
                  <a:gd name="T2" fmla="*/ 0 h 1"/>
                  <a:gd name="T3" fmla="*/ 1 h 1"/>
                  <a:gd name="T4" fmla="*/ 1 h 1"/>
                  <a:gd name="T5" fmla="*/ 1 h 1"/>
                  <a:gd name="T6" fmla="*/ 1 h 1"/>
                  <a:gd name="T7" fmla="*/ 1 h 1"/>
                  <a:gd name="T8" fmla="*/ 0 h 1"/>
                  <a:gd name="T9" fmla="*/ 0 h 1"/>
                  <a:gd name="T10" fmla="*/ 0 h 1"/>
                  <a:gd name="T11" fmla="*/ 0 h 1"/>
                  <a:gd name="T12" fmla="*/ 0 h 1"/>
                  <a:gd name="T13" fmla="*/ 1 h 1"/>
                  <a:gd name="T14" fmla="*/ 1 h 1"/>
                  <a:gd name="T15" fmla="*/ 1 h 1"/>
                  <a:gd name="T16" fmla="*/ 1 h 1"/>
                  <a:gd name="T17" fmla="*/ 1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92" name="Freeform 425"/>
              <p:cNvSpPr>
                <a:spLocks/>
              </p:cNvSpPr>
              <p:nvPr/>
            </p:nvSpPr>
            <p:spPr bwMode="auto">
              <a:xfrm>
                <a:off x="2045" y="520"/>
                <a:ext cx="139" cy="83"/>
              </a:xfrm>
              <a:custGeom>
                <a:avLst/>
                <a:gdLst>
                  <a:gd name="T0" fmla="*/ 0 w 59"/>
                  <a:gd name="T1" fmla="*/ 1 h 35"/>
                  <a:gd name="T2" fmla="*/ 28 w 59"/>
                  <a:gd name="T3" fmla="*/ 22 h 35"/>
                  <a:gd name="T4" fmla="*/ 1 w 59"/>
                  <a:gd name="T5" fmla="*/ 0 h 35"/>
                  <a:gd name="T6" fmla="*/ 59 w 59"/>
                  <a:gd name="T7" fmla="*/ 24 h 35"/>
                  <a:gd name="T8" fmla="*/ 3 w 59"/>
                  <a:gd name="T9" fmla="*/ 8 h 35"/>
                  <a:gd name="T10" fmla="*/ 0 w 59"/>
                  <a:gd name="T11" fmla="*/ 1 h 35"/>
                </a:gdLst>
                <a:ahLst/>
                <a:cxnLst>
                  <a:cxn ang="0">
                    <a:pos x="T0" y="T1"/>
                  </a:cxn>
                  <a:cxn ang="0">
                    <a:pos x="T2" y="T3"/>
                  </a:cxn>
                  <a:cxn ang="0">
                    <a:pos x="T4" y="T5"/>
                  </a:cxn>
                  <a:cxn ang="0">
                    <a:pos x="T6" y="T7"/>
                  </a:cxn>
                  <a:cxn ang="0">
                    <a:pos x="T8" y="T9"/>
                  </a:cxn>
                  <a:cxn ang="0">
                    <a:pos x="T10" y="T11"/>
                  </a:cxn>
                </a:cxnLst>
                <a:rect l="0" t="0" r="r" b="b"/>
                <a:pathLst>
                  <a:path w="59" h="35">
                    <a:moveTo>
                      <a:pt x="0" y="1"/>
                    </a:moveTo>
                    <a:cubicBezTo>
                      <a:pt x="8" y="12"/>
                      <a:pt x="15" y="21"/>
                      <a:pt x="28" y="22"/>
                    </a:cubicBezTo>
                    <a:cubicBezTo>
                      <a:pt x="15" y="17"/>
                      <a:pt x="11" y="9"/>
                      <a:pt x="1" y="0"/>
                    </a:cubicBezTo>
                    <a:cubicBezTo>
                      <a:pt x="23" y="7"/>
                      <a:pt x="33" y="24"/>
                      <a:pt x="59" y="24"/>
                    </a:cubicBezTo>
                    <a:cubicBezTo>
                      <a:pt x="48" y="30"/>
                      <a:pt x="14" y="35"/>
                      <a:pt x="3" y="8"/>
                    </a:cubicBezTo>
                    <a:cubicBezTo>
                      <a:pt x="1" y="4"/>
                      <a:pt x="1"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93" name="Freeform 426"/>
              <p:cNvSpPr>
                <a:spLocks/>
              </p:cNvSpPr>
              <p:nvPr/>
            </p:nvSpPr>
            <p:spPr bwMode="auto">
              <a:xfrm>
                <a:off x="2047" y="478"/>
                <a:ext cx="113" cy="82"/>
              </a:xfrm>
              <a:custGeom>
                <a:avLst/>
                <a:gdLst>
                  <a:gd name="T0" fmla="*/ 0 w 48"/>
                  <a:gd name="T1" fmla="*/ 16 h 35"/>
                  <a:gd name="T2" fmla="*/ 29 w 48"/>
                  <a:gd name="T3" fmla="*/ 18 h 35"/>
                  <a:gd name="T4" fmla="*/ 0 w 48"/>
                  <a:gd name="T5" fmla="*/ 17 h 35"/>
                  <a:gd name="T6" fmla="*/ 48 w 48"/>
                  <a:gd name="T7" fmla="*/ 35 h 35"/>
                  <a:gd name="T8" fmla="*/ 5 w 48"/>
                  <a:gd name="T9" fmla="*/ 11 h 35"/>
                  <a:gd name="T10" fmla="*/ 0 w 48"/>
                  <a:gd name="T11" fmla="*/ 16 h 35"/>
                </a:gdLst>
                <a:ahLst/>
                <a:cxnLst>
                  <a:cxn ang="0">
                    <a:pos x="T0" y="T1"/>
                  </a:cxn>
                  <a:cxn ang="0">
                    <a:pos x="T2" y="T3"/>
                  </a:cxn>
                  <a:cxn ang="0">
                    <a:pos x="T4" y="T5"/>
                  </a:cxn>
                  <a:cxn ang="0">
                    <a:pos x="T6" y="T7"/>
                  </a:cxn>
                  <a:cxn ang="0">
                    <a:pos x="T8" y="T9"/>
                  </a:cxn>
                  <a:cxn ang="0">
                    <a:pos x="T10" y="T11"/>
                  </a:cxn>
                </a:cxnLst>
                <a:rect l="0" t="0" r="r" b="b"/>
                <a:pathLst>
                  <a:path w="48" h="35">
                    <a:moveTo>
                      <a:pt x="0" y="16"/>
                    </a:moveTo>
                    <a:cubicBezTo>
                      <a:pt x="11" y="14"/>
                      <a:pt x="20" y="11"/>
                      <a:pt x="29" y="18"/>
                    </a:cubicBezTo>
                    <a:cubicBezTo>
                      <a:pt x="18" y="13"/>
                      <a:pt x="11" y="17"/>
                      <a:pt x="0" y="17"/>
                    </a:cubicBezTo>
                    <a:cubicBezTo>
                      <a:pt x="23" y="27"/>
                      <a:pt x="36" y="21"/>
                      <a:pt x="48" y="35"/>
                    </a:cubicBezTo>
                    <a:cubicBezTo>
                      <a:pt x="40" y="21"/>
                      <a:pt x="25" y="0"/>
                      <a:pt x="5" y="11"/>
                    </a:cubicBezTo>
                    <a:cubicBezTo>
                      <a:pt x="2" y="13"/>
                      <a:pt x="1" y="16"/>
                      <a:pt x="0"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94" name="Freeform 427"/>
              <p:cNvSpPr>
                <a:spLocks/>
              </p:cNvSpPr>
              <p:nvPr/>
            </p:nvSpPr>
            <p:spPr bwMode="auto">
              <a:xfrm>
                <a:off x="2116" y="496"/>
                <a:ext cx="115" cy="78"/>
              </a:xfrm>
              <a:custGeom>
                <a:avLst/>
                <a:gdLst>
                  <a:gd name="T0" fmla="*/ 44 w 49"/>
                  <a:gd name="T1" fmla="*/ 1 h 33"/>
                  <a:gd name="T2" fmla="*/ 48 w 49"/>
                  <a:gd name="T3" fmla="*/ 8 h 33"/>
                  <a:gd name="T4" fmla="*/ 47 w 49"/>
                  <a:gd name="T5" fmla="*/ 15 h 33"/>
                  <a:gd name="T6" fmla="*/ 9 w 49"/>
                  <a:gd name="T7" fmla="*/ 27 h 33"/>
                  <a:gd name="T8" fmla="*/ 1 w 49"/>
                  <a:gd name="T9" fmla="*/ 23 h 33"/>
                  <a:gd name="T10" fmla="*/ 0 w 49"/>
                  <a:gd name="T11" fmla="*/ 22 h 33"/>
                  <a:gd name="T12" fmla="*/ 23 w 49"/>
                  <a:gd name="T13" fmla="*/ 29 h 33"/>
                  <a:gd name="T14" fmla="*/ 42 w 49"/>
                  <a:gd name="T15" fmla="*/ 22 h 33"/>
                  <a:gd name="T16" fmla="*/ 48 w 49"/>
                  <a:gd name="T17" fmla="*/ 13 h 33"/>
                  <a:gd name="T18" fmla="*/ 47 w 49"/>
                  <a:gd name="T19" fmla="*/ 4 h 33"/>
                  <a:gd name="T20" fmla="*/ 44 w 49"/>
                  <a:gd name="T21" fmla="*/ 1 h 33"/>
                  <a:gd name="T22" fmla="*/ 40 w 49"/>
                  <a:gd name="T23" fmla="*/ 2 h 33"/>
                  <a:gd name="T24" fmla="*/ 38 w 49"/>
                  <a:gd name="T25" fmla="*/ 5 h 33"/>
                  <a:gd name="T26" fmla="*/ 38 w 49"/>
                  <a:gd name="T27" fmla="*/ 6 h 33"/>
                  <a:gd name="T28" fmla="*/ 38 w 49"/>
                  <a:gd name="T29" fmla="*/ 6 h 33"/>
                  <a:gd name="T30" fmla="*/ 38 w 49"/>
                  <a:gd name="T31" fmla="*/ 5 h 33"/>
                  <a:gd name="T32" fmla="*/ 40 w 49"/>
                  <a:gd name="T33" fmla="*/ 1 h 33"/>
                  <a:gd name="T34" fmla="*/ 44 w 49"/>
                  <a:gd name="T3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33">
                    <a:moveTo>
                      <a:pt x="44" y="1"/>
                    </a:moveTo>
                    <a:cubicBezTo>
                      <a:pt x="47" y="2"/>
                      <a:pt x="48" y="6"/>
                      <a:pt x="48" y="8"/>
                    </a:cubicBezTo>
                    <a:cubicBezTo>
                      <a:pt x="49" y="11"/>
                      <a:pt x="48" y="13"/>
                      <a:pt x="47" y="15"/>
                    </a:cubicBezTo>
                    <a:cubicBezTo>
                      <a:pt x="42" y="28"/>
                      <a:pt x="25" y="33"/>
                      <a:pt x="9" y="27"/>
                    </a:cubicBezTo>
                    <a:cubicBezTo>
                      <a:pt x="6" y="26"/>
                      <a:pt x="4" y="24"/>
                      <a:pt x="1" y="23"/>
                    </a:cubicBezTo>
                    <a:cubicBezTo>
                      <a:pt x="1" y="22"/>
                      <a:pt x="1" y="22"/>
                      <a:pt x="0" y="22"/>
                    </a:cubicBezTo>
                    <a:cubicBezTo>
                      <a:pt x="7" y="26"/>
                      <a:pt x="15" y="29"/>
                      <a:pt x="23" y="29"/>
                    </a:cubicBezTo>
                    <a:cubicBezTo>
                      <a:pt x="31" y="29"/>
                      <a:pt x="38" y="26"/>
                      <a:pt x="42" y="22"/>
                    </a:cubicBezTo>
                    <a:cubicBezTo>
                      <a:pt x="45" y="19"/>
                      <a:pt x="47" y="17"/>
                      <a:pt x="48" y="13"/>
                    </a:cubicBezTo>
                    <a:cubicBezTo>
                      <a:pt x="49" y="10"/>
                      <a:pt x="49" y="7"/>
                      <a:pt x="47" y="4"/>
                    </a:cubicBezTo>
                    <a:cubicBezTo>
                      <a:pt x="46" y="3"/>
                      <a:pt x="45" y="2"/>
                      <a:pt x="44" y="1"/>
                    </a:cubicBezTo>
                    <a:cubicBezTo>
                      <a:pt x="42" y="1"/>
                      <a:pt x="41" y="1"/>
                      <a:pt x="40" y="2"/>
                    </a:cubicBezTo>
                    <a:cubicBezTo>
                      <a:pt x="39" y="3"/>
                      <a:pt x="38" y="4"/>
                      <a:pt x="38" y="5"/>
                    </a:cubicBezTo>
                    <a:cubicBezTo>
                      <a:pt x="38" y="5"/>
                      <a:pt x="38" y="6"/>
                      <a:pt x="38" y="6"/>
                    </a:cubicBezTo>
                    <a:cubicBezTo>
                      <a:pt x="38" y="6"/>
                      <a:pt x="38" y="6"/>
                      <a:pt x="38" y="6"/>
                    </a:cubicBezTo>
                    <a:cubicBezTo>
                      <a:pt x="38" y="6"/>
                      <a:pt x="38" y="5"/>
                      <a:pt x="38" y="5"/>
                    </a:cubicBezTo>
                    <a:cubicBezTo>
                      <a:pt x="38" y="3"/>
                      <a:pt x="39" y="2"/>
                      <a:pt x="40" y="1"/>
                    </a:cubicBezTo>
                    <a:cubicBezTo>
                      <a:pt x="41" y="0"/>
                      <a:pt x="42" y="0"/>
                      <a:pt x="44"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95" name="Freeform 428"/>
              <p:cNvSpPr>
                <a:spLocks/>
              </p:cNvSpPr>
              <p:nvPr/>
            </p:nvSpPr>
            <p:spPr bwMode="auto">
              <a:xfrm>
                <a:off x="2179" y="560"/>
                <a:ext cx="7" cy="10"/>
              </a:xfrm>
              <a:custGeom>
                <a:avLst/>
                <a:gdLst>
                  <a:gd name="T0" fmla="*/ 3 w 3"/>
                  <a:gd name="T1" fmla="*/ 3 h 4"/>
                  <a:gd name="T2" fmla="*/ 0 w 3"/>
                  <a:gd name="T3" fmla="*/ 3 h 4"/>
                  <a:gd name="T4" fmla="*/ 0 w 3"/>
                  <a:gd name="T5" fmla="*/ 0 h 4"/>
                  <a:gd name="T6" fmla="*/ 3 w 3"/>
                  <a:gd name="T7" fmla="*/ 0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2" y="4"/>
                      <a:pt x="1" y="4"/>
                      <a:pt x="0" y="3"/>
                    </a:cubicBezTo>
                    <a:cubicBezTo>
                      <a:pt x="0" y="3"/>
                      <a:pt x="0" y="1"/>
                      <a:pt x="0" y="0"/>
                    </a:cubicBezTo>
                    <a:cubicBezTo>
                      <a:pt x="1" y="0"/>
                      <a:pt x="2" y="0"/>
                      <a:pt x="3" y="0"/>
                    </a:cubicBezTo>
                    <a:cubicBezTo>
                      <a:pt x="3" y="1"/>
                      <a:pt x="3"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96" name="Freeform 429"/>
              <p:cNvSpPr>
                <a:spLocks/>
              </p:cNvSpPr>
              <p:nvPr/>
            </p:nvSpPr>
            <p:spPr bwMode="auto">
              <a:xfrm>
                <a:off x="2179" y="560"/>
                <a:ext cx="7" cy="10"/>
              </a:xfrm>
              <a:custGeom>
                <a:avLst/>
                <a:gdLst>
                  <a:gd name="T0" fmla="*/ 3 w 3"/>
                  <a:gd name="T1" fmla="*/ 3 h 4"/>
                  <a:gd name="T2" fmla="*/ 3 w 3"/>
                  <a:gd name="T3" fmla="*/ 3 h 4"/>
                  <a:gd name="T4" fmla="*/ 2 w 3"/>
                  <a:gd name="T5" fmla="*/ 4 h 4"/>
                  <a:gd name="T6" fmla="*/ 0 w 3"/>
                  <a:gd name="T7" fmla="*/ 3 h 4"/>
                  <a:gd name="T8" fmla="*/ 0 w 3"/>
                  <a:gd name="T9" fmla="*/ 2 h 4"/>
                  <a:gd name="T10" fmla="*/ 0 w 3"/>
                  <a:gd name="T11" fmla="*/ 0 h 4"/>
                  <a:gd name="T12" fmla="*/ 1 w 3"/>
                  <a:gd name="T13" fmla="*/ 0 h 4"/>
                  <a:gd name="T14" fmla="*/ 3 w 3"/>
                  <a:gd name="T15" fmla="*/ 0 h 4"/>
                  <a:gd name="T16" fmla="*/ 3 w 3"/>
                  <a:gd name="T17" fmla="*/ 2 h 4"/>
                  <a:gd name="T18" fmla="*/ 3 w 3"/>
                  <a:gd name="T19" fmla="*/ 3 h 4"/>
                  <a:gd name="T20" fmla="*/ 3 w 3"/>
                  <a:gd name="T21" fmla="*/ 3 h 4"/>
                  <a:gd name="T22" fmla="*/ 3 w 3"/>
                  <a:gd name="T23" fmla="*/ 3 h 4"/>
                  <a:gd name="T24" fmla="*/ 3 w 3"/>
                  <a:gd name="T25" fmla="*/ 2 h 4"/>
                  <a:gd name="T26" fmla="*/ 3 w 3"/>
                  <a:gd name="T27" fmla="*/ 0 h 4"/>
                  <a:gd name="T28" fmla="*/ 1 w 3"/>
                  <a:gd name="T29" fmla="*/ 0 h 4"/>
                  <a:gd name="T30" fmla="*/ 0 w 3"/>
                  <a:gd name="T31" fmla="*/ 0 h 4"/>
                  <a:gd name="T32" fmla="*/ 0 w 3"/>
                  <a:gd name="T33" fmla="*/ 2 h 4"/>
                  <a:gd name="T34" fmla="*/ 0 w 3"/>
                  <a:gd name="T35" fmla="*/ 3 h 4"/>
                  <a:gd name="T36" fmla="*/ 2 w 3"/>
                  <a:gd name="T37" fmla="*/ 4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2" y="4"/>
                      <a:pt x="2" y="4"/>
                      <a:pt x="2" y="4"/>
                    </a:cubicBezTo>
                    <a:cubicBezTo>
                      <a:pt x="1" y="4"/>
                      <a:pt x="1" y="4"/>
                      <a:pt x="0" y="3"/>
                    </a:cubicBezTo>
                    <a:cubicBezTo>
                      <a:pt x="0" y="3"/>
                      <a:pt x="0" y="2"/>
                      <a:pt x="0" y="2"/>
                    </a:cubicBezTo>
                    <a:cubicBezTo>
                      <a:pt x="0" y="1"/>
                      <a:pt x="0" y="1"/>
                      <a:pt x="0" y="0"/>
                    </a:cubicBezTo>
                    <a:cubicBezTo>
                      <a:pt x="1" y="0"/>
                      <a:pt x="1" y="0"/>
                      <a:pt x="1" y="0"/>
                    </a:cubicBezTo>
                    <a:cubicBezTo>
                      <a:pt x="2" y="0"/>
                      <a:pt x="2" y="0"/>
                      <a:pt x="3" y="0"/>
                    </a:cubicBezTo>
                    <a:cubicBezTo>
                      <a:pt x="3" y="1"/>
                      <a:pt x="3" y="1"/>
                      <a:pt x="3" y="2"/>
                    </a:cubicBezTo>
                    <a:cubicBezTo>
                      <a:pt x="3" y="3"/>
                      <a:pt x="3" y="3"/>
                      <a:pt x="3" y="3"/>
                    </a:cubicBezTo>
                    <a:cubicBezTo>
                      <a:pt x="3" y="3"/>
                      <a:pt x="3" y="3"/>
                      <a:pt x="3" y="3"/>
                    </a:cubicBezTo>
                    <a:cubicBezTo>
                      <a:pt x="3" y="3"/>
                      <a:pt x="3" y="3"/>
                      <a:pt x="3" y="3"/>
                    </a:cubicBezTo>
                    <a:cubicBezTo>
                      <a:pt x="3" y="3"/>
                      <a:pt x="3" y="3"/>
                      <a:pt x="3" y="2"/>
                    </a:cubicBezTo>
                    <a:cubicBezTo>
                      <a:pt x="3" y="1"/>
                      <a:pt x="3" y="1"/>
                      <a:pt x="3" y="0"/>
                    </a:cubicBezTo>
                    <a:cubicBezTo>
                      <a:pt x="2" y="0"/>
                      <a:pt x="2" y="0"/>
                      <a:pt x="1" y="0"/>
                    </a:cubicBezTo>
                    <a:cubicBezTo>
                      <a:pt x="1" y="0"/>
                      <a:pt x="1" y="0"/>
                      <a:pt x="0" y="0"/>
                    </a:cubicBezTo>
                    <a:cubicBezTo>
                      <a:pt x="0" y="1"/>
                      <a:pt x="0" y="1"/>
                      <a:pt x="0" y="2"/>
                    </a:cubicBezTo>
                    <a:cubicBezTo>
                      <a:pt x="0" y="3"/>
                      <a:pt x="0" y="3"/>
                      <a:pt x="0" y="3"/>
                    </a:cubicBezTo>
                    <a:cubicBezTo>
                      <a:pt x="1" y="4"/>
                      <a:pt x="1" y="4"/>
                      <a:pt x="2" y="4"/>
                    </a:cubicBezTo>
                    <a:cubicBezTo>
                      <a:pt x="2" y="4"/>
                      <a:pt x="2" y="4"/>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97" name="Freeform 430"/>
              <p:cNvSpPr>
                <a:spLocks/>
              </p:cNvSpPr>
              <p:nvPr/>
            </p:nvSpPr>
            <p:spPr bwMode="auto">
              <a:xfrm>
                <a:off x="2191" y="556"/>
                <a:ext cx="10" cy="11"/>
              </a:xfrm>
              <a:custGeom>
                <a:avLst/>
                <a:gdLst>
                  <a:gd name="T0" fmla="*/ 3 w 4"/>
                  <a:gd name="T1" fmla="*/ 4 h 5"/>
                  <a:gd name="T2" fmla="*/ 1 w 4"/>
                  <a:gd name="T3" fmla="*/ 4 h 5"/>
                  <a:gd name="T4" fmla="*/ 1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2" y="5"/>
                      <a:pt x="1" y="5"/>
                      <a:pt x="1" y="4"/>
                    </a:cubicBezTo>
                    <a:cubicBezTo>
                      <a:pt x="0" y="3"/>
                      <a:pt x="0" y="2"/>
                      <a:pt x="1" y="1"/>
                    </a:cubicBezTo>
                    <a:cubicBezTo>
                      <a:pt x="1" y="0"/>
                      <a:pt x="2" y="0"/>
                      <a:pt x="3" y="1"/>
                    </a:cubicBezTo>
                    <a:cubicBezTo>
                      <a:pt x="4" y="2"/>
                      <a:pt x="4" y="3"/>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98" name="Freeform 431"/>
              <p:cNvSpPr>
                <a:spLocks/>
              </p:cNvSpPr>
              <p:nvPr/>
            </p:nvSpPr>
            <p:spPr bwMode="auto">
              <a:xfrm>
                <a:off x="2191" y="556"/>
                <a:ext cx="7" cy="11"/>
              </a:xfrm>
              <a:custGeom>
                <a:avLst/>
                <a:gdLst>
                  <a:gd name="T0" fmla="*/ 3 w 3"/>
                  <a:gd name="T1" fmla="*/ 4 h 5"/>
                  <a:gd name="T2" fmla="*/ 3 w 3"/>
                  <a:gd name="T3" fmla="*/ 4 h 5"/>
                  <a:gd name="T4" fmla="*/ 2 w 3"/>
                  <a:gd name="T5" fmla="*/ 5 h 5"/>
                  <a:gd name="T6" fmla="*/ 1 w 3"/>
                  <a:gd name="T7" fmla="*/ 4 h 5"/>
                  <a:gd name="T8" fmla="*/ 0 w 3"/>
                  <a:gd name="T9" fmla="*/ 3 h 5"/>
                  <a:gd name="T10" fmla="*/ 1 w 3"/>
                  <a:gd name="T11" fmla="*/ 1 h 5"/>
                  <a:gd name="T12" fmla="*/ 2 w 3"/>
                  <a:gd name="T13" fmla="*/ 1 h 5"/>
                  <a:gd name="T14" fmla="*/ 3 w 3"/>
                  <a:gd name="T15" fmla="*/ 1 h 5"/>
                  <a:gd name="T16" fmla="*/ 3 w 3"/>
                  <a:gd name="T17" fmla="*/ 3 h 5"/>
                  <a:gd name="T18" fmla="*/ 3 w 3"/>
                  <a:gd name="T19" fmla="*/ 4 h 5"/>
                  <a:gd name="T20" fmla="*/ 3 w 3"/>
                  <a:gd name="T21" fmla="*/ 4 h 5"/>
                  <a:gd name="T22" fmla="*/ 3 w 3"/>
                  <a:gd name="T23" fmla="*/ 4 h 5"/>
                  <a:gd name="T24" fmla="*/ 3 w 3"/>
                  <a:gd name="T25" fmla="*/ 3 h 5"/>
                  <a:gd name="T26" fmla="*/ 3 w 3"/>
                  <a:gd name="T27" fmla="*/ 1 h 5"/>
                  <a:gd name="T28" fmla="*/ 2 w 3"/>
                  <a:gd name="T29" fmla="*/ 0 h 5"/>
                  <a:gd name="T30" fmla="*/ 1 w 3"/>
                  <a:gd name="T31" fmla="*/ 1 h 5"/>
                  <a:gd name="T32" fmla="*/ 0 w 3"/>
                  <a:gd name="T33" fmla="*/ 3 h 5"/>
                  <a:gd name="T34" fmla="*/ 1 w 3"/>
                  <a:gd name="T35" fmla="*/ 4 h 5"/>
                  <a:gd name="T36" fmla="*/ 2 w 3"/>
                  <a:gd name="T37" fmla="*/ 5 h 5"/>
                  <a:gd name="T38" fmla="*/ 3 w 3"/>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5">
                    <a:moveTo>
                      <a:pt x="3" y="4"/>
                    </a:moveTo>
                    <a:cubicBezTo>
                      <a:pt x="3" y="4"/>
                      <a:pt x="3" y="4"/>
                      <a:pt x="3" y="4"/>
                    </a:cubicBezTo>
                    <a:cubicBezTo>
                      <a:pt x="3" y="4"/>
                      <a:pt x="2" y="5"/>
                      <a:pt x="2" y="5"/>
                    </a:cubicBezTo>
                    <a:cubicBezTo>
                      <a:pt x="1" y="5"/>
                      <a:pt x="1" y="4"/>
                      <a:pt x="1" y="4"/>
                    </a:cubicBezTo>
                    <a:cubicBezTo>
                      <a:pt x="0" y="4"/>
                      <a:pt x="0" y="3"/>
                      <a:pt x="0" y="3"/>
                    </a:cubicBezTo>
                    <a:cubicBezTo>
                      <a:pt x="0" y="2"/>
                      <a:pt x="0" y="2"/>
                      <a:pt x="1" y="1"/>
                    </a:cubicBezTo>
                    <a:cubicBezTo>
                      <a:pt x="1" y="1"/>
                      <a:pt x="1" y="1"/>
                      <a:pt x="2" y="1"/>
                    </a:cubicBezTo>
                    <a:cubicBezTo>
                      <a:pt x="2" y="1"/>
                      <a:pt x="3" y="1"/>
                      <a:pt x="3" y="1"/>
                    </a:cubicBezTo>
                    <a:cubicBezTo>
                      <a:pt x="3" y="2"/>
                      <a:pt x="3" y="2"/>
                      <a:pt x="3" y="3"/>
                    </a:cubicBezTo>
                    <a:cubicBezTo>
                      <a:pt x="3" y="3"/>
                      <a:pt x="3" y="4"/>
                      <a:pt x="3" y="4"/>
                    </a:cubicBezTo>
                    <a:cubicBezTo>
                      <a:pt x="3" y="4"/>
                      <a:pt x="3" y="4"/>
                      <a:pt x="3" y="4"/>
                    </a:cubicBezTo>
                    <a:cubicBezTo>
                      <a:pt x="3" y="4"/>
                      <a:pt x="3" y="4"/>
                      <a:pt x="3" y="4"/>
                    </a:cubicBezTo>
                    <a:cubicBezTo>
                      <a:pt x="3" y="4"/>
                      <a:pt x="3" y="3"/>
                      <a:pt x="3" y="3"/>
                    </a:cubicBezTo>
                    <a:cubicBezTo>
                      <a:pt x="3" y="2"/>
                      <a:pt x="3" y="2"/>
                      <a:pt x="3" y="1"/>
                    </a:cubicBezTo>
                    <a:cubicBezTo>
                      <a:pt x="3" y="1"/>
                      <a:pt x="2" y="0"/>
                      <a:pt x="2" y="0"/>
                    </a:cubicBezTo>
                    <a:cubicBezTo>
                      <a:pt x="1" y="0"/>
                      <a:pt x="1" y="1"/>
                      <a:pt x="1" y="1"/>
                    </a:cubicBezTo>
                    <a:cubicBezTo>
                      <a:pt x="0" y="1"/>
                      <a:pt x="0" y="2"/>
                      <a:pt x="0" y="3"/>
                    </a:cubicBezTo>
                    <a:cubicBezTo>
                      <a:pt x="0" y="3"/>
                      <a:pt x="0" y="4"/>
                      <a:pt x="1" y="4"/>
                    </a:cubicBezTo>
                    <a:cubicBezTo>
                      <a:pt x="1" y="4"/>
                      <a:pt x="1" y="5"/>
                      <a:pt x="2" y="5"/>
                    </a:cubicBezTo>
                    <a:cubicBezTo>
                      <a:pt x="2" y="5"/>
                      <a:pt x="3" y="5"/>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99" name="Freeform 432"/>
              <p:cNvSpPr>
                <a:spLocks/>
              </p:cNvSpPr>
              <p:nvPr/>
            </p:nvSpPr>
            <p:spPr bwMode="auto">
              <a:xfrm>
                <a:off x="2212" y="546"/>
                <a:ext cx="5" cy="10"/>
              </a:xfrm>
              <a:custGeom>
                <a:avLst/>
                <a:gdLst>
                  <a:gd name="T0" fmla="*/ 2 w 2"/>
                  <a:gd name="T1" fmla="*/ 3 h 4"/>
                  <a:gd name="T2" fmla="*/ 0 w 2"/>
                  <a:gd name="T3" fmla="*/ 3 h 4"/>
                  <a:gd name="T4" fmla="*/ 0 w 2"/>
                  <a:gd name="T5" fmla="*/ 1 h 4"/>
                  <a:gd name="T6" fmla="*/ 2 w 2"/>
                  <a:gd name="T7" fmla="*/ 1 h 4"/>
                  <a:gd name="T8" fmla="*/ 2 w 2"/>
                  <a:gd name="T9" fmla="*/ 3 h 4"/>
                </a:gdLst>
                <a:ahLst/>
                <a:cxnLst>
                  <a:cxn ang="0">
                    <a:pos x="T0" y="T1"/>
                  </a:cxn>
                  <a:cxn ang="0">
                    <a:pos x="T2" y="T3"/>
                  </a:cxn>
                  <a:cxn ang="0">
                    <a:pos x="T4" y="T5"/>
                  </a:cxn>
                  <a:cxn ang="0">
                    <a:pos x="T6" y="T7"/>
                  </a:cxn>
                  <a:cxn ang="0">
                    <a:pos x="T8" y="T9"/>
                  </a:cxn>
                </a:cxnLst>
                <a:rect l="0" t="0" r="r" b="b"/>
                <a:pathLst>
                  <a:path w="2" h="4">
                    <a:moveTo>
                      <a:pt x="2" y="3"/>
                    </a:moveTo>
                    <a:cubicBezTo>
                      <a:pt x="1" y="4"/>
                      <a:pt x="1" y="4"/>
                      <a:pt x="0" y="3"/>
                    </a:cubicBezTo>
                    <a:cubicBezTo>
                      <a:pt x="0" y="2"/>
                      <a:pt x="0" y="1"/>
                      <a:pt x="0" y="1"/>
                    </a:cubicBezTo>
                    <a:cubicBezTo>
                      <a:pt x="1" y="0"/>
                      <a:pt x="1" y="0"/>
                      <a:pt x="2" y="1"/>
                    </a:cubicBezTo>
                    <a:cubicBezTo>
                      <a:pt x="2" y="1"/>
                      <a:pt x="2"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00" name="Freeform 433"/>
              <p:cNvSpPr>
                <a:spLocks/>
              </p:cNvSpPr>
              <p:nvPr/>
            </p:nvSpPr>
            <p:spPr bwMode="auto">
              <a:xfrm>
                <a:off x="2212" y="546"/>
                <a:ext cx="5" cy="7"/>
              </a:xfrm>
              <a:custGeom>
                <a:avLst/>
                <a:gdLst>
                  <a:gd name="T0" fmla="*/ 2 w 2"/>
                  <a:gd name="T1" fmla="*/ 3 h 3"/>
                  <a:gd name="T2" fmla="*/ 2 w 2"/>
                  <a:gd name="T3" fmla="*/ 3 h 3"/>
                  <a:gd name="T4" fmla="*/ 1 w 2"/>
                  <a:gd name="T5" fmla="*/ 3 h 3"/>
                  <a:gd name="T6" fmla="*/ 0 w 2"/>
                  <a:gd name="T7" fmla="*/ 3 h 3"/>
                  <a:gd name="T8" fmla="*/ 0 w 2"/>
                  <a:gd name="T9" fmla="*/ 2 h 3"/>
                  <a:gd name="T10" fmla="*/ 0 w 2"/>
                  <a:gd name="T11" fmla="*/ 1 h 3"/>
                  <a:gd name="T12" fmla="*/ 1 w 2"/>
                  <a:gd name="T13" fmla="*/ 0 h 3"/>
                  <a:gd name="T14" fmla="*/ 2 w 2"/>
                  <a:gd name="T15" fmla="*/ 1 h 3"/>
                  <a:gd name="T16" fmla="*/ 2 w 2"/>
                  <a:gd name="T17" fmla="*/ 2 h 3"/>
                  <a:gd name="T18" fmla="*/ 2 w 2"/>
                  <a:gd name="T19" fmla="*/ 3 h 3"/>
                  <a:gd name="T20" fmla="*/ 2 w 2"/>
                  <a:gd name="T21" fmla="*/ 3 h 3"/>
                  <a:gd name="T22" fmla="*/ 2 w 2"/>
                  <a:gd name="T23" fmla="*/ 3 h 3"/>
                  <a:gd name="T24" fmla="*/ 2 w 2"/>
                  <a:gd name="T25" fmla="*/ 2 h 3"/>
                  <a:gd name="T26" fmla="*/ 2 w 2"/>
                  <a:gd name="T27" fmla="*/ 1 h 3"/>
                  <a:gd name="T28" fmla="*/ 1 w 2"/>
                  <a:gd name="T29" fmla="*/ 0 h 3"/>
                  <a:gd name="T30" fmla="*/ 0 w 2"/>
                  <a:gd name="T31" fmla="*/ 1 h 3"/>
                  <a:gd name="T32" fmla="*/ 0 w 2"/>
                  <a:gd name="T33" fmla="*/ 2 h 3"/>
                  <a:gd name="T34" fmla="*/ 0 w 2"/>
                  <a:gd name="T35" fmla="*/ 3 h 3"/>
                  <a:gd name="T36" fmla="*/ 1 w 2"/>
                  <a:gd name="T37" fmla="*/ 3 h 3"/>
                  <a:gd name="T38" fmla="*/ 2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3"/>
                    </a:moveTo>
                    <a:cubicBezTo>
                      <a:pt x="2" y="3"/>
                      <a:pt x="2" y="3"/>
                      <a:pt x="2" y="3"/>
                    </a:cubicBezTo>
                    <a:cubicBezTo>
                      <a:pt x="2" y="3"/>
                      <a:pt x="1" y="3"/>
                      <a:pt x="1" y="3"/>
                    </a:cubicBezTo>
                    <a:cubicBezTo>
                      <a:pt x="1" y="3"/>
                      <a:pt x="0" y="3"/>
                      <a:pt x="0" y="3"/>
                    </a:cubicBezTo>
                    <a:cubicBezTo>
                      <a:pt x="0" y="3"/>
                      <a:pt x="0" y="2"/>
                      <a:pt x="0" y="2"/>
                    </a:cubicBezTo>
                    <a:cubicBezTo>
                      <a:pt x="0" y="1"/>
                      <a:pt x="0" y="1"/>
                      <a:pt x="0" y="1"/>
                    </a:cubicBezTo>
                    <a:cubicBezTo>
                      <a:pt x="0" y="0"/>
                      <a:pt x="1" y="0"/>
                      <a:pt x="1" y="0"/>
                    </a:cubicBezTo>
                    <a:cubicBezTo>
                      <a:pt x="1" y="0"/>
                      <a:pt x="2" y="0"/>
                      <a:pt x="2" y="1"/>
                    </a:cubicBezTo>
                    <a:cubicBezTo>
                      <a:pt x="2" y="1"/>
                      <a:pt x="2" y="1"/>
                      <a:pt x="2" y="2"/>
                    </a:cubicBezTo>
                    <a:cubicBezTo>
                      <a:pt x="2" y="2"/>
                      <a:pt x="2" y="3"/>
                      <a:pt x="2" y="3"/>
                    </a:cubicBezTo>
                    <a:cubicBezTo>
                      <a:pt x="2" y="3"/>
                      <a:pt x="2" y="3"/>
                      <a:pt x="2" y="3"/>
                    </a:cubicBezTo>
                    <a:cubicBezTo>
                      <a:pt x="2" y="3"/>
                      <a:pt x="2" y="3"/>
                      <a:pt x="2" y="3"/>
                    </a:cubicBezTo>
                    <a:cubicBezTo>
                      <a:pt x="2" y="3"/>
                      <a:pt x="2" y="2"/>
                      <a:pt x="2" y="2"/>
                    </a:cubicBezTo>
                    <a:cubicBezTo>
                      <a:pt x="2" y="1"/>
                      <a:pt x="2" y="1"/>
                      <a:pt x="2" y="1"/>
                    </a:cubicBezTo>
                    <a:cubicBezTo>
                      <a:pt x="2" y="0"/>
                      <a:pt x="1" y="0"/>
                      <a:pt x="1" y="0"/>
                    </a:cubicBezTo>
                    <a:cubicBezTo>
                      <a:pt x="1" y="0"/>
                      <a:pt x="0" y="0"/>
                      <a:pt x="0" y="1"/>
                    </a:cubicBezTo>
                    <a:cubicBezTo>
                      <a:pt x="0" y="1"/>
                      <a:pt x="0" y="1"/>
                      <a:pt x="0" y="2"/>
                    </a:cubicBezTo>
                    <a:cubicBezTo>
                      <a:pt x="0" y="2"/>
                      <a:pt x="0" y="3"/>
                      <a:pt x="0" y="3"/>
                    </a:cubicBezTo>
                    <a:cubicBezTo>
                      <a:pt x="0" y="3"/>
                      <a:pt x="1" y="3"/>
                      <a:pt x="1" y="3"/>
                    </a:cubicBezTo>
                    <a:cubicBezTo>
                      <a:pt x="1" y="3"/>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01" name="Freeform 434"/>
              <p:cNvSpPr>
                <a:spLocks/>
              </p:cNvSpPr>
              <p:nvPr/>
            </p:nvSpPr>
            <p:spPr bwMode="auto">
              <a:xfrm>
                <a:off x="2203" y="553"/>
                <a:ext cx="7" cy="10"/>
              </a:xfrm>
              <a:custGeom>
                <a:avLst/>
                <a:gdLst>
                  <a:gd name="T0" fmla="*/ 2 w 3"/>
                  <a:gd name="T1" fmla="*/ 3 h 4"/>
                  <a:gd name="T2" fmla="*/ 0 w 3"/>
                  <a:gd name="T3" fmla="*/ 3 h 4"/>
                  <a:gd name="T4" fmla="*/ 0 w 3"/>
                  <a:gd name="T5" fmla="*/ 0 h 4"/>
                  <a:gd name="T6" fmla="*/ 2 w 3"/>
                  <a:gd name="T7" fmla="*/ 0 h 4"/>
                  <a:gd name="T8" fmla="*/ 2 w 3"/>
                  <a:gd name="T9" fmla="*/ 3 h 4"/>
                </a:gdLst>
                <a:ahLst/>
                <a:cxnLst>
                  <a:cxn ang="0">
                    <a:pos x="T0" y="T1"/>
                  </a:cxn>
                  <a:cxn ang="0">
                    <a:pos x="T2" y="T3"/>
                  </a:cxn>
                  <a:cxn ang="0">
                    <a:pos x="T4" y="T5"/>
                  </a:cxn>
                  <a:cxn ang="0">
                    <a:pos x="T6" y="T7"/>
                  </a:cxn>
                  <a:cxn ang="0">
                    <a:pos x="T8" y="T9"/>
                  </a:cxn>
                </a:cxnLst>
                <a:rect l="0" t="0" r="r" b="b"/>
                <a:pathLst>
                  <a:path w="3" h="4">
                    <a:moveTo>
                      <a:pt x="2" y="3"/>
                    </a:moveTo>
                    <a:cubicBezTo>
                      <a:pt x="2" y="4"/>
                      <a:pt x="1" y="4"/>
                      <a:pt x="0" y="3"/>
                    </a:cubicBezTo>
                    <a:cubicBezTo>
                      <a:pt x="0" y="2"/>
                      <a:pt x="0" y="1"/>
                      <a:pt x="0" y="0"/>
                    </a:cubicBezTo>
                    <a:cubicBezTo>
                      <a:pt x="1" y="0"/>
                      <a:pt x="2" y="0"/>
                      <a:pt x="2" y="0"/>
                    </a:cubicBezTo>
                    <a:cubicBezTo>
                      <a:pt x="3" y="1"/>
                      <a:pt x="3"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02" name="Freeform 435"/>
              <p:cNvSpPr>
                <a:spLocks/>
              </p:cNvSpPr>
              <p:nvPr/>
            </p:nvSpPr>
            <p:spPr bwMode="auto">
              <a:xfrm>
                <a:off x="2203" y="553"/>
                <a:ext cx="7" cy="10"/>
              </a:xfrm>
              <a:custGeom>
                <a:avLst/>
                <a:gdLst>
                  <a:gd name="T0" fmla="*/ 2 w 3"/>
                  <a:gd name="T1" fmla="*/ 3 h 4"/>
                  <a:gd name="T2" fmla="*/ 2 w 3"/>
                  <a:gd name="T3" fmla="*/ 3 h 4"/>
                  <a:gd name="T4" fmla="*/ 1 w 3"/>
                  <a:gd name="T5" fmla="*/ 3 h 4"/>
                  <a:gd name="T6" fmla="*/ 0 w 3"/>
                  <a:gd name="T7" fmla="*/ 3 h 4"/>
                  <a:gd name="T8" fmla="*/ 0 w 3"/>
                  <a:gd name="T9" fmla="*/ 2 h 4"/>
                  <a:gd name="T10" fmla="*/ 0 w 3"/>
                  <a:gd name="T11" fmla="*/ 0 h 4"/>
                  <a:gd name="T12" fmla="*/ 1 w 3"/>
                  <a:gd name="T13" fmla="*/ 0 h 4"/>
                  <a:gd name="T14" fmla="*/ 2 w 3"/>
                  <a:gd name="T15" fmla="*/ 0 h 4"/>
                  <a:gd name="T16" fmla="*/ 3 w 3"/>
                  <a:gd name="T17" fmla="*/ 2 h 4"/>
                  <a:gd name="T18" fmla="*/ 2 w 3"/>
                  <a:gd name="T19" fmla="*/ 3 h 4"/>
                  <a:gd name="T20" fmla="*/ 2 w 3"/>
                  <a:gd name="T21" fmla="*/ 3 h 4"/>
                  <a:gd name="T22" fmla="*/ 2 w 3"/>
                  <a:gd name="T23" fmla="*/ 3 h 4"/>
                  <a:gd name="T24" fmla="*/ 3 w 3"/>
                  <a:gd name="T25" fmla="*/ 2 h 4"/>
                  <a:gd name="T26" fmla="*/ 2 w 3"/>
                  <a:gd name="T27" fmla="*/ 0 h 4"/>
                  <a:gd name="T28" fmla="*/ 1 w 3"/>
                  <a:gd name="T29" fmla="*/ 0 h 4"/>
                  <a:gd name="T30" fmla="*/ 0 w 3"/>
                  <a:gd name="T31" fmla="*/ 0 h 4"/>
                  <a:gd name="T32" fmla="*/ 0 w 3"/>
                  <a:gd name="T33" fmla="*/ 2 h 4"/>
                  <a:gd name="T34" fmla="*/ 0 w 3"/>
                  <a:gd name="T35" fmla="*/ 3 h 4"/>
                  <a:gd name="T36" fmla="*/ 1 w 3"/>
                  <a:gd name="T37" fmla="*/ 3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2" y="3"/>
                    </a:moveTo>
                    <a:cubicBezTo>
                      <a:pt x="2" y="3"/>
                      <a:pt x="2" y="3"/>
                      <a:pt x="2" y="3"/>
                    </a:cubicBezTo>
                    <a:cubicBezTo>
                      <a:pt x="2" y="3"/>
                      <a:pt x="2" y="3"/>
                      <a:pt x="1" y="3"/>
                    </a:cubicBezTo>
                    <a:cubicBezTo>
                      <a:pt x="1" y="3"/>
                      <a:pt x="0" y="3"/>
                      <a:pt x="0" y="3"/>
                    </a:cubicBezTo>
                    <a:cubicBezTo>
                      <a:pt x="0" y="3"/>
                      <a:pt x="0" y="2"/>
                      <a:pt x="0" y="2"/>
                    </a:cubicBezTo>
                    <a:cubicBezTo>
                      <a:pt x="0" y="1"/>
                      <a:pt x="0" y="1"/>
                      <a:pt x="0" y="0"/>
                    </a:cubicBezTo>
                    <a:cubicBezTo>
                      <a:pt x="0" y="0"/>
                      <a:pt x="1" y="0"/>
                      <a:pt x="1" y="0"/>
                    </a:cubicBezTo>
                    <a:cubicBezTo>
                      <a:pt x="2" y="0"/>
                      <a:pt x="2" y="0"/>
                      <a:pt x="2" y="0"/>
                    </a:cubicBezTo>
                    <a:cubicBezTo>
                      <a:pt x="3" y="1"/>
                      <a:pt x="3" y="1"/>
                      <a:pt x="3" y="2"/>
                    </a:cubicBezTo>
                    <a:cubicBezTo>
                      <a:pt x="3" y="2"/>
                      <a:pt x="3" y="3"/>
                      <a:pt x="2" y="3"/>
                    </a:cubicBezTo>
                    <a:cubicBezTo>
                      <a:pt x="2" y="3"/>
                      <a:pt x="2" y="3"/>
                      <a:pt x="2" y="3"/>
                    </a:cubicBezTo>
                    <a:cubicBezTo>
                      <a:pt x="2" y="3"/>
                      <a:pt x="2" y="3"/>
                      <a:pt x="2" y="3"/>
                    </a:cubicBezTo>
                    <a:cubicBezTo>
                      <a:pt x="3" y="3"/>
                      <a:pt x="3" y="2"/>
                      <a:pt x="3" y="2"/>
                    </a:cubicBezTo>
                    <a:cubicBezTo>
                      <a:pt x="3" y="1"/>
                      <a:pt x="3" y="1"/>
                      <a:pt x="2" y="0"/>
                    </a:cubicBezTo>
                    <a:cubicBezTo>
                      <a:pt x="2" y="0"/>
                      <a:pt x="2" y="0"/>
                      <a:pt x="1" y="0"/>
                    </a:cubicBezTo>
                    <a:cubicBezTo>
                      <a:pt x="1" y="0"/>
                      <a:pt x="0" y="0"/>
                      <a:pt x="0" y="0"/>
                    </a:cubicBezTo>
                    <a:cubicBezTo>
                      <a:pt x="0" y="1"/>
                      <a:pt x="0" y="1"/>
                      <a:pt x="0" y="2"/>
                    </a:cubicBezTo>
                    <a:cubicBezTo>
                      <a:pt x="0" y="2"/>
                      <a:pt x="0" y="3"/>
                      <a:pt x="0" y="3"/>
                    </a:cubicBezTo>
                    <a:cubicBezTo>
                      <a:pt x="0" y="3"/>
                      <a:pt x="1" y="3"/>
                      <a:pt x="1" y="3"/>
                    </a:cubicBezTo>
                    <a:cubicBezTo>
                      <a:pt x="2" y="4"/>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03" name="Freeform 436"/>
              <p:cNvSpPr>
                <a:spLocks/>
              </p:cNvSpPr>
              <p:nvPr/>
            </p:nvSpPr>
            <p:spPr bwMode="auto">
              <a:xfrm>
                <a:off x="2220" y="539"/>
                <a:ext cx="4" cy="7"/>
              </a:xfrm>
              <a:custGeom>
                <a:avLst/>
                <a:gdLst>
                  <a:gd name="T0" fmla="*/ 1 w 2"/>
                  <a:gd name="T1" fmla="*/ 3 h 3"/>
                  <a:gd name="T2" fmla="*/ 0 w 2"/>
                  <a:gd name="T3" fmla="*/ 3 h 3"/>
                  <a:gd name="T4" fmla="*/ 0 w 2"/>
                  <a:gd name="T5" fmla="*/ 1 h 3"/>
                  <a:gd name="T6" fmla="*/ 1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0" y="3"/>
                      <a:pt x="0" y="3"/>
                    </a:cubicBezTo>
                    <a:cubicBezTo>
                      <a:pt x="0" y="2"/>
                      <a:pt x="0" y="1"/>
                      <a:pt x="0" y="1"/>
                    </a:cubicBezTo>
                    <a:cubicBezTo>
                      <a:pt x="0" y="0"/>
                      <a:pt x="1" y="0"/>
                      <a:pt x="1" y="1"/>
                    </a:cubicBezTo>
                    <a:cubicBezTo>
                      <a:pt x="2" y="1"/>
                      <a:pt x="2" y="2"/>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04" name="Freeform 437"/>
              <p:cNvSpPr>
                <a:spLocks/>
              </p:cNvSpPr>
              <p:nvPr/>
            </p:nvSpPr>
            <p:spPr bwMode="auto">
              <a:xfrm>
                <a:off x="2220" y="539"/>
                <a:ext cx="4" cy="7"/>
              </a:xfrm>
              <a:custGeom>
                <a:avLst/>
                <a:gdLst>
                  <a:gd name="T0" fmla="*/ 1 w 2"/>
                  <a:gd name="T1" fmla="*/ 3 h 3"/>
                  <a:gd name="T2" fmla="*/ 1 w 2"/>
                  <a:gd name="T3" fmla="*/ 3 h 3"/>
                  <a:gd name="T4" fmla="*/ 1 w 2"/>
                  <a:gd name="T5" fmla="*/ 3 h 3"/>
                  <a:gd name="T6" fmla="*/ 0 w 2"/>
                  <a:gd name="T7" fmla="*/ 3 h 3"/>
                  <a:gd name="T8" fmla="*/ 0 w 2"/>
                  <a:gd name="T9" fmla="*/ 2 h 3"/>
                  <a:gd name="T10" fmla="*/ 0 w 2"/>
                  <a:gd name="T11" fmla="*/ 1 h 3"/>
                  <a:gd name="T12" fmla="*/ 1 w 2"/>
                  <a:gd name="T13" fmla="*/ 0 h 3"/>
                  <a:gd name="T14" fmla="*/ 1 w 2"/>
                  <a:gd name="T15" fmla="*/ 1 h 3"/>
                  <a:gd name="T16" fmla="*/ 2 w 2"/>
                  <a:gd name="T17" fmla="*/ 2 h 3"/>
                  <a:gd name="T18" fmla="*/ 1 w 2"/>
                  <a:gd name="T19" fmla="*/ 3 h 3"/>
                  <a:gd name="T20" fmla="*/ 1 w 2"/>
                  <a:gd name="T21" fmla="*/ 3 h 3"/>
                  <a:gd name="T22" fmla="*/ 1 w 2"/>
                  <a:gd name="T23" fmla="*/ 3 h 3"/>
                  <a:gd name="T24" fmla="*/ 2 w 2"/>
                  <a:gd name="T25" fmla="*/ 2 h 3"/>
                  <a:gd name="T26" fmla="*/ 1 w 2"/>
                  <a:gd name="T27" fmla="*/ 1 h 3"/>
                  <a:gd name="T28" fmla="*/ 1 w 2"/>
                  <a:gd name="T29" fmla="*/ 0 h 3"/>
                  <a:gd name="T30" fmla="*/ 0 w 2"/>
                  <a:gd name="T31" fmla="*/ 1 h 3"/>
                  <a:gd name="T32" fmla="*/ 0 w 2"/>
                  <a:gd name="T33" fmla="*/ 2 h 3"/>
                  <a:gd name="T34" fmla="*/ 0 w 2"/>
                  <a:gd name="T35" fmla="*/ 3 h 3"/>
                  <a:gd name="T36" fmla="*/ 1 w 2"/>
                  <a:gd name="T37" fmla="*/ 3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3"/>
                      <a:pt x="1" y="3"/>
                    </a:cubicBezTo>
                    <a:cubicBezTo>
                      <a:pt x="0" y="3"/>
                      <a:pt x="0" y="3"/>
                      <a:pt x="0" y="3"/>
                    </a:cubicBezTo>
                    <a:cubicBezTo>
                      <a:pt x="0" y="2"/>
                      <a:pt x="0" y="2"/>
                      <a:pt x="0" y="2"/>
                    </a:cubicBezTo>
                    <a:cubicBezTo>
                      <a:pt x="0" y="1"/>
                      <a:pt x="0" y="1"/>
                      <a:pt x="0" y="1"/>
                    </a:cubicBezTo>
                    <a:cubicBezTo>
                      <a:pt x="0" y="1"/>
                      <a:pt x="0" y="0"/>
                      <a:pt x="1" y="0"/>
                    </a:cubicBezTo>
                    <a:cubicBezTo>
                      <a:pt x="1" y="0"/>
                      <a:pt x="1" y="1"/>
                      <a:pt x="1" y="1"/>
                    </a:cubicBezTo>
                    <a:cubicBezTo>
                      <a:pt x="2" y="1"/>
                      <a:pt x="2" y="1"/>
                      <a:pt x="2" y="2"/>
                    </a:cubicBezTo>
                    <a:cubicBezTo>
                      <a:pt x="2" y="2"/>
                      <a:pt x="2" y="2"/>
                      <a:pt x="1" y="3"/>
                    </a:cubicBezTo>
                    <a:cubicBezTo>
                      <a:pt x="1" y="3"/>
                      <a:pt x="1" y="3"/>
                      <a:pt x="1" y="3"/>
                    </a:cubicBezTo>
                    <a:cubicBezTo>
                      <a:pt x="1" y="3"/>
                      <a:pt x="1" y="3"/>
                      <a:pt x="1" y="3"/>
                    </a:cubicBezTo>
                    <a:cubicBezTo>
                      <a:pt x="2" y="2"/>
                      <a:pt x="2" y="2"/>
                      <a:pt x="2" y="2"/>
                    </a:cubicBezTo>
                    <a:cubicBezTo>
                      <a:pt x="2" y="1"/>
                      <a:pt x="2" y="1"/>
                      <a:pt x="1" y="1"/>
                    </a:cubicBezTo>
                    <a:cubicBezTo>
                      <a:pt x="1" y="1"/>
                      <a:pt x="1" y="0"/>
                      <a:pt x="1" y="0"/>
                    </a:cubicBezTo>
                    <a:cubicBezTo>
                      <a:pt x="0" y="0"/>
                      <a:pt x="0" y="1"/>
                      <a:pt x="0" y="1"/>
                    </a:cubicBezTo>
                    <a:cubicBezTo>
                      <a:pt x="0" y="1"/>
                      <a:pt x="0" y="1"/>
                      <a:pt x="0" y="2"/>
                    </a:cubicBezTo>
                    <a:cubicBezTo>
                      <a:pt x="0" y="2"/>
                      <a:pt x="0" y="2"/>
                      <a:pt x="0" y="3"/>
                    </a:cubicBezTo>
                    <a:cubicBezTo>
                      <a:pt x="0" y="3"/>
                      <a:pt x="0" y="3"/>
                      <a:pt x="1" y="3"/>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05" name="Freeform 438"/>
              <p:cNvSpPr>
                <a:spLocks/>
              </p:cNvSpPr>
              <p:nvPr/>
            </p:nvSpPr>
            <p:spPr bwMode="auto">
              <a:xfrm>
                <a:off x="2224" y="534"/>
                <a:ext cx="3" cy="5"/>
              </a:xfrm>
              <a:custGeom>
                <a:avLst/>
                <a:gdLst>
                  <a:gd name="T0" fmla="*/ 1 w 1"/>
                  <a:gd name="T1" fmla="*/ 2 h 2"/>
                  <a:gd name="T2" fmla="*/ 0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0"/>
                    </a:cubicBezTo>
                    <a:cubicBezTo>
                      <a:pt x="0" y="0"/>
                      <a:pt x="1" y="0"/>
                      <a:pt x="1" y="0"/>
                    </a:cubicBezTo>
                    <a:cubicBezTo>
                      <a:pt x="1" y="1"/>
                      <a:pt x="1"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06" name="Freeform 439"/>
              <p:cNvSpPr>
                <a:spLocks/>
              </p:cNvSpPr>
              <p:nvPr/>
            </p:nvSpPr>
            <p:spPr bwMode="auto">
              <a:xfrm>
                <a:off x="2224" y="534"/>
                <a:ext cx="3" cy="5"/>
              </a:xfrm>
              <a:custGeom>
                <a:avLst/>
                <a:gdLst>
                  <a:gd name="T0" fmla="*/ 1 w 1"/>
                  <a:gd name="T1" fmla="*/ 2 h 2"/>
                  <a:gd name="T2" fmla="*/ 1 w 1"/>
                  <a:gd name="T3" fmla="*/ 2 h 2"/>
                  <a:gd name="T4" fmla="*/ 0 w 1"/>
                  <a:gd name="T5" fmla="*/ 2 h 2"/>
                  <a:gd name="T6" fmla="*/ 0 w 1"/>
                  <a:gd name="T7" fmla="*/ 2 h 2"/>
                  <a:gd name="T8" fmla="*/ 0 w 1"/>
                  <a:gd name="T9" fmla="*/ 1 h 2"/>
                  <a:gd name="T10" fmla="*/ 0 w 1"/>
                  <a:gd name="T11" fmla="*/ 0 h 2"/>
                  <a:gd name="T12" fmla="*/ 0 w 1"/>
                  <a:gd name="T13" fmla="*/ 0 h 2"/>
                  <a:gd name="T14" fmla="*/ 1 w 1"/>
                  <a:gd name="T15" fmla="*/ 0 h 2"/>
                  <a:gd name="T16" fmla="*/ 1 w 1"/>
                  <a:gd name="T17" fmla="*/ 1 h 2"/>
                  <a:gd name="T18" fmla="*/ 1 w 1"/>
                  <a:gd name="T19" fmla="*/ 2 h 2"/>
                  <a:gd name="T20" fmla="*/ 1 w 1"/>
                  <a:gd name="T21" fmla="*/ 2 h 2"/>
                  <a:gd name="T22" fmla="*/ 1 w 1"/>
                  <a:gd name="T23" fmla="*/ 2 h 2"/>
                  <a:gd name="T24" fmla="*/ 1 w 1"/>
                  <a:gd name="T25" fmla="*/ 1 h 2"/>
                  <a:gd name="T26" fmla="*/ 1 w 1"/>
                  <a:gd name="T27" fmla="*/ 0 h 2"/>
                  <a:gd name="T28" fmla="*/ 0 w 1"/>
                  <a:gd name="T29" fmla="*/ 0 h 2"/>
                  <a:gd name="T30" fmla="*/ 0 w 1"/>
                  <a:gd name="T31" fmla="*/ 0 h 2"/>
                  <a:gd name="T32" fmla="*/ 0 w 1"/>
                  <a:gd name="T33" fmla="*/ 1 h 2"/>
                  <a:gd name="T34" fmla="*/ 0 w 1"/>
                  <a:gd name="T35" fmla="*/ 2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0" y="2"/>
                    </a:cubicBezTo>
                    <a:cubicBezTo>
                      <a:pt x="0" y="2"/>
                      <a:pt x="0" y="2"/>
                      <a:pt x="0" y="2"/>
                    </a:cubicBezTo>
                    <a:cubicBezTo>
                      <a:pt x="0" y="1"/>
                      <a:pt x="0" y="1"/>
                      <a:pt x="0" y="1"/>
                    </a:cubicBezTo>
                    <a:cubicBezTo>
                      <a:pt x="0" y="1"/>
                      <a:pt x="0" y="0"/>
                      <a:pt x="0" y="0"/>
                    </a:cubicBezTo>
                    <a:cubicBezTo>
                      <a:pt x="0" y="0"/>
                      <a:pt x="0" y="0"/>
                      <a:pt x="0" y="0"/>
                    </a:cubicBezTo>
                    <a:cubicBezTo>
                      <a:pt x="1" y="0"/>
                      <a:pt x="1" y="0"/>
                      <a:pt x="1" y="0"/>
                    </a:cubicBezTo>
                    <a:cubicBezTo>
                      <a:pt x="1" y="0"/>
                      <a:pt x="1" y="1"/>
                      <a:pt x="1" y="1"/>
                    </a:cubicBezTo>
                    <a:cubicBezTo>
                      <a:pt x="1" y="1"/>
                      <a:pt x="1" y="1"/>
                      <a:pt x="1" y="2"/>
                    </a:cubicBezTo>
                    <a:cubicBezTo>
                      <a:pt x="1" y="2"/>
                      <a:pt x="1" y="2"/>
                      <a:pt x="1" y="2"/>
                    </a:cubicBezTo>
                    <a:cubicBezTo>
                      <a:pt x="1" y="2"/>
                      <a:pt x="1" y="2"/>
                      <a:pt x="1" y="2"/>
                    </a:cubicBezTo>
                    <a:cubicBezTo>
                      <a:pt x="1" y="1"/>
                      <a:pt x="1" y="1"/>
                      <a:pt x="1" y="1"/>
                    </a:cubicBezTo>
                    <a:cubicBezTo>
                      <a:pt x="1" y="1"/>
                      <a:pt x="1" y="0"/>
                      <a:pt x="1" y="0"/>
                    </a:cubicBezTo>
                    <a:cubicBezTo>
                      <a:pt x="1" y="0"/>
                      <a:pt x="1" y="0"/>
                      <a:pt x="0" y="0"/>
                    </a:cubicBezTo>
                    <a:cubicBezTo>
                      <a:pt x="0" y="0"/>
                      <a:pt x="0" y="0"/>
                      <a:pt x="0" y="0"/>
                    </a:cubicBezTo>
                    <a:cubicBezTo>
                      <a:pt x="0" y="0"/>
                      <a:pt x="0" y="1"/>
                      <a:pt x="0" y="1"/>
                    </a:cubicBezTo>
                    <a:cubicBezTo>
                      <a:pt x="0" y="1"/>
                      <a:pt x="0" y="1"/>
                      <a:pt x="0" y="2"/>
                    </a:cubicBezTo>
                    <a:cubicBezTo>
                      <a:pt x="0" y="2"/>
                      <a:pt x="0" y="2"/>
                      <a:pt x="0"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07" name="Freeform 440"/>
              <p:cNvSpPr>
                <a:spLocks/>
              </p:cNvSpPr>
              <p:nvPr/>
            </p:nvSpPr>
            <p:spPr bwMode="auto">
              <a:xfrm>
                <a:off x="2227" y="527"/>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2"/>
                      <a:pt x="0" y="1"/>
                    </a:cubicBezTo>
                    <a:cubicBezTo>
                      <a:pt x="0" y="1"/>
                      <a:pt x="0" y="1"/>
                      <a:pt x="0" y="0"/>
                    </a:cubicBezTo>
                    <a:cubicBezTo>
                      <a:pt x="0"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08" name="Freeform 441"/>
              <p:cNvSpPr>
                <a:spLocks/>
              </p:cNvSpPr>
              <p:nvPr/>
            </p:nvSpPr>
            <p:spPr bwMode="auto">
              <a:xfrm>
                <a:off x="2227" y="527"/>
                <a:ext cx="2" cy="5"/>
              </a:xfrm>
              <a:custGeom>
                <a:avLst/>
                <a:gdLst>
                  <a:gd name="T0" fmla="*/ 1 w 1"/>
                  <a:gd name="T1" fmla="*/ 1 h 2"/>
                  <a:gd name="T2" fmla="*/ 1 w 1"/>
                  <a:gd name="T3" fmla="*/ 1 h 2"/>
                  <a:gd name="T4" fmla="*/ 1 w 1"/>
                  <a:gd name="T5" fmla="*/ 2 h 2"/>
                  <a:gd name="T6" fmla="*/ 0 w 1"/>
                  <a:gd name="T7" fmla="*/ 1 h 2"/>
                  <a:gd name="T8" fmla="*/ 0 w 1"/>
                  <a:gd name="T9" fmla="*/ 1 h 2"/>
                  <a:gd name="T10" fmla="*/ 0 w 1"/>
                  <a:gd name="T11" fmla="*/ 0 h 2"/>
                  <a:gd name="T12" fmla="*/ 0 w 1"/>
                  <a:gd name="T13" fmla="*/ 0 h 2"/>
                  <a:gd name="T14" fmla="*/ 1 w 1"/>
                  <a:gd name="T15" fmla="*/ 0 h 2"/>
                  <a:gd name="T16" fmla="*/ 1 w 1"/>
                  <a:gd name="T17" fmla="*/ 1 h 2"/>
                  <a:gd name="T18" fmla="*/ 1 w 1"/>
                  <a:gd name="T19" fmla="*/ 1 h 2"/>
                  <a:gd name="T20" fmla="*/ 1 w 1"/>
                  <a:gd name="T21" fmla="*/ 1 h 2"/>
                  <a:gd name="T22" fmla="*/ 1 w 1"/>
                  <a:gd name="T23" fmla="*/ 1 h 2"/>
                  <a:gd name="T24" fmla="*/ 1 w 1"/>
                  <a:gd name="T25" fmla="*/ 1 h 2"/>
                  <a:gd name="T26" fmla="*/ 1 w 1"/>
                  <a:gd name="T27" fmla="*/ 0 h 2"/>
                  <a:gd name="T28" fmla="*/ 0 w 1"/>
                  <a:gd name="T29" fmla="*/ 0 h 2"/>
                  <a:gd name="T30" fmla="*/ 0 w 1"/>
                  <a:gd name="T31" fmla="*/ 0 h 2"/>
                  <a:gd name="T32" fmla="*/ 0 w 1"/>
                  <a:gd name="T33" fmla="*/ 1 h 2"/>
                  <a:gd name="T34" fmla="*/ 0 w 1"/>
                  <a:gd name="T35" fmla="*/ 1 h 2"/>
                  <a:gd name="T36" fmla="*/ 1 w 1"/>
                  <a:gd name="T37" fmla="*/ 2 h 2"/>
                  <a:gd name="T38" fmla="*/ 1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1"/>
                    </a:moveTo>
                    <a:cubicBezTo>
                      <a:pt x="1" y="1"/>
                      <a:pt x="1" y="1"/>
                      <a:pt x="1" y="1"/>
                    </a:cubicBezTo>
                    <a:cubicBezTo>
                      <a:pt x="1" y="2"/>
                      <a:pt x="1" y="2"/>
                      <a:pt x="1" y="2"/>
                    </a:cubicBezTo>
                    <a:cubicBezTo>
                      <a:pt x="0" y="2"/>
                      <a:pt x="0" y="2"/>
                      <a:pt x="0" y="1"/>
                    </a:cubicBezTo>
                    <a:cubicBezTo>
                      <a:pt x="0"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0"/>
                    </a:cubicBezTo>
                    <a:cubicBezTo>
                      <a:pt x="0" y="1"/>
                      <a:pt x="0" y="1"/>
                      <a:pt x="0" y="1"/>
                    </a:cubicBezTo>
                    <a:cubicBezTo>
                      <a:pt x="0" y="1"/>
                      <a:pt x="0" y="1"/>
                      <a:pt x="0" y="1"/>
                    </a:cubicBezTo>
                    <a:cubicBezTo>
                      <a:pt x="0" y="2"/>
                      <a:pt x="0" y="2"/>
                      <a:pt x="1" y="2"/>
                    </a:cubicBezTo>
                    <a:cubicBezTo>
                      <a:pt x="1" y="2"/>
                      <a:pt x="1" y="2"/>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09" name="Freeform 442"/>
              <p:cNvSpPr>
                <a:spLocks/>
              </p:cNvSpPr>
              <p:nvPr/>
            </p:nvSpPr>
            <p:spPr bwMode="auto">
              <a:xfrm>
                <a:off x="2168" y="560"/>
                <a:ext cx="9" cy="12"/>
              </a:xfrm>
              <a:custGeom>
                <a:avLst/>
                <a:gdLst>
                  <a:gd name="T0" fmla="*/ 3 w 4"/>
                  <a:gd name="T1" fmla="*/ 4 h 5"/>
                  <a:gd name="T2" fmla="*/ 0 w 4"/>
                  <a:gd name="T3" fmla="*/ 3 h 5"/>
                  <a:gd name="T4" fmla="*/ 1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2" y="5"/>
                      <a:pt x="1" y="4"/>
                      <a:pt x="0" y="3"/>
                    </a:cubicBezTo>
                    <a:cubicBezTo>
                      <a:pt x="0" y="2"/>
                      <a:pt x="0" y="1"/>
                      <a:pt x="1" y="1"/>
                    </a:cubicBezTo>
                    <a:cubicBezTo>
                      <a:pt x="1" y="0"/>
                      <a:pt x="2" y="0"/>
                      <a:pt x="3" y="1"/>
                    </a:cubicBezTo>
                    <a:cubicBezTo>
                      <a:pt x="4" y="2"/>
                      <a:pt x="3" y="3"/>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10" name="Freeform 443"/>
              <p:cNvSpPr>
                <a:spLocks/>
              </p:cNvSpPr>
              <p:nvPr/>
            </p:nvSpPr>
            <p:spPr bwMode="auto">
              <a:xfrm>
                <a:off x="2168" y="560"/>
                <a:ext cx="7" cy="10"/>
              </a:xfrm>
              <a:custGeom>
                <a:avLst/>
                <a:gdLst>
                  <a:gd name="T0" fmla="*/ 3 w 3"/>
                  <a:gd name="T1" fmla="*/ 4 h 4"/>
                  <a:gd name="T2" fmla="*/ 3 w 3"/>
                  <a:gd name="T3" fmla="*/ 4 h 4"/>
                  <a:gd name="T4" fmla="*/ 1 w 3"/>
                  <a:gd name="T5" fmla="*/ 4 h 4"/>
                  <a:gd name="T6" fmla="*/ 0 w 3"/>
                  <a:gd name="T7" fmla="*/ 3 h 4"/>
                  <a:gd name="T8" fmla="*/ 0 w 3"/>
                  <a:gd name="T9" fmla="*/ 2 h 4"/>
                  <a:gd name="T10" fmla="*/ 1 w 3"/>
                  <a:gd name="T11" fmla="*/ 1 h 4"/>
                  <a:gd name="T12" fmla="*/ 2 w 3"/>
                  <a:gd name="T13" fmla="*/ 0 h 4"/>
                  <a:gd name="T14" fmla="*/ 3 w 3"/>
                  <a:gd name="T15" fmla="*/ 1 h 4"/>
                  <a:gd name="T16" fmla="*/ 3 w 3"/>
                  <a:gd name="T17" fmla="*/ 3 h 4"/>
                  <a:gd name="T18" fmla="*/ 3 w 3"/>
                  <a:gd name="T19" fmla="*/ 4 h 4"/>
                  <a:gd name="T20" fmla="*/ 3 w 3"/>
                  <a:gd name="T21" fmla="*/ 4 h 4"/>
                  <a:gd name="T22" fmla="*/ 3 w 3"/>
                  <a:gd name="T23" fmla="*/ 4 h 4"/>
                  <a:gd name="T24" fmla="*/ 3 w 3"/>
                  <a:gd name="T25" fmla="*/ 3 h 4"/>
                  <a:gd name="T26" fmla="*/ 3 w 3"/>
                  <a:gd name="T27" fmla="*/ 1 h 4"/>
                  <a:gd name="T28" fmla="*/ 2 w 3"/>
                  <a:gd name="T29" fmla="*/ 0 h 4"/>
                  <a:gd name="T30" fmla="*/ 1 w 3"/>
                  <a:gd name="T31" fmla="*/ 1 h 4"/>
                  <a:gd name="T32" fmla="*/ 0 w 3"/>
                  <a:gd name="T33" fmla="*/ 2 h 4"/>
                  <a:gd name="T34" fmla="*/ 0 w 3"/>
                  <a:gd name="T35" fmla="*/ 3 h 4"/>
                  <a:gd name="T36" fmla="*/ 1 w 3"/>
                  <a:gd name="T37" fmla="*/ 4 h 4"/>
                  <a:gd name="T38" fmla="*/ 3 w 3"/>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3" y="4"/>
                      <a:pt x="3" y="4"/>
                      <a:pt x="3" y="4"/>
                    </a:cubicBezTo>
                    <a:cubicBezTo>
                      <a:pt x="2" y="4"/>
                      <a:pt x="2" y="4"/>
                      <a:pt x="1" y="4"/>
                    </a:cubicBezTo>
                    <a:cubicBezTo>
                      <a:pt x="1" y="4"/>
                      <a:pt x="1" y="4"/>
                      <a:pt x="0" y="3"/>
                    </a:cubicBezTo>
                    <a:cubicBezTo>
                      <a:pt x="0" y="3"/>
                      <a:pt x="0" y="2"/>
                      <a:pt x="0" y="2"/>
                    </a:cubicBezTo>
                    <a:cubicBezTo>
                      <a:pt x="0" y="1"/>
                      <a:pt x="0" y="1"/>
                      <a:pt x="1" y="1"/>
                    </a:cubicBezTo>
                    <a:cubicBezTo>
                      <a:pt x="1" y="0"/>
                      <a:pt x="1" y="0"/>
                      <a:pt x="2" y="0"/>
                    </a:cubicBezTo>
                    <a:cubicBezTo>
                      <a:pt x="2" y="0"/>
                      <a:pt x="3" y="1"/>
                      <a:pt x="3" y="1"/>
                    </a:cubicBezTo>
                    <a:cubicBezTo>
                      <a:pt x="3" y="2"/>
                      <a:pt x="3" y="2"/>
                      <a:pt x="3" y="3"/>
                    </a:cubicBezTo>
                    <a:cubicBezTo>
                      <a:pt x="3" y="3"/>
                      <a:pt x="3" y="4"/>
                      <a:pt x="3" y="4"/>
                    </a:cubicBezTo>
                    <a:cubicBezTo>
                      <a:pt x="3" y="4"/>
                      <a:pt x="3" y="4"/>
                      <a:pt x="3" y="4"/>
                    </a:cubicBezTo>
                    <a:cubicBezTo>
                      <a:pt x="3" y="4"/>
                      <a:pt x="3" y="4"/>
                      <a:pt x="3" y="4"/>
                    </a:cubicBezTo>
                    <a:cubicBezTo>
                      <a:pt x="3" y="4"/>
                      <a:pt x="3" y="3"/>
                      <a:pt x="3" y="3"/>
                    </a:cubicBezTo>
                    <a:cubicBezTo>
                      <a:pt x="3" y="2"/>
                      <a:pt x="3" y="1"/>
                      <a:pt x="3" y="1"/>
                    </a:cubicBezTo>
                    <a:cubicBezTo>
                      <a:pt x="3" y="1"/>
                      <a:pt x="2" y="0"/>
                      <a:pt x="2" y="0"/>
                    </a:cubicBezTo>
                    <a:cubicBezTo>
                      <a:pt x="1" y="0"/>
                      <a:pt x="1" y="0"/>
                      <a:pt x="1" y="1"/>
                    </a:cubicBezTo>
                    <a:cubicBezTo>
                      <a:pt x="0" y="1"/>
                      <a:pt x="0" y="1"/>
                      <a:pt x="0" y="2"/>
                    </a:cubicBezTo>
                    <a:cubicBezTo>
                      <a:pt x="0" y="2"/>
                      <a:pt x="0" y="3"/>
                      <a:pt x="0" y="3"/>
                    </a:cubicBezTo>
                    <a:cubicBezTo>
                      <a:pt x="0" y="4"/>
                      <a:pt x="1" y="4"/>
                      <a:pt x="1" y="4"/>
                    </a:cubicBezTo>
                    <a:cubicBezTo>
                      <a:pt x="2" y="4"/>
                      <a:pt x="2" y="4"/>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11" name="Freeform 444"/>
              <p:cNvSpPr>
                <a:spLocks/>
              </p:cNvSpPr>
              <p:nvPr/>
            </p:nvSpPr>
            <p:spPr bwMode="auto">
              <a:xfrm>
                <a:off x="2229" y="520"/>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2"/>
                      <a:pt x="0" y="2"/>
                      <a:pt x="0" y="1"/>
                    </a:cubicBezTo>
                    <a:cubicBezTo>
                      <a:pt x="0" y="1"/>
                      <a:pt x="0" y="1"/>
                      <a:pt x="0" y="0"/>
                    </a:cubicBezTo>
                    <a:cubicBezTo>
                      <a:pt x="0" y="0"/>
                      <a:pt x="0"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12" name="Freeform 445"/>
              <p:cNvSpPr>
                <a:spLocks/>
              </p:cNvSpPr>
              <p:nvPr/>
            </p:nvSpPr>
            <p:spPr bwMode="auto">
              <a:xfrm>
                <a:off x="2229" y="520"/>
                <a:ext cx="2" cy="5"/>
              </a:xfrm>
              <a:custGeom>
                <a:avLst/>
                <a:gdLst>
                  <a:gd name="T0" fmla="*/ 1 w 1"/>
                  <a:gd name="T1" fmla="*/ 1 h 2"/>
                  <a:gd name="T2" fmla="*/ 1 w 1"/>
                  <a:gd name="T3" fmla="*/ 1 h 2"/>
                  <a:gd name="T4" fmla="*/ 0 w 1"/>
                  <a:gd name="T5" fmla="*/ 2 h 2"/>
                  <a:gd name="T6" fmla="*/ 0 w 1"/>
                  <a:gd name="T7" fmla="*/ 1 h 2"/>
                  <a:gd name="T8" fmla="*/ 0 w 1"/>
                  <a:gd name="T9" fmla="*/ 1 h 2"/>
                  <a:gd name="T10" fmla="*/ 0 w 1"/>
                  <a:gd name="T11" fmla="*/ 0 h 2"/>
                  <a:gd name="T12" fmla="*/ 0 w 1"/>
                  <a:gd name="T13" fmla="*/ 0 h 2"/>
                  <a:gd name="T14" fmla="*/ 1 w 1"/>
                  <a:gd name="T15" fmla="*/ 0 h 2"/>
                  <a:gd name="T16" fmla="*/ 1 w 1"/>
                  <a:gd name="T17" fmla="*/ 1 h 2"/>
                  <a:gd name="T18" fmla="*/ 1 w 1"/>
                  <a:gd name="T19" fmla="*/ 1 h 2"/>
                  <a:gd name="T20" fmla="*/ 1 w 1"/>
                  <a:gd name="T21" fmla="*/ 1 h 2"/>
                  <a:gd name="T22" fmla="*/ 1 w 1"/>
                  <a:gd name="T23" fmla="*/ 1 h 2"/>
                  <a:gd name="T24" fmla="*/ 1 w 1"/>
                  <a:gd name="T25" fmla="*/ 1 h 2"/>
                  <a:gd name="T26" fmla="*/ 1 w 1"/>
                  <a:gd name="T27" fmla="*/ 0 h 2"/>
                  <a:gd name="T28" fmla="*/ 0 w 1"/>
                  <a:gd name="T29" fmla="*/ 0 h 2"/>
                  <a:gd name="T30" fmla="*/ 0 w 1"/>
                  <a:gd name="T31" fmla="*/ 0 h 2"/>
                  <a:gd name="T32" fmla="*/ 0 w 1"/>
                  <a:gd name="T33" fmla="*/ 1 h 2"/>
                  <a:gd name="T34" fmla="*/ 0 w 1"/>
                  <a:gd name="T35" fmla="*/ 1 h 2"/>
                  <a:gd name="T36" fmla="*/ 0 w 1"/>
                  <a:gd name="T37" fmla="*/ 2 h 2"/>
                  <a:gd name="T38" fmla="*/ 1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1"/>
                    </a:moveTo>
                    <a:cubicBezTo>
                      <a:pt x="1" y="1"/>
                      <a:pt x="1" y="1"/>
                      <a:pt x="1" y="1"/>
                    </a:cubicBezTo>
                    <a:cubicBezTo>
                      <a:pt x="1" y="2"/>
                      <a:pt x="0" y="2"/>
                      <a:pt x="0" y="2"/>
                    </a:cubicBezTo>
                    <a:cubicBezTo>
                      <a:pt x="0" y="2"/>
                      <a:pt x="0" y="2"/>
                      <a:pt x="0" y="1"/>
                    </a:cubicBezTo>
                    <a:cubicBezTo>
                      <a:pt x="0" y="1"/>
                      <a:pt x="0" y="1"/>
                      <a:pt x="0" y="1"/>
                    </a:cubicBezTo>
                    <a:cubicBezTo>
                      <a:pt x="0" y="1"/>
                      <a:pt x="0" y="1"/>
                      <a:pt x="0" y="0"/>
                    </a:cubicBezTo>
                    <a:cubicBezTo>
                      <a:pt x="0" y="0"/>
                      <a:pt x="0" y="0"/>
                      <a:pt x="0" y="0"/>
                    </a:cubicBezTo>
                    <a:cubicBezTo>
                      <a:pt x="0" y="0"/>
                      <a:pt x="0"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0"/>
                      <a:pt x="0" y="0"/>
                    </a:cubicBezTo>
                    <a:cubicBezTo>
                      <a:pt x="0" y="0"/>
                      <a:pt x="0" y="0"/>
                      <a:pt x="0" y="0"/>
                    </a:cubicBezTo>
                    <a:cubicBezTo>
                      <a:pt x="0" y="1"/>
                      <a:pt x="0" y="1"/>
                      <a:pt x="0" y="1"/>
                    </a:cubicBezTo>
                    <a:cubicBezTo>
                      <a:pt x="0" y="1"/>
                      <a:pt x="0" y="1"/>
                      <a:pt x="0" y="1"/>
                    </a:cubicBezTo>
                    <a:cubicBezTo>
                      <a:pt x="0" y="2"/>
                      <a:pt x="0" y="2"/>
                      <a:pt x="0" y="2"/>
                    </a:cubicBezTo>
                    <a:cubicBezTo>
                      <a:pt x="0" y="2"/>
                      <a:pt x="1" y="2"/>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13" name="Freeform 446"/>
              <p:cNvSpPr>
                <a:spLocks/>
              </p:cNvSpPr>
              <p:nvPr/>
            </p:nvSpPr>
            <p:spPr bwMode="auto">
              <a:xfrm>
                <a:off x="2156" y="560"/>
                <a:ext cx="7" cy="10"/>
              </a:xfrm>
              <a:custGeom>
                <a:avLst/>
                <a:gdLst>
                  <a:gd name="T0" fmla="*/ 2 w 3"/>
                  <a:gd name="T1" fmla="*/ 4 h 4"/>
                  <a:gd name="T2" fmla="*/ 0 w 3"/>
                  <a:gd name="T3" fmla="*/ 3 h 4"/>
                  <a:gd name="T4" fmla="*/ 0 w 3"/>
                  <a:gd name="T5" fmla="*/ 1 h 4"/>
                  <a:gd name="T6" fmla="*/ 2 w 3"/>
                  <a:gd name="T7" fmla="*/ 1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4"/>
                      <a:pt x="0" y="3"/>
                    </a:cubicBezTo>
                    <a:cubicBezTo>
                      <a:pt x="0" y="2"/>
                      <a:pt x="0" y="1"/>
                      <a:pt x="0" y="1"/>
                    </a:cubicBezTo>
                    <a:cubicBezTo>
                      <a:pt x="1" y="0"/>
                      <a:pt x="2" y="0"/>
                      <a:pt x="2" y="1"/>
                    </a:cubicBezTo>
                    <a:cubicBezTo>
                      <a:pt x="3" y="2"/>
                      <a:pt x="3" y="3"/>
                      <a:pt x="2"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14" name="Freeform 447"/>
              <p:cNvSpPr>
                <a:spLocks/>
              </p:cNvSpPr>
              <p:nvPr/>
            </p:nvSpPr>
            <p:spPr bwMode="auto">
              <a:xfrm>
                <a:off x="2156" y="560"/>
                <a:ext cx="7" cy="10"/>
              </a:xfrm>
              <a:custGeom>
                <a:avLst/>
                <a:gdLst>
                  <a:gd name="T0" fmla="*/ 2 w 3"/>
                  <a:gd name="T1" fmla="*/ 4 h 4"/>
                  <a:gd name="T2" fmla="*/ 2 w 3"/>
                  <a:gd name="T3" fmla="*/ 4 h 4"/>
                  <a:gd name="T4" fmla="*/ 1 w 3"/>
                  <a:gd name="T5" fmla="*/ 4 h 4"/>
                  <a:gd name="T6" fmla="*/ 0 w 3"/>
                  <a:gd name="T7" fmla="*/ 3 h 4"/>
                  <a:gd name="T8" fmla="*/ 0 w 3"/>
                  <a:gd name="T9" fmla="*/ 2 h 4"/>
                  <a:gd name="T10" fmla="*/ 0 w 3"/>
                  <a:gd name="T11" fmla="*/ 1 h 4"/>
                  <a:gd name="T12" fmla="*/ 2 w 3"/>
                  <a:gd name="T13" fmla="*/ 0 h 4"/>
                  <a:gd name="T14" fmla="*/ 2 w 3"/>
                  <a:gd name="T15" fmla="*/ 1 h 4"/>
                  <a:gd name="T16" fmla="*/ 3 w 3"/>
                  <a:gd name="T17" fmla="*/ 2 h 4"/>
                  <a:gd name="T18" fmla="*/ 2 w 3"/>
                  <a:gd name="T19" fmla="*/ 4 h 4"/>
                  <a:gd name="T20" fmla="*/ 2 w 3"/>
                  <a:gd name="T21" fmla="*/ 4 h 4"/>
                  <a:gd name="T22" fmla="*/ 2 w 3"/>
                  <a:gd name="T23" fmla="*/ 4 h 4"/>
                  <a:gd name="T24" fmla="*/ 3 w 3"/>
                  <a:gd name="T25" fmla="*/ 2 h 4"/>
                  <a:gd name="T26" fmla="*/ 3 w 3"/>
                  <a:gd name="T27" fmla="*/ 1 h 4"/>
                  <a:gd name="T28" fmla="*/ 2 w 3"/>
                  <a:gd name="T29" fmla="*/ 0 h 4"/>
                  <a:gd name="T30" fmla="*/ 0 w 3"/>
                  <a:gd name="T31" fmla="*/ 1 h 4"/>
                  <a:gd name="T32" fmla="*/ 0 w 3"/>
                  <a:gd name="T33" fmla="*/ 2 h 4"/>
                  <a:gd name="T34" fmla="*/ 0 w 3"/>
                  <a:gd name="T35" fmla="*/ 3 h 4"/>
                  <a:gd name="T36" fmla="*/ 1 w 3"/>
                  <a:gd name="T37" fmla="*/ 4 h 4"/>
                  <a:gd name="T38" fmla="*/ 2 w 3"/>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2" y="4"/>
                    </a:moveTo>
                    <a:cubicBezTo>
                      <a:pt x="2" y="4"/>
                      <a:pt x="2" y="4"/>
                      <a:pt x="2" y="4"/>
                    </a:cubicBezTo>
                    <a:cubicBezTo>
                      <a:pt x="2" y="4"/>
                      <a:pt x="1" y="4"/>
                      <a:pt x="1" y="4"/>
                    </a:cubicBezTo>
                    <a:cubicBezTo>
                      <a:pt x="1" y="4"/>
                      <a:pt x="0" y="4"/>
                      <a:pt x="0" y="3"/>
                    </a:cubicBezTo>
                    <a:cubicBezTo>
                      <a:pt x="0" y="3"/>
                      <a:pt x="0" y="2"/>
                      <a:pt x="0" y="2"/>
                    </a:cubicBezTo>
                    <a:cubicBezTo>
                      <a:pt x="0" y="1"/>
                      <a:pt x="0" y="1"/>
                      <a:pt x="0" y="1"/>
                    </a:cubicBezTo>
                    <a:cubicBezTo>
                      <a:pt x="1" y="0"/>
                      <a:pt x="1" y="0"/>
                      <a:pt x="2" y="0"/>
                    </a:cubicBezTo>
                    <a:cubicBezTo>
                      <a:pt x="2" y="0"/>
                      <a:pt x="2" y="1"/>
                      <a:pt x="2" y="1"/>
                    </a:cubicBezTo>
                    <a:cubicBezTo>
                      <a:pt x="3" y="1"/>
                      <a:pt x="3" y="2"/>
                      <a:pt x="3" y="2"/>
                    </a:cubicBezTo>
                    <a:cubicBezTo>
                      <a:pt x="3" y="3"/>
                      <a:pt x="2" y="3"/>
                      <a:pt x="2" y="4"/>
                    </a:cubicBezTo>
                    <a:cubicBezTo>
                      <a:pt x="2" y="4"/>
                      <a:pt x="2" y="4"/>
                      <a:pt x="2" y="4"/>
                    </a:cubicBezTo>
                    <a:cubicBezTo>
                      <a:pt x="2" y="4"/>
                      <a:pt x="2" y="4"/>
                      <a:pt x="2" y="4"/>
                    </a:cubicBezTo>
                    <a:cubicBezTo>
                      <a:pt x="2" y="3"/>
                      <a:pt x="3" y="3"/>
                      <a:pt x="3" y="2"/>
                    </a:cubicBezTo>
                    <a:cubicBezTo>
                      <a:pt x="3" y="2"/>
                      <a:pt x="3" y="1"/>
                      <a:pt x="3" y="1"/>
                    </a:cubicBezTo>
                    <a:cubicBezTo>
                      <a:pt x="2" y="1"/>
                      <a:pt x="2" y="0"/>
                      <a:pt x="2" y="0"/>
                    </a:cubicBezTo>
                    <a:cubicBezTo>
                      <a:pt x="1" y="0"/>
                      <a:pt x="1" y="0"/>
                      <a:pt x="0" y="1"/>
                    </a:cubicBezTo>
                    <a:cubicBezTo>
                      <a:pt x="0" y="1"/>
                      <a:pt x="0" y="1"/>
                      <a:pt x="0" y="2"/>
                    </a:cubicBezTo>
                    <a:cubicBezTo>
                      <a:pt x="0" y="2"/>
                      <a:pt x="0" y="3"/>
                      <a:pt x="0" y="3"/>
                    </a:cubicBezTo>
                    <a:cubicBezTo>
                      <a:pt x="0" y="4"/>
                      <a:pt x="1" y="4"/>
                      <a:pt x="1" y="4"/>
                    </a:cubicBezTo>
                    <a:cubicBezTo>
                      <a:pt x="1" y="4"/>
                      <a:pt x="2" y="4"/>
                      <a:pt x="2"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15" name="Freeform 448"/>
              <p:cNvSpPr>
                <a:spLocks/>
              </p:cNvSpPr>
              <p:nvPr/>
            </p:nvSpPr>
            <p:spPr bwMode="auto">
              <a:xfrm>
                <a:off x="2144" y="558"/>
                <a:ext cx="7" cy="9"/>
              </a:xfrm>
              <a:custGeom>
                <a:avLst/>
                <a:gdLst>
                  <a:gd name="T0" fmla="*/ 2 w 3"/>
                  <a:gd name="T1" fmla="*/ 3 h 4"/>
                  <a:gd name="T2" fmla="*/ 0 w 3"/>
                  <a:gd name="T3" fmla="*/ 3 h 4"/>
                  <a:gd name="T4" fmla="*/ 1 w 3"/>
                  <a:gd name="T5" fmla="*/ 1 h 4"/>
                  <a:gd name="T6" fmla="*/ 2 w 3"/>
                  <a:gd name="T7" fmla="*/ 1 h 4"/>
                  <a:gd name="T8" fmla="*/ 2 w 3"/>
                  <a:gd name="T9" fmla="*/ 3 h 4"/>
                </a:gdLst>
                <a:ahLst/>
                <a:cxnLst>
                  <a:cxn ang="0">
                    <a:pos x="T0" y="T1"/>
                  </a:cxn>
                  <a:cxn ang="0">
                    <a:pos x="T2" y="T3"/>
                  </a:cxn>
                  <a:cxn ang="0">
                    <a:pos x="T4" y="T5"/>
                  </a:cxn>
                  <a:cxn ang="0">
                    <a:pos x="T6" y="T7"/>
                  </a:cxn>
                  <a:cxn ang="0">
                    <a:pos x="T8" y="T9"/>
                  </a:cxn>
                </a:cxnLst>
                <a:rect l="0" t="0" r="r" b="b"/>
                <a:pathLst>
                  <a:path w="3" h="4">
                    <a:moveTo>
                      <a:pt x="2" y="3"/>
                    </a:moveTo>
                    <a:cubicBezTo>
                      <a:pt x="1" y="4"/>
                      <a:pt x="0" y="4"/>
                      <a:pt x="0" y="3"/>
                    </a:cubicBezTo>
                    <a:cubicBezTo>
                      <a:pt x="0" y="2"/>
                      <a:pt x="0" y="1"/>
                      <a:pt x="1" y="1"/>
                    </a:cubicBezTo>
                    <a:cubicBezTo>
                      <a:pt x="1" y="0"/>
                      <a:pt x="2" y="0"/>
                      <a:pt x="2" y="1"/>
                    </a:cubicBezTo>
                    <a:cubicBezTo>
                      <a:pt x="3" y="2"/>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16" name="Freeform 449"/>
              <p:cNvSpPr>
                <a:spLocks/>
              </p:cNvSpPr>
              <p:nvPr/>
            </p:nvSpPr>
            <p:spPr bwMode="auto">
              <a:xfrm>
                <a:off x="2144" y="558"/>
                <a:ext cx="7" cy="9"/>
              </a:xfrm>
              <a:custGeom>
                <a:avLst/>
                <a:gdLst>
                  <a:gd name="T0" fmla="*/ 2 w 3"/>
                  <a:gd name="T1" fmla="*/ 3 h 4"/>
                  <a:gd name="T2" fmla="*/ 2 w 3"/>
                  <a:gd name="T3" fmla="*/ 3 h 4"/>
                  <a:gd name="T4" fmla="*/ 1 w 3"/>
                  <a:gd name="T5" fmla="*/ 4 h 4"/>
                  <a:gd name="T6" fmla="*/ 0 w 3"/>
                  <a:gd name="T7" fmla="*/ 3 h 4"/>
                  <a:gd name="T8" fmla="*/ 0 w 3"/>
                  <a:gd name="T9" fmla="*/ 2 h 4"/>
                  <a:gd name="T10" fmla="*/ 1 w 3"/>
                  <a:gd name="T11" fmla="*/ 1 h 4"/>
                  <a:gd name="T12" fmla="*/ 2 w 3"/>
                  <a:gd name="T13" fmla="*/ 1 h 4"/>
                  <a:gd name="T14" fmla="*/ 2 w 3"/>
                  <a:gd name="T15" fmla="*/ 1 h 4"/>
                  <a:gd name="T16" fmla="*/ 2 w 3"/>
                  <a:gd name="T17" fmla="*/ 2 h 4"/>
                  <a:gd name="T18" fmla="*/ 2 w 3"/>
                  <a:gd name="T19" fmla="*/ 3 h 4"/>
                  <a:gd name="T20" fmla="*/ 2 w 3"/>
                  <a:gd name="T21" fmla="*/ 3 h 4"/>
                  <a:gd name="T22" fmla="*/ 2 w 3"/>
                  <a:gd name="T23" fmla="*/ 4 h 4"/>
                  <a:gd name="T24" fmla="*/ 3 w 3"/>
                  <a:gd name="T25" fmla="*/ 2 h 4"/>
                  <a:gd name="T26" fmla="*/ 2 w 3"/>
                  <a:gd name="T27" fmla="*/ 1 h 4"/>
                  <a:gd name="T28" fmla="*/ 2 w 3"/>
                  <a:gd name="T29" fmla="*/ 1 h 4"/>
                  <a:gd name="T30" fmla="*/ 1 w 3"/>
                  <a:gd name="T31" fmla="*/ 1 h 4"/>
                  <a:gd name="T32" fmla="*/ 0 w 3"/>
                  <a:gd name="T33" fmla="*/ 2 h 4"/>
                  <a:gd name="T34" fmla="*/ 0 w 3"/>
                  <a:gd name="T35" fmla="*/ 3 h 4"/>
                  <a:gd name="T36" fmla="*/ 1 w 3"/>
                  <a:gd name="T37" fmla="*/ 4 h 4"/>
                  <a:gd name="T38" fmla="*/ 2 w 3"/>
                  <a:gd name="T39" fmla="*/ 4 h 4"/>
                  <a:gd name="T40" fmla="*/ 2 w 3"/>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2" y="3"/>
                    </a:moveTo>
                    <a:cubicBezTo>
                      <a:pt x="2" y="3"/>
                      <a:pt x="2" y="3"/>
                      <a:pt x="2" y="3"/>
                    </a:cubicBezTo>
                    <a:cubicBezTo>
                      <a:pt x="2" y="4"/>
                      <a:pt x="1" y="4"/>
                      <a:pt x="1" y="4"/>
                    </a:cubicBezTo>
                    <a:cubicBezTo>
                      <a:pt x="1" y="4"/>
                      <a:pt x="0" y="3"/>
                      <a:pt x="0" y="3"/>
                    </a:cubicBezTo>
                    <a:cubicBezTo>
                      <a:pt x="0" y="3"/>
                      <a:pt x="0" y="2"/>
                      <a:pt x="0" y="2"/>
                    </a:cubicBezTo>
                    <a:cubicBezTo>
                      <a:pt x="0" y="1"/>
                      <a:pt x="0" y="1"/>
                      <a:pt x="1" y="1"/>
                    </a:cubicBezTo>
                    <a:cubicBezTo>
                      <a:pt x="1" y="1"/>
                      <a:pt x="1" y="0"/>
                      <a:pt x="2" y="1"/>
                    </a:cubicBezTo>
                    <a:cubicBezTo>
                      <a:pt x="2" y="1"/>
                      <a:pt x="2" y="1"/>
                      <a:pt x="2" y="1"/>
                    </a:cubicBezTo>
                    <a:cubicBezTo>
                      <a:pt x="3" y="2"/>
                      <a:pt x="3" y="2"/>
                      <a:pt x="2" y="2"/>
                    </a:cubicBezTo>
                    <a:cubicBezTo>
                      <a:pt x="2" y="3"/>
                      <a:pt x="2" y="3"/>
                      <a:pt x="2" y="3"/>
                    </a:cubicBezTo>
                    <a:cubicBezTo>
                      <a:pt x="2" y="3"/>
                      <a:pt x="2" y="3"/>
                      <a:pt x="2" y="3"/>
                    </a:cubicBezTo>
                    <a:cubicBezTo>
                      <a:pt x="2" y="4"/>
                      <a:pt x="2" y="4"/>
                      <a:pt x="2" y="4"/>
                    </a:cubicBezTo>
                    <a:cubicBezTo>
                      <a:pt x="2" y="3"/>
                      <a:pt x="2" y="3"/>
                      <a:pt x="3" y="2"/>
                    </a:cubicBezTo>
                    <a:cubicBezTo>
                      <a:pt x="3" y="2"/>
                      <a:pt x="3" y="2"/>
                      <a:pt x="2" y="1"/>
                    </a:cubicBezTo>
                    <a:cubicBezTo>
                      <a:pt x="2" y="1"/>
                      <a:pt x="2" y="1"/>
                      <a:pt x="2" y="1"/>
                    </a:cubicBezTo>
                    <a:cubicBezTo>
                      <a:pt x="1" y="0"/>
                      <a:pt x="1" y="0"/>
                      <a:pt x="1" y="1"/>
                    </a:cubicBezTo>
                    <a:cubicBezTo>
                      <a:pt x="0" y="1"/>
                      <a:pt x="0" y="1"/>
                      <a:pt x="0" y="2"/>
                    </a:cubicBezTo>
                    <a:cubicBezTo>
                      <a:pt x="0" y="2"/>
                      <a:pt x="0" y="3"/>
                      <a:pt x="0" y="3"/>
                    </a:cubicBezTo>
                    <a:cubicBezTo>
                      <a:pt x="0" y="3"/>
                      <a:pt x="1" y="4"/>
                      <a:pt x="1" y="4"/>
                    </a:cubicBezTo>
                    <a:cubicBezTo>
                      <a:pt x="1" y="4"/>
                      <a:pt x="2" y="4"/>
                      <a:pt x="2" y="4"/>
                    </a:cubicBezTo>
                    <a:lnTo>
                      <a:pt x="2" y="3"/>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17" name="Freeform 450"/>
              <p:cNvSpPr>
                <a:spLocks/>
              </p:cNvSpPr>
              <p:nvPr/>
            </p:nvSpPr>
            <p:spPr bwMode="auto">
              <a:xfrm>
                <a:off x="2135" y="556"/>
                <a:ext cx="4" cy="7"/>
              </a:xfrm>
              <a:custGeom>
                <a:avLst/>
                <a:gdLst>
                  <a:gd name="T0" fmla="*/ 2 w 2"/>
                  <a:gd name="T1" fmla="*/ 3 h 3"/>
                  <a:gd name="T2" fmla="*/ 0 w 2"/>
                  <a:gd name="T3" fmla="*/ 2 h 3"/>
                  <a:gd name="T4" fmla="*/ 1 w 2"/>
                  <a:gd name="T5" fmla="*/ 1 h 3"/>
                  <a:gd name="T6" fmla="*/ 2 w 2"/>
                  <a:gd name="T7" fmla="*/ 1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3"/>
                      <a:pt x="0" y="3"/>
                      <a:pt x="0" y="2"/>
                    </a:cubicBezTo>
                    <a:cubicBezTo>
                      <a:pt x="0" y="2"/>
                      <a:pt x="0" y="1"/>
                      <a:pt x="1" y="1"/>
                    </a:cubicBezTo>
                    <a:cubicBezTo>
                      <a:pt x="1" y="0"/>
                      <a:pt x="2" y="0"/>
                      <a:pt x="2" y="1"/>
                    </a:cubicBezTo>
                    <a:cubicBezTo>
                      <a:pt x="2" y="2"/>
                      <a:pt x="2"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18" name="Freeform 451"/>
              <p:cNvSpPr>
                <a:spLocks/>
              </p:cNvSpPr>
              <p:nvPr/>
            </p:nvSpPr>
            <p:spPr bwMode="auto">
              <a:xfrm>
                <a:off x="2135" y="556"/>
                <a:ext cx="4" cy="7"/>
              </a:xfrm>
              <a:custGeom>
                <a:avLst/>
                <a:gdLst>
                  <a:gd name="T0" fmla="*/ 2 w 2"/>
                  <a:gd name="T1" fmla="*/ 3 h 3"/>
                  <a:gd name="T2" fmla="*/ 2 w 2"/>
                  <a:gd name="T3" fmla="*/ 3 h 3"/>
                  <a:gd name="T4" fmla="*/ 1 w 2"/>
                  <a:gd name="T5" fmla="*/ 3 h 3"/>
                  <a:gd name="T6" fmla="*/ 0 w 2"/>
                  <a:gd name="T7" fmla="*/ 2 h 3"/>
                  <a:gd name="T8" fmla="*/ 0 w 2"/>
                  <a:gd name="T9" fmla="*/ 1 h 3"/>
                  <a:gd name="T10" fmla="*/ 1 w 2"/>
                  <a:gd name="T11" fmla="*/ 1 h 3"/>
                  <a:gd name="T12" fmla="*/ 1 w 2"/>
                  <a:gd name="T13" fmla="*/ 0 h 3"/>
                  <a:gd name="T14" fmla="*/ 2 w 2"/>
                  <a:gd name="T15" fmla="*/ 1 h 3"/>
                  <a:gd name="T16" fmla="*/ 2 w 2"/>
                  <a:gd name="T17" fmla="*/ 2 h 3"/>
                  <a:gd name="T18" fmla="*/ 2 w 2"/>
                  <a:gd name="T19" fmla="*/ 3 h 3"/>
                  <a:gd name="T20" fmla="*/ 2 w 2"/>
                  <a:gd name="T21" fmla="*/ 3 h 3"/>
                  <a:gd name="T22" fmla="*/ 2 w 2"/>
                  <a:gd name="T23" fmla="*/ 3 h 3"/>
                  <a:gd name="T24" fmla="*/ 2 w 2"/>
                  <a:gd name="T25" fmla="*/ 2 h 3"/>
                  <a:gd name="T26" fmla="*/ 2 w 2"/>
                  <a:gd name="T27" fmla="*/ 1 h 3"/>
                  <a:gd name="T28" fmla="*/ 1 w 2"/>
                  <a:gd name="T29" fmla="*/ 0 h 3"/>
                  <a:gd name="T30" fmla="*/ 1 w 2"/>
                  <a:gd name="T31" fmla="*/ 1 h 3"/>
                  <a:gd name="T32" fmla="*/ 0 w 2"/>
                  <a:gd name="T33" fmla="*/ 1 h 3"/>
                  <a:gd name="T34" fmla="*/ 0 w 2"/>
                  <a:gd name="T35" fmla="*/ 2 h 3"/>
                  <a:gd name="T36" fmla="*/ 1 w 2"/>
                  <a:gd name="T37" fmla="*/ 3 h 3"/>
                  <a:gd name="T38" fmla="*/ 2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3"/>
                    </a:moveTo>
                    <a:cubicBezTo>
                      <a:pt x="2" y="3"/>
                      <a:pt x="2" y="3"/>
                      <a:pt x="2" y="3"/>
                    </a:cubicBezTo>
                    <a:cubicBezTo>
                      <a:pt x="1" y="3"/>
                      <a:pt x="1" y="3"/>
                      <a:pt x="1" y="3"/>
                    </a:cubicBezTo>
                    <a:cubicBezTo>
                      <a:pt x="1" y="3"/>
                      <a:pt x="0" y="3"/>
                      <a:pt x="0" y="2"/>
                    </a:cubicBezTo>
                    <a:cubicBezTo>
                      <a:pt x="0" y="2"/>
                      <a:pt x="0" y="2"/>
                      <a:pt x="0" y="1"/>
                    </a:cubicBezTo>
                    <a:cubicBezTo>
                      <a:pt x="0" y="1"/>
                      <a:pt x="0" y="1"/>
                      <a:pt x="1" y="1"/>
                    </a:cubicBezTo>
                    <a:cubicBezTo>
                      <a:pt x="1" y="0"/>
                      <a:pt x="1" y="0"/>
                      <a:pt x="1" y="0"/>
                    </a:cubicBezTo>
                    <a:cubicBezTo>
                      <a:pt x="2" y="1"/>
                      <a:pt x="2" y="1"/>
                      <a:pt x="2" y="1"/>
                    </a:cubicBezTo>
                    <a:cubicBezTo>
                      <a:pt x="2" y="1"/>
                      <a:pt x="2" y="2"/>
                      <a:pt x="2" y="2"/>
                    </a:cubicBezTo>
                    <a:cubicBezTo>
                      <a:pt x="2" y="2"/>
                      <a:pt x="2" y="3"/>
                      <a:pt x="2" y="3"/>
                    </a:cubicBezTo>
                    <a:cubicBezTo>
                      <a:pt x="2" y="3"/>
                      <a:pt x="2" y="3"/>
                      <a:pt x="2" y="3"/>
                    </a:cubicBezTo>
                    <a:cubicBezTo>
                      <a:pt x="2" y="3"/>
                      <a:pt x="2" y="3"/>
                      <a:pt x="2" y="3"/>
                    </a:cubicBezTo>
                    <a:cubicBezTo>
                      <a:pt x="2" y="3"/>
                      <a:pt x="2" y="2"/>
                      <a:pt x="2" y="2"/>
                    </a:cubicBezTo>
                    <a:cubicBezTo>
                      <a:pt x="2" y="2"/>
                      <a:pt x="2" y="1"/>
                      <a:pt x="2" y="1"/>
                    </a:cubicBezTo>
                    <a:cubicBezTo>
                      <a:pt x="2" y="1"/>
                      <a:pt x="2" y="0"/>
                      <a:pt x="1" y="0"/>
                    </a:cubicBezTo>
                    <a:cubicBezTo>
                      <a:pt x="1" y="0"/>
                      <a:pt x="1" y="0"/>
                      <a:pt x="1" y="1"/>
                    </a:cubicBezTo>
                    <a:cubicBezTo>
                      <a:pt x="0" y="1"/>
                      <a:pt x="0" y="1"/>
                      <a:pt x="0" y="1"/>
                    </a:cubicBezTo>
                    <a:cubicBezTo>
                      <a:pt x="0" y="2"/>
                      <a:pt x="0" y="2"/>
                      <a:pt x="0" y="2"/>
                    </a:cubicBezTo>
                    <a:cubicBezTo>
                      <a:pt x="0" y="3"/>
                      <a:pt x="0" y="3"/>
                      <a:pt x="1" y="3"/>
                    </a:cubicBezTo>
                    <a:cubicBezTo>
                      <a:pt x="1" y="3"/>
                      <a:pt x="1"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19" name="Freeform 452"/>
              <p:cNvSpPr>
                <a:spLocks/>
              </p:cNvSpPr>
              <p:nvPr/>
            </p:nvSpPr>
            <p:spPr bwMode="auto">
              <a:xfrm>
                <a:off x="1513" y="1108"/>
                <a:ext cx="93" cy="73"/>
              </a:xfrm>
              <a:custGeom>
                <a:avLst/>
                <a:gdLst>
                  <a:gd name="T0" fmla="*/ 35 w 39"/>
                  <a:gd name="T1" fmla="*/ 25 h 31"/>
                  <a:gd name="T2" fmla="*/ 27 w 39"/>
                  <a:gd name="T3" fmla="*/ 10 h 31"/>
                  <a:gd name="T4" fmla="*/ 2 w 39"/>
                  <a:gd name="T5" fmla="*/ 5 h 31"/>
                  <a:gd name="T6" fmla="*/ 0 w 39"/>
                  <a:gd name="T7" fmla="*/ 7 h 31"/>
                  <a:gd name="T8" fmla="*/ 1 w 39"/>
                  <a:gd name="T9" fmla="*/ 8 h 31"/>
                  <a:gd name="T10" fmla="*/ 1 w 39"/>
                  <a:gd name="T11" fmla="*/ 8 h 31"/>
                  <a:gd name="T12" fmla="*/ 15 w 39"/>
                  <a:gd name="T13" fmla="*/ 7 h 31"/>
                  <a:gd name="T14" fmla="*/ 21 w 39"/>
                  <a:gd name="T15" fmla="*/ 16 h 31"/>
                  <a:gd name="T16" fmla="*/ 24 w 39"/>
                  <a:gd name="T17" fmla="*/ 15 h 31"/>
                  <a:gd name="T18" fmla="*/ 27 w 39"/>
                  <a:gd name="T19" fmla="*/ 21 h 31"/>
                  <a:gd name="T20" fmla="*/ 35 w 39"/>
                  <a:gd name="T2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1">
                    <a:moveTo>
                      <a:pt x="35" y="25"/>
                    </a:moveTo>
                    <a:cubicBezTo>
                      <a:pt x="39" y="20"/>
                      <a:pt x="29" y="12"/>
                      <a:pt x="27" y="10"/>
                    </a:cubicBezTo>
                    <a:cubicBezTo>
                      <a:pt x="25" y="9"/>
                      <a:pt x="11" y="0"/>
                      <a:pt x="2" y="5"/>
                    </a:cubicBezTo>
                    <a:cubicBezTo>
                      <a:pt x="1" y="5"/>
                      <a:pt x="0" y="6"/>
                      <a:pt x="0" y="7"/>
                    </a:cubicBezTo>
                    <a:cubicBezTo>
                      <a:pt x="0" y="7"/>
                      <a:pt x="0" y="8"/>
                      <a:pt x="1" y="8"/>
                    </a:cubicBezTo>
                    <a:cubicBezTo>
                      <a:pt x="1" y="8"/>
                      <a:pt x="1" y="8"/>
                      <a:pt x="1" y="8"/>
                    </a:cubicBezTo>
                    <a:cubicBezTo>
                      <a:pt x="3" y="5"/>
                      <a:pt x="8" y="5"/>
                      <a:pt x="15" y="7"/>
                    </a:cubicBezTo>
                    <a:cubicBezTo>
                      <a:pt x="21" y="10"/>
                      <a:pt x="21" y="16"/>
                      <a:pt x="21" y="16"/>
                    </a:cubicBezTo>
                    <a:cubicBezTo>
                      <a:pt x="21" y="16"/>
                      <a:pt x="22" y="15"/>
                      <a:pt x="24" y="15"/>
                    </a:cubicBezTo>
                    <a:cubicBezTo>
                      <a:pt x="26" y="15"/>
                      <a:pt x="30" y="19"/>
                      <a:pt x="27" y="21"/>
                    </a:cubicBezTo>
                    <a:cubicBezTo>
                      <a:pt x="23" y="25"/>
                      <a:pt x="32" y="31"/>
                      <a:pt x="35" y="2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20" name="Freeform 453"/>
              <p:cNvSpPr>
                <a:spLocks/>
              </p:cNvSpPr>
              <p:nvPr/>
            </p:nvSpPr>
            <p:spPr bwMode="auto">
              <a:xfrm>
                <a:off x="1853" y="584"/>
                <a:ext cx="154" cy="127"/>
              </a:xfrm>
              <a:custGeom>
                <a:avLst/>
                <a:gdLst>
                  <a:gd name="T0" fmla="*/ 1 w 65"/>
                  <a:gd name="T1" fmla="*/ 42 h 54"/>
                  <a:gd name="T2" fmla="*/ 17 w 65"/>
                  <a:gd name="T3" fmla="*/ 9 h 54"/>
                  <a:gd name="T4" fmla="*/ 56 w 65"/>
                  <a:gd name="T5" fmla="*/ 15 h 54"/>
                  <a:gd name="T6" fmla="*/ 59 w 65"/>
                  <a:gd name="T7" fmla="*/ 38 h 54"/>
                  <a:gd name="T8" fmla="*/ 49 w 65"/>
                  <a:gd name="T9" fmla="*/ 50 h 54"/>
                  <a:gd name="T10" fmla="*/ 29 w 65"/>
                  <a:gd name="T11" fmla="*/ 50 h 54"/>
                  <a:gd name="T12" fmla="*/ 24 w 65"/>
                  <a:gd name="T13" fmla="*/ 29 h 54"/>
                  <a:gd name="T14" fmla="*/ 44 w 65"/>
                  <a:gd name="T15" fmla="*/ 24 h 54"/>
                  <a:gd name="T16" fmla="*/ 38 w 65"/>
                  <a:gd name="T17" fmla="*/ 42 h 54"/>
                  <a:gd name="T18" fmla="*/ 39 w 65"/>
                  <a:gd name="T19" fmla="*/ 41 h 54"/>
                  <a:gd name="T20" fmla="*/ 40 w 65"/>
                  <a:gd name="T21" fmla="*/ 23 h 54"/>
                  <a:gd name="T22" fmla="*/ 23 w 65"/>
                  <a:gd name="T23" fmla="*/ 35 h 54"/>
                  <a:gd name="T24" fmla="*/ 36 w 65"/>
                  <a:gd name="T25" fmla="*/ 52 h 54"/>
                  <a:gd name="T26" fmla="*/ 57 w 65"/>
                  <a:gd name="T27" fmla="*/ 41 h 54"/>
                  <a:gd name="T28" fmla="*/ 38 w 65"/>
                  <a:gd name="T29" fmla="*/ 4 h 54"/>
                  <a:gd name="T30" fmla="*/ 2 w 65"/>
                  <a:gd name="T31" fmla="*/ 32 h 54"/>
                  <a:gd name="T32" fmla="*/ 2 w 65"/>
                  <a:gd name="T33" fmla="*/ 42 h 54"/>
                  <a:gd name="T34" fmla="*/ 1 w 65"/>
                  <a:gd name="T35"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1" y="42"/>
                    </a:moveTo>
                    <a:cubicBezTo>
                      <a:pt x="0" y="29"/>
                      <a:pt x="6" y="16"/>
                      <a:pt x="17" y="9"/>
                    </a:cubicBezTo>
                    <a:cubicBezTo>
                      <a:pt x="30" y="0"/>
                      <a:pt x="47" y="1"/>
                      <a:pt x="56" y="15"/>
                    </a:cubicBezTo>
                    <a:cubicBezTo>
                      <a:pt x="61" y="22"/>
                      <a:pt x="62" y="31"/>
                      <a:pt x="59" y="38"/>
                    </a:cubicBezTo>
                    <a:cubicBezTo>
                      <a:pt x="57" y="43"/>
                      <a:pt x="54" y="47"/>
                      <a:pt x="49" y="50"/>
                    </a:cubicBezTo>
                    <a:cubicBezTo>
                      <a:pt x="43" y="54"/>
                      <a:pt x="35" y="54"/>
                      <a:pt x="29" y="50"/>
                    </a:cubicBezTo>
                    <a:cubicBezTo>
                      <a:pt x="23" y="46"/>
                      <a:pt x="20" y="36"/>
                      <a:pt x="24" y="29"/>
                    </a:cubicBezTo>
                    <a:cubicBezTo>
                      <a:pt x="27" y="22"/>
                      <a:pt x="37" y="18"/>
                      <a:pt x="44" y="24"/>
                    </a:cubicBezTo>
                    <a:cubicBezTo>
                      <a:pt x="51" y="30"/>
                      <a:pt x="46" y="40"/>
                      <a:pt x="38" y="42"/>
                    </a:cubicBezTo>
                    <a:cubicBezTo>
                      <a:pt x="39" y="42"/>
                      <a:pt x="39" y="41"/>
                      <a:pt x="39" y="41"/>
                    </a:cubicBezTo>
                    <a:cubicBezTo>
                      <a:pt x="49" y="39"/>
                      <a:pt x="47" y="27"/>
                      <a:pt x="40" y="23"/>
                    </a:cubicBezTo>
                    <a:cubicBezTo>
                      <a:pt x="32" y="18"/>
                      <a:pt x="24" y="26"/>
                      <a:pt x="23" y="35"/>
                    </a:cubicBezTo>
                    <a:cubicBezTo>
                      <a:pt x="22" y="43"/>
                      <a:pt x="29" y="50"/>
                      <a:pt x="36" y="52"/>
                    </a:cubicBezTo>
                    <a:cubicBezTo>
                      <a:pt x="45" y="54"/>
                      <a:pt x="53" y="49"/>
                      <a:pt x="57" y="41"/>
                    </a:cubicBezTo>
                    <a:cubicBezTo>
                      <a:pt x="65" y="25"/>
                      <a:pt x="53" y="7"/>
                      <a:pt x="38" y="4"/>
                    </a:cubicBezTo>
                    <a:cubicBezTo>
                      <a:pt x="21" y="1"/>
                      <a:pt x="6" y="15"/>
                      <a:pt x="2" y="32"/>
                    </a:cubicBezTo>
                    <a:cubicBezTo>
                      <a:pt x="2" y="35"/>
                      <a:pt x="2" y="38"/>
                      <a:pt x="2" y="42"/>
                    </a:cubicBezTo>
                    <a:cubicBezTo>
                      <a:pt x="2" y="42"/>
                      <a:pt x="1" y="42"/>
                      <a:pt x="1" y="4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21" name="Freeform 454"/>
              <p:cNvSpPr>
                <a:spLocks/>
              </p:cNvSpPr>
              <p:nvPr/>
            </p:nvSpPr>
            <p:spPr bwMode="auto">
              <a:xfrm>
                <a:off x="1929" y="858"/>
                <a:ext cx="109" cy="111"/>
              </a:xfrm>
              <a:custGeom>
                <a:avLst/>
                <a:gdLst>
                  <a:gd name="T0" fmla="*/ 0 w 46"/>
                  <a:gd name="T1" fmla="*/ 8 h 47"/>
                  <a:gd name="T2" fmla="*/ 29 w 46"/>
                  <a:gd name="T3" fmla="*/ 5 h 47"/>
                  <a:gd name="T4" fmla="*/ 41 w 46"/>
                  <a:gd name="T5" fmla="*/ 35 h 47"/>
                  <a:gd name="T6" fmla="*/ 26 w 46"/>
                  <a:gd name="T7" fmla="*/ 46 h 47"/>
                  <a:gd name="T8" fmla="*/ 14 w 46"/>
                  <a:gd name="T9" fmla="*/ 44 h 47"/>
                  <a:gd name="T10" fmla="*/ 6 w 46"/>
                  <a:gd name="T11" fmla="*/ 30 h 47"/>
                  <a:gd name="T12" fmla="*/ 18 w 46"/>
                  <a:gd name="T13" fmla="*/ 18 h 47"/>
                  <a:gd name="T14" fmla="*/ 30 w 46"/>
                  <a:gd name="T15" fmla="*/ 29 h 47"/>
                  <a:gd name="T16" fmla="*/ 15 w 46"/>
                  <a:gd name="T17" fmla="*/ 33 h 47"/>
                  <a:gd name="T18" fmla="*/ 16 w 46"/>
                  <a:gd name="T19" fmla="*/ 34 h 47"/>
                  <a:gd name="T20" fmla="*/ 29 w 46"/>
                  <a:gd name="T21" fmla="*/ 27 h 47"/>
                  <a:gd name="T22" fmla="*/ 14 w 46"/>
                  <a:gd name="T23" fmla="*/ 20 h 47"/>
                  <a:gd name="T24" fmla="*/ 8 w 46"/>
                  <a:gd name="T25" fmla="*/ 36 h 47"/>
                  <a:gd name="T26" fmla="*/ 24 w 46"/>
                  <a:gd name="T27" fmla="*/ 46 h 47"/>
                  <a:gd name="T28" fmla="*/ 41 w 46"/>
                  <a:gd name="T29" fmla="*/ 18 h 47"/>
                  <a:gd name="T30" fmla="*/ 8 w 46"/>
                  <a:gd name="T31" fmla="*/ 5 h 47"/>
                  <a:gd name="T32" fmla="*/ 1 w 46"/>
                  <a:gd name="T33" fmla="*/ 8 h 47"/>
                  <a:gd name="T34" fmla="*/ 0 w 46"/>
                  <a:gd name="T3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7">
                    <a:moveTo>
                      <a:pt x="0" y="8"/>
                    </a:moveTo>
                    <a:cubicBezTo>
                      <a:pt x="8" y="2"/>
                      <a:pt x="20" y="1"/>
                      <a:pt x="29" y="5"/>
                    </a:cubicBezTo>
                    <a:cubicBezTo>
                      <a:pt x="40" y="11"/>
                      <a:pt x="46" y="23"/>
                      <a:pt x="41" y="35"/>
                    </a:cubicBezTo>
                    <a:cubicBezTo>
                      <a:pt x="38" y="40"/>
                      <a:pt x="33" y="45"/>
                      <a:pt x="26" y="46"/>
                    </a:cubicBezTo>
                    <a:cubicBezTo>
                      <a:pt x="22" y="47"/>
                      <a:pt x="18" y="46"/>
                      <a:pt x="14" y="44"/>
                    </a:cubicBezTo>
                    <a:cubicBezTo>
                      <a:pt x="9" y="41"/>
                      <a:pt x="6" y="36"/>
                      <a:pt x="6" y="30"/>
                    </a:cubicBezTo>
                    <a:cubicBezTo>
                      <a:pt x="6" y="24"/>
                      <a:pt x="12" y="18"/>
                      <a:pt x="18" y="18"/>
                    </a:cubicBezTo>
                    <a:cubicBezTo>
                      <a:pt x="25" y="18"/>
                      <a:pt x="31" y="23"/>
                      <a:pt x="30" y="29"/>
                    </a:cubicBezTo>
                    <a:cubicBezTo>
                      <a:pt x="29" y="37"/>
                      <a:pt x="20" y="38"/>
                      <a:pt x="15" y="33"/>
                    </a:cubicBezTo>
                    <a:cubicBezTo>
                      <a:pt x="16" y="33"/>
                      <a:pt x="16" y="33"/>
                      <a:pt x="16" y="34"/>
                    </a:cubicBezTo>
                    <a:cubicBezTo>
                      <a:pt x="21" y="39"/>
                      <a:pt x="29" y="33"/>
                      <a:pt x="29" y="27"/>
                    </a:cubicBezTo>
                    <a:cubicBezTo>
                      <a:pt x="29" y="19"/>
                      <a:pt x="20" y="17"/>
                      <a:pt x="14" y="20"/>
                    </a:cubicBezTo>
                    <a:cubicBezTo>
                      <a:pt x="8" y="23"/>
                      <a:pt x="6" y="30"/>
                      <a:pt x="8" y="36"/>
                    </a:cubicBezTo>
                    <a:cubicBezTo>
                      <a:pt x="9" y="42"/>
                      <a:pt x="17" y="46"/>
                      <a:pt x="24" y="46"/>
                    </a:cubicBezTo>
                    <a:cubicBezTo>
                      <a:pt x="37" y="45"/>
                      <a:pt x="45" y="29"/>
                      <a:pt x="41" y="18"/>
                    </a:cubicBezTo>
                    <a:cubicBezTo>
                      <a:pt x="36" y="5"/>
                      <a:pt x="20" y="0"/>
                      <a:pt x="8" y="5"/>
                    </a:cubicBezTo>
                    <a:cubicBezTo>
                      <a:pt x="5" y="6"/>
                      <a:pt x="3" y="7"/>
                      <a:pt x="1" y="8"/>
                    </a:cubicBezTo>
                    <a:cubicBezTo>
                      <a:pt x="1" y="8"/>
                      <a:pt x="0" y="8"/>
                      <a:pt x="0" y="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22" name="Freeform 455"/>
              <p:cNvSpPr>
                <a:spLocks/>
              </p:cNvSpPr>
              <p:nvPr/>
            </p:nvSpPr>
            <p:spPr bwMode="auto">
              <a:xfrm>
                <a:off x="1398" y="1545"/>
                <a:ext cx="30"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23" name="Freeform 456"/>
              <p:cNvSpPr>
                <a:spLocks/>
              </p:cNvSpPr>
              <p:nvPr/>
            </p:nvSpPr>
            <p:spPr bwMode="auto">
              <a:xfrm>
                <a:off x="1398" y="1545"/>
                <a:ext cx="30" cy="24"/>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2 h 10"/>
                  <a:gd name="T14" fmla="*/ 8 w 13"/>
                  <a:gd name="T15" fmla="*/ 2 h 10"/>
                  <a:gd name="T16" fmla="*/ 11 w 13"/>
                  <a:gd name="T17" fmla="*/ 4 h 10"/>
                  <a:gd name="T18" fmla="*/ 12 w 13"/>
                  <a:gd name="T19" fmla="*/ 7 h 10"/>
                  <a:gd name="T20" fmla="*/ 12 w 13"/>
                  <a:gd name="T21" fmla="*/ 7 h 10"/>
                  <a:gd name="T22" fmla="*/ 9 w 13"/>
                  <a:gd name="T23" fmla="*/ 9 h 10"/>
                  <a:gd name="T24" fmla="*/ 6 w 13"/>
                  <a:gd name="T25" fmla="*/ 9 h 10"/>
                  <a:gd name="T26" fmla="*/ 5 w 13"/>
                  <a:gd name="T27" fmla="*/ 8 h 10"/>
                  <a:gd name="T28" fmla="*/ 5 w 13"/>
                  <a:gd name="T29" fmla="*/ 9 h 10"/>
                  <a:gd name="T30" fmla="*/ 5 w 13"/>
                  <a:gd name="T31" fmla="*/ 9 h 10"/>
                  <a:gd name="T32" fmla="*/ 5 w 13"/>
                  <a:gd name="T33" fmla="*/ 10 h 10"/>
                  <a:gd name="T34" fmla="*/ 10 w 13"/>
                  <a:gd name="T35" fmla="*/ 10 h 10"/>
                  <a:gd name="T36" fmla="*/ 13 w 13"/>
                  <a:gd name="T37" fmla="*/ 8 h 10"/>
                  <a:gd name="T38" fmla="*/ 13 w 13"/>
                  <a:gd name="T39" fmla="*/ 7 h 10"/>
                  <a:gd name="T40" fmla="*/ 12 w 13"/>
                  <a:gd name="T41" fmla="*/ 4 h 10"/>
                  <a:gd name="T42" fmla="*/ 8 w 13"/>
                  <a:gd name="T43" fmla="*/ 1 h 10"/>
                  <a:gd name="T44" fmla="*/ 8 w 13"/>
                  <a:gd name="T45" fmla="*/ 1 h 10"/>
                  <a:gd name="T46" fmla="*/ 4 w 13"/>
                  <a:gd name="T47" fmla="*/ 0 h 10"/>
                  <a:gd name="T48" fmla="*/ 1 w 13"/>
                  <a:gd name="T49" fmla="*/ 3 h 10"/>
                  <a:gd name="T50" fmla="*/ 1 w 13"/>
                  <a:gd name="T51" fmla="*/ 3 h 10"/>
                  <a:gd name="T52" fmla="*/ 1 w 13"/>
                  <a:gd name="T53" fmla="*/ 7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3" y="7"/>
                      <a:pt x="2" y="6"/>
                    </a:cubicBezTo>
                    <a:cubicBezTo>
                      <a:pt x="1" y="5"/>
                      <a:pt x="1" y="4"/>
                      <a:pt x="2" y="3"/>
                    </a:cubicBezTo>
                    <a:cubicBezTo>
                      <a:pt x="2" y="3"/>
                      <a:pt x="2" y="3"/>
                      <a:pt x="2" y="3"/>
                    </a:cubicBezTo>
                    <a:cubicBezTo>
                      <a:pt x="2" y="2"/>
                      <a:pt x="3" y="2"/>
                      <a:pt x="4" y="1"/>
                    </a:cubicBezTo>
                    <a:cubicBezTo>
                      <a:pt x="5" y="1"/>
                      <a:pt x="6" y="1"/>
                      <a:pt x="8" y="2"/>
                    </a:cubicBezTo>
                    <a:cubicBezTo>
                      <a:pt x="8" y="2"/>
                      <a:pt x="8" y="2"/>
                      <a:pt x="8" y="2"/>
                    </a:cubicBezTo>
                    <a:cubicBezTo>
                      <a:pt x="9" y="2"/>
                      <a:pt x="10" y="3"/>
                      <a:pt x="11" y="4"/>
                    </a:cubicBezTo>
                    <a:cubicBezTo>
                      <a:pt x="12" y="5"/>
                      <a:pt x="12" y="6"/>
                      <a:pt x="12" y="7"/>
                    </a:cubicBezTo>
                    <a:cubicBezTo>
                      <a:pt x="12" y="7"/>
                      <a:pt x="12" y="7"/>
                      <a:pt x="12" y="7"/>
                    </a:cubicBezTo>
                    <a:cubicBezTo>
                      <a:pt x="11" y="8"/>
                      <a:pt x="10" y="9"/>
                      <a:pt x="9" y="9"/>
                    </a:cubicBezTo>
                    <a:cubicBezTo>
                      <a:pt x="8" y="9"/>
                      <a:pt x="7" y="9"/>
                      <a:pt x="6" y="9"/>
                    </a:cubicBezTo>
                    <a:cubicBezTo>
                      <a:pt x="5" y="9"/>
                      <a:pt x="5" y="8"/>
                      <a:pt x="5" y="8"/>
                    </a:cubicBezTo>
                    <a:cubicBezTo>
                      <a:pt x="5" y="9"/>
                      <a:pt x="5" y="9"/>
                      <a:pt x="5" y="9"/>
                    </a:cubicBezTo>
                    <a:cubicBezTo>
                      <a:pt x="5" y="9"/>
                      <a:pt x="5" y="9"/>
                      <a:pt x="5" y="9"/>
                    </a:cubicBezTo>
                    <a:cubicBezTo>
                      <a:pt x="5" y="9"/>
                      <a:pt x="5" y="10"/>
                      <a:pt x="5" y="10"/>
                    </a:cubicBezTo>
                    <a:cubicBezTo>
                      <a:pt x="7" y="10"/>
                      <a:pt x="8" y="10"/>
                      <a:pt x="10" y="10"/>
                    </a:cubicBezTo>
                    <a:cubicBezTo>
                      <a:pt x="11" y="10"/>
                      <a:pt x="12" y="9"/>
                      <a:pt x="13" y="8"/>
                    </a:cubicBezTo>
                    <a:cubicBezTo>
                      <a:pt x="13" y="7"/>
                      <a:pt x="13" y="7"/>
                      <a:pt x="13" y="7"/>
                    </a:cubicBezTo>
                    <a:cubicBezTo>
                      <a:pt x="13" y="6"/>
                      <a:pt x="13" y="5"/>
                      <a:pt x="12" y="4"/>
                    </a:cubicBezTo>
                    <a:cubicBezTo>
                      <a:pt x="11" y="2"/>
                      <a:pt x="10" y="1"/>
                      <a:pt x="8" y="1"/>
                    </a:cubicBezTo>
                    <a:cubicBezTo>
                      <a:pt x="8" y="1"/>
                      <a:pt x="8" y="1"/>
                      <a:pt x="8" y="1"/>
                    </a:cubicBezTo>
                    <a:cubicBezTo>
                      <a:pt x="6" y="0"/>
                      <a:pt x="5" y="0"/>
                      <a:pt x="4" y="0"/>
                    </a:cubicBezTo>
                    <a:cubicBezTo>
                      <a:pt x="2" y="1"/>
                      <a:pt x="1" y="1"/>
                      <a:pt x="1" y="3"/>
                    </a:cubicBezTo>
                    <a:cubicBezTo>
                      <a:pt x="1" y="3"/>
                      <a:pt x="1" y="3"/>
                      <a:pt x="1" y="3"/>
                    </a:cubicBezTo>
                    <a:cubicBezTo>
                      <a:pt x="0" y="4"/>
                      <a:pt x="0" y="5"/>
                      <a:pt x="1" y="7"/>
                    </a:cubicBezTo>
                    <a:cubicBezTo>
                      <a:pt x="2" y="8"/>
                      <a:pt x="3" y="9"/>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24" name="Freeform 457"/>
              <p:cNvSpPr>
                <a:spLocks/>
              </p:cNvSpPr>
              <p:nvPr/>
            </p:nvSpPr>
            <p:spPr bwMode="auto">
              <a:xfrm>
                <a:off x="1414" y="1566"/>
                <a:ext cx="31" cy="24"/>
              </a:xfrm>
              <a:custGeom>
                <a:avLst/>
                <a:gdLst>
                  <a:gd name="T0" fmla="*/ 5 w 13"/>
                  <a:gd name="T1" fmla="*/ 9 h 10"/>
                  <a:gd name="T2" fmla="*/ 1 w 13"/>
                  <a:gd name="T3" fmla="*/ 3 h 10"/>
                  <a:gd name="T4" fmla="*/ 8 w 13"/>
                  <a:gd name="T5" fmla="*/ 2 h 10"/>
                  <a:gd name="T6" fmla="*/ 12 w 13"/>
                  <a:gd name="T7" fmla="*/ 8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2"/>
                    </a:cubicBezTo>
                    <a:cubicBezTo>
                      <a:pt x="11" y="3"/>
                      <a:pt x="13" y="5"/>
                      <a:pt x="12" y="8"/>
                    </a:cubicBezTo>
                    <a:cubicBezTo>
                      <a:pt x="11" y="10"/>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25" name="Freeform 458"/>
              <p:cNvSpPr>
                <a:spLocks/>
              </p:cNvSpPr>
              <p:nvPr/>
            </p:nvSpPr>
            <p:spPr bwMode="auto">
              <a:xfrm>
                <a:off x="1414" y="1566"/>
                <a:ext cx="31" cy="26"/>
              </a:xfrm>
              <a:custGeom>
                <a:avLst/>
                <a:gdLst>
                  <a:gd name="T0" fmla="*/ 5 w 13"/>
                  <a:gd name="T1" fmla="*/ 9 h 11"/>
                  <a:gd name="T2" fmla="*/ 5 w 13"/>
                  <a:gd name="T3" fmla="*/ 9 h 11"/>
                  <a:gd name="T4" fmla="*/ 2 w 13"/>
                  <a:gd name="T5" fmla="*/ 6 h 11"/>
                  <a:gd name="T6" fmla="*/ 1 w 13"/>
                  <a:gd name="T7" fmla="*/ 3 h 11"/>
                  <a:gd name="T8" fmla="*/ 1 w 13"/>
                  <a:gd name="T9" fmla="*/ 3 h 11"/>
                  <a:gd name="T10" fmla="*/ 3 w 13"/>
                  <a:gd name="T11" fmla="*/ 2 h 11"/>
                  <a:gd name="T12" fmla="*/ 7 w 13"/>
                  <a:gd name="T13" fmla="*/ 2 h 11"/>
                  <a:gd name="T14" fmla="*/ 8 w 13"/>
                  <a:gd name="T15" fmla="*/ 2 h 11"/>
                  <a:gd name="T16" fmla="*/ 11 w 13"/>
                  <a:gd name="T17" fmla="*/ 4 h 11"/>
                  <a:gd name="T18" fmla="*/ 11 w 13"/>
                  <a:gd name="T19" fmla="*/ 7 h 11"/>
                  <a:gd name="T20" fmla="*/ 11 w 13"/>
                  <a:gd name="T21" fmla="*/ 7 h 11"/>
                  <a:gd name="T22" fmla="*/ 9 w 13"/>
                  <a:gd name="T23" fmla="*/ 9 h 11"/>
                  <a:gd name="T24" fmla="*/ 5 w 13"/>
                  <a:gd name="T25" fmla="*/ 9 h 11"/>
                  <a:gd name="T26" fmla="*/ 5 w 13"/>
                  <a:gd name="T27" fmla="*/ 9 h 11"/>
                  <a:gd name="T28" fmla="*/ 5 w 13"/>
                  <a:gd name="T29" fmla="*/ 9 h 11"/>
                  <a:gd name="T30" fmla="*/ 4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4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3" y="8"/>
                      <a:pt x="2" y="7"/>
                      <a:pt x="2" y="6"/>
                    </a:cubicBezTo>
                    <a:cubicBezTo>
                      <a:pt x="1" y="5"/>
                      <a:pt x="1" y="4"/>
                      <a:pt x="1" y="3"/>
                    </a:cubicBezTo>
                    <a:cubicBezTo>
                      <a:pt x="1" y="3"/>
                      <a:pt x="1" y="3"/>
                      <a:pt x="1" y="3"/>
                    </a:cubicBezTo>
                    <a:cubicBezTo>
                      <a:pt x="2" y="2"/>
                      <a:pt x="2" y="2"/>
                      <a:pt x="3" y="2"/>
                    </a:cubicBezTo>
                    <a:cubicBezTo>
                      <a:pt x="5" y="1"/>
                      <a:pt x="6" y="1"/>
                      <a:pt x="7" y="2"/>
                    </a:cubicBezTo>
                    <a:cubicBezTo>
                      <a:pt x="7" y="2"/>
                      <a:pt x="7" y="2"/>
                      <a:pt x="8" y="2"/>
                    </a:cubicBezTo>
                    <a:cubicBezTo>
                      <a:pt x="9" y="3"/>
                      <a:pt x="10" y="3"/>
                      <a:pt x="11" y="4"/>
                    </a:cubicBezTo>
                    <a:cubicBezTo>
                      <a:pt x="11" y="5"/>
                      <a:pt x="12" y="6"/>
                      <a:pt x="11" y="7"/>
                    </a:cubicBezTo>
                    <a:cubicBezTo>
                      <a:pt x="11" y="7"/>
                      <a:pt x="11" y="7"/>
                      <a:pt x="11" y="7"/>
                    </a:cubicBezTo>
                    <a:cubicBezTo>
                      <a:pt x="11" y="8"/>
                      <a:pt x="10" y="9"/>
                      <a:pt x="9" y="9"/>
                    </a:cubicBezTo>
                    <a:cubicBezTo>
                      <a:pt x="8" y="9"/>
                      <a:pt x="7" y="9"/>
                      <a:pt x="5" y="9"/>
                    </a:cubicBezTo>
                    <a:cubicBezTo>
                      <a:pt x="5" y="9"/>
                      <a:pt x="5" y="9"/>
                      <a:pt x="5" y="9"/>
                    </a:cubicBezTo>
                    <a:cubicBezTo>
                      <a:pt x="5" y="9"/>
                      <a:pt x="5" y="9"/>
                      <a:pt x="5" y="9"/>
                    </a:cubicBezTo>
                    <a:cubicBezTo>
                      <a:pt x="4" y="10"/>
                      <a:pt x="4" y="10"/>
                      <a:pt x="4" y="10"/>
                    </a:cubicBezTo>
                    <a:cubicBezTo>
                      <a:pt x="5" y="10"/>
                      <a:pt x="5" y="10"/>
                      <a:pt x="5" y="10"/>
                    </a:cubicBezTo>
                    <a:cubicBezTo>
                      <a:pt x="6" y="10"/>
                      <a:pt x="8" y="11"/>
                      <a:pt x="9" y="10"/>
                    </a:cubicBezTo>
                    <a:cubicBezTo>
                      <a:pt x="11" y="10"/>
                      <a:pt x="12" y="9"/>
                      <a:pt x="12" y="8"/>
                    </a:cubicBezTo>
                    <a:cubicBezTo>
                      <a:pt x="12" y="8"/>
                      <a:pt x="12" y="8"/>
                      <a:pt x="12" y="8"/>
                    </a:cubicBezTo>
                    <a:cubicBezTo>
                      <a:pt x="13" y="6"/>
                      <a:pt x="12" y="5"/>
                      <a:pt x="12" y="4"/>
                    </a:cubicBezTo>
                    <a:cubicBezTo>
                      <a:pt x="11" y="3"/>
                      <a:pt x="10" y="2"/>
                      <a:pt x="8" y="1"/>
                    </a:cubicBezTo>
                    <a:cubicBezTo>
                      <a:pt x="8" y="1"/>
                      <a:pt x="8" y="1"/>
                      <a:pt x="8" y="1"/>
                    </a:cubicBezTo>
                    <a:cubicBezTo>
                      <a:pt x="6" y="0"/>
                      <a:pt x="5" y="0"/>
                      <a:pt x="3" y="1"/>
                    </a:cubicBezTo>
                    <a:cubicBezTo>
                      <a:pt x="2" y="1"/>
                      <a:pt x="1" y="2"/>
                      <a:pt x="0" y="3"/>
                    </a:cubicBezTo>
                    <a:cubicBezTo>
                      <a:pt x="0" y="3"/>
                      <a:pt x="0" y="3"/>
                      <a:pt x="0" y="3"/>
                    </a:cubicBezTo>
                    <a:cubicBezTo>
                      <a:pt x="0" y="4"/>
                      <a:pt x="0" y="6"/>
                      <a:pt x="1" y="7"/>
                    </a:cubicBezTo>
                    <a:cubicBezTo>
                      <a:pt x="2" y="8"/>
                      <a:pt x="3" y="9"/>
                      <a:pt x="4"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26" name="Freeform 459"/>
              <p:cNvSpPr>
                <a:spLocks/>
              </p:cNvSpPr>
              <p:nvPr/>
            </p:nvSpPr>
            <p:spPr bwMode="auto">
              <a:xfrm>
                <a:off x="1492" y="1644"/>
                <a:ext cx="31"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27" name="Freeform 460"/>
              <p:cNvSpPr>
                <a:spLocks/>
              </p:cNvSpPr>
              <p:nvPr/>
            </p:nvSpPr>
            <p:spPr bwMode="auto">
              <a:xfrm>
                <a:off x="1492" y="1644"/>
                <a:ext cx="31" cy="24"/>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5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2" y="7"/>
                      <a:pt x="2" y="6"/>
                    </a:cubicBezTo>
                    <a:cubicBezTo>
                      <a:pt x="1" y="5"/>
                      <a:pt x="1" y="4"/>
                      <a:pt x="1" y="3"/>
                    </a:cubicBezTo>
                    <a:cubicBezTo>
                      <a:pt x="1" y="3"/>
                      <a:pt x="1" y="3"/>
                      <a:pt x="1" y="3"/>
                    </a:cubicBezTo>
                    <a:cubicBezTo>
                      <a:pt x="2" y="2"/>
                      <a:pt x="3" y="1"/>
                      <a:pt x="4" y="1"/>
                    </a:cubicBezTo>
                    <a:cubicBezTo>
                      <a:pt x="5" y="1"/>
                      <a:pt x="6" y="1"/>
                      <a:pt x="7" y="1"/>
                    </a:cubicBezTo>
                    <a:cubicBezTo>
                      <a:pt x="8" y="1"/>
                      <a:pt x="8" y="1"/>
                      <a:pt x="8" y="1"/>
                    </a:cubicBezTo>
                    <a:cubicBezTo>
                      <a:pt x="9" y="2"/>
                      <a:pt x="10" y="3"/>
                      <a:pt x="11" y="4"/>
                    </a:cubicBezTo>
                    <a:cubicBezTo>
                      <a:pt x="12"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5" y="9"/>
                      <a:pt x="5" y="9"/>
                      <a:pt x="5" y="9"/>
                    </a:cubicBezTo>
                    <a:cubicBezTo>
                      <a:pt x="5" y="9"/>
                      <a:pt x="5" y="9"/>
                      <a:pt x="5" y="9"/>
                    </a:cubicBezTo>
                    <a:cubicBezTo>
                      <a:pt x="6" y="10"/>
                      <a:pt x="8" y="10"/>
                      <a:pt x="9" y="10"/>
                    </a:cubicBezTo>
                    <a:cubicBezTo>
                      <a:pt x="11" y="9"/>
                      <a:pt x="12" y="9"/>
                      <a:pt x="12" y="7"/>
                    </a:cubicBezTo>
                    <a:cubicBezTo>
                      <a:pt x="12" y="7"/>
                      <a:pt x="12" y="7"/>
                      <a:pt x="12" y="7"/>
                    </a:cubicBezTo>
                    <a:cubicBezTo>
                      <a:pt x="13" y="6"/>
                      <a:pt x="13"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28" name="Freeform 461"/>
              <p:cNvSpPr>
                <a:spLocks/>
              </p:cNvSpPr>
              <p:nvPr/>
            </p:nvSpPr>
            <p:spPr bwMode="auto">
              <a:xfrm>
                <a:off x="1431" y="1588"/>
                <a:ext cx="28" cy="26"/>
              </a:xfrm>
              <a:custGeom>
                <a:avLst/>
                <a:gdLst>
                  <a:gd name="T0" fmla="*/ 4 w 12"/>
                  <a:gd name="T1" fmla="*/ 9 h 11"/>
                  <a:gd name="T2" fmla="*/ 0 w 12"/>
                  <a:gd name="T3" fmla="*/ 3 h 11"/>
                  <a:gd name="T4" fmla="*/ 7 w 12"/>
                  <a:gd name="T5" fmla="*/ 2 h 11"/>
                  <a:gd name="T6" fmla="*/ 11 w 12"/>
                  <a:gd name="T7" fmla="*/ 8 h 11"/>
                  <a:gd name="T8" fmla="*/ 4 w 12"/>
                  <a:gd name="T9" fmla="*/ 9 h 11"/>
                </a:gdLst>
                <a:ahLst/>
                <a:cxnLst>
                  <a:cxn ang="0">
                    <a:pos x="T0" y="T1"/>
                  </a:cxn>
                  <a:cxn ang="0">
                    <a:pos x="T2" y="T3"/>
                  </a:cxn>
                  <a:cxn ang="0">
                    <a:pos x="T4" y="T5"/>
                  </a:cxn>
                  <a:cxn ang="0">
                    <a:pos x="T6" y="T7"/>
                  </a:cxn>
                  <a:cxn ang="0">
                    <a:pos x="T8" y="T9"/>
                  </a:cxn>
                </a:cxnLst>
                <a:rect l="0" t="0" r="r" b="b"/>
                <a:pathLst>
                  <a:path w="12" h="11">
                    <a:moveTo>
                      <a:pt x="4" y="9"/>
                    </a:moveTo>
                    <a:cubicBezTo>
                      <a:pt x="1" y="8"/>
                      <a:pt x="0" y="5"/>
                      <a:pt x="0" y="3"/>
                    </a:cubicBezTo>
                    <a:cubicBezTo>
                      <a:pt x="1" y="1"/>
                      <a:pt x="4" y="0"/>
                      <a:pt x="7" y="2"/>
                    </a:cubicBezTo>
                    <a:cubicBezTo>
                      <a:pt x="11" y="3"/>
                      <a:pt x="12" y="6"/>
                      <a:pt x="11" y="8"/>
                    </a:cubicBezTo>
                    <a:cubicBezTo>
                      <a:pt x="10" y="10"/>
                      <a:pt x="7" y="11"/>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1871" name="Freeform 463"/>
            <p:cNvSpPr>
              <a:spLocks/>
            </p:cNvSpPr>
            <p:nvPr/>
          </p:nvSpPr>
          <p:spPr bwMode="auto">
            <a:xfrm>
              <a:off x="1428" y="1588"/>
              <a:ext cx="31" cy="26"/>
            </a:xfrm>
            <a:custGeom>
              <a:avLst/>
              <a:gdLst>
                <a:gd name="T0" fmla="*/ 5 w 13"/>
                <a:gd name="T1" fmla="*/ 9 h 11"/>
                <a:gd name="T2" fmla="*/ 5 w 13"/>
                <a:gd name="T3" fmla="*/ 9 h 11"/>
                <a:gd name="T4" fmla="*/ 2 w 13"/>
                <a:gd name="T5" fmla="*/ 6 h 11"/>
                <a:gd name="T6" fmla="*/ 2 w 13"/>
                <a:gd name="T7" fmla="*/ 4 h 11"/>
                <a:gd name="T8" fmla="*/ 2 w 13"/>
                <a:gd name="T9" fmla="*/ 4 h 11"/>
                <a:gd name="T10" fmla="*/ 4 w 13"/>
                <a:gd name="T11" fmla="*/ 2 h 11"/>
                <a:gd name="T12" fmla="*/ 8 w 13"/>
                <a:gd name="T13" fmla="*/ 2 h 11"/>
                <a:gd name="T14" fmla="*/ 8 w 13"/>
                <a:gd name="T15" fmla="*/ 2 h 11"/>
                <a:gd name="T16" fmla="*/ 11 w 13"/>
                <a:gd name="T17" fmla="*/ 5 h 11"/>
                <a:gd name="T18" fmla="*/ 12 w 13"/>
                <a:gd name="T19" fmla="*/ 8 h 11"/>
                <a:gd name="T20" fmla="*/ 12 w 13"/>
                <a:gd name="T21" fmla="*/ 8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6"/>
                    <a:pt x="2" y="4"/>
                    <a:pt x="2" y="4"/>
                  </a:cubicBezTo>
                  <a:cubicBezTo>
                    <a:pt x="2" y="4"/>
                    <a:pt x="2" y="4"/>
                    <a:pt x="2" y="4"/>
                  </a:cubicBezTo>
                  <a:cubicBezTo>
                    <a:pt x="2" y="3"/>
                    <a:pt x="3" y="2"/>
                    <a:pt x="4" y="2"/>
                  </a:cubicBezTo>
                  <a:cubicBezTo>
                    <a:pt x="5" y="2"/>
                    <a:pt x="7" y="2"/>
                    <a:pt x="8" y="2"/>
                  </a:cubicBezTo>
                  <a:cubicBezTo>
                    <a:pt x="8" y="2"/>
                    <a:pt x="8" y="2"/>
                    <a:pt x="8" y="2"/>
                  </a:cubicBezTo>
                  <a:cubicBezTo>
                    <a:pt x="10" y="3"/>
                    <a:pt x="11" y="4"/>
                    <a:pt x="11" y="5"/>
                  </a:cubicBezTo>
                  <a:cubicBezTo>
                    <a:pt x="12" y="6"/>
                    <a:pt x="12" y="7"/>
                    <a:pt x="12" y="8"/>
                  </a:cubicBezTo>
                  <a:cubicBezTo>
                    <a:pt x="12" y="8"/>
                    <a:pt x="12" y="8"/>
                    <a:pt x="12" y="8"/>
                  </a:cubicBezTo>
                  <a:cubicBezTo>
                    <a:pt x="12" y="8"/>
                    <a:pt x="11" y="9"/>
                    <a:pt x="10" y="9"/>
                  </a:cubicBezTo>
                  <a:cubicBezTo>
                    <a:pt x="9" y="10"/>
                    <a:pt x="7" y="10"/>
                    <a:pt x="6" y="9"/>
                  </a:cubicBezTo>
                  <a:cubicBezTo>
                    <a:pt x="6" y="9"/>
                    <a:pt x="6" y="9"/>
                    <a:pt x="5" y="9"/>
                  </a:cubicBezTo>
                  <a:cubicBezTo>
                    <a:pt x="5" y="9"/>
                    <a:pt x="5" y="9"/>
                    <a:pt x="5" y="9"/>
                  </a:cubicBezTo>
                  <a:cubicBezTo>
                    <a:pt x="5" y="10"/>
                    <a:pt x="5" y="10"/>
                    <a:pt x="5" y="10"/>
                  </a:cubicBezTo>
                  <a:cubicBezTo>
                    <a:pt x="5" y="10"/>
                    <a:pt x="5" y="10"/>
                    <a:pt x="5" y="10"/>
                  </a:cubicBezTo>
                  <a:cubicBezTo>
                    <a:pt x="7" y="11"/>
                    <a:pt x="9" y="11"/>
                    <a:pt x="10" y="10"/>
                  </a:cubicBezTo>
                  <a:cubicBezTo>
                    <a:pt x="11" y="10"/>
                    <a:pt x="12" y="9"/>
                    <a:pt x="13" y="8"/>
                  </a:cubicBezTo>
                  <a:cubicBezTo>
                    <a:pt x="13" y="8"/>
                    <a:pt x="13" y="8"/>
                    <a:pt x="13" y="8"/>
                  </a:cubicBezTo>
                  <a:cubicBezTo>
                    <a:pt x="13" y="7"/>
                    <a:pt x="13" y="5"/>
                    <a:pt x="12" y="4"/>
                  </a:cubicBezTo>
                  <a:cubicBezTo>
                    <a:pt x="12" y="3"/>
                    <a:pt x="10" y="2"/>
                    <a:pt x="9" y="1"/>
                  </a:cubicBezTo>
                  <a:cubicBezTo>
                    <a:pt x="9" y="1"/>
                    <a:pt x="8" y="1"/>
                    <a:pt x="8" y="1"/>
                  </a:cubicBezTo>
                  <a:cubicBezTo>
                    <a:pt x="7" y="1"/>
                    <a:pt x="5" y="0"/>
                    <a:pt x="4" y="1"/>
                  </a:cubicBezTo>
                  <a:cubicBezTo>
                    <a:pt x="3" y="1"/>
                    <a:pt x="1" y="2"/>
                    <a:pt x="1" y="3"/>
                  </a:cubicBezTo>
                  <a:cubicBezTo>
                    <a:pt x="1" y="3"/>
                    <a:pt x="1" y="3"/>
                    <a:pt x="1" y="3"/>
                  </a:cubicBezTo>
                  <a:cubicBezTo>
                    <a:pt x="0" y="5"/>
                    <a:pt x="1" y="6"/>
                    <a:pt x="1" y="7"/>
                  </a:cubicBezTo>
                  <a:cubicBezTo>
                    <a:pt x="2" y="8"/>
                    <a:pt x="4"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72" name="Freeform 464"/>
            <p:cNvSpPr>
              <a:spLocks/>
            </p:cNvSpPr>
            <p:nvPr/>
          </p:nvSpPr>
          <p:spPr bwMode="auto">
            <a:xfrm>
              <a:off x="1450" y="1609"/>
              <a:ext cx="28" cy="24"/>
            </a:xfrm>
            <a:custGeom>
              <a:avLst/>
              <a:gdLst>
                <a:gd name="T0" fmla="*/ 4 w 12"/>
                <a:gd name="T1" fmla="*/ 9 h 10"/>
                <a:gd name="T2" fmla="*/ 1 w 12"/>
                <a:gd name="T3" fmla="*/ 3 h 10"/>
                <a:gd name="T4" fmla="*/ 8 w 12"/>
                <a:gd name="T5" fmla="*/ 1 h 10"/>
                <a:gd name="T6" fmla="*/ 11 w 12"/>
                <a:gd name="T7" fmla="*/ 7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1" y="3"/>
                  </a:cubicBezTo>
                  <a:cubicBezTo>
                    <a:pt x="1" y="1"/>
                    <a:pt x="5" y="0"/>
                    <a:pt x="8" y="1"/>
                  </a:cubicBezTo>
                  <a:cubicBezTo>
                    <a:pt x="11" y="3"/>
                    <a:pt x="12" y="5"/>
                    <a:pt x="11" y="7"/>
                  </a:cubicBezTo>
                  <a:cubicBezTo>
                    <a:pt x="11" y="10"/>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73" name="Freeform 465"/>
            <p:cNvSpPr>
              <a:spLocks/>
            </p:cNvSpPr>
            <p:nvPr/>
          </p:nvSpPr>
          <p:spPr bwMode="auto">
            <a:xfrm>
              <a:off x="1450" y="1609"/>
              <a:ext cx="28" cy="24"/>
            </a:xfrm>
            <a:custGeom>
              <a:avLst/>
              <a:gdLst>
                <a:gd name="T0" fmla="*/ 4 w 12"/>
                <a:gd name="T1" fmla="*/ 9 h 10"/>
                <a:gd name="T2" fmla="*/ 5 w 12"/>
                <a:gd name="T3" fmla="*/ 9 h 10"/>
                <a:gd name="T4" fmla="*/ 1 w 12"/>
                <a:gd name="T5" fmla="*/ 6 h 10"/>
                <a:gd name="T6" fmla="*/ 1 w 12"/>
                <a:gd name="T7" fmla="*/ 3 h 10"/>
                <a:gd name="T8" fmla="*/ 1 w 12"/>
                <a:gd name="T9" fmla="*/ 3 h 10"/>
                <a:gd name="T10" fmla="*/ 3 w 12"/>
                <a:gd name="T11" fmla="*/ 1 h 10"/>
                <a:gd name="T12" fmla="*/ 7 w 12"/>
                <a:gd name="T13" fmla="*/ 2 h 10"/>
                <a:gd name="T14" fmla="*/ 7 w 12"/>
                <a:gd name="T15" fmla="*/ 2 h 10"/>
                <a:gd name="T16" fmla="*/ 11 w 12"/>
                <a:gd name="T17" fmla="*/ 4 h 10"/>
                <a:gd name="T18" fmla="*/ 11 w 12"/>
                <a:gd name="T19" fmla="*/ 7 h 10"/>
                <a:gd name="T20" fmla="*/ 11 w 12"/>
                <a:gd name="T21" fmla="*/ 7 h 10"/>
                <a:gd name="T22" fmla="*/ 9 w 12"/>
                <a:gd name="T23" fmla="*/ 9 h 10"/>
                <a:gd name="T24" fmla="*/ 5 w 12"/>
                <a:gd name="T25" fmla="*/ 9 h 10"/>
                <a:gd name="T26" fmla="*/ 5 w 12"/>
                <a:gd name="T27" fmla="*/ 9 h 10"/>
                <a:gd name="T28" fmla="*/ 4 w 12"/>
                <a:gd name="T29" fmla="*/ 9 h 10"/>
                <a:gd name="T30" fmla="*/ 4 w 12"/>
                <a:gd name="T31" fmla="*/ 9 h 10"/>
                <a:gd name="T32" fmla="*/ 5 w 12"/>
                <a:gd name="T33" fmla="*/ 10 h 10"/>
                <a:gd name="T34" fmla="*/ 9 w 12"/>
                <a:gd name="T35" fmla="*/ 10 h 10"/>
                <a:gd name="T36" fmla="*/ 12 w 12"/>
                <a:gd name="T37" fmla="*/ 8 h 10"/>
                <a:gd name="T38" fmla="*/ 12 w 12"/>
                <a:gd name="T39" fmla="*/ 7 h 10"/>
                <a:gd name="T40" fmla="*/ 11 w 12"/>
                <a:gd name="T41" fmla="*/ 4 h 10"/>
                <a:gd name="T42" fmla="*/ 8 w 12"/>
                <a:gd name="T43" fmla="*/ 1 h 10"/>
                <a:gd name="T44" fmla="*/ 7 w 12"/>
                <a:gd name="T45" fmla="*/ 1 h 10"/>
                <a:gd name="T46" fmla="*/ 3 w 12"/>
                <a:gd name="T47" fmla="*/ 0 h 10"/>
                <a:gd name="T48" fmla="*/ 0 w 12"/>
                <a:gd name="T49" fmla="*/ 3 h 10"/>
                <a:gd name="T50" fmla="*/ 0 w 12"/>
                <a:gd name="T51" fmla="*/ 3 h 10"/>
                <a:gd name="T52" fmla="*/ 1 w 12"/>
                <a:gd name="T53" fmla="*/ 7 h 10"/>
                <a:gd name="T54" fmla="*/ 4 w 12"/>
                <a:gd name="T55" fmla="*/ 9 h 10"/>
                <a:gd name="T56" fmla="*/ 4 w 12"/>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4" y="9"/>
                  </a:moveTo>
                  <a:cubicBezTo>
                    <a:pt x="5" y="9"/>
                    <a:pt x="5" y="9"/>
                    <a:pt x="5" y="9"/>
                  </a:cubicBezTo>
                  <a:cubicBezTo>
                    <a:pt x="3" y="8"/>
                    <a:pt x="2" y="7"/>
                    <a:pt x="1" y="6"/>
                  </a:cubicBezTo>
                  <a:cubicBezTo>
                    <a:pt x="1" y="5"/>
                    <a:pt x="1" y="4"/>
                    <a:pt x="1" y="3"/>
                  </a:cubicBezTo>
                  <a:cubicBezTo>
                    <a:pt x="1" y="3"/>
                    <a:pt x="1" y="3"/>
                    <a:pt x="1" y="3"/>
                  </a:cubicBezTo>
                  <a:cubicBezTo>
                    <a:pt x="1" y="2"/>
                    <a:pt x="2" y="2"/>
                    <a:pt x="3" y="1"/>
                  </a:cubicBezTo>
                  <a:cubicBezTo>
                    <a:pt x="4" y="1"/>
                    <a:pt x="6" y="1"/>
                    <a:pt x="7" y="2"/>
                  </a:cubicBezTo>
                  <a:cubicBezTo>
                    <a:pt x="7" y="2"/>
                    <a:pt x="7" y="2"/>
                    <a:pt x="7" y="2"/>
                  </a:cubicBezTo>
                  <a:cubicBezTo>
                    <a:pt x="9" y="2"/>
                    <a:pt x="10" y="3"/>
                    <a:pt x="11" y="4"/>
                  </a:cubicBezTo>
                  <a:cubicBezTo>
                    <a:pt x="11" y="5"/>
                    <a:pt x="11" y="6"/>
                    <a:pt x="11" y="7"/>
                  </a:cubicBezTo>
                  <a:cubicBezTo>
                    <a:pt x="11" y="7"/>
                    <a:pt x="11" y="7"/>
                    <a:pt x="11" y="7"/>
                  </a:cubicBezTo>
                  <a:cubicBezTo>
                    <a:pt x="11" y="8"/>
                    <a:pt x="10" y="9"/>
                    <a:pt x="9" y="9"/>
                  </a:cubicBezTo>
                  <a:cubicBezTo>
                    <a:pt x="8" y="9"/>
                    <a:pt x="6" y="9"/>
                    <a:pt x="5" y="9"/>
                  </a:cubicBezTo>
                  <a:cubicBezTo>
                    <a:pt x="5" y="9"/>
                    <a:pt x="5" y="9"/>
                    <a:pt x="5" y="9"/>
                  </a:cubicBezTo>
                  <a:cubicBezTo>
                    <a:pt x="4" y="9"/>
                    <a:pt x="4" y="9"/>
                    <a:pt x="4" y="9"/>
                  </a:cubicBezTo>
                  <a:cubicBezTo>
                    <a:pt x="4" y="9"/>
                    <a:pt x="4" y="9"/>
                    <a:pt x="4" y="9"/>
                  </a:cubicBezTo>
                  <a:cubicBezTo>
                    <a:pt x="4" y="10"/>
                    <a:pt x="4" y="10"/>
                    <a:pt x="5" y="10"/>
                  </a:cubicBezTo>
                  <a:cubicBezTo>
                    <a:pt x="6" y="10"/>
                    <a:pt x="8" y="10"/>
                    <a:pt x="9" y="10"/>
                  </a:cubicBezTo>
                  <a:cubicBezTo>
                    <a:pt x="10" y="10"/>
                    <a:pt x="11" y="9"/>
                    <a:pt x="12" y="8"/>
                  </a:cubicBezTo>
                  <a:cubicBezTo>
                    <a:pt x="12" y="7"/>
                    <a:pt x="12" y="7"/>
                    <a:pt x="12" y="7"/>
                  </a:cubicBezTo>
                  <a:cubicBezTo>
                    <a:pt x="12" y="6"/>
                    <a:pt x="12" y="5"/>
                    <a:pt x="11" y="4"/>
                  </a:cubicBezTo>
                  <a:cubicBezTo>
                    <a:pt x="11" y="2"/>
                    <a:pt x="9" y="1"/>
                    <a:pt x="8" y="1"/>
                  </a:cubicBezTo>
                  <a:cubicBezTo>
                    <a:pt x="8" y="1"/>
                    <a:pt x="8" y="1"/>
                    <a:pt x="7" y="1"/>
                  </a:cubicBezTo>
                  <a:cubicBezTo>
                    <a:pt x="6" y="0"/>
                    <a:pt x="4" y="0"/>
                    <a:pt x="3" y="0"/>
                  </a:cubicBezTo>
                  <a:cubicBezTo>
                    <a:pt x="2" y="1"/>
                    <a:pt x="1" y="1"/>
                    <a:pt x="0" y="3"/>
                  </a:cubicBezTo>
                  <a:cubicBezTo>
                    <a:pt x="0" y="3"/>
                    <a:pt x="0" y="3"/>
                    <a:pt x="0" y="3"/>
                  </a:cubicBezTo>
                  <a:cubicBezTo>
                    <a:pt x="0" y="4"/>
                    <a:pt x="0" y="5"/>
                    <a:pt x="1" y="7"/>
                  </a:cubicBezTo>
                  <a:cubicBezTo>
                    <a:pt x="1" y="8"/>
                    <a:pt x="3" y="9"/>
                    <a:pt x="4" y="9"/>
                  </a:cubicBezTo>
                  <a:cubicBezTo>
                    <a:pt x="4" y="9"/>
                    <a:pt x="4" y="9"/>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74" name="Freeform 466"/>
            <p:cNvSpPr>
              <a:spLocks/>
            </p:cNvSpPr>
            <p:nvPr/>
          </p:nvSpPr>
          <p:spPr bwMode="auto">
            <a:xfrm>
              <a:off x="1471" y="1628"/>
              <a:ext cx="28" cy="23"/>
            </a:xfrm>
            <a:custGeom>
              <a:avLst/>
              <a:gdLst>
                <a:gd name="T0" fmla="*/ 4 w 12"/>
                <a:gd name="T1" fmla="*/ 9 h 10"/>
                <a:gd name="T2" fmla="*/ 0 w 12"/>
                <a:gd name="T3" fmla="*/ 2 h 10"/>
                <a:gd name="T4" fmla="*/ 8 w 12"/>
                <a:gd name="T5" fmla="*/ 1 h 10"/>
                <a:gd name="T6" fmla="*/ 11 w 12"/>
                <a:gd name="T7" fmla="*/ 7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7"/>
                    <a:pt x="0" y="5"/>
                    <a:pt x="0" y="2"/>
                  </a:cubicBezTo>
                  <a:cubicBezTo>
                    <a:pt x="1" y="0"/>
                    <a:pt x="4" y="0"/>
                    <a:pt x="8" y="1"/>
                  </a:cubicBezTo>
                  <a:cubicBezTo>
                    <a:pt x="11" y="2"/>
                    <a:pt x="12" y="5"/>
                    <a:pt x="11" y="7"/>
                  </a:cubicBezTo>
                  <a:cubicBezTo>
                    <a:pt x="10" y="9"/>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75" name="Freeform 467"/>
            <p:cNvSpPr>
              <a:spLocks/>
            </p:cNvSpPr>
            <p:nvPr/>
          </p:nvSpPr>
          <p:spPr bwMode="auto">
            <a:xfrm>
              <a:off x="1469" y="1628"/>
              <a:ext cx="30" cy="23"/>
            </a:xfrm>
            <a:custGeom>
              <a:avLst/>
              <a:gdLst>
                <a:gd name="T0" fmla="*/ 5 w 13"/>
                <a:gd name="T1" fmla="*/ 9 h 10"/>
                <a:gd name="T2" fmla="*/ 6 w 13"/>
                <a:gd name="T3" fmla="*/ 8 h 10"/>
                <a:gd name="T4" fmla="*/ 2 w 13"/>
                <a:gd name="T5" fmla="*/ 6 h 10"/>
                <a:gd name="T6" fmla="*/ 2 w 13"/>
                <a:gd name="T7" fmla="*/ 3 h 10"/>
                <a:gd name="T8" fmla="*/ 2 w 13"/>
                <a:gd name="T9" fmla="*/ 3 h 10"/>
                <a:gd name="T10" fmla="*/ 4 w 13"/>
                <a:gd name="T11" fmla="*/ 1 h 10"/>
                <a:gd name="T12" fmla="*/ 8 w 13"/>
                <a:gd name="T13" fmla="*/ 1 h 10"/>
                <a:gd name="T14" fmla="*/ 8 w 13"/>
                <a:gd name="T15" fmla="*/ 1 h 10"/>
                <a:gd name="T16" fmla="*/ 11 w 13"/>
                <a:gd name="T17" fmla="*/ 4 h 10"/>
                <a:gd name="T18" fmla="*/ 12 w 13"/>
                <a:gd name="T19" fmla="*/ 7 h 10"/>
                <a:gd name="T20" fmla="*/ 12 w 13"/>
                <a:gd name="T21" fmla="*/ 7 h 10"/>
                <a:gd name="T22" fmla="*/ 10 w 13"/>
                <a:gd name="T23" fmla="*/ 8 h 10"/>
                <a:gd name="T24" fmla="*/ 6 w 13"/>
                <a:gd name="T25" fmla="*/ 8 h 10"/>
                <a:gd name="T26" fmla="*/ 6 w 13"/>
                <a:gd name="T27" fmla="*/ 8 h 10"/>
                <a:gd name="T28" fmla="*/ 5 w 13"/>
                <a:gd name="T29" fmla="*/ 9 h 10"/>
                <a:gd name="T30" fmla="*/ 5 w 13"/>
                <a:gd name="T31" fmla="*/ 9 h 10"/>
                <a:gd name="T32" fmla="*/ 5 w 13"/>
                <a:gd name="T33" fmla="*/ 9 h 10"/>
                <a:gd name="T34" fmla="*/ 10 w 13"/>
                <a:gd name="T35" fmla="*/ 9 h 10"/>
                <a:gd name="T36" fmla="*/ 13 w 13"/>
                <a:gd name="T37" fmla="*/ 7 h 10"/>
                <a:gd name="T38" fmla="*/ 13 w 13"/>
                <a:gd name="T39" fmla="*/ 7 h 10"/>
                <a:gd name="T40" fmla="*/ 12 w 13"/>
                <a:gd name="T41" fmla="*/ 3 h 10"/>
                <a:gd name="T42" fmla="*/ 9 w 13"/>
                <a:gd name="T43" fmla="*/ 0 h 10"/>
                <a:gd name="T44" fmla="*/ 8 w 13"/>
                <a:gd name="T45" fmla="*/ 0 h 10"/>
                <a:gd name="T46" fmla="*/ 4 w 13"/>
                <a:gd name="T47" fmla="*/ 0 h 10"/>
                <a:gd name="T48" fmla="*/ 1 w 13"/>
                <a:gd name="T49" fmla="*/ 2 h 10"/>
                <a:gd name="T50" fmla="*/ 1 w 13"/>
                <a:gd name="T51" fmla="*/ 2 h 10"/>
                <a:gd name="T52" fmla="*/ 2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6" y="8"/>
                    <a:pt x="6" y="8"/>
                    <a:pt x="6" y="8"/>
                  </a:cubicBezTo>
                  <a:cubicBezTo>
                    <a:pt x="4" y="7"/>
                    <a:pt x="3" y="7"/>
                    <a:pt x="2" y="6"/>
                  </a:cubicBezTo>
                  <a:cubicBezTo>
                    <a:pt x="2" y="5"/>
                    <a:pt x="2" y="4"/>
                    <a:pt x="2" y="3"/>
                  </a:cubicBezTo>
                  <a:cubicBezTo>
                    <a:pt x="2" y="3"/>
                    <a:pt x="2" y="3"/>
                    <a:pt x="2" y="3"/>
                  </a:cubicBezTo>
                  <a:cubicBezTo>
                    <a:pt x="2" y="2"/>
                    <a:pt x="3" y="1"/>
                    <a:pt x="4" y="1"/>
                  </a:cubicBezTo>
                  <a:cubicBezTo>
                    <a:pt x="5" y="1"/>
                    <a:pt x="7" y="1"/>
                    <a:pt x="8" y="1"/>
                  </a:cubicBezTo>
                  <a:cubicBezTo>
                    <a:pt x="8" y="1"/>
                    <a:pt x="8" y="1"/>
                    <a:pt x="8" y="1"/>
                  </a:cubicBezTo>
                  <a:cubicBezTo>
                    <a:pt x="10" y="2"/>
                    <a:pt x="11" y="3"/>
                    <a:pt x="11" y="4"/>
                  </a:cubicBezTo>
                  <a:cubicBezTo>
                    <a:pt x="12" y="5"/>
                    <a:pt x="12" y="6"/>
                    <a:pt x="12" y="7"/>
                  </a:cubicBezTo>
                  <a:cubicBezTo>
                    <a:pt x="12" y="7"/>
                    <a:pt x="12" y="7"/>
                    <a:pt x="12" y="7"/>
                  </a:cubicBezTo>
                  <a:cubicBezTo>
                    <a:pt x="12" y="8"/>
                    <a:pt x="11" y="8"/>
                    <a:pt x="10" y="8"/>
                  </a:cubicBezTo>
                  <a:cubicBezTo>
                    <a:pt x="9" y="9"/>
                    <a:pt x="7" y="9"/>
                    <a:pt x="6" y="8"/>
                  </a:cubicBezTo>
                  <a:cubicBezTo>
                    <a:pt x="6" y="8"/>
                    <a:pt x="6" y="8"/>
                    <a:pt x="6" y="8"/>
                  </a:cubicBezTo>
                  <a:cubicBezTo>
                    <a:pt x="5" y="9"/>
                    <a:pt x="5" y="9"/>
                    <a:pt x="5" y="9"/>
                  </a:cubicBezTo>
                  <a:cubicBezTo>
                    <a:pt x="5" y="9"/>
                    <a:pt x="5" y="9"/>
                    <a:pt x="5" y="9"/>
                  </a:cubicBezTo>
                  <a:cubicBezTo>
                    <a:pt x="5" y="9"/>
                    <a:pt x="5" y="9"/>
                    <a:pt x="5" y="9"/>
                  </a:cubicBezTo>
                  <a:cubicBezTo>
                    <a:pt x="7" y="10"/>
                    <a:pt x="9" y="10"/>
                    <a:pt x="10" y="9"/>
                  </a:cubicBezTo>
                  <a:cubicBezTo>
                    <a:pt x="11" y="9"/>
                    <a:pt x="12" y="8"/>
                    <a:pt x="13" y="7"/>
                  </a:cubicBezTo>
                  <a:cubicBezTo>
                    <a:pt x="13" y="7"/>
                    <a:pt x="13" y="7"/>
                    <a:pt x="13" y="7"/>
                  </a:cubicBezTo>
                  <a:cubicBezTo>
                    <a:pt x="13" y="6"/>
                    <a:pt x="13" y="4"/>
                    <a:pt x="12" y="3"/>
                  </a:cubicBezTo>
                  <a:cubicBezTo>
                    <a:pt x="12" y="2"/>
                    <a:pt x="10" y="1"/>
                    <a:pt x="9" y="0"/>
                  </a:cubicBezTo>
                  <a:cubicBezTo>
                    <a:pt x="9" y="0"/>
                    <a:pt x="8" y="0"/>
                    <a:pt x="8" y="0"/>
                  </a:cubicBezTo>
                  <a:cubicBezTo>
                    <a:pt x="7" y="0"/>
                    <a:pt x="5" y="0"/>
                    <a:pt x="4" y="0"/>
                  </a:cubicBezTo>
                  <a:cubicBezTo>
                    <a:pt x="3" y="0"/>
                    <a:pt x="1" y="1"/>
                    <a:pt x="1" y="2"/>
                  </a:cubicBezTo>
                  <a:cubicBezTo>
                    <a:pt x="1" y="2"/>
                    <a:pt x="1" y="2"/>
                    <a:pt x="1" y="2"/>
                  </a:cubicBezTo>
                  <a:cubicBezTo>
                    <a:pt x="0" y="4"/>
                    <a:pt x="1" y="5"/>
                    <a:pt x="2" y="6"/>
                  </a:cubicBezTo>
                  <a:cubicBezTo>
                    <a:pt x="2" y="7"/>
                    <a:pt x="4" y="8"/>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76" name="Freeform 468"/>
            <p:cNvSpPr>
              <a:spLocks/>
            </p:cNvSpPr>
            <p:nvPr/>
          </p:nvSpPr>
          <p:spPr bwMode="auto">
            <a:xfrm>
              <a:off x="1518" y="1659"/>
              <a:ext cx="28" cy="23"/>
            </a:xfrm>
            <a:custGeom>
              <a:avLst/>
              <a:gdLst>
                <a:gd name="T0" fmla="*/ 4 w 12"/>
                <a:gd name="T1" fmla="*/ 9 h 10"/>
                <a:gd name="T2" fmla="*/ 0 w 12"/>
                <a:gd name="T3" fmla="*/ 3 h 10"/>
                <a:gd name="T4" fmla="*/ 7 w 12"/>
                <a:gd name="T5" fmla="*/ 1 h 10"/>
                <a:gd name="T6" fmla="*/ 11 w 12"/>
                <a:gd name="T7" fmla="*/ 8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0" y="3"/>
                  </a:cubicBezTo>
                  <a:cubicBezTo>
                    <a:pt x="1" y="1"/>
                    <a:pt x="4" y="0"/>
                    <a:pt x="7" y="1"/>
                  </a:cubicBezTo>
                  <a:cubicBezTo>
                    <a:pt x="10" y="3"/>
                    <a:pt x="12" y="5"/>
                    <a:pt x="11" y="8"/>
                  </a:cubicBezTo>
                  <a:cubicBezTo>
                    <a:pt x="10" y="10"/>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77" name="Freeform 469"/>
            <p:cNvSpPr>
              <a:spLocks/>
            </p:cNvSpPr>
            <p:nvPr/>
          </p:nvSpPr>
          <p:spPr bwMode="auto">
            <a:xfrm>
              <a:off x="1516" y="1659"/>
              <a:ext cx="30" cy="26"/>
            </a:xfrm>
            <a:custGeom>
              <a:avLst/>
              <a:gdLst>
                <a:gd name="T0" fmla="*/ 5 w 13"/>
                <a:gd name="T1" fmla="*/ 9 h 11"/>
                <a:gd name="T2" fmla="*/ 5 w 13"/>
                <a:gd name="T3" fmla="*/ 9 h 11"/>
                <a:gd name="T4" fmla="*/ 2 w 13"/>
                <a:gd name="T5" fmla="*/ 6 h 11"/>
                <a:gd name="T6" fmla="*/ 2 w 13"/>
                <a:gd name="T7" fmla="*/ 3 h 11"/>
                <a:gd name="T8" fmla="*/ 2 w 13"/>
                <a:gd name="T9" fmla="*/ 3 h 11"/>
                <a:gd name="T10" fmla="*/ 4 w 13"/>
                <a:gd name="T11" fmla="*/ 2 h 11"/>
                <a:gd name="T12" fmla="*/ 8 w 13"/>
                <a:gd name="T13" fmla="*/ 2 h 11"/>
                <a:gd name="T14" fmla="*/ 8 w 13"/>
                <a:gd name="T15" fmla="*/ 2 h 11"/>
                <a:gd name="T16" fmla="*/ 11 w 13"/>
                <a:gd name="T17" fmla="*/ 4 h 11"/>
                <a:gd name="T18" fmla="*/ 12 w 13"/>
                <a:gd name="T19" fmla="*/ 7 h 11"/>
                <a:gd name="T20" fmla="*/ 12 w 13"/>
                <a:gd name="T21" fmla="*/ 7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5"/>
                    <a:pt x="2" y="4"/>
                    <a:pt x="2" y="3"/>
                  </a:cubicBezTo>
                  <a:cubicBezTo>
                    <a:pt x="2" y="3"/>
                    <a:pt x="2" y="3"/>
                    <a:pt x="2" y="3"/>
                  </a:cubicBezTo>
                  <a:cubicBezTo>
                    <a:pt x="2" y="2"/>
                    <a:pt x="3" y="2"/>
                    <a:pt x="4" y="2"/>
                  </a:cubicBezTo>
                  <a:cubicBezTo>
                    <a:pt x="5" y="1"/>
                    <a:pt x="7" y="1"/>
                    <a:pt x="8" y="2"/>
                  </a:cubicBezTo>
                  <a:cubicBezTo>
                    <a:pt x="8" y="2"/>
                    <a:pt x="8" y="2"/>
                    <a:pt x="8" y="2"/>
                  </a:cubicBezTo>
                  <a:cubicBezTo>
                    <a:pt x="10" y="3"/>
                    <a:pt x="11" y="3"/>
                    <a:pt x="11" y="4"/>
                  </a:cubicBezTo>
                  <a:cubicBezTo>
                    <a:pt x="12" y="5"/>
                    <a:pt x="12" y="6"/>
                    <a:pt x="12" y="7"/>
                  </a:cubicBezTo>
                  <a:cubicBezTo>
                    <a:pt x="12" y="7"/>
                    <a:pt x="12" y="7"/>
                    <a:pt x="12" y="7"/>
                  </a:cubicBezTo>
                  <a:cubicBezTo>
                    <a:pt x="12" y="8"/>
                    <a:pt x="11" y="9"/>
                    <a:pt x="10" y="9"/>
                  </a:cubicBezTo>
                  <a:cubicBezTo>
                    <a:pt x="9" y="9"/>
                    <a:pt x="7" y="9"/>
                    <a:pt x="6" y="9"/>
                  </a:cubicBezTo>
                  <a:cubicBezTo>
                    <a:pt x="6" y="9"/>
                    <a:pt x="6" y="9"/>
                    <a:pt x="5" y="9"/>
                  </a:cubicBezTo>
                  <a:cubicBezTo>
                    <a:pt x="5" y="9"/>
                    <a:pt x="5" y="9"/>
                    <a:pt x="5" y="9"/>
                  </a:cubicBezTo>
                  <a:cubicBezTo>
                    <a:pt x="5" y="10"/>
                    <a:pt x="5" y="10"/>
                    <a:pt x="5" y="10"/>
                  </a:cubicBezTo>
                  <a:cubicBezTo>
                    <a:pt x="5" y="10"/>
                    <a:pt x="5" y="10"/>
                    <a:pt x="5" y="10"/>
                  </a:cubicBezTo>
                  <a:cubicBezTo>
                    <a:pt x="7" y="10"/>
                    <a:pt x="9" y="11"/>
                    <a:pt x="10" y="10"/>
                  </a:cubicBezTo>
                  <a:cubicBezTo>
                    <a:pt x="11" y="10"/>
                    <a:pt x="12" y="9"/>
                    <a:pt x="13" y="8"/>
                  </a:cubicBezTo>
                  <a:cubicBezTo>
                    <a:pt x="13" y="8"/>
                    <a:pt x="13" y="8"/>
                    <a:pt x="13" y="8"/>
                  </a:cubicBezTo>
                  <a:cubicBezTo>
                    <a:pt x="13" y="6"/>
                    <a:pt x="13" y="5"/>
                    <a:pt x="12" y="4"/>
                  </a:cubicBezTo>
                  <a:cubicBezTo>
                    <a:pt x="11" y="3"/>
                    <a:pt x="10" y="2"/>
                    <a:pt x="9" y="1"/>
                  </a:cubicBezTo>
                  <a:cubicBezTo>
                    <a:pt x="9" y="1"/>
                    <a:pt x="8" y="1"/>
                    <a:pt x="8" y="1"/>
                  </a:cubicBezTo>
                  <a:cubicBezTo>
                    <a:pt x="7" y="0"/>
                    <a:pt x="5" y="0"/>
                    <a:pt x="4" y="1"/>
                  </a:cubicBezTo>
                  <a:cubicBezTo>
                    <a:pt x="3" y="1"/>
                    <a:pt x="1" y="2"/>
                    <a:pt x="1" y="3"/>
                  </a:cubicBezTo>
                  <a:cubicBezTo>
                    <a:pt x="1" y="3"/>
                    <a:pt x="1" y="3"/>
                    <a:pt x="1" y="3"/>
                  </a:cubicBezTo>
                  <a:cubicBezTo>
                    <a:pt x="0" y="4"/>
                    <a:pt x="1" y="6"/>
                    <a:pt x="1" y="7"/>
                  </a:cubicBezTo>
                  <a:cubicBezTo>
                    <a:pt x="2" y="8"/>
                    <a:pt x="3"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78" name="Freeform 470"/>
            <p:cNvSpPr>
              <a:spLocks/>
            </p:cNvSpPr>
            <p:nvPr/>
          </p:nvSpPr>
          <p:spPr bwMode="auto">
            <a:xfrm>
              <a:off x="1544" y="1673"/>
              <a:ext cx="28" cy="26"/>
            </a:xfrm>
            <a:custGeom>
              <a:avLst/>
              <a:gdLst>
                <a:gd name="T0" fmla="*/ 4 w 12"/>
                <a:gd name="T1" fmla="*/ 9 h 11"/>
                <a:gd name="T2" fmla="*/ 0 w 12"/>
                <a:gd name="T3" fmla="*/ 3 h 11"/>
                <a:gd name="T4" fmla="*/ 7 w 12"/>
                <a:gd name="T5" fmla="*/ 2 h 11"/>
                <a:gd name="T6" fmla="*/ 11 w 12"/>
                <a:gd name="T7" fmla="*/ 8 h 11"/>
                <a:gd name="T8" fmla="*/ 4 w 12"/>
                <a:gd name="T9" fmla="*/ 9 h 11"/>
              </a:gdLst>
              <a:ahLst/>
              <a:cxnLst>
                <a:cxn ang="0">
                  <a:pos x="T0" y="T1"/>
                </a:cxn>
                <a:cxn ang="0">
                  <a:pos x="T2" y="T3"/>
                </a:cxn>
                <a:cxn ang="0">
                  <a:pos x="T4" y="T5"/>
                </a:cxn>
                <a:cxn ang="0">
                  <a:pos x="T6" y="T7"/>
                </a:cxn>
                <a:cxn ang="0">
                  <a:pos x="T8" y="T9"/>
                </a:cxn>
              </a:cxnLst>
              <a:rect l="0" t="0" r="r" b="b"/>
              <a:pathLst>
                <a:path w="12" h="11">
                  <a:moveTo>
                    <a:pt x="4" y="9"/>
                  </a:moveTo>
                  <a:cubicBezTo>
                    <a:pt x="1" y="8"/>
                    <a:pt x="0" y="5"/>
                    <a:pt x="0" y="3"/>
                  </a:cubicBezTo>
                  <a:cubicBezTo>
                    <a:pt x="1" y="1"/>
                    <a:pt x="4" y="0"/>
                    <a:pt x="7" y="2"/>
                  </a:cubicBezTo>
                  <a:cubicBezTo>
                    <a:pt x="11" y="3"/>
                    <a:pt x="12" y="6"/>
                    <a:pt x="11" y="8"/>
                  </a:cubicBezTo>
                  <a:cubicBezTo>
                    <a:pt x="10" y="10"/>
                    <a:pt x="7" y="11"/>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79" name="Freeform 471"/>
            <p:cNvSpPr>
              <a:spLocks/>
            </p:cNvSpPr>
            <p:nvPr/>
          </p:nvSpPr>
          <p:spPr bwMode="auto">
            <a:xfrm>
              <a:off x="1542" y="1673"/>
              <a:ext cx="30" cy="26"/>
            </a:xfrm>
            <a:custGeom>
              <a:avLst/>
              <a:gdLst>
                <a:gd name="T0" fmla="*/ 5 w 13"/>
                <a:gd name="T1" fmla="*/ 9 h 11"/>
                <a:gd name="T2" fmla="*/ 5 w 13"/>
                <a:gd name="T3" fmla="*/ 9 h 11"/>
                <a:gd name="T4" fmla="*/ 2 w 13"/>
                <a:gd name="T5" fmla="*/ 6 h 11"/>
                <a:gd name="T6" fmla="*/ 2 w 13"/>
                <a:gd name="T7" fmla="*/ 4 h 11"/>
                <a:gd name="T8" fmla="*/ 2 w 13"/>
                <a:gd name="T9" fmla="*/ 3 h 11"/>
                <a:gd name="T10" fmla="*/ 4 w 13"/>
                <a:gd name="T11" fmla="*/ 2 h 11"/>
                <a:gd name="T12" fmla="*/ 8 w 13"/>
                <a:gd name="T13" fmla="*/ 2 h 11"/>
                <a:gd name="T14" fmla="*/ 8 w 13"/>
                <a:gd name="T15" fmla="*/ 2 h 11"/>
                <a:gd name="T16" fmla="*/ 11 w 13"/>
                <a:gd name="T17" fmla="*/ 5 h 11"/>
                <a:gd name="T18" fmla="*/ 12 w 13"/>
                <a:gd name="T19" fmla="*/ 8 h 11"/>
                <a:gd name="T20" fmla="*/ 12 w 13"/>
                <a:gd name="T21" fmla="*/ 8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5"/>
                    <a:pt x="2" y="4"/>
                    <a:pt x="2" y="4"/>
                  </a:cubicBezTo>
                  <a:cubicBezTo>
                    <a:pt x="2" y="3"/>
                    <a:pt x="2" y="3"/>
                    <a:pt x="2" y="3"/>
                  </a:cubicBezTo>
                  <a:cubicBezTo>
                    <a:pt x="2" y="3"/>
                    <a:pt x="3" y="2"/>
                    <a:pt x="4" y="2"/>
                  </a:cubicBezTo>
                  <a:cubicBezTo>
                    <a:pt x="5" y="1"/>
                    <a:pt x="7" y="2"/>
                    <a:pt x="8" y="2"/>
                  </a:cubicBezTo>
                  <a:cubicBezTo>
                    <a:pt x="8" y="2"/>
                    <a:pt x="8" y="2"/>
                    <a:pt x="8" y="2"/>
                  </a:cubicBezTo>
                  <a:cubicBezTo>
                    <a:pt x="10" y="3"/>
                    <a:pt x="11" y="4"/>
                    <a:pt x="11" y="5"/>
                  </a:cubicBezTo>
                  <a:cubicBezTo>
                    <a:pt x="12" y="6"/>
                    <a:pt x="12" y="7"/>
                    <a:pt x="12" y="8"/>
                  </a:cubicBezTo>
                  <a:cubicBezTo>
                    <a:pt x="12" y="8"/>
                    <a:pt x="12" y="8"/>
                    <a:pt x="12" y="8"/>
                  </a:cubicBezTo>
                  <a:cubicBezTo>
                    <a:pt x="12" y="8"/>
                    <a:pt x="11" y="9"/>
                    <a:pt x="10" y="9"/>
                  </a:cubicBezTo>
                  <a:cubicBezTo>
                    <a:pt x="9" y="10"/>
                    <a:pt x="7" y="10"/>
                    <a:pt x="6" y="9"/>
                  </a:cubicBezTo>
                  <a:cubicBezTo>
                    <a:pt x="6" y="9"/>
                    <a:pt x="6" y="9"/>
                    <a:pt x="5" y="9"/>
                  </a:cubicBezTo>
                  <a:cubicBezTo>
                    <a:pt x="5" y="9"/>
                    <a:pt x="5" y="9"/>
                    <a:pt x="5" y="9"/>
                  </a:cubicBezTo>
                  <a:cubicBezTo>
                    <a:pt x="5" y="10"/>
                    <a:pt x="5" y="10"/>
                    <a:pt x="5" y="10"/>
                  </a:cubicBezTo>
                  <a:cubicBezTo>
                    <a:pt x="5" y="10"/>
                    <a:pt x="5" y="10"/>
                    <a:pt x="5" y="10"/>
                  </a:cubicBezTo>
                  <a:cubicBezTo>
                    <a:pt x="7" y="11"/>
                    <a:pt x="9" y="11"/>
                    <a:pt x="10" y="10"/>
                  </a:cubicBezTo>
                  <a:cubicBezTo>
                    <a:pt x="11" y="10"/>
                    <a:pt x="12" y="9"/>
                    <a:pt x="13" y="8"/>
                  </a:cubicBezTo>
                  <a:cubicBezTo>
                    <a:pt x="13" y="8"/>
                    <a:pt x="13" y="8"/>
                    <a:pt x="13" y="8"/>
                  </a:cubicBezTo>
                  <a:cubicBezTo>
                    <a:pt x="13" y="7"/>
                    <a:pt x="13" y="5"/>
                    <a:pt x="12" y="4"/>
                  </a:cubicBezTo>
                  <a:cubicBezTo>
                    <a:pt x="12" y="3"/>
                    <a:pt x="10" y="2"/>
                    <a:pt x="9" y="1"/>
                  </a:cubicBezTo>
                  <a:cubicBezTo>
                    <a:pt x="9" y="1"/>
                    <a:pt x="8" y="1"/>
                    <a:pt x="8" y="1"/>
                  </a:cubicBezTo>
                  <a:cubicBezTo>
                    <a:pt x="7" y="1"/>
                    <a:pt x="5" y="0"/>
                    <a:pt x="4" y="1"/>
                  </a:cubicBezTo>
                  <a:cubicBezTo>
                    <a:pt x="3" y="1"/>
                    <a:pt x="1" y="2"/>
                    <a:pt x="1" y="3"/>
                  </a:cubicBezTo>
                  <a:cubicBezTo>
                    <a:pt x="1" y="3"/>
                    <a:pt x="1" y="3"/>
                    <a:pt x="1" y="3"/>
                  </a:cubicBezTo>
                  <a:cubicBezTo>
                    <a:pt x="0" y="4"/>
                    <a:pt x="1" y="6"/>
                    <a:pt x="1" y="7"/>
                  </a:cubicBezTo>
                  <a:cubicBezTo>
                    <a:pt x="2" y="8"/>
                    <a:pt x="4"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80" name="Freeform 472"/>
            <p:cNvSpPr>
              <a:spLocks/>
            </p:cNvSpPr>
            <p:nvPr/>
          </p:nvSpPr>
          <p:spPr bwMode="auto">
            <a:xfrm>
              <a:off x="1388" y="1550"/>
              <a:ext cx="29" cy="24"/>
            </a:xfrm>
            <a:custGeom>
              <a:avLst/>
              <a:gdLst>
                <a:gd name="T0" fmla="*/ 4 w 12"/>
                <a:gd name="T1" fmla="*/ 9 h 10"/>
                <a:gd name="T2" fmla="*/ 0 w 12"/>
                <a:gd name="T3" fmla="*/ 3 h 10"/>
                <a:gd name="T4" fmla="*/ 8 w 12"/>
                <a:gd name="T5" fmla="*/ 1 h 10"/>
                <a:gd name="T6" fmla="*/ 11 w 12"/>
                <a:gd name="T7" fmla="*/ 8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0" y="3"/>
                  </a:cubicBezTo>
                  <a:cubicBezTo>
                    <a:pt x="1" y="1"/>
                    <a:pt x="5" y="0"/>
                    <a:pt x="8" y="1"/>
                  </a:cubicBezTo>
                  <a:cubicBezTo>
                    <a:pt x="11" y="3"/>
                    <a:pt x="12" y="5"/>
                    <a:pt x="11" y="8"/>
                  </a:cubicBezTo>
                  <a:cubicBezTo>
                    <a:pt x="11" y="10"/>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81" name="Freeform 473"/>
            <p:cNvSpPr>
              <a:spLocks/>
            </p:cNvSpPr>
            <p:nvPr/>
          </p:nvSpPr>
          <p:spPr bwMode="auto">
            <a:xfrm>
              <a:off x="1386" y="1550"/>
              <a:ext cx="31" cy="24"/>
            </a:xfrm>
            <a:custGeom>
              <a:avLst/>
              <a:gdLst>
                <a:gd name="T0" fmla="*/ 5 w 13"/>
                <a:gd name="T1" fmla="*/ 9 h 10"/>
                <a:gd name="T2" fmla="*/ 6 w 13"/>
                <a:gd name="T3" fmla="*/ 9 h 10"/>
                <a:gd name="T4" fmla="*/ 2 w 13"/>
                <a:gd name="T5" fmla="*/ 6 h 10"/>
                <a:gd name="T6" fmla="*/ 2 w 13"/>
                <a:gd name="T7" fmla="*/ 3 h 10"/>
                <a:gd name="T8" fmla="*/ 2 w 13"/>
                <a:gd name="T9" fmla="*/ 3 h 10"/>
                <a:gd name="T10" fmla="*/ 4 w 13"/>
                <a:gd name="T11" fmla="*/ 2 h 10"/>
                <a:gd name="T12" fmla="*/ 8 w 13"/>
                <a:gd name="T13" fmla="*/ 2 h 10"/>
                <a:gd name="T14" fmla="*/ 8 w 13"/>
                <a:gd name="T15" fmla="*/ 2 h 10"/>
                <a:gd name="T16" fmla="*/ 11 w 13"/>
                <a:gd name="T17" fmla="*/ 4 h 10"/>
                <a:gd name="T18" fmla="*/ 12 w 13"/>
                <a:gd name="T19" fmla="*/ 7 h 10"/>
                <a:gd name="T20" fmla="*/ 12 w 13"/>
                <a:gd name="T21" fmla="*/ 7 h 10"/>
                <a:gd name="T22" fmla="*/ 10 w 13"/>
                <a:gd name="T23" fmla="*/ 9 h 10"/>
                <a:gd name="T24" fmla="*/ 6 w 13"/>
                <a:gd name="T25" fmla="*/ 9 h 10"/>
                <a:gd name="T26" fmla="*/ 6 w 13"/>
                <a:gd name="T27" fmla="*/ 9 h 10"/>
                <a:gd name="T28" fmla="*/ 5 w 13"/>
                <a:gd name="T29" fmla="*/ 9 h 10"/>
                <a:gd name="T30" fmla="*/ 5 w 13"/>
                <a:gd name="T31" fmla="*/ 10 h 10"/>
                <a:gd name="T32" fmla="*/ 6 w 13"/>
                <a:gd name="T33" fmla="*/ 10 h 10"/>
                <a:gd name="T34" fmla="*/ 10 w 13"/>
                <a:gd name="T35" fmla="*/ 10 h 10"/>
                <a:gd name="T36" fmla="*/ 13 w 13"/>
                <a:gd name="T37" fmla="*/ 8 h 10"/>
                <a:gd name="T38" fmla="*/ 13 w 13"/>
                <a:gd name="T39" fmla="*/ 8 h 10"/>
                <a:gd name="T40" fmla="*/ 12 w 13"/>
                <a:gd name="T41" fmla="*/ 4 h 10"/>
                <a:gd name="T42" fmla="*/ 9 w 13"/>
                <a:gd name="T43" fmla="*/ 1 h 10"/>
                <a:gd name="T44" fmla="*/ 8 w 13"/>
                <a:gd name="T45" fmla="*/ 1 h 10"/>
                <a:gd name="T46" fmla="*/ 4 w 13"/>
                <a:gd name="T47" fmla="*/ 1 h 10"/>
                <a:gd name="T48" fmla="*/ 1 w 13"/>
                <a:gd name="T49" fmla="*/ 3 h 10"/>
                <a:gd name="T50" fmla="*/ 1 w 13"/>
                <a:gd name="T51" fmla="*/ 3 h 10"/>
                <a:gd name="T52" fmla="*/ 2 w 13"/>
                <a:gd name="T53" fmla="*/ 7 h 10"/>
                <a:gd name="T54" fmla="*/ 5 w 13"/>
                <a:gd name="T55" fmla="*/ 10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6" y="9"/>
                    <a:pt x="6" y="9"/>
                    <a:pt x="6" y="9"/>
                  </a:cubicBezTo>
                  <a:cubicBezTo>
                    <a:pt x="4" y="8"/>
                    <a:pt x="3" y="7"/>
                    <a:pt x="2" y="6"/>
                  </a:cubicBezTo>
                  <a:cubicBezTo>
                    <a:pt x="2" y="5"/>
                    <a:pt x="2" y="4"/>
                    <a:pt x="2" y="3"/>
                  </a:cubicBezTo>
                  <a:cubicBezTo>
                    <a:pt x="2" y="3"/>
                    <a:pt x="2" y="3"/>
                    <a:pt x="2" y="3"/>
                  </a:cubicBezTo>
                  <a:cubicBezTo>
                    <a:pt x="2" y="2"/>
                    <a:pt x="3" y="2"/>
                    <a:pt x="4" y="2"/>
                  </a:cubicBezTo>
                  <a:cubicBezTo>
                    <a:pt x="5" y="1"/>
                    <a:pt x="7" y="1"/>
                    <a:pt x="8" y="2"/>
                  </a:cubicBezTo>
                  <a:cubicBezTo>
                    <a:pt x="8" y="2"/>
                    <a:pt x="8" y="2"/>
                    <a:pt x="8" y="2"/>
                  </a:cubicBezTo>
                  <a:cubicBezTo>
                    <a:pt x="10" y="3"/>
                    <a:pt x="11" y="3"/>
                    <a:pt x="11" y="4"/>
                  </a:cubicBezTo>
                  <a:cubicBezTo>
                    <a:pt x="12" y="5"/>
                    <a:pt x="12" y="6"/>
                    <a:pt x="12" y="7"/>
                  </a:cubicBezTo>
                  <a:cubicBezTo>
                    <a:pt x="12" y="7"/>
                    <a:pt x="12" y="7"/>
                    <a:pt x="12" y="7"/>
                  </a:cubicBezTo>
                  <a:cubicBezTo>
                    <a:pt x="12" y="8"/>
                    <a:pt x="11" y="9"/>
                    <a:pt x="10" y="9"/>
                  </a:cubicBezTo>
                  <a:cubicBezTo>
                    <a:pt x="9" y="9"/>
                    <a:pt x="7" y="9"/>
                    <a:pt x="6" y="9"/>
                  </a:cubicBezTo>
                  <a:cubicBezTo>
                    <a:pt x="6" y="9"/>
                    <a:pt x="6" y="9"/>
                    <a:pt x="6" y="9"/>
                  </a:cubicBezTo>
                  <a:cubicBezTo>
                    <a:pt x="5" y="9"/>
                    <a:pt x="5" y="9"/>
                    <a:pt x="5" y="9"/>
                  </a:cubicBezTo>
                  <a:cubicBezTo>
                    <a:pt x="5" y="10"/>
                    <a:pt x="5" y="10"/>
                    <a:pt x="5" y="10"/>
                  </a:cubicBezTo>
                  <a:cubicBezTo>
                    <a:pt x="5" y="10"/>
                    <a:pt x="5" y="10"/>
                    <a:pt x="6" y="10"/>
                  </a:cubicBezTo>
                  <a:cubicBezTo>
                    <a:pt x="7" y="10"/>
                    <a:pt x="9" y="10"/>
                    <a:pt x="10" y="10"/>
                  </a:cubicBezTo>
                  <a:cubicBezTo>
                    <a:pt x="11" y="10"/>
                    <a:pt x="12" y="9"/>
                    <a:pt x="13" y="8"/>
                  </a:cubicBezTo>
                  <a:cubicBezTo>
                    <a:pt x="13" y="8"/>
                    <a:pt x="13" y="8"/>
                    <a:pt x="13" y="8"/>
                  </a:cubicBezTo>
                  <a:cubicBezTo>
                    <a:pt x="13" y="6"/>
                    <a:pt x="13" y="5"/>
                    <a:pt x="12" y="4"/>
                  </a:cubicBezTo>
                  <a:cubicBezTo>
                    <a:pt x="12" y="3"/>
                    <a:pt x="10" y="2"/>
                    <a:pt x="9" y="1"/>
                  </a:cubicBezTo>
                  <a:cubicBezTo>
                    <a:pt x="9" y="1"/>
                    <a:pt x="9" y="1"/>
                    <a:pt x="8" y="1"/>
                  </a:cubicBezTo>
                  <a:cubicBezTo>
                    <a:pt x="7" y="0"/>
                    <a:pt x="5" y="0"/>
                    <a:pt x="4" y="1"/>
                  </a:cubicBezTo>
                  <a:cubicBezTo>
                    <a:pt x="3" y="1"/>
                    <a:pt x="1" y="2"/>
                    <a:pt x="1" y="3"/>
                  </a:cubicBezTo>
                  <a:cubicBezTo>
                    <a:pt x="1" y="3"/>
                    <a:pt x="1" y="3"/>
                    <a:pt x="1" y="3"/>
                  </a:cubicBezTo>
                  <a:cubicBezTo>
                    <a:pt x="0" y="4"/>
                    <a:pt x="1" y="6"/>
                    <a:pt x="2" y="7"/>
                  </a:cubicBezTo>
                  <a:cubicBezTo>
                    <a:pt x="2" y="8"/>
                    <a:pt x="4"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82" name="Freeform 474"/>
            <p:cNvSpPr>
              <a:spLocks/>
            </p:cNvSpPr>
            <p:nvPr/>
          </p:nvSpPr>
          <p:spPr bwMode="auto">
            <a:xfrm>
              <a:off x="1402" y="1574"/>
              <a:ext cx="31" cy="23"/>
            </a:xfrm>
            <a:custGeom>
              <a:avLst/>
              <a:gdLst>
                <a:gd name="T0" fmla="*/ 5 w 13"/>
                <a:gd name="T1" fmla="*/ 9 h 10"/>
                <a:gd name="T2" fmla="*/ 1 w 13"/>
                <a:gd name="T3" fmla="*/ 2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2"/>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83" name="Freeform 475"/>
            <p:cNvSpPr>
              <a:spLocks/>
            </p:cNvSpPr>
            <p:nvPr/>
          </p:nvSpPr>
          <p:spPr bwMode="auto">
            <a:xfrm>
              <a:off x="1402" y="1574"/>
              <a:ext cx="31" cy="23"/>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1 h 10"/>
                <a:gd name="T14" fmla="*/ 8 w 13"/>
                <a:gd name="T15" fmla="*/ 1 h 10"/>
                <a:gd name="T16" fmla="*/ 11 w 13"/>
                <a:gd name="T17" fmla="*/ 4 h 10"/>
                <a:gd name="T18" fmla="*/ 12 w 13"/>
                <a:gd name="T19" fmla="*/ 7 h 10"/>
                <a:gd name="T20" fmla="*/ 12 w 13"/>
                <a:gd name="T21" fmla="*/ 7 h 10"/>
                <a:gd name="T22" fmla="*/ 9 w 13"/>
                <a:gd name="T23" fmla="*/ 8 h 10"/>
                <a:gd name="T24" fmla="*/ 6 w 13"/>
                <a:gd name="T25" fmla="*/ 8 h 10"/>
                <a:gd name="T26" fmla="*/ 5 w 13"/>
                <a:gd name="T27" fmla="*/ 8 h 10"/>
                <a:gd name="T28" fmla="*/ 5 w 13"/>
                <a:gd name="T29" fmla="*/ 9 h 10"/>
                <a:gd name="T30" fmla="*/ 5 w 13"/>
                <a:gd name="T31" fmla="*/ 9 h 10"/>
                <a:gd name="T32" fmla="*/ 5 w 13"/>
                <a:gd name="T33" fmla="*/ 9 h 10"/>
                <a:gd name="T34" fmla="*/ 10 w 13"/>
                <a:gd name="T35" fmla="*/ 9 h 10"/>
                <a:gd name="T36" fmla="*/ 13 w 13"/>
                <a:gd name="T37" fmla="*/ 7 h 10"/>
                <a:gd name="T38" fmla="*/ 13 w 13"/>
                <a:gd name="T39" fmla="*/ 7 h 10"/>
                <a:gd name="T40" fmla="*/ 12 w 13"/>
                <a:gd name="T41" fmla="*/ 3 h 10"/>
                <a:gd name="T42" fmla="*/ 8 w 13"/>
                <a:gd name="T43" fmla="*/ 0 h 10"/>
                <a:gd name="T44" fmla="*/ 8 w 13"/>
                <a:gd name="T45" fmla="*/ 0 h 10"/>
                <a:gd name="T46" fmla="*/ 4 w 13"/>
                <a:gd name="T47" fmla="*/ 0 h 10"/>
                <a:gd name="T48" fmla="*/ 1 w 13"/>
                <a:gd name="T49" fmla="*/ 2 h 10"/>
                <a:gd name="T50" fmla="*/ 1 w 13"/>
                <a:gd name="T51" fmla="*/ 2 h 10"/>
                <a:gd name="T52" fmla="*/ 1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7"/>
                    <a:pt x="3" y="7"/>
                    <a:pt x="2" y="6"/>
                  </a:cubicBezTo>
                  <a:cubicBezTo>
                    <a:pt x="1" y="5"/>
                    <a:pt x="1" y="4"/>
                    <a:pt x="2" y="3"/>
                  </a:cubicBezTo>
                  <a:cubicBezTo>
                    <a:pt x="2" y="3"/>
                    <a:pt x="2" y="3"/>
                    <a:pt x="2" y="3"/>
                  </a:cubicBezTo>
                  <a:cubicBezTo>
                    <a:pt x="2" y="2"/>
                    <a:pt x="3" y="1"/>
                    <a:pt x="4" y="1"/>
                  </a:cubicBezTo>
                  <a:cubicBezTo>
                    <a:pt x="5" y="1"/>
                    <a:pt x="6" y="1"/>
                    <a:pt x="8" y="1"/>
                  </a:cubicBezTo>
                  <a:cubicBezTo>
                    <a:pt x="8" y="1"/>
                    <a:pt x="8" y="1"/>
                    <a:pt x="8" y="1"/>
                  </a:cubicBezTo>
                  <a:cubicBezTo>
                    <a:pt x="9" y="2"/>
                    <a:pt x="10" y="3"/>
                    <a:pt x="11" y="4"/>
                  </a:cubicBezTo>
                  <a:cubicBezTo>
                    <a:pt x="12" y="5"/>
                    <a:pt x="12" y="6"/>
                    <a:pt x="12" y="7"/>
                  </a:cubicBezTo>
                  <a:cubicBezTo>
                    <a:pt x="12" y="7"/>
                    <a:pt x="12" y="7"/>
                    <a:pt x="12" y="7"/>
                  </a:cubicBezTo>
                  <a:cubicBezTo>
                    <a:pt x="11" y="8"/>
                    <a:pt x="10" y="8"/>
                    <a:pt x="9" y="8"/>
                  </a:cubicBezTo>
                  <a:cubicBezTo>
                    <a:pt x="8" y="9"/>
                    <a:pt x="7" y="9"/>
                    <a:pt x="6" y="8"/>
                  </a:cubicBezTo>
                  <a:cubicBezTo>
                    <a:pt x="5" y="8"/>
                    <a:pt x="5" y="8"/>
                    <a:pt x="5" y="8"/>
                  </a:cubicBezTo>
                  <a:cubicBezTo>
                    <a:pt x="5" y="9"/>
                    <a:pt x="5" y="9"/>
                    <a:pt x="5" y="9"/>
                  </a:cubicBezTo>
                  <a:cubicBezTo>
                    <a:pt x="5" y="9"/>
                    <a:pt x="5" y="9"/>
                    <a:pt x="5" y="9"/>
                  </a:cubicBezTo>
                  <a:cubicBezTo>
                    <a:pt x="5" y="9"/>
                    <a:pt x="5" y="9"/>
                    <a:pt x="5" y="9"/>
                  </a:cubicBezTo>
                  <a:cubicBezTo>
                    <a:pt x="7" y="10"/>
                    <a:pt x="8" y="10"/>
                    <a:pt x="10" y="9"/>
                  </a:cubicBezTo>
                  <a:cubicBezTo>
                    <a:pt x="11" y="9"/>
                    <a:pt x="12" y="8"/>
                    <a:pt x="13" y="7"/>
                  </a:cubicBezTo>
                  <a:cubicBezTo>
                    <a:pt x="13" y="7"/>
                    <a:pt x="13" y="7"/>
                    <a:pt x="13" y="7"/>
                  </a:cubicBezTo>
                  <a:cubicBezTo>
                    <a:pt x="13" y="6"/>
                    <a:pt x="13" y="4"/>
                    <a:pt x="12" y="3"/>
                  </a:cubicBezTo>
                  <a:cubicBezTo>
                    <a:pt x="11" y="2"/>
                    <a:pt x="10" y="1"/>
                    <a:pt x="8" y="0"/>
                  </a:cubicBezTo>
                  <a:cubicBezTo>
                    <a:pt x="8" y="0"/>
                    <a:pt x="8" y="0"/>
                    <a:pt x="8" y="0"/>
                  </a:cubicBezTo>
                  <a:cubicBezTo>
                    <a:pt x="6" y="0"/>
                    <a:pt x="5" y="0"/>
                    <a:pt x="4" y="0"/>
                  </a:cubicBezTo>
                  <a:cubicBezTo>
                    <a:pt x="2" y="0"/>
                    <a:pt x="1" y="1"/>
                    <a:pt x="1" y="2"/>
                  </a:cubicBezTo>
                  <a:cubicBezTo>
                    <a:pt x="1" y="2"/>
                    <a:pt x="1" y="2"/>
                    <a:pt x="1" y="2"/>
                  </a:cubicBezTo>
                  <a:cubicBezTo>
                    <a:pt x="0" y="4"/>
                    <a:pt x="0" y="5"/>
                    <a:pt x="1" y="6"/>
                  </a:cubicBezTo>
                  <a:cubicBezTo>
                    <a:pt x="2" y="7"/>
                    <a:pt x="3" y="8"/>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84" name="Freeform 476"/>
            <p:cNvSpPr>
              <a:spLocks/>
            </p:cNvSpPr>
            <p:nvPr/>
          </p:nvSpPr>
          <p:spPr bwMode="auto">
            <a:xfrm>
              <a:off x="1480" y="1649"/>
              <a:ext cx="31"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10"/>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85" name="Freeform 477"/>
            <p:cNvSpPr>
              <a:spLocks/>
            </p:cNvSpPr>
            <p:nvPr/>
          </p:nvSpPr>
          <p:spPr bwMode="auto">
            <a:xfrm>
              <a:off x="1480" y="1649"/>
              <a:ext cx="31" cy="24"/>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2 h 10"/>
                <a:gd name="T14" fmla="*/ 8 w 13"/>
                <a:gd name="T15" fmla="*/ 2 h 10"/>
                <a:gd name="T16" fmla="*/ 11 w 13"/>
                <a:gd name="T17" fmla="*/ 4 h 10"/>
                <a:gd name="T18" fmla="*/ 12 w 13"/>
                <a:gd name="T19" fmla="*/ 7 h 10"/>
                <a:gd name="T20" fmla="*/ 12 w 13"/>
                <a:gd name="T21" fmla="*/ 7 h 10"/>
                <a:gd name="T22" fmla="*/ 9 w 13"/>
                <a:gd name="T23" fmla="*/ 9 h 10"/>
                <a:gd name="T24" fmla="*/ 6 w 13"/>
                <a:gd name="T25" fmla="*/ 9 h 10"/>
                <a:gd name="T26" fmla="*/ 5 w 13"/>
                <a:gd name="T27" fmla="*/ 8 h 10"/>
                <a:gd name="T28" fmla="*/ 5 w 13"/>
                <a:gd name="T29" fmla="*/ 9 h 10"/>
                <a:gd name="T30" fmla="*/ 5 w 13"/>
                <a:gd name="T31" fmla="*/ 9 h 10"/>
                <a:gd name="T32" fmla="*/ 5 w 13"/>
                <a:gd name="T33" fmla="*/ 10 h 10"/>
                <a:gd name="T34" fmla="*/ 10 w 13"/>
                <a:gd name="T35" fmla="*/ 10 h 10"/>
                <a:gd name="T36" fmla="*/ 13 w 13"/>
                <a:gd name="T37" fmla="*/ 8 h 10"/>
                <a:gd name="T38" fmla="*/ 13 w 13"/>
                <a:gd name="T39" fmla="*/ 7 h 10"/>
                <a:gd name="T40" fmla="*/ 12 w 13"/>
                <a:gd name="T41" fmla="*/ 4 h 10"/>
                <a:gd name="T42" fmla="*/ 9 w 13"/>
                <a:gd name="T43" fmla="*/ 1 h 10"/>
                <a:gd name="T44" fmla="*/ 8 w 13"/>
                <a:gd name="T45" fmla="*/ 1 h 10"/>
                <a:gd name="T46" fmla="*/ 4 w 13"/>
                <a:gd name="T47" fmla="*/ 0 h 10"/>
                <a:gd name="T48" fmla="*/ 1 w 13"/>
                <a:gd name="T49" fmla="*/ 3 h 10"/>
                <a:gd name="T50" fmla="*/ 1 w 13"/>
                <a:gd name="T51" fmla="*/ 3 h 10"/>
                <a:gd name="T52" fmla="*/ 1 w 13"/>
                <a:gd name="T53" fmla="*/ 7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3" y="7"/>
                    <a:pt x="2" y="6"/>
                  </a:cubicBezTo>
                  <a:cubicBezTo>
                    <a:pt x="2" y="5"/>
                    <a:pt x="1" y="4"/>
                    <a:pt x="2" y="3"/>
                  </a:cubicBezTo>
                  <a:cubicBezTo>
                    <a:pt x="2" y="3"/>
                    <a:pt x="2" y="3"/>
                    <a:pt x="2" y="3"/>
                  </a:cubicBezTo>
                  <a:cubicBezTo>
                    <a:pt x="2" y="2"/>
                    <a:pt x="3" y="2"/>
                    <a:pt x="4" y="1"/>
                  </a:cubicBezTo>
                  <a:cubicBezTo>
                    <a:pt x="5" y="1"/>
                    <a:pt x="6" y="1"/>
                    <a:pt x="8" y="2"/>
                  </a:cubicBezTo>
                  <a:cubicBezTo>
                    <a:pt x="8" y="2"/>
                    <a:pt x="8" y="2"/>
                    <a:pt x="8" y="2"/>
                  </a:cubicBezTo>
                  <a:cubicBezTo>
                    <a:pt x="10" y="2"/>
                    <a:pt x="11" y="3"/>
                    <a:pt x="11" y="4"/>
                  </a:cubicBezTo>
                  <a:cubicBezTo>
                    <a:pt x="12" y="5"/>
                    <a:pt x="12" y="6"/>
                    <a:pt x="12" y="7"/>
                  </a:cubicBezTo>
                  <a:cubicBezTo>
                    <a:pt x="12" y="7"/>
                    <a:pt x="12" y="7"/>
                    <a:pt x="12" y="7"/>
                  </a:cubicBezTo>
                  <a:cubicBezTo>
                    <a:pt x="11" y="8"/>
                    <a:pt x="11" y="9"/>
                    <a:pt x="9" y="9"/>
                  </a:cubicBezTo>
                  <a:cubicBezTo>
                    <a:pt x="8" y="9"/>
                    <a:pt x="7" y="9"/>
                    <a:pt x="6" y="9"/>
                  </a:cubicBezTo>
                  <a:cubicBezTo>
                    <a:pt x="6" y="9"/>
                    <a:pt x="5" y="9"/>
                    <a:pt x="5" y="8"/>
                  </a:cubicBezTo>
                  <a:cubicBezTo>
                    <a:pt x="5" y="9"/>
                    <a:pt x="5" y="9"/>
                    <a:pt x="5" y="9"/>
                  </a:cubicBezTo>
                  <a:cubicBezTo>
                    <a:pt x="5" y="9"/>
                    <a:pt x="5" y="9"/>
                    <a:pt x="5" y="9"/>
                  </a:cubicBezTo>
                  <a:cubicBezTo>
                    <a:pt x="5" y="10"/>
                    <a:pt x="5" y="10"/>
                    <a:pt x="5" y="10"/>
                  </a:cubicBezTo>
                  <a:cubicBezTo>
                    <a:pt x="7" y="10"/>
                    <a:pt x="8" y="10"/>
                    <a:pt x="10" y="10"/>
                  </a:cubicBezTo>
                  <a:cubicBezTo>
                    <a:pt x="11" y="10"/>
                    <a:pt x="12" y="9"/>
                    <a:pt x="13" y="8"/>
                  </a:cubicBezTo>
                  <a:cubicBezTo>
                    <a:pt x="13" y="7"/>
                    <a:pt x="13" y="7"/>
                    <a:pt x="13" y="7"/>
                  </a:cubicBezTo>
                  <a:cubicBezTo>
                    <a:pt x="13" y="6"/>
                    <a:pt x="13" y="5"/>
                    <a:pt x="12" y="4"/>
                  </a:cubicBezTo>
                  <a:cubicBezTo>
                    <a:pt x="11" y="2"/>
                    <a:pt x="10" y="1"/>
                    <a:pt x="9" y="1"/>
                  </a:cubicBezTo>
                  <a:cubicBezTo>
                    <a:pt x="8" y="1"/>
                    <a:pt x="8" y="1"/>
                    <a:pt x="8" y="1"/>
                  </a:cubicBezTo>
                  <a:cubicBezTo>
                    <a:pt x="7" y="0"/>
                    <a:pt x="5" y="0"/>
                    <a:pt x="4" y="0"/>
                  </a:cubicBezTo>
                  <a:cubicBezTo>
                    <a:pt x="2" y="1"/>
                    <a:pt x="1" y="1"/>
                    <a:pt x="1" y="3"/>
                  </a:cubicBezTo>
                  <a:cubicBezTo>
                    <a:pt x="1" y="3"/>
                    <a:pt x="1" y="3"/>
                    <a:pt x="1" y="3"/>
                  </a:cubicBezTo>
                  <a:cubicBezTo>
                    <a:pt x="0" y="4"/>
                    <a:pt x="1" y="5"/>
                    <a:pt x="1" y="7"/>
                  </a:cubicBezTo>
                  <a:cubicBezTo>
                    <a:pt x="2" y="8"/>
                    <a:pt x="3" y="9"/>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86" name="Freeform 478"/>
            <p:cNvSpPr>
              <a:spLocks/>
            </p:cNvSpPr>
            <p:nvPr/>
          </p:nvSpPr>
          <p:spPr bwMode="auto">
            <a:xfrm>
              <a:off x="1419" y="1595"/>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87" name="Freeform 479"/>
            <p:cNvSpPr>
              <a:spLocks/>
            </p:cNvSpPr>
            <p:nvPr/>
          </p:nvSpPr>
          <p:spPr bwMode="auto">
            <a:xfrm>
              <a:off x="1419" y="1595"/>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3"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1"/>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9"/>
                    <a:pt x="12" y="7"/>
                  </a:cubicBezTo>
                  <a:cubicBezTo>
                    <a:pt x="12" y="7"/>
                    <a:pt x="12" y="7"/>
                    <a:pt x="12" y="7"/>
                  </a:cubicBezTo>
                  <a:cubicBezTo>
                    <a:pt x="13" y="6"/>
                    <a:pt x="12"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88" name="Freeform 480"/>
            <p:cNvSpPr>
              <a:spLocks/>
            </p:cNvSpPr>
            <p:nvPr/>
          </p:nvSpPr>
          <p:spPr bwMode="auto">
            <a:xfrm>
              <a:off x="1438" y="1614"/>
              <a:ext cx="31" cy="26"/>
            </a:xfrm>
            <a:custGeom>
              <a:avLst/>
              <a:gdLst>
                <a:gd name="T0" fmla="*/ 5 w 13"/>
                <a:gd name="T1" fmla="*/ 9 h 11"/>
                <a:gd name="T2" fmla="*/ 1 w 13"/>
                <a:gd name="T3" fmla="*/ 3 h 11"/>
                <a:gd name="T4" fmla="*/ 8 w 13"/>
                <a:gd name="T5" fmla="*/ 2 h 11"/>
                <a:gd name="T6" fmla="*/ 12 w 13"/>
                <a:gd name="T7" fmla="*/ 8 h 11"/>
                <a:gd name="T8" fmla="*/ 5 w 13"/>
                <a:gd name="T9" fmla="*/ 9 h 11"/>
              </a:gdLst>
              <a:ahLst/>
              <a:cxnLst>
                <a:cxn ang="0">
                  <a:pos x="T0" y="T1"/>
                </a:cxn>
                <a:cxn ang="0">
                  <a:pos x="T2" y="T3"/>
                </a:cxn>
                <a:cxn ang="0">
                  <a:pos x="T4" y="T5"/>
                </a:cxn>
                <a:cxn ang="0">
                  <a:pos x="T6" y="T7"/>
                </a:cxn>
                <a:cxn ang="0">
                  <a:pos x="T8" y="T9"/>
                </a:cxn>
              </a:cxnLst>
              <a:rect l="0" t="0" r="r" b="b"/>
              <a:pathLst>
                <a:path w="13" h="11">
                  <a:moveTo>
                    <a:pt x="5" y="9"/>
                  </a:moveTo>
                  <a:cubicBezTo>
                    <a:pt x="2" y="8"/>
                    <a:pt x="0" y="5"/>
                    <a:pt x="1" y="3"/>
                  </a:cubicBezTo>
                  <a:cubicBezTo>
                    <a:pt x="2" y="1"/>
                    <a:pt x="5" y="0"/>
                    <a:pt x="8" y="2"/>
                  </a:cubicBezTo>
                  <a:cubicBezTo>
                    <a:pt x="11" y="3"/>
                    <a:pt x="13" y="6"/>
                    <a:pt x="12" y="8"/>
                  </a:cubicBezTo>
                  <a:cubicBezTo>
                    <a:pt x="11" y="10"/>
                    <a:pt x="8" y="11"/>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89" name="Freeform 481"/>
            <p:cNvSpPr>
              <a:spLocks/>
            </p:cNvSpPr>
            <p:nvPr/>
          </p:nvSpPr>
          <p:spPr bwMode="auto">
            <a:xfrm>
              <a:off x="1438" y="1614"/>
              <a:ext cx="31" cy="26"/>
            </a:xfrm>
            <a:custGeom>
              <a:avLst/>
              <a:gdLst>
                <a:gd name="T0" fmla="*/ 5 w 13"/>
                <a:gd name="T1" fmla="*/ 9 h 11"/>
                <a:gd name="T2" fmla="*/ 5 w 13"/>
                <a:gd name="T3" fmla="*/ 9 h 11"/>
                <a:gd name="T4" fmla="*/ 2 w 13"/>
                <a:gd name="T5" fmla="*/ 6 h 11"/>
                <a:gd name="T6" fmla="*/ 1 w 13"/>
                <a:gd name="T7" fmla="*/ 3 h 11"/>
                <a:gd name="T8" fmla="*/ 1 w 13"/>
                <a:gd name="T9" fmla="*/ 3 h 11"/>
                <a:gd name="T10" fmla="*/ 4 w 13"/>
                <a:gd name="T11" fmla="*/ 2 h 11"/>
                <a:gd name="T12" fmla="*/ 7 w 13"/>
                <a:gd name="T13" fmla="*/ 2 h 11"/>
                <a:gd name="T14" fmla="*/ 8 w 13"/>
                <a:gd name="T15" fmla="*/ 2 h 11"/>
                <a:gd name="T16" fmla="*/ 11 w 13"/>
                <a:gd name="T17" fmla="*/ 4 h 11"/>
                <a:gd name="T18" fmla="*/ 11 w 13"/>
                <a:gd name="T19" fmla="*/ 7 h 11"/>
                <a:gd name="T20" fmla="*/ 11 w 13"/>
                <a:gd name="T21" fmla="*/ 7 h 11"/>
                <a:gd name="T22" fmla="*/ 9 w 13"/>
                <a:gd name="T23" fmla="*/ 9 h 11"/>
                <a:gd name="T24" fmla="*/ 5 w 13"/>
                <a:gd name="T25" fmla="*/ 9 h 11"/>
                <a:gd name="T26" fmla="*/ 5 w 13"/>
                <a:gd name="T27" fmla="*/ 9 h 11"/>
                <a:gd name="T28" fmla="*/ 5 w 13"/>
                <a:gd name="T29" fmla="*/ 9 h 11"/>
                <a:gd name="T30" fmla="*/ 5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2" y="7"/>
                    <a:pt x="2" y="6"/>
                  </a:cubicBezTo>
                  <a:cubicBezTo>
                    <a:pt x="1" y="5"/>
                    <a:pt x="1" y="4"/>
                    <a:pt x="1" y="3"/>
                  </a:cubicBezTo>
                  <a:cubicBezTo>
                    <a:pt x="1" y="3"/>
                    <a:pt x="1" y="3"/>
                    <a:pt x="1" y="3"/>
                  </a:cubicBezTo>
                  <a:cubicBezTo>
                    <a:pt x="2" y="3"/>
                    <a:pt x="3" y="2"/>
                    <a:pt x="4" y="2"/>
                  </a:cubicBezTo>
                  <a:cubicBezTo>
                    <a:pt x="5" y="1"/>
                    <a:pt x="6" y="1"/>
                    <a:pt x="7" y="2"/>
                  </a:cubicBezTo>
                  <a:cubicBezTo>
                    <a:pt x="8" y="2"/>
                    <a:pt x="8" y="2"/>
                    <a:pt x="8" y="2"/>
                  </a:cubicBezTo>
                  <a:cubicBezTo>
                    <a:pt x="9" y="3"/>
                    <a:pt x="10" y="4"/>
                    <a:pt x="11" y="4"/>
                  </a:cubicBezTo>
                  <a:cubicBezTo>
                    <a:pt x="12" y="5"/>
                    <a:pt x="12" y="6"/>
                    <a:pt x="11" y="7"/>
                  </a:cubicBezTo>
                  <a:cubicBezTo>
                    <a:pt x="11" y="7"/>
                    <a:pt x="11" y="7"/>
                    <a:pt x="11" y="7"/>
                  </a:cubicBezTo>
                  <a:cubicBezTo>
                    <a:pt x="11" y="8"/>
                    <a:pt x="10" y="9"/>
                    <a:pt x="9" y="9"/>
                  </a:cubicBezTo>
                  <a:cubicBezTo>
                    <a:pt x="8" y="9"/>
                    <a:pt x="7" y="9"/>
                    <a:pt x="5" y="9"/>
                  </a:cubicBezTo>
                  <a:cubicBezTo>
                    <a:pt x="5" y="9"/>
                    <a:pt x="5" y="9"/>
                    <a:pt x="5" y="9"/>
                  </a:cubicBezTo>
                  <a:cubicBezTo>
                    <a:pt x="5" y="9"/>
                    <a:pt x="5" y="9"/>
                    <a:pt x="5" y="9"/>
                  </a:cubicBezTo>
                  <a:cubicBezTo>
                    <a:pt x="5" y="10"/>
                    <a:pt x="5" y="10"/>
                    <a:pt x="5" y="10"/>
                  </a:cubicBezTo>
                  <a:cubicBezTo>
                    <a:pt x="5" y="10"/>
                    <a:pt x="5" y="10"/>
                    <a:pt x="5" y="10"/>
                  </a:cubicBezTo>
                  <a:cubicBezTo>
                    <a:pt x="6" y="10"/>
                    <a:pt x="8" y="11"/>
                    <a:pt x="9" y="10"/>
                  </a:cubicBezTo>
                  <a:cubicBezTo>
                    <a:pt x="11" y="10"/>
                    <a:pt x="12" y="9"/>
                    <a:pt x="12" y="8"/>
                  </a:cubicBezTo>
                  <a:cubicBezTo>
                    <a:pt x="12" y="8"/>
                    <a:pt x="12" y="8"/>
                    <a:pt x="12" y="8"/>
                  </a:cubicBezTo>
                  <a:cubicBezTo>
                    <a:pt x="13" y="6"/>
                    <a:pt x="13" y="5"/>
                    <a:pt x="12" y="4"/>
                  </a:cubicBezTo>
                  <a:cubicBezTo>
                    <a:pt x="11" y="3"/>
                    <a:pt x="10" y="2"/>
                    <a:pt x="8" y="1"/>
                  </a:cubicBezTo>
                  <a:cubicBezTo>
                    <a:pt x="8" y="1"/>
                    <a:pt x="8" y="1"/>
                    <a:pt x="8" y="1"/>
                  </a:cubicBezTo>
                  <a:cubicBezTo>
                    <a:pt x="6" y="0"/>
                    <a:pt x="5" y="0"/>
                    <a:pt x="3" y="1"/>
                  </a:cubicBezTo>
                  <a:cubicBezTo>
                    <a:pt x="2" y="1"/>
                    <a:pt x="1" y="2"/>
                    <a:pt x="0" y="3"/>
                  </a:cubicBezTo>
                  <a:cubicBezTo>
                    <a:pt x="0" y="3"/>
                    <a:pt x="0" y="3"/>
                    <a:pt x="0" y="3"/>
                  </a:cubicBezTo>
                  <a:cubicBezTo>
                    <a:pt x="0" y="4"/>
                    <a:pt x="0" y="6"/>
                    <a:pt x="1" y="7"/>
                  </a:cubicBezTo>
                  <a:cubicBezTo>
                    <a:pt x="2" y="8"/>
                    <a:pt x="3"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90" name="Freeform 482"/>
            <p:cNvSpPr>
              <a:spLocks/>
            </p:cNvSpPr>
            <p:nvPr/>
          </p:nvSpPr>
          <p:spPr bwMode="auto">
            <a:xfrm>
              <a:off x="1459" y="1633"/>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91" name="Freeform 483"/>
            <p:cNvSpPr>
              <a:spLocks/>
            </p:cNvSpPr>
            <p:nvPr/>
          </p:nvSpPr>
          <p:spPr bwMode="auto">
            <a:xfrm>
              <a:off x="1459" y="1633"/>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2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1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2"/>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9"/>
                    <a:pt x="12" y="7"/>
                  </a:cubicBezTo>
                  <a:cubicBezTo>
                    <a:pt x="12" y="7"/>
                    <a:pt x="12" y="7"/>
                    <a:pt x="12" y="7"/>
                  </a:cubicBezTo>
                  <a:cubicBezTo>
                    <a:pt x="13" y="6"/>
                    <a:pt x="12" y="5"/>
                    <a:pt x="12" y="3"/>
                  </a:cubicBezTo>
                  <a:cubicBezTo>
                    <a:pt x="11" y="2"/>
                    <a:pt x="10" y="1"/>
                    <a:pt x="8" y="1"/>
                  </a:cubicBezTo>
                  <a:cubicBezTo>
                    <a:pt x="8" y="1"/>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92" name="Freeform 484"/>
            <p:cNvSpPr>
              <a:spLocks/>
            </p:cNvSpPr>
            <p:nvPr/>
          </p:nvSpPr>
          <p:spPr bwMode="auto">
            <a:xfrm>
              <a:off x="1506" y="1666"/>
              <a:ext cx="31" cy="23"/>
            </a:xfrm>
            <a:custGeom>
              <a:avLst/>
              <a:gdLst>
                <a:gd name="T0" fmla="*/ 5 w 13"/>
                <a:gd name="T1" fmla="*/ 8 h 10"/>
                <a:gd name="T2" fmla="*/ 1 w 13"/>
                <a:gd name="T3" fmla="*/ 2 h 10"/>
                <a:gd name="T4" fmla="*/ 8 w 13"/>
                <a:gd name="T5" fmla="*/ 1 h 10"/>
                <a:gd name="T6" fmla="*/ 12 w 13"/>
                <a:gd name="T7" fmla="*/ 7 h 10"/>
                <a:gd name="T8" fmla="*/ 5 w 13"/>
                <a:gd name="T9" fmla="*/ 8 h 10"/>
              </a:gdLst>
              <a:ahLst/>
              <a:cxnLst>
                <a:cxn ang="0">
                  <a:pos x="T0" y="T1"/>
                </a:cxn>
                <a:cxn ang="0">
                  <a:pos x="T2" y="T3"/>
                </a:cxn>
                <a:cxn ang="0">
                  <a:pos x="T4" y="T5"/>
                </a:cxn>
                <a:cxn ang="0">
                  <a:pos x="T6" y="T7"/>
                </a:cxn>
                <a:cxn ang="0">
                  <a:pos x="T8" y="T9"/>
                </a:cxn>
              </a:cxnLst>
              <a:rect l="0" t="0" r="r" b="b"/>
              <a:pathLst>
                <a:path w="13" h="10">
                  <a:moveTo>
                    <a:pt x="5" y="8"/>
                  </a:moveTo>
                  <a:cubicBezTo>
                    <a:pt x="2" y="7"/>
                    <a:pt x="0" y="5"/>
                    <a:pt x="1" y="2"/>
                  </a:cubicBezTo>
                  <a:cubicBezTo>
                    <a:pt x="2" y="0"/>
                    <a:pt x="5" y="0"/>
                    <a:pt x="8" y="1"/>
                  </a:cubicBezTo>
                  <a:cubicBezTo>
                    <a:pt x="11" y="2"/>
                    <a:pt x="13" y="5"/>
                    <a:pt x="12" y="7"/>
                  </a:cubicBezTo>
                  <a:cubicBezTo>
                    <a:pt x="11" y="9"/>
                    <a:pt x="8" y="10"/>
                    <a:pt x="5" y="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93" name="Freeform 485"/>
            <p:cNvSpPr>
              <a:spLocks/>
            </p:cNvSpPr>
            <p:nvPr/>
          </p:nvSpPr>
          <p:spPr bwMode="auto">
            <a:xfrm>
              <a:off x="1506" y="1663"/>
              <a:ext cx="31" cy="26"/>
            </a:xfrm>
            <a:custGeom>
              <a:avLst/>
              <a:gdLst>
                <a:gd name="T0" fmla="*/ 5 w 13"/>
                <a:gd name="T1" fmla="*/ 9 h 11"/>
                <a:gd name="T2" fmla="*/ 5 w 13"/>
                <a:gd name="T3" fmla="*/ 9 h 11"/>
                <a:gd name="T4" fmla="*/ 2 w 13"/>
                <a:gd name="T5" fmla="*/ 7 h 11"/>
                <a:gd name="T6" fmla="*/ 1 w 13"/>
                <a:gd name="T7" fmla="*/ 4 h 11"/>
                <a:gd name="T8" fmla="*/ 1 w 13"/>
                <a:gd name="T9" fmla="*/ 4 h 11"/>
                <a:gd name="T10" fmla="*/ 3 w 13"/>
                <a:gd name="T11" fmla="*/ 2 h 11"/>
                <a:gd name="T12" fmla="*/ 7 w 13"/>
                <a:gd name="T13" fmla="*/ 2 h 11"/>
                <a:gd name="T14" fmla="*/ 8 w 13"/>
                <a:gd name="T15" fmla="*/ 2 h 11"/>
                <a:gd name="T16" fmla="*/ 11 w 13"/>
                <a:gd name="T17" fmla="*/ 5 h 11"/>
                <a:gd name="T18" fmla="*/ 11 w 13"/>
                <a:gd name="T19" fmla="*/ 8 h 11"/>
                <a:gd name="T20" fmla="*/ 11 w 13"/>
                <a:gd name="T21" fmla="*/ 8 h 11"/>
                <a:gd name="T22" fmla="*/ 9 w 13"/>
                <a:gd name="T23" fmla="*/ 9 h 11"/>
                <a:gd name="T24" fmla="*/ 5 w 13"/>
                <a:gd name="T25" fmla="*/ 9 h 11"/>
                <a:gd name="T26" fmla="*/ 5 w 13"/>
                <a:gd name="T27" fmla="*/ 9 h 11"/>
                <a:gd name="T28" fmla="*/ 5 w 13"/>
                <a:gd name="T29" fmla="*/ 9 h 11"/>
                <a:gd name="T30" fmla="*/ 4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4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3" y="8"/>
                    <a:pt x="2" y="8"/>
                    <a:pt x="2" y="7"/>
                  </a:cubicBezTo>
                  <a:cubicBezTo>
                    <a:pt x="1" y="6"/>
                    <a:pt x="1" y="5"/>
                    <a:pt x="1" y="4"/>
                  </a:cubicBezTo>
                  <a:cubicBezTo>
                    <a:pt x="1" y="4"/>
                    <a:pt x="1" y="4"/>
                    <a:pt x="1" y="4"/>
                  </a:cubicBezTo>
                  <a:cubicBezTo>
                    <a:pt x="2" y="3"/>
                    <a:pt x="2" y="2"/>
                    <a:pt x="3" y="2"/>
                  </a:cubicBezTo>
                  <a:cubicBezTo>
                    <a:pt x="5" y="2"/>
                    <a:pt x="6" y="2"/>
                    <a:pt x="7" y="2"/>
                  </a:cubicBezTo>
                  <a:cubicBezTo>
                    <a:pt x="7" y="2"/>
                    <a:pt x="8" y="2"/>
                    <a:pt x="8" y="2"/>
                  </a:cubicBezTo>
                  <a:cubicBezTo>
                    <a:pt x="9" y="3"/>
                    <a:pt x="10" y="4"/>
                    <a:pt x="11" y="5"/>
                  </a:cubicBezTo>
                  <a:cubicBezTo>
                    <a:pt x="11" y="6"/>
                    <a:pt x="12" y="7"/>
                    <a:pt x="11" y="8"/>
                  </a:cubicBezTo>
                  <a:cubicBezTo>
                    <a:pt x="11" y="8"/>
                    <a:pt x="11" y="8"/>
                    <a:pt x="11" y="8"/>
                  </a:cubicBezTo>
                  <a:cubicBezTo>
                    <a:pt x="11" y="9"/>
                    <a:pt x="10" y="9"/>
                    <a:pt x="9" y="9"/>
                  </a:cubicBezTo>
                  <a:cubicBezTo>
                    <a:pt x="8" y="10"/>
                    <a:pt x="7" y="10"/>
                    <a:pt x="5" y="9"/>
                  </a:cubicBezTo>
                  <a:cubicBezTo>
                    <a:pt x="5" y="9"/>
                    <a:pt x="5" y="9"/>
                    <a:pt x="5" y="9"/>
                  </a:cubicBezTo>
                  <a:cubicBezTo>
                    <a:pt x="5" y="9"/>
                    <a:pt x="5" y="9"/>
                    <a:pt x="5" y="9"/>
                  </a:cubicBezTo>
                  <a:cubicBezTo>
                    <a:pt x="4" y="10"/>
                    <a:pt x="4" y="10"/>
                    <a:pt x="4" y="10"/>
                  </a:cubicBezTo>
                  <a:cubicBezTo>
                    <a:pt x="5" y="10"/>
                    <a:pt x="5" y="10"/>
                    <a:pt x="5" y="10"/>
                  </a:cubicBezTo>
                  <a:cubicBezTo>
                    <a:pt x="6" y="11"/>
                    <a:pt x="8" y="11"/>
                    <a:pt x="9" y="10"/>
                  </a:cubicBezTo>
                  <a:cubicBezTo>
                    <a:pt x="11" y="10"/>
                    <a:pt x="12" y="9"/>
                    <a:pt x="12" y="8"/>
                  </a:cubicBezTo>
                  <a:cubicBezTo>
                    <a:pt x="12" y="8"/>
                    <a:pt x="12" y="8"/>
                    <a:pt x="12" y="8"/>
                  </a:cubicBezTo>
                  <a:cubicBezTo>
                    <a:pt x="13" y="7"/>
                    <a:pt x="12" y="5"/>
                    <a:pt x="12" y="4"/>
                  </a:cubicBezTo>
                  <a:cubicBezTo>
                    <a:pt x="11" y="3"/>
                    <a:pt x="10" y="2"/>
                    <a:pt x="8" y="1"/>
                  </a:cubicBezTo>
                  <a:cubicBezTo>
                    <a:pt x="8" y="1"/>
                    <a:pt x="8" y="1"/>
                    <a:pt x="8" y="1"/>
                  </a:cubicBezTo>
                  <a:cubicBezTo>
                    <a:pt x="6" y="1"/>
                    <a:pt x="5" y="0"/>
                    <a:pt x="3" y="1"/>
                  </a:cubicBezTo>
                  <a:cubicBezTo>
                    <a:pt x="2" y="1"/>
                    <a:pt x="1" y="2"/>
                    <a:pt x="0" y="3"/>
                  </a:cubicBezTo>
                  <a:cubicBezTo>
                    <a:pt x="0" y="3"/>
                    <a:pt x="0" y="3"/>
                    <a:pt x="0" y="3"/>
                  </a:cubicBezTo>
                  <a:cubicBezTo>
                    <a:pt x="0" y="5"/>
                    <a:pt x="0" y="6"/>
                    <a:pt x="1" y="7"/>
                  </a:cubicBezTo>
                  <a:cubicBezTo>
                    <a:pt x="2" y="8"/>
                    <a:pt x="3" y="9"/>
                    <a:pt x="4"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94" name="Freeform 486"/>
            <p:cNvSpPr>
              <a:spLocks/>
            </p:cNvSpPr>
            <p:nvPr/>
          </p:nvSpPr>
          <p:spPr bwMode="auto">
            <a:xfrm>
              <a:off x="1532" y="1680"/>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95" name="Freeform 487"/>
            <p:cNvSpPr>
              <a:spLocks/>
            </p:cNvSpPr>
            <p:nvPr/>
          </p:nvSpPr>
          <p:spPr bwMode="auto">
            <a:xfrm>
              <a:off x="1532" y="1680"/>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3"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1"/>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8"/>
                    <a:pt x="12" y="7"/>
                  </a:cubicBezTo>
                  <a:cubicBezTo>
                    <a:pt x="12" y="7"/>
                    <a:pt x="12" y="7"/>
                    <a:pt x="12" y="7"/>
                  </a:cubicBezTo>
                  <a:cubicBezTo>
                    <a:pt x="13" y="6"/>
                    <a:pt x="12"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96" name="Freeform 488"/>
            <p:cNvSpPr>
              <a:spLocks/>
            </p:cNvSpPr>
            <p:nvPr/>
          </p:nvSpPr>
          <p:spPr bwMode="auto">
            <a:xfrm>
              <a:off x="1360" y="1491"/>
              <a:ext cx="24" cy="23"/>
            </a:xfrm>
            <a:custGeom>
              <a:avLst/>
              <a:gdLst>
                <a:gd name="T0" fmla="*/ 5 w 10"/>
                <a:gd name="T1" fmla="*/ 10 h 10"/>
                <a:gd name="T2" fmla="*/ 0 w 10"/>
                <a:gd name="T3" fmla="*/ 5 h 10"/>
                <a:gd name="T4" fmla="*/ 5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3" y="10"/>
                    <a:pt x="0" y="8"/>
                    <a:pt x="0" y="5"/>
                  </a:cubicBezTo>
                  <a:cubicBezTo>
                    <a:pt x="0" y="2"/>
                    <a:pt x="2" y="0"/>
                    <a:pt x="5" y="0"/>
                  </a:cubicBezTo>
                  <a:cubicBezTo>
                    <a:pt x="7" y="0"/>
                    <a:pt x="9" y="2"/>
                    <a:pt x="10" y="5"/>
                  </a:cubicBezTo>
                  <a:cubicBezTo>
                    <a:pt x="10" y="8"/>
                    <a:pt x="8"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97" name="Freeform 489"/>
            <p:cNvSpPr>
              <a:spLocks/>
            </p:cNvSpPr>
            <p:nvPr/>
          </p:nvSpPr>
          <p:spPr bwMode="auto">
            <a:xfrm>
              <a:off x="1360" y="1489"/>
              <a:ext cx="24"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6" y="0"/>
                  </a:cubicBezTo>
                  <a:cubicBezTo>
                    <a:pt x="6" y="0"/>
                    <a:pt x="5" y="0"/>
                    <a:pt x="5" y="0"/>
                  </a:cubicBezTo>
                  <a:cubicBezTo>
                    <a:pt x="3" y="0"/>
                    <a:pt x="1" y="2"/>
                    <a:pt x="0" y="4"/>
                  </a:cubicBezTo>
                  <a:cubicBezTo>
                    <a:pt x="0" y="4"/>
                    <a:pt x="0" y="5"/>
                    <a:pt x="0" y="6"/>
                  </a:cubicBezTo>
                  <a:cubicBezTo>
                    <a:pt x="0" y="9"/>
                    <a:pt x="1" y="11"/>
                    <a:pt x="3" y="11"/>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98" name="Freeform 490"/>
            <p:cNvSpPr>
              <a:spLocks/>
            </p:cNvSpPr>
            <p:nvPr/>
          </p:nvSpPr>
          <p:spPr bwMode="auto">
            <a:xfrm>
              <a:off x="1379" y="1507"/>
              <a:ext cx="21" cy="26"/>
            </a:xfrm>
            <a:custGeom>
              <a:avLst/>
              <a:gdLst>
                <a:gd name="T0" fmla="*/ 5 w 9"/>
                <a:gd name="T1" fmla="*/ 11 h 11"/>
                <a:gd name="T2" fmla="*/ 0 w 9"/>
                <a:gd name="T3" fmla="*/ 6 h 11"/>
                <a:gd name="T4" fmla="*/ 5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9"/>
                    <a:pt x="0" y="6"/>
                  </a:cubicBezTo>
                  <a:cubicBezTo>
                    <a:pt x="0" y="3"/>
                    <a:pt x="2" y="0"/>
                    <a:pt x="5" y="0"/>
                  </a:cubicBezTo>
                  <a:cubicBezTo>
                    <a:pt x="7" y="0"/>
                    <a:pt x="9" y="2"/>
                    <a:pt x="9" y="5"/>
                  </a:cubicBezTo>
                  <a:cubicBezTo>
                    <a:pt x="9" y="8"/>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99" name="Freeform 491"/>
            <p:cNvSpPr>
              <a:spLocks/>
            </p:cNvSpPr>
            <p:nvPr/>
          </p:nvSpPr>
          <p:spPr bwMode="auto">
            <a:xfrm>
              <a:off x="1376" y="1507"/>
              <a:ext cx="26" cy="26"/>
            </a:xfrm>
            <a:custGeom>
              <a:avLst/>
              <a:gdLst>
                <a:gd name="T0" fmla="*/ 6 w 11"/>
                <a:gd name="T1" fmla="*/ 11 h 11"/>
                <a:gd name="T2" fmla="*/ 6 w 11"/>
                <a:gd name="T3" fmla="*/ 10 h 11"/>
                <a:gd name="T4" fmla="*/ 4 w 11"/>
                <a:gd name="T5" fmla="*/ 10 h 11"/>
                <a:gd name="T6" fmla="*/ 2 w 11"/>
                <a:gd name="T7" fmla="*/ 6 h 11"/>
                <a:gd name="T8" fmla="*/ 2 w 11"/>
                <a:gd name="T9" fmla="*/ 4 h 11"/>
                <a:gd name="T10" fmla="*/ 6 w 11"/>
                <a:gd name="T11" fmla="*/ 1 h 11"/>
                <a:gd name="T12" fmla="*/ 7 w 11"/>
                <a:gd name="T13" fmla="*/ 1 h 11"/>
                <a:gd name="T14" fmla="*/ 10 w 11"/>
                <a:gd name="T15" fmla="*/ 5 h 11"/>
                <a:gd name="T16" fmla="*/ 9 w 11"/>
                <a:gd name="T17" fmla="*/ 7 h 11"/>
                <a:gd name="T18" fmla="*/ 6 w 11"/>
                <a:gd name="T19" fmla="*/ 10 h 11"/>
                <a:gd name="T20" fmla="*/ 6 w 11"/>
                <a:gd name="T21" fmla="*/ 11 h 11"/>
                <a:gd name="T22" fmla="*/ 6 w 11"/>
                <a:gd name="T23" fmla="*/ 11 h 11"/>
                <a:gd name="T24" fmla="*/ 10 w 11"/>
                <a:gd name="T25" fmla="*/ 8 h 11"/>
                <a:gd name="T26" fmla="*/ 11 w 11"/>
                <a:gd name="T27" fmla="*/ 5 h 11"/>
                <a:gd name="T28" fmla="*/ 7 w 11"/>
                <a:gd name="T29" fmla="*/ 0 h 11"/>
                <a:gd name="T30" fmla="*/ 6 w 11"/>
                <a:gd name="T31" fmla="*/ 0 h 11"/>
                <a:gd name="T32" fmla="*/ 1 w 11"/>
                <a:gd name="T33" fmla="*/ 3 h 11"/>
                <a:gd name="T34" fmla="*/ 1 w 11"/>
                <a:gd name="T35" fmla="*/ 6 h 11"/>
                <a:gd name="T36" fmla="*/ 4 w 11"/>
                <a:gd name="T37" fmla="*/ 11 h 11"/>
                <a:gd name="T38" fmla="*/ 6 w 11"/>
                <a:gd name="T39" fmla="*/ 11 h 11"/>
                <a:gd name="T40" fmla="*/ 6 w 11"/>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1">
                  <a:moveTo>
                    <a:pt x="6" y="11"/>
                  </a:moveTo>
                  <a:cubicBezTo>
                    <a:pt x="6" y="10"/>
                    <a:pt x="6" y="10"/>
                    <a:pt x="6" y="10"/>
                  </a:cubicBezTo>
                  <a:cubicBezTo>
                    <a:pt x="5" y="10"/>
                    <a:pt x="5" y="10"/>
                    <a:pt x="4" y="10"/>
                  </a:cubicBezTo>
                  <a:cubicBezTo>
                    <a:pt x="3" y="10"/>
                    <a:pt x="2" y="8"/>
                    <a:pt x="2" y="6"/>
                  </a:cubicBezTo>
                  <a:cubicBezTo>
                    <a:pt x="2" y="5"/>
                    <a:pt x="2" y="4"/>
                    <a:pt x="2" y="4"/>
                  </a:cubicBezTo>
                  <a:cubicBezTo>
                    <a:pt x="3" y="2"/>
                    <a:pt x="4" y="1"/>
                    <a:pt x="6" y="1"/>
                  </a:cubicBezTo>
                  <a:cubicBezTo>
                    <a:pt x="6" y="1"/>
                    <a:pt x="6" y="1"/>
                    <a:pt x="7" y="1"/>
                  </a:cubicBezTo>
                  <a:cubicBezTo>
                    <a:pt x="8" y="1"/>
                    <a:pt x="10" y="3"/>
                    <a:pt x="10" y="5"/>
                  </a:cubicBezTo>
                  <a:cubicBezTo>
                    <a:pt x="10" y="6"/>
                    <a:pt x="10" y="7"/>
                    <a:pt x="9" y="7"/>
                  </a:cubicBezTo>
                  <a:cubicBezTo>
                    <a:pt x="9" y="9"/>
                    <a:pt x="7" y="10"/>
                    <a:pt x="6" y="10"/>
                  </a:cubicBezTo>
                  <a:cubicBezTo>
                    <a:pt x="6" y="11"/>
                    <a:pt x="6" y="11"/>
                    <a:pt x="6" y="11"/>
                  </a:cubicBezTo>
                  <a:cubicBezTo>
                    <a:pt x="6" y="11"/>
                    <a:pt x="6" y="11"/>
                    <a:pt x="6" y="11"/>
                  </a:cubicBezTo>
                  <a:cubicBezTo>
                    <a:pt x="8" y="11"/>
                    <a:pt x="10" y="10"/>
                    <a:pt x="10" y="8"/>
                  </a:cubicBezTo>
                  <a:cubicBezTo>
                    <a:pt x="11" y="7"/>
                    <a:pt x="11" y="6"/>
                    <a:pt x="11" y="5"/>
                  </a:cubicBezTo>
                  <a:cubicBezTo>
                    <a:pt x="11" y="3"/>
                    <a:pt x="9" y="1"/>
                    <a:pt x="7" y="0"/>
                  </a:cubicBezTo>
                  <a:cubicBezTo>
                    <a:pt x="7" y="0"/>
                    <a:pt x="6" y="0"/>
                    <a:pt x="6" y="0"/>
                  </a:cubicBezTo>
                  <a:cubicBezTo>
                    <a:pt x="3" y="0"/>
                    <a:pt x="2" y="1"/>
                    <a:pt x="1" y="3"/>
                  </a:cubicBezTo>
                  <a:cubicBezTo>
                    <a:pt x="1" y="4"/>
                    <a:pt x="0" y="5"/>
                    <a:pt x="1" y="6"/>
                  </a:cubicBezTo>
                  <a:cubicBezTo>
                    <a:pt x="1" y="8"/>
                    <a:pt x="2" y="10"/>
                    <a:pt x="4" y="11"/>
                  </a:cubicBezTo>
                  <a:cubicBezTo>
                    <a:pt x="5" y="11"/>
                    <a:pt x="5" y="11"/>
                    <a:pt x="6" y="11"/>
                  </a:cubicBezTo>
                  <a:cubicBezTo>
                    <a:pt x="6" y="11"/>
                    <a:pt x="6" y="11"/>
                    <a:pt x="6"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00" name="Freeform 492"/>
            <p:cNvSpPr>
              <a:spLocks/>
            </p:cNvSpPr>
            <p:nvPr/>
          </p:nvSpPr>
          <p:spPr bwMode="auto">
            <a:xfrm>
              <a:off x="1459" y="1559"/>
              <a:ext cx="21" cy="24"/>
            </a:xfrm>
            <a:custGeom>
              <a:avLst/>
              <a:gdLst>
                <a:gd name="T0" fmla="*/ 5 w 9"/>
                <a:gd name="T1" fmla="*/ 10 h 10"/>
                <a:gd name="T2" fmla="*/ 0 w 9"/>
                <a:gd name="T3" fmla="*/ 5 h 10"/>
                <a:gd name="T4" fmla="*/ 4 w 9"/>
                <a:gd name="T5" fmla="*/ 0 h 10"/>
                <a:gd name="T6" fmla="*/ 9 w 9"/>
                <a:gd name="T7" fmla="*/ 5 h 10"/>
                <a:gd name="T8" fmla="*/ 5 w 9"/>
                <a:gd name="T9" fmla="*/ 10 h 10"/>
              </a:gdLst>
              <a:ahLst/>
              <a:cxnLst>
                <a:cxn ang="0">
                  <a:pos x="T0" y="T1"/>
                </a:cxn>
                <a:cxn ang="0">
                  <a:pos x="T2" y="T3"/>
                </a:cxn>
                <a:cxn ang="0">
                  <a:pos x="T4" y="T5"/>
                </a:cxn>
                <a:cxn ang="0">
                  <a:pos x="T6" y="T7"/>
                </a:cxn>
                <a:cxn ang="0">
                  <a:pos x="T8" y="T9"/>
                </a:cxn>
              </a:cxnLst>
              <a:rect l="0" t="0" r="r" b="b"/>
              <a:pathLst>
                <a:path w="9" h="10">
                  <a:moveTo>
                    <a:pt x="5" y="10"/>
                  </a:moveTo>
                  <a:cubicBezTo>
                    <a:pt x="2" y="10"/>
                    <a:pt x="0" y="8"/>
                    <a:pt x="0" y="5"/>
                  </a:cubicBezTo>
                  <a:cubicBezTo>
                    <a:pt x="0" y="2"/>
                    <a:pt x="2" y="0"/>
                    <a:pt x="4" y="0"/>
                  </a:cubicBezTo>
                  <a:cubicBezTo>
                    <a:pt x="7" y="0"/>
                    <a:pt x="9" y="2"/>
                    <a:pt x="9" y="5"/>
                  </a:cubicBezTo>
                  <a:cubicBezTo>
                    <a:pt x="9" y="8"/>
                    <a:pt x="7"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01" name="Freeform 493"/>
            <p:cNvSpPr>
              <a:spLocks/>
            </p:cNvSpPr>
            <p:nvPr/>
          </p:nvSpPr>
          <p:spPr bwMode="auto">
            <a:xfrm>
              <a:off x="1457" y="1557"/>
              <a:ext cx="26" cy="28"/>
            </a:xfrm>
            <a:custGeom>
              <a:avLst/>
              <a:gdLst>
                <a:gd name="T0" fmla="*/ 6 w 11"/>
                <a:gd name="T1" fmla="*/ 11 h 12"/>
                <a:gd name="T2" fmla="*/ 6 w 11"/>
                <a:gd name="T3" fmla="*/ 11 h 12"/>
                <a:gd name="T4" fmla="*/ 4 w 11"/>
                <a:gd name="T5" fmla="*/ 11 h 12"/>
                <a:gd name="T6" fmla="*/ 1 w 11"/>
                <a:gd name="T7" fmla="*/ 6 h 12"/>
                <a:gd name="T8" fmla="*/ 2 w 11"/>
                <a:gd name="T9" fmla="*/ 4 h 12"/>
                <a:gd name="T10" fmla="*/ 5 w 11"/>
                <a:gd name="T11" fmla="*/ 1 h 12"/>
                <a:gd name="T12" fmla="*/ 7 w 11"/>
                <a:gd name="T13" fmla="*/ 1 h 12"/>
                <a:gd name="T14" fmla="*/ 10 w 11"/>
                <a:gd name="T15" fmla="*/ 6 h 12"/>
                <a:gd name="T16" fmla="*/ 9 w 11"/>
                <a:gd name="T17" fmla="*/ 8 h 12"/>
                <a:gd name="T18" fmla="*/ 6 w 11"/>
                <a:gd name="T19" fmla="*/ 11 h 12"/>
                <a:gd name="T20" fmla="*/ 6 w 11"/>
                <a:gd name="T21" fmla="*/ 11 h 12"/>
                <a:gd name="T22" fmla="*/ 6 w 11"/>
                <a:gd name="T23" fmla="*/ 12 h 12"/>
                <a:gd name="T24" fmla="*/ 10 w 11"/>
                <a:gd name="T25" fmla="*/ 8 h 12"/>
                <a:gd name="T26" fmla="*/ 11 w 11"/>
                <a:gd name="T27" fmla="*/ 6 h 12"/>
                <a:gd name="T28" fmla="*/ 7 w 11"/>
                <a:gd name="T29" fmla="*/ 0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1"/>
                  </a:moveTo>
                  <a:cubicBezTo>
                    <a:pt x="6" y="11"/>
                    <a:pt x="6" y="11"/>
                    <a:pt x="6" y="11"/>
                  </a:cubicBezTo>
                  <a:cubicBezTo>
                    <a:pt x="5" y="11"/>
                    <a:pt x="5" y="11"/>
                    <a:pt x="4" y="11"/>
                  </a:cubicBezTo>
                  <a:cubicBezTo>
                    <a:pt x="3" y="10"/>
                    <a:pt x="2" y="8"/>
                    <a:pt x="1" y="6"/>
                  </a:cubicBezTo>
                  <a:cubicBezTo>
                    <a:pt x="1" y="5"/>
                    <a:pt x="2" y="5"/>
                    <a:pt x="2" y="4"/>
                  </a:cubicBezTo>
                  <a:cubicBezTo>
                    <a:pt x="2" y="2"/>
                    <a:pt x="4" y="1"/>
                    <a:pt x="5" y="1"/>
                  </a:cubicBezTo>
                  <a:cubicBezTo>
                    <a:pt x="6" y="1"/>
                    <a:pt x="6" y="1"/>
                    <a:pt x="7" y="1"/>
                  </a:cubicBezTo>
                  <a:cubicBezTo>
                    <a:pt x="8" y="2"/>
                    <a:pt x="10" y="4"/>
                    <a:pt x="10" y="6"/>
                  </a:cubicBezTo>
                  <a:cubicBezTo>
                    <a:pt x="10" y="7"/>
                    <a:pt x="10" y="7"/>
                    <a:pt x="9" y="8"/>
                  </a:cubicBezTo>
                  <a:cubicBezTo>
                    <a:pt x="9" y="10"/>
                    <a:pt x="7" y="11"/>
                    <a:pt x="6" y="11"/>
                  </a:cubicBezTo>
                  <a:cubicBezTo>
                    <a:pt x="6" y="11"/>
                    <a:pt x="6" y="11"/>
                    <a:pt x="6" y="11"/>
                  </a:cubicBezTo>
                  <a:cubicBezTo>
                    <a:pt x="6" y="12"/>
                    <a:pt x="6" y="12"/>
                    <a:pt x="6" y="12"/>
                  </a:cubicBezTo>
                  <a:cubicBezTo>
                    <a:pt x="8" y="12"/>
                    <a:pt x="10" y="10"/>
                    <a:pt x="10" y="8"/>
                  </a:cubicBezTo>
                  <a:cubicBezTo>
                    <a:pt x="11" y="7"/>
                    <a:pt x="11" y="7"/>
                    <a:pt x="11" y="6"/>
                  </a:cubicBezTo>
                  <a:cubicBezTo>
                    <a:pt x="11" y="3"/>
                    <a:pt x="9" y="1"/>
                    <a:pt x="7" y="0"/>
                  </a:cubicBezTo>
                  <a:cubicBezTo>
                    <a:pt x="7" y="0"/>
                    <a:pt x="6" y="0"/>
                    <a:pt x="5" y="0"/>
                  </a:cubicBezTo>
                  <a:cubicBezTo>
                    <a:pt x="3" y="0"/>
                    <a:pt x="2" y="2"/>
                    <a:pt x="1" y="4"/>
                  </a:cubicBezTo>
                  <a:cubicBezTo>
                    <a:pt x="1" y="4"/>
                    <a:pt x="0" y="5"/>
                    <a:pt x="0" y="6"/>
                  </a:cubicBezTo>
                  <a:cubicBezTo>
                    <a:pt x="0" y="9"/>
                    <a:pt x="2" y="11"/>
                    <a:pt x="4" y="12"/>
                  </a:cubicBezTo>
                  <a:cubicBezTo>
                    <a:pt x="5" y="12"/>
                    <a:pt x="5" y="12"/>
                    <a:pt x="6" y="12"/>
                  </a:cubicBezTo>
                  <a:cubicBezTo>
                    <a:pt x="6" y="11"/>
                    <a:pt x="6" y="11"/>
                    <a:pt x="6"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02" name="Oval 494"/>
            <p:cNvSpPr>
              <a:spLocks noChangeArrowheads="1"/>
            </p:cNvSpPr>
            <p:nvPr/>
          </p:nvSpPr>
          <p:spPr bwMode="auto">
            <a:xfrm>
              <a:off x="1398" y="1526"/>
              <a:ext cx="21" cy="24"/>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03" name="Freeform 495"/>
            <p:cNvSpPr>
              <a:spLocks/>
            </p:cNvSpPr>
            <p:nvPr/>
          </p:nvSpPr>
          <p:spPr bwMode="auto">
            <a:xfrm>
              <a:off x="1395" y="1524"/>
              <a:ext cx="24" cy="28"/>
            </a:xfrm>
            <a:custGeom>
              <a:avLst/>
              <a:gdLst>
                <a:gd name="T0" fmla="*/ 5 w 10"/>
                <a:gd name="T1" fmla="*/ 11 h 12"/>
                <a:gd name="T2" fmla="*/ 5 w 10"/>
                <a:gd name="T3" fmla="*/ 11 h 12"/>
                <a:gd name="T4" fmla="*/ 4 w 10"/>
                <a:gd name="T5" fmla="*/ 11 h 12"/>
                <a:gd name="T6" fmla="*/ 1 w 10"/>
                <a:gd name="T7" fmla="*/ 6 h 12"/>
                <a:gd name="T8" fmla="*/ 2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5" y="11"/>
                    <a:pt x="4" y="11"/>
                  </a:cubicBezTo>
                  <a:cubicBezTo>
                    <a:pt x="3" y="10"/>
                    <a:pt x="1" y="8"/>
                    <a:pt x="1" y="6"/>
                  </a:cubicBezTo>
                  <a:cubicBezTo>
                    <a:pt x="1" y="5"/>
                    <a:pt x="1" y="5"/>
                    <a:pt x="2" y="4"/>
                  </a:cubicBezTo>
                  <a:cubicBezTo>
                    <a:pt x="2" y="2"/>
                    <a:pt x="4" y="1"/>
                    <a:pt x="5" y="1"/>
                  </a:cubicBezTo>
                  <a:cubicBezTo>
                    <a:pt x="6"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8" y="12"/>
                    <a:pt x="9" y="10"/>
                    <a:pt x="10" y="8"/>
                  </a:cubicBezTo>
                  <a:cubicBezTo>
                    <a:pt x="10" y="7"/>
                    <a:pt x="10" y="7"/>
                    <a:pt x="10" y="6"/>
                  </a:cubicBezTo>
                  <a:cubicBezTo>
                    <a:pt x="10" y="3"/>
                    <a:pt x="9" y="1"/>
                    <a:pt x="7" y="0"/>
                  </a:cubicBezTo>
                  <a:cubicBezTo>
                    <a:pt x="6" y="0"/>
                    <a:pt x="6" y="0"/>
                    <a:pt x="5" y="0"/>
                  </a:cubicBezTo>
                  <a:cubicBezTo>
                    <a:pt x="3" y="0"/>
                    <a:pt x="1" y="2"/>
                    <a:pt x="1" y="4"/>
                  </a:cubicBezTo>
                  <a:cubicBezTo>
                    <a:pt x="0" y="4"/>
                    <a:pt x="0" y="5"/>
                    <a:pt x="0" y="6"/>
                  </a:cubicBezTo>
                  <a:cubicBezTo>
                    <a:pt x="0" y="9"/>
                    <a:pt x="2" y="11"/>
                    <a:pt x="4" y="12"/>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04" name="Oval 496"/>
            <p:cNvSpPr>
              <a:spLocks noChangeArrowheads="1"/>
            </p:cNvSpPr>
            <p:nvPr/>
          </p:nvSpPr>
          <p:spPr bwMode="auto">
            <a:xfrm>
              <a:off x="1417" y="1540"/>
              <a:ext cx="21" cy="24"/>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05" name="Freeform 497"/>
            <p:cNvSpPr>
              <a:spLocks/>
            </p:cNvSpPr>
            <p:nvPr/>
          </p:nvSpPr>
          <p:spPr bwMode="auto">
            <a:xfrm>
              <a:off x="1417" y="1538"/>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4"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8" y="1"/>
                    <a:pt x="6" y="0"/>
                  </a:cubicBezTo>
                  <a:cubicBezTo>
                    <a:pt x="6" y="0"/>
                    <a:pt x="5" y="0"/>
                    <a:pt x="5" y="0"/>
                  </a:cubicBezTo>
                  <a:cubicBezTo>
                    <a:pt x="3" y="0"/>
                    <a:pt x="1" y="2"/>
                    <a:pt x="0" y="4"/>
                  </a:cubicBezTo>
                  <a:cubicBezTo>
                    <a:pt x="0" y="4"/>
                    <a:pt x="0" y="5"/>
                    <a:pt x="0" y="6"/>
                  </a:cubicBezTo>
                  <a:cubicBezTo>
                    <a:pt x="0" y="9"/>
                    <a:pt x="1" y="11"/>
                    <a:pt x="3" y="11"/>
                  </a:cubicBezTo>
                  <a:cubicBezTo>
                    <a:pt x="4" y="12"/>
                    <a:pt x="4"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06" name="Freeform 498"/>
            <p:cNvSpPr>
              <a:spLocks/>
            </p:cNvSpPr>
            <p:nvPr/>
          </p:nvSpPr>
          <p:spPr bwMode="auto">
            <a:xfrm>
              <a:off x="1438" y="1550"/>
              <a:ext cx="21" cy="26"/>
            </a:xfrm>
            <a:custGeom>
              <a:avLst/>
              <a:gdLst>
                <a:gd name="T0" fmla="*/ 5 w 9"/>
                <a:gd name="T1" fmla="*/ 11 h 11"/>
                <a:gd name="T2" fmla="*/ 0 w 9"/>
                <a:gd name="T3" fmla="*/ 5 h 11"/>
                <a:gd name="T4" fmla="*/ 4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8"/>
                    <a:pt x="0" y="5"/>
                  </a:cubicBezTo>
                  <a:cubicBezTo>
                    <a:pt x="0" y="2"/>
                    <a:pt x="2" y="0"/>
                    <a:pt x="4" y="0"/>
                  </a:cubicBezTo>
                  <a:cubicBezTo>
                    <a:pt x="7" y="0"/>
                    <a:pt x="9" y="2"/>
                    <a:pt x="9" y="5"/>
                  </a:cubicBezTo>
                  <a:cubicBezTo>
                    <a:pt x="9" y="8"/>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07" name="Freeform 499"/>
            <p:cNvSpPr>
              <a:spLocks/>
            </p:cNvSpPr>
            <p:nvPr/>
          </p:nvSpPr>
          <p:spPr bwMode="auto">
            <a:xfrm>
              <a:off x="1435" y="1548"/>
              <a:ext cx="26" cy="28"/>
            </a:xfrm>
            <a:custGeom>
              <a:avLst/>
              <a:gdLst>
                <a:gd name="T0" fmla="*/ 6 w 11"/>
                <a:gd name="T1" fmla="*/ 12 h 12"/>
                <a:gd name="T2" fmla="*/ 6 w 11"/>
                <a:gd name="T3" fmla="*/ 11 h 12"/>
                <a:gd name="T4" fmla="*/ 4 w 11"/>
                <a:gd name="T5" fmla="*/ 11 h 12"/>
                <a:gd name="T6" fmla="*/ 1 w 11"/>
                <a:gd name="T7" fmla="*/ 6 h 12"/>
                <a:gd name="T8" fmla="*/ 2 w 11"/>
                <a:gd name="T9" fmla="*/ 4 h 12"/>
                <a:gd name="T10" fmla="*/ 5 w 11"/>
                <a:gd name="T11" fmla="*/ 1 h 12"/>
                <a:gd name="T12" fmla="*/ 7 w 11"/>
                <a:gd name="T13" fmla="*/ 2 h 12"/>
                <a:gd name="T14" fmla="*/ 10 w 11"/>
                <a:gd name="T15" fmla="*/ 6 h 12"/>
                <a:gd name="T16" fmla="*/ 9 w 11"/>
                <a:gd name="T17" fmla="*/ 8 h 12"/>
                <a:gd name="T18" fmla="*/ 6 w 11"/>
                <a:gd name="T19" fmla="*/ 11 h 12"/>
                <a:gd name="T20" fmla="*/ 6 w 11"/>
                <a:gd name="T21" fmla="*/ 12 h 12"/>
                <a:gd name="T22" fmla="*/ 6 w 11"/>
                <a:gd name="T23" fmla="*/ 12 h 12"/>
                <a:gd name="T24" fmla="*/ 10 w 11"/>
                <a:gd name="T25" fmla="*/ 9 h 12"/>
                <a:gd name="T26" fmla="*/ 11 w 11"/>
                <a:gd name="T27" fmla="*/ 6 h 12"/>
                <a:gd name="T28" fmla="*/ 7 w 11"/>
                <a:gd name="T29" fmla="*/ 1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2"/>
                  </a:moveTo>
                  <a:cubicBezTo>
                    <a:pt x="6" y="11"/>
                    <a:pt x="6" y="11"/>
                    <a:pt x="6" y="11"/>
                  </a:cubicBezTo>
                  <a:cubicBezTo>
                    <a:pt x="5" y="11"/>
                    <a:pt x="5" y="11"/>
                    <a:pt x="4" y="11"/>
                  </a:cubicBezTo>
                  <a:cubicBezTo>
                    <a:pt x="3" y="10"/>
                    <a:pt x="2" y="8"/>
                    <a:pt x="1" y="6"/>
                  </a:cubicBezTo>
                  <a:cubicBezTo>
                    <a:pt x="1" y="6"/>
                    <a:pt x="2" y="5"/>
                    <a:pt x="2" y="4"/>
                  </a:cubicBezTo>
                  <a:cubicBezTo>
                    <a:pt x="2" y="3"/>
                    <a:pt x="4" y="1"/>
                    <a:pt x="5" y="1"/>
                  </a:cubicBezTo>
                  <a:cubicBezTo>
                    <a:pt x="6" y="1"/>
                    <a:pt x="6" y="2"/>
                    <a:pt x="7" y="2"/>
                  </a:cubicBezTo>
                  <a:cubicBezTo>
                    <a:pt x="8" y="2"/>
                    <a:pt x="10" y="4"/>
                    <a:pt x="10" y="6"/>
                  </a:cubicBezTo>
                  <a:cubicBezTo>
                    <a:pt x="10" y="7"/>
                    <a:pt x="10" y="8"/>
                    <a:pt x="9" y="8"/>
                  </a:cubicBezTo>
                  <a:cubicBezTo>
                    <a:pt x="9" y="10"/>
                    <a:pt x="7" y="11"/>
                    <a:pt x="6" y="11"/>
                  </a:cubicBezTo>
                  <a:cubicBezTo>
                    <a:pt x="6" y="12"/>
                    <a:pt x="6" y="12"/>
                    <a:pt x="6" y="12"/>
                  </a:cubicBezTo>
                  <a:cubicBezTo>
                    <a:pt x="6" y="12"/>
                    <a:pt x="6" y="12"/>
                    <a:pt x="6" y="12"/>
                  </a:cubicBezTo>
                  <a:cubicBezTo>
                    <a:pt x="8" y="12"/>
                    <a:pt x="10" y="11"/>
                    <a:pt x="10" y="9"/>
                  </a:cubicBezTo>
                  <a:cubicBezTo>
                    <a:pt x="11" y="8"/>
                    <a:pt x="11" y="7"/>
                    <a:pt x="11" y="6"/>
                  </a:cubicBezTo>
                  <a:cubicBezTo>
                    <a:pt x="11" y="4"/>
                    <a:pt x="9" y="1"/>
                    <a:pt x="7" y="1"/>
                  </a:cubicBezTo>
                  <a:cubicBezTo>
                    <a:pt x="7" y="0"/>
                    <a:pt x="6" y="0"/>
                    <a:pt x="5" y="0"/>
                  </a:cubicBezTo>
                  <a:cubicBezTo>
                    <a:pt x="3" y="0"/>
                    <a:pt x="2" y="2"/>
                    <a:pt x="1" y="4"/>
                  </a:cubicBezTo>
                  <a:cubicBezTo>
                    <a:pt x="1" y="5"/>
                    <a:pt x="0" y="6"/>
                    <a:pt x="0" y="6"/>
                  </a:cubicBezTo>
                  <a:cubicBezTo>
                    <a:pt x="0" y="9"/>
                    <a:pt x="2" y="11"/>
                    <a:pt x="4" y="12"/>
                  </a:cubicBezTo>
                  <a:cubicBezTo>
                    <a:pt x="5" y="12"/>
                    <a:pt x="5" y="12"/>
                    <a:pt x="6" y="12"/>
                  </a:cubicBezTo>
                  <a:cubicBezTo>
                    <a:pt x="6" y="12"/>
                    <a:pt x="6" y="12"/>
                    <a:pt x="6"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08" name="Freeform 500"/>
            <p:cNvSpPr>
              <a:spLocks/>
            </p:cNvSpPr>
            <p:nvPr/>
          </p:nvSpPr>
          <p:spPr bwMode="auto">
            <a:xfrm>
              <a:off x="1480" y="1564"/>
              <a:ext cx="24" cy="26"/>
            </a:xfrm>
            <a:custGeom>
              <a:avLst/>
              <a:gdLst>
                <a:gd name="T0" fmla="*/ 5 w 10"/>
                <a:gd name="T1" fmla="*/ 11 h 11"/>
                <a:gd name="T2" fmla="*/ 0 w 10"/>
                <a:gd name="T3" fmla="*/ 5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1" y="8"/>
                    <a:pt x="0" y="5"/>
                  </a:cubicBezTo>
                  <a:cubicBezTo>
                    <a:pt x="0" y="2"/>
                    <a:pt x="2" y="0"/>
                    <a:pt x="5" y="0"/>
                  </a:cubicBezTo>
                  <a:cubicBezTo>
                    <a:pt x="8" y="0"/>
                    <a:pt x="10" y="2"/>
                    <a:pt x="10" y="5"/>
                  </a:cubicBezTo>
                  <a:cubicBezTo>
                    <a:pt x="10" y="8"/>
                    <a:pt x="8"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09" name="Freeform 501"/>
            <p:cNvSpPr>
              <a:spLocks/>
            </p:cNvSpPr>
            <p:nvPr/>
          </p:nvSpPr>
          <p:spPr bwMode="auto">
            <a:xfrm>
              <a:off x="1480" y="1562"/>
              <a:ext cx="24" cy="28"/>
            </a:xfrm>
            <a:custGeom>
              <a:avLst/>
              <a:gdLst>
                <a:gd name="T0" fmla="*/ 5 w 10"/>
                <a:gd name="T1" fmla="*/ 12 h 12"/>
                <a:gd name="T2" fmla="*/ 5 w 10"/>
                <a:gd name="T3" fmla="*/ 11 h 12"/>
                <a:gd name="T4" fmla="*/ 4 w 10"/>
                <a:gd name="T5" fmla="*/ 11 h 12"/>
                <a:gd name="T6" fmla="*/ 1 w 10"/>
                <a:gd name="T7" fmla="*/ 6 h 12"/>
                <a:gd name="T8" fmla="*/ 1 w 10"/>
                <a:gd name="T9" fmla="*/ 4 h 12"/>
                <a:gd name="T10" fmla="*/ 5 w 10"/>
                <a:gd name="T11" fmla="*/ 2 h 12"/>
                <a:gd name="T12" fmla="*/ 6 w 10"/>
                <a:gd name="T13" fmla="*/ 2 h 12"/>
                <a:gd name="T14" fmla="*/ 9 w 10"/>
                <a:gd name="T15" fmla="*/ 6 h 12"/>
                <a:gd name="T16" fmla="*/ 9 w 10"/>
                <a:gd name="T17" fmla="*/ 8 h 12"/>
                <a:gd name="T18" fmla="*/ 5 w 10"/>
                <a:gd name="T19" fmla="*/ 11 h 12"/>
                <a:gd name="T20" fmla="*/ 5 w 10"/>
                <a:gd name="T21" fmla="*/ 12 h 12"/>
                <a:gd name="T22" fmla="*/ 5 w 10"/>
                <a:gd name="T23" fmla="*/ 12 h 12"/>
                <a:gd name="T24" fmla="*/ 10 w 10"/>
                <a:gd name="T25" fmla="*/ 9 h 12"/>
                <a:gd name="T26" fmla="*/ 10 w 10"/>
                <a:gd name="T27" fmla="*/ 6 h 12"/>
                <a:gd name="T28" fmla="*/ 7 w 10"/>
                <a:gd name="T29" fmla="*/ 1 h 12"/>
                <a:gd name="T30" fmla="*/ 5 w 10"/>
                <a:gd name="T31" fmla="*/ 0 h 12"/>
                <a:gd name="T32" fmla="*/ 0 w 10"/>
                <a:gd name="T33" fmla="*/ 4 h 12"/>
                <a:gd name="T34" fmla="*/ 0 w 10"/>
                <a:gd name="T35" fmla="*/ 6 h 12"/>
                <a:gd name="T36" fmla="*/ 4 w 10"/>
                <a:gd name="T37" fmla="*/ 12 h 12"/>
                <a:gd name="T38" fmla="*/ 5 w 10"/>
                <a:gd name="T39" fmla="*/ 12 h 12"/>
                <a:gd name="T40" fmla="*/ 5 w 1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2"/>
                  </a:moveTo>
                  <a:cubicBezTo>
                    <a:pt x="5" y="11"/>
                    <a:pt x="5" y="11"/>
                    <a:pt x="5" y="11"/>
                  </a:cubicBezTo>
                  <a:cubicBezTo>
                    <a:pt x="5" y="11"/>
                    <a:pt x="4" y="11"/>
                    <a:pt x="4" y="11"/>
                  </a:cubicBezTo>
                  <a:cubicBezTo>
                    <a:pt x="2" y="10"/>
                    <a:pt x="1" y="9"/>
                    <a:pt x="1" y="6"/>
                  </a:cubicBezTo>
                  <a:cubicBezTo>
                    <a:pt x="1" y="6"/>
                    <a:pt x="1" y="5"/>
                    <a:pt x="1" y="4"/>
                  </a:cubicBezTo>
                  <a:cubicBezTo>
                    <a:pt x="2" y="3"/>
                    <a:pt x="3" y="2"/>
                    <a:pt x="5" y="2"/>
                  </a:cubicBezTo>
                  <a:cubicBezTo>
                    <a:pt x="5" y="2"/>
                    <a:pt x="6" y="2"/>
                    <a:pt x="6" y="2"/>
                  </a:cubicBezTo>
                  <a:cubicBezTo>
                    <a:pt x="8" y="2"/>
                    <a:pt x="9" y="4"/>
                    <a:pt x="9" y="6"/>
                  </a:cubicBezTo>
                  <a:cubicBezTo>
                    <a:pt x="9" y="7"/>
                    <a:pt x="9" y="8"/>
                    <a:pt x="9" y="8"/>
                  </a:cubicBezTo>
                  <a:cubicBezTo>
                    <a:pt x="8" y="10"/>
                    <a:pt x="7" y="11"/>
                    <a:pt x="5" y="11"/>
                  </a:cubicBezTo>
                  <a:cubicBezTo>
                    <a:pt x="5" y="12"/>
                    <a:pt x="5" y="12"/>
                    <a:pt x="5" y="12"/>
                  </a:cubicBezTo>
                  <a:cubicBezTo>
                    <a:pt x="5" y="12"/>
                    <a:pt x="5" y="12"/>
                    <a:pt x="5" y="12"/>
                  </a:cubicBezTo>
                  <a:cubicBezTo>
                    <a:pt x="7" y="12"/>
                    <a:pt x="9" y="11"/>
                    <a:pt x="10" y="9"/>
                  </a:cubicBezTo>
                  <a:cubicBezTo>
                    <a:pt x="10" y="8"/>
                    <a:pt x="10" y="7"/>
                    <a:pt x="10" y="6"/>
                  </a:cubicBezTo>
                  <a:cubicBezTo>
                    <a:pt x="10" y="4"/>
                    <a:pt x="9" y="2"/>
                    <a:pt x="7" y="1"/>
                  </a:cubicBezTo>
                  <a:cubicBezTo>
                    <a:pt x="6" y="1"/>
                    <a:pt x="6" y="0"/>
                    <a:pt x="5" y="0"/>
                  </a:cubicBezTo>
                  <a:cubicBezTo>
                    <a:pt x="3" y="1"/>
                    <a:pt x="1" y="2"/>
                    <a:pt x="0" y="4"/>
                  </a:cubicBezTo>
                  <a:cubicBezTo>
                    <a:pt x="0" y="5"/>
                    <a:pt x="0" y="6"/>
                    <a:pt x="0" y="6"/>
                  </a:cubicBezTo>
                  <a:cubicBezTo>
                    <a:pt x="0" y="9"/>
                    <a:pt x="1" y="11"/>
                    <a:pt x="4" y="12"/>
                  </a:cubicBezTo>
                  <a:cubicBezTo>
                    <a:pt x="4" y="12"/>
                    <a:pt x="5" y="12"/>
                    <a:pt x="5" y="12"/>
                  </a:cubicBezTo>
                  <a:cubicBezTo>
                    <a:pt x="5" y="12"/>
                    <a:pt x="5" y="12"/>
                    <a:pt x="5"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10" name="Freeform 502"/>
            <p:cNvSpPr>
              <a:spLocks/>
            </p:cNvSpPr>
            <p:nvPr/>
          </p:nvSpPr>
          <p:spPr bwMode="auto">
            <a:xfrm>
              <a:off x="1504" y="1569"/>
              <a:ext cx="24" cy="23"/>
            </a:xfrm>
            <a:custGeom>
              <a:avLst/>
              <a:gdLst>
                <a:gd name="T0" fmla="*/ 5 w 10"/>
                <a:gd name="T1" fmla="*/ 10 h 10"/>
                <a:gd name="T2" fmla="*/ 0 w 10"/>
                <a:gd name="T3" fmla="*/ 5 h 10"/>
                <a:gd name="T4" fmla="*/ 5 w 10"/>
                <a:gd name="T5" fmla="*/ 0 h 10"/>
                <a:gd name="T6" fmla="*/ 9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8"/>
                    <a:pt x="0" y="5"/>
                  </a:cubicBezTo>
                  <a:cubicBezTo>
                    <a:pt x="0" y="2"/>
                    <a:pt x="2" y="0"/>
                    <a:pt x="5" y="0"/>
                  </a:cubicBezTo>
                  <a:cubicBezTo>
                    <a:pt x="7" y="0"/>
                    <a:pt x="9" y="2"/>
                    <a:pt x="9" y="5"/>
                  </a:cubicBezTo>
                  <a:cubicBezTo>
                    <a:pt x="10" y="8"/>
                    <a:pt x="8"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11" name="Freeform 503"/>
            <p:cNvSpPr>
              <a:spLocks/>
            </p:cNvSpPr>
            <p:nvPr/>
          </p:nvSpPr>
          <p:spPr bwMode="auto">
            <a:xfrm>
              <a:off x="1504" y="1566"/>
              <a:ext cx="24" cy="29"/>
            </a:xfrm>
            <a:custGeom>
              <a:avLst/>
              <a:gdLst>
                <a:gd name="T0" fmla="*/ 5 w 10"/>
                <a:gd name="T1" fmla="*/ 11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1"/>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8"/>
                    <a:pt x="10" y="7"/>
                    <a:pt x="10" y="6"/>
                  </a:cubicBezTo>
                  <a:cubicBezTo>
                    <a:pt x="10" y="3"/>
                    <a:pt x="8" y="1"/>
                    <a:pt x="6" y="0"/>
                  </a:cubicBezTo>
                  <a:cubicBezTo>
                    <a:pt x="6" y="0"/>
                    <a:pt x="5" y="0"/>
                    <a:pt x="5" y="0"/>
                  </a:cubicBezTo>
                  <a:cubicBezTo>
                    <a:pt x="3" y="0"/>
                    <a:pt x="1" y="2"/>
                    <a:pt x="0" y="4"/>
                  </a:cubicBezTo>
                  <a:cubicBezTo>
                    <a:pt x="0" y="5"/>
                    <a:pt x="0" y="5"/>
                    <a:pt x="0" y="6"/>
                  </a:cubicBezTo>
                  <a:cubicBezTo>
                    <a:pt x="0" y="9"/>
                    <a:pt x="1" y="11"/>
                    <a:pt x="3" y="12"/>
                  </a:cubicBezTo>
                  <a:cubicBezTo>
                    <a:pt x="4" y="12"/>
                    <a:pt x="4"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12" name="Freeform 504"/>
            <p:cNvSpPr>
              <a:spLocks/>
            </p:cNvSpPr>
            <p:nvPr/>
          </p:nvSpPr>
          <p:spPr bwMode="auto">
            <a:xfrm>
              <a:off x="1355" y="1500"/>
              <a:ext cx="21" cy="26"/>
            </a:xfrm>
            <a:custGeom>
              <a:avLst/>
              <a:gdLst>
                <a:gd name="T0" fmla="*/ 5 w 9"/>
                <a:gd name="T1" fmla="*/ 11 h 11"/>
                <a:gd name="T2" fmla="*/ 0 w 9"/>
                <a:gd name="T3" fmla="*/ 6 h 11"/>
                <a:gd name="T4" fmla="*/ 4 w 9"/>
                <a:gd name="T5" fmla="*/ 1 h 11"/>
                <a:gd name="T6" fmla="*/ 9 w 9"/>
                <a:gd name="T7" fmla="*/ 6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9"/>
                    <a:pt x="0" y="6"/>
                  </a:cubicBezTo>
                  <a:cubicBezTo>
                    <a:pt x="0" y="3"/>
                    <a:pt x="2" y="1"/>
                    <a:pt x="4" y="1"/>
                  </a:cubicBezTo>
                  <a:cubicBezTo>
                    <a:pt x="7" y="0"/>
                    <a:pt x="9" y="3"/>
                    <a:pt x="9" y="6"/>
                  </a:cubicBezTo>
                  <a:cubicBezTo>
                    <a:pt x="9" y="9"/>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13" name="Freeform 505"/>
            <p:cNvSpPr>
              <a:spLocks/>
            </p:cNvSpPr>
            <p:nvPr/>
          </p:nvSpPr>
          <p:spPr bwMode="auto">
            <a:xfrm>
              <a:off x="1353" y="1500"/>
              <a:ext cx="26" cy="29"/>
            </a:xfrm>
            <a:custGeom>
              <a:avLst/>
              <a:gdLst>
                <a:gd name="T0" fmla="*/ 6 w 11"/>
                <a:gd name="T1" fmla="*/ 11 h 12"/>
                <a:gd name="T2" fmla="*/ 5 w 11"/>
                <a:gd name="T3" fmla="*/ 11 h 12"/>
                <a:gd name="T4" fmla="*/ 4 w 11"/>
                <a:gd name="T5" fmla="*/ 10 h 12"/>
                <a:gd name="T6" fmla="*/ 1 w 11"/>
                <a:gd name="T7" fmla="*/ 6 h 12"/>
                <a:gd name="T8" fmla="*/ 2 w 11"/>
                <a:gd name="T9" fmla="*/ 4 h 12"/>
                <a:gd name="T10" fmla="*/ 5 w 11"/>
                <a:gd name="T11" fmla="*/ 1 h 12"/>
                <a:gd name="T12" fmla="*/ 7 w 11"/>
                <a:gd name="T13" fmla="*/ 1 h 12"/>
                <a:gd name="T14" fmla="*/ 9 w 11"/>
                <a:gd name="T15" fmla="*/ 6 h 12"/>
                <a:gd name="T16" fmla="*/ 9 w 11"/>
                <a:gd name="T17" fmla="*/ 8 h 12"/>
                <a:gd name="T18" fmla="*/ 5 w 11"/>
                <a:gd name="T19" fmla="*/ 11 h 12"/>
                <a:gd name="T20" fmla="*/ 6 w 11"/>
                <a:gd name="T21" fmla="*/ 11 h 12"/>
                <a:gd name="T22" fmla="*/ 6 w 11"/>
                <a:gd name="T23" fmla="*/ 12 h 12"/>
                <a:gd name="T24" fmla="*/ 10 w 11"/>
                <a:gd name="T25" fmla="*/ 8 h 12"/>
                <a:gd name="T26" fmla="*/ 11 w 11"/>
                <a:gd name="T27" fmla="*/ 6 h 12"/>
                <a:gd name="T28" fmla="*/ 7 w 11"/>
                <a:gd name="T29" fmla="*/ 0 h 12"/>
                <a:gd name="T30" fmla="*/ 5 w 11"/>
                <a:gd name="T31" fmla="*/ 0 h 12"/>
                <a:gd name="T32" fmla="*/ 1 w 11"/>
                <a:gd name="T33" fmla="*/ 4 h 12"/>
                <a:gd name="T34" fmla="*/ 0 w 11"/>
                <a:gd name="T35" fmla="*/ 6 h 12"/>
                <a:gd name="T36" fmla="*/ 4 w 11"/>
                <a:gd name="T37" fmla="*/ 11 h 12"/>
                <a:gd name="T38" fmla="*/ 6 w 11"/>
                <a:gd name="T39" fmla="*/ 12 h 12"/>
                <a:gd name="T40" fmla="*/ 6 w 11"/>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1"/>
                  </a:moveTo>
                  <a:cubicBezTo>
                    <a:pt x="5" y="11"/>
                    <a:pt x="5" y="11"/>
                    <a:pt x="5" y="11"/>
                  </a:cubicBezTo>
                  <a:cubicBezTo>
                    <a:pt x="5" y="11"/>
                    <a:pt x="5" y="11"/>
                    <a:pt x="4" y="10"/>
                  </a:cubicBezTo>
                  <a:cubicBezTo>
                    <a:pt x="3" y="10"/>
                    <a:pt x="1" y="8"/>
                    <a:pt x="1" y="6"/>
                  </a:cubicBezTo>
                  <a:cubicBezTo>
                    <a:pt x="1" y="5"/>
                    <a:pt x="1" y="5"/>
                    <a:pt x="2" y="4"/>
                  </a:cubicBezTo>
                  <a:cubicBezTo>
                    <a:pt x="2" y="2"/>
                    <a:pt x="4" y="1"/>
                    <a:pt x="5" y="1"/>
                  </a:cubicBezTo>
                  <a:cubicBezTo>
                    <a:pt x="6" y="1"/>
                    <a:pt x="6" y="1"/>
                    <a:pt x="7" y="1"/>
                  </a:cubicBezTo>
                  <a:cubicBezTo>
                    <a:pt x="8" y="2"/>
                    <a:pt x="9" y="4"/>
                    <a:pt x="9" y="6"/>
                  </a:cubicBezTo>
                  <a:cubicBezTo>
                    <a:pt x="9" y="7"/>
                    <a:pt x="9" y="7"/>
                    <a:pt x="9" y="8"/>
                  </a:cubicBezTo>
                  <a:cubicBezTo>
                    <a:pt x="9" y="9"/>
                    <a:pt x="7" y="11"/>
                    <a:pt x="5" y="11"/>
                  </a:cubicBezTo>
                  <a:cubicBezTo>
                    <a:pt x="6" y="11"/>
                    <a:pt x="6" y="11"/>
                    <a:pt x="6" y="11"/>
                  </a:cubicBezTo>
                  <a:cubicBezTo>
                    <a:pt x="6" y="12"/>
                    <a:pt x="6" y="12"/>
                    <a:pt x="6" y="12"/>
                  </a:cubicBezTo>
                  <a:cubicBezTo>
                    <a:pt x="8" y="12"/>
                    <a:pt x="9" y="10"/>
                    <a:pt x="10" y="8"/>
                  </a:cubicBezTo>
                  <a:cubicBezTo>
                    <a:pt x="10" y="7"/>
                    <a:pt x="11" y="7"/>
                    <a:pt x="11" y="6"/>
                  </a:cubicBezTo>
                  <a:cubicBezTo>
                    <a:pt x="10" y="3"/>
                    <a:pt x="9" y="1"/>
                    <a:pt x="7" y="0"/>
                  </a:cubicBezTo>
                  <a:cubicBezTo>
                    <a:pt x="6" y="0"/>
                    <a:pt x="6" y="0"/>
                    <a:pt x="5" y="0"/>
                  </a:cubicBezTo>
                  <a:cubicBezTo>
                    <a:pt x="3" y="0"/>
                    <a:pt x="1" y="2"/>
                    <a:pt x="1" y="4"/>
                  </a:cubicBezTo>
                  <a:cubicBezTo>
                    <a:pt x="0" y="4"/>
                    <a:pt x="0" y="5"/>
                    <a:pt x="0" y="6"/>
                  </a:cubicBezTo>
                  <a:cubicBezTo>
                    <a:pt x="0" y="9"/>
                    <a:pt x="2" y="11"/>
                    <a:pt x="4" y="11"/>
                  </a:cubicBezTo>
                  <a:cubicBezTo>
                    <a:pt x="4" y="12"/>
                    <a:pt x="5" y="12"/>
                    <a:pt x="6" y="12"/>
                  </a:cubicBezTo>
                  <a:cubicBezTo>
                    <a:pt x="6" y="11"/>
                    <a:pt x="6" y="11"/>
                    <a:pt x="6"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14" name="Freeform 506"/>
            <p:cNvSpPr>
              <a:spLocks/>
            </p:cNvSpPr>
            <p:nvPr/>
          </p:nvSpPr>
          <p:spPr bwMode="auto">
            <a:xfrm>
              <a:off x="1372" y="1519"/>
              <a:ext cx="23" cy="26"/>
            </a:xfrm>
            <a:custGeom>
              <a:avLst/>
              <a:gdLst>
                <a:gd name="T0" fmla="*/ 5 w 10"/>
                <a:gd name="T1" fmla="*/ 11 h 11"/>
                <a:gd name="T2" fmla="*/ 0 w 10"/>
                <a:gd name="T3" fmla="*/ 6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1" y="9"/>
                    <a:pt x="0" y="6"/>
                  </a:cubicBezTo>
                  <a:cubicBezTo>
                    <a:pt x="0" y="3"/>
                    <a:pt x="2" y="0"/>
                    <a:pt x="5" y="0"/>
                  </a:cubicBezTo>
                  <a:cubicBezTo>
                    <a:pt x="8" y="0"/>
                    <a:pt x="10" y="2"/>
                    <a:pt x="10" y="5"/>
                  </a:cubicBezTo>
                  <a:cubicBezTo>
                    <a:pt x="10" y="8"/>
                    <a:pt x="8"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15" name="Freeform 507"/>
            <p:cNvSpPr>
              <a:spLocks/>
            </p:cNvSpPr>
            <p:nvPr/>
          </p:nvSpPr>
          <p:spPr bwMode="auto">
            <a:xfrm>
              <a:off x="1372" y="1519"/>
              <a:ext cx="23" cy="26"/>
            </a:xfrm>
            <a:custGeom>
              <a:avLst/>
              <a:gdLst>
                <a:gd name="T0" fmla="*/ 5 w 10"/>
                <a:gd name="T1" fmla="*/ 11 h 11"/>
                <a:gd name="T2" fmla="*/ 5 w 10"/>
                <a:gd name="T3" fmla="*/ 10 h 11"/>
                <a:gd name="T4" fmla="*/ 4 w 10"/>
                <a:gd name="T5" fmla="*/ 10 h 11"/>
                <a:gd name="T6" fmla="*/ 1 w 10"/>
                <a:gd name="T7" fmla="*/ 6 h 11"/>
                <a:gd name="T8" fmla="*/ 1 w 10"/>
                <a:gd name="T9" fmla="*/ 4 h 11"/>
                <a:gd name="T10" fmla="*/ 5 w 10"/>
                <a:gd name="T11" fmla="*/ 1 h 11"/>
                <a:gd name="T12" fmla="*/ 6 w 10"/>
                <a:gd name="T13" fmla="*/ 1 h 11"/>
                <a:gd name="T14" fmla="*/ 9 w 10"/>
                <a:gd name="T15" fmla="*/ 5 h 11"/>
                <a:gd name="T16" fmla="*/ 9 w 10"/>
                <a:gd name="T17" fmla="*/ 7 h 11"/>
                <a:gd name="T18" fmla="*/ 5 w 10"/>
                <a:gd name="T19" fmla="*/ 10 h 11"/>
                <a:gd name="T20" fmla="*/ 5 w 10"/>
                <a:gd name="T21" fmla="*/ 11 h 11"/>
                <a:gd name="T22" fmla="*/ 5 w 10"/>
                <a:gd name="T23" fmla="*/ 11 h 11"/>
                <a:gd name="T24" fmla="*/ 10 w 10"/>
                <a:gd name="T25" fmla="*/ 8 h 11"/>
                <a:gd name="T26" fmla="*/ 10 w 10"/>
                <a:gd name="T27" fmla="*/ 5 h 11"/>
                <a:gd name="T28" fmla="*/ 7 w 10"/>
                <a:gd name="T29" fmla="*/ 0 h 11"/>
                <a:gd name="T30" fmla="*/ 5 w 10"/>
                <a:gd name="T31" fmla="*/ 0 h 11"/>
                <a:gd name="T32" fmla="*/ 0 w 10"/>
                <a:gd name="T33" fmla="*/ 3 h 11"/>
                <a:gd name="T34" fmla="*/ 0 w 10"/>
                <a:gd name="T35" fmla="*/ 6 h 11"/>
                <a:gd name="T36" fmla="*/ 4 w 10"/>
                <a:gd name="T37" fmla="*/ 11 h 11"/>
                <a:gd name="T38" fmla="*/ 5 w 10"/>
                <a:gd name="T39" fmla="*/ 11 h 11"/>
                <a:gd name="T40" fmla="*/ 5 w 10"/>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1">
                  <a:moveTo>
                    <a:pt x="5" y="11"/>
                  </a:moveTo>
                  <a:cubicBezTo>
                    <a:pt x="5" y="10"/>
                    <a:pt x="5" y="10"/>
                    <a:pt x="5" y="10"/>
                  </a:cubicBezTo>
                  <a:cubicBezTo>
                    <a:pt x="5" y="10"/>
                    <a:pt x="4" y="10"/>
                    <a:pt x="4" y="10"/>
                  </a:cubicBezTo>
                  <a:cubicBezTo>
                    <a:pt x="2" y="9"/>
                    <a:pt x="1" y="8"/>
                    <a:pt x="1" y="6"/>
                  </a:cubicBezTo>
                  <a:cubicBezTo>
                    <a:pt x="1" y="5"/>
                    <a:pt x="1" y="4"/>
                    <a:pt x="1" y="4"/>
                  </a:cubicBezTo>
                  <a:cubicBezTo>
                    <a:pt x="2" y="2"/>
                    <a:pt x="3" y="1"/>
                    <a:pt x="5" y="1"/>
                  </a:cubicBezTo>
                  <a:cubicBezTo>
                    <a:pt x="5" y="1"/>
                    <a:pt x="6" y="1"/>
                    <a:pt x="6" y="1"/>
                  </a:cubicBezTo>
                  <a:cubicBezTo>
                    <a:pt x="8" y="1"/>
                    <a:pt x="9" y="3"/>
                    <a:pt x="9" y="5"/>
                  </a:cubicBezTo>
                  <a:cubicBezTo>
                    <a:pt x="9" y="6"/>
                    <a:pt x="9" y="7"/>
                    <a:pt x="9" y="7"/>
                  </a:cubicBezTo>
                  <a:cubicBezTo>
                    <a:pt x="8" y="9"/>
                    <a:pt x="7" y="10"/>
                    <a:pt x="5" y="10"/>
                  </a:cubicBezTo>
                  <a:cubicBezTo>
                    <a:pt x="5" y="11"/>
                    <a:pt x="5" y="11"/>
                    <a:pt x="5" y="11"/>
                  </a:cubicBezTo>
                  <a:cubicBezTo>
                    <a:pt x="5" y="11"/>
                    <a:pt x="5" y="11"/>
                    <a:pt x="5" y="11"/>
                  </a:cubicBezTo>
                  <a:cubicBezTo>
                    <a:pt x="7" y="11"/>
                    <a:pt x="9" y="10"/>
                    <a:pt x="10" y="8"/>
                  </a:cubicBezTo>
                  <a:cubicBezTo>
                    <a:pt x="10" y="7"/>
                    <a:pt x="10" y="6"/>
                    <a:pt x="10" y="5"/>
                  </a:cubicBezTo>
                  <a:cubicBezTo>
                    <a:pt x="10" y="3"/>
                    <a:pt x="9" y="1"/>
                    <a:pt x="7" y="0"/>
                  </a:cubicBezTo>
                  <a:cubicBezTo>
                    <a:pt x="6" y="0"/>
                    <a:pt x="6" y="0"/>
                    <a:pt x="5" y="0"/>
                  </a:cubicBezTo>
                  <a:cubicBezTo>
                    <a:pt x="3" y="0"/>
                    <a:pt x="1" y="1"/>
                    <a:pt x="0" y="3"/>
                  </a:cubicBezTo>
                  <a:cubicBezTo>
                    <a:pt x="0" y="4"/>
                    <a:pt x="0" y="5"/>
                    <a:pt x="0" y="6"/>
                  </a:cubicBezTo>
                  <a:cubicBezTo>
                    <a:pt x="0" y="8"/>
                    <a:pt x="1" y="10"/>
                    <a:pt x="4" y="11"/>
                  </a:cubicBezTo>
                  <a:cubicBezTo>
                    <a:pt x="4" y="11"/>
                    <a:pt x="5" y="11"/>
                    <a:pt x="5" y="11"/>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16" name="Freeform 508"/>
            <p:cNvSpPr>
              <a:spLocks/>
            </p:cNvSpPr>
            <p:nvPr/>
          </p:nvSpPr>
          <p:spPr bwMode="auto">
            <a:xfrm>
              <a:off x="1452" y="1571"/>
              <a:ext cx="24" cy="24"/>
            </a:xfrm>
            <a:custGeom>
              <a:avLst/>
              <a:gdLst>
                <a:gd name="T0" fmla="*/ 5 w 10"/>
                <a:gd name="T1" fmla="*/ 10 h 10"/>
                <a:gd name="T2" fmla="*/ 0 w 10"/>
                <a:gd name="T3" fmla="*/ 5 h 10"/>
                <a:gd name="T4" fmla="*/ 5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3" y="10"/>
                    <a:pt x="0" y="8"/>
                    <a:pt x="0" y="5"/>
                  </a:cubicBezTo>
                  <a:cubicBezTo>
                    <a:pt x="0" y="2"/>
                    <a:pt x="2" y="0"/>
                    <a:pt x="5" y="0"/>
                  </a:cubicBezTo>
                  <a:cubicBezTo>
                    <a:pt x="7" y="0"/>
                    <a:pt x="10" y="2"/>
                    <a:pt x="10" y="5"/>
                  </a:cubicBezTo>
                  <a:cubicBezTo>
                    <a:pt x="10" y="8"/>
                    <a:pt x="8"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17" name="Freeform 509"/>
            <p:cNvSpPr>
              <a:spLocks/>
            </p:cNvSpPr>
            <p:nvPr/>
          </p:nvSpPr>
          <p:spPr bwMode="auto">
            <a:xfrm>
              <a:off x="1452" y="1569"/>
              <a:ext cx="24" cy="28"/>
            </a:xfrm>
            <a:custGeom>
              <a:avLst/>
              <a:gdLst>
                <a:gd name="T0" fmla="*/ 5 w 10"/>
                <a:gd name="T1" fmla="*/ 11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1"/>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7" y="0"/>
                  </a:cubicBezTo>
                  <a:cubicBezTo>
                    <a:pt x="6" y="0"/>
                    <a:pt x="5" y="0"/>
                    <a:pt x="5" y="0"/>
                  </a:cubicBezTo>
                  <a:cubicBezTo>
                    <a:pt x="3" y="0"/>
                    <a:pt x="1" y="2"/>
                    <a:pt x="0" y="4"/>
                  </a:cubicBezTo>
                  <a:cubicBezTo>
                    <a:pt x="0" y="4"/>
                    <a:pt x="0" y="5"/>
                    <a:pt x="0" y="6"/>
                  </a:cubicBezTo>
                  <a:cubicBezTo>
                    <a:pt x="0" y="9"/>
                    <a:pt x="1" y="11"/>
                    <a:pt x="3" y="11"/>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18" name="Oval 510"/>
            <p:cNvSpPr>
              <a:spLocks noChangeArrowheads="1"/>
            </p:cNvSpPr>
            <p:nvPr/>
          </p:nvSpPr>
          <p:spPr bwMode="auto">
            <a:xfrm>
              <a:off x="1391" y="1538"/>
              <a:ext cx="21" cy="24"/>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19" name="Freeform 511"/>
            <p:cNvSpPr>
              <a:spLocks/>
            </p:cNvSpPr>
            <p:nvPr/>
          </p:nvSpPr>
          <p:spPr bwMode="auto">
            <a:xfrm>
              <a:off x="1391" y="1536"/>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4"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6"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8" y="1"/>
                    <a:pt x="6" y="0"/>
                  </a:cubicBezTo>
                  <a:cubicBezTo>
                    <a:pt x="6" y="0"/>
                    <a:pt x="5" y="0"/>
                    <a:pt x="5" y="0"/>
                  </a:cubicBezTo>
                  <a:cubicBezTo>
                    <a:pt x="3" y="0"/>
                    <a:pt x="1" y="2"/>
                    <a:pt x="0" y="4"/>
                  </a:cubicBezTo>
                  <a:cubicBezTo>
                    <a:pt x="0" y="4"/>
                    <a:pt x="0" y="5"/>
                    <a:pt x="0" y="6"/>
                  </a:cubicBezTo>
                  <a:cubicBezTo>
                    <a:pt x="0" y="9"/>
                    <a:pt x="1" y="11"/>
                    <a:pt x="3" y="11"/>
                  </a:cubicBezTo>
                  <a:cubicBezTo>
                    <a:pt x="4" y="12"/>
                    <a:pt x="4"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20" name="Freeform 512"/>
            <p:cNvSpPr>
              <a:spLocks/>
            </p:cNvSpPr>
            <p:nvPr/>
          </p:nvSpPr>
          <p:spPr bwMode="auto">
            <a:xfrm>
              <a:off x="1412" y="1550"/>
              <a:ext cx="21" cy="26"/>
            </a:xfrm>
            <a:custGeom>
              <a:avLst/>
              <a:gdLst>
                <a:gd name="T0" fmla="*/ 4 w 9"/>
                <a:gd name="T1" fmla="*/ 11 h 11"/>
                <a:gd name="T2" fmla="*/ 0 w 9"/>
                <a:gd name="T3" fmla="*/ 6 h 11"/>
                <a:gd name="T4" fmla="*/ 4 w 9"/>
                <a:gd name="T5" fmla="*/ 1 h 11"/>
                <a:gd name="T6" fmla="*/ 9 w 9"/>
                <a:gd name="T7" fmla="*/ 6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cubicBezTo>
                    <a:pt x="2" y="11"/>
                    <a:pt x="0" y="9"/>
                    <a:pt x="0" y="6"/>
                  </a:cubicBezTo>
                  <a:cubicBezTo>
                    <a:pt x="0" y="3"/>
                    <a:pt x="2" y="1"/>
                    <a:pt x="4" y="1"/>
                  </a:cubicBezTo>
                  <a:cubicBezTo>
                    <a:pt x="7" y="0"/>
                    <a:pt x="9" y="3"/>
                    <a:pt x="9" y="6"/>
                  </a:cubicBezTo>
                  <a:cubicBezTo>
                    <a:pt x="9" y="9"/>
                    <a:pt x="7" y="11"/>
                    <a:pt x="4"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21" name="Freeform 513"/>
            <p:cNvSpPr>
              <a:spLocks/>
            </p:cNvSpPr>
            <p:nvPr/>
          </p:nvSpPr>
          <p:spPr bwMode="auto">
            <a:xfrm>
              <a:off x="1410" y="1550"/>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0"/>
                  </a:cubicBezTo>
                  <a:cubicBezTo>
                    <a:pt x="2" y="10"/>
                    <a:pt x="1" y="8"/>
                    <a:pt x="1" y="6"/>
                  </a:cubicBezTo>
                  <a:cubicBezTo>
                    <a:pt x="1" y="5"/>
                    <a:pt x="1" y="5"/>
                    <a:pt x="1" y="4"/>
                  </a:cubicBezTo>
                  <a:cubicBezTo>
                    <a:pt x="2" y="2"/>
                    <a:pt x="4" y="1"/>
                    <a:pt x="5" y="1"/>
                  </a:cubicBezTo>
                  <a:cubicBezTo>
                    <a:pt x="6" y="1"/>
                    <a:pt x="6" y="1"/>
                    <a:pt x="6" y="1"/>
                  </a:cubicBezTo>
                  <a:cubicBezTo>
                    <a:pt x="8" y="2"/>
                    <a:pt x="9" y="4"/>
                    <a:pt x="9" y="6"/>
                  </a:cubicBezTo>
                  <a:cubicBezTo>
                    <a:pt x="9" y="7"/>
                    <a:pt x="9" y="7"/>
                    <a:pt x="9" y="8"/>
                  </a:cubicBezTo>
                  <a:cubicBezTo>
                    <a:pt x="8" y="9"/>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7" y="0"/>
                  </a:cubicBezTo>
                  <a:cubicBezTo>
                    <a:pt x="6" y="0"/>
                    <a:pt x="6" y="0"/>
                    <a:pt x="5" y="0"/>
                  </a:cubicBezTo>
                  <a:cubicBezTo>
                    <a:pt x="3" y="0"/>
                    <a:pt x="1" y="2"/>
                    <a:pt x="1" y="4"/>
                  </a:cubicBezTo>
                  <a:cubicBezTo>
                    <a:pt x="0" y="4"/>
                    <a:pt x="0" y="5"/>
                    <a:pt x="0" y="6"/>
                  </a:cubicBezTo>
                  <a:cubicBezTo>
                    <a:pt x="0" y="9"/>
                    <a:pt x="2" y="11"/>
                    <a:pt x="4" y="11"/>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22" name="Freeform 514"/>
            <p:cNvSpPr>
              <a:spLocks/>
            </p:cNvSpPr>
            <p:nvPr/>
          </p:nvSpPr>
          <p:spPr bwMode="auto">
            <a:xfrm>
              <a:off x="1431" y="1562"/>
              <a:ext cx="23" cy="26"/>
            </a:xfrm>
            <a:custGeom>
              <a:avLst/>
              <a:gdLst>
                <a:gd name="T0" fmla="*/ 5 w 10"/>
                <a:gd name="T1" fmla="*/ 11 h 11"/>
                <a:gd name="T2" fmla="*/ 0 w 10"/>
                <a:gd name="T3" fmla="*/ 5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0" y="8"/>
                    <a:pt x="0" y="5"/>
                  </a:cubicBezTo>
                  <a:cubicBezTo>
                    <a:pt x="0" y="2"/>
                    <a:pt x="2" y="0"/>
                    <a:pt x="5" y="0"/>
                  </a:cubicBezTo>
                  <a:cubicBezTo>
                    <a:pt x="7" y="0"/>
                    <a:pt x="10" y="2"/>
                    <a:pt x="10" y="5"/>
                  </a:cubicBezTo>
                  <a:cubicBezTo>
                    <a:pt x="10" y="8"/>
                    <a:pt x="8" y="10"/>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23" name="Freeform 515"/>
            <p:cNvSpPr>
              <a:spLocks/>
            </p:cNvSpPr>
            <p:nvPr/>
          </p:nvSpPr>
          <p:spPr bwMode="auto">
            <a:xfrm>
              <a:off x="1431" y="1559"/>
              <a:ext cx="23" cy="29"/>
            </a:xfrm>
            <a:custGeom>
              <a:avLst/>
              <a:gdLst>
                <a:gd name="T0" fmla="*/ 5 w 10"/>
                <a:gd name="T1" fmla="*/ 12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2 h 12"/>
                <a:gd name="T14" fmla="*/ 9 w 10"/>
                <a:gd name="T15" fmla="*/ 6 h 12"/>
                <a:gd name="T16" fmla="*/ 9 w 10"/>
                <a:gd name="T17" fmla="*/ 8 h 12"/>
                <a:gd name="T18" fmla="*/ 5 w 10"/>
                <a:gd name="T19" fmla="*/ 11 h 12"/>
                <a:gd name="T20" fmla="*/ 5 w 10"/>
                <a:gd name="T21" fmla="*/ 12 h 12"/>
                <a:gd name="T22" fmla="*/ 5 w 10"/>
                <a:gd name="T23" fmla="*/ 12 h 12"/>
                <a:gd name="T24" fmla="*/ 10 w 10"/>
                <a:gd name="T25" fmla="*/ 8 h 12"/>
                <a:gd name="T26" fmla="*/ 10 w 10"/>
                <a:gd name="T27" fmla="*/ 6 h 12"/>
                <a:gd name="T28" fmla="*/ 7 w 10"/>
                <a:gd name="T29" fmla="*/ 1 h 12"/>
                <a:gd name="T30" fmla="*/ 5 w 10"/>
                <a:gd name="T31" fmla="*/ 0 h 12"/>
                <a:gd name="T32" fmla="*/ 0 w 10"/>
                <a:gd name="T33" fmla="*/ 4 h 12"/>
                <a:gd name="T34" fmla="*/ 0 w 10"/>
                <a:gd name="T35" fmla="*/ 6 h 12"/>
                <a:gd name="T36" fmla="*/ 3 w 10"/>
                <a:gd name="T37" fmla="*/ 12 h 12"/>
                <a:gd name="T38" fmla="*/ 5 w 10"/>
                <a:gd name="T39" fmla="*/ 12 h 12"/>
                <a:gd name="T40" fmla="*/ 5 w 1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2"/>
                  </a:moveTo>
                  <a:cubicBezTo>
                    <a:pt x="5" y="11"/>
                    <a:pt x="5" y="11"/>
                    <a:pt x="5" y="11"/>
                  </a:cubicBezTo>
                  <a:cubicBezTo>
                    <a:pt x="5" y="11"/>
                    <a:pt x="4" y="11"/>
                    <a:pt x="4" y="11"/>
                  </a:cubicBezTo>
                  <a:cubicBezTo>
                    <a:pt x="2" y="10"/>
                    <a:pt x="1" y="8"/>
                    <a:pt x="1" y="6"/>
                  </a:cubicBezTo>
                  <a:cubicBezTo>
                    <a:pt x="1" y="6"/>
                    <a:pt x="1" y="5"/>
                    <a:pt x="1" y="4"/>
                  </a:cubicBezTo>
                  <a:cubicBezTo>
                    <a:pt x="2" y="3"/>
                    <a:pt x="3" y="1"/>
                    <a:pt x="5" y="1"/>
                  </a:cubicBezTo>
                  <a:cubicBezTo>
                    <a:pt x="5" y="1"/>
                    <a:pt x="6" y="1"/>
                    <a:pt x="6" y="2"/>
                  </a:cubicBezTo>
                  <a:cubicBezTo>
                    <a:pt x="8" y="2"/>
                    <a:pt x="9" y="4"/>
                    <a:pt x="9" y="6"/>
                  </a:cubicBezTo>
                  <a:cubicBezTo>
                    <a:pt x="9" y="7"/>
                    <a:pt x="9" y="8"/>
                    <a:pt x="9" y="8"/>
                  </a:cubicBezTo>
                  <a:cubicBezTo>
                    <a:pt x="8" y="10"/>
                    <a:pt x="7" y="11"/>
                    <a:pt x="5" y="11"/>
                  </a:cubicBezTo>
                  <a:cubicBezTo>
                    <a:pt x="5" y="12"/>
                    <a:pt x="5" y="12"/>
                    <a:pt x="5" y="12"/>
                  </a:cubicBezTo>
                  <a:cubicBezTo>
                    <a:pt x="5" y="12"/>
                    <a:pt x="5" y="12"/>
                    <a:pt x="5" y="12"/>
                  </a:cubicBezTo>
                  <a:cubicBezTo>
                    <a:pt x="7" y="12"/>
                    <a:pt x="9" y="11"/>
                    <a:pt x="10" y="8"/>
                  </a:cubicBezTo>
                  <a:cubicBezTo>
                    <a:pt x="10" y="8"/>
                    <a:pt x="10" y="7"/>
                    <a:pt x="10" y="6"/>
                  </a:cubicBezTo>
                  <a:cubicBezTo>
                    <a:pt x="10" y="4"/>
                    <a:pt x="9" y="1"/>
                    <a:pt x="7" y="1"/>
                  </a:cubicBezTo>
                  <a:cubicBezTo>
                    <a:pt x="6" y="0"/>
                    <a:pt x="5" y="0"/>
                    <a:pt x="5" y="0"/>
                  </a:cubicBezTo>
                  <a:cubicBezTo>
                    <a:pt x="3" y="0"/>
                    <a:pt x="1" y="2"/>
                    <a:pt x="0" y="4"/>
                  </a:cubicBezTo>
                  <a:cubicBezTo>
                    <a:pt x="0" y="5"/>
                    <a:pt x="0" y="5"/>
                    <a:pt x="0" y="6"/>
                  </a:cubicBezTo>
                  <a:cubicBezTo>
                    <a:pt x="0" y="9"/>
                    <a:pt x="1" y="11"/>
                    <a:pt x="3" y="12"/>
                  </a:cubicBezTo>
                  <a:cubicBezTo>
                    <a:pt x="4" y="12"/>
                    <a:pt x="5" y="12"/>
                    <a:pt x="5" y="12"/>
                  </a:cubicBezTo>
                  <a:cubicBezTo>
                    <a:pt x="5" y="12"/>
                    <a:pt x="5" y="12"/>
                    <a:pt x="5"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24" name="Freeform 516"/>
            <p:cNvSpPr>
              <a:spLocks/>
            </p:cNvSpPr>
            <p:nvPr/>
          </p:nvSpPr>
          <p:spPr bwMode="auto">
            <a:xfrm>
              <a:off x="1476" y="1576"/>
              <a:ext cx="21" cy="26"/>
            </a:xfrm>
            <a:custGeom>
              <a:avLst/>
              <a:gdLst>
                <a:gd name="T0" fmla="*/ 5 w 9"/>
                <a:gd name="T1" fmla="*/ 11 h 11"/>
                <a:gd name="T2" fmla="*/ 0 w 9"/>
                <a:gd name="T3" fmla="*/ 5 h 11"/>
                <a:gd name="T4" fmla="*/ 4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8"/>
                    <a:pt x="0" y="5"/>
                  </a:cubicBezTo>
                  <a:cubicBezTo>
                    <a:pt x="0" y="2"/>
                    <a:pt x="2" y="0"/>
                    <a:pt x="4" y="0"/>
                  </a:cubicBezTo>
                  <a:cubicBezTo>
                    <a:pt x="7" y="0"/>
                    <a:pt x="9" y="2"/>
                    <a:pt x="9" y="5"/>
                  </a:cubicBezTo>
                  <a:cubicBezTo>
                    <a:pt x="9" y="8"/>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25" name="Freeform 517"/>
            <p:cNvSpPr>
              <a:spLocks/>
            </p:cNvSpPr>
            <p:nvPr/>
          </p:nvSpPr>
          <p:spPr bwMode="auto">
            <a:xfrm>
              <a:off x="1473" y="1574"/>
              <a:ext cx="26" cy="28"/>
            </a:xfrm>
            <a:custGeom>
              <a:avLst/>
              <a:gdLst>
                <a:gd name="T0" fmla="*/ 6 w 11"/>
                <a:gd name="T1" fmla="*/ 12 h 12"/>
                <a:gd name="T2" fmla="*/ 6 w 11"/>
                <a:gd name="T3" fmla="*/ 11 h 12"/>
                <a:gd name="T4" fmla="*/ 4 w 11"/>
                <a:gd name="T5" fmla="*/ 11 h 12"/>
                <a:gd name="T6" fmla="*/ 1 w 11"/>
                <a:gd name="T7" fmla="*/ 6 h 12"/>
                <a:gd name="T8" fmla="*/ 2 w 11"/>
                <a:gd name="T9" fmla="*/ 4 h 12"/>
                <a:gd name="T10" fmla="*/ 5 w 11"/>
                <a:gd name="T11" fmla="*/ 2 h 12"/>
                <a:gd name="T12" fmla="*/ 7 w 11"/>
                <a:gd name="T13" fmla="*/ 2 h 12"/>
                <a:gd name="T14" fmla="*/ 10 w 11"/>
                <a:gd name="T15" fmla="*/ 6 h 12"/>
                <a:gd name="T16" fmla="*/ 9 w 11"/>
                <a:gd name="T17" fmla="*/ 8 h 12"/>
                <a:gd name="T18" fmla="*/ 6 w 11"/>
                <a:gd name="T19" fmla="*/ 11 h 12"/>
                <a:gd name="T20" fmla="*/ 6 w 11"/>
                <a:gd name="T21" fmla="*/ 12 h 12"/>
                <a:gd name="T22" fmla="*/ 6 w 11"/>
                <a:gd name="T23" fmla="*/ 12 h 12"/>
                <a:gd name="T24" fmla="*/ 10 w 11"/>
                <a:gd name="T25" fmla="*/ 9 h 12"/>
                <a:gd name="T26" fmla="*/ 11 w 11"/>
                <a:gd name="T27" fmla="*/ 6 h 12"/>
                <a:gd name="T28" fmla="*/ 7 w 11"/>
                <a:gd name="T29" fmla="*/ 1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2"/>
                  </a:moveTo>
                  <a:cubicBezTo>
                    <a:pt x="6" y="11"/>
                    <a:pt x="6" y="11"/>
                    <a:pt x="6" y="11"/>
                  </a:cubicBezTo>
                  <a:cubicBezTo>
                    <a:pt x="5" y="11"/>
                    <a:pt x="5" y="11"/>
                    <a:pt x="4" y="11"/>
                  </a:cubicBezTo>
                  <a:cubicBezTo>
                    <a:pt x="3" y="10"/>
                    <a:pt x="1" y="9"/>
                    <a:pt x="1" y="6"/>
                  </a:cubicBezTo>
                  <a:cubicBezTo>
                    <a:pt x="1" y="6"/>
                    <a:pt x="2" y="5"/>
                    <a:pt x="2" y="4"/>
                  </a:cubicBezTo>
                  <a:cubicBezTo>
                    <a:pt x="2" y="3"/>
                    <a:pt x="4" y="2"/>
                    <a:pt x="5" y="2"/>
                  </a:cubicBezTo>
                  <a:cubicBezTo>
                    <a:pt x="6" y="1"/>
                    <a:pt x="6" y="2"/>
                    <a:pt x="7" y="2"/>
                  </a:cubicBezTo>
                  <a:cubicBezTo>
                    <a:pt x="8" y="2"/>
                    <a:pt x="10" y="4"/>
                    <a:pt x="10" y="6"/>
                  </a:cubicBezTo>
                  <a:cubicBezTo>
                    <a:pt x="10" y="7"/>
                    <a:pt x="9" y="8"/>
                    <a:pt x="9" y="8"/>
                  </a:cubicBezTo>
                  <a:cubicBezTo>
                    <a:pt x="9" y="10"/>
                    <a:pt x="7" y="11"/>
                    <a:pt x="6" y="11"/>
                  </a:cubicBezTo>
                  <a:cubicBezTo>
                    <a:pt x="6" y="12"/>
                    <a:pt x="6" y="12"/>
                    <a:pt x="6" y="12"/>
                  </a:cubicBezTo>
                  <a:cubicBezTo>
                    <a:pt x="6" y="12"/>
                    <a:pt x="6" y="12"/>
                    <a:pt x="6" y="12"/>
                  </a:cubicBezTo>
                  <a:cubicBezTo>
                    <a:pt x="8" y="12"/>
                    <a:pt x="10" y="11"/>
                    <a:pt x="10" y="9"/>
                  </a:cubicBezTo>
                  <a:cubicBezTo>
                    <a:pt x="11" y="8"/>
                    <a:pt x="11" y="7"/>
                    <a:pt x="11" y="6"/>
                  </a:cubicBezTo>
                  <a:cubicBezTo>
                    <a:pt x="11" y="4"/>
                    <a:pt x="9" y="1"/>
                    <a:pt x="7" y="1"/>
                  </a:cubicBezTo>
                  <a:cubicBezTo>
                    <a:pt x="7" y="1"/>
                    <a:pt x="6" y="0"/>
                    <a:pt x="5" y="0"/>
                  </a:cubicBezTo>
                  <a:cubicBezTo>
                    <a:pt x="3" y="1"/>
                    <a:pt x="2" y="2"/>
                    <a:pt x="1" y="4"/>
                  </a:cubicBezTo>
                  <a:cubicBezTo>
                    <a:pt x="1" y="5"/>
                    <a:pt x="0" y="6"/>
                    <a:pt x="0" y="6"/>
                  </a:cubicBezTo>
                  <a:cubicBezTo>
                    <a:pt x="0" y="9"/>
                    <a:pt x="2" y="11"/>
                    <a:pt x="4" y="12"/>
                  </a:cubicBezTo>
                  <a:cubicBezTo>
                    <a:pt x="5" y="12"/>
                    <a:pt x="5" y="12"/>
                    <a:pt x="6" y="12"/>
                  </a:cubicBezTo>
                  <a:cubicBezTo>
                    <a:pt x="6" y="12"/>
                    <a:pt x="6" y="12"/>
                    <a:pt x="6"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26" name="Oval 518"/>
            <p:cNvSpPr>
              <a:spLocks noChangeArrowheads="1"/>
            </p:cNvSpPr>
            <p:nvPr/>
          </p:nvSpPr>
          <p:spPr bwMode="auto">
            <a:xfrm>
              <a:off x="1499" y="1581"/>
              <a:ext cx="21" cy="23"/>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27" name="Freeform 519"/>
            <p:cNvSpPr>
              <a:spLocks/>
            </p:cNvSpPr>
            <p:nvPr/>
          </p:nvSpPr>
          <p:spPr bwMode="auto">
            <a:xfrm>
              <a:off x="1497" y="1578"/>
              <a:ext cx="23" cy="29"/>
            </a:xfrm>
            <a:custGeom>
              <a:avLst/>
              <a:gdLst>
                <a:gd name="T0" fmla="*/ 5 w 10"/>
                <a:gd name="T1" fmla="*/ 11 h 12"/>
                <a:gd name="T2" fmla="*/ 5 w 10"/>
                <a:gd name="T3" fmla="*/ 11 h 12"/>
                <a:gd name="T4" fmla="*/ 4 w 10"/>
                <a:gd name="T5" fmla="*/ 11 h 12"/>
                <a:gd name="T6" fmla="*/ 1 w 10"/>
                <a:gd name="T7" fmla="*/ 6 h 12"/>
                <a:gd name="T8" fmla="*/ 2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5" y="11"/>
                    <a:pt x="4" y="11"/>
                  </a:cubicBezTo>
                  <a:cubicBezTo>
                    <a:pt x="3" y="10"/>
                    <a:pt x="1" y="8"/>
                    <a:pt x="1" y="6"/>
                  </a:cubicBezTo>
                  <a:cubicBezTo>
                    <a:pt x="1" y="5"/>
                    <a:pt x="1" y="5"/>
                    <a:pt x="2" y="4"/>
                  </a:cubicBezTo>
                  <a:cubicBezTo>
                    <a:pt x="2" y="2"/>
                    <a:pt x="4" y="1"/>
                    <a:pt x="5" y="1"/>
                  </a:cubicBezTo>
                  <a:cubicBezTo>
                    <a:pt x="6"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8" y="12"/>
                    <a:pt x="9" y="10"/>
                    <a:pt x="10" y="8"/>
                  </a:cubicBezTo>
                  <a:cubicBezTo>
                    <a:pt x="10" y="8"/>
                    <a:pt x="10" y="7"/>
                    <a:pt x="10" y="6"/>
                  </a:cubicBezTo>
                  <a:cubicBezTo>
                    <a:pt x="10" y="3"/>
                    <a:pt x="9" y="1"/>
                    <a:pt x="7" y="0"/>
                  </a:cubicBezTo>
                  <a:cubicBezTo>
                    <a:pt x="6" y="0"/>
                    <a:pt x="6" y="0"/>
                    <a:pt x="5" y="0"/>
                  </a:cubicBezTo>
                  <a:cubicBezTo>
                    <a:pt x="3" y="0"/>
                    <a:pt x="1" y="2"/>
                    <a:pt x="1" y="4"/>
                  </a:cubicBezTo>
                  <a:cubicBezTo>
                    <a:pt x="0" y="5"/>
                    <a:pt x="0" y="5"/>
                    <a:pt x="0" y="6"/>
                  </a:cubicBezTo>
                  <a:cubicBezTo>
                    <a:pt x="0" y="9"/>
                    <a:pt x="2" y="11"/>
                    <a:pt x="4" y="12"/>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28" name="Freeform 520"/>
            <p:cNvSpPr>
              <a:spLocks/>
            </p:cNvSpPr>
            <p:nvPr/>
          </p:nvSpPr>
          <p:spPr bwMode="auto">
            <a:xfrm>
              <a:off x="758" y="1904"/>
              <a:ext cx="146" cy="107"/>
            </a:xfrm>
            <a:custGeom>
              <a:avLst/>
              <a:gdLst>
                <a:gd name="T0" fmla="*/ 17 w 62"/>
                <a:gd name="T1" fmla="*/ 18 h 45"/>
                <a:gd name="T2" fmla="*/ 43 w 62"/>
                <a:gd name="T3" fmla="*/ 30 h 45"/>
                <a:gd name="T4" fmla="*/ 40 w 62"/>
                <a:gd name="T5" fmla="*/ 37 h 45"/>
                <a:gd name="T6" fmla="*/ 26 w 62"/>
                <a:gd name="T7" fmla="*/ 41 h 45"/>
                <a:gd name="T8" fmla="*/ 29 w 62"/>
                <a:gd name="T9" fmla="*/ 38 h 45"/>
                <a:gd name="T10" fmla="*/ 19 w 62"/>
                <a:gd name="T11" fmla="*/ 36 h 45"/>
                <a:gd name="T12" fmla="*/ 8 w 62"/>
                <a:gd name="T13" fmla="*/ 22 h 45"/>
                <a:gd name="T14" fmla="*/ 7 w 62"/>
                <a:gd name="T15" fmla="*/ 0 h 45"/>
                <a:gd name="T16" fmla="*/ 14 w 62"/>
                <a:gd name="T17" fmla="*/ 8 h 45"/>
                <a:gd name="T18" fmla="*/ 43 w 62"/>
                <a:gd name="T19" fmla="*/ 14 h 45"/>
                <a:gd name="T20" fmla="*/ 46 w 62"/>
                <a:gd name="T21" fmla="*/ 26 h 45"/>
                <a:gd name="T22" fmla="*/ 51 w 62"/>
                <a:gd name="T23" fmla="*/ 29 h 45"/>
                <a:gd name="T24" fmla="*/ 17 w 62"/>
                <a:gd name="T25"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45">
                  <a:moveTo>
                    <a:pt x="17" y="18"/>
                  </a:moveTo>
                  <a:cubicBezTo>
                    <a:pt x="16" y="18"/>
                    <a:pt x="24" y="25"/>
                    <a:pt x="43" y="30"/>
                  </a:cubicBezTo>
                  <a:cubicBezTo>
                    <a:pt x="62" y="34"/>
                    <a:pt x="41" y="29"/>
                    <a:pt x="40" y="37"/>
                  </a:cubicBezTo>
                  <a:cubicBezTo>
                    <a:pt x="39" y="45"/>
                    <a:pt x="24" y="41"/>
                    <a:pt x="26" y="41"/>
                  </a:cubicBezTo>
                  <a:cubicBezTo>
                    <a:pt x="28" y="40"/>
                    <a:pt x="29" y="38"/>
                    <a:pt x="29" y="38"/>
                  </a:cubicBezTo>
                  <a:cubicBezTo>
                    <a:pt x="29" y="38"/>
                    <a:pt x="28" y="38"/>
                    <a:pt x="19" y="36"/>
                  </a:cubicBezTo>
                  <a:cubicBezTo>
                    <a:pt x="10" y="34"/>
                    <a:pt x="17" y="34"/>
                    <a:pt x="8" y="22"/>
                  </a:cubicBezTo>
                  <a:cubicBezTo>
                    <a:pt x="0" y="10"/>
                    <a:pt x="7" y="0"/>
                    <a:pt x="7" y="0"/>
                  </a:cubicBezTo>
                  <a:cubicBezTo>
                    <a:pt x="7" y="0"/>
                    <a:pt x="8" y="2"/>
                    <a:pt x="14" y="8"/>
                  </a:cubicBezTo>
                  <a:cubicBezTo>
                    <a:pt x="20" y="14"/>
                    <a:pt x="32" y="10"/>
                    <a:pt x="43" y="14"/>
                  </a:cubicBezTo>
                  <a:cubicBezTo>
                    <a:pt x="54" y="18"/>
                    <a:pt x="38" y="22"/>
                    <a:pt x="46" y="26"/>
                  </a:cubicBezTo>
                  <a:cubicBezTo>
                    <a:pt x="53" y="30"/>
                    <a:pt x="53" y="30"/>
                    <a:pt x="51" y="29"/>
                  </a:cubicBezTo>
                  <a:lnTo>
                    <a:pt x="17" y="18"/>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2329" name="椭圆 2328"/>
          <p:cNvSpPr/>
          <p:nvPr/>
        </p:nvSpPr>
        <p:spPr>
          <a:xfrm>
            <a:off x="1855835" y="3896147"/>
            <a:ext cx="2437583" cy="2437583"/>
          </a:xfrm>
          <a:prstGeom prst="ellipse">
            <a:avLst/>
          </a:prstGeom>
          <a:noFill/>
          <a:ln w="25400" cap="flat" cmpd="sng" algn="ctr">
            <a:solidFill>
              <a:srgbClr val="F79646">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330" name="圆角矩形 950"/>
          <p:cNvSpPr/>
          <p:nvPr/>
        </p:nvSpPr>
        <p:spPr>
          <a:xfrm>
            <a:off x="3638161" y="3938123"/>
            <a:ext cx="1874048" cy="2395607"/>
          </a:xfrm>
          <a:custGeom>
            <a:avLst/>
            <a:gdLst/>
            <a:ahLst/>
            <a:cxnLst/>
            <a:rect l="l" t="t" r="r" b="b"/>
            <a:pathLst>
              <a:path w="1515693" h="1937520">
                <a:moveTo>
                  <a:pt x="681004" y="0"/>
                </a:moveTo>
                <a:cubicBezTo>
                  <a:pt x="931128" y="23798"/>
                  <a:pt x="1422019" y="-23798"/>
                  <a:pt x="1458129" y="157067"/>
                </a:cubicBezTo>
                <a:cubicBezTo>
                  <a:pt x="1494238" y="337932"/>
                  <a:pt x="1472956" y="368651"/>
                  <a:pt x="1391249" y="425246"/>
                </a:cubicBezTo>
                <a:cubicBezTo>
                  <a:pt x="1254588" y="425246"/>
                  <a:pt x="1251685" y="439524"/>
                  <a:pt x="941137" y="410966"/>
                </a:cubicBezTo>
                <a:cubicBezTo>
                  <a:pt x="457190" y="482361"/>
                  <a:pt x="335743" y="626042"/>
                  <a:pt x="384787" y="1004877"/>
                </a:cubicBezTo>
                <a:cubicBezTo>
                  <a:pt x="433832" y="1383711"/>
                  <a:pt x="748870" y="1568816"/>
                  <a:pt x="994639" y="1570229"/>
                </a:cubicBezTo>
                <a:cubicBezTo>
                  <a:pt x="1240409" y="1571641"/>
                  <a:pt x="1321467" y="1465517"/>
                  <a:pt x="1458129" y="1441719"/>
                </a:cubicBezTo>
                <a:cubicBezTo>
                  <a:pt x="1458129" y="1560078"/>
                  <a:pt x="1587649" y="1716199"/>
                  <a:pt x="1458129" y="1796797"/>
                </a:cubicBezTo>
                <a:cubicBezTo>
                  <a:pt x="1328608" y="1877395"/>
                  <a:pt x="925151" y="1971517"/>
                  <a:pt x="681004" y="1925307"/>
                </a:cubicBezTo>
                <a:cubicBezTo>
                  <a:pt x="405794" y="1899327"/>
                  <a:pt x="194374" y="1807810"/>
                  <a:pt x="48537" y="1662698"/>
                </a:cubicBezTo>
                <a:lnTo>
                  <a:pt x="200791" y="1662698"/>
                </a:lnTo>
                <a:lnTo>
                  <a:pt x="200791" y="338048"/>
                </a:lnTo>
                <a:lnTo>
                  <a:pt x="0" y="338048"/>
                </a:lnTo>
                <a:cubicBezTo>
                  <a:pt x="162220" y="130095"/>
                  <a:pt x="407380" y="0"/>
                  <a:pt x="681004" y="0"/>
                </a:cubicBezTo>
                <a:close/>
              </a:path>
            </a:pathLst>
          </a:custGeom>
          <a:solidFill>
            <a:srgbClr val="F79646">
              <a:lumMod val="75000"/>
            </a:srgb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2331" name="Group 60"/>
          <p:cNvGrpSpPr>
            <a:grpSpLocks noChangeAspect="1"/>
          </p:cNvGrpSpPr>
          <p:nvPr/>
        </p:nvGrpSpPr>
        <p:grpSpPr bwMode="auto">
          <a:xfrm rot="15736035" flipH="1">
            <a:off x="1671436" y="3710758"/>
            <a:ext cx="1125726" cy="1085237"/>
            <a:chOff x="413" y="341"/>
            <a:chExt cx="1835" cy="1769"/>
          </a:xfrm>
          <a:solidFill>
            <a:srgbClr val="C0504D"/>
          </a:solidFill>
        </p:grpSpPr>
        <p:grpSp>
          <p:nvGrpSpPr>
            <p:cNvPr id="2332" name="Group 261"/>
            <p:cNvGrpSpPr>
              <a:grpSpLocks/>
            </p:cNvGrpSpPr>
            <p:nvPr/>
          </p:nvGrpSpPr>
          <p:grpSpPr bwMode="auto">
            <a:xfrm>
              <a:off x="413" y="570"/>
              <a:ext cx="1821" cy="1497"/>
              <a:chOff x="413" y="570"/>
              <a:chExt cx="1821" cy="1497"/>
            </a:xfrm>
            <a:grpFill/>
          </p:grpSpPr>
          <p:sp>
            <p:nvSpPr>
              <p:cNvPr id="2592" name="Freeform 61"/>
              <p:cNvSpPr>
                <a:spLocks/>
              </p:cNvSpPr>
              <p:nvPr/>
            </p:nvSpPr>
            <p:spPr bwMode="auto">
              <a:xfrm>
                <a:off x="1247" y="858"/>
                <a:ext cx="120" cy="94"/>
              </a:xfrm>
              <a:custGeom>
                <a:avLst/>
                <a:gdLst>
                  <a:gd name="T0" fmla="*/ 50 w 51"/>
                  <a:gd name="T1" fmla="*/ 33 h 40"/>
                  <a:gd name="T2" fmla="*/ 50 w 51"/>
                  <a:gd name="T3" fmla="*/ 24 h 40"/>
                  <a:gd name="T4" fmla="*/ 45 w 51"/>
                  <a:gd name="T5" fmla="*/ 11 h 40"/>
                  <a:gd name="T6" fmla="*/ 31 w 51"/>
                  <a:gd name="T7" fmla="*/ 1 h 40"/>
                  <a:gd name="T8" fmla="*/ 21 w 51"/>
                  <a:gd name="T9" fmla="*/ 1 h 40"/>
                  <a:gd name="T10" fmla="*/ 12 w 51"/>
                  <a:gd name="T11" fmla="*/ 7 h 40"/>
                  <a:gd name="T12" fmla="*/ 4 w 51"/>
                  <a:gd name="T13" fmla="*/ 20 h 40"/>
                  <a:gd name="T14" fmla="*/ 4 w 51"/>
                  <a:gd name="T15" fmla="*/ 29 h 40"/>
                  <a:gd name="T16" fmla="*/ 3 w 51"/>
                  <a:gd name="T17" fmla="*/ 34 h 40"/>
                  <a:gd name="T18" fmla="*/ 0 w 51"/>
                  <a:gd name="T19" fmla="*/ 38 h 40"/>
                  <a:gd name="T20" fmla="*/ 6 w 51"/>
                  <a:gd name="T21" fmla="*/ 35 h 40"/>
                  <a:gd name="T22" fmla="*/ 10 w 51"/>
                  <a:gd name="T23" fmla="*/ 26 h 40"/>
                  <a:gd name="T24" fmla="*/ 22 w 51"/>
                  <a:gd name="T25" fmla="*/ 13 h 40"/>
                  <a:gd name="T26" fmla="*/ 35 w 51"/>
                  <a:gd name="T27" fmla="*/ 16 h 40"/>
                  <a:gd name="T28" fmla="*/ 34 w 51"/>
                  <a:gd name="T29" fmla="*/ 16 h 40"/>
                  <a:gd name="T30" fmla="*/ 27 w 51"/>
                  <a:gd name="T31" fmla="*/ 18 h 40"/>
                  <a:gd name="T32" fmla="*/ 21 w 51"/>
                  <a:gd name="T33" fmla="*/ 22 h 40"/>
                  <a:gd name="T34" fmla="*/ 16 w 51"/>
                  <a:gd name="T35" fmla="*/ 28 h 40"/>
                  <a:gd name="T36" fmla="*/ 12 w 51"/>
                  <a:gd name="T37" fmla="*/ 34 h 40"/>
                  <a:gd name="T38" fmla="*/ 7 w 51"/>
                  <a:gd name="T39" fmla="*/ 40 h 40"/>
                  <a:gd name="T40" fmla="*/ 14 w 51"/>
                  <a:gd name="T41" fmla="*/ 38 h 40"/>
                  <a:gd name="T42" fmla="*/ 19 w 51"/>
                  <a:gd name="T43" fmla="*/ 39 h 40"/>
                  <a:gd name="T44" fmla="*/ 28 w 51"/>
                  <a:gd name="T45" fmla="*/ 35 h 40"/>
                  <a:gd name="T46" fmla="*/ 35 w 51"/>
                  <a:gd name="T47" fmla="*/ 26 h 40"/>
                  <a:gd name="T48" fmla="*/ 43 w 51"/>
                  <a:gd name="T49" fmla="*/ 22 h 40"/>
                  <a:gd name="T50" fmla="*/ 48 w 51"/>
                  <a:gd name="T51" fmla="*/ 25 h 40"/>
                  <a:gd name="T52" fmla="*/ 50 w 51"/>
                  <a:gd name="T53" fmla="*/ 30 h 40"/>
                  <a:gd name="T54" fmla="*/ 50 w 51"/>
                  <a:gd name="T5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40">
                    <a:moveTo>
                      <a:pt x="50" y="33"/>
                    </a:moveTo>
                    <a:cubicBezTo>
                      <a:pt x="50" y="31"/>
                      <a:pt x="51" y="26"/>
                      <a:pt x="50" y="24"/>
                    </a:cubicBezTo>
                    <a:cubicBezTo>
                      <a:pt x="50" y="20"/>
                      <a:pt x="48" y="14"/>
                      <a:pt x="45" y="11"/>
                    </a:cubicBezTo>
                    <a:cubicBezTo>
                      <a:pt x="42" y="7"/>
                      <a:pt x="38" y="3"/>
                      <a:pt x="31" y="1"/>
                    </a:cubicBezTo>
                    <a:cubicBezTo>
                      <a:pt x="28" y="0"/>
                      <a:pt x="25" y="0"/>
                      <a:pt x="21" y="1"/>
                    </a:cubicBezTo>
                    <a:cubicBezTo>
                      <a:pt x="18" y="2"/>
                      <a:pt x="15" y="4"/>
                      <a:pt x="12" y="7"/>
                    </a:cubicBezTo>
                    <a:cubicBezTo>
                      <a:pt x="9" y="9"/>
                      <a:pt x="5" y="14"/>
                      <a:pt x="4" y="20"/>
                    </a:cubicBezTo>
                    <a:cubicBezTo>
                      <a:pt x="3" y="22"/>
                      <a:pt x="4" y="26"/>
                      <a:pt x="4" y="29"/>
                    </a:cubicBezTo>
                    <a:cubicBezTo>
                      <a:pt x="4" y="31"/>
                      <a:pt x="3" y="33"/>
                      <a:pt x="3" y="34"/>
                    </a:cubicBezTo>
                    <a:cubicBezTo>
                      <a:pt x="2" y="35"/>
                      <a:pt x="1" y="37"/>
                      <a:pt x="0" y="38"/>
                    </a:cubicBezTo>
                    <a:cubicBezTo>
                      <a:pt x="3" y="37"/>
                      <a:pt x="4" y="37"/>
                      <a:pt x="6" y="35"/>
                    </a:cubicBezTo>
                    <a:cubicBezTo>
                      <a:pt x="8" y="32"/>
                      <a:pt x="9" y="28"/>
                      <a:pt x="10" y="26"/>
                    </a:cubicBezTo>
                    <a:cubicBezTo>
                      <a:pt x="12" y="20"/>
                      <a:pt x="17" y="15"/>
                      <a:pt x="22" y="13"/>
                    </a:cubicBezTo>
                    <a:cubicBezTo>
                      <a:pt x="29" y="11"/>
                      <a:pt x="37" y="16"/>
                      <a:pt x="35" y="16"/>
                    </a:cubicBezTo>
                    <a:cubicBezTo>
                      <a:pt x="34" y="16"/>
                      <a:pt x="34" y="16"/>
                      <a:pt x="34" y="16"/>
                    </a:cubicBezTo>
                    <a:cubicBezTo>
                      <a:pt x="32" y="17"/>
                      <a:pt x="30" y="17"/>
                      <a:pt x="27" y="18"/>
                    </a:cubicBezTo>
                    <a:cubicBezTo>
                      <a:pt x="24" y="20"/>
                      <a:pt x="22" y="21"/>
                      <a:pt x="21" y="22"/>
                    </a:cubicBezTo>
                    <a:cubicBezTo>
                      <a:pt x="19" y="24"/>
                      <a:pt x="18" y="26"/>
                      <a:pt x="16" y="28"/>
                    </a:cubicBezTo>
                    <a:cubicBezTo>
                      <a:pt x="15" y="30"/>
                      <a:pt x="14" y="32"/>
                      <a:pt x="12" y="34"/>
                    </a:cubicBezTo>
                    <a:cubicBezTo>
                      <a:pt x="11" y="36"/>
                      <a:pt x="7" y="38"/>
                      <a:pt x="7" y="40"/>
                    </a:cubicBezTo>
                    <a:cubicBezTo>
                      <a:pt x="8" y="39"/>
                      <a:pt x="12" y="38"/>
                      <a:pt x="14" y="38"/>
                    </a:cubicBezTo>
                    <a:cubicBezTo>
                      <a:pt x="15" y="38"/>
                      <a:pt x="17" y="39"/>
                      <a:pt x="19" y="39"/>
                    </a:cubicBezTo>
                    <a:cubicBezTo>
                      <a:pt x="22" y="38"/>
                      <a:pt x="26" y="37"/>
                      <a:pt x="28" y="35"/>
                    </a:cubicBezTo>
                    <a:cubicBezTo>
                      <a:pt x="31" y="33"/>
                      <a:pt x="33" y="29"/>
                      <a:pt x="35" y="26"/>
                    </a:cubicBezTo>
                    <a:cubicBezTo>
                      <a:pt x="37" y="24"/>
                      <a:pt x="40" y="21"/>
                      <a:pt x="43" y="22"/>
                    </a:cubicBezTo>
                    <a:cubicBezTo>
                      <a:pt x="45" y="23"/>
                      <a:pt x="46" y="23"/>
                      <a:pt x="48" y="25"/>
                    </a:cubicBezTo>
                    <a:cubicBezTo>
                      <a:pt x="48" y="26"/>
                      <a:pt x="49" y="28"/>
                      <a:pt x="50" y="30"/>
                    </a:cubicBezTo>
                    <a:cubicBezTo>
                      <a:pt x="50" y="31"/>
                      <a:pt x="50" y="34"/>
                      <a:pt x="50" y="3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93" name="Freeform 62"/>
              <p:cNvSpPr>
                <a:spLocks/>
              </p:cNvSpPr>
              <p:nvPr/>
            </p:nvSpPr>
            <p:spPr bwMode="auto">
              <a:xfrm>
                <a:off x="1733" y="1300"/>
                <a:ext cx="196" cy="56"/>
              </a:xfrm>
              <a:custGeom>
                <a:avLst/>
                <a:gdLst>
                  <a:gd name="T0" fmla="*/ 77 w 83"/>
                  <a:gd name="T1" fmla="*/ 10 h 24"/>
                  <a:gd name="T2" fmla="*/ 61 w 83"/>
                  <a:gd name="T3" fmla="*/ 22 h 24"/>
                  <a:gd name="T4" fmla="*/ 33 w 83"/>
                  <a:gd name="T5" fmla="*/ 19 h 24"/>
                  <a:gd name="T6" fmla="*/ 0 w 83"/>
                  <a:gd name="T7" fmla="*/ 0 h 24"/>
                  <a:gd name="T8" fmla="*/ 29 w 83"/>
                  <a:gd name="T9" fmla="*/ 8 h 24"/>
                  <a:gd name="T10" fmla="*/ 48 w 83"/>
                  <a:gd name="T11" fmla="*/ 3 h 24"/>
                  <a:gd name="T12" fmla="*/ 38 w 83"/>
                  <a:gd name="T13" fmla="*/ 10 h 24"/>
                  <a:gd name="T14" fmla="*/ 47 w 83"/>
                  <a:gd name="T15" fmla="*/ 12 h 24"/>
                  <a:gd name="T16" fmla="*/ 65 w 83"/>
                  <a:gd name="T17" fmla="*/ 6 h 24"/>
                  <a:gd name="T18" fmla="*/ 58 w 83"/>
                  <a:gd name="T19" fmla="*/ 13 h 24"/>
                  <a:gd name="T20" fmla="*/ 53 w 83"/>
                  <a:gd name="T21" fmla="*/ 16 h 24"/>
                  <a:gd name="T22" fmla="*/ 75 w 83"/>
                  <a:gd name="T23" fmla="*/ 11 h 24"/>
                  <a:gd name="T24" fmla="*/ 77 w 83"/>
                  <a:gd name="T2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24">
                    <a:moveTo>
                      <a:pt x="77" y="10"/>
                    </a:moveTo>
                    <a:cubicBezTo>
                      <a:pt x="77" y="10"/>
                      <a:pt x="71" y="20"/>
                      <a:pt x="61" y="22"/>
                    </a:cubicBezTo>
                    <a:cubicBezTo>
                      <a:pt x="51" y="24"/>
                      <a:pt x="47" y="24"/>
                      <a:pt x="33" y="19"/>
                    </a:cubicBezTo>
                    <a:cubicBezTo>
                      <a:pt x="19" y="15"/>
                      <a:pt x="0" y="0"/>
                      <a:pt x="0" y="0"/>
                    </a:cubicBezTo>
                    <a:cubicBezTo>
                      <a:pt x="0" y="0"/>
                      <a:pt x="18" y="7"/>
                      <a:pt x="29" y="8"/>
                    </a:cubicBezTo>
                    <a:cubicBezTo>
                      <a:pt x="39" y="8"/>
                      <a:pt x="46" y="3"/>
                      <a:pt x="48" y="3"/>
                    </a:cubicBezTo>
                    <a:cubicBezTo>
                      <a:pt x="49" y="3"/>
                      <a:pt x="43" y="10"/>
                      <a:pt x="38" y="10"/>
                    </a:cubicBezTo>
                    <a:cubicBezTo>
                      <a:pt x="33" y="10"/>
                      <a:pt x="42" y="11"/>
                      <a:pt x="47" y="12"/>
                    </a:cubicBezTo>
                    <a:cubicBezTo>
                      <a:pt x="53" y="12"/>
                      <a:pt x="62" y="8"/>
                      <a:pt x="65" y="6"/>
                    </a:cubicBezTo>
                    <a:cubicBezTo>
                      <a:pt x="68" y="4"/>
                      <a:pt x="63" y="11"/>
                      <a:pt x="58" y="13"/>
                    </a:cubicBezTo>
                    <a:cubicBezTo>
                      <a:pt x="54" y="15"/>
                      <a:pt x="47" y="15"/>
                      <a:pt x="53" y="16"/>
                    </a:cubicBezTo>
                    <a:cubicBezTo>
                      <a:pt x="59" y="18"/>
                      <a:pt x="67" y="18"/>
                      <a:pt x="75" y="11"/>
                    </a:cubicBezTo>
                    <a:cubicBezTo>
                      <a:pt x="83" y="1"/>
                      <a:pt x="77" y="11"/>
                      <a:pt x="77"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94" name="Freeform 63"/>
              <p:cNvSpPr>
                <a:spLocks/>
              </p:cNvSpPr>
              <p:nvPr/>
            </p:nvSpPr>
            <p:spPr bwMode="auto">
              <a:xfrm>
                <a:off x="921" y="1937"/>
                <a:ext cx="68" cy="130"/>
              </a:xfrm>
              <a:custGeom>
                <a:avLst/>
                <a:gdLst>
                  <a:gd name="T0" fmla="*/ 14 w 29"/>
                  <a:gd name="T1" fmla="*/ 16 h 55"/>
                  <a:gd name="T2" fmla="*/ 15 w 29"/>
                  <a:gd name="T3" fmla="*/ 39 h 55"/>
                  <a:gd name="T4" fmla="*/ 9 w 29"/>
                  <a:gd name="T5" fmla="*/ 40 h 55"/>
                  <a:gd name="T6" fmla="*/ 1 w 29"/>
                  <a:gd name="T7" fmla="*/ 31 h 55"/>
                  <a:gd name="T8" fmla="*/ 4 w 29"/>
                  <a:gd name="T9" fmla="*/ 32 h 55"/>
                  <a:gd name="T10" fmla="*/ 2 w 29"/>
                  <a:gd name="T11" fmla="*/ 24 h 55"/>
                  <a:gd name="T12" fmla="*/ 8 w 29"/>
                  <a:gd name="T13" fmla="*/ 11 h 55"/>
                  <a:gd name="T14" fmla="*/ 25 w 29"/>
                  <a:gd name="T15" fmla="*/ 2 h 55"/>
                  <a:gd name="T16" fmla="*/ 21 w 29"/>
                  <a:gd name="T17" fmla="*/ 10 h 55"/>
                  <a:gd name="T18" fmla="*/ 27 w 29"/>
                  <a:gd name="T19" fmla="*/ 33 h 55"/>
                  <a:gd name="T20" fmla="*/ 19 w 29"/>
                  <a:gd name="T21" fmla="*/ 40 h 55"/>
                  <a:gd name="T22" fmla="*/ 19 w 29"/>
                  <a:gd name="T23" fmla="*/ 45 h 55"/>
                  <a:gd name="T24" fmla="*/ 14 w 29"/>
                  <a:gd name="T25"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5">
                    <a:moveTo>
                      <a:pt x="14" y="16"/>
                    </a:moveTo>
                    <a:cubicBezTo>
                      <a:pt x="14" y="15"/>
                      <a:pt x="12" y="23"/>
                      <a:pt x="15" y="39"/>
                    </a:cubicBezTo>
                    <a:cubicBezTo>
                      <a:pt x="19" y="55"/>
                      <a:pt x="15" y="38"/>
                      <a:pt x="9" y="40"/>
                    </a:cubicBezTo>
                    <a:cubicBezTo>
                      <a:pt x="3" y="42"/>
                      <a:pt x="0" y="30"/>
                      <a:pt x="1" y="31"/>
                    </a:cubicBezTo>
                    <a:cubicBezTo>
                      <a:pt x="2" y="32"/>
                      <a:pt x="4" y="32"/>
                      <a:pt x="4" y="32"/>
                    </a:cubicBezTo>
                    <a:cubicBezTo>
                      <a:pt x="4" y="32"/>
                      <a:pt x="4" y="32"/>
                      <a:pt x="2" y="24"/>
                    </a:cubicBezTo>
                    <a:cubicBezTo>
                      <a:pt x="0" y="16"/>
                      <a:pt x="3" y="21"/>
                      <a:pt x="8" y="11"/>
                    </a:cubicBezTo>
                    <a:cubicBezTo>
                      <a:pt x="14" y="0"/>
                      <a:pt x="25" y="2"/>
                      <a:pt x="25" y="2"/>
                    </a:cubicBezTo>
                    <a:cubicBezTo>
                      <a:pt x="25" y="2"/>
                      <a:pt x="23" y="3"/>
                      <a:pt x="21" y="10"/>
                    </a:cubicBezTo>
                    <a:cubicBezTo>
                      <a:pt x="19" y="16"/>
                      <a:pt x="26" y="24"/>
                      <a:pt x="27" y="33"/>
                    </a:cubicBezTo>
                    <a:cubicBezTo>
                      <a:pt x="29" y="43"/>
                      <a:pt x="19" y="33"/>
                      <a:pt x="19" y="40"/>
                    </a:cubicBezTo>
                    <a:cubicBezTo>
                      <a:pt x="19" y="47"/>
                      <a:pt x="19" y="47"/>
                      <a:pt x="19" y="45"/>
                    </a:cubicBezTo>
                    <a:lnTo>
                      <a:pt x="14" y="16"/>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95" name="Freeform 64"/>
              <p:cNvSpPr>
                <a:spLocks/>
              </p:cNvSpPr>
              <p:nvPr/>
            </p:nvSpPr>
            <p:spPr bwMode="auto">
              <a:xfrm>
                <a:off x="1100" y="650"/>
                <a:ext cx="182" cy="165"/>
              </a:xfrm>
              <a:custGeom>
                <a:avLst/>
                <a:gdLst>
                  <a:gd name="T0" fmla="*/ 62 w 77"/>
                  <a:gd name="T1" fmla="*/ 66 h 70"/>
                  <a:gd name="T2" fmla="*/ 65 w 77"/>
                  <a:gd name="T3" fmla="*/ 26 h 70"/>
                  <a:gd name="T4" fmla="*/ 25 w 77"/>
                  <a:gd name="T5" fmla="*/ 11 h 70"/>
                  <a:gd name="T6" fmla="*/ 13 w 77"/>
                  <a:gd name="T7" fmla="*/ 49 h 70"/>
                  <a:gd name="T8" fmla="*/ 42 w 77"/>
                  <a:gd name="T9" fmla="*/ 26 h 70"/>
                  <a:gd name="T10" fmla="*/ 42 w 77"/>
                  <a:gd name="T11" fmla="*/ 26 h 70"/>
                  <a:gd name="T12" fmla="*/ 25 w 77"/>
                  <a:gd name="T13" fmla="*/ 60 h 70"/>
                  <a:gd name="T14" fmla="*/ 4 w 77"/>
                  <a:gd name="T15" fmla="*/ 43 h 70"/>
                  <a:gd name="T16" fmla="*/ 9 w 77"/>
                  <a:gd name="T17" fmla="*/ 17 h 70"/>
                  <a:gd name="T18" fmla="*/ 61 w 77"/>
                  <a:gd name="T19" fmla="*/ 15 h 70"/>
                  <a:gd name="T20" fmla="*/ 65 w 77"/>
                  <a:gd name="T21" fmla="*/ 68 h 70"/>
                  <a:gd name="T22" fmla="*/ 62 w 77"/>
                  <a:gd name="T2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70">
                    <a:moveTo>
                      <a:pt x="62" y="66"/>
                    </a:moveTo>
                    <a:cubicBezTo>
                      <a:pt x="70" y="54"/>
                      <a:pt x="72" y="40"/>
                      <a:pt x="65" y="26"/>
                    </a:cubicBezTo>
                    <a:cubicBezTo>
                      <a:pt x="57" y="11"/>
                      <a:pt x="40" y="5"/>
                      <a:pt x="25" y="11"/>
                    </a:cubicBezTo>
                    <a:cubicBezTo>
                      <a:pt x="10" y="16"/>
                      <a:pt x="0" y="35"/>
                      <a:pt x="13" y="49"/>
                    </a:cubicBezTo>
                    <a:cubicBezTo>
                      <a:pt x="28" y="67"/>
                      <a:pt x="61" y="41"/>
                      <a:pt x="42" y="26"/>
                    </a:cubicBezTo>
                    <a:cubicBezTo>
                      <a:pt x="40" y="24"/>
                      <a:pt x="40" y="24"/>
                      <a:pt x="42" y="26"/>
                    </a:cubicBezTo>
                    <a:cubicBezTo>
                      <a:pt x="60" y="40"/>
                      <a:pt x="43" y="61"/>
                      <a:pt x="25" y="60"/>
                    </a:cubicBezTo>
                    <a:cubicBezTo>
                      <a:pt x="15" y="59"/>
                      <a:pt x="7" y="51"/>
                      <a:pt x="4" y="43"/>
                    </a:cubicBezTo>
                    <a:cubicBezTo>
                      <a:pt x="1" y="33"/>
                      <a:pt x="4" y="24"/>
                      <a:pt x="9" y="17"/>
                    </a:cubicBezTo>
                    <a:cubicBezTo>
                      <a:pt x="21" y="2"/>
                      <a:pt x="46" y="0"/>
                      <a:pt x="61" y="15"/>
                    </a:cubicBezTo>
                    <a:cubicBezTo>
                      <a:pt x="77" y="30"/>
                      <a:pt x="77" y="53"/>
                      <a:pt x="65" y="68"/>
                    </a:cubicBezTo>
                    <a:cubicBezTo>
                      <a:pt x="64" y="70"/>
                      <a:pt x="60" y="68"/>
                      <a:pt x="62" y="6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96" name="Freeform 65"/>
              <p:cNvSpPr>
                <a:spLocks/>
              </p:cNvSpPr>
              <p:nvPr/>
            </p:nvSpPr>
            <p:spPr bwMode="auto">
              <a:xfrm>
                <a:off x="1180" y="570"/>
                <a:ext cx="144" cy="397"/>
              </a:xfrm>
              <a:custGeom>
                <a:avLst/>
                <a:gdLst>
                  <a:gd name="T0" fmla="*/ 32 w 61"/>
                  <a:gd name="T1" fmla="*/ 0 h 168"/>
                  <a:gd name="T2" fmla="*/ 56 w 61"/>
                  <a:gd name="T3" fmla="*/ 42 h 168"/>
                  <a:gd name="T4" fmla="*/ 41 w 61"/>
                  <a:gd name="T5" fmla="*/ 84 h 168"/>
                  <a:gd name="T6" fmla="*/ 24 w 61"/>
                  <a:gd name="T7" fmla="*/ 167 h 168"/>
                  <a:gd name="T8" fmla="*/ 28 w 61"/>
                  <a:gd name="T9" fmla="*/ 168 h 168"/>
                  <a:gd name="T10" fmla="*/ 43 w 61"/>
                  <a:gd name="T11" fmla="*/ 87 h 168"/>
                  <a:gd name="T12" fmla="*/ 61 w 61"/>
                  <a:gd name="T13" fmla="*/ 46 h 168"/>
                  <a:gd name="T14" fmla="*/ 36 w 61"/>
                  <a:gd name="T15" fmla="*/ 1 h 168"/>
                  <a:gd name="T16" fmla="*/ 32 w 61"/>
                  <a:gd name="T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68">
                    <a:moveTo>
                      <a:pt x="32" y="0"/>
                    </a:moveTo>
                    <a:cubicBezTo>
                      <a:pt x="49" y="10"/>
                      <a:pt x="55" y="27"/>
                      <a:pt x="56" y="42"/>
                    </a:cubicBezTo>
                    <a:cubicBezTo>
                      <a:pt x="58" y="60"/>
                      <a:pt x="50" y="73"/>
                      <a:pt x="41" y="84"/>
                    </a:cubicBezTo>
                    <a:cubicBezTo>
                      <a:pt x="25" y="102"/>
                      <a:pt x="0" y="130"/>
                      <a:pt x="24" y="167"/>
                    </a:cubicBezTo>
                    <a:cubicBezTo>
                      <a:pt x="24" y="168"/>
                      <a:pt x="27" y="168"/>
                      <a:pt x="28" y="168"/>
                    </a:cubicBezTo>
                    <a:cubicBezTo>
                      <a:pt x="5" y="133"/>
                      <a:pt x="28" y="105"/>
                      <a:pt x="43" y="87"/>
                    </a:cubicBezTo>
                    <a:cubicBezTo>
                      <a:pt x="53" y="76"/>
                      <a:pt x="61" y="64"/>
                      <a:pt x="61" y="46"/>
                    </a:cubicBezTo>
                    <a:cubicBezTo>
                      <a:pt x="60" y="31"/>
                      <a:pt x="53" y="12"/>
                      <a:pt x="36" y="1"/>
                    </a:cubicBezTo>
                    <a:cubicBezTo>
                      <a:pt x="35" y="1"/>
                      <a:pt x="33" y="1"/>
                      <a:pt x="3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97" name="Freeform 66"/>
              <p:cNvSpPr>
                <a:spLocks/>
              </p:cNvSpPr>
              <p:nvPr/>
            </p:nvSpPr>
            <p:spPr bwMode="auto">
              <a:xfrm>
                <a:off x="1213" y="811"/>
                <a:ext cx="239" cy="274"/>
              </a:xfrm>
              <a:custGeom>
                <a:avLst/>
                <a:gdLst>
                  <a:gd name="T0" fmla="*/ 64 w 101"/>
                  <a:gd name="T1" fmla="*/ 115 h 116"/>
                  <a:gd name="T2" fmla="*/ 98 w 101"/>
                  <a:gd name="T3" fmla="*/ 51 h 116"/>
                  <a:gd name="T4" fmla="*/ 49 w 101"/>
                  <a:gd name="T5" fmla="*/ 1 h 116"/>
                  <a:gd name="T6" fmla="*/ 3 w 101"/>
                  <a:gd name="T7" fmla="*/ 49 h 116"/>
                  <a:gd name="T8" fmla="*/ 23 w 101"/>
                  <a:gd name="T9" fmla="*/ 78 h 116"/>
                  <a:gd name="T10" fmla="*/ 57 w 101"/>
                  <a:gd name="T11" fmla="*/ 73 h 116"/>
                  <a:gd name="T12" fmla="*/ 63 w 101"/>
                  <a:gd name="T13" fmla="*/ 40 h 116"/>
                  <a:gd name="T14" fmla="*/ 59 w 101"/>
                  <a:gd name="T15" fmla="*/ 42 h 116"/>
                  <a:gd name="T16" fmla="*/ 45 w 101"/>
                  <a:gd name="T17" fmla="*/ 76 h 116"/>
                  <a:gd name="T18" fmla="*/ 11 w 101"/>
                  <a:gd name="T19" fmla="*/ 62 h 116"/>
                  <a:gd name="T20" fmla="*/ 11 w 101"/>
                  <a:gd name="T21" fmla="*/ 25 h 116"/>
                  <a:gd name="T22" fmla="*/ 43 w 101"/>
                  <a:gd name="T23" fmla="*/ 5 h 116"/>
                  <a:gd name="T24" fmla="*/ 94 w 101"/>
                  <a:gd name="T25" fmla="*/ 48 h 116"/>
                  <a:gd name="T26" fmla="*/ 64 w 101"/>
                  <a:gd name="T27" fmla="*/ 115 h 116"/>
                  <a:gd name="T28" fmla="*/ 64 w 101"/>
                  <a:gd name="T29"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16">
                    <a:moveTo>
                      <a:pt x="64" y="115"/>
                    </a:moveTo>
                    <a:cubicBezTo>
                      <a:pt x="87" y="103"/>
                      <a:pt x="101" y="77"/>
                      <a:pt x="98" y="51"/>
                    </a:cubicBezTo>
                    <a:cubicBezTo>
                      <a:pt x="95" y="24"/>
                      <a:pt x="77" y="2"/>
                      <a:pt x="49" y="1"/>
                    </a:cubicBezTo>
                    <a:cubicBezTo>
                      <a:pt x="23" y="0"/>
                      <a:pt x="0" y="22"/>
                      <a:pt x="3" y="49"/>
                    </a:cubicBezTo>
                    <a:cubicBezTo>
                      <a:pt x="5" y="61"/>
                      <a:pt x="11" y="73"/>
                      <a:pt x="23" y="78"/>
                    </a:cubicBezTo>
                    <a:cubicBezTo>
                      <a:pt x="34" y="83"/>
                      <a:pt x="47" y="81"/>
                      <a:pt x="57" y="73"/>
                    </a:cubicBezTo>
                    <a:cubicBezTo>
                      <a:pt x="66" y="65"/>
                      <a:pt x="67" y="51"/>
                      <a:pt x="63" y="40"/>
                    </a:cubicBezTo>
                    <a:cubicBezTo>
                      <a:pt x="62" y="38"/>
                      <a:pt x="58" y="40"/>
                      <a:pt x="59" y="42"/>
                    </a:cubicBezTo>
                    <a:cubicBezTo>
                      <a:pt x="65" y="56"/>
                      <a:pt x="59" y="71"/>
                      <a:pt x="45" y="76"/>
                    </a:cubicBezTo>
                    <a:cubicBezTo>
                      <a:pt x="32" y="80"/>
                      <a:pt x="18" y="73"/>
                      <a:pt x="11" y="62"/>
                    </a:cubicBezTo>
                    <a:cubicBezTo>
                      <a:pt x="5" y="51"/>
                      <a:pt x="6" y="36"/>
                      <a:pt x="11" y="25"/>
                    </a:cubicBezTo>
                    <a:cubicBezTo>
                      <a:pt x="18" y="13"/>
                      <a:pt x="30" y="7"/>
                      <a:pt x="43" y="5"/>
                    </a:cubicBezTo>
                    <a:cubicBezTo>
                      <a:pt x="70" y="1"/>
                      <a:pt x="90" y="23"/>
                      <a:pt x="94" y="48"/>
                    </a:cubicBezTo>
                    <a:cubicBezTo>
                      <a:pt x="98" y="74"/>
                      <a:pt x="86" y="103"/>
                      <a:pt x="64" y="115"/>
                    </a:cubicBezTo>
                    <a:cubicBezTo>
                      <a:pt x="62" y="116"/>
                      <a:pt x="62" y="116"/>
                      <a:pt x="64" y="11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98" name="Freeform 67"/>
              <p:cNvSpPr>
                <a:spLocks/>
              </p:cNvSpPr>
              <p:nvPr/>
            </p:nvSpPr>
            <p:spPr bwMode="auto">
              <a:xfrm>
                <a:off x="1388" y="636"/>
                <a:ext cx="234" cy="458"/>
              </a:xfrm>
              <a:custGeom>
                <a:avLst/>
                <a:gdLst>
                  <a:gd name="T0" fmla="*/ 99 w 99"/>
                  <a:gd name="T1" fmla="*/ 2 h 194"/>
                  <a:gd name="T2" fmla="*/ 48 w 99"/>
                  <a:gd name="T3" fmla="*/ 30 h 194"/>
                  <a:gd name="T4" fmla="*/ 37 w 99"/>
                  <a:gd name="T5" fmla="*/ 88 h 194"/>
                  <a:gd name="T6" fmla="*/ 1 w 99"/>
                  <a:gd name="T7" fmla="*/ 194 h 194"/>
                  <a:gd name="T8" fmla="*/ 1 w 99"/>
                  <a:gd name="T9" fmla="*/ 194 h 194"/>
                  <a:gd name="T10" fmla="*/ 32 w 99"/>
                  <a:gd name="T11" fmla="*/ 91 h 194"/>
                  <a:gd name="T12" fmla="*/ 41 w 99"/>
                  <a:gd name="T13" fmla="*/ 31 h 194"/>
                  <a:gd name="T14" fmla="*/ 99 w 99"/>
                  <a:gd name="T15" fmla="*/ 2 h 194"/>
                  <a:gd name="T16" fmla="*/ 99 w 99"/>
                  <a:gd name="T17"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94">
                    <a:moveTo>
                      <a:pt x="99" y="2"/>
                    </a:moveTo>
                    <a:cubicBezTo>
                      <a:pt x="76" y="0"/>
                      <a:pt x="59" y="15"/>
                      <a:pt x="48" y="30"/>
                    </a:cubicBezTo>
                    <a:cubicBezTo>
                      <a:pt x="34" y="48"/>
                      <a:pt x="34" y="69"/>
                      <a:pt x="37" y="88"/>
                    </a:cubicBezTo>
                    <a:cubicBezTo>
                      <a:pt x="41" y="121"/>
                      <a:pt x="49" y="171"/>
                      <a:pt x="1" y="194"/>
                    </a:cubicBezTo>
                    <a:cubicBezTo>
                      <a:pt x="0" y="194"/>
                      <a:pt x="2" y="193"/>
                      <a:pt x="1" y="194"/>
                    </a:cubicBezTo>
                    <a:cubicBezTo>
                      <a:pt x="47" y="172"/>
                      <a:pt x="37" y="122"/>
                      <a:pt x="32" y="91"/>
                    </a:cubicBezTo>
                    <a:cubicBezTo>
                      <a:pt x="29" y="70"/>
                      <a:pt x="29" y="51"/>
                      <a:pt x="41" y="31"/>
                    </a:cubicBezTo>
                    <a:cubicBezTo>
                      <a:pt x="51" y="15"/>
                      <a:pt x="75" y="0"/>
                      <a:pt x="99" y="2"/>
                    </a:cubicBezTo>
                    <a:cubicBezTo>
                      <a:pt x="99" y="2"/>
                      <a:pt x="99" y="2"/>
                      <a:pt x="9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99" name="Freeform 68"/>
              <p:cNvSpPr>
                <a:spLocks/>
              </p:cNvSpPr>
              <p:nvPr/>
            </p:nvSpPr>
            <p:spPr bwMode="auto">
              <a:xfrm>
                <a:off x="1343" y="1018"/>
                <a:ext cx="331" cy="282"/>
              </a:xfrm>
              <a:custGeom>
                <a:avLst/>
                <a:gdLst>
                  <a:gd name="T0" fmla="*/ 4 w 140"/>
                  <a:gd name="T1" fmla="*/ 59 h 119"/>
                  <a:gd name="T2" fmla="*/ 67 w 140"/>
                  <a:gd name="T3" fmla="*/ 7 h 119"/>
                  <a:gd name="T4" fmla="*/ 131 w 140"/>
                  <a:gd name="T5" fmla="*/ 57 h 119"/>
                  <a:gd name="T6" fmla="*/ 74 w 140"/>
                  <a:gd name="T7" fmla="*/ 108 h 119"/>
                  <a:gd name="T8" fmla="*/ 50 w 140"/>
                  <a:gd name="T9" fmla="*/ 72 h 119"/>
                  <a:gd name="T10" fmla="*/ 84 w 140"/>
                  <a:gd name="T11" fmla="*/ 46 h 119"/>
                  <a:gd name="T12" fmla="*/ 86 w 140"/>
                  <a:gd name="T13" fmla="*/ 43 h 119"/>
                  <a:gd name="T14" fmla="*/ 53 w 140"/>
                  <a:gd name="T15" fmla="*/ 54 h 119"/>
                  <a:gd name="T16" fmla="*/ 49 w 140"/>
                  <a:gd name="T17" fmla="*/ 90 h 119"/>
                  <a:gd name="T18" fmla="*/ 116 w 140"/>
                  <a:gd name="T19" fmla="*/ 104 h 119"/>
                  <a:gd name="T20" fmla="*/ 127 w 140"/>
                  <a:gd name="T21" fmla="*/ 33 h 119"/>
                  <a:gd name="T22" fmla="*/ 57 w 140"/>
                  <a:gd name="T23" fmla="*/ 5 h 119"/>
                  <a:gd name="T24" fmla="*/ 1 w 140"/>
                  <a:gd name="T25" fmla="*/ 58 h 119"/>
                  <a:gd name="T26" fmla="*/ 4 w 140"/>
                  <a:gd name="T27" fmla="*/ 5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19">
                    <a:moveTo>
                      <a:pt x="4" y="59"/>
                    </a:moveTo>
                    <a:cubicBezTo>
                      <a:pt x="12" y="30"/>
                      <a:pt x="37" y="10"/>
                      <a:pt x="67" y="7"/>
                    </a:cubicBezTo>
                    <a:cubicBezTo>
                      <a:pt x="99" y="5"/>
                      <a:pt x="127" y="25"/>
                      <a:pt x="131" y="57"/>
                    </a:cubicBezTo>
                    <a:cubicBezTo>
                      <a:pt x="136" y="89"/>
                      <a:pt x="106" y="117"/>
                      <a:pt x="74" y="108"/>
                    </a:cubicBezTo>
                    <a:cubicBezTo>
                      <a:pt x="59" y="103"/>
                      <a:pt x="49" y="88"/>
                      <a:pt x="50" y="72"/>
                    </a:cubicBezTo>
                    <a:cubicBezTo>
                      <a:pt x="50" y="54"/>
                      <a:pt x="67" y="42"/>
                      <a:pt x="84" y="46"/>
                    </a:cubicBezTo>
                    <a:cubicBezTo>
                      <a:pt x="87" y="47"/>
                      <a:pt x="88" y="43"/>
                      <a:pt x="86" y="43"/>
                    </a:cubicBezTo>
                    <a:cubicBezTo>
                      <a:pt x="74" y="40"/>
                      <a:pt x="60" y="44"/>
                      <a:pt x="53" y="54"/>
                    </a:cubicBezTo>
                    <a:cubicBezTo>
                      <a:pt x="45" y="64"/>
                      <a:pt x="44" y="78"/>
                      <a:pt x="49" y="90"/>
                    </a:cubicBezTo>
                    <a:cubicBezTo>
                      <a:pt x="60" y="116"/>
                      <a:pt x="95" y="119"/>
                      <a:pt x="116" y="104"/>
                    </a:cubicBezTo>
                    <a:cubicBezTo>
                      <a:pt x="138" y="88"/>
                      <a:pt x="140" y="56"/>
                      <a:pt x="127" y="33"/>
                    </a:cubicBezTo>
                    <a:cubicBezTo>
                      <a:pt x="113" y="8"/>
                      <a:pt x="83" y="0"/>
                      <a:pt x="57" y="5"/>
                    </a:cubicBezTo>
                    <a:cubicBezTo>
                      <a:pt x="30" y="10"/>
                      <a:pt x="8" y="32"/>
                      <a:pt x="1" y="58"/>
                    </a:cubicBezTo>
                    <a:cubicBezTo>
                      <a:pt x="0" y="60"/>
                      <a:pt x="4" y="62"/>
                      <a:pt x="4" y="5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00" name="Freeform 69"/>
              <p:cNvSpPr>
                <a:spLocks/>
              </p:cNvSpPr>
              <p:nvPr/>
            </p:nvSpPr>
            <p:spPr bwMode="auto">
              <a:xfrm>
                <a:off x="1398" y="641"/>
                <a:ext cx="75" cy="163"/>
              </a:xfrm>
              <a:custGeom>
                <a:avLst/>
                <a:gdLst>
                  <a:gd name="T0" fmla="*/ 28 w 32"/>
                  <a:gd name="T1" fmla="*/ 32 h 69"/>
                  <a:gd name="T2" fmla="*/ 22 w 32"/>
                  <a:gd name="T3" fmla="*/ 17 h 69"/>
                  <a:gd name="T4" fmla="*/ 19 w 32"/>
                  <a:gd name="T5" fmla="*/ 21 h 69"/>
                  <a:gd name="T6" fmla="*/ 15 w 32"/>
                  <a:gd name="T7" fmla="*/ 11 h 69"/>
                  <a:gd name="T8" fmla="*/ 11 w 32"/>
                  <a:gd name="T9" fmla="*/ 16 h 69"/>
                  <a:gd name="T10" fmla="*/ 3 w 32"/>
                  <a:gd name="T11" fmla="*/ 6 h 69"/>
                  <a:gd name="T12" fmla="*/ 9 w 32"/>
                  <a:gd name="T13" fmla="*/ 4 h 69"/>
                  <a:gd name="T14" fmla="*/ 4 w 32"/>
                  <a:gd name="T15" fmla="*/ 1 h 69"/>
                  <a:gd name="T16" fmla="*/ 0 w 32"/>
                  <a:gd name="T17" fmla="*/ 8 h 69"/>
                  <a:gd name="T18" fmla="*/ 3 w 32"/>
                  <a:gd name="T19" fmla="*/ 16 h 69"/>
                  <a:gd name="T20" fmla="*/ 5 w 32"/>
                  <a:gd name="T21" fmla="*/ 24 h 69"/>
                  <a:gd name="T22" fmla="*/ 1 w 32"/>
                  <a:gd name="T23" fmla="*/ 23 h 69"/>
                  <a:gd name="T24" fmla="*/ 3 w 32"/>
                  <a:gd name="T25" fmla="*/ 28 h 69"/>
                  <a:gd name="T26" fmla="*/ 7 w 32"/>
                  <a:gd name="T27" fmla="*/ 33 h 69"/>
                  <a:gd name="T28" fmla="*/ 4 w 32"/>
                  <a:gd name="T29" fmla="*/ 34 h 69"/>
                  <a:gd name="T30" fmla="*/ 5 w 32"/>
                  <a:gd name="T31" fmla="*/ 39 h 69"/>
                  <a:gd name="T32" fmla="*/ 24 w 32"/>
                  <a:gd name="T33" fmla="*/ 60 h 69"/>
                  <a:gd name="T34" fmla="*/ 26 w 32"/>
                  <a:gd name="T35" fmla="*/ 68 h 69"/>
                  <a:gd name="T36" fmla="*/ 24 w 32"/>
                  <a:gd name="T37" fmla="*/ 60 h 69"/>
                  <a:gd name="T38" fmla="*/ 27 w 32"/>
                  <a:gd name="T39" fmla="*/ 41 h 69"/>
                  <a:gd name="T40" fmla="*/ 28 w 32"/>
                  <a:gd name="T41"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9">
                    <a:moveTo>
                      <a:pt x="28" y="32"/>
                    </a:moveTo>
                    <a:cubicBezTo>
                      <a:pt x="23" y="35"/>
                      <a:pt x="24" y="18"/>
                      <a:pt x="22" y="17"/>
                    </a:cubicBezTo>
                    <a:cubicBezTo>
                      <a:pt x="20" y="16"/>
                      <a:pt x="19" y="21"/>
                      <a:pt x="19" y="21"/>
                    </a:cubicBezTo>
                    <a:cubicBezTo>
                      <a:pt x="19" y="21"/>
                      <a:pt x="17" y="12"/>
                      <a:pt x="15" y="11"/>
                    </a:cubicBezTo>
                    <a:cubicBezTo>
                      <a:pt x="12" y="10"/>
                      <a:pt x="11" y="15"/>
                      <a:pt x="11" y="16"/>
                    </a:cubicBezTo>
                    <a:cubicBezTo>
                      <a:pt x="11" y="17"/>
                      <a:pt x="2" y="11"/>
                      <a:pt x="3" y="6"/>
                    </a:cubicBezTo>
                    <a:cubicBezTo>
                      <a:pt x="4" y="0"/>
                      <a:pt x="9" y="4"/>
                      <a:pt x="9" y="4"/>
                    </a:cubicBezTo>
                    <a:cubicBezTo>
                      <a:pt x="9" y="4"/>
                      <a:pt x="7" y="0"/>
                      <a:pt x="4" y="1"/>
                    </a:cubicBezTo>
                    <a:cubicBezTo>
                      <a:pt x="1" y="2"/>
                      <a:pt x="0" y="5"/>
                      <a:pt x="0" y="8"/>
                    </a:cubicBezTo>
                    <a:cubicBezTo>
                      <a:pt x="0" y="10"/>
                      <a:pt x="1" y="12"/>
                      <a:pt x="3" y="16"/>
                    </a:cubicBezTo>
                    <a:cubicBezTo>
                      <a:pt x="5" y="20"/>
                      <a:pt x="5" y="24"/>
                      <a:pt x="5" y="24"/>
                    </a:cubicBezTo>
                    <a:cubicBezTo>
                      <a:pt x="5" y="24"/>
                      <a:pt x="2" y="22"/>
                      <a:pt x="1" y="23"/>
                    </a:cubicBezTo>
                    <a:cubicBezTo>
                      <a:pt x="0" y="25"/>
                      <a:pt x="0" y="26"/>
                      <a:pt x="3" y="28"/>
                    </a:cubicBezTo>
                    <a:cubicBezTo>
                      <a:pt x="5" y="30"/>
                      <a:pt x="7" y="33"/>
                      <a:pt x="7" y="33"/>
                    </a:cubicBezTo>
                    <a:cubicBezTo>
                      <a:pt x="7" y="33"/>
                      <a:pt x="4" y="33"/>
                      <a:pt x="4" y="34"/>
                    </a:cubicBezTo>
                    <a:cubicBezTo>
                      <a:pt x="3" y="36"/>
                      <a:pt x="3" y="37"/>
                      <a:pt x="5" y="39"/>
                    </a:cubicBezTo>
                    <a:cubicBezTo>
                      <a:pt x="8" y="40"/>
                      <a:pt x="20" y="50"/>
                      <a:pt x="24" y="60"/>
                    </a:cubicBezTo>
                    <a:cubicBezTo>
                      <a:pt x="28" y="69"/>
                      <a:pt x="26" y="68"/>
                      <a:pt x="26" y="68"/>
                    </a:cubicBezTo>
                    <a:cubicBezTo>
                      <a:pt x="24" y="60"/>
                      <a:pt x="24" y="60"/>
                      <a:pt x="24" y="60"/>
                    </a:cubicBezTo>
                    <a:cubicBezTo>
                      <a:pt x="24" y="59"/>
                      <a:pt x="21" y="47"/>
                      <a:pt x="27" y="41"/>
                    </a:cubicBezTo>
                    <a:cubicBezTo>
                      <a:pt x="32" y="35"/>
                      <a:pt x="28" y="32"/>
                      <a:pt x="28" y="3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01" name="Freeform 70"/>
              <p:cNvSpPr>
                <a:spLocks/>
              </p:cNvSpPr>
              <p:nvPr/>
            </p:nvSpPr>
            <p:spPr bwMode="auto">
              <a:xfrm>
                <a:off x="1466" y="752"/>
                <a:ext cx="109" cy="85"/>
              </a:xfrm>
              <a:custGeom>
                <a:avLst/>
                <a:gdLst>
                  <a:gd name="T0" fmla="*/ 11 w 46"/>
                  <a:gd name="T1" fmla="*/ 25 h 36"/>
                  <a:gd name="T2" fmla="*/ 30 w 46"/>
                  <a:gd name="T3" fmla="*/ 29 h 36"/>
                  <a:gd name="T4" fmla="*/ 27 w 46"/>
                  <a:gd name="T5" fmla="*/ 27 h 36"/>
                  <a:gd name="T6" fmla="*/ 36 w 46"/>
                  <a:gd name="T7" fmla="*/ 22 h 36"/>
                  <a:gd name="T8" fmla="*/ 35 w 46"/>
                  <a:gd name="T9" fmla="*/ 14 h 36"/>
                  <a:gd name="T10" fmla="*/ 46 w 46"/>
                  <a:gd name="T11" fmla="*/ 3 h 36"/>
                  <a:gd name="T12" fmla="*/ 35 w 46"/>
                  <a:gd name="T13" fmla="*/ 5 h 36"/>
                  <a:gd name="T14" fmla="*/ 30 w 46"/>
                  <a:gd name="T15" fmla="*/ 7 h 36"/>
                  <a:gd name="T16" fmla="*/ 29 w 46"/>
                  <a:gd name="T17" fmla="*/ 3 h 36"/>
                  <a:gd name="T18" fmla="*/ 23 w 46"/>
                  <a:gd name="T19" fmla="*/ 3 h 36"/>
                  <a:gd name="T20" fmla="*/ 19 w 46"/>
                  <a:gd name="T21" fmla="*/ 6 h 36"/>
                  <a:gd name="T22" fmla="*/ 15 w 46"/>
                  <a:gd name="T23" fmla="*/ 0 h 36"/>
                  <a:gd name="T24" fmla="*/ 7 w 46"/>
                  <a:gd name="T25" fmla="*/ 14 h 36"/>
                  <a:gd name="T26" fmla="*/ 8 w 46"/>
                  <a:gd name="T27" fmla="*/ 21 h 36"/>
                  <a:gd name="T28" fmla="*/ 0 w 46"/>
                  <a:gd name="T29" fmla="*/ 21 h 36"/>
                  <a:gd name="T30" fmla="*/ 11 w 46"/>
                  <a:gd name="T31" fmla="*/ 26 h 36"/>
                  <a:gd name="T32" fmla="*/ 11 w 46"/>
                  <a:gd name="T3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36">
                    <a:moveTo>
                      <a:pt x="11" y="25"/>
                    </a:moveTo>
                    <a:cubicBezTo>
                      <a:pt x="12" y="34"/>
                      <a:pt x="24" y="36"/>
                      <a:pt x="30" y="29"/>
                    </a:cubicBezTo>
                    <a:cubicBezTo>
                      <a:pt x="29" y="28"/>
                      <a:pt x="28" y="28"/>
                      <a:pt x="27" y="27"/>
                    </a:cubicBezTo>
                    <a:cubicBezTo>
                      <a:pt x="29" y="25"/>
                      <a:pt x="33" y="25"/>
                      <a:pt x="36" y="22"/>
                    </a:cubicBezTo>
                    <a:cubicBezTo>
                      <a:pt x="38" y="19"/>
                      <a:pt x="39" y="16"/>
                      <a:pt x="35" y="14"/>
                    </a:cubicBezTo>
                    <a:cubicBezTo>
                      <a:pt x="36" y="11"/>
                      <a:pt x="42" y="4"/>
                      <a:pt x="46" y="3"/>
                    </a:cubicBezTo>
                    <a:cubicBezTo>
                      <a:pt x="43" y="3"/>
                      <a:pt x="38" y="4"/>
                      <a:pt x="35" y="5"/>
                    </a:cubicBezTo>
                    <a:cubicBezTo>
                      <a:pt x="33" y="5"/>
                      <a:pt x="31" y="7"/>
                      <a:pt x="30" y="7"/>
                    </a:cubicBezTo>
                    <a:cubicBezTo>
                      <a:pt x="29" y="6"/>
                      <a:pt x="30" y="4"/>
                      <a:pt x="29" y="3"/>
                    </a:cubicBezTo>
                    <a:cubicBezTo>
                      <a:pt x="28" y="3"/>
                      <a:pt x="24" y="3"/>
                      <a:pt x="23" y="3"/>
                    </a:cubicBezTo>
                    <a:cubicBezTo>
                      <a:pt x="21" y="4"/>
                      <a:pt x="20" y="5"/>
                      <a:pt x="19" y="6"/>
                    </a:cubicBezTo>
                    <a:cubicBezTo>
                      <a:pt x="14" y="7"/>
                      <a:pt x="18" y="1"/>
                      <a:pt x="15" y="0"/>
                    </a:cubicBezTo>
                    <a:cubicBezTo>
                      <a:pt x="10" y="5"/>
                      <a:pt x="6" y="7"/>
                      <a:pt x="7" y="14"/>
                    </a:cubicBezTo>
                    <a:cubicBezTo>
                      <a:pt x="7" y="16"/>
                      <a:pt x="10" y="20"/>
                      <a:pt x="8" y="21"/>
                    </a:cubicBezTo>
                    <a:cubicBezTo>
                      <a:pt x="6" y="22"/>
                      <a:pt x="1" y="21"/>
                      <a:pt x="0" y="21"/>
                    </a:cubicBezTo>
                    <a:cubicBezTo>
                      <a:pt x="2" y="25"/>
                      <a:pt x="13" y="18"/>
                      <a:pt x="11" y="26"/>
                    </a:cubicBezTo>
                    <a:lnTo>
                      <a:pt x="11" y="25"/>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02" name="Freeform 71"/>
              <p:cNvSpPr>
                <a:spLocks/>
              </p:cNvSpPr>
              <p:nvPr/>
            </p:nvSpPr>
            <p:spPr bwMode="auto">
              <a:xfrm>
                <a:off x="1683" y="808"/>
                <a:ext cx="88" cy="118"/>
              </a:xfrm>
              <a:custGeom>
                <a:avLst/>
                <a:gdLst>
                  <a:gd name="T0" fmla="*/ 22 w 37"/>
                  <a:gd name="T1" fmla="*/ 40 h 50"/>
                  <a:gd name="T2" fmla="*/ 33 w 37"/>
                  <a:gd name="T3" fmla="*/ 24 h 50"/>
                  <a:gd name="T4" fmla="*/ 30 w 37"/>
                  <a:gd name="T5" fmla="*/ 26 h 50"/>
                  <a:gd name="T6" fmla="*/ 28 w 37"/>
                  <a:gd name="T7" fmla="*/ 16 h 50"/>
                  <a:gd name="T8" fmla="*/ 20 w 37"/>
                  <a:gd name="T9" fmla="*/ 14 h 50"/>
                  <a:gd name="T10" fmla="*/ 14 w 37"/>
                  <a:gd name="T11" fmla="*/ 0 h 50"/>
                  <a:gd name="T12" fmla="*/ 12 w 37"/>
                  <a:gd name="T13" fmla="*/ 11 h 50"/>
                  <a:gd name="T14" fmla="*/ 12 w 37"/>
                  <a:gd name="T15" fmla="*/ 16 h 50"/>
                  <a:gd name="T16" fmla="*/ 8 w 37"/>
                  <a:gd name="T17" fmla="*/ 16 h 50"/>
                  <a:gd name="T18" fmla="*/ 6 w 37"/>
                  <a:gd name="T19" fmla="*/ 21 h 50"/>
                  <a:gd name="T20" fmla="*/ 7 w 37"/>
                  <a:gd name="T21" fmla="*/ 26 h 50"/>
                  <a:gd name="T22" fmla="*/ 0 w 37"/>
                  <a:gd name="T23" fmla="*/ 28 h 50"/>
                  <a:gd name="T24" fmla="*/ 10 w 37"/>
                  <a:gd name="T25" fmla="*/ 40 h 50"/>
                  <a:gd name="T26" fmla="*/ 17 w 37"/>
                  <a:gd name="T27" fmla="*/ 42 h 50"/>
                  <a:gd name="T28" fmla="*/ 15 w 37"/>
                  <a:gd name="T29" fmla="*/ 50 h 50"/>
                  <a:gd name="T30" fmla="*/ 23 w 37"/>
                  <a:gd name="T31" fmla="*/ 40 h 50"/>
                  <a:gd name="T32" fmla="*/ 22 w 37"/>
                  <a:gd name="T33"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0">
                    <a:moveTo>
                      <a:pt x="22" y="40"/>
                    </a:moveTo>
                    <a:cubicBezTo>
                      <a:pt x="31" y="42"/>
                      <a:pt x="37" y="32"/>
                      <a:pt x="33" y="24"/>
                    </a:cubicBezTo>
                    <a:cubicBezTo>
                      <a:pt x="32" y="25"/>
                      <a:pt x="31" y="25"/>
                      <a:pt x="30" y="26"/>
                    </a:cubicBezTo>
                    <a:cubicBezTo>
                      <a:pt x="28" y="23"/>
                      <a:pt x="30" y="19"/>
                      <a:pt x="28" y="16"/>
                    </a:cubicBezTo>
                    <a:cubicBezTo>
                      <a:pt x="26" y="13"/>
                      <a:pt x="24" y="11"/>
                      <a:pt x="20" y="14"/>
                    </a:cubicBezTo>
                    <a:cubicBezTo>
                      <a:pt x="18" y="12"/>
                      <a:pt x="13" y="4"/>
                      <a:pt x="14" y="0"/>
                    </a:cubicBezTo>
                    <a:cubicBezTo>
                      <a:pt x="12" y="3"/>
                      <a:pt x="12" y="8"/>
                      <a:pt x="12" y="11"/>
                    </a:cubicBezTo>
                    <a:cubicBezTo>
                      <a:pt x="12" y="12"/>
                      <a:pt x="13" y="15"/>
                      <a:pt x="12" y="16"/>
                    </a:cubicBezTo>
                    <a:cubicBezTo>
                      <a:pt x="10" y="17"/>
                      <a:pt x="9" y="15"/>
                      <a:pt x="8" y="16"/>
                    </a:cubicBezTo>
                    <a:cubicBezTo>
                      <a:pt x="7" y="17"/>
                      <a:pt x="6" y="20"/>
                      <a:pt x="6" y="21"/>
                    </a:cubicBezTo>
                    <a:cubicBezTo>
                      <a:pt x="6" y="23"/>
                      <a:pt x="7" y="24"/>
                      <a:pt x="7" y="26"/>
                    </a:cubicBezTo>
                    <a:cubicBezTo>
                      <a:pt x="7" y="31"/>
                      <a:pt x="2" y="25"/>
                      <a:pt x="0" y="28"/>
                    </a:cubicBezTo>
                    <a:cubicBezTo>
                      <a:pt x="3" y="34"/>
                      <a:pt x="3" y="39"/>
                      <a:pt x="10" y="40"/>
                    </a:cubicBezTo>
                    <a:cubicBezTo>
                      <a:pt x="13" y="41"/>
                      <a:pt x="17" y="39"/>
                      <a:pt x="17" y="42"/>
                    </a:cubicBezTo>
                    <a:cubicBezTo>
                      <a:pt x="17" y="44"/>
                      <a:pt x="15" y="48"/>
                      <a:pt x="15" y="50"/>
                    </a:cubicBezTo>
                    <a:cubicBezTo>
                      <a:pt x="19" y="49"/>
                      <a:pt x="16" y="36"/>
                      <a:pt x="23" y="40"/>
                    </a:cubicBezTo>
                    <a:lnTo>
                      <a:pt x="22" y="40"/>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03" name="Freeform 72"/>
              <p:cNvSpPr>
                <a:spLocks/>
              </p:cNvSpPr>
              <p:nvPr/>
            </p:nvSpPr>
            <p:spPr bwMode="auto">
              <a:xfrm>
                <a:off x="1790" y="945"/>
                <a:ext cx="156" cy="64"/>
              </a:xfrm>
              <a:custGeom>
                <a:avLst/>
                <a:gdLst>
                  <a:gd name="T0" fmla="*/ 26 w 66"/>
                  <a:gd name="T1" fmla="*/ 25 h 27"/>
                  <a:gd name="T2" fmla="*/ 40 w 66"/>
                  <a:gd name="T3" fmla="*/ 26 h 27"/>
                  <a:gd name="T4" fmla="*/ 40 w 66"/>
                  <a:gd name="T5" fmla="*/ 22 h 27"/>
                  <a:gd name="T6" fmla="*/ 50 w 66"/>
                  <a:gd name="T7" fmla="*/ 22 h 27"/>
                  <a:gd name="T8" fmla="*/ 49 w 66"/>
                  <a:gd name="T9" fmla="*/ 17 h 27"/>
                  <a:gd name="T10" fmla="*/ 62 w 66"/>
                  <a:gd name="T11" fmla="*/ 14 h 27"/>
                  <a:gd name="T12" fmla="*/ 59 w 66"/>
                  <a:gd name="T13" fmla="*/ 20 h 27"/>
                  <a:gd name="T14" fmla="*/ 65 w 66"/>
                  <a:gd name="T15" fmla="*/ 17 h 27"/>
                  <a:gd name="T16" fmla="*/ 63 w 66"/>
                  <a:gd name="T17" fmla="*/ 11 h 27"/>
                  <a:gd name="T18" fmla="*/ 55 w 66"/>
                  <a:gd name="T19" fmla="*/ 10 h 27"/>
                  <a:gd name="T20" fmla="*/ 48 w 66"/>
                  <a:gd name="T21" fmla="*/ 8 h 27"/>
                  <a:gd name="T22" fmla="*/ 51 w 66"/>
                  <a:gd name="T23" fmla="*/ 4 h 27"/>
                  <a:gd name="T24" fmla="*/ 47 w 66"/>
                  <a:gd name="T25" fmla="*/ 4 h 27"/>
                  <a:gd name="T26" fmla="*/ 39 w 66"/>
                  <a:gd name="T27" fmla="*/ 6 h 27"/>
                  <a:gd name="T28" fmla="*/ 42 w 66"/>
                  <a:gd name="T29" fmla="*/ 2 h 27"/>
                  <a:gd name="T30" fmla="*/ 37 w 66"/>
                  <a:gd name="T31" fmla="*/ 1 h 27"/>
                  <a:gd name="T32" fmla="*/ 9 w 66"/>
                  <a:gd name="T33" fmla="*/ 9 h 27"/>
                  <a:gd name="T34" fmla="*/ 1 w 66"/>
                  <a:gd name="T35" fmla="*/ 6 h 27"/>
                  <a:gd name="T36" fmla="*/ 9 w 66"/>
                  <a:gd name="T37" fmla="*/ 9 h 27"/>
                  <a:gd name="T38" fmla="*/ 20 w 66"/>
                  <a:gd name="T39" fmla="*/ 20 h 27"/>
                  <a:gd name="T40" fmla="*/ 26 w 66"/>
                  <a:gd name="T4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27">
                    <a:moveTo>
                      <a:pt x="26" y="25"/>
                    </a:moveTo>
                    <a:cubicBezTo>
                      <a:pt x="27" y="18"/>
                      <a:pt x="39" y="27"/>
                      <a:pt x="40" y="26"/>
                    </a:cubicBezTo>
                    <a:cubicBezTo>
                      <a:pt x="42" y="25"/>
                      <a:pt x="40" y="22"/>
                      <a:pt x="40" y="22"/>
                    </a:cubicBezTo>
                    <a:cubicBezTo>
                      <a:pt x="40" y="22"/>
                      <a:pt x="47" y="24"/>
                      <a:pt x="50" y="22"/>
                    </a:cubicBezTo>
                    <a:cubicBezTo>
                      <a:pt x="53" y="20"/>
                      <a:pt x="50" y="17"/>
                      <a:pt x="49" y="17"/>
                    </a:cubicBezTo>
                    <a:cubicBezTo>
                      <a:pt x="49" y="17"/>
                      <a:pt x="59" y="11"/>
                      <a:pt x="62" y="14"/>
                    </a:cubicBezTo>
                    <a:cubicBezTo>
                      <a:pt x="65" y="18"/>
                      <a:pt x="59" y="20"/>
                      <a:pt x="59" y="20"/>
                    </a:cubicBezTo>
                    <a:cubicBezTo>
                      <a:pt x="59" y="20"/>
                      <a:pt x="64" y="20"/>
                      <a:pt x="65" y="17"/>
                    </a:cubicBezTo>
                    <a:cubicBezTo>
                      <a:pt x="66" y="14"/>
                      <a:pt x="65" y="12"/>
                      <a:pt x="63" y="11"/>
                    </a:cubicBezTo>
                    <a:cubicBezTo>
                      <a:pt x="61" y="10"/>
                      <a:pt x="59" y="10"/>
                      <a:pt x="55" y="10"/>
                    </a:cubicBezTo>
                    <a:cubicBezTo>
                      <a:pt x="50" y="9"/>
                      <a:pt x="48" y="8"/>
                      <a:pt x="48" y="8"/>
                    </a:cubicBezTo>
                    <a:cubicBezTo>
                      <a:pt x="48" y="8"/>
                      <a:pt x="52" y="6"/>
                      <a:pt x="51" y="4"/>
                    </a:cubicBezTo>
                    <a:cubicBezTo>
                      <a:pt x="51" y="3"/>
                      <a:pt x="50" y="3"/>
                      <a:pt x="47" y="4"/>
                    </a:cubicBezTo>
                    <a:cubicBezTo>
                      <a:pt x="44" y="5"/>
                      <a:pt x="39" y="6"/>
                      <a:pt x="39" y="6"/>
                    </a:cubicBezTo>
                    <a:cubicBezTo>
                      <a:pt x="39" y="6"/>
                      <a:pt x="42" y="3"/>
                      <a:pt x="42" y="2"/>
                    </a:cubicBezTo>
                    <a:cubicBezTo>
                      <a:pt x="41" y="0"/>
                      <a:pt x="40" y="0"/>
                      <a:pt x="37" y="1"/>
                    </a:cubicBezTo>
                    <a:cubicBezTo>
                      <a:pt x="34" y="3"/>
                      <a:pt x="19" y="9"/>
                      <a:pt x="9" y="9"/>
                    </a:cubicBezTo>
                    <a:cubicBezTo>
                      <a:pt x="0" y="8"/>
                      <a:pt x="1" y="6"/>
                      <a:pt x="1" y="6"/>
                    </a:cubicBezTo>
                    <a:cubicBezTo>
                      <a:pt x="9" y="9"/>
                      <a:pt x="9" y="9"/>
                      <a:pt x="9" y="9"/>
                    </a:cubicBezTo>
                    <a:cubicBezTo>
                      <a:pt x="9" y="9"/>
                      <a:pt x="20" y="12"/>
                      <a:pt x="20" y="20"/>
                    </a:cubicBezTo>
                    <a:cubicBezTo>
                      <a:pt x="20" y="27"/>
                      <a:pt x="26" y="25"/>
                      <a:pt x="26" y="2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04" name="Freeform 73"/>
              <p:cNvSpPr>
                <a:spLocks/>
              </p:cNvSpPr>
              <p:nvPr/>
            </p:nvSpPr>
            <p:spPr bwMode="auto">
              <a:xfrm>
                <a:off x="1643" y="1104"/>
                <a:ext cx="175" cy="224"/>
              </a:xfrm>
              <a:custGeom>
                <a:avLst/>
                <a:gdLst>
                  <a:gd name="T0" fmla="*/ 22 w 74"/>
                  <a:gd name="T1" fmla="*/ 67 h 95"/>
                  <a:gd name="T2" fmla="*/ 59 w 74"/>
                  <a:gd name="T3" fmla="*/ 86 h 95"/>
                  <a:gd name="T4" fmla="*/ 50 w 74"/>
                  <a:gd name="T5" fmla="*/ 67 h 95"/>
                  <a:gd name="T6" fmla="*/ 35 w 74"/>
                  <a:gd name="T7" fmla="*/ 59 h 95"/>
                  <a:gd name="T8" fmla="*/ 40 w 74"/>
                  <a:gd name="T9" fmla="*/ 53 h 95"/>
                  <a:gd name="T10" fmla="*/ 18 w 74"/>
                  <a:gd name="T11" fmla="*/ 38 h 95"/>
                  <a:gd name="T12" fmla="*/ 23 w 74"/>
                  <a:gd name="T13" fmla="*/ 6 h 95"/>
                  <a:gd name="T14" fmla="*/ 31 w 74"/>
                  <a:gd name="T15" fmla="*/ 2 h 95"/>
                  <a:gd name="T16" fmla="*/ 15 w 74"/>
                  <a:gd name="T17" fmla="*/ 9 h 95"/>
                  <a:gd name="T18" fmla="*/ 22 w 74"/>
                  <a:gd name="T19"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95">
                    <a:moveTo>
                      <a:pt x="22" y="67"/>
                    </a:moveTo>
                    <a:cubicBezTo>
                      <a:pt x="25" y="72"/>
                      <a:pt x="43" y="95"/>
                      <a:pt x="59" y="86"/>
                    </a:cubicBezTo>
                    <a:cubicBezTo>
                      <a:pt x="74" y="76"/>
                      <a:pt x="62" y="57"/>
                      <a:pt x="50" y="67"/>
                    </a:cubicBezTo>
                    <a:cubicBezTo>
                      <a:pt x="42" y="75"/>
                      <a:pt x="33" y="64"/>
                      <a:pt x="35" y="59"/>
                    </a:cubicBezTo>
                    <a:cubicBezTo>
                      <a:pt x="36" y="55"/>
                      <a:pt x="40" y="53"/>
                      <a:pt x="40" y="53"/>
                    </a:cubicBezTo>
                    <a:cubicBezTo>
                      <a:pt x="40" y="53"/>
                      <a:pt x="23" y="53"/>
                      <a:pt x="18" y="38"/>
                    </a:cubicBezTo>
                    <a:cubicBezTo>
                      <a:pt x="12" y="24"/>
                      <a:pt x="16" y="11"/>
                      <a:pt x="23" y="6"/>
                    </a:cubicBezTo>
                    <a:cubicBezTo>
                      <a:pt x="29" y="1"/>
                      <a:pt x="31" y="2"/>
                      <a:pt x="31" y="2"/>
                    </a:cubicBezTo>
                    <a:cubicBezTo>
                      <a:pt x="31" y="2"/>
                      <a:pt x="22" y="0"/>
                      <a:pt x="15" y="9"/>
                    </a:cubicBezTo>
                    <a:cubicBezTo>
                      <a:pt x="0" y="30"/>
                      <a:pt x="19" y="63"/>
                      <a:pt x="22" y="67"/>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05" name="Freeform 74"/>
              <p:cNvSpPr>
                <a:spLocks/>
              </p:cNvSpPr>
              <p:nvPr/>
            </p:nvSpPr>
            <p:spPr bwMode="auto">
              <a:xfrm>
                <a:off x="1058" y="1614"/>
                <a:ext cx="158" cy="186"/>
              </a:xfrm>
              <a:custGeom>
                <a:avLst/>
                <a:gdLst>
                  <a:gd name="T0" fmla="*/ 57 w 67"/>
                  <a:gd name="T1" fmla="*/ 34 h 79"/>
                  <a:gd name="T2" fmla="*/ 50 w 67"/>
                  <a:gd name="T3" fmla="*/ 71 h 79"/>
                  <a:gd name="T4" fmla="*/ 41 w 67"/>
                  <a:gd name="T5" fmla="*/ 57 h 79"/>
                  <a:gd name="T6" fmla="*/ 44 w 67"/>
                  <a:gd name="T7" fmla="*/ 40 h 79"/>
                  <a:gd name="T8" fmla="*/ 36 w 67"/>
                  <a:gd name="T9" fmla="*/ 41 h 79"/>
                  <a:gd name="T10" fmla="*/ 37 w 67"/>
                  <a:gd name="T11" fmla="*/ 18 h 79"/>
                  <a:gd name="T12" fmla="*/ 9 w 67"/>
                  <a:gd name="T13" fmla="*/ 7 h 79"/>
                  <a:gd name="T14" fmla="*/ 0 w 67"/>
                  <a:gd name="T15" fmla="*/ 12 h 79"/>
                  <a:gd name="T16" fmla="*/ 16 w 67"/>
                  <a:gd name="T17" fmla="*/ 2 h 79"/>
                  <a:gd name="T18" fmla="*/ 57 w 67"/>
                  <a:gd name="T19" fmla="*/ 3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79">
                    <a:moveTo>
                      <a:pt x="57" y="34"/>
                    </a:moveTo>
                    <a:cubicBezTo>
                      <a:pt x="59" y="38"/>
                      <a:pt x="67" y="63"/>
                      <a:pt x="50" y="71"/>
                    </a:cubicBezTo>
                    <a:cubicBezTo>
                      <a:pt x="34" y="79"/>
                      <a:pt x="26" y="61"/>
                      <a:pt x="41" y="57"/>
                    </a:cubicBezTo>
                    <a:cubicBezTo>
                      <a:pt x="51" y="53"/>
                      <a:pt x="49" y="41"/>
                      <a:pt x="44" y="40"/>
                    </a:cubicBezTo>
                    <a:cubicBezTo>
                      <a:pt x="39" y="39"/>
                      <a:pt x="36" y="41"/>
                      <a:pt x="36" y="41"/>
                    </a:cubicBezTo>
                    <a:cubicBezTo>
                      <a:pt x="36" y="41"/>
                      <a:pt x="45" y="29"/>
                      <a:pt x="37" y="18"/>
                    </a:cubicBezTo>
                    <a:cubicBezTo>
                      <a:pt x="29" y="7"/>
                      <a:pt x="17" y="4"/>
                      <a:pt x="9" y="7"/>
                    </a:cubicBezTo>
                    <a:cubicBezTo>
                      <a:pt x="1" y="10"/>
                      <a:pt x="0" y="12"/>
                      <a:pt x="0" y="12"/>
                    </a:cubicBezTo>
                    <a:cubicBezTo>
                      <a:pt x="0" y="12"/>
                      <a:pt x="5" y="4"/>
                      <a:pt x="16" y="2"/>
                    </a:cubicBezTo>
                    <a:cubicBezTo>
                      <a:pt x="41" y="0"/>
                      <a:pt x="56" y="30"/>
                      <a:pt x="57" y="3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06" name="Freeform 75"/>
              <p:cNvSpPr>
                <a:spLocks/>
              </p:cNvSpPr>
              <p:nvPr/>
            </p:nvSpPr>
            <p:spPr bwMode="auto">
              <a:xfrm>
                <a:off x="729" y="1590"/>
                <a:ext cx="29" cy="26"/>
              </a:xfrm>
              <a:custGeom>
                <a:avLst/>
                <a:gdLst>
                  <a:gd name="T0" fmla="*/ 9 w 12"/>
                  <a:gd name="T1" fmla="*/ 2 h 11"/>
                  <a:gd name="T2" fmla="*/ 10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0" y="9"/>
                    </a:cubicBezTo>
                    <a:cubicBezTo>
                      <a:pt x="9" y="11"/>
                      <a:pt x="6" y="11"/>
                      <a:pt x="3" y="9"/>
                    </a:cubicBezTo>
                    <a:cubicBezTo>
                      <a:pt x="1" y="7"/>
                      <a:pt x="0" y="3"/>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07" name="Freeform 76"/>
              <p:cNvSpPr>
                <a:spLocks/>
              </p:cNvSpPr>
              <p:nvPr/>
            </p:nvSpPr>
            <p:spPr bwMode="auto">
              <a:xfrm>
                <a:off x="729" y="1590"/>
                <a:ext cx="29"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7 w 12"/>
                  <a:gd name="T11" fmla="*/ 10 h 11"/>
                  <a:gd name="T12" fmla="*/ 4 w 12"/>
                  <a:gd name="T13" fmla="*/ 9 h 11"/>
                  <a:gd name="T14" fmla="*/ 3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2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9" y="4"/>
                      <a:pt x="10" y="5"/>
                      <a:pt x="11" y="6"/>
                    </a:cubicBezTo>
                    <a:cubicBezTo>
                      <a:pt x="11" y="7"/>
                      <a:pt x="11" y="8"/>
                      <a:pt x="10" y="9"/>
                    </a:cubicBezTo>
                    <a:cubicBezTo>
                      <a:pt x="10" y="9"/>
                      <a:pt x="10" y="9"/>
                      <a:pt x="10" y="9"/>
                    </a:cubicBezTo>
                    <a:cubicBezTo>
                      <a:pt x="9" y="10"/>
                      <a:pt x="8" y="10"/>
                      <a:pt x="7" y="10"/>
                    </a:cubicBezTo>
                    <a:cubicBezTo>
                      <a:pt x="6" y="10"/>
                      <a:pt x="5" y="9"/>
                      <a:pt x="4" y="9"/>
                    </a:cubicBezTo>
                    <a:cubicBezTo>
                      <a:pt x="4" y="8"/>
                      <a:pt x="4" y="8"/>
                      <a:pt x="3" y="8"/>
                    </a:cubicBezTo>
                    <a:cubicBezTo>
                      <a:pt x="2" y="7"/>
                      <a:pt x="1" y="6"/>
                      <a:pt x="1" y="5"/>
                    </a:cubicBezTo>
                    <a:cubicBezTo>
                      <a:pt x="1" y="4"/>
                      <a:pt x="1" y="3"/>
                      <a:pt x="2" y="2"/>
                    </a:cubicBezTo>
                    <a:cubicBezTo>
                      <a:pt x="2" y="2"/>
                      <a:pt x="2" y="2"/>
                      <a:pt x="2" y="2"/>
                    </a:cubicBezTo>
                    <a:cubicBezTo>
                      <a:pt x="2" y="1"/>
                      <a:pt x="3" y="1"/>
                      <a:pt x="4" y="1"/>
                    </a:cubicBezTo>
                    <a:cubicBezTo>
                      <a:pt x="5" y="1"/>
                      <a:pt x="7" y="1"/>
                      <a:pt x="8" y="2"/>
                    </a:cubicBezTo>
                    <a:cubicBezTo>
                      <a:pt x="8" y="2"/>
                      <a:pt x="8" y="3"/>
                      <a:pt x="8" y="3"/>
                    </a:cubicBezTo>
                    <a:cubicBezTo>
                      <a:pt x="9" y="2"/>
                      <a:pt x="9" y="2"/>
                      <a:pt x="9" y="2"/>
                    </a:cubicBezTo>
                    <a:cubicBezTo>
                      <a:pt x="9" y="2"/>
                      <a:pt x="9" y="2"/>
                      <a:pt x="9" y="2"/>
                    </a:cubicBezTo>
                    <a:cubicBezTo>
                      <a:pt x="9" y="2"/>
                      <a:pt x="9" y="2"/>
                      <a:pt x="9" y="2"/>
                    </a:cubicBezTo>
                    <a:cubicBezTo>
                      <a:pt x="7" y="0"/>
                      <a:pt x="6" y="0"/>
                      <a:pt x="4" y="0"/>
                    </a:cubicBezTo>
                    <a:cubicBezTo>
                      <a:pt x="3" y="0"/>
                      <a:pt x="2" y="0"/>
                      <a:pt x="1" y="1"/>
                    </a:cubicBezTo>
                    <a:cubicBezTo>
                      <a:pt x="1" y="1"/>
                      <a:pt x="1" y="1"/>
                      <a:pt x="1" y="1"/>
                    </a:cubicBezTo>
                    <a:cubicBezTo>
                      <a:pt x="0" y="2"/>
                      <a:pt x="0" y="4"/>
                      <a:pt x="0" y="5"/>
                    </a:cubicBezTo>
                    <a:cubicBezTo>
                      <a:pt x="0" y="7"/>
                      <a:pt x="1" y="8"/>
                      <a:pt x="3" y="9"/>
                    </a:cubicBezTo>
                    <a:cubicBezTo>
                      <a:pt x="3" y="9"/>
                      <a:pt x="3" y="9"/>
                      <a:pt x="3" y="9"/>
                    </a:cubicBezTo>
                    <a:cubicBezTo>
                      <a:pt x="4" y="10"/>
                      <a:pt x="6" y="11"/>
                      <a:pt x="7" y="11"/>
                    </a:cubicBezTo>
                    <a:cubicBezTo>
                      <a:pt x="9" y="11"/>
                      <a:pt x="10" y="11"/>
                      <a:pt x="11" y="10"/>
                    </a:cubicBezTo>
                    <a:cubicBezTo>
                      <a:pt x="11" y="10"/>
                      <a:pt x="11" y="10"/>
                      <a:pt x="11" y="10"/>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08" name="Freeform 77"/>
              <p:cNvSpPr>
                <a:spLocks/>
              </p:cNvSpPr>
              <p:nvPr/>
            </p:nvSpPr>
            <p:spPr bwMode="auto">
              <a:xfrm>
                <a:off x="720" y="1564"/>
                <a:ext cx="28" cy="26"/>
              </a:xfrm>
              <a:custGeom>
                <a:avLst/>
                <a:gdLst>
                  <a:gd name="T0" fmla="*/ 9 w 12"/>
                  <a:gd name="T1" fmla="*/ 2 h 11"/>
                  <a:gd name="T2" fmla="*/ 11 w 12"/>
                  <a:gd name="T3" fmla="*/ 9 h 11"/>
                  <a:gd name="T4" fmla="*/ 3 w 12"/>
                  <a:gd name="T5" fmla="*/ 9 h 11"/>
                  <a:gd name="T6" fmla="*/ 2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2" y="4"/>
                      <a:pt x="12" y="7"/>
                      <a:pt x="11" y="9"/>
                    </a:cubicBezTo>
                    <a:cubicBezTo>
                      <a:pt x="9" y="11"/>
                      <a:pt x="6" y="11"/>
                      <a:pt x="3" y="9"/>
                    </a:cubicBezTo>
                    <a:cubicBezTo>
                      <a:pt x="1" y="6"/>
                      <a:pt x="0" y="3"/>
                      <a:pt x="2"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09" name="Freeform 78"/>
              <p:cNvSpPr>
                <a:spLocks/>
              </p:cNvSpPr>
              <p:nvPr/>
            </p:nvSpPr>
            <p:spPr bwMode="auto">
              <a:xfrm>
                <a:off x="720" y="1564"/>
                <a:ext cx="28" cy="26"/>
              </a:xfrm>
              <a:custGeom>
                <a:avLst/>
                <a:gdLst>
                  <a:gd name="T0" fmla="*/ 9 w 12"/>
                  <a:gd name="T1" fmla="*/ 2 h 11"/>
                  <a:gd name="T2" fmla="*/ 9 w 12"/>
                  <a:gd name="T3" fmla="*/ 2 h 11"/>
                  <a:gd name="T4" fmla="*/ 11 w 12"/>
                  <a:gd name="T5" fmla="*/ 6 h 11"/>
                  <a:gd name="T6" fmla="*/ 11 w 12"/>
                  <a:gd name="T7" fmla="*/ 9 h 11"/>
                  <a:gd name="T8" fmla="*/ 10 w 12"/>
                  <a:gd name="T9" fmla="*/ 9 h 11"/>
                  <a:gd name="T10" fmla="*/ 8 w 12"/>
                  <a:gd name="T11" fmla="*/ 10 h 11"/>
                  <a:gd name="T12" fmla="*/ 4 w 12"/>
                  <a:gd name="T13" fmla="*/ 8 h 11"/>
                  <a:gd name="T14" fmla="*/ 4 w 12"/>
                  <a:gd name="T15" fmla="*/ 8 h 11"/>
                  <a:gd name="T16" fmla="*/ 2 w 12"/>
                  <a:gd name="T17" fmla="*/ 5 h 11"/>
                  <a:gd name="T18" fmla="*/ 2 w 12"/>
                  <a:gd name="T19" fmla="*/ 2 h 11"/>
                  <a:gd name="T20" fmla="*/ 2 w 12"/>
                  <a:gd name="T21" fmla="*/ 2 h 11"/>
                  <a:gd name="T22" fmla="*/ 5 w 12"/>
                  <a:gd name="T23" fmla="*/ 1 h 11"/>
                  <a:gd name="T24" fmla="*/ 8 w 12"/>
                  <a:gd name="T25" fmla="*/ 2 h 11"/>
                  <a:gd name="T26" fmla="*/ 9 w 12"/>
                  <a:gd name="T27" fmla="*/ 2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1 w 12"/>
                  <a:gd name="T41" fmla="*/ 5 h 11"/>
                  <a:gd name="T42" fmla="*/ 3 w 12"/>
                  <a:gd name="T43" fmla="*/ 9 h 11"/>
                  <a:gd name="T44" fmla="*/ 3 w 12"/>
                  <a:gd name="T45" fmla="*/ 9 h 11"/>
                  <a:gd name="T46" fmla="*/ 8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2"/>
                      <a:pt x="9" y="2"/>
                      <a:pt x="9" y="2"/>
                    </a:cubicBezTo>
                    <a:cubicBezTo>
                      <a:pt x="10" y="3"/>
                      <a:pt x="11" y="5"/>
                      <a:pt x="11" y="6"/>
                    </a:cubicBezTo>
                    <a:cubicBezTo>
                      <a:pt x="11" y="7"/>
                      <a:pt x="11" y="8"/>
                      <a:pt x="11" y="9"/>
                    </a:cubicBezTo>
                    <a:cubicBezTo>
                      <a:pt x="10" y="9"/>
                      <a:pt x="10" y="9"/>
                      <a:pt x="10" y="9"/>
                    </a:cubicBezTo>
                    <a:cubicBezTo>
                      <a:pt x="10" y="10"/>
                      <a:pt x="9" y="10"/>
                      <a:pt x="8" y="10"/>
                    </a:cubicBezTo>
                    <a:cubicBezTo>
                      <a:pt x="7" y="10"/>
                      <a:pt x="5" y="9"/>
                      <a:pt x="4" y="8"/>
                    </a:cubicBezTo>
                    <a:cubicBezTo>
                      <a:pt x="4" y="8"/>
                      <a:pt x="4" y="8"/>
                      <a:pt x="4" y="8"/>
                    </a:cubicBezTo>
                    <a:cubicBezTo>
                      <a:pt x="3" y="7"/>
                      <a:pt x="2" y="6"/>
                      <a:pt x="2" y="5"/>
                    </a:cubicBezTo>
                    <a:cubicBezTo>
                      <a:pt x="1" y="4"/>
                      <a:pt x="1" y="3"/>
                      <a:pt x="2" y="2"/>
                    </a:cubicBezTo>
                    <a:cubicBezTo>
                      <a:pt x="2" y="2"/>
                      <a:pt x="2" y="2"/>
                      <a:pt x="2" y="2"/>
                    </a:cubicBezTo>
                    <a:cubicBezTo>
                      <a:pt x="3" y="1"/>
                      <a:pt x="4" y="1"/>
                      <a:pt x="5" y="1"/>
                    </a:cubicBezTo>
                    <a:cubicBezTo>
                      <a:pt x="6" y="1"/>
                      <a:pt x="7" y="1"/>
                      <a:pt x="8" y="2"/>
                    </a:cubicBezTo>
                    <a:cubicBezTo>
                      <a:pt x="8" y="2"/>
                      <a:pt x="9" y="2"/>
                      <a:pt x="9" y="2"/>
                    </a:cubicBezTo>
                    <a:cubicBezTo>
                      <a:pt x="9" y="2"/>
                      <a:pt x="9" y="2"/>
                      <a:pt x="9" y="2"/>
                    </a:cubicBezTo>
                    <a:cubicBezTo>
                      <a:pt x="9" y="2"/>
                      <a:pt x="9" y="2"/>
                      <a:pt x="9" y="2"/>
                    </a:cubicBezTo>
                    <a:cubicBezTo>
                      <a:pt x="9" y="2"/>
                      <a:pt x="9" y="1"/>
                      <a:pt x="9" y="1"/>
                    </a:cubicBezTo>
                    <a:cubicBezTo>
                      <a:pt x="8" y="0"/>
                      <a:pt x="6" y="0"/>
                      <a:pt x="5" y="0"/>
                    </a:cubicBezTo>
                    <a:cubicBezTo>
                      <a:pt x="3" y="0"/>
                      <a:pt x="2" y="0"/>
                      <a:pt x="1" y="1"/>
                    </a:cubicBezTo>
                    <a:cubicBezTo>
                      <a:pt x="1" y="1"/>
                      <a:pt x="1" y="1"/>
                      <a:pt x="1" y="1"/>
                    </a:cubicBezTo>
                    <a:cubicBezTo>
                      <a:pt x="0" y="2"/>
                      <a:pt x="0" y="4"/>
                      <a:pt x="1" y="5"/>
                    </a:cubicBezTo>
                    <a:cubicBezTo>
                      <a:pt x="1" y="6"/>
                      <a:pt x="2" y="8"/>
                      <a:pt x="3" y="9"/>
                    </a:cubicBezTo>
                    <a:cubicBezTo>
                      <a:pt x="3" y="9"/>
                      <a:pt x="3" y="9"/>
                      <a:pt x="3" y="9"/>
                    </a:cubicBezTo>
                    <a:cubicBezTo>
                      <a:pt x="5" y="10"/>
                      <a:pt x="6" y="11"/>
                      <a:pt x="8" y="11"/>
                    </a:cubicBezTo>
                    <a:cubicBezTo>
                      <a:pt x="9" y="11"/>
                      <a:pt x="10" y="11"/>
                      <a:pt x="11" y="10"/>
                    </a:cubicBezTo>
                    <a:cubicBezTo>
                      <a:pt x="11" y="9"/>
                      <a:pt x="11" y="9"/>
                      <a:pt x="11" y="9"/>
                    </a:cubicBezTo>
                    <a:cubicBezTo>
                      <a:pt x="12" y="8"/>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10" name="Freeform 79"/>
              <p:cNvSpPr>
                <a:spLocks/>
              </p:cNvSpPr>
              <p:nvPr/>
            </p:nvSpPr>
            <p:spPr bwMode="auto">
              <a:xfrm>
                <a:off x="668" y="1465"/>
                <a:ext cx="28" cy="26"/>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11" name="Freeform 80"/>
              <p:cNvSpPr>
                <a:spLocks/>
              </p:cNvSpPr>
              <p:nvPr/>
            </p:nvSpPr>
            <p:spPr bwMode="auto">
              <a:xfrm>
                <a:off x="668" y="1465"/>
                <a:ext cx="28"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3"/>
                    </a:cubicBezTo>
                    <a:cubicBezTo>
                      <a:pt x="9" y="2"/>
                      <a:pt x="9" y="2"/>
                      <a:pt x="9" y="2"/>
                    </a:cubicBezTo>
                    <a:cubicBezTo>
                      <a:pt x="9" y="2"/>
                      <a:pt x="9" y="2"/>
                      <a:pt x="9" y="2"/>
                    </a:cubicBezTo>
                    <a:cubicBezTo>
                      <a:pt x="9" y="2"/>
                      <a:pt x="9" y="2"/>
                      <a:pt x="9" y="1"/>
                    </a:cubicBezTo>
                    <a:cubicBezTo>
                      <a:pt x="7" y="0"/>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12" name="Freeform 81"/>
              <p:cNvSpPr>
                <a:spLocks/>
              </p:cNvSpPr>
              <p:nvPr/>
            </p:nvSpPr>
            <p:spPr bwMode="auto">
              <a:xfrm>
                <a:off x="710" y="1538"/>
                <a:ext cx="31" cy="26"/>
              </a:xfrm>
              <a:custGeom>
                <a:avLst/>
                <a:gdLst>
                  <a:gd name="T0" fmla="*/ 9 w 13"/>
                  <a:gd name="T1" fmla="*/ 2 h 11"/>
                  <a:gd name="T2" fmla="*/ 11 w 13"/>
                  <a:gd name="T3" fmla="*/ 9 h 11"/>
                  <a:gd name="T4" fmla="*/ 4 w 13"/>
                  <a:gd name="T5" fmla="*/ 9 h 11"/>
                  <a:gd name="T6" fmla="*/ 2 w 13"/>
                  <a:gd name="T7" fmla="*/ 1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7"/>
                      <a:pt x="11" y="9"/>
                    </a:cubicBezTo>
                    <a:cubicBezTo>
                      <a:pt x="10" y="11"/>
                      <a:pt x="6" y="11"/>
                      <a:pt x="4" y="9"/>
                    </a:cubicBezTo>
                    <a:cubicBezTo>
                      <a:pt x="1" y="6"/>
                      <a:pt x="0" y="3"/>
                      <a:pt x="2" y="1"/>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13" name="Freeform 82"/>
              <p:cNvSpPr>
                <a:spLocks/>
              </p:cNvSpPr>
              <p:nvPr/>
            </p:nvSpPr>
            <p:spPr bwMode="auto">
              <a:xfrm>
                <a:off x="710" y="1538"/>
                <a:ext cx="31" cy="26"/>
              </a:xfrm>
              <a:custGeom>
                <a:avLst/>
                <a:gdLst>
                  <a:gd name="T0" fmla="*/ 9 w 13"/>
                  <a:gd name="T1" fmla="*/ 2 h 11"/>
                  <a:gd name="T2" fmla="*/ 9 w 13"/>
                  <a:gd name="T3" fmla="*/ 2 h 11"/>
                  <a:gd name="T4" fmla="*/ 11 w 13"/>
                  <a:gd name="T5" fmla="*/ 6 h 11"/>
                  <a:gd name="T6" fmla="*/ 11 w 13"/>
                  <a:gd name="T7" fmla="*/ 9 h 11"/>
                  <a:gd name="T8" fmla="*/ 11 w 13"/>
                  <a:gd name="T9" fmla="*/ 9 h 11"/>
                  <a:gd name="T10" fmla="*/ 8 w 13"/>
                  <a:gd name="T11" fmla="*/ 10 h 11"/>
                  <a:gd name="T12" fmla="*/ 4 w 13"/>
                  <a:gd name="T13" fmla="*/ 8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2 h 11"/>
                  <a:gd name="T26" fmla="*/ 9 w 13"/>
                  <a:gd name="T27" fmla="*/ 2 h 11"/>
                  <a:gd name="T28" fmla="*/ 9 w 13"/>
                  <a:gd name="T29" fmla="*/ 2 h 11"/>
                  <a:gd name="T30" fmla="*/ 10 w 13"/>
                  <a:gd name="T31" fmla="*/ 2 h 11"/>
                  <a:gd name="T32" fmla="*/ 9 w 13"/>
                  <a:gd name="T33" fmla="*/ 1 h 11"/>
                  <a:gd name="T34" fmla="*/ 5 w 13"/>
                  <a:gd name="T35" fmla="*/ 0 h 11"/>
                  <a:gd name="T36" fmla="*/ 2 w 13"/>
                  <a:gd name="T37" fmla="*/ 1 h 11"/>
                  <a:gd name="T38" fmla="*/ 1 w 13"/>
                  <a:gd name="T39" fmla="*/ 1 h 11"/>
                  <a:gd name="T40" fmla="*/ 1 w 13"/>
                  <a:gd name="T41" fmla="*/ 5 h 11"/>
                  <a:gd name="T42" fmla="*/ 3 w 13"/>
                  <a:gd name="T43" fmla="*/ 9 h 11"/>
                  <a:gd name="T44" fmla="*/ 4 w 13"/>
                  <a:gd name="T45" fmla="*/ 9 h 11"/>
                  <a:gd name="T46" fmla="*/ 8 w 13"/>
                  <a:gd name="T47" fmla="*/ 11 h 11"/>
                  <a:gd name="T48" fmla="*/ 12 w 13"/>
                  <a:gd name="T49" fmla="*/ 10 h 11"/>
                  <a:gd name="T50" fmla="*/ 12 w 13"/>
                  <a:gd name="T51" fmla="*/ 9 h 11"/>
                  <a:gd name="T52" fmla="*/ 12 w 13"/>
                  <a:gd name="T53" fmla="*/ 5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2"/>
                      <a:pt x="9" y="2"/>
                      <a:pt x="9" y="2"/>
                    </a:cubicBezTo>
                    <a:cubicBezTo>
                      <a:pt x="10" y="3"/>
                      <a:pt x="11" y="5"/>
                      <a:pt x="11" y="6"/>
                    </a:cubicBezTo>
                    <a:cubicBezTo>
                      <a:pt x="12" y="7"/>
                      <a:pt x="11" y="8"/>
                      <a:pt x="11" y="9"/>
                    </a:cubicBezTo>
                    <a:cubicBezTo>
                      <a:pt x="11" y="9"/>
                      <a:pt x="11" y="9"/>
                      <a:pt x="11" y="9"/>
                    </a:cubicBezTo>
                    <a:cubicBezTo>
                      <a:pt x="10" y="10"/>
                      <a:pt x="9" y="10"/>
                      <a:pt x="8" y="10"/>
                    </a:cubicBezTo>
                    <a:cubicBezTo>
                      <a:pt x="7" y="10"/>
                      <a:pt x="6" y="9"/>
                      <a:pt x="4" y="8"/>
                    </a:cubicBezTo>
                    <a:cubicBezTo>
                      <a:pt x="4" y="8"/>
                      <a:pt x="4" y="8"/>
                      <a:pt x="4" y="8"/>
                    </a:cubicBezTo>
                    <a:cubicBezTo>
                      <a:pt x="3" y="7"/>
                      <a:pt x="2" y="6"/>
                      <a:pt x="2" y="5"/>
                    </a:cubicBezTo>
                    <a:cubicBezTo>
                      <a:pt x="2" y="4"/>
                      <a:pt x="2" y="3"/>
                      <a:pt x="2" y="2"/>
                    </a:cubicBezTo>
                    <a:cubicBezTo>
                      <a:pt x="2" y="2"/>
                      <a:pt x="2" y="2"/>
                      <a:pt x="2" y="2"/>
                    </a:cubicBezTo>
                    <a:cubicBezTo>
                      <a:pt x="3" y="1"/>
                      <a:pt x="4" y="1"/>
                      <a:pt x="5" y="1"/>
                    </a:cubicBezTo>
                    <a:cubicBezTo>
                      <a:pt x="6" y="1"/>
                      <a:pt x="8" y="1"/>
                      <a:pt x="9" y="2"/>
                    </a:cubicBezTo>
                    <a:cubicBezTo>
                      <a:pt x="9" y="2"/>
                      <a:pt x="9" y="2"/>
                      <a:pt x="9" y="2"/>
                    </a:cubicBezTo>
                    <a:cubicBezTo>
                      <a:pt x="9" y="2"/>
                      <a:pt x="9" y="2"/>
                      <a:pt x="9" y="2"/>
                    </a:cubicBezTo>
                    <a:cubicBezTo>
                      <a:pt x="10" y="2"/>
                      <a:pt x="10" y="2"/>
                      <a:pt x="10" y="2"/>
                    </a:cubicBezTo>
                    <a:cubicBezTo>
                      <a:pt x="10" y="1"/>
                      <a:pt x="9" y="1"/>
                      <a:pt x="9" y="1"/>
                    </a:cubicBezTo>
                    <a:cubicBezTo>
                      <a:pt x="8" y="0"/>
                      <a:pt x="7" y="0"/>
                      <a:pt x="5" y="0"/>
                    </a:cubicBezTo>
                    <a:cubicBezTo>
                      <a:pt x="4" y="0"/>
                      <a:pt x="2" y="0"/>
                      <a:pt x="2" y="1"/>
                    </a:cubicBezTo>
                    <a:cubicBezTo>
                      <a:pt x="1" y="1"/>
                      <a:pt x="1" y="1"/>
                      <a:pt x="1" y="1"/>
                    </a:cubicBezTo>
                    <a:cubicBezTo>
                      <a:pt x="1" y="2"/>
                      <a:pt x="0" y="4"/>
                      <a:pt x="1" y="5"/>
                    </a:cubicBezTo>
                    <a:cubicBezTo>
                      <a:pt x="1" y="6"/>
                      <a:pt x="2" y="8"/>
                      <a:pt x="3" y="9"/>
                    </a:cubicBezTo>
                    <a:cubicBezTo>
                      <a:pt x="4" y="9"/>
                      <a:pt x="4" y="9"/>
                      <a:pt x="4" y="9"/>
                    </a:cubicBezTo>
                    <a:cubicBezTo>
                      <a:pt x="5" y="10"/>
                      <a:pt x="7" y="11"/>
                      <a:pt x="8" y="11"/>
                    </a:cubicBezTo>
                    <a:cubicBezTo>
                      <a:pt x="9" y="11"/>
                      <a:pt x="11" y="11"/>
                      <a:pt x="12" y="10"/>
                    </a:cubicBezTo>
                    <a:cubicBezTo>
                      <a:pt x="12" y="9"/>
                      <a:pt x="12" y="9"/>
                      <a:pt x="12" y="9"/>
                    </a:cubicBezTo>
                    <a:cubicBezTo>
                      <a:pt x="13" y="8"/>
                      <a:pt x="13" y="7"/>
                      <a:pt x="12" y="5"/>
                    </a:cubicBezTo>
                    <a:cubicBezTo>
                      <a:pt x="12" y="4"/>
                      <a:pt x="11" y="3"/>
                      <a:pt x="10"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14" name="Freeform 83"/>
              <p:cNvSpPr>
                <a:spLocks/>
              </p:cNvSpPr>
              <p:nvPr/>
            </p:nvSpPr>
            <p:spPr bwMode="auto">
              <a:xfrm>
                <a:off x="699" y="1512"/>
                <a:ext cx="28" cy="26"/>
              </a:xfrm>
              <a:custGeom>
                <a:avLst/>
                <a:gdLst>
                  <a:gd name="T0" fmla="*/ 9 w 12"/>
                  <a:gd name="T1" fmla="*/ 2 h 11"/>
                  <a:gd name="T2" fmla="*/ 11 w 12"/>
                  <a:gd name="T3" fmla="*/ 9 h 11"/>
                  <a:gd name="T4" fmla="*/ 4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2" y="4"/>
                      <a:pt x="12" y="7"/>
                      <a:pt x="11" y="9"/>
                    </a:cubicBezTo>
                    <a:cubicBezTo>
                      <a:pt x="9" y="11"/>
                      <a:pt x="6" y="11"/>
                      <a:pt x="4" y="9"/>
                    </a:cubicBezTo>
                    <a:cubicBezTo>
                      <a:pt x="1" y="7"/>
                      <a:pt x="0" y="3"/>
                      <a:pt x="2" y="2"/>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15" name="Freeform 84"/>
              <p:cNvSpPr>
                <a:spLocks/>
              </p:cNvSpPr>
              <p:nvPr/>
            </p:nvSpPr>
            <p:spPr bwMode="auto">
              <a:xfrm>
                <a:off x="699" y="1512"/>
                <a:ext cx="28" cy="26"/>
              </a:xfrm>
              <a:custGeom>
                <a:avLst/>
                <a:gdLst>
                  <a:gd name="T0" fmla="*/ 9 w 12"/>
                  <a:gd name="T1" fmla="*/ 2 h 11"/>
                  <a:gd name="T2" fmla="*/ 9 w 12"/>
                  <a:gd name="T3" fmla="*/ 3 h 11"/>
                  <a:gd name="T4" fmla="*/ 11 w 12"/>
                  <a:gd name="T5" fmla="*/ 6 h 11"/>
                  <a:gd name="T6" fmla="*/ 11 w 12"/>
                  <a:gd name="T7" fmla="*/ 9 h 11"/>
                  <a:gd name="T8" fmla="*/ 11 w 12"/>
                  <a:gd name="T9" fmla="*/ 9 h 11"/>
                  <a:gd name="T10" fmla="*/ 8 w 12"/>
                  <a:gd name="T11" fmla="*/ 10 h 11"/>
                  <a:gd name="T12" fmla="*/ 4 w 12"/>
                  <a:gd name="T13" fmla="*/ 8 h 11"/>
                  <a:gd name="T14" fmla="*/ 4 w 12"/>
                  <a:gd name="T15" fmla="*/ 8 h 11"/>
                  <a:gd name="T16" fmla="*/ 2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1 w 12"/>
                  <a:gd name="T41" fmla="*/ 5 h 11"/>
                  <a:gd name="T42" fmla="*/ 3 w 12"/>
                  <a:gd name="T43" fmla="*/ 9 h 11"/>
                  <a:gd name="T44" fmla="*/ 4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1" y="9"/>
                    </a:cubicBezTo>
                    <a:cubicBezTo>
                      <a:pt x="11" y="9"/>
                      <a:pt x="11" y="9"/>
                      <a:pt x="11" y="9"/>
                    </a:cubicBezTo>
                    <a:cubicBezTo>
                      <a:pt x="10" y="10"/>
                      <a:pt x="9" y="10"/>
                      <a:pt x="8" y="10"/>
                    </a:cubicBezTo>
                    <a:cubicBezTo>
                      <a:pt x="7" y="10"/>
                      <a:pt x="5" y="9"/>
                      <a:pt x="4" y="8"/>
                    </a:cubicBezTo>
                    <a:cubicBezTo>
                      <a:pt x="4" y="8"/>
                      <a:pt x="4" y="8"/>
                      <a:pt x="4" y="8"/>
                    </a:cubicBezTo>
                    <a:cubicBezTo>
                      <a:pt x="3" y="7"/>
                      <a:pt x="2" y="6"/>
                      <a:pt x="2" y="5"/>
                    </a:cubicBezTo>
                    <a:cubicBezTo>
                      <a:pt x="1" y="4"/>
                      <a:pt x="1" y="3"/>
                      <a:pt x="2" y="2"/>
                    </a:cubicBezTo>
                    <a:cubicBezTo>
                      <a:pt x="2" y="2"/>
                      <a:pt x="2" y="2"/>
                      <a:pt x="2" y="2"/>
                    </a:cubicBezTo>
                    <a:cubicBezTo>
                      <a:pt x="3" y="1"/>
                      <a:pt x="4" y="1"/>
                      <a:pt x="5" y="1"/>
                    </a:cubicBezTo>
                    <a:cubicBezTo>
                      <a:pt x="6" y="1"/>
                      <a:pt x="7" y="1"/>
                      <a:pt x="8" y="2"/>
                    </a:cubicBezTo>
                    <a:cubicBezTo>
                      <a:pt x="9" y="2"/>
                      <a:pt x="9" y="2"/>
                      <a:pt x="9" y="3"/>
                    </a:cubicBezTo>
                    <a:cubicBezTo>
                      <a:pt x="9" y="2"/>
                      <a:pt x="9" y="2"/>
                      <a:pt x="9" y="2"/>
                    </a:cubicBezTo>
                    <a:cubicBezTo>
                      <a:pt x="9" y="2"/>
                      <a:pt x="9" y="2"/>
                      <a:pt x="9" y="2"/>
                    </a:cubicBezTo>
                    <a:cubicBezTo>
                      <a:pt x="9" y="2"/>
                      <a:pt x="9" y="2"/>
                      <a:pt x="9" y="1"/>
                    </a:cubicBezTo>
                    <a:cubicBezTo>
                      <a:pt x="8" y="0"/>
                      <a:pt x="6" y="0"/>
                      <a:pt x="5" y="0"/>
                    </a:cubicBezTo>
                    <a:cubicBezTo>
                      <a:pt x="3" y="0"/>
                      <a:pt x="2" y="0"/>
                      <a:pt x="1" y="1"/>
                    </a:cubicBezTo>
                    <a:cubicBezTo>
                      <a:pt x="1" y="1"/>
                      <a:pt x="1" y="1"/>
                      <a:pt x="1" y="1"/>
                    </a:cubicBezTo>
                    <a:cubicBezTo>
                      <a:pt x="0" y="2"/>
                      <a:pt x="0" y="4"/>
                      <a:pt x="1" y="5"/>
                    </a:cubicBezTo>
                    <a:cubicBezTo>
                      <a:pt x="1" y="7"/>
                      <a:pt x="2" y="8"/>
                      <a:pt x="3" y="9"/>
                    </a:cubicBezTo>
                    <a:cubicBezTo>
                      <a:pt x="3" y="9"/>
                      <a:pt x="3" y="9"/>
                      <a:pt x="4" y="9"/>
                    </a:cubicBezTo>
                    <a:cubicBezTo>
                      <a:pt x="5" y="10"/>
                      <a:pt x="6" y="11"/>
                      <a:pt x="8" y="11"/>
                    </a:cubicBezTo>
                    <a:cubicBezTo>
                      <a:pt x="9" y="11"/>
                      <a:pt x="11" y="11"/>
                      <a:pt x="11" y="10"/>
                    </a:cubicBezTo>
                    <a:cubicBezTo>
                      <a:pt x="11" y="10"/>
                      <a:pt x="11" y="10"/>
                      <a:pt x="11" y="10"/>
                    </a:cubicBezTo>
                    <a:cubicBezTo>
                      <a:pt x="12" y="8"/>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16" name="Freeform 85"/>
              <p:cNvSpPr>
                <a:spLocks/>
              </p:cNvSpPr>
              <p:nvPr/>
            </p:nvSpPr>
            <p:spPr bwMode="auto">
              <a:xfrm>
                <a:off x="684" y="1489"/>
                <a:ext cx="29" cy="25"/>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17" name="Freeform 86"/>
              <p:cNvSpPr>
                <a:spLocks/>
              </p:cNvSpPr>
              <p:nvPr/>
            </p:nvSpPr>
            <p:spPr bwMode="auto">
              <a:xfrm>
                <a:off x="684" y="1489"/>
                <a:ext cx="29" cy="25"/>
              </a:xfrm>
              <a:custGeom>
                <a:avLst/>
                <a:gdLst>
                  <a:gd name="T0" fmla="*/ 9 w 12"/>
                  <a:gd name="T1" fmla="*/ 2 h 11"/>
                  <a:gd name="T2" fmla="*/ 8 w 12"/>
                  <a:gd name="T3" fmla="*/ 2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2 h 11"/>
                  <a:gd name="T28" fmla="*/ 9 w 12"/>
                  <a:gd name="T29" fmla="*/ 2 h 11"/>
                  <a:gd name="T30" fmla="*/ 9 w 12"/>
                  <a:gd name="T31" fmla="*/ 2 h 11"/>
                  <a:gd name="T32" fmla="*/ 9 w 12"/>
                  <a:gd name="T33" fmla="*/ 1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2"/>
                      <a:pt x="8" y="2"/>
                      <a:pt x="8" y="2"/>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2"/>
                    </a:cubicBezTo>
                    <a:cubicBezTo>
                      <a:pt x="9" y="2"/>
                      <a:pt x="9" y="2"/>
                      <a:pt x="9" y="2"/>
                    </a:cubicBezTo>
                    <a:cubicBezTo>
                      <a:pt x="9" y="2"/>
                      <a:pt x="9" y="2"/>
                      <a:pt x="9" y="2"/>
                    </a:cubicBezTo>
                    <a:cubicBezTo>
                      <a:pt x="9" y="2"/>
                      <a:pt x="9" y="1"/>
                      <a:pt x="9" y="1"/>
                    </a:cubicBezTo>
                    <a:cubicBezTo>
                      <a:pt x="7" y="0"/>
                      <a:pt x="6" y="0"/>
                      <a:pt x="4" y="0"/>
                    </a:cubicBezTo>
                    <a:cubicBezTo>
                      <a:pt x="3" y="0"/>
                      <a:pt x="2" y="0"/>
                      <a:pt x="1" y="1"/>
                    </a:cubicBezTo>
                    <a:cubicBezTo>
                      <a:pt x="1" y="1"/>
                      <a:pt x="1" y="1"/>
                      <a:pt x="1" y="1"/>
                    </a:cubicBezTo>
                    <a:cubicBezTo>
                      <a:pt x="0" y="2"/>
                      <a:pt x="0" y="4"/>
                      <a:pt x="0" y="5"/>
                    </a:cubicBezTo>
                    <a:cubicBezTo>
                      <a:pt x="1" y="6"/>
                      <a:pt x="2" y="8"/>
                      <a:pt x="3" y="9"/>
                    </a:cubicBezTo>
                    <a:cubicBezTo>
                      <a:pt x="3" y="9"/>
                      <a:pt x="3" y="9"/>
                      <a:pt x="3" y="9"/>
                    </a:cubicBezTo>
                    <a:cubicBezTo>
                      <a:pt x="5"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18" name="Freeform 87"/>
              <p:cNvSpPr>
                <a:spLocks/>
              </p:cNvSpPr>
              <p:nvPr/>
            </p:nvSpPr>
            <p:spPr bwMode="auto">
              <a:xfrm>
                <a:off x="649" y="1441"/>
                <a:ext cx="28" cy="26"/>
              </a:xfrm>
              <a:custGeom>
                <a:avLst/>
                <a:gdLst>
                  <a:gd name="T0" fmla="*/ 8 w 12"/>
                  <a:gd name="T1" fmla="*/ 2 h 11"/>
                  <a:gd name="T2" fmla="*/ 10 w 12"/>
                  <a:gd name="T3" fmla="*/ 10 h 11"/>
                  <a:gd name="T4" fmla="*/ 3 w 12"/>
                  <a:gd name="T5" fmla="*/ 9 h 11"/>
                  <a:gd name="T6" fmla="*/ 1 w 12"/>
                  <a:gd name="T7" fmla="*/ 2 h 11"/>
                  <a:gd name="T8" fmla="*/ 8 w 12"/>
                  <a:gd name="T9" fmla="*/ 2 h 11"/>
                </a:gdLst>
                <a:ahLst/>
                <a:cxnLst>
                  <a:cxn ang="0">
                    <a:pos x="T0" y="T1"/>
                  </a:cxn>
                  <a:cxn ang="0">
                    <a:pos x="T2" y="T3"/>
                  </a:cxn>
                  <a:cxn ang="0">
                    <a:pos x="T4" y="T5"/>
                  </a:cxn>
                  <a:cxn ang="0">
                    <a:pos x="T6" y="T7"/>
                  </a:cxn>
                  <a:cxn ang="0">
                    <a:pos x="T8" y="T9"/>
                  </a:cxn>
                </a:cxnLst>
                <a:rect l="0" t="0" r="r" b="b"/>
                <a:pathLst>
                  <a:path w="12" h="11">
                    <a:moveTo>
                      <a:pt x="8" y="2"/>
                    </a:moveTo>
                    <a:cubicBezTo>
                      <a:pt x="11" y="5"/>
                      <a:pt x="12" y="8"/>
                      <a:pt x="10" y="10"/>
                    </a:cubicBezTo>
                    <a:cubicBezTo>
                      <a:pt x="9" y="11"/>
                      <a:pt x="6" y="11"/>
                      <a:pt x="3" y="9"/>
                    </a:cubicBezTo>
                    <a:cubicBezTo>
                      <a:pt x="0" y="7"/>
                      <a:pt x="0" y="4"/>
                      <a:pt x="1" y="2"/>
                    </a:cubicBezTo>
                    <a:cubicBezTo>
                      <a:pt x="3" y="0"/>
                      <a:pt x="6" y="0"/>
                      <a:pt x="8"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19" name="Freeform 88"/>
              <p:cNvSpPr>
                <a:spLocks/>
              </p:cNvSpPr>
              <p:nvPr/>
            </p:nvSpPr>
            <p:spPr bwMode="auto">
              <a:xfrm>
                <a:off x="649" y="1441"/>
                <a:ext cx="28" cy="26"/>
              </a:xfrm>
              <a:custGeom>
                <a:avLst/>
                <a:gdLst>
                  <a:gd name="T0" fmla="*/ 8 w 12"/>
                  <a:gd name="T1" fmla="*/ 2 h 11"/>
                  <a:gd name="T2" fmla="*/ 8 w 12"/>
                  <a:gd name="T3" fmla="*/ 3 h 11"/>
                  <a:gd name="T4" fmla="*/ 10 w 12"/>
                  <a:gd name="T5" fmla="*/ 6 h 11"/>
                  <a:gd name="T6" fmla="*/ 10 w 12"/>
                  <a:gd name="T7" fmla="*/ 9 h 11"/>
                  <a:gd name="T8" fmla="*/ 10 w 12"/>
                  <a:gd name="T9" fmla="*/ 9 h 11"/>
                  <a:gd name="T10" fmla="*/ 7 w 12"/>
                  <a:gd name="T11" fmla="*/ 10 h 11"/>
                  <a:gd name="T12" fmla="*/ 4 w 12"/>
                  <a:gd name="T13" fmla="*/ 9 h 11"/>
                  <a:gd name="T14" fmla="*/ 3 w 12"/>
                  <a:gd name="T15" fmla="*/ 9 h 11"/>
                  <a:gd name="T16" fmla="*/ 1 w 12"/>
                  <a:gd name="T17" fmla="*/ 5 h 11"/>
                  <a:gd name="T18" fmla="*/ 1 w 12"/>
                  <a:gd name="T19" fmla="*/ 2 h 11"/>
                  <a:gd name="T20" fmla="*/ 2 w 12"/>
                  <a:gd name="T21" fmla="*/ 2 h 11"/>
                  <a:gd name="T22" fmla="*/ 4 w 12"/>
                  <a:gd name="T23" fmla="*/ 1 h 11"/>
                  <a:gd name="T24" fmla="*/ 8 w 12"/>
                  <a:gd name="T25" fmla="*/ 3 h 11"/>
                  <a:gd name="T26" fmla="*/ 8 w 12"/>
                  <a:gd name="T27" fmla="*/ 3 h 11"/>
                  <a:gd name="T28" fmla="*/ 8 w 12"/>
                  <a:gd name="T29" fmla="*/ 2 h 11"/>
                  <a:gd name="T30" fmla="*/ 9 w 12"/>
                  <a:gd name="T31" fmla="*/ 2 h 11"/>
                  <a:gd name="T32" fmla="*/ 9 w 12"/>
                  <a:gd name="T33" fmla="*/ 2 h 11"/>
                  <a:gd name="T34" fmla="*/ 4 w 12"/>
                  <a:gd name="T35" fmla="*/ 0 h 11"/>
                  <a:gd name="T36" fmla="*/ 1 w 12"/>
                  <a:gd name="T37" fmla="*/ 2 h 11"/>
                  <a:gd name="T38" fmla="*/ 1 w 12"/>
                  <a:gd name="T39" fmla="*/ 2 h 11"/>
                  <a:gd name="T40" fmla="*/ 0 w 12"/>
                  <a:gd name="T41" fmla="*/ 6 h 11"/>
                  <a:gd name="T42" fmla="*/ 3 w 12"/>
                  <a:gd name="T43" fmla="*/ 9 h 11"/>
                  <a:gd name="T44" fmla="*/ 3 w 12"/>
                  <a:gd name="T45" fmla="*/ 10 h 11"/>
                  <a:gd name="T46" fmla="*/ 7 w 12"/>
                  <a:gd name="T47" fmla="*/ 11 h 11"/>
                  <a:gd name="T48" fmla="*/ 11 w 12"/>
                  <a:gd name="T49" fmla="*/ 10 h 11"/>
                  <a:gd name="T50" fmla="*/ 11 w 12"/>
                  <a:gd name="T51" fmla="*/ 10 h 11"/>
                  <a:gd name="T52" fmla="*/ 11 w 12"/>
                  <a:gd name="T53" fmla="*/ 6 h 11"/>
                  <a:gd name="T54" fmla="*/ 9 w 12"/>
                  <a:gd name="T55" fmla="*/ 2 h 11"/>
                  <a:gd name="T56" fmla="*/ 8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8" y="2"/>
                    </a:moveTo>
                    <a:cubicBezTo>
                      <a:pt x="8" y="3"/>
                      <a:pt x="8" y="3"/>
                      <a:pt x="8" y="3"/>
                    </a:cubicBezTo>
                    <a:cubicBezTo>
                      <a:pt x="9" y="4"/>
                      <a:pt x="10" y="5"/>
                      <a:pt x="10" y="6"/>
                    </a:cubicBezTo>
                    <a:cubicBezTo>
                      <a:pt x="11" y="7"/>
                      <a:pt x="11" y="8"/>
                      <a:pt x="10" y="9"/>
                    </a:cubicBezTo>
                    <a:cubicBezTo>
                      <a:pt x="10" y="9"/>
                      <a:pt x="10" y="9"/>
                      <a:pt x="10" y="9"/>
                    </a:cubicBezTo>
                    <a:cubicBezTo>
                      <a:pt x="9" y="10"/>
                      <a:pt x="8" y="10"/>
                      <a:pt x="7" y="10"/>
                    </a:cubicBezTo>
                    <a:cubicBezTo>
                      <a:pt x="6" y="10"/>
                      <a:pt x="5" y="10"/>
                      <a:pt x="4" y="9"/>
                    </a:cubicBezTo>
                    <a:cubicBezTo>
                      <a:pt x="4" y="9"/>
                      <a:pt x="3" y="9"/>
                      <a:pt x="3" y="9"/>
                    </a:cubicBezTo>
                    <a:cubicBezTo>
                      <a:pt x="2" y="8"/>
                      <a:pt x="1" y="6"/>
                      <a:pt x="1" y="5"/>
                    </a:cubicBezTo>
                    <a:cubicBezTo>
                      <a:pt x="1" y="4"/>
                      <a:pt x="1" y="3"/>
                      <a:pt x="1" y="2"/>
                    </a:cubicBezTo>
                    <a:cubicBezTo>
                      <a:pt x="2" y="2"/>
                      <a:pt x="2" y="2"/>
                      <a:pt x="2" y="2"/>
                    </a:cubicBezTo>
                    <a:cubicBezTo>
                      <a:pt x="2" y="1"/>
                      <a:pt x="3" y="1"/>
                      <a:pt x="4" y="1"/>
                    </a:cubicBezTo>
                    <a:cubicBezTo>
                      <a:pt x="5" y="1"/>
                      <a:pt x="7" y="2"/>
                      <a:pt x="8" y="3"/>
                    </a:cubicBezTo>
                    <a:cubicBezTo>
                      <a:pt x="8" y="3"/>
                      <a:pt x="8" y="3"/>
                      <a:pt x="8" y="3"/>
                    </a:cubicBezTo>
                    <a:cubicBezTo>
                      <a:pt x="8" y="2"/>
                      <a:pt x="8" y="2"/>
                      <a:pt x="8" y="2"/>
                    </a:cubicBezTo>
                    <a:cubicBezTo>
                      <a:pt x="9" y="2"/>
                      <a:pt x="9" y="2"/>
                      <a:pt x="9" y="2"/>
                    </a:cubicBezTo>
                    <a:cubicBezTo>
                      <a:pt x="9" y="2"/>
                      <a:pt x="9" y="2"/>
                      <a:pt x="9" y="2"/>
                    </a:cubicBezTo>
                    <a:cubicBezTo>
                      <a:pt x="7" y="1"/>
                      <a:pt x="6" y="0"/>
                      <a:pt x="4" y="0"/>
                    </a:cubicBezTo>
                    <a:cubicBezTo>
                      <a:pt x="3" y="0"/>
                      <a:pt x="2" y="0"/>
                      <a:pt x="1" y="2"/>
                    </a:cubicBezTo>
                    <a:cubicBezTo>
                      <a:pt x="1" y="2"/>
                      <a:pt x="1" y="2"/>
                      <a:pt x="1" y="2"/>
                    </a:cubicBezTo>
                    <a:cubicBezTo>
                      <a:pt x="0" y="3"/>
                      <a:pt x="0" y="4"/>
                      <a:pt x="0" y="6"/>
                    </a:cubicBezTo>
                    <a:cubicBezTo>
                      <a:pt x="0" y="7"/>
                      <a:pt x="1" y="8"/>
                      <a:pt x="3" y="9"/>
                    </a:cubicBezTo>
                    <a:cubicBezTo>
                      <a:pt x="3" y="10"/>
                      <a:pt x="3" y="10"/>
                      <a:pt x="3" y="10"/>
                    </a:cubicBezTo>
                    <a:cubicBezTo>
                      <a:pt x="4" y="11"/>
                      <a:pt x="6" y="11"/>
                      <a:pt x="7" y="11"/>
                    </a:cubicBezTo>
                    <a:cubicBezTo>
                      <a:pt x="9" y="11"/>
                      <a:pt x="10" y="11"/>
                      <a:pt x="11" y="10"/>
                    </a:cubicBezTo>
                    <a:cubicBezTo>
                      <a:pt x="11" y="10"/>
                      <a:pt x="11" y="10"/>
                      <a:pt x="11" y="10"/>
                    </a:cubicBezTo>
                    <a:cubicBezTo>
                      <a:pt x="12" y="9"/>
                      <a:pt x="12" y="7"/>
                      <a:pt x="11" y="6"/>
                    </a:cubicBezTo>
                    <a:cubicBezTo>
                      <a:pt x="11" y="5"/>
                      <a:pt x="10" y="3"/>
                      <a:pt x="9" y="2"/>
                    </a:cubicBezTo>
                    <a:cubicBezTo>
                      <a:pt x="8" y="2"/>
                      <a:pt x="8" y="2"/>
                      <a:pt x="8"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20" name="Freeform 89"/>
              <p:cNvSpPr>
                <a:spLocks/>
              </p:cNvSpPr>
              <p:nvPr/>
            </p:nvSpPr>
            <p:spPr bwMode="auto">
              <a:xfrm>
                <a:off x="628" y="1420"/>
                <a:ext cx="28" cy="26"/>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21" name="Freeform 90"/>
              <p:cNvSpPr>
                <a:spLocks/>
              </p:cNvSpPr>
              <p:nvPr/>
            </p:nvSpPr>
            <p:spPr bwMode="auto">
              <a:xfrm>
                <a:off x="628" y="1420"/>
                <a:ext cx="28" cy="26"/>
              </a:xfrm>
              <a:custGeom>
                <a:avLst/>
                <a:gdLst>
                  <a:gd name="T0" fmla="*/ 9 w 12"/>
                  <a:gd name="T1" fmla="*/ 2 h 11"/>
                  <a:gd name="T2" fmla="*/ 8 w 12"/>
                  <a:gd name="T3" fmla="*/ 2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2 h 11"/>
                  <a:gd name="T28" fmla="*/ 9 w 12"/>
                  <a:gd name="T29" fmla="*/ 2 h 11"/>
                  <a:gd name="T30" fmla="*/ 9 w 12"/>
                  <a:gd name="T31" fmla="*/ 2 h 11"/>
                  <a:gd name="T32" fmla="*/ 9 w 12"/>
                  <a:gd name="T33" fmla="*/ 1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2"/>
                      <a:pt x="8" y="2"/>
                      <a:pt x="8" y="2"/>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2"/>
                    </a:cubicBezTo>
                    <a:cubicBezTo>
                      <a:pt x="9" y="2"/>
                      <a:pt x="9" y="2"/>
                      <a:pt x="9" y="2"/>
                    </a:cubicBezTo>
                    <a:cubicBezTo>
                      <a:pt x="9" y="2"/>
                      <a:pt x="9" y="2"/>
                      <a:pt x="9" y="2"/>
                    </a:cubicBezTo>
                    <a:cubicBezTo>
                      <a:pt x="9" y="2"/>
                      <a:pt x="9" y="1"/>
                      <a:pt x="9" y="1"/>
                    </a:cubicBezTo>
                    <a:cubicBezTo>
                      <a:pt x="7" y="0"/>
                      <a:pt x="6" y="0"/>
                      <a:pt x="4" y="0"/>
                    </a:cubicBezTo>
                    <a:cubicBezTo>
                      <a:pt x="3" y="0"/>
                      <a:pt x="2" y="0"/>
                      <a:pt x="1" y="1"/>
                    </a:cubicBezTo>
                    <a:cubicBezTo>
                      <a:pt x="1" y="1"/>
                      <a:pt x="1" y="1"/>
                      <a:pt x="1" y="1"/>
                    </a:cubicBezTo>
                    <a:cubicBezTo>
                      <a:pt x="0" y="2"/>
                      <a:pt x="0" y="4"/>
                      <a:pt x="0" y="5"/>
                    </a:cubicBezTo>
                    <a:cubicBezTo>
                      <a:pt x="1" y="6"/>
                      <a:pt x="1" y="8"/>
                      <a:pt x="3" y="9"/>
                    </a:cubicBezTo>
                    <a:cubicBezTo>
                      <a:pt x="3" y="9"/>
                      <a:pt x="3" y="9"/>
                      <a:pt x="3" y="9"/>
                    </a:cubicBezTo>
                    <a:cubicBezTo>
                      <a:pt x="4"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22" name="Freeform 91"/>
              <p:cNvSpPr>
                <a:spLocks/>
              </p:cNvSpPr>
              <p:nvPr/>
            </p:nvSpPr>
            <p:spPr bwMode="auto">
              <a:xfrm>
                <a:off x="741" y="1588"/>
                <a:ext cx="29" cy="26"/>
              </a:xfrm>
              <a:custGeom>
                <a:avLst/>
                <a:gdLst>
                  <a:gd name="T0" fmla="*/ 9 w 12"/>
                  <a:gd name="T1" fmla="*/ 2 h 11"/>
                  <a:gd name="T2" fmla="*/ 11 w 12"/>
                  <a:gd name="T3" fmla="*/ 10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5"/>
                      <a:pt x="12" y="8"/>
                      <a:pt x="11" y="10"/>
                    </a:cubicBezTo>
                    <a:cubicBezTo>
                      <a:pt x="9" y="11"/>
                      <a:pt x="6" y="11"/>
                      <a:pt x="3" y="9"/>
                    </a:cubicBezTo>
                    <a:cubicBezTo>
                      <a:pt x="1" y="7"/>
                      <a:pt x="0" y="4"/>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23" name="Freeform 92"/>
              <p:cNvSpPr>
                <a:spLocks/>
              </p:cNvSpPr>
              <p:nvPr/>
            </p:nvSpPr>
            <p:spPr bwMode="auto">
              <a:xfrm>
                <a:off x="741" y="1588"/>
                <a:ext cx="29"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9 h 11"/>
                  <a:gd name="T16" fmla="*/ 1 w 12"/>
                  <a:gd name="T17" fmla="*/ 5 h 11"/>
                  <a:gd name="T18" fmla="*/ 2 w 12"/>
                  <a:gd name="T19" fmla="*/ 2 h 11"/>
                  <a:gd name="T20" fmla="*/ 2 w 12"/>
                  <a:gd name="T21" fmla="*/ 2 h 11"/>
                  <a:gd name="T22" fmla="*/ 5 w 12"/>
                  <a:gd name="T23" fmla="*/ 1 h 11"/>
                  <a:gd name="T24" fmla="*/ 8 w 12"/>
                  <a:gd name="T25" fmla="*/ 3 h 11"/>
                  <a:gd name="T26" fmla="*/ 8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2 h 11"/>
                  <a:gd name="T40" fmla="*/ 0 w 12"/>
                  <a:gd name="T41" fmla="*/ 5 h 11"/>
                  <a:gd name="T42" fmla="*/ 3 w 12"/>
                  <a:gd name="T43" fmla="*/ 9 h 11"/>
                  <a:gd name="T44" fmla="*/ 3 w 12"/>
                  <a:gd name="T45" fmla="*/ 10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10" y="4"/>
                      <a:pt x="10" y="5"/>
                      <a:pt x="11" y="6"/>
                    </a:cubicBezTo>
                    <a:cubicBezTo>
                      <a:pt x="11" y="7"/>
                      <a:pt x="11" y="8"/>
                      <a:pt x="10" y="9"/>
                    </a:cubicBezTo>
                    <a:cubicBezTo>
                      <a:pt x="10" y="9"/>
                      <a:pt x="10" y="9"/>
                      <a:pt x="10" y="9"/>
                    </a:cubicBezTo>
                    <a:cubicBezTo>
                      <a:pt x="10" y="10"/>
                      <a:pt x="9" y="10"/>
                      <a:pt x="8" y="10"/>
                    </a:cubicBezTo>
                    <a:cubicBezTo>
                      <a:pt x="6" y="10"/>
                      <a:pt x="5" y="10"/>
                      <a:pt x="4" y="9"/>
                    </a:cubicBezTo>
                    <a:cubicBezTo>
                      <a:pt x="4" y="9"/>
                      <a:pt x="4" y="9"/>
                      <a:pt x="4" y="9"/>
                    </a:cubicBezTo>
                    <a:cubicBezTo>
                      <a:pt x="2" y="8"/>
                      <a:pt x="2" y="6"/>
                      <a:pt x="1" y="5"/>
                    </a:cubicBezTo>
                    <a:cubicBezTo>
                      <a:pt x="1" y="4"/>
                      <a:pt x="1" y="3"/>
                      <a:pt x="2" y="2"/>
                    </a:cubicBezTo>
                    <a:cubicBezTo>
                      <a:pt x="2" y="2"/>
                      <a:pt x="2" y="2"/>
                      <a:pt x="2" y="2"/>
                    </a:cubicBezTo>
                    <a:cubicBezTo>
                      <a:pt x="2" y="1"/>
                      <a:pt x="3" y="1"/>
                      <a:pt x="5" y="1"/>
                    </a:cubicBezTo>
                    <a:cubicBezTo>
                      <a:pt x="6" y="1"/>
                      <a:pt x="7" y="2"/>
                      <a:pt x="8" y="3"/>
                    </a:cubicBezTo>
                    <a:cubicBezTo>
                      <a:pt x="8" y="3"/>
                      <a:pt x="8" y="3"/>
                      <a:pt x="8" y="3"/>
                    </a:cubicBezTo>
                    <a:cubicBezTo>
                      <a:pt x="9" y="2"/>
                      <a:pt x="9" y="2"/>
                      <a:pt x="9" y="2"/>
                    </a:cubicBezTo>
                    <a:cubicBezTo>
                      <a:pt x="9" y="2"/>
                      <a:pt x="9" y="2"/>
                      <a:pt x="9" y="2"/>
                    </a:cubicBezTo>
                    <a:cubicBezTo>
                      <a:pt x="9" y="2"/>
                      <a:pt x="9" y="2"/>
                      <a:pt x="9" y="2"/>
                    </a:cubicBezTo>
                    <a:cubicBezTo>
                      <a:pt x="7" y="1"/>
                      <a:pt x="6" y="0"/>
                      <a:pt x="5" y="0"/>
                    </a:cubicBezTo>
                    <a:cubicBezTo>
                      <a:pt x="3" y="0"/>
                      <a:pt x="2" y="0"/>
                      <a:pt x="1" y="1"/>
                    </a:cubicBezTo>
                    <a:cubicBezTo>
                      <a:pt x="1" y="2"/>
                      <a:pt x="1" y="2"/>
                      <a:pt x="1" y="2"/>
                    </a:cubicBezTo>
                    <a:cubicBezTo>
                      <a:pt x="0" y="3"/>
                      <a:pt x="0" y="4"/>
                      <a:pt x="0" y="5"/>
                    </a:cubicBezTo>
                    <a:cubicBezTo>
                      <a:pt x="1" y="7"/>
                      <a:pt x="2" y="8"/>
                      <a:pt x="3" y="9"/>
                    </a:cubicBezTo>
                    <a:cubicBezTo>
                      <a:pt x="3" y="9"/>
                      <a:pt x="3" y="10"/>
                      <a:pt x="3" y="10"/>
                    </a:cubicBezTo>
                    <a:cubicBezTo>
                      <a:pt x="5" y="11"/>
                      <a:pt x="6" y="11"/>
                      <a:pt x="7" y="11"/>
                    </a:cubicBezTo>
                    <a:cubicBezTo>
                      <a:pt x="9" y="11"/>
                      <a:pt x="10" y="11"/>
                      <a:pt x="11" y="10"/>
                    </a:cubicBezTo>
                    <a:cubicBezTo>
                      <a:pt x="11" y="10"/>
                      <a:pt x="11" y="10"/>
                      <a:pt x="11" y="10"/>
                    </a:cubicBezTo>
                    <a:cubicBezTo>
                      <a:pt x="12" y="9"/>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24" name="Freeform 93"/>
              <p:cNvSpPr>
                <a:spLocks/>
              </p:cNvSpPr>
              <p:nvPr/>
            </p:nvSpPr>
            <p:spPr bwMode="auto">
              <a:xfrm>
                <a:off x="732" y="1562"/>
                <a:ext cx="30" cy="26"/>
              </a:xfrm>
              <a:custGeom>
                <a:avLst/>
                <a:gdLst>
                  <a:gd name="T0" fmla="*/ 9 w 13"/>
                  <a:gd name="T1" fmla="*/ 2 h 11"/>
                  <a:gd name="T2" fmla="*/ 11 w 13"/>
                  <a:gd name="T3" fmla="*/ 9 h 11"/>
                  <a:gd name="T4" fmla="*/ 4 w 13"/>
                  <a:gd name="T5" fmla="*/ 9 h 11"/>
                  <a:gd name="T6" fmla="*/ 2 w 13"/>
                  <a:gd name="T7" fmla="*/ 2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8"/>
                      <a:pt x="11" y="9"/>
                    </a:cubicBezTo>
                    <a:cubicBezTo>
                      <a:pt x="10" y="11"/>
                      <a:pt x="6" y="11"/>
                      <a:pt x="4" y="9"/>
                    </a:cubicBezTo>
                    <a:cubicBezTo>
                      <a:pt x="1" y="7"/>
                      <a:pt x="0" y="3"/>
                      <a:pt x="2" y="2"/>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25" name="Freeform 94"/>
              <p:cNvSpPr>
                <a:spLocks/>
              </p:cNvSpPr>
              <p:nvPr/>
            </p:nvSpPr>
            <p:spPr bwMode="auto">
              <a:xfrm>
                <a:off x="732" y="1562"/>
                <a:ext cx="30" cy="26"/>
              </a:xfrm>
              <a:custGeom>
                <a:avLst/>
                <a:gdLst>
                  <a:gd name="T0" fmla="*/ 9 w 13"/>
                  <a:gd name="T1" fmla="*/ 2 h 11"/>
                  <a:gd name="T2" fmla="*/ 9 w 13"/>
                  <a:gd name="T3" fmla="*/ 3 h 11"/>
                  <a:gd name="T4" fmla="*/ 11 w 13"/>
                  <a:gd name="T5" fmla="*/ 6 h 11"/>
                  <a:gd name="T6" fmla="*/ 11 w 13"/>
                  <a:gd name="T7" fmla="*/ 9 h 11"/>
                  <a:gd name="T8" fmla="*/ 11 w 13"/>
                  <a:gd name="T9" fmla="*/ 9 h 11"/>
                  <a:gd name="T10" fmla="*/ 8 w 13"/>
                  <a:gd name="T11" fmla="*/ 10 h 11"/>
                  <a:gd name="T12" fmla="*/ 4 w 13"/>
                  <a:gd name="T13" fmla="*/ 9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2 h 11"/>
                  <a:gd name="T26" fmla="*/ 9 w 13"/>
                  <a:gd name="T27" fmla="*/ 3 h 11"/>
                  <a:gd name="T28" fmla="*/ 9 w 13"/>
                  <a:gd name="T29" fmla="*/ 2 h 11"/>
                  <a:gd name="T30" fmla="*/ 10 w 13"/>
                  <a:gd name="T31" fmla="*/ 2 h 11"/>
                  <a:gd name="T32" fmla="*/ 9 w 13"/>
                  <a:gd name="T33" fmla="*/ 2 h 11"/>
                  <a:gd name="T34" fmla="*/ 5 w 13"/>
                  <a:gd name="T35" fmla="*/ 0 h 11"/>
                  <a:gd name="T36" fmla="*/ 1 w 13"/>
                  <a:gd name="T37" fmla="*/ 1 h 11"/>
                  <a:gd name="T38" fmla="*/ 1 w 13"/>
                  <a:gd name="T39" fmla="*/ 1 h 11"/>
                  <a:gd name="T40" fmla="*/ 1 w 13"/>
                  <a:gd name="T41" fmla="*/ 5 h 11"/>
                  <a:gd name="T42" fmla="*/ 3 w 13"/>
                  <a:gd name="T43" fmla="*/ 9 h 11"/>
                  <a:gd name="T44" fmla="*/ 4 w 13"/>
                  <a:gd name="T45" fmla="*/ 9 h 11"/>
                  <a:gd name="T46" fmla="*/ 8 w 13"/>
                  <a:gd name="T47" fmla="*/ 11 h 11"/>
                  <a:gd name="T48" fmla="*/ 12 w 13"/>
                  <a:gd name="T49" fmla="*/ 10 h 11"/>
                  <a:gd name="T50" fmla="*/ 12 w 13"/>
                  <a:gd name="T51" fmla="*/ 10 h 11"/>
                  <a:gd name="T52" fmla="*/ 12 w 13"/>
                  <a:gd name="T53" fmla="*/ 6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3"/>
                      <a:pt x="9" y="3"/>
                      <a:pt x="9" y="3"/>
                    </a:cubicBezTo>
                    <a:cubicBezTo>
                      <a:pt x="10" y="4"/>
                      <a:pt x="11" y="5"/>
                      <a:pt x="11" y="6"/>
                    </a:cubicBezTo>
                    <a:cubicBezTo>
                      <a:pt x="11" y="7"/>
                      <a:pt x="11" y="8"/>
                      <a:pt x="11" y="9"/>
                    </a:cubicBezTo>
                    <a:cubicBezTo>
                      <a:pt x="11" y="9"/>
                      <a:pt x="11" y="9"/>
                      <a:pt x="11" y="9"/>
                    </a:cubicBezTo>
                    <a:cubicBezTo>
                      <a:pt x="10" y="10"/>
                      <a:pt x="9" y="10"/>
                      <a:pt x="8" y="10"/>
                    </a:cubicBezTo>
                    <a:cubicBezTo>
                      <a:pt x="7" y="10"/>
                      <a:pt x="6" y="10"/>
                      <a:pt x="4" y="9"/>
                    </a:cubicBezTo>
                    <a:cubicBezTo>
                      <a:pt x="4" y="9"/>
                      <a:pt x="4" y="8"/>
                      <a:pt x="4" y="8"/>
                    </a:cubicBezTo>
                    <a:cubicBezTo>
                      <a:pt x="3" y="7"/>
                      <a:pt x="2" y="6"/>
                      <a:pt x="2" y="5"/>
                    </a:cubicBezTo>
                    <a:cubicBezTo>
                      <a:pt x="1" y="4"/>
                      <a:pt x="2" y="3"/>
                      <a:pt x="2" y="2"/>
                    </a:cubicBezTo>
                    <a:cubicBezTo>
                      <a:pt x="2" y="2"/>
                      <a:pt x="2" y="2"/>
                      <a:pt x="2" y="2"/>
                    </a:cubicBezTo>
                    <a:cubicBezTo>
                      <a:pt x="3" y="1"/>
                      <a:pt x="4" y="1"/>
                      <a:pt x="5" y="1"/>
                    </a:cubicBezTo>
                    <a:cubicBezTo>
                      <a:pt x="6" y="1"/>
                      <a:pt x="7" y="2"/>
                      <a:pt x="9" y="2"/>
                    </a:cubicBezTo>
                    <a:cubicBezTo>
                      <a:pt x="9" y="3"/>
                      <a:pt x="9" y="3"/>
                      <a:pt x="9" y="3"/>
                    </a:cubicBezTo>
                    <a:cubicBezTo>
                      <a:pt x="9" y="2"/>
                      <a:pt x="9" y="2"/>
                      <a:pt x="9" y="2"/>
                    </a:cubicBezTo>
                    <a:cubicBezTo>
                      <a:pt x="10" y="2"/>
                      <a:pt x="10" y="2"/>
                      <a:pt x="10" y="2"/>
                    </a:cubicBezTo>
                    <a:cubicBezTo>
                      <a:pt x="9" y="2"/>
                      <a:pt x="9" y="2"/>
                      <a:pt x="9" y="2"/>
                    </a:cubicBezTo>
                    <a:cubicBezTo>
                      <a:pt x="8" y="1"/>
                      <a:pt x="6" y="0"/>
                      <a:pt x="5" y="0"/>
                    </a:cubicBezTo>
                    <a:cubicBezTo>
                      <a:pt x="4" y="0"/>
                      <a:pt x="2" y="0"/>
                      <a:pt x="1" y="1"/>
                    </a:cubicBezTo>
                    <a:cubicBezTo>
                      <a:pt x="1" y="1"/>
                      <a:pt x="1" y="1"/>
                      <a:pt x="1" y="1"/>
                    </a:cubicBezTo>
                    <a:cubicBezTo>
                      <a:pt x="0" y="2"/>
                      <a:pt x="0" y="4"/>
                      <a:pt x="1" y="5"/>
                    </a:cubicBezTo>
                    <a:cubicBezTo>
                      <a:pt x="1" y="7"/>
                      <a:pt x="2" y="8"/>
                      <a:pt x="3" y="9"/>
                    </a:cubicBezTo>
                    <a:cubicBezTo>
                      <a:pt x="3" y="9"/>
                      <a:pt x="4" y="9"/>
                      <a:pt x="4" y="9"/>
                    </a:cubicBezTo>
                    <a:cubicBezTo>
                      <a:pt x="5" y="10"/>
                      <a:pt x="7" y="11"/>
                      <a:pt x="8" y="11"/>
                    </a:cubicBezTo>
                    <a:cubicBezTo>
                      <a:pt x="9" y="11"/>
                      <a:pt x="11" y="11"/>
                      <a:pt x="12" y="10"/>
                    </a:cubicBezTo>
                    <a:cubicBezTo>
                      <a:pt x="12" y="10"/>
                      <a:pt x="12" y="10"/>
                      <a:pt x="12" y="10"/>
                    </a:cubicBezTo>
                    <a:cubicBezTo>
                      <a:pt x="12" y="9"/>
                      <a:pt x="13" y="7"/>
                      <a:pt x="12" y="6"/>
                    </a:cubicBezTo>
                    <a:cubicBezTo>
                      <a:pt x="12" y="4"/>
                      <a:pt x="11" y="3"/>
                      <a:pt x="10"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26" name="Freeform 95"/>
              <p:cNvSpPr>
                <a:spLocks/>
              </p:cNvSpPr>
              <p:nvPr/>
            </p:nvSpPr>
            <p:spPr bwMode="auto">
              <a:xfrm>
                <a:off x="680" y="1463"/>
                <a:ext cx="28" cy="26"/>
              </a:xfrm>
              <a:custGeom>
                <a:avLst/>
                <a:gdLst>
                  <a:gd name="T0" fmla="*/ 9 w 12"/>
                  <a:gd name="T1" fmla="*/ 2 h 11"/>
                  <a:gd name="T2" fmla="*/ 11 w 12"/>
                  <a:gd name="T3" fmla="*/ 9 h 11"/>
                  <a:gd name="T4" fmla="*/ 3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2"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27" name="Freeform 96"/>
              <p:cNvSpPr>
                <a:spLocks/>
              </p:cNvSpPr>
              <p:nvPr/>
            </p:nvSpPr>
            <p:spPr bwMode="auto">
              <a:xfrm>
                <a:off x="680" y="1463"/>
                <a:ext cx="28"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10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0" y="9"/>
                    </a:cubicBezTo>
                    <a:cubicBezTo>
                      <a:pt x="10" y="9"/>
                      <a:pt x="10" y="9"/>
                      <a:pt x="10" y="9"/>
                    </a:cubicBezTo>
                    <a:cubicBezTo>
                      <a:pt x="10" y="10"/>
                      <a:pt x="9" y="10"/>
                      <a:pt x="8" y="10"/>
                    </a:cubicBezTo>
                    <a:cubicBezTo>
                      <a:pt x="7" y="10"/>
                      <a:pt x="5" y="10"/>
                      <a:pt x="4" y="9"/>
                    </a:cubicBezTo>
                    <a:cubicBezTo>
                      <a:pt x="4" y="9"/>
                      <a:pt x="4" y="9"/>
                      <a:pt x="4" y="8"/>
                    </a:cubicBezTo>
                    <a:cubicBezTo>
                      <a:pt x="3" y="7"/>
                      <a:pt x="2" y="6"/>
                      <a:pt x="1" y="5"/>
                    </a:cubicBezTo>
                    <a:cubicBezTo>
                      <a:pt x="1" y="4"/>
                      <a:pt x="1" y="3"/>
                      <a:pt x="2" y="2"/>
                    </a:cubicBezTo>
                    <a:cubicBezTo>
                      <a:pt x="2" y="2"/>
                      <a:pt x="2" y="2"/>
                      <a:pt x="2" y="2"/>
                    </a:cubicBezTo>
                    <a:cubicBezTo>
                      <a:pt x="3" y="1"/>
                      <a:pt x="4" y="1"/>
                      <a:pt x="5" y="1"/>
                    </a:cubicBezTo>
                    <a:cubicBezTo>
                      <a:pt x="6" y="1"/>
                      <a:pt x="7" y="2"/>
                      <a:pt x="8" y="2"/>
                    </a:cubicBezTo>
                    <a:cubicBezTo>
                      <a:pt x="8" y="3"/>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3"/>
                      <a:pt x="0" y="4"/>
                      <a:pt x="0" y="5"/>
                    </a:cubicBezTo>
                    <a:cubicBezTo>
                      <a:pt x="1" y="7"/>
                      <a:pt x="2" y="8"/>
                      <a:pt x="3" y="9"/>
                    </a:cubicBezTo>
                    <a:cubicBezTo>
                      <a:pt x="3" y="9"/>
                      <a:pt x="3" y="9"/>
                      <a:pt x="3" y="10"/>
                    </a:cubicBezTo>
                    <a:cubicBezTo>
                      <a:pt x="5" y="11"/>
                      <a:pt x="6" y="11"/>
                      <a:pt x="8" y="11"/>
                    </a:cubicBezTo>
                    <a:cubicBezTo>
                      <a:pt x="9" y="11"/>
                      <a:pt x="10" y="11"/>
                      <a:pt x="11" y="10"/>
                    </a:cubicBezTo>
                    <a:cubicBezTo>
                      <a:pt x="11" y="10"/>
                      <a:pt x="11" y="10"/>
                      <a:pt x="11" y="10"/>
                    </a:cubicBezTo>
                    <a:cubicBezTo>
                      <a:pt x="12" y="9"/>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28" name="Freeform 97"/>
              <p:cNvSpPr>
                <a:spLocks/>
              </p:cNvSpPr>
              <p:nvPr/>
            </p:nvSpPr>
            <p:spPr bwMode="auto">
              <a:xfrm>
                <a:off x="725" y="1536"/>
                <a:ext cx="28" cy="26"/>
              </a:xfrm>
              <a:custGeom>
                <a:avLst/>
                <a:gdLst>
                  <a:gd name="T0" fmla="*/ 9 w 12"/>
                  <a:gd name="T1" fmla="*/ 2 h 11"/>
                  <a:gd name="T2" fmla="*/ 10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0" y="9"/>
                    </a:cubicBezTo>
                    <a:cubicBezTo>
                      <a:pt x="9" y="11"/>
                      <a:pt x="6" y="11"/>
                      <a:pt x="3" y="9"/>
                    </a:cubicBezTo>
                    <a:cubicBezTo>
                      <a:pt x="0" y="7"/>
                      <a:pt x="0" y="3"/>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29" name="Freeform 98"/>
              <p:cNvSpPr>
                <a:spLocks/>
              </p:cNvSpPr>
              <p:nvPr/>
            </p:nvSpPr>
            <p:spPr bwMode="auto">
              <a:xfrm>
                <a:off x="725" y="1536"/>
                <a:ext cx="28" cy="26"/>
              </a:xfrm>
              <a:custGeom>
                <a:avLst/>
                <a:gdLst>
                  <a:gd name="T0" fmla="*/ 9 w 12"/>
                  <a:gd name="T1" fmla="*/ 2 h 11"/>
                  <a:gd name="T2" fmla="*/ 8 w 12"/>
                  <a:gd name="T3" fmla="*/ 3 h 11"/>
                  <a:gd name="T4" fmla="*/ 10 w 12"/>
                  <a:gd name="T5" fmla="*/ 6 h 11"/>
                  <a:gd name="T6" fmla="*/ 10 w 12"/>
                  <a:gd name="T7" fmla="*/ 9 h 11"/>
                  <a:gd name="T8" fmla="*/ 10 w 12"/>
                  <a:gd name="T9" fmla="*/ 9 h 11"/>
                  <a:gd name="T10" fmla="*/ 7 w 12"/>
                  <a:gd name="T11" fmla="*/ 10 h 11"/>
                  <a:gd name="T12" fmla="*/ 4 w 12"/>
                  <a:gd name="T13" fmla="*/ 9 h 11"/>
                  <a:gd name="T14" fmla="*/ 3 w 12"/>
                  <a:gd name="T15" fmla="*/ 8 h 11"/>
                  <a:gd name="T16" fmla="*/ 1 w 12"/>
                  <a:gd name="T17" fmla="*/ 5 h 11"/>
                  <a:gd name="T18" fmla="*/ 1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2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9" y="4"/>
                      <a:pt x="10" y="5"/>
                      <a:pt x="10" y="6"/>
                    </a:cubicBezTo>
                    <a:cubicBezTo>
                      <a:pt x="11" y="7"/>
                      <a:pt x="11" y="8"/>
                      <a:pt x="10" y="9"/>
                    </a:cubicBezTo>
                    <a:cubicBezTo>
                      <a:pt x="10" y="9"/>
                      <a:pt x="10" y="9"/>
                      <a:pt x="10" y="9"/>
                    </a:cubicBezTo>
                    <a:cubicBezTo>
                      <a:pt x="9" y="10"/>
                      <a:pt x="8" y="10"/>
                      <a:pt x="7" y="10"/>
                    </a:cubicBezTo>
                    <a:cubicBezTo>
                      <a:pt x="6" y="10"/>
                      <a:pt x="5" y="9"/>
                      <a:pt x="4" y="9"/>
                    </a:cubicBezTo>
                    <a:cubicBezTo>
                      <a:pt x="4" y="8"/>
                      <a:pt x="3" y="8"/>
                      <a:pt x="3" y="8"/>
                    </a:cubicBezTo>
                    <a:cubicBezTo>
                      <a:pt x="2" y="7"/>
                      <a:pt x="1" y="6"/>
                      <a:pt x="1" y="5"/>
                    </a:cubicBezTo>
                    <a:cubicBezTo>
                      <a:pt x="1" y="4"/>
                      <a:pt x="1" y="3"/>
                      <a:pt x="1" y="2"/>
                    </a:cubicBezTo>
                    <a:cubicBezTo>
                      <a:pt x="2" y="2"/>
                      <a:pt x="2" y="2"/>
                      <a:pt x="2" y="2"/>
                    </a:cubicBezTo>
                    <a:cubicBezTo>
                      <a:pt x="2" y="1"/>
                      <a:pt x="3" y="1"/>
                      <a:pt x="4" y="1"/>
                    </a:cubicBezTo>
                    <a:cubicBezTo>
                      <a:pt x="5" y="1"/>
                      <a:pt x="7" y="1"/>
                      <a:pt x="8" y="2"/>
                    </a:cubicBezTo>
                    <a:cubicBezTo>
                      <a:pt x="8" y="2"/>
                      <a:pt x="8" y="3"/>
                      <a:pt x="8" y="3"/>
                    </a:cubicBezTo>
                    <a:cubicBezTo>
                      <a:pt x="9" y="2"/>
                      <a:pt x="9" y="2"/>
                      <a:pt x="9" y="2"/>
                    </a:cubicBezTo>
                    <a:cubicBezTo>
                      <a:pt x="9" y="2"/>
                      <a:pt x="9" y="2"/>
                      <a:pt x="9" y="2"/>
                    </a:cubicBezTo>
                    <a:cubicBezTo>
                      <a:pt x="9" y="2"/>
                      <a:pt x="9" y="2"/>
                      <a:pt x="9" y="2"/>
                    </a:cubicBezTo>
                    <a:cubicBezTo>
                      <a:pt x="7" y="1"/>
                      <a:pt x="6" y="0"/>
                      <a:pt x="4" y="0"/>
                    </a:cubicBezTo>
                    <a:cubicBezTo>
                      <a:pt x="3" y="0"/>
                      <a:pt x="2" y="0"/>
                      <a:pt x="1" y="1"/>
                    </a:cubicBezTo>
                    <a:cubicBezTo>
                      <a:pt x="1" y="1"/>
                      <a:pt x="1" y="1"/>
                      <a:pt x="1" y="1"/>
                    </a:cubicBezTo>
                    <a:cubicBezTo>
                      <a:pt x="0" y="2"/>
                      <a:pt x="0" y="4"/>
                      <a:pt x="0" y="5"/>
                    </a:cubicBezTo>
                    <a:cubicBezTo>
                      <a:pt x="0" y="7"/>
                      <a:pt x="1" y="8"/>
                      <a:pt x="3" y="9"/>
                    </a:cubicBezTo>
                    <a:cubicBezTo>
                      <a:pt x="3" y="9"/>
                      <a:pt x="3" y="9"/>
                      <a:pt x="3" y="9"/>
                    </a:cubicBezTo>
                    <a:cubicBezTo>
                      <a:pt x="4" y="10"/>
                      <a:pt x="6" y="11"/>
                      <a:pt x="7" y="11"/>
                    </a:cubicBezTo>
                    <a:cubicBezTo>
                      <a:pt x="9" y="11"/>
                      <a:pt x="10" y="11"/>
                      <a:pt x="11" y="10"/>
                    </a:cubicBezTo>
                    <a:cubicBezTo>
                      <a:pt x="11" y="10"/>
                      <a:pt x="11" y="10"/>
                      <a:pt x="11" y="10"/>
                    </a:cubicBezTo>
                    <a:cubicBezTo>
                      <a:pt x="12" y="9"/>
                      <a:pt x="12" y="7"/>
                      <a:pt x="12" y="6"/>
                    </a:cubicBezTo>
                    <a:cubicBezTo>
                      <a:pt x="11" y="4"/>
                      <a:pt x="10"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30" name="Freeform 99"/>
              <p:cNvSpPr>
                <a:spLocks/>
              </p:cNvSpPr>
              <p:nvPr/>
            </p:nvSpPr>
            <p:spPr bwMode="auto">
              <a:xfrm>
                <a:off x="710" y="1510"/>
                <a:ext cx="31" cy="26"/>
              </a:xfrm>
              <a:custGeom>
                <a:avLst/>
                <a:gdLst>
                  <a:gd name="T0" fmla="*/ 9 w 13"/>
                  <a:gd name="T1" fmla="*/ 2 h 11"/>
                  <a:gd name="T2" fmla="*/ 11 w 13"/>
                  <a:gd name="T3" fmla="*/ 10 h 11"/>
                  <a:gd name="T4" fmla="*/ 4 w 13"/>
                  <a:gd name="T5" fmla="*/ 9 h 11"/>
                  <a:gd name="T6" fmla="*/ 2 w 13"/>
                  <a:gd name="T7" fmla="*/ 2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8"/>
                      <a:pt x="11" y="10"/>
                    </a:cubicBezTo>
                    <a:cubicBezTo>
                      <a:pt x="10" y="11"/>
                      <a:pt x="6" y="11"/>
                      <a:pt x="4" y="9"/>
                    </a:cubicBezTo>
                    <a:cubicBezTo>
                      <a:pt x="1" y="7"/>
                      <a:pt x="0" y="4"/>
                      <a:pt x="2" y="2"/>
                    </a:cubicBezTo>
                    <a:cubicBezTo>
                      <a:pt x="3" y="0"/>
                      <a:pt x="7"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31" name="Freeform 100"/>
              <p:cNvSpPr>
                <a:spLocks/>
              </p:cNvSpPr>
              <p:nvPr/>
            </p:nvSpPr>
            <p:spPr bwMode="auto">
              <a:xfrm>
                <a:off x="710" y="1510"/>
                <a:ext cx="31" cy="26"/>
              </a:xfrm>
              <a:custGeom>
                <a:avLst/>
                <a:gdLst>
                  <a:gd name="T0" fmla="*/ 9 w 13"/>
                  <a:gd name="T1" fmla="*/ 2 h 11"/>
                  <a:gd name="T2" fmla="*/ 9 w 13"/>
                  <a:gd name="T3" fmla="*/ 3 h 11"/>
                  <a:gd name="T4" fmla="*/ 11 w 13"/>
                  <a:gd name="T5" fmla="*/ 6 h 11"/>
                  <a:gd name="T6" fmla="*/ 11 w 13"/>
                  <a:gd name="T7" fmla="*/ 9 h 11"/>
                  <a:gd name="T8" fmla="*/ 11 w 13"/>
                  <a:gd name="T9" fmla="*/ 9 h 11"/>
                  <a:gd name="T10" fmla="*/ 8 w 13"/>
                  <a:gd name="T11" fmla="*/ 10 h 11"/>
                  <a:gd name="T12" fmla="*/ 4 w 13"/>
                  <a:gd name="T13" fmla="*/ 9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3 h 11"/>
                  <a:gd name="T26" fmla="*/ 9 w 13"/>
                  <a:gd name="T27" fmla="*/ 3 h 11"/>
                  <a:gd name="T28" fmla="*/ 9 w 13"/>
                  <a:gd name="T29" fmla="*/ 2 h 11"/>
                  <a:gd name="T30" fmla="*/ 10 w 13"/>
                  <a:gd name="T31" fmla="*/ 2 h 11"/>
                  <a:gd name="T32" fmla="*/ 9 w 13"/>
                  <a:gd name="T33" fmla="*/ 2 h 11"/>
                  <a:gd name="T34" fmla="*/ 5 w 13"/>
                  <a:gd name="T35" fmla="*/ 0 h 11"/>
                  <a:gd name="T36" fmla="*/ 1 w 13"/>
                  <a:gd name="T37" fmla="*/ 1 h 11"/>
                  <a:gd name="T38" fmla="*/ 1 w 13"/>
                  <a:gd name="T39" fmla="*/ 2 h 11"/>
                  <a:gd name="T40" fmla="*/ 1 w 13"/>
                  <a:gd name="T41" fmla="*/ 5 h 11"/>
                  <a:gd name="T42" fmla="*/ 3 w 13"/>
                  <a:gd name="T43" fmla="*/ 9 h 11"/>
                  <a:gd name="T44" fmla="*/ 4 w 13"/>
                  <a:gd name="T45" fmla="*/ 10 h 11"/>
                  <a:gd name="T46" fmla="*/ 8 w 13"/>
                  <a:gd name="T47" fmla="*/ 11 h 11"/>
                  <a:gd name="T48" fmla="*/ 12 w 13"/>
                  <a:gd name="T49" fmla="*/ 10 h 11"/>
                  <a:gd name="T50" fmla="*/ 12 w 13"/>
                  <a:gd name="T51" fmla="*/ 10 h 11"/>
                  <a:gd name="T52" fmla="*/ 12 w 13"/>
                  <a:gd name="T53" fmla="*/ 6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3"/>
                      <a:pt x="9" y="3"/>
                      <a:pt x="9" y="3"/>
                    </a:cubicBezTo>
                    <a:cubicBezTo>
                      <a:pt x="10" y="4"/>
                      <a:pt x="11" y="5"/>
                      <a:pt x="11" y="6"/>
                    </a:cubicBezTo>
                    <a:cubicBezTo>
                      <a:pt x="12" y="7"/>
                      <a:pt x="11" y="8"/>
                      <a:pt x="11" y="9"/>
                    </a:cubicBezTo>
                    <a:cubicBezTo>
                      <a:pt x="11" y="9"/>
                      <a:pt x="11" y="9"/>
                      <a:pt x="11" y="9"/>
                    </a:cubicBezTo>
                    <a:cubicBezTo>
                      <a:pt x="10" y="10"/>
                      <a:pt x="9" y="10"/>
                      <a:pt x="8" y="10"/>
                    </a:cubicBezTo>
                    <a:cubicBezTo>
                      <a:pt x="7" y="10"/>
                      <a:pt x="6" y="10"/>
                      <a:pt x="4" y="9"/>
                    </a:cubicBezTo>
                    <a:cubicBezTo>
                      <a:pt x="4" y="9"/>
                      <a:pt x="4" y="9"/>
                      <a:pt x="4" y="8"/>
                    </a:cubicBezTo>
                    <a:cubicBezTo>
                      <a:pt x="3" y="7"/>
                      <a:pt x="2" y="6"/>
                      <a:pt x="2" y="5"/>
                    </a:cubicBezTo>
                    <a:cubicBezTo>
                      <a:pt x="2" y="4"/>
                      <a:pt x="2" y="3"/>
                      <a:pt x="2" y="2"/>
                    </a:cubicBezTo>
                    <a:cubicBezTo>
                      <a:pt x="2" y="2"/>
                      <a:pt x="2" y="2"/>
                      <a:pt x="2" y="2"/>
                    </a:cubicBezTo>
                    <a:cubicBezTo>
                      <a:pt x="3" y="1"/>
                      <a:pt x="4" y="1"/>
                      <a:pt x="5" y="1"/>
                    </a:cubicBezTo>
                    <a:cubicBezTo>
                      <a:pt x="6" y="1"/>
                      <a:pt x="7" y="2"/>
                      <a:pt x="9" y="3"/>
                    </a:cubicBezTo>
                    <a:cubicBezTo>
                      <a:pt x="9" y="3"/>
                      <a:pt x="9" y="3"/>
                      <a:pt x="9" y="3"/>
                    </a:cubicBezTo>
                    <a:cubicBezTo>
                      <a:pt x="9" y="2"/>
                      <a:pt x="9" y="2"/>
                      <a:pt x="9" y="2"/>
                    </a:cubicBezTo>
                    <a:cubicBezTo>
                      <a:pt x="10" y="2"/>
                      <a:pt x="10" y="2"/>
                      <a:pt x="10" y="2"/>
                    </a:cubicBezTo>
                    <a:cubicBezTo>
                      <a:pt x="10" y="2"/>
                      <a:pt x="9" y="2"/>
                      <a:pt x="9" y="2"/>
                    </a:cubicBezTo>
                    <a:cubicBezTo>
                      <a:pt x="8" y="1"/>
                      <a:pt x="6" y="0"/>
                      <a:pt x="5" y="0"/>
                    </a:cubicBezTo>
                    <a:cubicBezTo>
                      <a:pt x="4" y="0"/>
                      <a:pt x="2" y="0"/>
                      <a:pt x="1" y="1"/>
                    </a:cubicBezTo>
                    <a:cubicBezTo>
                      <a:pt x="1" y="2"/>
                      <a:pt x="1" y="2"/>
                      <a:pt x="1" y="2"/>
                    </a:cubicBezTo>
                    <a:cubicBezTo>
                      <a:pt x="1" y="3"/>
                      <a:pt x="0" y="4"/>
                      <a:pt x="1" y="5"/>
                    </a:cubicBezTo>
                    <a:cubicBezTo>
                      <a:pt x="1" y="7"/>
                      <a:pt x="2" y="8"/>
                      <a:pt x="3" y="9"/>
                    </a:cubicBezTo>
                    <a:cubicBezTo>
                      <a:pt x="4" y="9"/>
                      <a:pt x="4" y="9"/>
                      <a:pt x="4" y="10"/>
                    </a:cubicBezTo>
                    <a:cubicBezTo>
                      <a:pt x="5" y="11"/>
                      <a:pt x="7" y="11"/>
                      <a:pt x="8" y="11"/>
                    </a:cubicBezTo>
                    <a:cubicBezTo>
                      <a:pt x="9" y="11"/>
                      <a:pt x="11" y="11"/>
                      <a:pt x="12" y="10"/>
                    </a:cubicBezTo>
                    <a:cubicBezTo>
                      <a:pt x="12" y="10"/>
                      <a:pt x="12" y="10"/>
                      <a:pt x="12" y="10"/>
                    </a:cubicBezTo>
                    <a:cubicBezTo>
                      <a:pt x="13" y="9"/>
                      <a:pt x="13" y="7"/>
                      <a:pt x="12" y="6"/>
                    </a:cubicBezTo>
                    <a:cubicBezTo>
                      <a:pt x="12" y="4"/>
                      <a:pt x="11" y="3"/>
                      <a:pt x="10"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32" name="Freeform 101"/>
              <p:cNvSpPr>
                <a:spLocks/>
              </p:cNvSpPr>
              <p:nvPr/>
            </p:nvSpPr>
            <p:spPr bwMode="auto">
              <a:xfrm>
                <a:off x="696" y="1486"/>
                <a:ext cx="29" cy="26"/>
              </a:xfrm>
              <a:custGeom>
                <a:avLst/>
                <a:gdLst>
                  <a:gd name="T0" fmla="*/ 9 w 12"/>
                  <a:gd name="T1" fmla="*/ 2 h 11"/>
                  <a:gd name="T2" fmla="*/ 11 w 12"/>
                  <a:gd name="T3" fmla="*/ 9 h 11"/>
                  <a:gd name="T4" fmla="*/ 3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2"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33" name="Freeform 102"/>
              <p:cNvSpPr>
                <a:spLocks/>
              </p:cNvSpPr>
              <p:nvPr/>
            </p:nvSpPr>
            <p:spPr bwMode="auto">
              <a:xfrm>
                <a:off x="696" y="1486"/>
                <a:ext cx="29"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0" y="9"/>
                    </a:cubicBezTo>
                    <a:cubicBezTo>
                      <a:pt x="10" y="9"/>
                      <a:pt x="10" y="9"/>
                      <a:pt x="10" y="9"/>
                    </a:cubicBezTo>
                    <a:cubicBezTo>
                      <a:pt x="10" y="10"/>
                      <a:pt x="9" y="10"/>
                      <a:pt x="8" y="10"/>
                    </a:cubicBezTo>
                    <a:cubicBezTo>
                      <a:pt x="7" y="10"/>
                      <a:pt x="5" y="10"/>
                      <a:pt x="4" y="9"/>
                    </a:cubicBezTo>
                    <a:cubicBezTo>
                      <a:pt x="4" y="9"/>
                      <a:pt x="4" y="8"/>
                      <a:pt x="4" y="8"/>
                    </a:cubicBezTo>
                    <a:cubicBezTo>
                      <a:pt x="3" y="7"/>
                      <a:pt x="2" y="6"/>
                      <a:pt x="1" y="5"/>
                    </a:cubicBezTo>
                    <a:cubicBezTo>
                      <a:pt x="1" y="4"/>
                      <a:pt x="1" y="3"/>
                      <a:pt x="2" y="2"/>
                    </a:cubicBezTo>
                    <a:cubicBezTo>
                      <a:pt x="2" y="2"/>
                      <a:pt x="2" y="2"/>
                      <a:pt x="2" y="2"/>
                    </a:cubicBezTo>
                    <a:cubicBezTo>
                      <a:pt x="3" y="1"/>
                      <a:pt x="3" y="1"/>
                      <a:pt x="5" y="1"/>
                    </a:cubicBezTo>
                    <a:cubicBezTo>
                      <a:pt x="6" y="1"/>
                      <a:pt x="7" y="2"/>
                      <a:pt x="8" y="2"/>
                    </a:cubicBezTo>
                    <a:cubicBezTo>
                      <a:pt x="8" y="3"/>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8" y="11"/>
                    </a:cubicBezTo>
                    <a:cubicBezTo>
                      <a:pt x="9" y="11"/>
                      <a:pt x="10" y="11"/>
                      <a:pt x="11" y="10"/>
                    </a:cubicBezTo>
                    <a:cubicBezTo>
                      <a:pt x="11" y="10"/>
                      <a:pt x="11" y="10"/>
                      <a:pt x="11" y="10"/>
                    </a:cubicBezTo>
                    <a:cubicBezTo>
                      <a:pt x="12" y="9"/>
                      <a:pt x="12" y="7"/>
                      <a:pt x="12" y="6"/>
                    </a:cubicBezTo>
                    <a:cubicBezTo>
                      <a:pt x="12"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34" name="Freeform 103"/>
              <p:cNvSpPr>
                <a:spLocks/>
              </p:cNvSpPr>
              <p:nvPr/>
            </p:nvSpPr>
            <p:spPr bwMode="auto">
              <a:xfrm>
                <a:off x="661" y="1439"/>
                <a:ext cx="28" cy="28"/>
              </a:xfrm>
              <a:custGeom>
                <a:avLst/>
                <a:gdLst>
                  <a:gd name="T0" fmla="*/ 9 w 12"/>
                  <a:gd name="T1" fmla="*/ 3 h 12"/>
                  <a:gd name="T2" fmla="*/ 11 w 12"/>
                  <a:gd name="T3" fmla="*/ 10 h 12"/>
                  <a:gd name="T4" fmla="*/ 3 w 12"/>
                  <a:gd name="T5" fmla="*/ 9 h 12"/>
                  <a:gd name="T6" fmla="*/ 1 w 12"/>
                  <a:gd name="T7" fmla="*/ 2 h 12"/>
                  <a:gd name="T8" fmla="*/ 9 w 12"/>
                  <a:gd name="T9" fmla="*/ 3 h 12"/>
                </a:gdLst>
                <a:ahLst/>
                <a:cxnLst>
                  <a:cxn ang="0">
                    <a:pos x="T0" y="T1"/>
                  </a:cxn>
                  <a:cxn ang="0">
                    <a:pos x="T2" y="T3"/>
                  </a:cxn>
                  <a:cxn ang="0">
                    <a:pos x="T4" y="T5"/>
                  </a:cxn>
                  <a:cxn ang="0">
                    <a:pos x="T6" y="T7"/>
                  </a:cxn>
                  <a:cxn ang="0">
                    <a:pos x="T8" y="T9"/>
                  </a:cxn>
                </a:cxnLst>
                <a:rect l="0" t="0" r="r" b="b"/>
                <a:pathLst>
                  <a:path w="12" h="12">
                    <a:moveTo>
                      <a:pt x="9" y="3"/>
                    </a:moveTo>
                    <a:cubicBezTo>
                      <a:pt x="11" y="5"/>
                      <a:pt x="12" y="8"/>
                      <a:pt x="11" y="10"/>
                    </a:cubicBezTo>
                    <a:cubicBezTo>
                      <a:pt x="9" y="12"/>
                      <a:pt x="6" y="11"/>
                      <a:pt x="3" y="9"/>
                    </a:cubicBezTo>
                    <a:cubicBezTo>
                      <a:pt x="1" y="7"/>
                      <a:pt x="0" y="4"/>
                      <a:pt x="1" y="2"/>
                    </a:cubicBezTo>
                    <a:cubicBezTo>
                      <a:pt x="3" y="0"/>
                      <a:pt x="6" y="1"/>
                      <a:pt x="9"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35" name="Freeform 104"/>
              <p:cNvSpPr>
                <a:spLocks/>
              </p:cNvSpPr>
              <p:nvPr/>
            </p:nvSpPr>
            <p:spPr bwMode="auto">
              <a:xfrm>
                <a:off x="661" y="1439"/>
                <a:ext cx="28" cy="28"/>
              </a:xfrm>
              <a:custGeom>
                <a:avLst/>
                <a:gdLst>
                  <a:gd name="T0" fmla="*/ 9 w 12"/>
                  <a:gd name="T1" fmla="*/ 3 h 12"/>
                  <a:gd name="T2" fmla="*/ 8 w 12"/>
                  <a:gd name="T3" fmla="*/ 3 h 12"/>
                  <a:gd name="T4" fmla="*/ 11 w 12"/>
                  <a:gd name="T5" fmla="*/ 6 h 12"/>
                  <a:gd name="T6" fmla="*/ 10 w 12"/>
                  <a:gd name="T7" fmla="*/ 9 h 12"/>
                  <a:gd name="T8" fmla="*/ 10 w 12"/>
                  <a:gd name="T9" fmla="*/ 10 h 12"/>
                  <a:gd name="T10" fmla="*/ 7 w 12"/>
                  <a:gd name="T11" fmla="*/ 11 h 12"/>
                  <a:gd name="T12" fmla="*/ 4 w 12"/>
                  <a:gd name="T13" fmla="*/ 9 h 12"/>
                  <a:gd name="T14" fmla="*/ 4 w 12"/>
                  <a:gd name="T15" fmla="*/ 9 h 12"/>
                  <a:gd name="T16" fmla="*/ 1 w 12"/>
                  <a:gd name="T17" fmla="*/ 5 h 12"/>
                  <a:gd name="T18" fmla="*/ 2 w 12"/>
                  <a:gd name="T19" fmla="*/ 3 h 12"/>
                  <a:gd name="T20" fmla="*/ 2 w 12"/>
                  <a:gd name="T21" fmla="*/ 2 h 12"/>
                  <a:gd name="T22" fmla="*/ 4 w 12"/>
                  <a:gd name="T23" fmla="*/ 1 h 12"/>
                  <a:gd name="T24" fmla="*/ 8 w 12"/>
                  <a:gd name="T25" fmla="*/ 3 h 12"/>
                  <a:gd name="T26" fmla="*/ 8 w 12"/>
                  <a:gd name="T27" fmla="*/ 3 h 12"/>
                  <a:gd name="T28" fmla="*/ 9 w 12"/>
                  <a:gd name="T29" fmla="*/ 3 h 12"/>
                  <a:gd name="T30" fmla="*/ 9 w 12"/>
                  <a:gd name="T31" fmla="*/ 2 h 12"/>
                  <a:gd name="T32" fmla="*/ 9 w 12"/>
                  <a:gd name="T33" fmla="*/ 2 h 12"/>
                  <a:gd name="T34" fmla="*/ 4 w 12"/>
                  <a:gd name="T35" fmla="*/ 0 h 12"/>
                  <a:gd name="T36" fmla="*/ 1 w 12"/>
                  <a:gd name="T37" fmla="*/ 2 h 12"/>
                  <a:gd name="T38" fmla="*/ 1 w 12"/>
                  <a:gd name="T39" fmla="*/ 2 h 12"/>
                  <a:gd name="T40" fmla="*/ 0 w 12"/>
                  <a:gd name="T41" fmla="*/ 6 h 12"/>
                  <a:gd name="T42" fmla="*/ 3 w 12"/>
                  <a:gd name="T43" fmla="*/ 10 h 12"/>
                  <a:gd name="T44" fmla="*/ 3 w 12"/>
                  <a:gd name="T45" fmla="*/ 10 h 12"/>
                  <a:gd name="T46" fmla="*/ 7 w 12"/>
                  <a:gd name="T47" fmla="*/ 12 h 12"/>
                  <a:gd name="T48" fmla="*/ 11 w 12"/>
                  <a:gd name="T49" fmla="*/ 10 h 12"/>
                  <a:gd name="T50" fmla="*/ 11 w 12"/>
                  <a:gd name="T51" fmla="*/ 10 h 12"/>
                  <a:gd name="T52" fmla="*/ 12 w 12"/>
                  <a:gd name="T53" fmla="*/ 6 h 12"/>
                  <a:gd name="T54" fmla="*/ 9 w 12"/>
                  <a:gd name="T55" fmla="*/ 2 h 12"/>
                  <a:gd name="T56" fmla="*/ 9 w 12"/>
                  <a:gd name="T5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2">
                    <a:moveTo>
                      <a:pt x="9" y="3"/>
                    </a:moveTo>
                    <a:cubicBezTo>
                      <a:pt x="8" y="3"/>
                      <a:pt x="8" y="3"/>
                      <a:pt x="8" y="3"/>
                    </a:cubicBezTo>
                    <a:cubicBezTo>
                      <a:pt x="10" y="4"/>
                      <a:pt x="10" y="5"/>
                      <a:pt x="11" y="6"/>
                    </a:cubicBezTo>
                    <a:cubicBezTo>
                      <a:pt x="11" y="8"/>
                      <a:pt x="11" y="9"/>
                      <a:pt x="10" y="9"/>
                    </a:cubicBezTo>
                    <a:cubicBezTo>
                      <a:pt x="10" y="10"/>
                      <a:pt x="10" y="10"/>
                      <a:pt x="10" y="10"/>
                    </a:cubicBezTo>
                    <a:cubicBezTo>
                      <a:pt x="10" y="10"/>
                      <a:pt x="9" y="11"/>
                      <a:pt x="7" y="11"/>
                    </a:cubicBezTo>
                    <a:cubicBezTo>
                      <a:pt x="6" y="10"/>
                      <a:pt x="5" y="10"/>
                      <a:pt x="4" y="9"/>
                    </a:cubicBezTo>
                    <a:cubicBezTo>
                      <a:pt x="4" y="9"/>
                      <a:pt x="4" y="9"/>
                      <a:pt x="4" y="9"/>
                    </a:cubicBezTo>
                    <a:cubicBezTo>
                      <a:pt x="2" y="8"/>
                      <a:pt x="2" y="7"/>
                      <a:pt x="1" y="5"/>
                    </a:cubicBezTo>
                    <a:cubicBezTo>
                      <a:pt x="1" y="4"/>
                      <a:pt x="1" y="3"/>
                      <a:pt x="2" y="3"/>
                    </a:cubicBezTo>
                    <a:cubicBezTo>
                      <a:pt x="2" y="2"/>
                      <a:pt x="2" y="2"/>
                      <a:pt x="2" y="2"/>
                    </a:cubicBezTo>
                    <a:cubicBezTo>
                      <a:pt x="2" y="2"/>
                      <a:pt x="3" y="1"/>
                      <a:pt x="4" y="1"/>
                    </a:cubicBezTo>
                    <a:cubicBezTo>
                      <a:pt x="6" y="1"/>
                      <a:pt x="7" y="2"/>
                      <a:pt x="8" y="3"/>
                    </a:cubicBezTo>
                    <a:cubicBezTo>
                      <a:pt x="8" y="3"/>
                      <a:pt x="8" y="3"/>
                      <a:pt x="8" y="3"/>
                    </a:cubicBezTo>
                    <a:cubicBezTo>
                      <a:pt x="9" y="3"/>
                      <a:pt x="9" y="3"/>
                      <a:pt x="9" y="3"/>
                    </a:cubicBezTo>
                    <a:cubicBezTo>
                      <a:pt x="9" y="2"/>
                      <a:pt x="9" y="2"/>
                      <a:pt x="9" y="2"/>
                    </a:cubicBezTo>
                    <a:cubicBezTo>
                      <a:pt x="9" y="2"/>
                      <a:pt x="9" y="2"/>
                      <a:pt x="9" y="2"/>
                    </a:cubicBezTo>
                    <a:cubicBezTo>
                      <a:pt x="7" y="1"/>
                      <a:pt x="6" y="0"/>
                      <a:pt x="4" y="0"/>
                    </a:cubicBezTo>
                    <a:cubicBezTo>
                      <a:pt x="3" y="0"/>
                      <a:pt x="2" y="1"/>
                      <a:pt x="1" y="2"/>
                    </a:cubicBezTo>
                    <a:cubicBezTo>
                      <a:pt x="1" y="2"/>
                      <a:pt x="1" y="2"/>
                      <a:pt x="1" y="2"/>
                    </a:cubicBezTo>
                    <a:cubicBezTo>
                      <a:pt x="0" y="3"/>
                      <a:pt x="0" y="4"/>
                      <a:pt x="0" y="6"/>
                    </a:cubicBezTo>
                    <a:cubicBezTo>
                      <a:pt x="1" y="7"/>
                      <a:pt x="2" y="9"/>
                      <a:pt x="3" y="10"/>
                    </a:cubicBezTo>
                    <a:cubicBezTo>
                      <a:pt x="3" y="10"/>
                      <a:pt x="3" y="10"/>
                      <a:pt x="3" y="10"/>
                    </a:cubicBezTo>
                    <a:cubicBezTo>
                      <a:pt x="5" y="11"/>
                      <a:pt x="6" y="12"/>
                      <a:pt x="7" y="12"/>
                    </a:cubicBezTo>
                    <a:cubicBezTo>
                      <a:pt x="9" y="12"/>
                      <a:pt x="10" y="11"/>
                      <a:pt x="11" y="10"/>
                    </a:cubicBezTo>
                    <a:cubicBezTo>
                      <a:pt x="11" y="10"/>
                      <a:pt x="11" y="10"/>
                      <a:pt x="11" y="10"/>
                    </a:cubicBezTo>
                    <a:cubicBezTo>
                      <a:pt x="12" y="9"/>
                      <a:pt x="12" y="8"/>
                      <a:pt x="12" y="6"/>
                    </a:cubicBezTo>
                    <a:cubicBezTo>
                      <a:pt x="11" y="5"/>
                      <a:pt x="10" y="3"/>
                      <a:pt x="9" y="2"/>
                    </a:cubicBezTo>
                    <a:cubicBezTo>
                      <a:pt x="9" y="3"/>
                      <a:pt x="9" y="3"/>
                      <a:pt x="9"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36" name="Freeform 105"/>
              <p:cNvSpPr>
                <a:spLocks/>
              </p:cNvSpPr>
              <p:nvPr/>
            </p:nvSpPr>
            <p:spPr bwMode="auto">
              <a:xfrm>
                <a:off x="640" y="1418"/>
                <a:ext cx="28" cy="26"/>
              </a:xfrm>
              <a:custGeom>
                <a:avLst/>
                <a:gdLst>
                  <a:gd name="T0" fmla="*/ 9 w 12"/>
                  <a:gd name="T1" fmla="*/ 2 h 11"/>
                  <a:gd name="T2" fmla="*/ 11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1" y="2"/>
                    </a:cubicBezTo>
                    <a:cubicBezTo>
                      <a:pt x="3" y="0"/>
                      <a:pt x="6" y="0"/>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37" name="Freeform 106"/>
              <p:cNvSpPr>
                <a:spLocks/>
              </p:cNvSpPr>
              <p:nvPr/>
            </p:nvSpPr>
            <p:spPr bwMode="auto">
              <a:xfrm>
                <a:off x="640" y="1418"/>
                <a:ext cx="28"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0" y="5"/>
                      <a:pt x="11" y="6"/>
                    </a:cubicBezTo>
                    <a:cubicBezTo>
                      <a:pt x="11" y="7"/>
                      <a:pt x="11" y="8"/>
                      <a:pt x="10" y="9"/>
                    </a:cubicBezTo>
                    <a:cubicBezTo>
                      <a:pt x="10" y="9"/>
                      <a:pt x="10" y="9"/>
                      <a:pt x="10" y="9"/>
                    </a:cubicBezTo>
                    <a:cubicBezTo>
                      <a:pt x="10" y="10"/>
                      <a:pt x="9" y="10"/>
                      <a:pt x="8" y="10"/>
                    </a:cubicBezTo>
                    <a:cubicBezTo>
                      <a:pt x="6" y="10"/>
                      <a:pt x="5" y="10"/>
                      <a:pt x="4" y="9"/>
                    </a:cubicBezTo>
                    <a:cubicBezTo>
                      <a:pt x="4" y="9"/>
                      <a:pt x="4" y="8"/>
                      <a:pt x="4" y="8"/>
                    </a:cubicBezTo>
                    <a:cubicBezTo>
                      <a:pt x="3" y="7"/>
                      <a:pt x="2" y="6"/>
                      <a:pt x="1" y="5"/>
                    </a:cubicBezTo>
                    <a:cubicBezTo>
                      <a:pt x="1" y="4"/>
                      <a:pt x="1" y="3"/>
                      <a:pt x="2" y="2"/>
                    </a:cubicBezTo>
                    <a:cubicBezTo>
                      <a:pt x="2" y="2"/>
                      <a:pt x="2" y="2"/>
                      <a:pt x="2" y="2"/>
                    </a:cubicBezTo>
                    <a:cubicBezTo>
                      <a:pt x="2" y="1"/>
                      <a:pt x="3" y="1"/>
                      <a:pt x="5" y="1"/>
                    </a:cubicBezTo>
                    <a:cubicBezTo>
                      <a:pt x="6" y="1"/>
                      <a:pt x="7" y="2"/>
                      <a:pt x="8" y="2"/>
                    </a:cubicBezTo>
                    <a:cubicBezTo>
                      <a:pt x="8" y="2"/>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8" y="11"/>
                    </a:cubicBezTo>
                    <a:cubicBezTo>
                      <a:pt x="9" y="11"/>
                      <a:pt x="10" y="11"/>
                      <a:pt x="11" y="10"/>
                    </a:cubicBezTo>
                    <a:cubicBezTo>
                      <a:pt x="11" y="10"/>
                      <a:pt x="11" y="10"/>
                      <a:pt x="11" y="10"/>
                    </a:cubicBezTo>
                    <a:cubicBezTo>
                      <a:pt x="12" y="9"/>
                      <a:pt x="12" y="7"/>
                      <a:pt x="12" y="6"/>
                    </a:cubicBezTo>
                    <a:cubicBezTo>
                      <a:pt x="11" y="4"/>
                      <a:pt x="11" y="3"/>
                      <a:pt x="9" y="2"/>
                    </a:cubicBezTo>
                    <a:cubicBezTo>
                      <a:pt x="9" y="2"/>
                      <a:pt x="9" y="2"/>
                      <a:pt x="9"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38" name="Freeform 107"/>
              <p:cNvSpPr>
                <a:spLocks/>
              </p:cNvSpPr>
              <p:nvPr/>
            </p:nvSpPr>
            <p:spPr bwMode="auto">
              <a:xfrm>
                <a:off x="753" y="1656"/>
                <a:ext cx="26" cy="26"/>
              </a:xfrm>
              <a:custGeom>
                <a:avLst/>
                <a:gdLst>
                  <a:gd name="T0" fmla="*/ 7 w 11"/>
                  <a:gd name="T1" fmla="*/ 0 h 11"/>
                  <a:gd name="T2" fmla="*/ 10 w 11"/>
                  <a:gd name="T3" fmla="*/ 7 h 11"/>
                  <a:gd name="T4" fmla="*/ 4 w 11"/>
                  <a:gd name="T5" fmla="*/ 11 h 11"/>
                  <a:gd name="T6" fmla="*/ 1 w 11"/>
                  <a:gd name="T7" fmla="*/ 4 h 11"/>
                  <a:gd name="T8" fmla="*/ 7 w 11"/>
                  <a:gd name="T9" fmla="*/ 0 h 11"/>
                </a:gdLst>
                <a:ahLst/>
                <a:cxnLst>
                  <a:cxn ang="0">
                    <a:pos x="T0" y="T1"/>
                  </a:cxn>
                  <a:cxn ang="0">
                    <a:pos x="T2" y="T3"/>
                  </a:cxn>
                  <a:cxn ang="0">
                    <a:pos x="T4" y="T5"/>
                  </a:cxn>
                  <a:cxn ang="0">
                    <a:pos x="T6" y="T7"/>
                  </a:cxn>
                  <a:cxn ang="0">
                    <a:pos x="T8" y="T9"/>
                  </a:cxn>
                </a:cxnLst>
                <a:rect l="0" t="0" r="r" b="b"/>
                <a:pathLst>
                  <a:path w="11" h="11">
                    <a:moveTo>
                      <a:pt x="7" y="0"/>
                    </a:moveTo>
                    <a:cubicBezTo>
                      <a:pt x="10" y="1"/>
                      <a:pt x="11" y="4"/>
                      <a:pt x="10" y="7"/>
                    </a:cubicBezTo>
                    <a:cubicBezTo>
                      <a:pt x="10" y="10"/>
                      <a:pt x="7" y="11"/>
                      <a:pt x="4" y="11"/>
                    </a:cubicBezTo>
                    <a:cubicBezTo>
                      <a:pt x="2" y="10"/>
                      <a:pt x="0" y="7"/>
                      <a:pt x="1" y="4"/>
                    </a:cubicBezTo>
                    <a:cubicBezTo>
                      <a:pt x="2" y="1"/>
                      <a:pt x="5"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39" name="Freeform 108"/>
              <p:cNvSpPr>
                <a:spLocks/>
              </p:cNvSpPr>
              <p:nvPr/>
            </p:nvSpPr>
            <p:spPr bwMode="auto">
              <a:xfrm>
                <a:off x="753" y="1654"/>
                <a:ext cx="28" cy="31"/>
              </a:xfrm>
              <a:custGeom>
                <a:avLst/>
                <a:gdLst>
                  <a:gd name="T0" fmla="*/ 7 w 12"/>
                  <a:gd name="T1" fmla="*/ 1 h 13"/>
                  <a:gd name="T2" fmla="*/ 7 w 12"/>
                  <a:gd name="T3" fmla="*/ 2 h 13"/>
                  <a:gd name="T4" fmla="*/ 8 w 12"/>
                  <a:gd name="T5" fmla="*/ 2 h 13"/>
                  <a:gd name="T6" fmla="*/ 10 w 12"/>
                  <a:gd name="T7" fmla="*/ 8 h 13"/>
                  <a:gd name="T8" fmla="*/ 9 w 12"/>
                  <a:gd name="T9" fmla="*/ 10 h 13"/>
                  <a:gd name="T10" fmla="*/ 4 w 12"/>
                  <a:gd name="T11" fmla="*/ 11 h 13"/>
                  <a:gd name="T12" fmla="*/ 3 w 12"/>
                  <a:gd name="T13" fmla="*/ 11 h 13"/>
                  <a:gd name="T14" fmla="*/ 2 w 12"/>
                  <a:gd name="T15" fmla="*/ 5 h 13"/>
                  <a:gd name="T16" fmla="*/ 3 w 12"/>
                  <a:gd name="T17" fmla="*/ 3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1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2"/>
                    </a:cubicBezTo>
                    <a:cubicBezTo>
                      <a:pt x="10" y="3"/>
                      <a:pt x="10" y="6"/>
                      <a:pt x="10" y="8"/>
                    </a:cubicBezTo>
                    <a:cubicBezTo>
                      <a:pt x="10" y="8"/>
                      <a:pt x="9" y="9"/>
                      <a:pt x="9" y="10"/>
                    </a:cubicBezTo>
                    <a:cubicBezTo>
                      <a:pt x="8" y="11"/>
                      <a:pt x="6" y="12"/>
                      <a:pt x="4" y="11"/>
                    </a:cubicBezTo>
                    <a:cubicBezTo>
                      <a:pt x="4" y="11"/>
                      <a:pt x="4" y="11"/>
                      <a:pt x="3" y="11"/>
                    </a:cubicBezTo>
                    <a:cubicBezTo>
                      <a:pt x="2" y="10"/>
                      <a:pt x="1" y="7"/>
                      <a:pt x="2" y="5"/>
                    </a:cubicBezTo>
                    <a:cubicBezTo>
                      <a:pt x="2" y="5"/>
                      <a:pt x="2" y="4"/>
                      <a:pt x="3" y="3"/>
                    </a:cubicBezTo>
                    <a:cubicBezTo>
                      <a:pt x="4" y="2"/>
                      <a:pt x="6" y="1"/>
                      <a:pt x="7" y="2"/>
                    </a:cubicBezTo>
                    <a:cubicBezTo>
                      <a:pt x="7" y="1"/>
                      <a:pt x="7" y="1"/>
                      <a:pt x="7" y="1"/>
                    </a:cubicBezTo>
                    <a:cubicBezTo>
                      <a:pt x="8" y="1"/>
                      <a:pt x="8" y="1"/>
                      <a:pt x="8" y="1"/>
                    </a:cubicBezTo>
                    <a:cubicBezTo>
                      <a:pt x="5" y="0"/>
                      <a:pt x="3" y="1"/>
                      <a:pt x="2" y="3"/>
                    </a:cubicBezTo>
                    <a:cubicBezTo>
                      <a:pt x="1" y="3"/>
                      <a:pt x="1" y="4"/>
                      <a:pt x="1" y="5"/>
                    </a:cubicBezTo>
                    <a:cubicBezTo>
                      <a:pt x="0" y="8"/>
                      <a:pt x="1" y="10"/>
                      <a:pt x="3" y="11"/>
                    </a:cubicBezTo>
                    <a:cubicBezTo>
                      <a:pt x="3" y="12"/>
                      <a:pt x="4" y="12"/>
                      <a:pt x="4" y="12"/>
                    </a:cubicBezTo>
                    <a:cubicBezTo>
                      <a:pt x="6" y="13"/>
                      <a:pt x="8" y="12"/>
                      <a:pt x="10" y="10"/>
                    </a:cubicBezTo>
                    <a:cubicBezTo>
                      <a:pt x="10" y="10"/>
                      <a:pt x="11" y="9"/>
                      <a:pt x="11" y="8"/>
                    </a:cubicBezTo>
                    <a:cubicBezTo>
                      <a:pt x="12" y="5"/>
                      <a:pt x="11" y="3"/>
                      <a:pt x="9" y="2"/>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40" name="Freeform 109"/>
              <p:cNvSpPr>
                <a:spLocks/>
              </p:cNvSpPr>
              <p:nvPr/>
            </p:nvSpPr>
            <p:spPr bwMode="auto">
              <a:xfrm>
                <a:off x="741" y="1633"/>
                <a:ext cx="26" cy="28"/>
              </a:xfrm>
              <a:custGeom>
                <a:avLst/>
                <a:gdLst>
                  <a:gd name="T0" fmla="*/ 7 w 11"/>
                  <a:gd name="T1" fmla="*/ 0 h 12"/>
                  <a:gd name="T2" fmla="*/ 10 w 11"/>
                  <a:gd name="T3" fmla="*/ 7 h 12"/>
                  <a:gd name="T4" fmla="*/ 4 w 11"/>
                  <a:gd name="T5" fmla="*/ 11 h 12"/>
                  <a:gd name="T6" fmla="*/ 1 w 11"/>
                  <a:gd name="T7" fmla="*/ 4 h 12"/>
                  <a:gd name="T8" fmla="*/ 7 w 11"/>
                  <a:gd name="T9" fmla="*/ 0 h 12"/>
                </a:gdLst>
                <a:ahLst/>
                <a:cxnLst>
                  <a:cxn ang="0">
                    <a:pos x="T0" y="T1"/>
                  </a:cxn>
                  <a:cxn ang="0">
                    <a:pos x="T2" y="T3"/>
                  </a:cxn>
                  <a:cxn ang="0">
                    <a:pos x="T4" y="T5"/>
                  </a:cxn>
                  <a:cxn ang="0">
                    <a:pos x="T6" y="T7"/>
                  </a:cxn>
                  <a:cxn ang="0">
                    <a:pos x="T8" y="T9"/>
                  </a:cxn>
                </a:cxnLst>
                <a:rect l="0" t="0" r="r" b="b"/>
                <a:pathLst>
                  <a:path w="11" h="12">
                    <a:moveTo>
                      <a:pt x="7" y="0"/>
                    </a:moveTo>
                    <a:cubicBezTo>
                      <a:pt x="10" y="1"/>
                      <a:pt x="11" y="4"/>
                      <a:pt x="10" y="7"/>
                    </a:cubicBezTo>
                    <a:cubicBezTo>
                      <a:pt x="9" y="10"/>
                      <a:pt x="7" y="12"/>
                      <a:pt x="4" y="11"/>
                    </a:cubicBezTo>
                    <a:cubicBezTo>
                      <a:pt x="2" y="10"/>
                      <a:pt x="0" y="7"/>
                      <a:pt x="1" y="4"/>
                    </a:cubicBezTo>
                    <a:cubicBezTo>
                      <a:pt x="2" y="1"/>
                      <a:pt x="5"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41" name="Freeform 110"/>
              <p:cNvSpPr>
                <a:spLocks/>
              </p:cNvSpPr>
              <p:nvPr/>
            </p:nvSpPr>
            <p:spPr bwMode="auto">
              <a:xfrm>
                <a:off x="741" y="1630"/>
                <a:ext cx="26" cy="31"/>
              </a:xfrm>
              <a:custGeom>
                <a:avLst/>
                <a:gdLst>
                  <a:gd name="T0" fmla="*/ 7 w 11"/>
                  <a:gd name="T1" fmla="*/ 1 h 13"/>
                  <a:gd name="T2" fmla="*/ 7 w 11"/>
                  <a:gd name="T3" fmla="*/ 2 h 13"/>
                  <a:gd name="T4" fmla="*/ 8 w 11"/>
                  <a:gd name="T5" fmla="*/ 3 h 13"/>
                  <a:gd name="T6" fmla="*/ 10 w 11"/>
                  <a:gd name="T7" fmla="*/ 8 h 13"/>
                  <a:gd name="T8" fmla="*/ 9 w 11"/>
                  <a:gd name="T9" fmla="*/ 10 h 13"/>
                  <a:gd name="T10" fmla="*/ 4 w 11"/>
                  <a:gd name="T11" fmla="*/ 11 h 13"/>
                  <a:gd name="T12" fmla="*/ 3 w 11"/>
                  <a:gd name="T13" fmla="*/ 11 h 13"/>
                  <a:gd name="T14" fmla="*/ 2 w 11"/>
                  <a:gd name="T15" fmla="*/ 6 h 13"/>
                  <a:gd name="T16" fmla="*/ 3 w 11"/>
                  <a:gd name="T17" fmla="*/ 4 h 13"/>
                  <a:gd name="T18" fmla="*/ 7 w 11"/>
                  <a:gd name="T19" fmla="*/ 2 h 13"/>
                  <a:gd name="T20" fmla="*/ 7 w 11"/>
                  <a:gd name="T21" fmla="*/ 1 h 13"/>
                  <a:gd name="T22" fmla="*/ 7 w 11"/>
                  <a:gd name="T23" fmla="*/ 1 h 13"/>
                  <a:gd name="T24" fmla="*/ 2 w 11"/>
                  <a:gd name="T25" fmla="*/ 3 h 13"/>
                  <a:gd name="T26" fmla="*/ 1 w 11"/>
                  <a:gd name="T27" fmla="*/ 5 h 13"/>
                  <a:gd name="T28" fmla="*/ 2 w 11"/>
                  <a:gd name="T29" fmla="*/ 12 h 13"/>
                  <a:gd name="T30" fmla="*/ 4 w 11"/>
                  <a:gd name="T31" fmla="*/ 12 h 13"/>
                  <a:gd name="T32" fmla="*/ 10 w 11"/>
                  <a:gd name="T33" fmla="*/ 10 h 13"/>
                  <a:gd name="T34" fmla="*/ 11 w 11"/>
                  <a:gd name="T35" fmla="*/ 8 h 13"/>
                  <a:gd name="T36" fmla="*/ 9 w 11"/>
                  <a:gd name="T37" fmla="*/ 2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8" y="2"/>
                      <a:pt x="8" y="2"/>
                      <a:pt x="8" y="3"/>
                    </a:cubicBezTo>
                    <a:cubicBezTo>
                      <a:pt x="10" y="4"/>
                      <a:pt x="10" y="6"/>
                      <a:pt x="10" y="8"/>
                    </a:cubicBezTo>
                    <a:cubicBezTo>
                      <a:pt x="10" y="9"/>
                      <a:pt x="9" y="9"/>
                      <a:pt x="9" y="10"/>
                    </a:cubicBezTo>
                    <a:cubicBezTo>
                      <a:pt x="8" y="11"/>
                      <a:pt x="6" y="12"/>
                      <a:pt x="4" y="11"/>
                    </a:cubicBezTo>
                    <a:cubicBezTo>
                      <a:pt x="4" y="11"/>
                      <a:pt x="3" y="11"/>
                      <a:pt x="3" y="11"/>
                    </a:cubicBezTo>
                    <a:cubicBezTo>
                      <a:pt x="2" y="10"/>
                      <a:pt x="1" y="8"/>
                      <a:pt x="2" y="6"/>
                    </a:cubicBezTo>
                    <a:cubicBezTo>
                      <a:pt x="2" y="5"/>
                      <a:pt x="2" y="4"/>
                      <a:pt x="3" y="4"/>
                    </a:cubicBezTo>
                    <a:cubicBezTo>
                      <a:pt x="4" y="2"/>
                      <a:pt x="6" y="2"/>
                      <a:pt x="7" y="2"/>
                    </a:cubicBezTo>
                    <a:cubicBezTo>
                      <a:pt x="7" y="1"/>
                      <a:pt x="7" y="1"/>
                      <a:pt x="7" y="1"/>
                    </a:cubicBezTo>
                    <a:cubicBezTo>
                      <a:pt x="7" y="1"/>
                      <a:pt x="7" y="1"/>
                      <a:pt x="7" y="1"/>
                    </a:cubicBezTo>
                    <a:cubicBezTo>
                      <a:pt x="5" y="0"/>
                      <a:pt x="3" y="1"/>
                      <a:pt x="2" y="3"/>
                    </a:cubicBezTo>
                    <a:cubicBezTo>
                      <a:pt x="1" y="4"/>
                      <a:pt x="1" y="4"/>
                      <a:pt x="1" y="5"/>
                    </a:cubicBezTo>
                    <a:cubicBezTo>
                      <a:pt x="0" y="8"/>
                      <a:pt x="1" y="10"/>
                      <a:pt x="2" y="12"/>
                    </a:cubicBezTo>
                    <a:cubicBezTo>
                      <a:pt x="3" y="12"/>
                      <a:pt x="3" y="12"/>
                      <a:pt x="4" y="12"/>
                    </a:cubicBezTo>
                    <a:cubicBezTo>
                      <a:pt x="6" y="13"/>
                      <a:pt x="8" y="12"/>
                      <a:pt x="10" y="10"/>
                    </a:cubicBezTo>
                    <a:cubicBezTo>
                      <a:pt x="10" y="10"/>
                      <a:pt x="10" y="9"/>
                      <a:pt x="11" y="8"/>
                    </a:cubicBezTo>
                    <a:cubicBezTo>
                      <a:pt x="11" y="6"/>
                      <a:pt x="11" y="3"/>
                      <a:pt x="9" y="2"/>
                    </a:cubicBezTo>
                    <a:cubicBezTo>
                      <a:pt x="8"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42" name="Freeform 111"/>
              <p:cNvSpPr>
                <a:spLocks/>
              </p:cNvSpPr>
              <p:nvPr/>
            </p:nvSpPr>
            <p:spPr bwMode="auto">
              <a:xfrm>
                <a:off x="680" y="1557"/>
                <a:ext cx="26" cy="28"/>
              </a:xfrm>
              <a:custGeom>
                <a:avLst/>
                <a:gdLst>
                  <a:gd name="T0" fmla="*/ 7 w 11"/>
                  <a:gd name="T1" fmla="*/ 1 h 12"/>
                  <a:gd name="T2" fmla="*/ 10 w 11"/>
                  <a:gd name="T3" fmla="*/ 8 h 12"/>
                  <a:gd name="T4" fmla="*/ 4 w 11"/>
                  <a:gd name="T5" fmla="*/ 12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9" y="2"/>
                      <a:pt x="11" y="5"/>
                      <a:pt x="10" y="8"/>
                    </a:cubicBezTo>
                    <a:cubicBezTo>
                      <a:pt x="9" y="11"/>
                      <a:pt x="6" y="12"/>
                      <a:pt x="4" y="12"/>
                    </a:cubicBezTo>
                    <a:cubicBezTo>
                      <a:pt x="1" y="11"/>
                      <a:pt x="0" y="8"/>
                      <a:pt x="1" y="5"/>
                    </a:cubicBezTo>
                    <a:cubicBezTo>
                      <a:pt x="2" y="2"/>
                      <a:pt x="4"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43" name="Freeform 112"/>
              <p:cNvSpPr>
                <a:spLocks/>
              </p:cNvSpPr>
              <p:nvPr/>
            </p:nvSpPr>
            <p:spPr bwMode="auto">
              <a:xfrm>
                <a:off x="680" y="1557"/>
                <a:ext cx="26" cy="31"/>
              </a:xfrm>
              <a:custGeom>
                <a:avLst/>
                <a:gdLst>
                  <a:gd name="T0" fmla="*/ 7 w 11"/>
                  <a:gd name="T1" fmla="*/ 1 h 13"/>
                  <a:gd name="T2" fmla="*/ 7 w 11"/>
                  <a:gd name="T3" fmla="*/ 2 h 13"/>
                  <a:gd name="T4" fmla="*/ 8 w 11"/>
                  <a:gd name="T5" fmla="*/ 2 h 13"/>
                  <a:gd name="T6" fmla="*/ 9 w 11"/>
                  <a:gd name="T7" fmla="*/ 7 h 13"/>
                  <a:gd name="T8" fmla="*/ 8 w 11"/>
                  <a:gd name="T9" fmla="*/ 9 h 13"/>
                  <a:gd name="T10" fmla="*/ 4 w 11"/>
                  <a:gd name="T11" fmla="*/ 11 h 13"/>
                  <a:gd name="T12" fmla="*/ 3 w 11"/>
                  <a:gd name="T13" fmla="*/ 10 h 13"/>
                  <a:gd name="T14" fmla="*/ 1 w 11"/>
                  <a:gd name="T15" fmla="*/ 5 h 13"/>
                  <a:gd name="T16" fmla="*/ 2 w 11"/>
                  <a:gd name="T17" fmla="*/ 3 h 13"/>
                  <a:gd name="T18" fmla="*/ 7 w 11"/>
                  <a:gd name="T19" fmla="*/ 2 h 13"/>
                  <a:gd name="T20" fmla="*/ 7 w 11"/>
                  <a:gd name="T21" fmla="*/ 1 h 13"/>
                  <a:gd name="T22" fmla="*/ 7 w 11"/>
                  <a:gd name="T23" fmla="*/ 1 h 13"/>
                  <a:gd name="T24" fmla="*/ 1 w 11"/>
                  <a:gd name="T25" fmla="*/ 3 h 13"/>
                  <a:gd name="T26" fmla="*/ 0 w 11"/>
                  <a:gd name="T27" fmla="*/ 5 h 13"/>
                  <a:gd name="T28" fmla="*/ 2 w 11"/>
                  <a:gd name="T29" fmla="*/ 11 h 13"/>
                  <a:gd name="T30" fmla="*/ 4 w 11"/>
                  <a:gd name="T31" fmla="*/ 12 h 13"/>
                  <a:gd name="T32" fmla="*/ 9 w 11"/>
                  <a:gd name="T33" fmla="*/ 10 h 13"/>
                  <a:gd name="T34" fmla="*/ 10 w 11"/>
                  <a:gd name="T35" fmla="*/ 8 h 13"/>
                  <a:gd name="T36" fmla="*/ 8 w 11"/>
                  <a:gd name="T37" fmla="*/ 1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7" y="2"/>
                      <a:pt x="7" y="2"/>
                      <a:pt x="8" y="2"/>
                    </a:cubicBezTo>
                    <a:cubicBezTo>
                      <a:pt x="9" y="3"/>
                      <a:pt x="10" y="5"/>
                      <a:pt x="9" y="7"/>
                    </a:cubicBezTo>
                    <a:cubicBezTo>
                      <a:pt x="9" y="8"/>
                      <a:pt x="9" y="9"/>
                      <a:pt x="8" y="9"/>
                    </a:cubicBezTo>
                    <a:cubicBezTo>
                      <a:pt x="7" y="11"/>
                      <a:pt x="5" y="11"/>
                      <a:pt x="4" y="11"/>
                    </a:cubicBezTo>
                    <a:cubicBezTo>
                      <a:pt x="3" y="11"/>
                      <a:pt x="3" y="11"/>
                      <a:pt x="3" y="10"/>
                    </a:cubicBezTo>
                    <a:cubicBezTo>
                      <a:pt x="1" y="9"/>
                      <a:pt x="1" y="7"/>
                      <a:pt x="1" y="5"/>
                    </a:cubicBezTo>
                    <a:cubicBezTo>
                      <a:pt x="1" y="4"/>
                      <a:pt x="2" y="4"/>
                      <a:pt x="2" y="3"/>
                    </a:cubicBezTo>
                    <a:cubicBezTo>
                      <a:pt x="3" y="2"/>
                      <a:pt x="5" y="1"/>
                      <a:pt x="7" y="2"/>
                    </a:cubicBezTo>
                    <a:cubicBezTo>
                      <a:pt x="7" y="1"/>
                      <a:pt x="7" y="1"/>
                      <a:pt x="7" y="1"/>
                    </a:cubicBezTo>
                    <a:cubicBezTo>
                      <a:pt x="7" y="1"/>
                      <a:pt x="7" y="1"/>
                      <a:pt x="7" y="1"/>
                    </a:cubicBezTo>
                    <a:cubicBezTo>
                      <a:pt x="5" y="0"/>
                      <a:pt x="3" y="1"/>
                      <a:pt x="1" y="3"/>
                    </a:cubicBezTo>
                    <a:cubicBezTo>
                      <a:pt x="1" y="3"/>
                      <a:pt x="0" y="4"/>
                      <a:pt x="0" y="5"/>
                    </a:cubicBezTo>
                    <a:cubicBezTo>
                      <a:pt x="0" y="7"/>
                      <a:pt x="0" y="10"/>
                      <a:pt x="2" y="11"/>
                    </a:cubicBezTo>
                    <a:cubicBezTo>
                      <a:pt x="3" y="12"/>
                      <a:pt x="3" y="12"/>
                      <a:pt x="4" y="12"/>
                    </a:cubicBezTo>
                    <a:cubicBezTo>
                      <a:pt x="6" y="13"/>
                      <a:pt x="8" y="12"/>
                      <a:pt x="9" y="10"/>
                    </a:cubicBezTo>
                    <a:cubicBezTo>
                      <a:pt x="10" y="9"/>
                      <a:pt x="10" y="9"/>
                      <a:pt x="10" y="8"/>
                    </a:cubicBezTo>
                    <a:cubicBezTo>
                      <a:pt x="11" y="5"/>
                      <a:pt x="10" y="3"/>
                      <a:pt x="8" y="1"/>
                    </a:cubicBezTo>
                    <a:cubicBezTo>
                      <a:pt x="8"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44" name="Freeform 113"/>
              <p:cNvSpPr>
                <a:spLocks/>
              </p:cNvSpPr>
              <p:nvPr/>
            </p:nvSpPr>
            <p:spPr bwMode="auto">
              <a:xfrm>
                <a:off x="729" y="1609"/>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7"/>
                    </a:cubicBezTo>
                    <a:cubicBezTo>
                      <a:pt x="9" y="10"/>
                      <a:pt x="6" y="12"/>
                      <a:pt x="4" y="11"/>
                    </a:cubicBezTo>
                    <a:cubicBezTo>
                      <a:pt x="1"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45" name="Freeform 114"/>
              <p:cNvSpPr>
                <a:spLocks/>
              </p:cNvSpPr>
              <p:nvPr/>
            </p:nvSpPr>
            <p:spPr bwMode="auto">
              <a:xfrm>
                <a:off x="729" y="1609"/>
                <a:ext cx="26" cy="28"/>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2 w 11"/>
                  <a:gd name="T17" fmla="*/ 3 h 12"/>
                  <a:gd name="T18" fmla="*/ 7 w 11"/>
                  <a:gd name="T19" fmla="*/ 1 h 12"/>
                  <a:gd name="T20" fmla="*/ 7 w 11"/>
                  <a:gd name="T21" fmla="*/ 1 h 12"/>
                  <a:gd name="T22" fmla="*/ 7 w 11"/>
                  <a:gd name="T23" fmla="*/ 0 h 12"/>
                  <a:gd name="T24" fmla="*/ 2 w 11"/>
                  <a:gd name="T25" fmla="*/ 2 h 12"/>
                  <a:gd name="T26" fmla="*/ 0 w 11"/>
                  <a:gd name="T27" fmla="*/ 5 h 12"/>
                  <a:gd name="T28" fmla="*/ 2 w 11"/>
                  <a:gd name="T29" fmla="*/ 11 h 12"/>
                  <a:gd name="T30" fmla="*/ 4 w 11"/>
                  <a:gd name="T31" fmla="*/ 12 h 12"/>
                  <a:gd name="T32" fmla="*/ 9 w 11"/>
                  <a:gd name="T33" fmla="*/ 10 h 12"/>
                  <a:gd name="T34" fmla="*/ 11 w 11"/>
                  <a:gd name="T35" fmla="*/ 8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7" y="1"/>
                      <a:pt x="8" y="2"/>
                      <a:pt x="8" y="2"/>
                    </a:cubicBezTo>
                    <a:cubicBezTo>
                      <a:pt x="9" y="3"/>
                      <a:pt x="10" y="5"/>
                      <a:pt x="10" y="7"/>
                    </a:cubicBezTo>
                    <a:cubicBezTo>
                      <a:pt x="9" y="8"/>
                      <a:pt x="9" y="9"/>
                      <a:pt x="9" y="9"/>
                    </a:cubicBezTo>
                    <a:cubicBezTo>
                      <a:pt x="7" y="11"/>
                      <a:pt x="6" y="11"/>
                      <a:pt x="4" y="11"/>
                    </a:cubicBezTo>
                    <a:cubicBezTo>
                      <a:pt x="4" y="11"/>
                      <a:pt x="3" y="10"/>
                      <a:pt x="3" y="10"/>
                    </a:cubicBezTo>
                    <a:cubicBezTo>
                      <a:pt x="2" y="9"/>
                      <a:pt x="1" y="7"/>
                      <a:pt x="2" y="5"/>
                    </a:cubicBezTo>
                    <a:cubicBezTo>
                      <a:pt x="2" y="4"/>
                      <a:pt x="2" y="4"/>
                      <a:pt x="2" y="3"/>
                    </a:cubicBezTo>
                    <a:cubicBezTo>
                      <a:pt x="4" y="2"/>
                      <a:pt x="5" y="1"/>
                      <a:pt x="7" y="1"/>
                    </a:cubicBezTo>
                    <a:cubicBezTo>
                      <a:pt x="7" y="1"/>
                      <a:pt x="7" y="1"/>
                      <a:pt x="7" y="1"/>
                    </a:cubicBezTo>
                    <a:cubicBezTo>
                      <a:pt x="7" y="0"/>
                      <a:pt x="7" y="0"/>
                      <a:pt x="7" y="0"/>
                    </a:cubicBezTo>
                    <a:cubicBezTo>
                      <a:pt x="5" y="0"/>
                      <a:pt x="3" y="1"/>
                      <a:pt x="2" y="2"/>
                    </a:cubicBezTo>
                    <a:cubicBezTo>
                      <a:pt x="1" y="3"/>
                      <a:pt x="1" y="4"/>
                      <a:pt x="0" y="5"/>
                    </a:cubicBezTo>
                    <a:cubicBezTo>
                      <a:pt x="0" y="7"/>
                      <a:pt x="1" y="10"/>
                      <a:pt x="2" y="11"/>
                    </a:cubicBezTo>
                    <a:cubicBezTo>
                      <a:pt x="3" y="11"/>
                      <a:pt x="3" y="12"/>
                      <a:pt x="4" y="12"/>
                    </a:cubicBezTo>
                    <a:cubicBezTo>
                      <a:pt x="6" y="12"/>
                      <a:pt x="8" y="12"/>
                      <a:pt x="9" y="10"/>
                    </a:cubicBezTo>
                    <a:cubicBezTo>
                      <a:pt x="10" y="9"/>
                      <a:pt x="10" y="8"/>
                      <a:pt x="11" y="8"/>
                    </a:cubicBezTo>
                    <a:cubicBezTo>
                      <a:pt x="11" y="5"/>
                      <a:pt x="11" y="2"/>
                      <a:pt x="9" y="1"/>
                    </a:cubicBezTo>
                    <a:cubicBezTo>
                      <a:pt x="8"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46" name="Freeform 115"/>
              <p:cNvSpPr>
                <a:spLocks/>
              </p:cNvSpPr>
              <p:nvPr/>
            </p:nvSpPr>
            <p:spPr bwMode="auto">
              <a:xfrm>
                <a:off x="715" y="1590"/>
                <a:ext cx="24" cy="28"/>
              </a:xfrm>
              <a:custGeom>
                <a:avLst/>
                <a:gdLst>
                  <a:gd name="T0" fmla="*/ 7 w 10"/>
                  <a:gd name="T1" fmla="*/ 0 h 12"/>
                  <a:gd name="T2" fmla="*/ 10 w 10"/>
                  <a:gd name="T3" fmla="*/ 7 h 12"/>
                  <a:gd name="T4" fmla="*/ 4 w 10"/>
                  <a:gd name="T5" fmla="*/ 11 h 12"/>
                  <a:gd name="T6" fmla="*/ 1 w 10"/>
                  <a:gd name="T7" fmla="*/ 4 h 12"/>
                  <a:gd name="T8" fmla="*/ 7 w 10"/>
                  <a:gd name="T9" fmla="*/ 0 h 12"/>
                </a:gdLst>
                <a:ahLst/>
                <a:cxnLst>
                  <a:cxn ang="0">
                    <a:pos x="T0" y="T1"/>
                  </a:cxn>
                  <a:cxn ang="0">
                    <a:pos x="T2" y="T3"/>
                  </a:cxn>
                  <a:cxn ang="0">
                    <a:pos x="T4" y="T5"/>
                  </a:cxn>
                  <a:cxn ang="0">
                    <a:pos x="T6" y="T7"/>
                  </a:cxn>
                  <a:cxn ang="0">
                    <a:pos x="T8" y="T9"/>
                  </a:cxn>
                </a:cxnLst>
                <a:rect l="0" t="0" r="r" b="b"/>
                <a:pathLst>
                  <a:path w="10" h="12">
                    <a:moveTo>
                      <a:pt x="7" y="0"/>
                    </a:moveTo>
                    <a:cubicBezTo>
                      <a:pt x="9" y="1"/>
                      <a:pt x="10" y="4"/>
                      <a:pt x="10" y="7"/>
                    </a:cubicBezTo>
                    <a:cubicBezTo>
                      <a:pt x="9" y="10"/>
                      <a:pt x="6" y="12"/>
                      <a:pt x="4" y="11"/>
                    </a:cubicBezTo>
                    <a:cubicBezTo>
                      <a:pt x="1" y="10"/>
                      <a:pt x="0" y="7"/>
                      <a:pt x="1" y="4"/>
                    </a:cubicBezTo>
                    <a:cubicBezTo>
                      <a:pt x="1" y="1"/>
                      <a:pt x="4"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47" name="Freeform 116"/>
              <p:cNvSpPr>
                <a:spLocks/>
              </p:cNvSpPr>
              <p:nvPr/>
            </p:nvSpPr>
            <p:spPr bwMode="auto">
              <a:xfrm>
                <a:off x="713" y="1588"/>
                <a:ext cx="28" cy="30"/>
              </a:xfrm>
              <a:custGeom>
                <a:avLst/>
                <a:gdLst>
                  <a:gd name="T0" fmla="*/ 8 w 12"/>
                  <a:gd name="T1" fmla="*/ 1 h 13"/>
                  <a:gd name="T2" fmla="*/ 7 w 12"/>
                  <a:gd name="T3" fmla="*/ 2 h 13"/>
                  <a:gd name="T4" fmla="*/ 9 w 12"/>
                  <a:gd name="T5" fmla="*/ 3 h 13"/>
                  <a:gd name="T6" fmla="*/ 10 w 12"/>
                  <a:gd name="T7" fmla="*/ 8 h 13"/>
                  <a:gd name="T8" fmla="*/ 9 w 12"/>
                  <a:gd name="T9" fmla="*/ 10 h 13"/>
                  <a:gd name="T10" fmla="*/ 5 w 12"/>
                  <a:gd name="T11" fmla="*/ 11 h 13"/>
                  <a:gd name="T12" fmla="*/ 4 w 12"/>
                  <a:gd name="T13" fmla="*/ 11 h 13"/>
                  <a:gd name="T14" fmla="*/ 2 w 12"/>
                  <a:gd name="T15" fmla="*/ 5 h 13"/>
                  <a:gd name="T16" fmla="*/ 3 w 12"/>
                  <a:gd name="T17" fmla="*/ 4 h 13"/>
                  <a:gd name="T18" fmla="*/ 7 w 12"/>
                  <a:gd name="T19" fmla="*/ 2 h 13"/>
                  <a:gd name="T20" fmla="*/ 8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8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8" y="1"/>
                    </a:moveTo>
                    <a:cubicBezTo>
                      <a:pt x="7" y="2"/>
                      <a:pt x="7" y="2"/>
                      <a:pt x="7" y="2"/>
                    </a:cubicBezTo>
                    <a:cubicBezTo>
                      <a:pt x="8" y="2"/>
                      <a:pt x="8" y="2"/>
                      <a:pt x="9" y="3"/>
                    </a:cubicBezTo>
                    <a:cubicBezTo>
                      <a:pt x="10" y="4"/>
                      <a:pt x="11" y="6"/>
                      <a:pt x="10" y="8"/>
                    </a:cubicBezTo>
                    <a:cubicBezTo>
                      <a:pt x="10" y="9"/>
                      <a:pt x="10" y="9"/>
                      <a:pt x="9" y="10"/>
                    </a:cubicBezTo>
                    <a:cubicBezTo>
                      <a:pt x="8" y="11"/>
                      <a:pt x="6" y="12"/>
                      <a:pt x="5" y="11"/>
                    </a:cubicBezTo>
                    <a:cubicBezTo>
                      <a:pt x="4" y="11"/>
                      <a:pt x="4" y="11"/>
                      <a:pt x="4" y="11"/>
                    </a:cubicBezTo>
                    <a:cubicBezTo>
                      <a:pt x="2" y="10"/>
                      <a:pt x="1" y="8"/>
                      <a:pt x="2" y="5"/>
                    </a:cubicBezTo>
                    <a:cubicBezTo>
                      <a:pt x="2" y="5"/>
                      <a:pt x="3" y="4"/>
                      <a:pt x="3" y="4"/>
                    </a:cubicBezTo>
                    <a:cubicBezTo>
                      <a:pt x="4" y="2"/>
                      <a:pt x="6" y="1"/>
                      <a:pt x="7" y="2"/>
                    </a:cubicBezTo>
                    <a:cubicBezTo>
                      <a:pt x="8" y="1"/>
                      <a:pt x="8" y="1"/>
                      <a:pt x="8" y="1"/>
                    </a:cubicBezTo>
                    <a:cubicBezTo>
                      <a:pt x="8" y="1"/>
                      <a:pt x="8" y="1"/>
                      <a:pt x="8" y="1"/>
                    </a:cubicBezTo>
                    <a:cubicBezTo>
                      <a:pt x="6" y="0"/>
                      <a:pt x="4" y="1"/>
                      <a:pt x="2" y="3"/>
                    </a:cubicBezTo>
                    <a:cubicBezTo>
                      <a:pt x="2" y="4"/>
                      <a:pt x="1" y="4"/>
                      <a:pt x="1" y="5"/>
                    </a:cubicBezTo>
                    <a:cubicBezTo>
                      <a:pt x="0" y="8"/>
                      <a:pt x="1" y="10"/>
                      <a:pt x="3" y="12"/>
                    </a:cubicBezTo>
                    <a:cubicBezTo>
                      <a:pt x="3" y="12"/>
                      <a:pt x="4" y="12"/>
                      <a:pt x="4" y="12"/>
                    </a:cubicBezTo>
                    <a:cubicBezTo>
                      <a:pt x="6" y="13"/>
                      <a:pt x="9" y="12"/>
                      <a:pt x="10" y="10"/>
                    </a:cubicBezTo>
                    <a:cubicBezTo>
                      <a:pt x="10" y="10"/>
                      <a:pt x="11" y="9"/>
                      <a:pt x="11" y="8"/>
                    </a:cubicBezTo>
                    <a:cubicBezTo>
                      <a:pt x="12" y="6"/>
                      <a:pt x="11" y="3"/>
                      <a:pt x="9" y="2"/>
                    </a:cubicBezTo>
                    <a:cubicBezTo>
                      <a:pt x="9" y="1"/>
                      <a:pt x="8" y="1"/>
                      <a:pt x="8" y="1"/>
                    </a:cubicBezTo>
                    <a:cubicBezTo>
                      <a:pt x="8" y="1"/>
                      <a:pt x="8" y="1"/>
                      <a:pt x="8"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48" name="Freeform 117"/>
              <p:cNvSpPr>
                <a:spLocks/>
              </p:cNvSpPr>
              <p:nvPr/>
            </p:nvSpPr>
            <p:spPr bwMode="auto">
              <a:xfrm>
                <a:off x="699" y="1574"/>
                <a:ext cx="23" cy="28"/>
              </a:xfrm>
              <a:custGeom>
                <a:avLst/>
                <a:gdLst>
                  <a:gd name="T0" fmla="*/ 6 w 10"/>
                  <a:gd name="T1" fmla="*/ 0 h 12"/>
                  <a:gd name="T2" fmla="*/ 9 w 10"/>
                  <a:gd name="T3" fmla="*/ 7 h 12"/>
                  <a:gd name="T4" fmla="*/ 3 w 10"/>
                  <a:gd name="T5" fmla="*/ 11 h 12"/>
                  <a:gd name="T6" fmla="*/ 0 w 10"/>
                  <a:gd name="T7" fmla="*/ 4 h 12"/>
                  <a:gd name="T8" fmla="*/ 6 w 10"/>
                  <a:gd name="T9" fmla="*/ 0 h 12"/>
                </a:gdLst>
                <a:ahLst/>
                <a:cxnLst>
                  <a:cxn ang="0">
                    <a:pos x="T0" y="T1"/>
                  </a:cxn>
                  <a:cxn ang="0">
                    <a:pos x="T2" y="T3"/>
                  </a:cxn>
                  <a:cxn ang="0">
                    <a:pos x="T4" y="T5"/>
                  </a:cxn>
                  <a:cxn ang="0">
                    <a:pos x="T6" y="T7"/>
                  </a:cxn>
                  <a:cxn ang="0">
                    <a:pos x="T8" y="T9"/>
                  </a:cxn>
                </a:cxnLst>
                <a:rect l="0" t="0" r="r" b="b"/>
                <a:pathLst>
                  <a:path w="10" h="12">
                    <a:moveTo>
                      <a:pt x="6" y="0"/>
                    </a:moveTo>
                    <a:cubicBezTo>
                      <a:pt x="9" y="1"/>
                      <a:pt x="10" y="4"/>
                      <a:pt x="9" y="7"/>
                    </a:cubicBezTo>
                    <a:cubicBezTo>
                      <a:pt x="9" y="10"/>
                      <a:pt x="6" y="12"/>
                      <a:pt x="3" y="11"/>
                    </a:cubicBezTo>
                    <a:cubicBezTo>
                      <a:pt x="1" y="10"/>
                      <a:pt x="0" y="7"/>
                      <a:pt x="0" y="4"/>
                    </a:cubicBezTo>
                    <a:cubicBezTo>
                      <a:pt x="1" y="1"/>
                      <a:pt x="4" y="0"/>
                      <a:pt x="6"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49" name="Freeform 118"/>
              <p:cNvSpPr>
                <a:spLocks/>
              </p:cNvSpPr>
              <p:nvPr/>
            </p:nvSpPr>
            <p:spPr bwMode="auto">
              <a:xfrm>
                <a:off x="696" y="1571"/>
                <a:ext cx="29" cy="31"/>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5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1" y="6"/>
                      <a:pt x="10" y="8"/>
                    </a:cubicBezTo>
                    <a:cubicBezTo>
                      <a:pt x="10" y="9"/>
                      <a:pt x="9" y="9"/>
                      <a:pt x="9" y="10"/>
                    </a:cubicBezTo>
                    <a:cubicBezTo>
                      <a:pt x="8" y="11"/>
                      <a:pt x="6" y="12"/>
                      <a:pt x="5"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8" y="1"/>
                      <a:pt x="8" y="1"/>
                      <a:pt x="8" y="1"/>
                    </a:cubicBezTo>
                    <a:cubicBezTo>
                      <a:pt x="6" y="0"/>
                      <a:pt x="3" y="1"/>
                      <a:pt x="2" y="3"/>
                    </a:cubicBezTo>
                    <a:cubicBezTo>
                      <a:pt x="1" y="4"/>
                      <a:pt x="1" y="4"/>
                      <a:pt x="1" y="5"/>
                    </a:cubicBezTo>
                    <a:cubicBezTo>
                      <a:pt x="0" y="8"/>
                      <a:pt x="1" y="10"/>
                      <a:pt x="3" y="12"/>
                    </a:cubicBezTo>
                    <a:cubicBezTo>
                      <a:pt x="3" y="12"/>
                      <a:pt x="4" y="12"/>
                      <a:pt x="4" y="12"/>
                    </a:cubicBezTo>
                    <a:cubicBezTo>
                      <a:pt x="6" y="13"/>
                      <a:pt x="8" y="12"/>
                      <a:pt x="10" y="10"/>
                    </a:cubicBezTo>
                    <a:cubicBezTo>
                      <a:pt x="10" y="10"/>
                      <a:pt x="11" y="9"/>
                      <a:pt x="11" y="8"/>
                    </a:cubicBezTo>
                    <a:cubicBezTo>
                      <a:pt x="12" y="6"/>
                      <a:pt x="11" y="3"/>
                      <a:pt x="9" y="2"/>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50" name="Freeform 119"/>
              <p:cNvSpPr>
                <a:spLocks/>
              </p:cNvSpPr>
              <p:nvPr/>
            </p:nvSpPr>
            <p:spPr bwMode="auto">
              <a:xfrm>
                <a:off x="659" y="1545"/>
                <a:ext cx="25" cy="29"/>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4"/>
                      <a:pt x="10" y="7"/>
                    </a:cubicBezTo>
                    <a:cubicBezTo>
                      <a:pt x="9" y="10"/>
                      <a:pt x="7" y="12"/>
                      <a:pt x="4" y="11"/>
                    </a:cubicBezTo>
                    <a:cubicBezTo>
                      <a:pt x="2" y="10"/>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51" name="Freeform 120"/>
              <p:cNvSpPr>
                <a:spLocks/>
              </p:cNvSpPr>
              <p:nvPr/>
            </p:nvSpPr>
            <p:spPr bwMode="auto">
              <a:xfrm>
                <a:off x="659" y="1545"/>
                <a:ext cx="25" cy="29"/>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3 w 11"/>
                  <a:gd name="T17" fmla="*/ 3 h 12"/>
                  <a:gd name="T18" fmla="*/ 7 w 11"/>
                  <a:gd name="T19" fmla="*/ 1 h 12"/>
                  <a:gd name="T20" fmla="*/ 7 w 11"/>
                  <a:gd name="T21" fmla="*/ 1 h 12"/>
                  <a:gd name="T22" fmla="*/ 7 w 11"/>
                  <a:gd name="T23" fmla="*/ 0 h 12"/>
                  <a:gd name="T24" fmla="*/ 2 w 11"/>
                  <a:gd name="T25" fmla="*/ 2 h 12"/>
                  <a:gd name="T26" fmla="*/ 1 w 11"/>
                  <a:gd name="T27" fmla="*/ 5 h 12"/>
                  <a:gd name="T28" fmla="*/ 2 w 11"/>
                  <a:gd name="T29" fmla="*/ 11 h 12"/>
                  <a:gd name="T30" fmla="*/ 4 w 11"/>
                  <a:gd name="T31" fmla="*/ 12 h 12"/>
                  <a:gd name="T32" fmla="*/ 10 w 11"/>
                  <a:gd name="T33" fmla="*/ 10 h 12"/>
                  <a:gd name="T34" fmla="*/ 11 w 11"/>
                  <a:gd name="T35" fmla="*/ 7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8" y="1"/>
                      <a:pt x="8" y="2"/>
                      <a:pt x="8" y="2"/>
                    </a:cubicBezTo>
                    <a:cubicBezTo>
                      <a:pt x="10" y="3"/>
                      <a:pt x="10" y="5"/>
                      <a:pt x="10" y="7"/>
                    </a:cubicBezTo>
                    <a:cubicBezTo>
                      <a:pt x="10" y="8"/>
                      <a:pt x="9" y="9"/>
                      <a:pt x="9" y="9"/>
                    </a:cubicBezTo>
                    <a:cubicBezTo>
                      <a:pt x="8" y="10"/>
                      <a:pt x="6" y="11"/>
                      <a:pt x="4" y="11"/>
                    </a:cubicBezTo>
                    <a:cubicBezTo>
                      <a:pt x="4" y="11"/>
                      <a:pt x="4" y="10"/>
                      <a:pt x="3" y="10"/>
                    </a:cubicBezTo>
                    <a:cubicBezTo>
                      <a:pt x="2" y="9"/>
                      <a:pt x="1" y="7"/>
                      <a:pt x="2" y="5"/>
                    </a:cubicBezTo>
                    <a:cubicBezTo>
                      <a:pt x="2" y="4"/>
                      <a:pt x="2" y="4"/>
                      <a:pt x="3" y="3"/>
                    </a:cubicBezTo>
                    <a:cubicBezTo>
                      <a:pt x="4" y="1"/>
                      <a:pt x="6" y="1"/>
                      <a:pt x="7" y="1"/>
                    </a:cubicBezTo>
                    <a:cubicBezTo>
                      <a:pt x="7" y="1"/>
                      <a:pt x="7" y="1"/>
                      <a:pt x="7" y="1"/>
                    </a:cubicBezTo>
                    <a:cubicBezTo>
                      <a:pt x="7" y="0"/>
                      <a:pt x="7" y="0"/>
                      <a:pt x="7" y="0"/>
                    </a:cubicBezTo>
                    <a:cubicBezTo>
                      <a:pt x="5" y="0"/>
                      <a:pt x="3" y="1"/>
                      <a:pt x="2" y="2"/>
                    </a:cubicBezTo>
                    <a:cubicBezTo>
                      <a:pt x="1" y="3"/>
                      <a:pt x="1" y="4"/>
                      <a:pt x="1" y="5"/>
                    </a:cubicBezTo>
                    <a:cubicBezTo>
                      <a:pt x="0" y="7"/>
                      <a:pt x="1" y="10"/>
                      <a:pt x="2" y="11"/>
                    </a:cubicBezTo>
                    <a:cubicBezTo>
                      <a:pt x="3" y="11"/>
                      <a:pt x="3" y="12"/>
                      <a:pt x="4" y="12"/>
                    </a:cubicBezTo>
                    <a:cubicBezTo>
                      <a:pt x="6" y="12"/>
                      <a:pt x="8" y="11"/>
                      <a:pt x="10" y="10"/>
                    </a:cubicBezTo>
                    <a:cubicBezTo>
                      <a:pt x="10" y="9"/>
                      <a:pt x="11" y="8"/>
                      <a:pt x="11" y="7"/>
                    </a:cubicBezTo>
                    <a:cubicBezTo>
                      <a:pt x="11" y="5"/>
                      <a:pt x="11" y="2"/>
                      <a:pt x="9" y="1"/>
                    </a:cubicBezTo>
                    <a:cubicBezTo>
                      <a:pt x="8"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52" name="Freeform 121"/>
              <p:cNvSpPr>
                <a:spLocks/>
              </p:cNvSpPr>
              <p:nvPr/>
            </p:nvSpPr>
            <p:spPr bwMode="auto">
              <a:xfrm>
                <a:off x="637" y="1533"/>
                <a:ext cx="26" cy="29"/>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8"/>
                    </a:cubicBezTo>
                    <a:cubicBezTo>
                      <a:pt x="9" y="10"/>
                      <a:pt x="7" y="12"/>
                      <a:pt x="4" y="11"/>
                    </a:cubicBezTo>
                    <a:cubicBezTo>
                      <a:pt x="2"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53" name="Freeform 122"/>
              <p:cNvSpPr>
                <a:spLocks/>
              </p:cNvSpPr>
              <p:nvPr/>
            </p:nvSpPr>
            <p:spPr bwMode="auto">
              <a:xfrm>
                <a:off x="637" y="1533"/>
                <a:ext cx="26" cy="31"/>
              </a:xfrm>
              <a:custGeom>
                <a:avLst/>
                <a:gdLst>
                  <a:gd name="T0" fmla="*/ 7 w 11"/>
                  <a:gd name="T1" fmla="*/ 1 h 13"/>
                  <a:gd name="T2" fmla="*/ 7 w 11"/>
                  <a:gd name="T3" fmla="*/ 2 h 13"/>
                  <a:gd name="T4" fmla="*/ 8 w 11"/>
                  <a:gd name="T5" fmla="*/ 2 h 13"/>
                  <a:gd name="T6" fmla="*/ 10 w 11"/>
                  <a:gd name="T7" fmla="*/ 7 h 13"/>
                  <a:gd name="T8" fmla="*/ 9 w 11"/>
                  <a:gd name="T9" fmla="*/ 9 h 13"/>
                  <a:gd name="T10" fmla="*/ 4 w 11"/>
                  <a:gd name="T11" fmla="*/ 11 h 13"/>
                  <a:gd name="T12" fmla="*/ 3 w 11"/>
                  <a:gd name="T13" fmla="*/ 10 h 13"/>
                  <a:gd name="T14" fmla="*/ 2 w 11"/>
                  <a:gd name="T15" fmla="*/ 5 h 13"/>
                  <a:gd name="T16" fmla="*/ 3 w 11"/>
                  <a:gd name="T17" fmla="*/ 3 h 13"/>
                  <a:gd name="T18" fmla="*/ 7 w 11"/>
                  <a:gd name="T19" fmla="*/ 2 h 13"/>
                  <a:gd name="T20" fmla="*/ 7 w 11"/>
                  <a:gd name="T21" fmla="*/ 1 h 13"/>
                  <a:gd name="T22" fmla="*/ 7 w 11"/>
                  <a:gd name="T23" fmla="*/ 1 h 13"/>
                  <a:gd name="T24" fmla="*/ 2 w 11"/>
                  <a:gd name="T25" fmla="*/ 3 h 13"/>
                  <a:gd name="T26" fmla="*/ 1 w 11"/>
                  <a:gd name="T27" fmla="*/ 5 h 13"/>
                  <a:gd name="T28" fmla="*/ 2 w 11"/>
                  <a:gd name="T29" fmla="*/ 11 h 13"/>
                  <a:gd name="T30" fmla="*/ 4 w 11"/>
                  <a:gd name="T31" fmla="*/ 12 h 13"/>
                  <a:gd name="T32" fmla="*/ 10 w 11"/>
                  <a:gd name="T33" fmla="*/ 10 h 13"/>
                  <a:gd name="T34" fmla="*/ 11 w 11"/>
                  <a:gd name="T35" fmla="*/ 8 h 13"/>
                  <a:gd name="T36" fmla="*/ 9 w 11"/>
                  <a:gd name="T37" fmla="*/ 1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8" y="2"/>
                      <a:pt x="8" y="2"/>
                      <a:pt x="8" y="2"/>
                    </a:cubicBezTo>
                    <a:cubicBezTo>
                      <a:pt x="10" y="3"/>
                      <a:pt x="10" y="5"/>
                      <a:pt x="10" y="7"/>
                    </a:cubicBezTo>
                    <a:cubicBezTo>
                      <a:pt x="9" y="8"/>
                      <a:pt x="9" y="9"/>
                      <a:pt x="9" y="9"/>
                    </a:cubicBezTo>
                    <a:cubicBezTo>
                      <a:pt x="8" y="11"/>
                      <a:pt x="6" y="11"/>
                      <a:pt x="4" y="11"/>
                    </a:cubicBezTo>
                    <a:cubicBezTo>
                      <a:pt x="4" y="11"/>
                      <a:pt x="3" y="11"/>
                      <a:pt x="3" y="10"/>
                    </a:cubicBezTo>
                    <a:cubicBezTo>
                      <a:pt x="2" y="9"/>
                      <a:pt x="1" y="7"/>
                      <a:pt x="2" y="5"/>
                    </a:cubicBezTo>
                    <a:cubicBezTo>
                      <a:pt x="2" y="4"/>
                      <a:pt x="2" y="4"/>
                      <a:pt x="3" y="3"/>
                    </a:cubicBezTo>
                    <a:cubicBezTo>
                      <a:pt x="4" y="2"/>
                      <a:pt x="6" y="1"/>
                      <a:pt x="7" y="2"/>
                    </a:cubicBezTo>
                    <a:cubicBezTo>
                      <a:pt x="7" y="1"/>
                      <a:pt x="7" y="1"/>
                      <a:pt x="7" y="1"/>
                    </a:cubicBezTo>
                    <a:cubicBezTo>
                      <a:pt x="7" y="1"/>
                      <a:pt x="7" y="1"/>
                      <a:pt x="7" y="1"/>
                    </a:cubicBezTo>
                    <a:cubicBezTo>
                      <a:pt x="5" y="0"/>
                      <a:pt x="3" y="1"/>
                      <a:pt x="2" y="3"/>
                    </a:cubicBezTo>
                    <a:cubicBezTo>
                      <a:pt x="1" y="3"/>
                      <a:pt x="1" y="4"/>
                      <a:pt x="1" y="5"/>
                    </a:cubicBezTo>
                    <a:cubicBezTo>
                      <a:pt x="0" y="7"/>
                      <a:pt x="1" y="10"/>
                      <a:pt x="2" y="11"/>
                    </a:cubicBezTo>
                    <a:cubicBezTo>
                      <a:pt x="3" y="12"/>
                      <a:pt x="3" y="12"/>
                      <a:pt x="4" y="12"/>
                    </a:cubicBezTo>
                    <a:cubicBezTo>
                      <a:pt x="6" y="13"/>
                      <a:pt x="8" y="12"/>
                      <a:pt x="10" y="10"/>
                    </a:cubicBezTo>
                    <a:cubicBezTo>
                      <a:pt x="10" y="9"/>
                      <a:pt x="10" y="9"/>
                      <a:pt x="11" y="8"/>
                    </a:cubicBezTo>
                    <a:cubicBezTo>
                      <a:pt x="11" y="5"/>
                      <a:pt x="11" y="3"/>
                      <a:pt x="9" y="1"/>
                    </a:cubicBezTo>
                    <a:cubicBezTo>
                      <a:pt x="8"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54" name="Freeform 123"/>
              <p:cNvSpPr>
                <a:spLocks/>
              </p:cNvSpPr>
              <p:nvPr/>
            </p:nvSpPr>
            <p:spPr bwMode="auto">
              <a:xfrm>
                <a:off x="765" y="1644"/>
                <a:ext cx="23" cy="29"/>
              </a:xfrm>
              <a:custGeom>
                <a:avLst/>
                <a:gdLst>
                  <a:gd name="T0" fmla="*/ 6 w 10"/>
                  <a:gd name="T1" fmla="*/ 1 h 12"/>
                  <a:gd name="T2" fmla="*/ 9 w 10"/>
                  <a:gd name="T3" fmla="*/ 8 h 12"/>
                  <a:gd name="T4" fmla="*/ 3 w 10"/>
                  <a:gd name="T5" fmla="*/ 12 h 12"/>
                  <a:gd name="T6" fmla="*/ 0 w 10"/>
                  <a:gd name="T7" fmla="*/ 5 h 12"/>
                  <a:gd name="T8" fmla="*/ 6 w 10"/>
                  <a:gd name="T9" fmla="*/ 1 h 12"/>
                </a:gdLst>
                <a:ahLst/>
                <a:cxnLst>
                  <a:cxn ang="0">
                    <a:pos x="T0" y="T1"/>
                  </a:cxn>
                  <a:cxn ang="0">
                    <a:pos x="T2" y="T3"/>
                  </a:cxn>
                  <a:cxn ang="0">
                    <a:pos x="T4" y="T5"/>
                  </a:cxn>
                  <a:cxn ang="0">
                    <a:pos x="T6" y="T7"/>
                  </a:cxn>
                  <a:cxn ang="0">
                    <a:pos x="T8" y="T9"/>
                  </a:cxn>
                </a:cxnLst>
                <a:rect l="0" t="0" r="r" b="b"/>
                <a:pathLst>
                  <a:path w="10" h="12">
                    <a:moveTo>
                      <a:pt x="6" y="1"/>
                    </a:moveTo>
                    <a:cubicBezTo>
                      <a:pt x="9" y="2"/>
                      <a:pt x="10" y="5"/>
                      <a:pt x="9" y="8"/>
                    </a:cubicBezTo>
                    <a:cubicBezTo>
                      <a:pt x="9" y="11"/>
                      <a:pt x="6" y="12"/>
                      <a:pt x="3" y="12"/>
                    </a:cubicBezTo>
                    <a:cubicBezTo>
                      <a:pt x="1" y="11"/>
                      <a:pt x="0" y="8"/>
                      <a:pt x="0" y="5"/>
                    </a:cubicBezTo>
                    <a:cubicBezTo>
                      <a:pt x="1" y="2"/>
                      <a:pt x="4" y="0"/>
                      <a:pt x="6"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55" name="Freeform 124"/>
              <p:cNvSpPr>
                <a:spLocks/>
              </p:cNvSpPr>
              <p:nvPr/>
            </p:nvSpPr>
            <p:spPr bwMode="auto">
              <a:xfrm>
                <a:off x="762" y="1644"/>
                <a:ext cx="29" cy="31"/>
              </a:xfrm>
              <a:custGeom>
                <a:avLst/>
                <a:gdLst>
                  <a:gd name="T0" fmla="*/ 7 w 12"/>
                  <a:gd name="T1" fmla="*/ 1 h 13"/>
                  <a:gd name="T2" fmla="*/ 7 w 12"/>
                  <a:gd name="T3" fmla="*/ 2 h 13"/>
                  <a:gd name="T4" fmla="*/ 8 w 12"/>
                  <a:gd name="T5" fmla="*/ 2 h 13"/>
                  <a:gd name="T6" fmla="*/ 10 w 12"/>
                  <a:gd name="T7" fmla="*/ 8 h 13"/>
                  <a:gd name="T8" fmla="*/ 9 w 12"/>
                  <a:gd name="T9" fmla="*/ 9 h 13"/>
                  <a:gd name="T10" fmla="*/ 4 w 12"/>
                  <a:gd name="T11" fmla="*/ 11 h 13"/>
                  <a:gd name="T12" fmla="*/ 3 w 12"/>
                  <a:gd name="T13" fmla="*/ 11 h 13"/>
                  <a:gd name="T14" fmla="*/ 2 w 12"/>
                  <a:gd name="T15" fmla="*/ 5 h 13"/>
                  <a:gd name="T16" fmla="*/ 3 w 12"/>
                  <a:gd name="T17" fmla="*/ 3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1 h 13"/>
                  <a:gd name="T30" fmla="*/ 4 w 12"/>
                  <a:gd name="T31" fmla="*/ 12 h 13"/>
                  <a:gd name="T32" fmla="*/ 10 w 12"/>
                  <a:gd name="T33" fmla="*/ 10 h 13"/>
                  <a:gd name="T34" fmla="*/ 11 w 12"/>
                  <a:gd name="T35" fmla="*/ 8 h 13"/>
                  <a:gd name="T36" fmla="*/ 9 w 12"/>
                  <a:gd name="T37" fmla="*/ 1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2"/>
                    </a:cubicBezTo>
                    <a:cubicBezTo>
                      <a:pt x="10" y="3"/>
                      <a:pt x="10" y="6"/>
                      <a:pt x="10" y="8"/>
                    </a:cubicBezTo>
                    <a:cubicBezTo>
                      <a:pt x="10" y="8"/>
                      <a:pt x="9" y="9"/>
                      <a:pt x="9" y="9"/>
                    </a:cubicBezTo>
                    <a:cubicBezTo>
                      <a:pt x="8" y="11"/>
                      <a:pt x="6" y="12"/>
                      <a:pt x="4" y="11"/>
                    </a:cubicBezTo>
                    <a:cubicBezTo>
                      <a:pt x="4" y="11"/>
                      <a:pt x="4" y="11"/>
                      <a:pt x="3" y="11"/>
                    </a:cubicBezTo>
                    <a:cubicBezTo>
                      <a:pt x="2" y="9"/>
                      <a:pt x="1" y="7"/>
                      <a:pt x="2" y="5"/>
                    </a:cubicBezTo>
                    <a:cubicBezTo>
                      <a:pt x="2" y="5"/>
                      <a:pt x="2" y="4"/>
                      <a:pt x="3" y="3"/>
                    </a:cubicBezTo>
                    <a:cubicBezTo>
                      <a:pt x="4" y="2"/>
                      <a:pt x="6" y="1"/>
                      <a:pt x="7" y="2"/>
                    </a:cubicBezTo>
                    <a:cubicBezTo>
                      <a:pt x="7" y="1"/>
                      <a:pt x="7" y="1"/>
                      <a:pt x="7" y="1"/>
                    </a:cubicBezTo>
                    <a:cubicBezTo>
                      <a:pt x="8" y="1"/>
                      <a:pt x="8" y="1"/>
                      <a:pt x="8" y="1"/>
                    </a:cubicBezTo>
                    <a:cubicBezTo>
                      <a:pt x="5" y="0"/>
                      <a:pt x="3" y="1"/>
                      <a:pt x="2" y="3"/>
                    </a:cubicBezTo>
                    <a:cubicBezTo>
                      <a:pt x="1" y="3"/>
                      <a:pt x="1" y="4"/>
                      <a:pt x="1" y="5"/>
                    </a:cubicBezTo>
                    <a:cubicBezTo>
                      <a:pt x="0" y="7"/>
                      <a:pt x="1" y="10"/>
                      <a:pt x="3" y="11"/>
                    </a:cubicBezTo>
                    <a:cubicBezTo>
                      <a:pt x="3" y="12"/>
                      <a:pt x="4" y="12"/>
                      <a:pt x="4" y="12"/>
                    </a:cubicBezTo>
                    <a:cubicBezTo>
                      <a:pt x="6" y="13"/>
                      <a:pt x="8" y="12"/>
                      <a:pt x="10" y="10"/>
                    </a:cubicBezTo>
                    <a:cubicBezTo>
                      <a:pt x="10" y="9"/>
                      <a:pt x="11" y="9"/>
                      <a:pt x="11" y="8"/>
                    </a:cubicBezTo>
                    <a:cubicBezTo>
                      <a:pt x="12" y="5"/>
                      <a:pt x="11" y="3"/>
                      <a:pt x="9" y="1"/>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56" name="Freeform 125"/>
              <p:cNvSpPr>
                <a:spLocks/>
              </p:cNvSpPr>
              <p:nvPr/>
            </p:nvSpPr>
            <p:spPr bwMode="auto">
              <a:xfrm>
                <a:off x="751" y="1623"/>
                <a:ext cx="26" cy="28"/>
              </a:xfrm>
              <a:custGeom>
                <a:avLst/>
                <a:gdLst>
                  <a:gd name="T0" fmla="*/ 7 w 11"/>
                  <a:gd name="T1" fmla="*/ 0 h 12"/>
                  <a:gd name="T2" fmla="*/ 10 w 11"/>
                  <a:gd name="T3" fmla="*/ 7 h 12"/>
                  <a:gd name="T4" fmla="*/ 4 w 11"/>
                  <a:gd name="T5" fmla="*/ 11 h 12"/>
                  <a:gd name="T6" fmla="*/ 1 w 11"/>
                  <a:gd name="T7" fmla="*/ 4 h 12"/>
                  <a:gd name="T8" fmla="*/ 7 w 11"/>
                  <a:gd name="T9" fmla="*/ 0 h 12"/>
                </a:gdLst>
                <a:ahLst/>
                <a:cxnLst>
                  <a:cxn ang="0">
                    <a:pos x="T0" y="T1"/>
                  </a:cxn>
                  <a:cxn ang="0">
                    <a:pos x="T2" y="T3"/>
                  </a:cxn>
                  <a:cxn ang="0">
                    <a:pos x="T4" y="T5"/>
                  </a:cxn>
                  <a:cxn ang="0">
                    <a:pos x="T6" y="T7"/>
                  </a:cxn>
                  <a:cxn ang="0">
                    <a:pos x="T8" y="T9"/>
                  </a:cxn>
                </a:cxnLst>
                <a:rect l="0" t="0" r="r" b="b"/>
                <a:pathLst>
                  <a:path w="11" h="12">
                    <a:moveTo>
                      <a:pt x="7" y="0"/>
                    </a:moveTo>
                    <a:cubicBezTo>
                      <a:pt x="10" y="1"/>
                      <a:pt x="11" y="4"/>
                      <a:pt x="10" y="7"/>
                    </a:cubicBezTo>
                    <a:cubicBezTo>
                      <a:pt x="9" y="10"/>
                      <a:pt x="7" y="12"/>
                      <a:pt x="4" y="11"/>
                    </a:cubicBezTo>
                    <a:cubicBezTo>
                      <a:pt x="2" y="10"/>
                      <a:pt x="0" y="7"/>
                      <a:pt x="1" y="4"/>
                    </a:cubicBezTo>
                    <a:cubicBezTo>
                      <a:pt x="2" y="1"/>
                      <a:pt x="5"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57" name="Freeform 126"/>
              <p:cNvSpPr>
                <a:spLocks/>
              </p:cNvSpPr>
              <p:nvPr/>
            </p:nvSpPr>
            <p:spPr bwMode="auto">
              <a:xfrm>
                <a:off x="751" y="1621"/>
                <a:ext cx="28" cy="30"/>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4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7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7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0" y="6"/>
                      <a:pt x="10" y="8"/>
                    </a:cubicBezTo>
                    <a:cubicBezTo>
                      <a:pt x="10" y="9"/>
                      <a:pt x="9" y="9"/>
                      <a:pt x="9" y="10"/>
                    </a:cubicBezTo>
                    <a:cubicBezTo>
                      <a:pt x="8" y="11"/>
                      <a:pt x="6" y="12"/>
                      <a:pt x="4"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7" y="1"/>
                      <a:pt x="7" y="1"/>
                      <a:pt x="7" y="1"/>
                    </a:cubicBezTo>
                    <a:cubicBezTo>
                      <a:pt x="5" y="0"/>
                      <a:pt x="3" y="1"/>
                      <a:pt x="2" y="3"/>
                    </a:cubicBezTo>
                    <a:cubicBezTo>
                      <a:pt x="1" y="4"/>
                      <a:pt x="1" y="4"/>
                      <a:pt x="1" y="5"/>
                    </a:cubicBezTo>
                    <a:cubicBezTo>
                      <a:pt x="0" y="8"/>
                      <a:pt x="1" y="10"/>
                      <a:pt x="3" y="12"/>
                    </a:cubicBezTo>
                    <a:cubicBezTo>
                      <a:pt x="3" y="12"/>
                      <a:pt x="3" y="12"/>
                      <a:pt x="4" y="12"/>
                    </a:cubicBezTo>
                    <a:cubicBezTo>
                      <a:pt x="6" y="13"/>
                      <a:pt x="8" y="12"/>
                      <a:pt x="10" y="10"/>
                    </a:cubicBezTo>
                    <a:cubicBezTo>
                      <a:pt x="10" y="10"/>
                      <a:pt x="11" y="9"/>
                      <a:pt x="11" y="8"/>
                    </a:cubicBezTo>
                    <a:cubicBezTo>
                      <a:pt x="12" y="6"/>
                      <a:pt x="11" y="3"/>
                      <a:pt x="9" y="2"/>
                    </a:cubicBezTo>
                    <a:cubicBezTo>
                      <a:pt x="9" y="1"/>
                      <a:pt x="8" y="1"/>
                      <a:pt x="7"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58" name="Freeform 127"/>
              <p:cNvSpPr>
                <a:spLocks/>
              </p:cNvSpPr>
              <p:nvPr/>
            </p:nvSpPr>
            <p:spPr bwMode="auto">
              <a:xfrm>
                <a:off x="689" y="1548"/>
                <a:ext cx="26" cy="28"/>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9" y="2"/>
                      <a:pt x="11" y="5"/>
                      <a:pt x="10" y="8"/>
                    </a:cubicBezTo>
                    <a:cubicBezTo>
                      <a:pt x="9" y="10"/>
                      <a:pt x="6" y="12"/>
                      <a:pt x="4" y="11"/>
                    </a:cubicBezTo>
                    <a:cubicBezTo>
                      <a:pt x="1" y="11"/>
                      <a:pt x="0" y="8"/>
                      <a:pt x="1" y="5"/>
                    </a:cubicBezTo>
                    <a:cubicBezTo>
                      <a:pt x="2" y="2"/>
                      <a:pt x="4"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59" name="Freeform 128"/>
              <p:cNvSpPr>
                <a:spLocks/>
              </p:cNvSpPr>
              <p:nvPr/>
            </p:nvSpPr>
            <p:spPr bwMode="auto">
              <a:xfrm>
                <a:off x="689" y="1548"/>
                <a:ext cx="26" cy="30"/>
              </a:xfrm>
              <a:custGeom>
                <a:avLst/>
                <a:gdLst>
                  <a:gd name="T0" fmla="*/ 7 w 11"/>
                  <a:gd name="T1" fmla="*/ 1 h 13"/>
                  <a:gd name="T2" fmla="*/ 7 w 11"/>
                  <a:gd name="T3" fmla="*/ 2 h 13"/>
                  <a:gd name="T4" fmla="*/ 8 w 11"/>
                  <a:gd name="T5" fmla="*/ 2 h 13"/>
                  <a:gd name="T6" fmla="*/ 9 w 11"/>
                  <a:gd name="T7" fmla="*/ 7 h 13"/>
                  <a:gd name="T8" fmla="*/ 8 w 11"/>
                  <a:gd name="T9" fmla="*/ 9 h 13"/>
                  <a:gd name="T10" fmla="*/ 4 w 11"/>
                  <a:gd name="T11" fmla="*/ 11 h 13"/>
                  <a:gd name="T12" fmla="*/ 3 w 11"/>
                  <a:gd name="T13" fmla="*/ 10 h 13"/>
                  <a:gd name="T14" fmla="*/ 1 w 11"/>
                  <a:gd name="T15" fmla="*/ 5 h 13"/>
                  <a:gd name="T16" fmla="*/ 2 w 11"/>
                  <a:gd name="T17" fmla="*/ 3 h 13"/>
                  <a:gd name="T18" fmla="*/ 7 w 11"/>
                  <a:gd name="T19" fmla="*/ 2 h 13"/>
                  <a:gd name="T20" fmla="*/ 7 w 11"/>
                  <a:gd name="T21" fmla="*/ 1 h 13"/>
                  <a:gd name="T22" fmla="*/ 7 w 11"/>
                  <a:gd name="T23" fmla="*/ 0 h 13"/>
                  <a:gd name="T24" fmla="*/ 1 w 11"/>
                  <a:gd name="T25" fmla="*/ 3 h 13"/>
                  <a:gd name="T26" fmla="*/ 0 w 11"/>
                  <a:gd name="T27" fmla="*/ 5 h 13"/>
                  <a:gd name="T28" fmla="*/ 2 w 11"/>
                  <a:gd name="T29" fmla="*/ 11 h 13"/>
                  <a:gd name="T30" fmla="*/ 4 w 11"/>
                  <a:gd name="T31" fmla="*/ 12 h 13"/>
                  <a:gd name="T32" fmla="*/ 9 w 11"/>
                  <a:gd name="T33" fmla="*/ 10 h 13"/>
                  <a:gd name="T34" fmla="*/ 10 w 11"/>
                  <a:gd name="T35" fmla="*/ 8 h 13"/>
                  <a:gd name="T36" fmla="*/ 9 w 11"/>
                  <a:gd name="T37" fmla="*/ 1 h 13"/>
                  <a:gd name="T38" fmla="*/ 7 w 11"/>
                  <a:gd name="T39" fmla="*/ 0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7" y="2"/>
                      <a:pt x="8" y="2"/>
                      <a:pt x="8" y="2"/>
                    </a:cubicBezTo>
                    <a:cubicBezTo>
                      <a:pt x="9" y="3"/>
                      <a:pt x="10" y="5"/>
                      <a:pt x="9" y="7"/>
                    </a:cubicBezTo>
                    <a:cubicBezTo>
                      <a:pt x="9" y="8"/>
                      <a:pt x="9" y="9"/>
                      <a:pt x="8" y="9"/>
                    </a:cubicBezTo>
                    <a:cubicBezTo>
                      <a:pt x="7" y="11"/>
                      <a:pt x="6" y="11"/>
                      <a:pt x="4" y="11"/>
                    </a:cubicBezTo>
                    <a:cubicBezTo>
                      <a:pt x="3" y="11"/>
                      <a:pt x="3" y="11"/>
                      <a:pt x="3" y="10"/>
                    </a:cubicBezTo>
                    <a:cubicBezTo>
                      <a:pt x="1" y="9"/>
                      <a:pt x="1" y="7"/>
                      <a:pt x="1" y="5"/>
                    </a:cubicBezTo>
                    <a:cubicBezTo>
                      <a:pt x="2" y="4"/>
                      <a:pt x="2" y="4"/>
                      <a:pt x="2" y="3"/>
                    </a:cubicBezTo>
                    <a:cubicBezTo>
                      <a:pt x="3" y="2"/>
                      <a:pt x="5" y="1"/>
                      <a:pt x="7" y="2"/>
                    </a:cubicBezTo>
                    <a:cubicBezTo>
                      <a:pt x="7" y="1"/>
                      <a:pt x="7" y="1"/>
                      <a:pt x="7" y="1"/>
                    </a:cubicBezTo>
                    <a:cubicBezTo>
                      <a:pt x="7" y="0"/>
                      <a:pt x="7" y="0"/>
                      <a:pt x="7" y="0"/>
                    </a:cubicBezTo>
                    <a:cubicBezTo>
                      <a:pt x="5" y="0"/>
                      <a:pt x="3" y="1"/>
                      <a:pt x="1" y="3"/>
                    </a:cubicBezTo>
                    <a:cubicBezTo>
                      <a:pt x="1" y="3"/>
                      <a:pt x="1" y="4"/>
                      <a:pt x="0" y="5"/>
                    </a:cubicBezTo>
                    <a:cubicBezTo>
                      <a:pt x="0" y="7"/>
                      <a:pt x="0" y="10"/>
                      <a:pt x="2" y="11"/>
                    </a:cubicBezTo>
                    <a:cubicBezTo>
                      <a:pt x="3" y="12"/>
                      <a:pt x="3" y="12"/>
                      <a:pt x="4" y="12"/>
                    </a:cubicBezTo>
                    <a:cubicBezTo>
                      <a:pt x="6" y="13"/>
                      <a:pt x="8" y="12"/>
                      <a:pt x="9" y="10"/>
                    </a:cubicBezTo>
                    <a:cubicBezTo>
                      <a:pt x="10" y="9"/>
                      <a:pt x="10" y="9"/>
                      <a:pt x="10" y="8"/>
                    </a:cubicBezTo>
                    <a:cubicBezTo>
                      <a:pt x="11" y="5"/>
                      <a:pt x="10" y="3"/>
                      <a:pt x="9" y="1"/>
                    </a:cubicBezTo>
                    <a:cubicBezTo>
                      <a:pt x="8" y="1"/>
                      <a:pt x="8" y="1"/>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60" name="Freeform 129"/>
              <p:cNvSpPr>
                <a:spLocks/>
              </p:cNvSpPr>
              <p:nvPr/>
            </p:nvSpPr>
            <p:spPr bwMode="auto">
              <a:xfrm>
                <a:off x="739" y="1600"/>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4"/>
                      <a:pt x="10" y="7"/>
                    </a:cubicBezTo>
                    <a:cubicBezTo>
                      <a:pt x="9" y="10"/>
                      <a:pt x="6" y="12"/>
                      <a:pt x="4" y="11"/>
                    </a:cubicBezTo>
                    <a:cubicBezTo>
                      <a:pt x="2"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61" name="Freeform 130"/>
              <p:cNvSpPr>
                <a:spLocks/>
              </p:cNvSpPr>
              <p:nvPr/>
            </p:nvSpPr>
            <p:spPr bwMode="auto">
              <a:xfrm>
                <a:off x="739" y="1600"/>
                <a:ext cx="26" cy="28"/>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2 w 11"/>
                  <a:gd name="T17" fmla="*/ 3 h 12"/>
                  <a:gd name="T18" fmla="*/ 7 w 11"/>
                  <a:gd name="T19" fmla="*/ 1 h 12"/>
                  <a:gd name="T20" fmla="*/ 7 w 11"/>
                  <a:gd name="T21" fmla="*/ 1 h 12"/>
                  <a:gd name="T22" fmla="*/ 7 w 11"/>
                  <a:gd name="T23" fmla="*/ 0 h 12"/>
                  <a:gd name="T24" fmla="*/ 2 w 11"/>
                  <a:gd name="T25" fmla="*/ 2 h 12"/>
                  <a:gd name="T26" fmla="*/ 1 w 11"/>
                  <a:gd name="T27" fmla="*/ 5 h 12"/>
                  <a:gd name="T28" fmla="*/ 2 w 11"/>
                  <a:gd name="T29" fmla="*/ 11 h 12"/>
                  <a:gd name="T30" fmla="*/ 4 w 11"/>
                  <a:gd name="T31" fmla="*/ 12 h 12"/>
                  <a:gd name="T32" fmla="*/ 9 w 11"/>
                  <a:gd name="T33" fmla="*/ 10 h 12"/>
                  <a:gd name="T34" fmla="*/ 11 w 11"/>
                  <a:gd name="T35" fmla="*/ 7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7" y="1"/>
                      <a:pt x="8" y="2"/>
                      <a:pt x="8" y="2"/>
                    </a:cubicBezTo>
                    <a:cubicBezTo>
                      <a:pt x="9" y="3"/>
                      <a:pt x="10" y="5"/>
                      <a:pt x="10" y="7"/>
                    </a:cubicBezTo>
                    <a:cubicBezTo>
                      <a:pt x="9" y="8"/>
                      <a:pt x="9" y="9"/>
                      <a:pt x="9" y="9"/>
                    </a:cubicBezTo>
                    <a:cubicBezTo>
                      <a:pt x="7" y="11"/>
                      <a:pt x="6" y="11"/>
                      <a:pt x="4" y="11"/>
                    </a:cubicBezTo>
                    <a:cubicBezTo>
                      <a:pt x="4" y="11"/>
                      <a:pt x="3" y="10"/>
                      <a:pt x="3" y="10"/>
                    </a:cubicBezTo>
                    <a:cubicBezTo>
                      <a:pt x="2" y="9"/>
                      <a:pt x="1" y="7"/>
                      <a:pt x="2" y="5"/>
                    </a:cubicBezTo>
                    <a:cubicBezTo>
                      <a:pt x="2" y="4"/>
                      <a:pt x="2" y="4"/>
                      <a:pt x="2" y="3"/>
                    </a:cubicBezTo>
                    <a:cubicBezTo>
                      <a:pt x="4" y="2"/>
                      <a:pt x="5" y="1"/>
                      <a:pt x="7" y="1"/>
                    </a:cubicBezTo>
                    <a:cubicBezTo>
                      <a:pt x="7" y="1"/>
                      <a:pt x="7" y="1"/>
                      <a:pt x="7" y="1"/>
                    </a:cubicBezTo>
                    <a:cubicBezTo>
                      <a:pt x="7" y="0"/>
                      <a:pt x="7" y="0"/>
                      <a:pt x="7" y="0"/>
                    </a:cubicBezTo>
                    <a:cubicBezTo>
                      <a:pt x="5" y="0"/>
                      <a:pt x="3" y="1"/>
                      <a:pt x="2" y="2"/>
                    </a:cubicBezTo>
                    <a:cubicBezTo>
                      <a:pt x="1" y="3"/>
                      <a:pt x="1" y="4"/>
                      <a:pt x="1" y="5"/>
                    </a:cubicBezTo>
                    <a:cubicBezTo>
                      <a:pt x="0" y="7"/>
                      <a:pt x="1" y="10"/>
                      <a:pt x="2" y="11"/>
                    </a:cubicBezTo>
                    <a:cubicBezTo>
                      <a:pt x="3" y="11"/>
                      <a:pt x="3" y="12"/>
                      <a:pt x="4" y="12"/>
                    </a:cubicBezTo>
                    <a:cubicBezTo>
                      <a:pt x="6" y="12"/>
                      <a:pt x="8" y="11"/>
                      <a:pt x="9" y="10"/>
                    </a:cubicBezTo>
                    <a:cubicBezTo>
                      <a:pt x="10" y="9"/>
                      <a:pt x="10" y="8"/>
                      <a:pt x="11" y="7"/>
                    </a:cubicBezTo>
                    <a:cubicBezTo>
                      <a:pt x="11" y="5"/>
                      <a:pt x="11" y="2"/>
                      <a:pt x="9" y="1"/>
                    </a:cubicBezTo>
                    <a:cubicBezTo>
                      <a:pt x="8"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62" name="Freeform 131"/>
              <p:cNvSpPr>
                <a:spLocks/>
              </p:cNvSpPr>
              <p:nvPr/>
            </p:nvSpPr>
            <p:spPr bwMode="auto">
              <a:xfrm>
                <a:off x="725" y="1581"/>
                <a:ext cx="23" cy="28"/>
              </a:xfrm>
              <a:custGeom>
                <a:avLst/>
                <a:gdLst>
                  <a:gd name="T0" fmla="*/ 7 w 10"/>
                  <a:gd name="T1" fmla="*/ 0 h 12"/>
                  <a:gd name="T2" fmla="*/ 10 w 10"/>
                  <a:gd name="T3" fmla="*/ 7 h 12"/>
                  <a:gd name="T4" fmla="*/ 4 w 10"/>
                  <a:gd name="T5" fmla="*/ 11 h 12"/>
                  <a:gd name="T6" fmla="*/ 1 w 10"/>
                  <a:gd name="T7" fmla="*/ 4 h 12"/>
                  <a:gd name="T8" fmla="*/ 7 w 10"/>
                  <a:gd name="T9" fmla="*/ 0 h 12"/>
                </a:gdLst>
                <a:ahLst/>
                <a:cxnLst>
                  <a:cxn ang="0">
                    <a:pos x="T0" y="T1"/>
                  </a:cxn>
                  <a:cxn ang="0">
                    <a:pos x="T2" y="T3"/>
                  </a:cxn>
                  <a:cxn ang="0">
                    <a:pos x="T4" y="T5"/>
                  </a:cxn>
                  <a:cxn ang="0">
                    <a:pos x="T6" y="T7"/>
                  </a:cxn>
                  <a:cxn ang="0">
                    <a:pos x="T8" y="T9"/>
                  </a:cxn>
                </a:cxnLst>
                <a:rect l="0" t="0" r="r" b="b"/>
                <a:pathLst>
                  <a:path w="10" h="12">
                    <a:moveTo>
                      <a:pt x="7" y="0"/>
                    </a:moveTo>
                    <a:cubicBezTo>
                      <a:pt x="9" y="1"/>
                      <a:pt x="10" y="4"/>
                      <a:pt x="10" y="7"/>
                    </a:cubicBezTo>
                    <a:cubicBezTo>
                      <a:pt x="9" y="10"/>
                      <a:pt x="6" y="12"/>
                      <a:pt x="4" y="11"/>
                    </a:cubicBezTo>
                    <a:cubicBezTo>
                      <a:pt x="1" y="10"/>
                      <a:pt x="0" y="7"/>
                      <a:pt x="1" y="4"/>
                    </a:cubicBezTo>
                    <a:cubicBezTo>
                      <a:pt x="1" y="1"/>
                      <a:pt x="4" y="0"/>
                      <a:pt x="7"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63" name="Freeform 132"/>
              <p:cNvSpPr>
                <a:spLocks/>
              </p:cNvSpPr>
              <p:nvPr/>
            </p:nvSpPr>
            <p:spPr bwMode="auto">
              <a:xfrm>
                <a:off x="722" y="1578"/>
                <a:ext cx="29" cy="31"/>
              </a:xfrm>
              <a:custGeom>
                <a:avLst/>
                <a:gdLst>
                  <a:gd name="T0" fmla="*/ 8 w 12"/>
                  <a:gd name="T1" fmla="*/ 1 h 13"/>
                  <a:gd name="T2" fmla="*/ 8 w 12"/>
                  <a:gd name="T3" fmla="*/ 2 h 13"/>
                  <a:gd name="T4" fmla="*/ 9 w 12"/>
                  <a:gd name="T5" fmla="*/ 2 h 13"/>
                  <a:gd name="T6" fmla="*/ 10 w 12"/>
                  <a:gd name="T7" fmla="*/ 8 h 13"/>
                  <a:gd name="T8" fmla="*/ 9 w 12"/>
                  <a:gd name="T9" fmla="*/ 10 h 13"/>
                  <a:gd name="T10" fmla="*/ 5 w 12"/>
                  <a:gd name="T11" fmla="*/ 11 h 13"/>
                  <a:gd name="T12" fmla="*/ 4 w 12"/>
                  <a:gd name="T13" fmla="*/ 11 h 13"/>
                  <a:gd name="T14" fmla="*/ 2 w 12"/>
                  <a:gd name="T15" fmla="*/ 5 h 13"/>
                  <a:gd name="T16" fmla="*/ 3 w 12"/>
                  <a:gd name="T17" fmla="*/ 4 h 13"/>
                  <a:gd name="T18" fmla="*/ 8 w 12"/>
                  <a:gd name="T19" fmla="*/ 2 h 13"/>
                  <a:gd name="T20" fmla="*/ 8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8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8" y="1"/>
                    </a:moveTo>
                    <a:cubicBezTo>
                      <a:pt x="8" y="2"/>
                      <a:pt x="8" y="2"/>
                      <a:pt x="8" y="2"/>
                    </a:cubicBezTo>
                    <a:cubicBezTo>
                      <a:pt x="8" y="2"/>
                      <a:pt x="8" y="2"/>
                      <a:pt x="9" y="2"/>
                    </a:cubicBezTo>
                    <a:cubicBezTo>
                      <a:pt x="10" y="4"/>
                      <a:pt x="11" y="6"/>
                      <a:pt x="10" y="8"/>
                    </a:cubicBezTo>
                    <a:cubicBezTo>
                      <a:pt x="10" y="8"/>
                      <a:pt x="10" y="9"/>
                      <a:pt x="9" y="10"/>
                    </a:cubicBezTo>
                    <a:cubicBezTo>
                      <a:pt x="8" y="11"/>
                      <a:pt x="6" y="12"/>
                      <a:pt x="5" y="11"/>
                    </a:cubicBezTo>
                    <a:cubicBezTo>
                      <a:pt x="4" y="11"/>
                      <a:pt x="4" y="11"/>
                      <a:pt x="4" y="11"/>
                    </a:cubicBezTo>
                    <a:cubicBezTo>
                      <a:pt x="2" y="10"/>
                      <a:pt x="1" y="7"/>
                      <a:pt x="2" y="5"/>
                    </a:cubicBezTo>
                    <a:cubicBezTo>
                      <a:pt x="2" y="5"/>
                      <a:pt x="3" y="4"/>
                      <a:pt x="3" y="4"/>
                    </a:cubicBezTo>
                    <a:cubicBezTo>
                      <a:pt x="4" y="2"/>
                      <a:pt x="6" y="1"/>
                      <a:pt x="8" y="2"/>
                    </a:cubicBezTo>
                    <a:cubicBezTo>
                      <a:pt x="8" y="1"/>
                      <a:pt x="8" y="1"/>
                      <a:pt x="8" y="1"/>
                    </a:cubicBezTo>
                    <a:cubicBezTo>
                      <a:pt x="8" y="1"/>
                      <a:pt x="8" y="1"/>
                      <a:pt x="8" y="1"/>
                    </a:cubicBezTo>
                    <a:cubicBezTo>
                      <a:pt x="6" y="0"/>
                      <a:pt x="4" y="1"/>
                      <a:pt x="2" y="3"/>
                    </a:cubicBezTo>
                    <a:cubicBezTo>
                      <a:pt x="2" y="4"/>
                      <a:pt x="1" y="4"/>
                      <a:pt x="1" y="5"/>
                    </a:cubicBezTo>
                    <a:cubicBezTo>
                      <a:pt x="0" y="8"/>
                      <a:pt x="1" y="10"/>
                      <a:pt x="3" y="12"/>
                    </a:cubicBezTo>
                    <a:cubicBezTo>
                      <a:pt x="3" y="12"/>
                      <a:pt x="4" y="12"/>
                      <a:pt x="4" y="12"/>
                    </a:cubicBezTo>
                    <a:cubicBezTo>
                      <a:pt x="6" y="13"/>
                      <a:pt x="9" y="12"/>
                      <a:pt x="10" y="10"/>
                    </a:cubicBezTo>
                    <a:cubicBezTo>
                      <a:pt x="11" y="10"/>
                      <a:pt x="11" y="9"/>
                      <a:pt x="11" y="8"/>
                    </a:cubicBezTo>
                    <a:cubicBezTo>
                      <a:pt x="12" y="6"/>
                      <a:pt x="11" y="3"/>
                      <a:pt x="9" y="2"/>
                    </a:cubicBezTo>
                    <a:cubicBezTo>
                      <a:pt x="9" y="1"/>
                      <a:pt x="8" y="1"/>
                      <a:pt x="8" y="1"/>
                    </a:cubicBezTo>
                    <a:cubicBezTo>
                      <a:pt x="8" y="1"/>
                      <a:pt x="8" y="1"/>
                      <a:pt x="8"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64" name="Freeform 133"/>
              <p:cNvSpPr>
                <a:spLocks/>
              </p:cNvSpPr>
              <p:nvPr/>
            </p:nvSpPr>
            <p:spPr bwMode="auto">
              <a:xfrm>
                <a:off x="708" y="1564"/>
                <a:ext cx="24" cy="28"/>
              </a:xfrm>
              <a:custGeom>
                <a:avLst/>
                <a:gdLst>
                  <a:gd name="T0" fmla="*/ 6 w 10"/>
                  <a:gd name="T1" fmla="*/ 0 h 12"/>
                  <a:gd name="T2" fmla="*/ 9 w 10"/>
                  <a:gd name="T3" fmla="*/ 7 h 12"/>
                  <a:gd name="T4" fmla="*/ 3 w 10"/>
                  <a:gd name="T5" fmla="*/ 11 h 12"/>
                  <a:gd name="T6" fmla="*/ 0 w 10"/>
                  <a:gd name="T7" fmla="*/ 4 h 12"/>
                  <a:gd name="T8" fmla="*/ 6 w 10"/>
                  <a:gd name="T9" fmla="*/ 0 h 12"/>
                </a:gdLst>
                <a:ahLst/>
                <a:cxnLst>
                  <a:cxn ang="0">
                    <a:pos x="T0" y="T1"/>
                  </a:cxn>
                  <a:cxn ang="0">
                    <a:pos x="T2" y="T3"/>
                  </a:cxn>
                  <a:cxn ang="0">
                    <a:pos x="T4" y="T5"/>
                  </a:cxn>
                  <a:cxn ang="0">
                    <a:pos x="T6" y="T7"/>
                  </a:cxn>
                  <a:cxn ang="0">
                    <a:pos x="T8" y="T9"/>
                  </a:cxn>
                </a:cxnLst>
                <a:rect l="0" t="0" r="r" b="b"/>
                <a:pathLst>
                  <a:path w="10" h="12">
                    <a:moveTo>
                      <a:pt x="6" y="0"/>
                    </a:moveTo>
                    <a:cubicBezTo>
                      <a:pt x="9" y="1"/>
                      <a:pt x="10" y="4"/>
                      <a:pt x="9" y="7"/>
                    </a:cubicBezTo>
                    <a:cubicBezTo>
                      <a:pt x="9" y="10"/>
                      <a:pt x="6" y="12"/>
                      <a:pt x="3" y="11"/>
                    </a:cubicBezTo>
                    <a:cubicBezTo>
                      <a:pt x="1" y="10"/>
                      <a:pt x="0" y="7"/>
                      <a:pt x="0" y="4"/>
                    </a:cubicBezTo>
                    <a:cubicBezTo>
                      <a:pt x="1" y="1"/>
                      <a:pt x="4" y="0"/>
                      <a:pt x="6"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65" name="Freeform 134"/>
              <p:cNvSpPr>
                <a:spLocks/>
              </p:cNvSpPr>
              <p:nvPr/>
            </p:nvSpPr>
            <p:spPr bwMode="auto">
              <a:xfrm>
                <a:off x="706" y="1562"/>
                <a:ext cx="28" cy="30"/>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5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1" y="6"/>
                      <a:pt x="10" y="8"/>
                    </a:cubicBezTo>
                    <a:cubicBezTo>
                      <a:pt x="10" y="8"/>
                      <a:pt x="9" y="9"/>
                      <a:pt x="9" y="10"/>
                    </a:cubicBezTo>
                    <a:cubicBezTo>
                      <a:pt x="8" y="11"/>
                      <a:pt x="6" y="12"/>
                      <a:pt x="5"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8" y="1"/>
                      <a:pt x="8" y="1"/>
                      <a:pt x="8" y="1"/>
                    </a:cubicBezTo>
                    <a:cubicBezTo>
                      <a:pt x="6" y="0"/>
                      <a:pt x="3" y="1"/>
                      <a:pt x="2" y="3"/>
                    </a:cubicBezTo>
                    <a:cubicBezTo>
                      <a:pt x="2" y="4"/>
                      <a:pt x="1" y="4"/>
                      <a:pt x="1" y="5"/>
                    </a:cubicBezTo>
                    <a:cubicBezTo>
                      <a:pt x="0" y="8"/>
                      <a:pt x="1" y="10"/>
                      <a:pt x="3" y="12"/>
                    </a:cubicBezTo>
                    <a:cubicBezTo>
                      <a:pt x="3" y="12"/>
                      <a:pt x="4" y="12"/>
                      <a:pt x="4" y="12"/>
                    </a:cubicBezTo>
                    <a:cubicBezTo>
                      <a:pt x="6" y="13"/>
                      <a:pt x="9" y="12"/>
                      <a:pt x="10" y="10"/>
                    </a:cubicBezTo>
                    <a:cubicBezTo>
                      <a:pt x="10" y="10"/>
                      <a:pt x="11" y="9"/>
                      <a:pt x="11" y="8"/>
                    </a:cubicBezTo>
                    <a:cubicBezTo>
                      <a:pt x="12" y="6"/>
                      <a:pt x="11" y="3"/>
                      <a:pt x="9" y="2"/>
                    </a:cubicBezTo>
                    <a:cubicBezTo>
                      <a:pt x="9" y="1"/>
                      <a:pt x="8" y="1"/>
                      <a:pt x="8" y="1"/>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66" name="Freeform 135"/>
              <p:cNvSpPr>
                <a:spLocks/>
              </p:cNvSpPr>
              <p:nvPr/>
            </p:nvSpPr>
            <p:spPr bwMode="auto">
              <a:xfrm>
                <a:off x="668" y="1536"/>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1"/>
                      <a:pt x="11" y="4"/>
                      <a:pt x="10" y="7"/>
                    </a:cubicBezTo>
                    <a:cubicBezTo>
                      <a:pt x="9" y="10"/>
                      <a:pt x="7" y="12"/>
                      <a:pt x="4" y="11"/>
                    </a:cubicBezTo>
                    <a:cubicBezTo>
                      <a:pt x="2" y="10"/>
                      <a:pt x="0" y="7"/>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67" name="Freeform 136"/>
              <p:cNvSpPr>
                <a:spLocks/>
              </p:cNvSpPr>
              <p:nvPr/>
            </p:nvSpPr>
            <p:spPr bwMode="auto">
              <a:xfrm>
                <a:off x="668" y="1536"/>
                <a:ext cx="28" cy="28"/>
              </a:xfrm>
              <a:custGeom>
                <a:avLst/>
                <a:gdLst>
                  <a:gd name="T0" fmla="*/ 7 w 12"/>
                  <a:gd name="T1" fmla="*/ 1 h 12"/>
                  <a:gd name="T2" fmla="*/ 7 w 12"/>
                  <a:gd name="T3" fmla="*/ 1 h 12"/>
                  <a:gd name="T4" fmla="*/ 8 w 12"/>
                  <a:gd name="T5" fmla="*/ 2 h 12"/>
                  <a:gd name="T6" fmla="*/ 10 w 12"/>
                  <a:gd name="T7" fmla="*/ 7 h 12"/>
                  <a:gd name="T8" fmla="*/ 9 w 12"/>
                  <a:gd name="T9" fmla="*/ 9 h 12"/>
                  <a:gd name="T10" fmla="*/ 4 w 12"/>
                  <a:gd name="T11" fmla="*/ 11 h 12"/>
                  <a:gd name="T12" fmla="*/ 3 w 12"/>
                  <a:gd name="T13" fmla="*/ 10 h 12"/>
                  <a:gd name="T14" fmla="*/ 2 w 12"/>
                  <a:gd name="T15" fmla="*/ 5 h 12"/>
                  <a:gd name="T16" fmla="*/ 3 w 12"/>
                  <a:gd name="T17" fmla="*/ 3 h 12"/>
                  <a:gd name="T18" fmla="*/ 7 w 12"/>
                  <a:gd name="T19" fmla="*/ 1 h 12"/>
                  <a:gd name="T20" fmla="*/ 7 w 12"/>
                  <a:gd name="T21" fmla="*/ 1 h 12"/>
                  <a:gd name="T22" fmla="*/ 7 w 12"/>
                  <a:gd name="T23" fmla="*/ 0 h 12"/>
                  <a:gd name="T24" fmla="*/ 2 w 12"/>
                  <a:gd name="T25" fmla="*/ 2 h 12"/>
                  <a:gd name="T26" fmla="*/ 1 w 12"/>
                  <a:gd name="T27" fmla="*/ 4 h 12"/>
                  <a:gd name="T28" fmla="*/ 3 w 12"/>
                  <a:gd name="T29" fmla="*/ 11 h 12"/>
                  <a:gd name="T30" fmla="*/ 4 w 12"/>
                  <a:gd name="T31" fmla="*/ 12 h 12"/>
                  <a:gd name="T32" fmla="*/ 10 w 12"/>
                  <a:gd name="T33" fmla="*/ 10 h 12"/>
                  <a:gd name="T34" fmla="*/ 11 w 12"/>
                  <a:gd name="T35" fmla="*/ 7 h 12"/>
                  <a:gd name="T36" fmla="*/ 9 w 12"/>
                  <a:gd name="T37" fmla="*/ 1 h 12"/>
                  <a:gd name="T38" fmla="*/ 7 w 12"/>
                  <a:gd name="T39" fmla="*/ 0 h 12"/>
                  <a:gd name="T40" fmla="*/ 7 w 12"/>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2">
                    <a:moveTo>
                      <a:pt x="7" y="1"/>
                    </a:moveTo>
                    <a:cubicBezTo>
                      <a:pt x="7" y="1"/>
                      <a:pt x="7" y="1"/>
                      <a:pt x="7" y="1"/>
                    </a:cubicBezTo>
                    <a:cubicBezTo>
                      <a:pt x="8" y="1"/>
                      <a:pt x="8" y="2"/>
                      <a:pt x="8" y="2"/>
                    </a:cubicBezTo>
                    <a:cubicBezTo>
                      <a:pt x="10" y="3"/>
                      <a:pt x="10" y="5"/>
                      <a:pt x="10" y="7"/>
                    </a:cubicBezTo>
                    <a:cubicBezTo>
                      <a:pt x="10" y="8"/>
                      <a:pt x="9" y="8"/>
                      <a:pt x="9" y="9"/>
                    </a:cubicBezTo>
                    <a:cubicBezTo>
                      <a:pt x="8" y="10"/>
                      <a:pt x="6" y="11"/>
                      <a:pt x="4" y="11"/>
                    </a:cubicBezTo>
                    <a:cubicBezTo>
                      <a:pt x="4" y="11"/>
                      <a:pt x="4" y="10"/>
                      <a:pt x="3" y="10"/>
                    </a:cubicBezTo>
                    <a:cubicBezTo>
                      <a:pt x="2" y="9"/>
                      <a:pt x="1" y="7"/>
                      <a:pt x="2" y="5"/>
                    </a:cubicBezTo>
                    <a:cubicBezTo>
                      <a:pt x="2" y="4"/>
                      <a:pt x="2" y="3"/>
                      <a:pt x="3" y="3"/>
                    </a:cubicBezTo>
                    <a:cubicBezTo>
                      <a:pt x="4" y="1"/>
                      <a:pt x="6" y="1"/>
                      <a:pt x="7" y="1"/>
                    </a:cubicBezTo>
                    <a:cubicBezTo>
                      <a:pt x="7" y="1"/>
                      <a:pt x="7" y="1"/>
                      <a:pt x="7" y="1"/>
                    </a:cubicBezTo>
                    <a:cubicBezTo>
                      <a:pt x="7" y="0"/>
                      <a:pt x="7" y="0"/>
                      <a:pt x="7" y="0"/>
                    </a:cubicBezTo>
                    <a:cubicBezTo>
                      <a:pt x="5" y="0"/>
                      <a:pt x="3" y="0"/>
                      <a:pt x="2" y="2"/>
                    </a:cubicBezTo>
                    <a:cubicBezTo>
                      <a:pt x="1" y="3"/>
                      <a:pt x="1" y="4"/>
                      <a:pt x="1" y="4"/>
                    </a:cubicBezTo>
                    <a:cubicBezTo>
                      <a:pt x="0" y="7"/>
                      <a:pt x="1" y="10"/>
                      <a:pt x="3" y="11"/>
                    </a:cubicBezTo>
                    <a:cubicBezTo>
                      <a:pt x="3" y="11"/>
                      <a:pt x="3" y="12"/>
                      <a:pt x="4" y="12"/>
                    </a:cubicBezTo>
                    <a:cubicBezTo>
                      <a:pt x="6" y="12"/>
                      <a:pt x="8" y="11"/>
                      <a:pt x="10" y="10"/>
                    </a:cubicBezTo>
                    <a:cubicBezTo>
                      <a:pt x="10" y="9"/>
                      <a:pt x="11" y="8"/>
                      <a:pt x="11" y="7"/>
                    </a:cubicBezTo>
                    <a:cubicBezTo>
                      <a:pt x="12" y="5"/>
                      <a:pt x="11" y="2"/>
                      <a:pt x="9" y="1"/>
                    </a:cubicBezTo>
                    <a:cubicBezTo>
                      <a:pt x="9" y="1"/>
                      <a:pt x="8" y="0"/>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68" name="Freeform 137"/>
              <p:cNvSpPr>
                <a:spLocks/>
              </p:cNvSpPr>
              <p:nvPr/>
            </p:nvSpPr>
            <p:spPr bwMode="auto">
              <a:xfrm>
                <a:off x="647" y="1524"/>
                <a:ext cx="26" cy="28"/>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8"/>
                    </a:cubicBezTo>
                    <a:cubicBezTo>
                      <a:pt x="9" y="10"/>
                      <a:pt x="7" y="12"/>
                      <a:pt x="4" y="11"/>
                    </a:cubicBezTo>
                    <a:cubicBezTo>
                      <a:pt x="2" y="11"/>
                      <a:pt x="0" y="8"/>
                      <a:pt x="1" y="5"/>
                    </a:cubicBezTo>
                    <a:cubicBezTo>
                      <a:pt x="2" y="2"/>
                      <a:pt x="5" y="0"/>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69" name="Freeform 138"/>
              <p:cNvSpPr>
                <a:spLocks/>
              </p:cNvSpPr>
              <p:nvPr/>
            </p:nvSpPr>
            <p:spPr bwMode="auto">
              <a:xfrm>
                <a:off x="647" y="1524"/>
                <a:ext cx="26" cy="31"/>
              </a:xfrm>
              <a:custGeom>
                <a:avLst/>
                <a:gdLst>
                  <a:gd name="T0" fmla="*/ 7 w 11"/>
                  <a:gd name="T1" fmla="*/ 1 h 13"/>
                  <a:gd name="T2" fmla="*/ 7 w 11"/>
                  <a:gd name="T3" fmla="*/ 1 h 13"/>
                  <a:gd name="T4" fmla="*/ 8 w 11"/>
                  <a:gd name="T5" fmla="*/ 2 h 13"/>
                  <a:gd name="T6" fmla="*/ 10 w 11"/>
                  <a:gd name="T7" fmla="*/ 7 h 13"/>
                  <a:gd name="T8" fmla="*/ 9 w 11"/>
                  <a:gd name="T9" fmla="*/ 9 h 13"/>
                  <a:gd name="T10" fmla="*/ 4 w 11"/>
                  <a:gd name="T11" fmla="*/ 11 h 13"/>
                  <a:gd name="T12" fmla="*/ 3 w 11"/>
                  <a:gd name="T13" fmla="*/ 10 h 13"/>
                  <a:gd name="T14" fmla="*/ 2 w 11"/>
                  <a:gd name="T15" fmla="*/ 5 h 13"/>
                  <a:gd name="T16" fmla="*/ 3 w 11"/>
                  <a:gd name="T17" fmla="*/ 3 h 13"/>
                  <a:gd name="T18" fmla="*/ 7 w 11"/>
                  <a:gd name="T19" fmla="*/ 1 h 13"/>
                  <a:gd name="T20" fmla="*/ 7 w 11"/>
                  <a:gd name="T21" fmla="*/ 1 h 13"/>
                  <a:gd name="T22" fmla="*/ 7 w 11"/>
                  <a:gd name="T23" fmla="*/ 0 h 13"/>
                  <a:gd name="T24" fmla="*/ 2 w 11"/>
                  <a:gd name="T25" fmla="*/ 3 h 13"/>
                  <a:gd name="T26" fmla="*/ 1 w 11"/>
                  <a:gd name="T27" fmla="*/ 5 h 13"/>
                  <a:gd name="T28" fmla="*/ 3 w 11"/>
                  <a:gd name="T29" fmla="*/ 11 h 13"/>
                  <a:gd name="T30" fmla="*/ 4 w 11"/>
                  <a:gd name="T31" fmla="*/ 12 h 13"/>
                  <a:gd name="T32" fmla="*/ 10 w 11"/>
                  <a:gd name="T33" fmla="*/ 10 h 13"/>
                  <a:gd name="T34" fmla="*/ 11 w 11"/>
                  <a:gd name="T35" fmla="*/ 8 h 13"/>
                  <a:gd name="T36" fmla="*/ 9 w 11"/>
                  <a:gd name="T37" fmla="*/ 1 h 13"/>
                  <a:gd name="T38" fmla="*/ 7 w 11"/>
                  <a:gd name="T39" fmla="*/ 0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1"/>
                      <a:pt x="7" y="1"/>
                      <a:pt x="7" y="1"/>
                    </a:cubicBezTo>
                    <a:cubicBezTo>
                      <a:pt x="8" y="2"/>
                      <a:pt x="8" y="2"/>
                      <a:pt x="8" y="2"/>
                    </a:cubicBezTo>
                    <a:cubicBezTo>
                      <a:pt x="10" y="3"/>
                      <a:pt x="10" y="5"/>
                      <a:pt x="10" y="7"/>
                    </a:cubicBezTo>
                    <a:cubicBezTo>
                      <a:pt x="10" y="8"/>
                      <a:pt x="9" y="9"/>
                      <a:pt x="9" y="9"/>
                    </a:cubicBezTo>
                    <a:cubicBezTo>
                      <a:pt x="8" y="11"/>
                      <a:pt x="6" y="11"/>
                      <a:pt x="4" y="11"/>
                    </a:cubicBezTo>
                    <a:cubicBezTo>
                      <a:pt x="4" y="11"/>
                      <a:pt x="4" y="11"/>
                      <a:pt x="3" y="10"/>
                    </a:cubicBezTo>
                    <a:cubicBezTo>
                      <a:pt x="2" y="9"/>
                      <a:pt x="1" y="7"/>
                      <a:pt x="2" y="5"/>
                    </a:cubicBezTo>
                    <a:cubicBezTo>
                      <a:pt x="2" y="4"/>
                      <a:pt x="2" y="4"/>
                      <a:pt x="3" y="3"/>
                    </a:cubicBezTo>
                    <a:cubicBezTo>
                      <a:pt x="4" y="2"/>
                      <a:pt x="6" y="1"/>
                      <a:pt x="7" y="1"/>
                    </a:cubicBezTo>
                    <a:cubicBezTo>
                      <a:pt x="7" y="1"/>
                      <a:pt x="7" y="1"/>
                      <a:pt x="7" y="1"/>
                    </a:cubicBezTo>
                    <a:cubicBezTo>
                      <a:pt x="7" y="0"/>
                      <a:pt x="7" y="0"/>
                      <a:pt x="7" y="0"/>
                    </a:cubicBezTo>
                    <a:cubicBezTo>
                      <a:pt x="5" y="0"/>
                      <a:pt x="3" y="1"/>
                      <a:pt x="2" y="3"/>
                    </a:cubicBezTo>
                    <a:cubicBezTo>
                      <a:pt x="1" y="3"/>
                      <a:pt x="1" y="4"/>
                      <a:pt x="1" y="5"/>
                    </a:cubicBezTo>
                    <a:cubicBezTo>
                      <a:pt x="0" y="7"/>
                      <a:pt x="1" y="10"/>
                      <a:pt x="3" y="11"/>
                    </a:cubicBezTo>
                    <a:cubicBezTo>
                      <a:pt x="3" y="12"/>
                      <a:pt x="3" y="12"/>
                      <a:pt x="4" y="12"/>
                    </a:cubicBezTo>
                    <a:cubicBezTo>
                      <a:pt x="6" y="13"/>
                      <a:pt x="8" y="12"/>
                      <a:pt x="10" y="10"/>
                    </a:cubicBezTo>
                    <a:cubicBezTo>
                      <a:pt x="10" y="9"/>
                      <a:pt x="11" y="9"/>
                      <a:pt x="11" y="8"/>
                    </a:cubicBezTo>
                    <a:cubicBezTo>
                      <a:pt x="11" y="5"/>
                      <a:pt x="11" y="3"/>
                      <a:pt x="9" y="1"/>
                    </a:cubicBezTo>
                    <a:cubicBezTo>
                      <a:pt x="9" y="1"/>
                      <a:pt x="8" y="1"/>
                      <a:pt x="7" y="0"/>
                    </a:cubicBezTo>
                    <a:cubicBezTo>
                      <a:pt x="7" y="1"/>
                      <a:pt x="7" y="1"/>
                      <a:pt x="7"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70" name="Freeform 139"/>
              <p:cNvSpPr>
                <a:spLocks/>
              </p:cNvSpPr>
              <p:nvPr/>
            </p:nvSpPr>
            <p:spPr bwMode="auto">
              <a:xfrm>
                <a:off x="1180" y="1061"/>
                <a:ext cx="154" cy="163"/>
              </a:xfrm>
              <a:custGeom>
                <a:avLst/>
                <a:gdLst>
                  <a:gd name="T0" fmla="*/ 62 w 65"/>
                  <a:gd name="T1" fmla="*/ 69 h 69"/>
                  <a:gd name="T2" fmla="*/ 45 w 65"/>
                  <a:gd name="T3" fmla="*/ 49 h 69"/>
                  <a:gd name="T4" fmla="*/ 57 w 65"/>
                  <a:gd name="T5" fmla="*/ 50 h 69"/>
                  <a:gd name="T6" fmla="*/ 34 w 65"/>
                  <a:gd name="T7" fmla="*/ 33 h 69"/>
                  <a:gd name="T8" fmla="*/ 50 w 65"/>
                  <a:gd name="T9" fmla="*/ 36 h 69"/>
                  <a:gd name="T10" fmla="*/ 16 w 65"/>
                  <a:gd name="T11" fmla="*/ 18 h 69"/>
                  <a:gd name="T12" fmla="*/ 1 w 65"/>
                  <a:gd name="T13" fmla="*/ 0 h 69"/>
                  <a:gd name="T14" fmla="*/ 39 w 65"/>
                  <a:gd name="T15" fmla="*/ 15 h 69"/>
                  <a:gd name="T16" fmla="*/ 62 w 65"/>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9">
                    <a:moveTo>
                      <a:pt x="62" y="69"/>
                    </a:moveTo>
                    <a:cubicBezTo>
                      <a:pt x="63" y="61"/>
                      <a:pt x="51" y="43"/>
                      <a:pt x="45" y="49"/>
                    </a:cubicBezTo>
                    <a:cubicBezTo>
                      <a:pt x="44" y="45"/>
                      <a:pt x="52" y="42"/>
                      <a:pt x="57" y="50"/>
                    </a:cubicBezTo>
                    <a:cubicBezTo>
                      <a:pt x="60" y="43"/>
                      <a:pt x="40" y="35"/>
                      <a:pt x="34" y="33"/>
                    </a:cubicBezTo>
                    <a:cubicBezTo>
                      <a:pt x="37" y="31"/>
                      <a:pt x="45" y="33"/>
                      <a:pt x="50" y="36"/>
                    </a:cubicBezTo>
                    <a:cubicBezTo>
                      <a:pt x="47" y="26"/>
                      <a:pt x="24" y="26"/>
                      <a:pt x="16" y="18"/>
                    </a:cubicBezTo>
                    <a:cubicBezTo>
                      <a:pt x="43" y="15"/>
                      <a:pt x="0" y="10"/>
                      <a:pt x="1" y="0"/>
                    </a:cubicBezTo>
                    <a:cubicBezTo>
                      <a:pt x="5" y="8"/>
                      <a:pt x="24" y="6"/>
                      <a:pt x="39" y="15"/>
                    </a:cubicBezTo>
                    <a:cubicBezTo>
                      <a:pt x="64" y="31"/>
                      <a:pt x="65" y="52"/>
                      <a:pt x="62" y="6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71" name="Freeform 140"/>
              <p:cNvSpPr>
                <a:spLocks/>
              </p:cNvSpPr>
              <p:nvPr/>
            </p:nvSpPr>
            <p:spPr bwMode="auto">
              <a:xfrm>
                <a:off x="1124" y="1014"/>
                <a:ext cx="130" cy="73"/>
              </a:xfrm>
              <a:custGeom>
                <a:avLst/>
                <a:gdLst>
                  <a:gd name="T0" fmla="*/ 40 w 55"/>
                  <a:gd name="T1" fmla="*/ 11 h 31"/>
                  <a:gd name="T2" fmla="*/ 44 w 55"/>
                  <a:gd name="T3" fmla="*/ 16 h 31"/>
                  <a:gd name="T4" fmla="*/ 55 w 55"/>
                  <a:gd name="T5" fmla="*/ 31 h 31"/>
                  <a:gd name="T6" fmla="*/ 0 w 55"/>
                  <a:gd name="T7" fmla="*/ 3 h 31"/>
                  <a:gd name="T8" fmla="*/ 17 w 55"/>
                  <a:gd name="T9" fmla="*/ 10 h 31"/>
                  <a:gd name="T10" fmla="*/ 8 w 55"/>
                  <a:gd name="T11" fmla="*/ 0 h 31"/>
                  <a:gd name="T12" fmla="*/ 26 w 55"/>
                  <a:gd name="T13" fmla="*/ 12 h 31"/>
                  <a:gd name="T14" fmla="*/ 19 w 55"/>
                  <a:gd name="T15" fmla="*/ 2 h 31"/>
                  <a:gd name="T16" fmla="*/ 38 w 55"/>
                  <a:gd name="T17" fmla="*/ 15 h 31"/>
                  <a:gd name="T18" fmla="*/ 40 w 55"/>
                  <a:gd name="T19"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1">
                    <a:moveTo>
                      <a:pt x="40" y="11"/>
                    </a:moveTo>
                    <a:cubicBezTo>
                      <a:pt x="40" y="11"/>
                      <a:pt x="44" y="16"/>
                      <a:pt x="44" y="16"/>
                    </a:cubicBezTo>
                    <a:cubicBezTo>
                      <a:pt x="53" y="26"/>
                      <a:pt x="43" y="22"/>
                      <a:pt x="55" y="31"/>
                    </a:cubicBezTo>
                    <a:cubicBezTo>
                      <a:pt x="29" y="16"/>
                      <a:pt x="33" y="26"/>
                      <a:pt x="0" y="3"/>
                    </a:cubicBezTo>
                    <a:cubicBezTo>
                      <a:pt x="10" y="9"/>
                      <a:pt x="9" y="5"/>
                      <a:pt x="17" y="10"/>
                    </a:cubicBezTo>
                    <a:cubicBezTo>
                      <a:pt x="15" y="6"/>
                      <a:pt x="13" y="5"/>
                      <a:pt x="8" y="0"/>
                    </a:cubicBezTo>
                    <a:cubicBezTo>
                      <a:pt x="13" y="2"/>
                      <a:pt x="21" y="6"/>
                      <a:pt x="26" y="12"/>
                    </a:cubicBezTo>
                    <a:cubicBezTo>
                      <a:pt x="29" y="12"/>
                      <a:pt x="18" y="1"/>
                      <a:pt x="19" y="2"/>
                    </a:cubicBezTo>
                    <a:cubicBezTo>
                      <a:pt x="36" y="11"/>
                      <a:pt x="33" y="11"/>
                      <a:pt x="38" y="15"/>
                    </a:cubicBezTo>
                    <a:cubicBezTo>
                      <a:pt x="39" y="14"/>
                      <a:pt x="40" y="14"/>
                      <a:pt x="40"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72" name="Freeform 141"/>
              <p:cNvSpPr>
                <a:spLocks/>
              </p:cNvSpPr>
              <p:nvPr/>
            </p:nvSpPr>
            <p:spPr bwMode="auto">
              <a:xfrm>
                <a:off x="1247" y="1047"/>
                <a:ext cx="96" cy="101"/>
              </a:xfrm>
              <a:custGeom>
                <a:avLst/>
                <a:gdLst>
                  <a:gd name="T0" fmla="*/ 26 w 41"/>
                  <a:gd name="T1" fmla="*/ 0 h 43"/>
                  <a:gd name="T2" fmla="*/ 30 w 41"/>
                  <a:gd name="T3" fmla="*/ 43 h 43"/>
                  <a:gd name="T4" fmla="*/ 0 w 41"/>
                  <a:gd name="T5" fmla="*/ 0 h 43"/>
                  <a:gd name="T6" fmla="*/ 15 w 41"/>
                  <a:gd name="T7" fmla="*/ 13 h 43"/>
                  <a:gd name="T8" fmla="*/ 26 w 41"/>
                  <a:gd name="T9" fmla="*/ 0 h 43"/>
                </a:gdLst>
                <a:ahLst/>
                <a:cxnLst>
                  <a:cxn ang="0">
                    <a:pos x="T0" y="T1"/>
                  </a:cxn>
                  <a:cxn ang="0">
                    <a:pos x="T2" y="T3"/>
                  </a:cxn>
                  <a:cxn ang="0">
                    <a:pos x="T4" y="T5"/>
                  </a:cxn>
                  <a:cxn ang="0">
                    <a:pos x="T6" y="T7"/>
                  </a:cxn>
                  <a:cxn ang="0">
                    <a:pos x="T8" y="T9"/>
                  </a:cxn>
                </a:cxnLst>
                <a:rect l="0" t="0" r="r" b="b"/>
                <a:pathLst>
                  <a:path w="41" h="43">
                    <a:moveTo>
                      <a:pt x="26" y="0"/>
                    </a:moveTo>
                    <a:cubicBezTo>
                      <a:pt x="16" y="17"/>
                      <a:pt x="41" y="31"/>
                      <a:pt x="30" y="43"/>
                    </a:cubicBezTo>
                    <a:cubicBezTo>
                      <a:pt x="37" y="26"/>
                      <a:pt x="0" y="15"/>
                      <a:pt x="0" y="0"/>
                    </a:cubicBezTo>
                    <a:cubicBezTo>
                      <a:pt x="3" y="6"/>
                      <a:pt x="8" y="10"/>
                      <a:pt x="15" y="13"/>
                    </a:cubicBezTo>
                    <a:cubicBezTo>
                      <a:pt x="19" y="12"/>
                      <a:pt x="16" y="5"/>
                      <a:pt x="26"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73" name="Freeform 142"/>
              <p:cNvSpPr>
                <a:spLocks/>
              </p:cNvSpPr>
              <p:nvPr/>
            </p:nvSpPr>
            <p:spPr bwMode="auto">
              <a:xfrm>
                <a:off x="1464" y="943"/>
                <a:ext cx="198" cy="92"/>
              </a:xfrm>
              <a:custGeom>
                <a:avLst/>
                <a:gdLst>
                  <a:gd name="T0" fmla="*/ 0 w 84"/>
                  <a:gd name="T1" fmla="*/ 16 h 39"/>
                  <a:gd name="T2" fmla="*/ 24 w 84"/>
                  <a:gd name="T3" fmla="*/ 21 h 39"/>
                  <a:gd name="T4" fmla="*/ 19 w 84"/>
                  <a:gd name="T5" fmla="*/ 12 h 39"/>
                  <a:gd name="T6" fmla="*/ 42 w 84"/>
                  <a:gd name="T7" fmla="*/ 23 h 39"/>
                  <a:gd name="T8" fmla="*/ 35 w 84"/>
                  <a:gd name="T9" fmla="*/ 12 h 39"/>
                  <a:gd name="T10" fmla="*/ 62 w 84"/>
                  <a:gd name="T11" fmla="*/ 30 h 39"/>
                  <a:gd name="T12" fmla="*/ 84 w 84"/>
                  <a:gd name="T13" fmla="*/ 35 h 39"/>
                  <a:gd name="T14" fmla="*/ 58 w 84"/>
                  <a:gd name="T15" fmla="*/ 12 h 39"/>
                  <a:gd name="T16" fmla="*/ 0 w 84"/>
                  <a:gd name="T17" fmla="*/ 1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39">
                    <a:moveTo>
                      <a:pt x="0" y="16"/>
                    </a:moveTo>
                    <a:cubicBezTo>
                      <a:pt x="7" y="13"/>
                      <a:pt x="28" y="14"/>
                      <a:pt x="24" y="21"/>
                    </a:cubicBezTo>
                    <a:cubicBezTo>
                      <a:pt x="28" y="20"/>
                      <a:pt x="28" y="13"/>
                      <a:pt x="19" y="12"/>
                    </a:cubicBezTo>
                    <a:cubicBezTo>
                      <a:pt x="25" y="7"/>
                      <a:pt x="38" y="19"/>
                      <a:pt x="42" y="23"/>
                    </a:cubicBezTo>
                    <a:cubicBezTo>
                      <a:pt x="43" y="20"/>
                      <a:pt x="39" y="14"/>
                      <a:pt x="35" y="12"/>
                    </a:cubicBezTo>
                    <a:cubicBezTo>
                      <a:pt x="45" y="10"/>
                      <a:pt x="52" y="28"/>
                      <a:pt x="62" y="30"/>
                    </a:cubicBezTo>
                    <a:cubicBezTo>
                      <a:pt x="56" y="9"/>
                      <a:pt x="74" y="39"/>
                      <a:pt x="84" y="35"/>
                    </a:cubicBezTo>
                    <a:cubicBezTo>
                      <a:pt x="74" y="35"/>
                      <a:pt x="70" y="19"/>
                      <a:pt x="58" y="12"/>
                    </a:cubicBezTo>
                    <a:cubicBezTo>
                      <a:pt x="35" y="0"/>
                      <a:pt x="15" y="7"/>
                      <a:pt x="0"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74" name="Freeform 143"/>
              <p:cNvSpPr>
                <a:spLocks/>
              </p:cNvSpPr>
              <p:nvPr/>
            </p:nvSpPr>
            <p:spPr bwMode="auto">
              <a:xfrm>
                <a:off x="1615" y="981"/>
                <a:ext cx="102" cy="73"/>
              </a:xfrm>
              <a:custGeom>
                <a:avLst/>
                <a:gdLst>
                  <a:gd name="T0" fmla="*/ 23 w 43"/>
                  <a:gd name="T1" fmla="*/ 4 h 31"/>
                  <a:gd name="T2" fmla="*/ 17 w 43"/>
                  <a:gd name="T3" fmla="*/ 2 h 31"/>
                  <a:gd name="T4" fmla="*/ 0 w 43"/>
                  <a:gd name="T5" fmla="*/ 0 h 31"/>
                  <a:gd name="T6" fmla="*/ 42 w 43"/>
                  <a:gd name="T7" fmla="*/ 31 h 31"/>
                  <a:gd name="T8" fmla="*/ 31 w 43"/>
                  <a:gd name="T9" fmla="*/ 20 h 31"/>
                  <a:gd name="T10" fmla="*/ 43 w 43"/>
                  <a:gd name="T11" fmla="*/ 23 h 31"/>
                  <a:gd name="T12" fmla="*/ 27 w 43"/>
                  <a:gd name="T13" fmla="*/ 14 h 31"/>
                  <a:gd name="T14" fmla="*/ 38 w 43"/>
                  <a:gd name="T15" fmla="*/ 15 h 31"/>
                  <a:gd name="T16" fmla="*/ 19 w 43"/>
                  <a:gd name="T17" fmla="*/ 7 h 31"/>
                  <a:gd name="T18" fmla="*/ 23 w 43"/>
                  <a:gd name="T1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1">
                    <a:moveTo>
                      <a:pt x="23" y="4"/>
                    </a:moveTo>
                    <a:cubicBezTo>
                      <a:pt x="23" y="3"/>
                      <a:pt x="17" y="2"/>
                      <a:pt x="17" y="2"/>
                    </a:cubicBezTo>
                    <a:cubicBezTo>
                      <a:pt x="5" y="0"/>
                      <a:pt x="12" y="5"/>
                      <a:pt x="0" y="0"/>
                    </a:cubicBezTo>
                    <a:cubicBezTo>
                      <a:pt x="22" y="14"/>
                      <a:pt x="11" y="15"/>
                      <a:pt x="42" y="31"/>
                    </a:cubicBezTo>
                    <a:cubicBezTo>
                      <a:pt x="34" y="26"/>
                      <a:pt x="38" y="24"/>
                      <a:pt x="31" y="20"/>
                    </a:cubicBezTo>
                    <a:cubicBezTo>
                      <a:pt x="36" y="20"/>
                      <a:pt x="37" y="21"/>
                      <a:pt x="43" y="23"/>
                    </a:cubicBezTo>
                    <a:cubicBezTo>
                      <a:pt x="40" y="20"/>
                      <a:pt x="33" y="16"/>
                      <a:pt x="27" y="14"/>
                    </a:cubicBezTo>
                    <a:cubicBezTo>
                      <a:pt x="25" y="12"/>
                      <a:pt x="39" y="16"/>
                      <a:pt x="38" y="15"/>
                    </a:cubicBezTo>
                    <a:cubicBezTo>
                      <a:pt x="24" y="6"/>
                      <a:pt x="25" y="9"/>
                      <a:pt x="19" y="7"/>
                    </a:cubicBezTo>
                    <a:cubicBezTo>
                      <a:pt x="21" y="5"/>
                      <a:pt x="20" y="5"/>
                      <a:pt x="2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75" name="Freeform 144"/>
              <p:cNvSpPr>
                <a:spLocks/>
              </p:cNvSpPr>
              <p:nvPr/>
            </p:nvSpPr>
            <p:spPr bwMode="auto">
              <a:xfrm>
                <a:off x="1537" y="922"/>
                <a:ext cx="118" cy="63"/>
              </a:xfrm>
              <a:custGeom>
                <a:avLst/>
                <a:gdLst>
                  <a:gd name="T0" fmla="*/ 41 w 50"/>
                  <a:gd name="T1" fmla="*/ 0 h 27"/>
                  <a:gd name="T2" fmla="*/ 0 w 50"/>
                  <a:gd name="T3" fmla="*/ 15 h 27"/>
                  <a:gd name="T4" fmla="*/ 50 w 50"/>
                  <a:gd name="T5" fmla="*/ 20 h 27"/>
                  <a:gd name="T6" fmla="*/ 33 w 50"/>
                  <a:gd name="T7" fmla="*/ 14 h 27"/>
                  <a:gd name="T8" fmla="*/ 41 w 50"/>
                  <a:gd name="T9" fmla="*/ 0 h 27"/>
                </a:gdLst>
                <a:ahLst/>
                <a:cxnLst>
                  <a:cxn ang="0">
                    <a:pos x="T0" y="T1"/>
                  </a:cxn>
                  <a:cxn ang="0">
                    <a:pos x="T2" y="T3"/>
                  </a:cxn>
                  <a:cxn ang="0">
                    <a:pos x="T4" y="T5"/>
                  </a:cxn>
                  <a:cxn ang="0">
                    <a:pos x="T6" y="T7"/>
                  </a:cxn>
                  <a:cxn ang="0">
                    <a:pos x="T8" y="T9"/>
                  </a:cxn>
                </a:cxnLst>
                <a:rect l="0" t="0" r="r" b="b"/>
                <a:pathLst>
                  <a:path w="50" h="27">
                    <a:moveTo>
                      <a:pt x="41" y="0"/>
                    </a:moveTo>
                    <a:cubicBezTo>
                      <a:pt x="29" y="15"/>
                      <a:pt x="8" y="2"/>
                      <a:pt x="0" y="15"/>
                    </a:cubicBezTo>
                    <a:cubicBezTo>
                      <a:pt x="13" y="3"/>
                      <a:pt x="35" y="27"/>
                      <a:pt x="50" y="20"/>
                    </a:cubicBezTo>
                    <a:cubicBezTo>
                      <a:pt x="42" y="20"/>
                      <a:pt x="38" y="18"/>
                      <a:pt x="33" y="14"/>
                    </a:cubicBezTo>
                    <a:cubicBezTo>
                      <a:pt x="32" y="11"/>
                      <a:pt x="40" y="10"/>
                      <a:pt x="4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76" name="Freeform 145"/>
              <p:cNvSpPr>
                <a:spLocks/>
              </p:cNvSpPr>
              <p:nvPr/>
            </p:nvSpPr>
            <p:spPr bwMode="auto">
              <a:xfrm>
                <a:off x="1490" y="1115"/>
                <a:ext cx="127" cy="156"/>
              </a:xfrm>
              <a:custGeom>
                <a:avLst/>
                <a:gdLst>
                  <a:gd name="T0" fmla="*/ 13 w 54"/>
                  <a:gd name="T1" fmla="*/ 1 h 66"/>
                  <a:gd name="T2" fmla="*/ 46 w 54"/>
                  <a:gd name="T3" fmla="*/ 18 h 66"/>
                  <a:gd name="T4" fmla="*/ 38 w 54"/>
                  <a:gd name="T5" fmla="*/ 57 h 66"/>
                  <a:gd name="T6" fmla="*/ 15 w 54"/>
                  <a:gd name="T7" fmla="*/ 59 h 66"/>
                  <a:gd name="T8" fmla="*/ 4 w 54"/>
                  <a:gd name="T9" fmla="*/ 49 h 66"/>
                  <a:gd name="T10" fmla="*/ 4 w 54"/>
                  <a:gd name="T11" fmla="*/ 29 h 66"/>
                  <a:gd name="T12" fmla="*/ 25 w 54"/>
                  <a:gd name="T13" fmla="*/ 24 h 66"/>
                  <a:gd name="T14" fmla="*/ 30 w 54"/>
                  <a:gd name="T15" fmla="*/ 44 h 66"/>
                  <a:gd name="T16" fmla="*/ 12 w 54"/>
                  <a:gd name="T17" fmla="*/ 38 h 66"/>
                  <a:gd name="T18" fmla="*/ 13 w 54"/>
                  <a:gd name="T19" fmla="*/ 39 h 66"/>
                  <a:gd name="T20" fmla="*/ 31 w 54"/>
                  <a:gd name="T21" fmla="*/ 41 h 66"/>
                  <a:gd name="T22" fmla="*/ 20 w 54"/>
                  <a:gd name="T23" fmla="*/ 23 h 66"/>
                  <a:gd name="T24" fmla="*/ 2 w 54"/>
                  <a:gd name="T25" fmla="*/ 36 h 66"/>
                  <a:gd name="T26" fmla="*/ 12 w 54"/>
                  <a:gd name="T27" fmla="*/ 57 h 66"/>
                  <a:gd name="T28" fmla="*/ 50 w 54"/>
                  <a:gd name="T29" fmla="*/ 39 h 66"/>
                  <a:gd name="T30" fmla="*/ 23 w 54"/>
                  <a:gd name="T31" fmla="*/ 3 h 66"/>
                  <a:gd name="T32" fmla="*/ 14 w 54"/>
                  <a:gd name="T33" fmla="*/ 2 h 66"/>
                  <a:gd name="T34" fmla="*/ 13 w 54"/>
                  <a:gd name="T3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66">
                    <a:moveTo>
                      <a:pt x="13" y="1"/>
                    </a:moveTo>
                    <a:cubicBezTo>
                      <a:pt x="26" y="0"/>
                      <a:pt x="39" y="7"/>
                      <a:pt x="46" y="18"/>
                    </a:cubicBezTo>
                    <a:cubicBezTo>
                      <a:pt x="54" y="31"/>
                      <a:pt x="52" y="48"/>
                      <a:pt x="38" y="57"/>
                    </a:cubicBezTo>
                    <a:cubicBezTo>
                      <a:pt x="31" y="61"/>
                      <a:pt x="23" y="62"/>
                      <a:pt x="15" y="59"/>
                    </a:cubicBezTo>
                    <a:cubicBezTo>
                      <a:pt x="10" y="57"/>
                      <a:pt x="6" y="53"/>
                      <a:pt x="4" y="49"/>
                    </a:cubicBezTo>
                    <a:cubicBezTo>
                      <a:pt x="0" y="43"/>
                      <a:pt x="0" y="35"/>
                      <a:pt x="4" y="29"/>
                    </a:cubicBezTo>
                    <a:cubicBezTo>
                      <a:pt x="9" y="22"/>
                      <a:pt x="18" y="20"/>
                      <a:pt x="25" y="24"/>
                    </a:cubicBezTo>
                    <a:cubicBezTo>
                      <a:pt x="33" y="28"/>
                      <a:pt x="36" y="38"/>
                      <a:pt x="30" y="44"/>
                    </a:cubicBezTo>
                    <a:cubicBezTo>
                      <a:pt x="24" y="51"/>
                      <a:pt x="13" y="46"/>
                      <a:pt x="12" y="38"/>
                    </a:cubicBezTo>
                    <a:cubicBezTo>
                      <a:pt x="12" y="39"/>
                      <a:pt x="13" y="39"/>
                      <a:pt x="13" y="39"/>
                    </a:cubicBezTo>
                    <a:cubicBezTo>
                      <a:pt x="14" y="49"/>
                      <a:pt x="27" y="47"/>
                      <a:pt x="31" y="41"/>
                    </a:cubicBezTo>
                    <a:cubicBezTo>
                      <a:pt x="36" y="33"/>
                      <a:pt x="28" y="24"/>
                      <a:pt x="20" y="23"/>
                    </a:cubicBezTo>
                    <a:cubicBezTo>
                      <a:pt x="12" y="22"/>
                      <a:pt x="4" y="28"/>
                      <a:pt x="2" y="36"/>
                    </a:cubicBezTo>
                    <a:cubicBezTo>
                      <a:pt x="0" y="44"/>
                      <a:pt x="5" y="53"/>
                      <a:pt x="12" y="57"/>
                    </a:cubicBezTo>
                    <a:cubicBezTo>
                      <a:pt x="28" y="66"/>
                      <a:pt x="46" y="54"/>
                      <a:pt x="50" y="39"/>
                    </a:cubicBezTo>
                    <a:cubicBezTo>
                      <a:pt x="54" y="23"/>
                      <a:pt x="40" y="7"/>
                      <a:pt x="23" y="3"/>
                    </a:cubicBezTo>
                    <a:cubicBezTo>
                      <a:pt x="20" y="2"/>
                      <a:pt x="17" y="2"/>
                      <a:pt x="14" y="2"/>
                    </a:cubicBezTo>
                    <a:cubicBezTo>
                      <a:pt x="13" y="2"/>
                      <a:pt x="13" y="1"/>
                      <a:pt x="13"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77" name="Freeform 146"/>
              <p:cNvSpPr>
                <a:spLocks/>
              </p:cNvSpPr>
              <p:nvPr/>
            </p:nvSpPr>
            <p:spPr bwMode="auto">
              <a:xfrm>
                <a:off x="1700" y="830"/>
                <a:ext cx="423" cy="155"/>
              </a:xfrm>
              <a:custGeom>
                <a:avLst/>
                <a:gdLst>
                  <a:gd name="T0" fmla="*/ 179 w 179"/>
                  <a:gd name="T1" fmla="*/ 24 h 66"/>
                  <a:gd name="T2" fmla="*/ 142 w 179"/>
                  <a:gd name="T3" fmla="*/ 5 h 66"/>
                  <a:gd name="T4" fmla="*/ 93 w 179"/>
                  <a:gd name="T5" fmla="*/ 24 h 66"/>
                  <a:gd name="T6" fmla="*/ 0 w 179"/>
                  <a:gd name="T7" fmla="*/ 47 h 66"/>
                  <a:gd name="T8" fmla="*/ 0 w 179"/>
                  <a:gd name="T9" fmla="*/ 47 h 66"/>
                  <a:gd name="T10" fmla="*/ 90 w 179"/>
                  <a:gd name="T11" fmla="*/ 23 h 66"/>
                  <a:gd name="T12" fmla="*/ 139 w 179"/>
                  <a:gd name="T13" fmla="*/ 1 h 66"/>
                  <a:gd name="T14" fmla="*/ 178 w 179"/>
                  <a:gd name="T15" fmla="*/ 20 h 66"/>
                  <a:gd name="T16" fmla="*/ 179 w 179"/>
                  <a:gd name="T17"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66">
                    <a:moveTo>
                      <a:pt x="179" y="24"/>
                    </a:moveTo>
                    <a:cubicBezTo>
                      <a:pt x="173" y="9"/>
                      <a:pt x="157" y="5"/>
                      <a:pt x="142" y="5"/>
                    </a:cubicBezTo>
                    <a:cubicBezTo>
                      <a:pt x="124" y="5"/>
                      <a:pt x="108" y="14"/>
                      <a:pt x="93" y="24"/>
                    </a:cubicBezTo>
                    <a:cubicBezTo>
                      <a:pt x="69" y="42"/>
                      <a:pt x="32" y="66"/>
                      <a:pt x="0" y="47"/>
                    </a:cubicBezTo>
                    <a:cubicBezTo>
                      <a:pt x="0" y="46"/>
                      <a:pt x="1" y="47"/>
                      <a:pt x="0" y="47"/>
                    </a:cubicBezTo>
                    <a:cubicBezTo>
                      <a:pt x="30" y="65"/>
                      <a:pt x="67" y="40"/>
                      <a:pt x="90" y="23"/>
                    </a:cubicBezTo>
                    <a:cubicBezTo>
                      <a:pt x="105" y="12"/>
                      <a:pt x="121" y="2"/>
                      <a:pt x="139" y="1"/>
                    </a:cubicBezTo>
                    <a:cubicBezTo>
                      <a:pt x="155" y="0"/>
                      <a:pt x="173" y="4"/>
                      <a:pt x="178" y="20"/>
                    </a:cubicBezTo>
                    <a:cubicBezTo>
                      <a:pt x="179" y="22"/>
                      <a:pt x="178" y="23"/>
                      <a:pt x="179" y="2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78" name="Freeform 147"/>
              <p:cNvSpPr>
                <a:spLocks/>
              </p:cNvSpPr>
              <p:nvPr/>
            </p:nvSpPr>
            <p:spPr bwMode="auto">
              <a:xfrm>
                <a:off x="2163" y="992"/>
                <a:ext cx="19" cy="64"/>
              </a:xfrm>
              <a:custGeom>
                <a:avLst/>
                <a:gdLst>
                  <a:gd name="T0" fmla="*/ 8 w 8"/>
                  <a:gd name="T1" fmla="*/ 27 h 27"/>
                  <a:gd name="T2" fmla="*/ 5 w 8"/>
                  <a:gd name="T3" fmla="*/ 26 h 27"/>
                  <a:gd name="T4" fmla="*/ 1 w 8"/>
                  <a:gd name="T5" fmla="*/ 21 h 27"/>
                  <a:gd name="T6" fmla="*/ 3 w 8"/>
                  <a:gd name="T7" fmla="*/ 11 h 27"/>
                  <a:gd name="T8" fmla="*/ 4 w 8"/>
                  <a:gd name="T9" fmla="*/ 7 h 27"/>
                  <a:gd name="T10" fmla="*/ 4 w 8"/>
                  <a:gd name="T11" fmla="*/ 4 h 27"/>
                  <a:gd name="T12" fmla="*/ 2 w 8"/>
                  <a:gd name="T13" fmla="*/ 2 h 27"/>
                  <a:gd name="T14" fmla="*/ 0 w 8"/>
                  <a:gd name="T15" fmla="*/ 1 h 27"/>
                  <a:gd name="T16" fmla="*/ 2 w 8"/>
                  <a:gd name="T17" fmla="*/ 1 h 27"/>
                  <a:gd name="T18" fmla="*/ 4 w 8"/>
                  <a:gd name="T19" fmla="*/ 6 h 27"/>
                  <a:gd name="T20" fmla="*/ 2 w 8"/>
                  <a:gd name="T21" fmla="*/ 16 h 27"/>
                  <a:gd name="T22" fmla="*/ 2 w 8"/>
                  <a:gd name="T23" fmla="*/ 22 h 27"/>
                  <a:gd name="T24" fmla="*/ 4 w 8"/>
                  <a:gd name="T25" fmla="*/ 25 h 27"/>
                  <a:gd name="T26" fmla="*/ 8 w 8"/>
                  <a:gd name="T2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7">
                    <a:moveTo>
                      <a:pt x="8" y="27"/>
                    </a:moveTo>
                    <a:cubicBezTo>
                      <a:pt x="8" y="27"/>
                      <a:pt x="7" y="27"/>
                      <a:pt x="5" y="26"/>
                    </a:cubicBezTo>
                    <a:cubicBezTo>
                      <a:pt x="4" y="25"/>
                      <a:pt x="2" y="24"/>
                      <a:pt x="1" y="21"/>
                    </a:cubicBezTo>
                    <a:cubicBezTo>
                      <a:pt x="1" y="19"/>
                      <a:pt x="1" y="15"/>
                      <a:pt x="3" y="11"/>
                    </a:cubicBezTo>
                    <a:cubicBezTo>
                      <a:pt x="3" y="10"/>
                      <a:pt x="4" y="8"/>
                      <a:pt x="4" y="7"/>
                    </a:cubicBezTo>
                    <a:cubicBezTo>
                      <a:pt x="4" y="6"/>
                      <a:pt x="4" y="5"/>
                      <a:pt x="4" y="4"/>
                    </a:cubicBezTo>
                    <a:cubicBezTo>
                      <a:pt x="3" y="3"/>
                      <a:pt x="2" y="2"/>
                      <a:pt x="2" y="2"/>
                    </a:cubicBezTo>
                    <a:cubicBezTo>
                      <a:pt x="1" y="1"/>
                      <a:pt x="0" y="1"/>
                      <a:pt x="0" y="1"/>
                    </a:cubicBezTo>
                    <a:cubicBezTo>
                      <a:pt x="0" y="1"/>
                      <a:pt x="0" y="0"/>
                      <a:pt x="2" y="1"/>
                    </a:cubicBezTo>
                    <a:cubicBezTo>
                      <a:pt x="3" y="2"/>
                      <a:pt x="5" y="3"/>
                      <a:pt x="4" y="6"/>
                    </a:cubicBezTo>
                    <a:cubicBezTo>
                      <a:pt x="5" y="8"/>
                      <a:pt x="3" y="12"/>
                      <a:pt x="2" y="16"/>
                    </a:cubicBezTo>
                    <a:cubicBezTo>
                      <a:pt x="1" y="19"/>
                      <a:pt x="1" y="21"/>
                      <a:pt x="2" y="22"/>
                    </a:cubicBezTo>
                    <a:cubicBezTo>
                      <a:pt x="2" y="23"/>
                      <a:pt x="2" y="24"/>
                      <a:pt x="4" y="25"/>
                    </a:cubicBezTo>
                    <a:cubicBezTo>
                      <a:pt x="5" y="26"/>
                      <a:pt x="6" y="27"/>
                      <a:pt x="8" y="27"/>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79" name="Freeform 148"/>
              <p:cNvSpPr>
                <a:spLocks/>
              </p:cNvSpPr>
              <p:nvPr/>
            </p:nvSpPr>
            <p:spPr bwMode="auto">
              <a:xfrm>
                <a:off x="2163" y="992"/>
                <a:ext cx="19" cy="64"/>
              </a:xfrm>
              <a:custGeom>
                <a:avLst/>
                <a:gdLst>
                  <a:gd name="T0" fmla="*/ 8 w 8"/>
                  <a:gd name="T1" fmla="*/ 27 h 27"/>
                  <a:gd name="T2" fmla="*/ 8 w 8"/>
                  <a:gd name="T3" fmla="*/ 27 h 27"/>
                  <a:gd name="T4" fmla="*/ 7 w 8"/>
                  <a:gd name="T5" fmla="*/ 27 h 27"/>
                  <a:gd name="T6" fmla="*/ 1 w 8"/>
                  <a:gd name="T7" fmla="*/ 22 h 27"/>
                  <a:gd name="T8" fmla="*/ 3 w 8"/>
                  <a:gd name="T9" fmla="*/ 11 h 27"/>
                  <a:gd name="T10" fmla="*/ 4 w 8"/>
                  <a:gd name="T11" fmla="*/ 4 h 27"/>
                  <a:gd name="T12" fmla="*/ 2 w 8"/>
                  <a:gd name="T13" fmla="*/ 2 h 27"/>
                  <a:gd name="T14" fmla="*/ 1 w 8"/>
                  <a:gd name="T15" fmla="*/ 1 h 27"/>
                  <a:gd name="T16" fmla="*/ 0 w 8"/>
                  <a:gd name="T17" fmla="*/ 1 h 27"/>
                  <a:gd name="T18" fmla="*/ 0 w 8"/>
                  <a:gd name="T19" fmla="*/ 1 h 27"/>
                  <a:gd name="T20" fmla="*/ 0 w 8"/>
                  <a:gd name="T21" fmla="*/ 1 h 27"/>
                  <a:gd name="T22" fmla="*/ 0 w 8"/>
                  <a:gd name="T23" fmla="*/ 1 h 27"/>
                  <a:gd name="T24" fmla="*/ 0 w 8"/>
                  <a:gd name="T25" fmla="*/ 1 h 27"/>
                  <a:gd name="T26" fmla="*/ 0 w 8"/>
                  <a:gd name="T27" fmla="*/ 1 h 27"/>
                  <a:gd name="T28" fmla="*/ 0 w 8"/>
                  <a:gd name="T29" fmla="*/ 1 h 27"/>
                  <a:gd name="T30" fmla="*/ 0 w 8"/>
                  <a:gd name="T31" fmla="*/ 1 h 27"/>
                  <a:gd name="T32" fmla="*/ 0 w 8"/>
                  <a:gd name="T33" fmla="*/ 1 h 27"/>
                  <a:gd name="T34" fmla="*/ 0 w 8"/>
                  <a:gd name="T35" fmla="*/ 1 h 27"/>
                  <a:gd name="T36" fmla="*/ 0 w 8"/>
                  <a:gd name="T37" fmla="*/ 1 h 27"/>
                  <a:gd name="T38" fmla="*/ 0 w 8"/>
                  <a:gd name="T39" fmla="*/ 1 h 27"/>
                  <a:gd name="T40" fmla="*/ 0 w 8"/>
                  <a:gd name="T41" fmla="*/ 1 h 27"/>
                  <a:gd name="T42" fmla="*/ 0 w 8"/>
                  <a:gd name="T43" fmla="*/ 1 h 27"/>
                  <a:gd name="T44" fmla="*/ 0 w 8"/>
                  <a:gd name="T45" fmla="*/ 1 h 27"/>
                  <a:gd name="T46" fmla="*/ 0 w 8"/>
                  <a:gd name="T47" fmla="*/ 1 h 27"/>
                  <a:gd name="T48" fmla="*/ 0 w 8"/>
                  <a:gd name="T49" fmla="*/ 1 h 27"/>
                  <a:gd name="T50" fmla="*/ 0 w 8"/>
                  <a:gd name="T51" fmla="*/ 1 h 27"/>
                  <a:gd name="T52" fmla="*/ 0 w 8"/>
                  <a:gd name="T53" fmla="*/ 1 h 27"/>
                  <a:gd name="T54" fmla="*/ 0 w 8"/>
                  <a:gd name="T55" fmla="*/ 1 h 27"/>
                  <a:gd name="T56" fmla="*/ 1 w 8"/>
                  <a:gd name="T57" fmla="*/ 1 h 27"/>
                  <a:gd name="T58" fmla="*/ 4 w 8"/>
                  <a:gd name="T59" fmla="*/ 4 h 27"/>
                  <a:gd name="T60" fmla="*/ 2 w 8"/>
                  <a:gd name="T61" fmla="*/ 16 h 27"/>
                  <a:gd name="T62" fmla="*/ 2 w 8"/>
                  <a:gd name="T63" fmla="*/ 22 h 27"/>
                  <a:gd name="T64" fmla="*/ 2 w 8"/>
                  <a:gd name="T65" fmla="*/ 22 h 27"/>
                  <a:gd name="T66" fmla="*/ 8 w 8"/>
                  <a:gd name="T67" fmla="*/ 27 h 27"/>
                  <a:gd name="T68" fmla="*/ 8 w 8"/>
                  <a:gd name="T69" fmla="*/ 27 h 27"/>
                  <a:gd name="T70" fmla="*/ 8 w 8"/>
                  <a:gd name="T71" fmla="*/ 27 h 27"/>
                  <a:gd name="T72" fmla="*/ 2 w 8"/>
                  <a:gd name="T73" fmla="*/ 22 h 27"/>
                  <a:gd name="T74" fmla="*/ 2 w 8"/>
                  <a:gd name="T75" fmla="*/ 22 h 27"/>
                  <a:gd name="T76" fmla="*/ 2 w 8"/>
                  <a:gd name="T77" fmla="*/ 16 h 27"/>
                  <a:gd name="T78" fmla="*/ 4 w 8"/>
                  <a:gd name="T79" fmla="*/ 4 h 27"/>
                  <a:gd name="T80" fmla="*/ 1 w 8"/>
                  <a:gd name="T81" fmla="*/ 1 h 27"/>
                  <a:gd name="T82" fmla="*/ 0 w 8"/>
                  <a:gd name="T83" fmla="*/ 0 h 27"/>
                  <a:gd name="T84" fmla="*/ 0 w 8"/>
                  <a:gd name="T85" fmla="*/ 1 h 27"/>
                  <a:gd name="T86" fmla="*/ 0 w 8"/>
                  <a:gd name="T87" fmla="*/ 1 h 27"/>
                  <a:gd name="T88" fmla="*/ 0 w 8"/>
                  <a:gd name="T89" fmla="*/ 1 h 27"/>
                  <a:gd name="T90" fmla="*/ 0 w 8"/>
                  <a:gd name="T91" fmla="*/ 1 h 27"/>
                  <a:gd name="T92" fmla="*/ 2 w 8"/>
                  <a:gd name="T93" fmla="*/ 2 h 27"/>
                  <a:gd name="T94" fmla="*/ 4 w 8"/>
                  <a:gd name="T95" fmla="*/ 4 h 27"/>
                  <a:gd name="T96" fmla="*/ 3 w 8"/>
                  <a:gd name="T97" fmla="*/ 11 h 27"/>
                  <a:gd name="T98" fmla="*/ 1 w 8"/>
                  <a:gd name="T99" fmla="*/ 22 h 27"/>
                  <a:gd name="T100" fmla="*/ 7 w 8"/>
                  <a:gd name="T101" fmla="*/ 27 h 27"/>
                  <a:gd name="T102" fmla="*/ 8 w 8"/>
                  <a:gd name="T103" fmla="*/ 27 h 27"/>
                  <a:gd name="T104" fmla="*/ 8 w 8"/>
                  <a:gd name="T105" fmla="*/ 27 h 27"/>
                  <a:gd name="T106" fmla="*/ 8 w 8"/>
                  <a:gd name="T107" fmla="*/ 27 h 27"/>
                  <a:gd name="T108" fmla="*/ 8 w 8"/>
                  <a:gd name="T109" fmla="*/ 27 h 27"/>
                  <a:gd name="T110" fmla="*/ 8 w 8"/>
                  <a:gd name="T111" fmla="*/ 27 h 27"/>
                  <a:gd name="T112" fmla="*/ 8 w 8"/>
                  <a:gd name="T113" fmla="*/ 27 h 27"/>
                  <a:gd name="T114" fmla="*/ 8 w 8"/>
                  <a:gd name="T115" fmla="*/ 27 h 27"/>
                  <a:gd name="T116" fmla="*/ 8 w 8"/>
                  <a:gd name="T117" fmla="*/ 27 h 27"/>
                  <a:gd name="T118" fmla="*/ 8 w 8"/>
                  <a:gd name="T119" fmla="*/ 27 h 27"/>
                  <a:gd name="T120" fmla="*/ 8 w 8"/>
                  <a:gd name="T1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27">
                    <a:moveTo>
                      <a:pt x="8" y="27"/>
                    </a:moveTo>
                    <a:cubicBezTo>
                      <a:pt x="8" y="27"/>
                      <a:pt x="8" y="27"/>
                      <a:pt x="8" y="27"/>
                    </a:cubicBezTo>
                    <a:cubicBezTo>
                      <a:pt x="8" y="27"/>
                      <a:pt x="8" y="27"/>
                      <a:pt x="8" y="27"/>
                    </a:cubicBezTo>
                    <a:cubicBezTo>
                      <a:pt x="8" y="27"/>
                      <a:pt x="8" y="27"/>
                      <a:pt x="8" y="27"/>
                    </a:cubicBezTo>
                    <a:cubicBezTo>
                      <a:pt x="8" y="27"/>
                      <a:pt x="8" y="27"/>
                      <a:pt x="8" y="27"/>
                    </a:cubicBezTo>
                    <a:cubicBezTo>
                      <a:pt x="8" y="27"/>
                      <a:pt x="7" y="27"/>
                      <a:pt x="7" y="27"/>
                    </a:cubicBezTo>
                    <a:cubicBezTo>
                      <a:pt x="6" y="27"/>
                      <a:pt x="6" y="26"/>
                      <a:pt x="5" y="26"/>
                    </a:cubicBezTo>
                    <a:cubicBezTo>
                      <a:pt x="4" y="25"/>
                      <a:pt x="2" y="24"/>
                      <a:pt x="1" y="22"/>
                    </a:cubicBezTo>
                    <a:cubicBezTo>
                      <a:pt x="1" y="21"/>
                      <a:pt x="1" y="21"/>
                      <a:pt x="1" y="21"/>
                    </a:cubicBezTo>
                    <a:cubicBezTo>
                      <a:pt x="1" y="19"/>
                      <a:pt x="1" y="15"/>
                      <a:pt x="3" y="11"/>
                    </a:cubicBezTo>
                    <a:cubicBezTo>
                      <a:pt x="3" y="10"/>
                      <a:pt x="4" y="8"/>
                      <a:pt x="4" y="7"/>
                    </a:cubicBezTo>
                    <a:cubicBezTo>
                      <a:pt x="4" y="6"/>
                      <a:pt x="4" y="5"/>
                      <a:pt x="4" y="4"/>
                    </a:cubicBezTo>
                    <a:cubicBezTo>
                      <a:pt x="4" y="4"/>
                      <a:pt x="4" y="4"/>
                      <a:pt x="4" y="4"/>
                    </a:cubicBezTo>
                    <a:cubicBezTo>
                      <a:pt x="3" y="3"/>
                      <a:pt x="2" y="2"/>
                      <a:pt x="2" y="2"/>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2" y="1"/>
                    </a:cubicBezTo>
                    <a:cubicBezTo>
                      <a:pt x="3" y="2"/>
                      <a:pt x="4" y="3"/>
                      <a:pt x="4" y="4"/>
                    </a:cubicBezTo>
                    <a:cubicBezTo>
                      <a:pt x="4" y="5"/>
                      <a:pt x="4" y="5"/>
                      <a:pt x="4" y="6"/>
                    </a:cubicBezTo>
                    <a:cubicBezTo>
                      <a:pt x="5" y="8"/>
                      <a:pt x="3" y="12"/>
                      <a:pt x="2" y="16"/>
                    </a:cubicBezTo>
                    <a:cubicBezTo>
                      <a:pt x="1" y="19"/>
                      <a:pt x="1" y="21"/>
                      <a:pt x="2" y="22"/>
                    </a:cubicBezTo>
                    <a:cubicBezTo>
                      <a:pt x="2" y="22"/>
                      <a:pt x="2" y="22"/>
                      <a:pt x="2" y="22"/>
                    </a:cubicBezTo>
                    <a:cubicBezTo>
                      <a:pt x="2" y="22"/>
                      <a:pt x="2" y="22"/>
                      <a:pt x="2" y="22"/>
                    </a:cubicBezTo>
                    <a:cubicBezTo>
                      <a:pt x="2" y="22"/>
                      <a:pt x="2" y="22"/>
                      <a:pt x="2" y="22"/>
                    </a:cubicBezTo>
                    <a:cubicBezTo>
                      <a:pt x="2" y="23"/>
                      <a:pt x="2" y="24"/>
                      <a:pt x="4" y="25"/>
                    </a:cubicBezTo>
                    <a:cubicBezTo>
                      <a:pt x="5" y="26"/>
                      <a:pt x="6" y="27"/>
                      <a:pt x="8" y="27"/>
                    </a:cubicBezTo>
                    <a:cubicBezTo>
                      <a:pt x="8" y="27"/>
                      <a:pt x="8" y="27"/>
                      <a:pt x="8" y="27"/>
                    </a:cubicBezTo>
                    <a:cubicBezTo>
                      <a:pt x="8" y="27"/>
                      <a:pt x="8" y="27"/>
                      <a:pt x="8" y="27"/>
                    </a:cubicBezTo>
                    <a:cubicBezTo>
                      <a:pt x="8" y="27"/>
                      <a:pt x="8" y="27"/>
                      <a:pt x="8" y="27"/>
                    </a:cubicBezTo>
                    <a:cubicBezTo>
                      <a:pt x="8" y="27"/>
                      <a:pt x="8" y="27"/>
                      <a:pt x="8" y="27"/>
                    </a:cubicBezTo>
                    <a:cubicBezTo>
                      <a:pt x="6" y="27"/>
                      <a:pt x="5" y="26"/>
                      <a:pt x="4" y="25"/>
                    </a:cubicBezTo>
                    <a:cubicBezTo>
                      <a:pt x="2" y="24"/>
                      <a:pt x="2" y="23"/>
                      <a:pt x="2" y="22"/>
                    </a:cubicBezTo>
                    <a:cubicBezTo>
                      <a:pt x="2" y="22"/>
                      <a:pt x="2" y="22"/>
                      <a:pt x="2" y="22"/>
                    </a:cubicBezTo>
                    <a:cubicBezTo>
                      <a:pt x="2" y="22"/>
                      <a:pt x="2" y="22"/>
                      <a:pt x="2" y="22"/>
                    </a:cubicBezTo>
                    <a:cubicBezTo>
                      <a:pt x="2" y="22"/>
                      <a:pt x="2" y="22"/>
                      <a:pt x="2" y="22"/>
                    </a:cubicBezTo>
                    <a:cubicBezTo>
                      <a:pt x="1" y="21"/>
                      <a:pt x="1" y="19"/>
                      <a:pt x="2" y="16"/>
                    </a:cubicBezTo>
                    <a:cubicBezTo>
                      <a:pt x="3" y="12"/>
                      <a:pt x="5" y="8"/>
                      <a:pt x="5" y="6"/>
                    </a:cubicBezTo>
                    <a:cubicBezTo>
                      <a:pt x="5" y="5"/>
                      <a:pt x="4" y="5"/>
                      <a:pt x="4" y="4"/>
                    </a:cubicBezTo>
                    <a:cubicBezTo>
                      <a:pt x="4" y="3"/>
                      <a:pt x="3" y="2"/>
                      <a:pt x="2" y="1"/>
                    </a:cubicBezTo>
                    <a:cubicBezTo>
                      <a:pt x="2" y="1"/>
                      <a:pt x="1" y="1"/>
                      <a:pt x="1" y="1"/>
                    </a:cubicBezTo>
                    <a:cubicBezTo>
                      <a:pt x="1" y="1"/>
                      <a:pt x="1" y="1"/>
                      <a:pt x="1" y="1"/>
                    </a:cubicBezTo>
                    <a:cubicBezTo>
                      <a:pt x="1"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2" y="2"/>
                    </a:cubicBezTo>
                    <a:cubicBezTo>
                      <a:pt x="2" y="2"/>
                      <a:pt x="3" y="3"/>
                      <a:pt x="4" y="4"/>
                    </a:cubicBezTo>
                    <a:cubicBezTo>
                      <a:pt x="4" y="4"/>
                      <a:pt x="4" y="4"/>
                      <a:pt x="4" y="4"/>
                    </a:cubicBezTo>
                    <a:cubicBezTo>
                      <a:pt x="4" y="5"/>
                      <a:pt x="4" y="6"/>
                      <a:pt x="4" y="7"/>
                    </a:cubicBezTo>
                    <a:cubicBezTo>
                      <a:pt x="4" y="8"/>
                      <a:pt x="3" y="10"/>
                      <a:pt x="3" y="11"/>
                    </a:cubicBezTo>
                    <a:cubicBezTo>
                      <a:pt x="1" y="15"/>
                      <a:pt x="1" y="19"/>
                      <a:pt x="1" y="21"/>
                    </a:cubicBezTo>
                    <a:cubicBezTo>
                      <a:pt x="1" y="21"/>
                      <a:pt x="1" y="22"/>
                      <a:pt x="1" y="22"/>
                    </a:cubicBezTo>
                    <a:cubicBezTo>
                      <a:pt x="2" y="24"/>
                      <a:pt x="4" y="25"/>
                      <a:pt x="5" y="26"/>
                    </a:cubicBezTo>
                    <a:cubicBezTo>
                      <a:pt x="6" y="27"/>
                      <a:pt x="7" y="27"/>
                      <a:pt x="7" y="27"/>
                    </a:cubicBezTo>
                    <a:cubicBezTo>
                      <a:pt x="7"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80" name="Freeform 149"/>
              <p:cNvSpPr>
                <a:spLocks/>
              </p:cNvSpPr>
              <p:nvPr/>
            </p:nvSpPr>
            <p:spPr bwMode="auto">
              <a:xfrm>
                <a:off x="2168" y="1028"/>
                <a:ext cx="4" cy="5"/>
              </a:xfrm>
              <a:custGeom>
                <a:avLst/>
                <a:gdLst>
                  <a:gd name="T0" fmla="*/ 0 w 2"/>
                  <a:gd name="T1" fmla="*/ 2 h 2"/>
                  <a:gd name="T2" fmla="*/ 1 w 2"/>
                  <a:gd name="T3" fmla="*/ 1 h 2"/>
                  <a:gd name="T4" fmla="*/ 2 w 2"/>
                  <a:gd name="T5" fmla="*/ 1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1"/>
                      <a:pt x="1" y="1"/>
                    </a:cubicBezTo>
                    <a:cubicBezTo>
                      <a:pt x="1" y="0"/>
                      <a:pt x="2" y="0"/>
                      <a:pt x="2" y="1"/>
                    </a:cubicBezTo>
                    <a:cubicBezTo>
                      <a:pt x="2" y="1"/>
                      <a:pt x="2" y="2"/>
                      <a:pt x="1" y="2"/>
                    </a:cubicBezTo>
                    <a:cubicBezTo>
                      <a:pt x="1" y="2"/>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81" name="Freeform 150"/>
              <p:cNvSpPr>
                <a:spLocks/>
              </p:cNvSpPr>
              <p:nvPr/>
            </p:nvSpPr>
            <p:spPr bwMode="auto">
              <a:xfrm>
                <a:off x="2168" y="1028"/>
                <a:ext cx="4" cy="5"/>
              </a:xfrm>
              <a:custGeom>
                <a:avLst/>
                <a:gdLst>
                  <a:gd name="T0" fmla="*/ 0 w 2"/>
                  <a:gd name="T1" fmla="*/ 2 h 2"/>
                  <a:gd name="T2" fmla="*/ 0 w 2"/>
                  <a:gd name="T3" fmla="*/ 2 h 2"/>
                  <a:gd name="T4" fmla="*/ 0 w 2"/>
                  <a:gd name="T5" fmla="*/ 1 h 2"/>
                  <a:gd name="T6" fmla="*/ 1 w 2"/>
                  <a:gd name="T7" fmla="*/ 1 h 2"/>
                  <a:gd name="T8" fmla="*/ 1 w 2"/>
                  <a:gd name="T9" fmla="*/ 0 h 2"/>
                  <a:gd name="T10" fmla="*/ 2 w 2"/>
                  <a:gd name="T11" fmla="*/ 1 h 2"/>
                  <a:gd name="T12" fmla="*/ 2 w 2"/>
                  <a:gd name="T13" fmla="*/ 1 h 2"/>
                  <a:gd name="T14" fmla="*/ 1 w 2"/>
                  <a:gd name="T15" fmla="*/ 2 h 2"/>
                  <a:gd name="T16" fmla="*/ 1 w 2"/>
                  <a:gd name="T17" fmla="*/ 2 h 2"/>
                  <a:gd name="T18" fmla="*/ 0 w 2"/>
                  <a:gd name="T19" fmla="*/ 2 h 2"/>
                  <a:gd name="T20" fmla="*/ 0 w 2"/>
                  <a:gd name="T21" fmla="*/ 2 h 2"/>
                  <a:gd name="T22" fmla="*/ 0 w 2"/>
                  <a:gd name="T23" fmla="*/ 2 h 2"/>
                  <a:gd name="T24" fmla="*/ 1 w 2"/>
                  <a:gd name="T25" fmla="*/ 2 h 2"/>
                  <a:gd name="T26" fmla="*/ 1 w 2"/>
                  <a:gd name="T27" fmla="*/ 2 h 2"/>
                  <a:gd name="T28" fmla="*/ 2 w 2"/>
                  <a:gd name="T29" fmla="*/ 1 h 2"/>
                  <a:gd name="T30" fmla="*/ 2 w 2"/>
                  <a:gd name="T31" fmla="*/ 1 h 2"/>
                  <a:gd name="T32" fmla="*/ 1 w 2"/>
                  <a:gd name="T33" fmla="*/ 0 h 2"/>
                  <a:gd name="T34" fmla="*/ 1 w 2"/>
                  <a:gd name="T35" fmla="*/ 1 h 2"/>
                  <a:gd name="T36" fmla="*/ 0 w 2"/>
                  <a:gd name="T37" fmla="*/ 1 h 2"/>
                  <a:gd name="T38" fmla="*/ 0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2"/>
                    </a:moveTo>
                    <a:cubicBezTo>
                      <a:pt x="0" y="2"/>
                      <a:pt x="0" y="2"/>
                      <a:pt x="0" y="2"/>
                    </a:cubicBezTo>
                    <a:cubicBezTo>
                      <a:pt x="0" y="2"/>
                      <a:pt x="0" y="1"/>
                      <a:pt x="0" y="1"/>
                    </a:cubicBezTo>
                    <a:cubicBezTo>
                      <a:pt x="0" y="1"/>
                      <a:pt x="0" y="1"/>
                      <a:pt x="1" y="1"/>
                    </a:cubicBezTo>
                    <a:cubicBezTo>
                      <a:pt x="1" y="1"/>
                      <a:pt x="1" y="0"/>
                      <a:pt x="1" y="0"/>
                    </a:cubicBezTo>
                    <a:cubicBezTo>
                      <a:pt x="1" y="1"/>
                      <a:pt x="2" y="1"/>
                      <a:pt x="2" y="1"/>
                    </a:cubicBezTo>
                    <a:cubicBezTo>
                      <a:pt x="2" y="1"/>
                      <a:pt x="2" y="1"/>
                      <a:pt x="2" y="1"/>
                    </a:cubicBezTo>
                    <a:cubicBezTo>
                      <a:pt x="2" y="2"/>
                      <a:pt x="2" y="2"/>
                      <a:pt x="1" y="2"/>
                    </a:cubicBezTo>
                    <a:cubicBezTo>
                      <a:pt x="1" y="2"/>
                      <a:pt x="1" y="2"/>
                      <a:pt x="1" y="2"/>
                    </a:cubicBezTo>
                    <a:cubicBezTo>
                      <a:pt x="1" y="2"/>
                      <a:pt x="0" y="2"/>
                      <a:pt x="0" y="2"/>
                    </a:cubicBezTo>
                    <a:cubicBezTo>
                      <a:pt x="0" y="2"/>
                      <a:pt x="0" y="2"/>
                      <a:pt x="0" y="2"/>
                    </a:cubicBezTo>
                    <a:cubicBezTo>
                      <a:pt x="0" y="2"/>
                      <a:pt x="0" y="2"/>
                      <a:pt x="0" y="2"/>
                    </a:cubicBezTo>
                    <a:cubicBezTo>
                      <a:pt x="0" y="2"/>
                      <a:pt x="1" y="2"/>
                      <a:pt x="1" y="2"/>
                    </a:cubicBezTo>
                    <a:cubicBezTo>
                      <a:pt x="1" y="2"/>
                      <a:pt x="1" y="2"/>
                      <a:pt x="1" y="2"/>
                    </a:cubicBezTo>
                    <a:cubicBezTo>
                      <a:pt x="2" y="2"/>
                      <a:pt x="2" y="2"/>
                      <a:pt x="2" y="1"/>
                    </a:cubicBezTo>
                    <a:cubicBezTo>
                      <a:pt x="2" y="1"/>
                      <a:pt x="2" y="1"/>
                      <a:pt x="2" y="1"/>
                    </a:cubicBezTo>
                    <a:cubicBezTo>
                      <a:pt x="2" y="1"/>
                      <a:pt x="1" y="0"/>
                      <a:pt x="1" y="0"/>
                    </a:cubicBezTo>
                    <a:cubicBezTo>
                      <a:pt x="1" y="0"/>
                      <a:pt x="1" y="1"/>
                      <a:pt x="1" y="1"/>
                    </a:cubicBezTo>
                    <a:cubicBezTo>
                      <a:pt x="0" y="1"/>
                      <a:pt x="0" y="1"/>
                      <a:pt x="0" y="1"/>
                    </a:cubicBezTo>
                    <a:cubicBezTo>
                      <a:pt x="0" y="1"/>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82" name="Freeform 151"/>
              <p:cNvSpPr>
                <a:spLocks/>
              </p:cNvSpPr>
              <p:nvPr/>
            </p:nvSpPr>
            <p:spPr bwMode="auto">
              <a:xfrm>
                <a:off x="2168" y="1035"/>
                <a:ext cx="4" cy="5"/>
              </a:xfrm>
              <a:custGeom>
                <a:avLst/>
                <a:gdLst>
                  <a:gd name="T0" fmla="*/ 0 w 2"/>
                  <a:gd name="T1" fmla="*/ 1 h 2"/>
                  <a:gd name="T2" fmla="*/ 0 w 2"/>
                  <a:gd name="T3" fmla="*/ 0 h 2"/>
                  <a:gd name="T4" fmla="*/ 2 w 2"/>
                  <a:gd name="T5" fmla="*/ 0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0"/>
                      <a:pt x="0" y="0"/>
                    </a:cubicBezTo>
                    <a:cubicBezTo>
                      <a:pt x="1" y="0"/>
                      <a:pt x="1" y="0"/>
                      <a:pt x="2" y="0"/>
                    </a:cubicBezTo>
                    <a:cubicBezTo>
                      <a:pt x="2" y="1"/>
                      <a:pt x="2" y="1"/>
                      <a:pt x="1" y="1"/>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83" name="Freeform 152"/>
              <p:cNvSpPr>
                <a:spLocks/>
              </p:cNvSpPr>
              <p:nvPr/>
            </p:nvSpPr>
            <p:spPr bwMode="auto">
              <a:xfrm>
                <a:off x="2168" y="1035"/>
                <a:ext cx="4" cy="5"/>
              </a:xfrm>
              <a:custGeom>
                <a:avLst/>
                <a:gdLst>
                  <a:gd name="T0" fmla="*/ 0 w 2"/>
                  <a:gd name="T1" fmla="*/ 1 h 2"/>
                  <a:gd name="T2" fmla="*/ 0 w 2"/>
                  <a:gd name="T3" fmla="*/ 1 h 2"/>
                  <a:gd name="T4" fmla="*/ 0 w 2"/>
                  <a:gd name="T5" fmla="*/ 1 h 2"/>
                  <a:gd name="T6" fmla="*/ 0 w 2"/>
                  <a:gd name="T7" fmla="*/ 0 h 2"/>
                  <a:gd name="T8" fmla="*/ 1 w 2"/>
                  <a:gd name="T9" fmla="*/ 0 h 2"/>
                  <a:gd name="T10" fmla="*/ 2 w 2"/>
                  <a:gd name="T11" fmla="*/ 0 h 2"/>
                  <a:gd name="T12" fmla="*/ 2 w 2"/>
                  <a:gd name="T13" fmla="*/ 1 h 2"/>
                  <a:gd name="T14" fmla="*/ 1 w 2"/>
                  <a:gd name="T15" fmla="*/ 1 h 2"/>
                  <a:gd name="T16" fmla="*/ 1 w 2"/>
                  <a:gd name="T17" fmla="*/ 1 h 2"/>
                  <a:gd name="T18" fmla="*/ 0 w 2"/>
                  <a:gd name="T19" fmla="*/ 1 h 2"/>
                  <a:gd name="T20" fmla="*/ 0 w 2"/>
                  <a:gd name="T21" fmla="*/ 1 h 2"/>
                  <a:gd name="T22" fmla="*/ 0 w 2"/>
                  <a:gd name="T23" fmla="*/ 1 h 2"/>
                  <a:gd name="T24" fmla="*/ 1 w 2"/>
                  <a:gd name="T25" fmla="*/ 1 h 2"/>
                  <a:gd name="T26" fmla="*/ 1 w 2"/>
                  <a:gd name="T27" fmla="*/ 1 h 2"/>
                  <a:gd name="T28" fmla="*/ 2 w 2"/>
                  <a:gd name="T29" fmla="*/ 1 h 2"/>
                  <a:gd name="T30" fmla="*/ 2 w 2"/>
                  <a:gd name="T31" fmla="*/ 0 h 2"/>
                  <a:gd name="T32" fmla="*/ 1 w 2"/>
                  <a:gd name="T33" fmla="*/ 0 h 2"/>
                  <a:gd name="T34" fmla="*/ 0 w 2"/>
                  <a:gd name="T35" fmla="*/ 0 h 2"/>
                  <a:gd name="T36" fmla="*/ 0 w 2"/>
                  <a:gd name="T37" fmla="*/ 1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1"/>
                      <a:pt x="0" y="1"/>
                      <a:pt x="0" y="1"/>
                    </a:cubicBezTo>
                    <a:cubicBezTo>
                      <a:pt x="0" y="0"/>
                      <a:pt x="0" y="0"/>
                      <a:pt x="0" y="0"/>
                    </a:cubicBezTo>
                    <a:cubicBezTo>
                      <a:pt x="1" y="0"/>
                      <a:pt x="1" y="0"/>
                      <a:pt x="1" y="0"/>
                    </a:cubicBezTo>
                    <a:cubicBezTo>
                      <a:pt x="1" y="0"/>
                      <a:pt x="1" y="0"/>
                      <a:pt x="2" y="0"/>
                    </a:cubicBezTo>
                    <a:cubicBezTo>
                      <a:pt x="2" y="0"/>
                      <a:pt x="2" y="1"/>
                      <a:pt x="2" y="1"/>
                    </a:cubicBezTo>
                    <a:cubicBezTo>
                      <a:pt x="2"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2"/>
                      <a:pt x="1" y="1"/>
                      <a:pt x="1" y="1"/>
                    </a:cubicBezTo>
                    <a:cubicBezTo>
                      <a:pt x="1" y="1"/>
                      <a:pt x="2" y="1"/>
                      <a:pt x="2" y="1"/>
                    </a:cubicBezTo>
                    <a:cubicBezTo>
                      <a:pt x="2" y="1"/>
                      <a:pt x="2" y="0"/>
                      <a:pt x="2" y="0"/>
                    </a:cubicBezTo>
                    <a:cubicBezTo>
                      <a:pt x="1" y="0"/>
                      <a:pt x="1" y="0"/>
                      <a:pt x="1" y="0"/>
                    </a:cubicBezTo>
                    <a:cubicBezTo>
                      <a:pt x="1" y="0"/>
                      <a:pt x="1" y="0"/>
                      <a:pt x="0" y="0"/>
                    </a:cubicBezTo>
                    <a:cubicBezTo>
                      <a:pt x="0" y="0"/>
                      <a:pt x="0" y="0"/>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84" name="Freeform 153"/>
              <p:cNvSpPr>
                <a:spLocks/>
              </p:cNvSpPr>
              <p:nvPr/>
            </p:nvSpPr>
            <p:spPr bwMode="auto">
              <a:xfrm>
                <a:off x="2170" y="1044"/>
                <a:ext cx="2" cy="3"/>
              </a:xfrm>
              <a:custGeom>
                <a:avLst/>
                <a:gdLst>
                  <a:gd name="T0" fmla="*/ 0 w 1"/>
                  <a:gd name="T1" fmla="*/ 1 h 1"/>
                  <a:gd name="T2" fmla="*/ 0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0"/>
                      <a:pt x="0" y="0"/>
                    </a:cubicBezTo>
                    <a:cubicBezTo>
                      <a:pt x="1" y="0"/>
                      <a:pt x="1" y="0"/>
                      <a:pt x="1" y="0"/>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85" name="Freeform 154"/>
              <p:cNvSpPr>
                <a:spLocks/>
              </p:cNvSpPr>
              <p:nvPr/>
            </p:nvSpPr>
            <p:spPr bwMode="auto">
              <a:xfrm>
                <a:off x="2170" y="1044"/>
                <a:ext cx="2" cy="3"/>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1 h 1"/>
                  <a:gd name="T30" fmla="*/ 1 w 1"/>
                  <a:gd name="T31" fmla="*/ 0 h 1"/>
                  <a:gd name="T32" fmla="*/ 1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0"/>
                      <a:pt x="0" y="0"/>
                      <a:pt x="0" y="0"/>
                    </a:cubicBezTo>
                    <a:cubicBezTo>
                      <a:pt x="0" y="0"/>
                      <a:pt x="1" y="0"/>
                      <a:pt x="1" y="0"/>
                    </a:cubicBezTo>
                    <a:cubicBezTo>
                      <a:pt x="1" y="0"/>
                      <a:pt x="1" y="0"/>
                      <a:pt x="1" y="0"/>
                    </a:cubicBezTo>
                    <a:cubicBezTo>
                      <a:pt x="1" y="0"/>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0"/>
                      <a:pt x="1" y="0"/>
                    </a:cubicBezTo>
                    <a:cubicBezTo>
                      <a:pt x="1" y="0"/>
                      <a:pt x="1" y="0"/>
                      <a:pt x="1" y="0"/>
                    </a:cubicBezTo>
                    <a:cubicBezTo>
                      <a:pt x="1" y="0"/>
                      <a:pt x="0" y="0"/>
                      <a:pt x="0" y="0"/>
                    </a:cubicBezTo>
                    <a:cubicBezTo>
                      <a:pt x="0" y="0"/>
                      <a:pt x="0" y="0"/>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86" name="Freeform 155"/>
              <p:cNvSpPr>
                <a:spLocks/>
              </p:cNvSpPr>
              <p:nvPr/>
            </p:nvSpPr>
            <p:spPr bwMode="auto">
              <a:xfrm>
                <a:off x="2168" y="1040"/>
                <a:ext cx="4" cy="4"/>
              </a:xfrm>
              <a:custGeom>
                <a:avLst/>
                <a:gdLst>
                  <a:gd name="T0" fmla="*/ 0 w 2"/>
                  <a:gd name="T1" fmla="*/ 1 h 2"/>
                  <a:gd name="T2" fmla="*/ 1 w 2"/>
                  <a:gd name="T3" fmla="*/ 0 h 2"/>
                  <a:gd name="T4" fmla="*/ 2 w 2"/>
                  <a:gd name="T5" fmla="*/ 0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1"/>
                      <a:pt x="1" y="0"/>
                    </a:cubicBezTo>
                    <a:cubicBezTo>
                      <a:pt x="1" y="0"/>
                      <a:pt x="1" y="0"/>
                      <a:pt x="2" y="0"/>
                    </a:cubicBezTo>
                    <a:cubicBezTo>
                      <a:pt x="2" y="1"/>
                      <a:pt x="2" y="1"/>
                      <a:pt x="1" y="1"/>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87" name="Freeform 156"/>
              <p:cNvSpPr>
                <a:spLocks/>
              </p:cNvSpPr>
              <p:nvPr/>
            </p:nvSpPr>
            <p:spPr bwMode="auto">
              <a:xfrm>
                <a:off x="2168" y="1040"/>
                <a:ext cx="4" cy="4"/>
              </a:xfrm>
              <a:custGeom>
                <a:avLst/>
                <a:gdLst>
                  <a:gd name="T0" fmla="*/ 0 w 2"/>
                  <a:gd name="T1" fmla="*/ 1 h 2"/>
                  <a:gd name="T2" fmla="*/ 0 w 2"/>
                  <a:gd name="T3" fmla="*/ 1 h 2"/>
                  <a:gd name="T4" fmla="*/ 0 w 2"/>
                  <a:gd name="T5" fmla="*/ 1 h 2"/>
                  <a:gd name="T6" fmla="*/ 1 w 2"/>
                  <a:gd name="T7" fmla="*/ 0 h 2"/>
                  <a:gd name="T8" fmla="*/ 1 w 2"/>
                  <a:gd name="T9" fmla="*/ 0 h 2"/>
                  <a:gd name="T10" fmla="*/ 2 w 2"/>
                  <a:gd name="T11" fmla="*/ 0 h 2"/>
                  <a:gd name="T12" fmla="*/ 2 w 2"/>
                  <a:gd name="T13" fmla="*/ 1 h 2"/>
                  <a:gd name="T14" fmla="*/ 1 w 2"/>
                  <a:gd name="T15" fmla="*/ 1 h 2"/>
                  <a:gd name="T16" fmla="*/ 1 w 2"/>
                  <a:gd name="T17" fmla="*/ 1 h 2"/>
                  <a:gd name="T18" fmla="*/ 0 w 2"/>
                  <a:gd name="T19" fmla="*/ 1 h 2"/>
                  <a:gd name="T20" fmla="*/ 0 w 2"/>
                  <a:gd name="T21" fmla="*/ 1 h 2"/>
                  <a:gd name="T22" fmla="*/ 0 w 2"/>
                  <a:gd name="T23" fmla="*/ 1 h 2"/>
                  <a:gd name="T24" fmla="*/ 1 w 2"/>
                  <a:gd name="T25" fmla="*/ 1 h 2"/>
                  <a:gd name="T26" fmla="*/ 1 w 2"/>
                  <a:gd name="T27" fmla="*/ 1 h 2"/>
                  <a:gd name="T28" fmla="*/ 2 w 2"/>
                  <a:gd name="T29" fmla="*/ 1 h 2"/>
                  <a:gd name="T30" fmla="*/ 2 w 2"/>
                  <a:gd name="T31" fmla="*/ 0 h 2"/>
                  <a:gd name="T32" fmla="*/ 1 w 2"/>
                  <a:gd name="T33" fmla="*/ 0 h 2"/>
                  <a:gd name="T34" fmla="*/ 1 w 2"/>
                  <a:gd name="T35" fmla="*/ 0 h 2"/>
                  <a:gd name="T36" fmla="*/ 0 w 2"/>
                  <a:gd name="T37" fmla="*/ 1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1"/>
                      <a:pt x="0" y="1"/>
                      <a:pt x="0" y="1"/>
                    </a:cubicBezTo>
                    <a:cubicBezTo>
                      <a:pt x="0" y="1"/>
                      <a:pt x="0" y="0"/>
                      <a:pt x="1" y="0"/>
                    </a:cubicBezTo>
                    <a:cubicBezTo>
                      <a:pt x="1" y="0"/>
                      <a:pt x="1" y="0"/>
                      <a:pt x="1" y="0"/>
                    </a:cubicBezTo>
                    <a:cubicBezTo>
                      <a:pt x="1" y="0"/>
                      <a:pt x="2" y="0"/>
                      <a:pt x="2" y="0"/>
                    </a:cubicBezTo>
                    <a:cubicBezTo>
                      <a:pt x="2" y="1"/>
                      <a:pt x="2" y="1"/>
                      <a:pt x="2" y="1"/>
                    </a:cubicBezTo>
                    <a:cubicBezTo>
                      <a:pt x="2" y="1"/>
                      <a:pt x="2" y="1"/>
                      <a:pt x="1" y="1"/>
                    </a:cubicBezTo>
                    <a:cubicBezTo>
                      <a:pt x="1" y="1"/>
                      <a:pt x="1" y="1"/>
                      <a:pt x="1" y="1"/>
                    </a:cubicBezTo>
                    <a:cubicBezTo>
                      <a:pt x="1" y="1"/>
                      <a:pt x="0" y="1"/>
                      <a:pt x="0" y="1"/>
                    </a:cubicBezTo>
                    <a:cubicBezTo>
                      <a:pt x="0" y="1"/>
                      <a:pt x="0" y="1"/>
                      <a:pt x="0" y="1"/>
                    </a:cubicBezTo>
                    <a:cubicBezTo>
                      <a:pt x="0" y="1"/>
                      <a:pt x="0" y="1"/>
                      <a:pt x="0" y="1"/>
                    </a:cubicBezTo>
                    <a:cubicBezTo>
                      <a:pt x="0" y="1"/>
                      <a:pt x="1" y="1"/>
                      <a:pt x="1" y="1"/>
                    </a:cubicBezTo>
                    <a:cubicBezTo>
                      <a:pt x="1" y="2"/>
                      <a:pt x="1" y="1"/>
                      <a:pt x="1" y="1"/>
                    </a:cubicBezTo>
                    <a:cubicBezTo>
                      <a:pt x="2" y="1"/>
                      <a:pt x="2" y="1"/>
                      <a:pt x="2" y="1"/>
                    </a:cubicBezTo>
                    <a:cubicBezTo>
                      <a:pt x="2" y="1"/>
                      <a:pt x="2" y="1"/>
                      <a:pt x="2" y="0"/>
                    </a:cubicBezTo>
                    <a:cubicBezTo>
                      <a:pt x="2" y="0"/>
                      <a:pt x="1" y="0"/>
                      <a:pt x="1" y="0"/>
                    </a:cubicBezTo>
                    <a:cubicBezTo>
                      <a:pt x="1" y="0"/>
                      <a:pt x="1" y="0"/>
                      <a:pt x="1" y="0"/>
                    </a:cubicBezTo>
                    <a:cubicBezTo>
                      <a:pt x="0" y="0"/>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88" name="Freeform 157"/>
              <p:cNvSpPr>
                <a:spLocks/>
              </p:cNvSpPr>
              <p:nvPr/>
            </p:nvSpPr>
            <p:spPr bwMode="auto">
              <a:xfrm>
                <a:off x="2172" y="1047"/>
                <a:ext cx="3" cy="2"/>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1"/>
                      <a:pt x="1"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89" name="Freeform 158"/>
              <p:cNvSpPr>
                <a:spLocks/>
              </p:cNvSpPr>
              <p:nvPr/>
            </p:nvSpPr>
            <p:spPr bwMode="auto">
              <a:xfrm>
                <a:off x="2172" y="1049"/>
                <a:ext cx="3" cy="0"/>
              </a:xfrm>
              <a:custGeom>
                <a:avLst/>
                <a:gdLst>
                  <a:gd name="T0" fmla="*/ 0 w 1"/>
                  <a:gd name="T1" fmla="*/ 0 w 1"/>
                  <a:gd name="T2" fmla="*/ 0 w 1"/>
                  <a:gd name="T3" fmla="*/ 0 w 1"/>
                  <a:gd name="T4" fmla="*/ 1 w 1"/>
                  <a:gd name="T5" fmla="*/ 1 w 1"/>
                  <a:gd name="T6" fmla="*/ 1 w 1"/>
                  <a:gd name="T7" fmla="*/ 1 w 1"/>
                  <a:gd name="T8" fmla="*/ 0 w 1"/>
                  <a:gd name="T9" fmla="*/ 0 w 1"/>
                  <a:gd name="T10" fmla="*/ 0 w 1"/>
                  <a:gd name="T11" fmla="*/ 0 w 1"/>
                  <a:gd name="T12" fmla="*/ 0 w 1"/>
                  <a:gd name="T13" fmla="*/ 1 w 1"/>
                  <a:gd name="T14" fmla="*/ 1 w 1"/>
                  <a:gd name="T15" fmla="*/ 1 w 1"/>
                  <a:gd name="T16" fmla="*/ 1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90" name="Freeform 159"/>
              <p:cNvSpPr>
                <a:spLocks/>
              </p:cNvSpPr>
              <p:nvPr/>
            </p:nvSpPr>
            <p:spPr bwMode="auto">
              <a:xfrm>
                <a:off x="2175" y="1049"/>
                <a:ext cx="2" cy="3"/>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0"/>
                      <a:pt x="1"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91" name="Freeform 160"/>
              <p:cNvSpPr>
                <a:spLocks/>
              </p:cNvSpPr>
              <p:nvPr/>
            </p:nvSpPr>
            <p:spPr bwMode="auto">
              <a:xfrm>
                <a:off x="2175" y="1049"/>
                <a:ext cx="2" cy="3"/>
              </a:xfrm>
              <a:custGeom>
                <a:avLst/>
                <a:gdLst>
                  <a:gd name="T0" fmla="*/ 0 w 1"/>
                  <a:gd name="T1" fmla="*/ 1 h 1"/>
                  <a:gd name="T2" fmla="*/ 0 w 1"/>
                  <a:gd name="T3" fmla="*/ 1 h 1"/>
                  <a:gd name="T4" fmla="*/ 0 w 1"/>
                  <a:gd name="T5" fmla="*/ 1 h 1"/>
                  <a:gd name="T6" fmla="*/ 0 w 1"/>
                  <a:gd name="T7" fmla="*/ 1 h 1"/>
                  <a:gd name="T8" fmla="*/ 1 w 1"/>
                  <a:gd name="T9" fmla="*/ 0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92" name="Freeform 161"/>
              <p:cNvSpPr>
                <a:spLocks/>
              </p:cNvSpPr>
              <p:nvPr/>
            </p:nvSpPr>
            <p:spPr bwMode="auto">
              <a:xfrm>
                <a:off x="2177" y="1052"/>
                <a:ext cx="2" cy="2"/>
              </a:xfrm>
              <a:custGeom>
                <a:avLst/>
                <a:gdLst>
                  <a:gd name="T0" fmla="*/ 0 w 1"/>
                  <a:gd name="T1" fmla="*/ 1 h 1"/>
                  <a:gd name="T2" fmla="*/ 1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1" y="0"/>
                    </a:cubicBezTo>
                    <a:cubicBezTo>
                      <a:pt x="1" y="0"/>
                      <a:pt x="1" y="0"/>
                      <a:pt x="1" y="0"/>
                    </a:cubicBezTo>
                    <a:cubicBezTo>
                      <a:pt x="1" y="0"/>
                      <a:pt x="1" y="0"/>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93" name="Freeform 162"/>
              <p:cNvSpPr>
                <a:spLocks/>
              </p:cNvSpPr>
              <p:nvPr/>
            </p:nvSpPr>
            <p:spPr bwMode="auto">
              <a:xfrm>
                <a:off x="2177" y="1052"/>
                <a:ext cx="2" cy="2"/>
              </a:xfrm>
              <a:custGeom>
                <a:avLst/>
                <a:gdLst>
                  <a:gd name="T0" fmla="*/ 0 w 1"/>
                  <a:gd name="T1" fmla="*/ 1 h 1"/>
                  <a:gd name="T2" fmla="*/ 0 w 1"/>
                  <a:gd name="T3" fmla="*/ 1 h 1"/>
                  <a:gd name="T4" fmla="*/ 0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0 h 1"/>
                  <a:gd name="T30" fmla="*/ 1 w 1"/>
                  <a:gd name="T31" fmla="*/ 0 h 1"/>
                  <a:gd name="T32" fmla="*/ 1 w 1"/>
                  <a:gd name="T33" fmla="*/ 0 h 1"/>
                  <a:gd name="T34" fmla="*/ 1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94" name="Freeform 163"/>
              <p:cNvSpPr>
                <a:spLocks/>
              </p:cNvSpPr>
              <p:nvPr/>
            </p:nvSpPr>
            <p:spPr bwMode="auto">
              <a:xfrm>
                <a:off x="2170" y="1023"/>
                <a:ext cx="5" cy="5"/>
              </a:xfrm>
              <a:custGeom>
                <a:avLst/>
                <a:gdLst>
                  <a:gd name="T0" fmla="*/ 0 w 2"/>
                  <a:gd name="T1" fmla="*/ 1 h 2"/>
                  <a:gd name="T2" fmla="*/ 0 w 2"/>
                  <a:gd name="T3" fmla="*/ 0 h 2"/>
                  <a:gd name="T4" fmla="*/ 1 w 2"/>
                  <a:gd name="T5" fmla="*/ 1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0"/>
                      <a:pt x="0" y="0"/>
                    </a:cubicBezTo>
                    <a:cubicBezTo>
                      <a:pt x="1" y="0"/>
                      <a:pt x="1" y="0"/>
                      <a:pt x="1" y="1"/>
                    </a:cubicBezTo>
                    <a:cubicBezTo>
                      <a:pt x="2" y="1"/>
                      <a:pt x="1" y="1"/>
                      <a:pt x="1" y="2"/>
                    </a:cubicBezTo>
                    <a:cubicBezTo>
                      <a:pt x="0"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95" name="Freeform 164"/>
              <p:cNvSpPr>
                <a:spLocks/>
              </p:cNvSpPr>
              <p:nvPr/>
            </p:nvSpPr>
            <p:spPr bwMode="auto">
              <a:xfrm>
                <a:off x="2170" y="1023"/>
                <a:ext cx="2" cy="5"/>
              </a:xfrm>
              <a:custGeom>
                <a:avLst/>
                <a:gdLst>
                  <a:gd name="T0" fmla="*/ 0 w 1"/>
                  <a:gd name="T1" fmla="*/ 1 h 2"/>
                  <a:gd name="T2" fmla="*/ 0 w 1"/>
                  <a:gd name="T3" fmla="*/ 1 h 2"/>
                  <a:gd name="T4" fmla="*/ 0 w 1"/>
                  <a:gd name="T5" fmla="*/ 1 h 2"/>
                  <a:gd name="T6" fmla="*/ 0 w 1"/>
                  <a:gd name="T7" fmla="*/ 0 h 2"/>
                  <a:gd name="T8" fmla="*/ 1 w 1"/>
                  <a:gd name="T9" fmla="*/ 0 h 2"/>
                  <a:gd name="T10" fmla="*/ 1 w 1"/>
                  <a:gd name="T11" fmla="*/ 1 h 2"/>
                  <a:gd name="T12" fmla="*/ 1 w 1"/>
                  <a:gd name="T13" fmla="*/ 1 h 2"/>
                  <a:gd name="T14" fmla="*/ 1 w 1"/>
                  <a:gd name="T15" fmla="*/ 2 h 2"/>
                  <a:gd name="T16" fmla="*/ 0 w 1"/>
                  <a:gd name="T17" fmla="*/ 2 h 2"/>
                  <a:gd name="T18" fmla="*/ 0 w 1"/>
                  <a:gd name="T19" fmla="*/ 1 h 2"/>
                  <a:gd name="T20" fmla="*/ 0 w 1"/>
                  <a:gd name="T21" fmla="*/ 1 h 2"/>
                  <a:gd name="T22" fmla="*/ 0 w 1"/>
                  <a:gd name="T23" fmla="*/ 1 h 2"/>
                  <a:gd name="T24" fmla="*/ 0 w 1"/>
                  <a:gd name="T25" fmla="*/ 2 h 2"/>
                  <a:gd name="T26" fmla="*/ 1 w 1"/>
                  <a:gd name="T27" fmla="*/ 2 h 2"/>
                  <a:gd name="T28" fmla="*/ 1 w 1"/>
                  <a:gd name="T29" fmla="*/ 1 h 2"/>
                  <a:gd name="T30" fmla="*/ 1 w 1"/>
                  <a:gd name="T31" fmla="*/ 1 h 2"/>
                  <a:gd name="T32" fmla="*/ 1 w 1"/>
                  <a:gd name="T33" fmla="*/ 0 h 2"/>
                  <a:gd name="T34" fmla="*/ 0 w 1"/>
                  <a:gd name="T35" fmla="*/ 0 h 2"/>
                  <a:gd name="T36" fmla="*/ 0 w 1"/>
                  <a:gd name="T37" fmla="*/ 1 h 2"/>
                  <a:gd name="T38" fmla="*/ 0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1"/>
                    </a:moveTo>
                    <a:cubicBezTo>
                      <a:pt x="0" y="1"/>
                      <a:pt x="0" y="1"/>
                      <a:pt x="0" y="1"/>
                    </a:cubicBezTo>
                    <a:cubicBezTo>
                      <a:pt x="0" y="1"/>
                      <a:pt x="0" y="1"/>
                      <a:pt x="0" y="1"/>
                    </a:cubicBezTo>
                    <a:cubicBezTo>
                      <a:pt x="0" y="1"/>
                      <a:pt x="0" y="0"/>
                      <a:pt x="0" y="0"/>
                    </a:cubicBezTo>
                    <a:cubicBezTo>
                      <a:pt x="1" y="0"/>
                      <a:pt x="1" y="0"/>
                      <a:pt x="1" y="0"/>
                    </a:cubicBezTo>
                    <a:cubicBezTo>
                      <a:pt x="1" y="0"/>
                      <a:pt x="1" y="0"/>
                      <a:pt x="1" y="1"/>
                    </a:cubicBezTo>
                    <a:cubicBezTo>
                      <a:pt x="1" y="1"/>
                      <a:pt x="1" y="1"/>
                      <a:pt x="1" y="1"/>
                    </a:cubicBezTo>
                    <a:cubicBezTo>
                      <a:pt x="1" y="1"/>
                      <a:pt x="1" y="1"/>
                      <a:pt x="1" y="2"/>
                    </a:cubicBezTo>
                    <a:cubicBezTo>
                      <a:pt x="1" y="2"/>
                      <a:pt x="0" y="2"/>
                      <a:pt x="0" y="2"/>
                    </a:cubicBezTo>
                    <a:cubicBezTo>
                      <a:pt x="0" y="2"/>
                      <a:pt x="0" y="1"/>
                      <a:pt x="0" y="1"/>
                    </a:cubicBezTo>
                    <a:cubicBezTo>
                      <a:pt x="0" y="1"/>
                      <a:pt x="0" y="1"/>
                      <a:pt x="0" y="1"/>
                    </a:cubicBezTo>
                    <a:cubicBezTo>
                      <a:pt x="0" y="1"/>
                      <a:pt x="0" y="1"/>
                      <a:pt x="0" y="1"/>
                    </a:cubicBezTo>
                    <a:cubicBezTo>
                      <a:pt x="0" y="1"/>
                      <a:pt x="0" y="2"/>
                      <a:pt x="0" y="2"/>
                    </a:cubicBezTo>
                    <a:cubicBezTo>
                      <a:pt x="0" y="2"/>
                      <a:pt x="1" y="2"/>
                      <a:pt x="1" y="2"/>
                    </a:cubicBezTo>
                    <a:cubicBezTo>
                      <a:pt x="1" y="2"/>
                      <a:pt x="1" y="1"/>
                      <a:pt x="1" y="1"/>
                    </a:cubicBezTo>
                    <a:cubicBezTo>
                      <a:pt x="1" y="1"/>
                      <a:pt x="1" y="1"/>
                      <a:pt x="1" y="1"/>
                    </a:cubicBezTo>
                    <a:cubicBezTo>
                      <a:pt x="1" y="0"/>
                      <a:pt x="1" y="0"/>
                      <a:pt x="1" y="0"/>
                    </a:cubicBezTo>
                    <a:cubicBezTo>
                      <a:pt x="1" y="0"/>
                      <a:pt x="0" y="0"/>
                      <a:pt x="0" y="0"/>
                    </a:cubicBezTo>
                    <a:cubicBezTo>
                      <a:pt x="0" y="0"/>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96" name="Freeform 165"/>
              <p:cNvSpPr>
                <a:spLocks/>
              </p:cNvSpPr>
              <p:nvPr/>
            </p:nvSpPr>
            <p:spPr bwMode="auto">
              <a:xfrm>
                <a:off x="2179" y="1052"/>
                <a:ext cx="3" cy="2"/>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0"/>
                      <a:pt x="1"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97" name="Freeform 166"/>
              <p:cNvSpPr>
                <a:spLocks/>
              </p:cNvSpPr>
              <p:nvPr/>
            </p:nvSpPr>
            <p:spPr bwMode="auto">
              <a:xfrm>
                <a:off x="2179" y="1054"/>
                <a:ext cx="3" cy="0"/>
              </a:xfrm>
              <a:custGeom>
                <a:avLst/>
                <a:gdLst>
                  <a:gd name="T0" fmla="*/ 0 w 1"/>
                  <a:gd name="T1" fmla="*/ 0 w 1"/>
                  <a:gd name="T2" fmla="*/ 0 w 1"/>
                  <a:gd name="T3" fmla="*/ 1 w 1"/>
                  <a:gd name="T4" fmla="*/ 1 w 1"/>
                  <a:gd name="T5" fmla="*/ 1 w 1"/>
                  <a:gd name="T6" fmla="*/ 1 w 1"/>
                  <a:gd name="T7" fmla="*/ 1 w 1"/>
                  <a:gd name="T8" fmla="*/ 1 w 1"/>
                  <a:gd name="T9" fmla="*/ 0 w 1"/>
                  <a:gd name="T10" fmla="*/ 0 w 1"/>
                  <a:gd name="T11" fmla="*/ 0 w 1"/>
                  <a:gd name="T12" fmla="*/ 1 w 1"/>
                  <a:gd name="T13" fmla="*/ 1 w 1"/>
                  <a:gd name="T14" fmla="*/ 1 w 1"/>
                  <a:gd name="T15" fmla="*/ 1 w 1"/>
                  <a:gd name="T16" fmla="*/ 1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98" name="Freeform 167"/>
              <p:cNvSpPr>
                <a:spLocks/>
              </p:cNvSpPr>
              <p:nvPr/>
            </p:nvSpPr>
            <p:spPr bwMode="auto">
              <a:xfrm>
                <a:off x="2172" y="1014"/>
                <a:ext cx="5" cy="4"/>
              </a:xfrm>
              <a:custGeom>
                <a:avLst/>
                <a:gdLst>
                  <a:gd name="T0" fmla="*/ 2 w 2"/>
                  <a:gd name="T1" fmla="*/ 0 h 2"/>
                  <a:gd name="T2" fmla="*/ 1 w 2"/>
                  <a:gd name="T3" fmla="*/ 1 h 2"/>
                  <a:gd name="T4" fmla="*/ 0 w 2"/>
                  <a:gd name="T5" fmla="*/ 1 h 2"/>
                  <a:gd name="T6" fmla="*/ 1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1"/>
                    </a:cubicBezTo>
                    <a:cubicBezTo>
                      <a:pt x="1" y="2"/>
                      <a:pt x="0" y="1"/>
                      <a:pt x="0" y="1"/>
                    </a:cubicBezTo>
                    <a:cubicBezTo>
                      <a:pt x="0" y="1"/>
                      <a:pt x="0" y="0"/>
                      <a:pt x="1" y="0"/>
                    </a:cubicBezTo>
                    <a:cubicBezTo>
                      <a:pt x="1"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99" name="Freeform 168"/>
              <p:cNvSpPr>
                <a:spLocks/>
              </p:cNvSpPr>
              <p:nvPr/>
            </p:nvSpPr>
            <p:spPr bwMode="auto">
              <a:xfrm>
                <a:off x="2172" y="1014"/>
                <a:ext cx="5" cy="2"/>
              </a:xfrm>
              <a:custGeom>
                <a:avLst/>
                <a:gdLst>
                  <a:gd name="T0" fmla="*/ 2 w 2"/>
                  <a:gd name="T1" fmla="*/ 0 h 1"/>
                  <a:gd name="T2" fmla="*/ 2 w 2"/>
                  <a:gd name="T3" fmla="*/ 0 h 1"/>
                  <a:gd name="T4" fmla="*/ 2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2 w 2"/>
                  <a:gd name="T19" fmla="*/ 0 h 1"/>
                  <a:gd name="T20" fmla="*/ 2 w 2"/>
                  <a:gd name="T21" fmla="*/ 0 h 1"/>
                  <a:gd name="T22" fmla="*/ 2 w 2"/>
                  <a:gd name="T23" fmla="*/ 0 h 1"/>
                  <a:gd name="T24" fmla="*/ 1 w 2"/>
                  <a:gd name="T25" fmla="*/ 0 h 1"/>
                  <a:gd name="T26" fmla="*/ 1 w 2"/>
                  <a:gd name="T27" fmla="*/ 0 h 1"/>
                  <a:gd name="T28" fmla="*/ 0 w 2"/>
                  <a:gd name="T29" fmla="*/ 0 h 1"/>
                  <a:gd name="T30" fmla="*/ 0 w 2"/>
                  <a:gd name="T31" fmla="*/ 1 h 1"/>
                  <a:gd name="T32" fmla="*/ 1 w 2"/>
                  <a:gd name="T33" fmla="*/ 1 h 1"/>
                  <a:gd name="T34" fmla="*/ 1 w 2"/>
                  <a:gd name="T35" fmla="*/ 1 h 1"/>
                  <a:gd name="T36" fmla="*/ 2 w 2"/>
                  <a:gd name="T37" fmla="*/ 1 h 1"/>
                  <a:gd name="T38" fmla="*/ 2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2" y="0"/>
                    </a:moveTo>
                    <a:cubicBezTo>
                      <a:pt x="2" y="0"/>
                      <a:pt x="2" y="0"/>
                      <a:pt x="2" y="0"/>
                    </a:cubicBezTo>
                    <a:cubicBezTo>
                      <a:pt x="2" y="0"/>
                      <a:pt x="2" y="1"/>
                      <a:pt x="2" y="1"/>
                    </a:cubicBezTo>
                    <a:cubicBezTo>
                      <a:pt x="2" y="1"/>
                      <a:pt x="2" y="1"/>
                      <a:pt x="1" y="1"/>
                    </a:cubicBezTo>
                    <a:cubicBezTo>
                      <a:pt x="1" y="1"/>
                      <a:pt x="1" y="1"/>
                      <a:pt x="1" y="1"/>
                    </a:cubicBezTo>
                    <a:cubicBezTo>
                      <a:pt x="1" y="1"/>
                      <a:pt x="0" y="1"/>
                      <a:pt x="0" y="1"/>
                    </a:cubicBezTo>
                    <a:cubicBezTo>
                      <a:pt x="0" y="1"/>
                      <a:pt x="0" y="1"/>
                      <a:pt x="0" y="0"/>
                    </a:cubicBezTo>
                    <a:cubicBezTo>
                      <a:pt x="0"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1"/>
                      <a:pt x="0" y="1"/>
                      <a:pt x="0" y="1"/>
                    </a:cubicBezTo>
                    <a:cubicBezTo>
                      <a:pt x="0" y="1"/>
                      <a:pt x="1" y="1"/>
                      <a:pt x="1" y="1"/>
                    </a:cubicBezTo>
                    <a:cubicBezTo>
                      <a:pt x="1" y="1"/>
                      <a:pt x="1" y="1"/>
                      <a:pt x="1" y="1"/>
                    </a:cubicBezTo>
                    <a:cubicBezTo>
                      <a:pt x="2" y="1"/>
                      <a:pt x="2" y="1"/>
                      <a:pt x="2" y="1"/>
                    </a:cubicBezTo>
                    <a:cubicBezTo>
                      <a:pt x="2" y="1"/>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00" name="Freeform 169"/>
              <p:cNvSpPr>
                <a:spLocks/>
              </p:cNvSpPr>
              <p:nvPr/>
            </p:nvSpPr>
            <p:spPr bwMode="auto">
              <a:xfrm>
                <a:off x="2175" y="1009"/>
                <a:ext cx="2" cy="2"/>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0" y="1"/>
                      <a:pt x="0" y="1"/>
                      <a:pt x="0" y="1"/>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01" name="Freeform 170"/>
              <p:cNvSpPr>
                <a:spLocks/>
              </p:cNvSpPr>
              <p:nvPr/>
            </p:nvSpPr>
            <p:spPr bwMode="auto">
              <a:xfrm>
                <a:off x="2175" y="1009"/>
                <a:ext cx="2"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1"/>
                      <a:pt x="0" y="1"/>
                    </a:cubicBezTo>
                    <a:cubicBezTo>
                      <a:pt x="0" y="1"/>
                      <a:pt x="0" y="1"/>
                      <a:pt x="0" y="1"/>
                    </a:cubicBezTo>
                    <a:cubicBezTo>
                      <a:pt x="0" y="1"/>
                      <a:pt x="1" y="1"/>
                      <a:pt x="1" y="1"/>
                    </a:cubicBezTo>
                    <a:cubicBezTo>
                      <a:pt x="1" y="1"/>
                      <a:pt x="1" y="1"/>
                      <a:pt x="1" y="1"/>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02" name="Freeform 171"/>
              <p:cNvSpPr>
                <a:spLocks/>
              </p:cNvSpPr>
              <p:nvPr/>
            </p:nvSpPr>
            <p:spPr bwMode="auto">
              <a:xfrm>
                <a:off x="2172" y="1000"/>
                <a:ext cx="5" cy="2"/>
              </a:xfrm>
              <a:custGeom>
                <a:avLst/>
                <a:gdLst>
                  <a:gd name="T0" fmla="*/ 2 w 2"/>
                  <a:gd name="T1" fmla="*/ 0 h 1"/>
                  <a:gd name="T2" fmla="*/ 2 w 2"/>
                  <a:gd name="T3" fmla="*/ 1 h 1"/>
                  <a:gd name="T4" fmla="*/ 1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1"/>
                      <a:pt x="1" y="0"/>
                      <a:pt x="1" y="0"/>
                    </a:cubicBezTo>
                    <a:cubicBezTo>
                      <a:pt x="1"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03" name="Freeform 172"/>
              <p:cNvSpPr>
                <a:spLocks/>
              </p:cNvSpPr>
              <p:nvPr/>
            </p:nvSpPr>
            <p:spPr bwMode="auto">
              <a:xfrm>
                <a:off x="2175" y="1000"/>
                <a:ext cx="2"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1"/>
                      <a:pt x="1" y="1"/>
                      <a:pt x="1" y="1"/>
                    </a:cubicBezTo>
                    <a:cubicBezTo>
                      <a:pt x="1" y="1"/>
                      <a:pt x="1" y="1"/>
                      <a:pt x="1" y="1"/>
                    </a:cubicBezTo>
                    <a:cubicBezTo>
                      <a:pt x="0" y="1"/>
                      <a:pt x="0" y="1"/>
                      <a:pt x="0" y="1"/>
                    </a:cubicBezTo>
                    <a:cubicBezTo>
                      <a:pt x="0" y="1"/>
                      <a:pt x="0" y="1"/>
                      <a:pt x="0" y="1"/>
                    </a:cubicBezTo>
                    <a:cubicBezTo>
                      <a:pt x="0" y="1"/>
                      <a:pt x="0" y="1"/>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1" y="1"/>
                    </a:cubicBezTo>
                    <a:cubicBezTo>
                      <a:pt x="1" y="1"/>
                      <a:pt x="1" y="1"/>
                      <a:pt x="1" y="1"/>
                    </a:cubicBezTo>
                    <a:cubicBezTo>
                      <a:pt x="1" y="1"/>
                      <a:pt x="1"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04" name="Freeform 173"/>
              <p:cNvSpPr>
                <a:spLocks/>
              </p:cNvSpPr>
              <p:nvPr/>
            </p:nvSpPr>
            <p:spPr bwMode="auto">
              <a:xfrm>
                <a:off x="2175" y="1004"/>
                <a:ext cx="4" cy="3"/>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1"/>
                      <a:pt x="1" y="1"/>
                    </a:cubicBezTo>
                    <a:cubicBezTo>
                      <a:pt x="1" y="1"/>
                      <a:pt x="0" y="1"/>
                      <a:pt x="0" y="1"/>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05" name="Freeform 174"/>
              <p:cNvSpPr>
                <a:spLocks/>
              </p:cNvSpPr>
              <p:nvPr/>
            </p:nvSpPr>
            <p:spPr bwMode="auto">
              <a:xfrm>
                <a:off x="2175" y="1004"/>
                <a:ext cx="2" cy="3"/>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1"/>
                    </a:cubicBezTo>
                    <a:cubicBezTo>
                      <a:pt x="1" y="1"/>
                      <a:pt x="1" y="1"/>
                      <a:pt x="1" y="1"/>
                    </a:cubicBezTo>
                    <a:cubicBezTo>
                      <a:pt x="1" y="1"/>
                      <a:pt x="1" y="1"/>
                      <a:pt x="0"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1"/>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06" name="Freeform 175"/>
              <p:cNvSpPr>
                <a:spLocks/>
              </p:cNvSpPr>
              <p:nvPr/>
            </p:nvSpPr>
            <p:spPr bwMode="auto">
              <a:xfrm>
                <a:off x="2172" y="997"/>
                <a:ext cx="3" cy="3"/>
              </a:xfrm>
              <a:custGeom>
                <a:avLst/>
                <a:gdLst>
                  <a:gd name="T0" fmla="*/ 1 w 1"/>
                  <a:gd name="T1" fmla="*/ 0 h 1"/>
                  <a:gd name="T2" fmla="*/ 1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0" y="1"/>
                      <a:pt x="0" y="0"/>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07" name="Freeform 176"/>
              <p:cNvSpPr>
                <a:spLocks/>
              </p:cNvSpPr>
              <p:nvPr/>
            </p:nvSpPr>
            <p:spPr bwMode="auto">
              <a:xfrm>
                <a:off x="2172" y="997"/>
                <a:ext cx="3" cy="3"/>
              </a:xfrm>
              <a:custGeom>
                <a:avLst/>
                <a:gdLst>
                  <a:gd name="T0" fmla="*/ 1 w 1"/>
                  <a:gd name="T1" fmla="*/ 0 h 1"/>
                  <a:gd name="T2" fmla="*/ 1 w 1"/>
                  <a:gd name="T3" fmla="*/ 0 h 1"/>
                  <a:gd name="T4" fmla="*/ 1 w 1"/>
                  <a:gd name="T5" fmla="*/ 0 h 1"/>
                  <a:gd name="T6" fmla="*/ 1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0" y="1"/>
                      <a:pt x="0" y="1"/>
                    </a:cubicBezTo>
                    <a:cubicBezTo>
                      <a:pt x="0" y="1"/>
                      <a:pt x="0" y="1"/>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0"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08" name="Freeform 177"/>
              <p:cNvSpPr>
                <a:spLocks/>
              </p:cNvSpPr>
              <p:nvPr/>
            </p:nvSpPr>
            <p:spPr bwMode="auto">
              <a:xfrm>
                <a:off x="2170" y="995"/>
                <a:ext cx="2" cy="2"/>
              </a:xfrm>
              <a:custGeom>
                <a:avLst/>
                <a:gdLst>
                  <a:gd name="T0" fmla="*/ 1 w 1"/>
                  <a:gd name="T1" fmla="*/ 0 h 1"/>
                  <a:gd name="T2" fmla="*/ 1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1" y="1"/>
                      <a:pt x="0" y="1"/>
                      <a:pt x="0" y="0"/>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09" name="Freeform 178"/>
              <p:cNvSpPr>
                <a:spLocks/>
              </p:cNvSpPr>
              <p:nvPr/>
            </p:nvSpPr>
            <p:spPr bwMode="auto">
              <a:xfrm>
                <a:off x="2170" y="995"/>
                <a:ext cx="2" cy="2"/>
              </a:xfrm>
              <a:custGeom>
                <a:avLst/>
                <a:gdLst>
                  <a:gd name="T0" fmla="*/ 1 w 1"/>
                  <a:gd name="T1" fmla="*/ 0 h 1"/>
                  <a:gd name="T2" fmla="*/ 1 w 1"/>
                  <a:gd name="T3" fmla="*/ 0 h 1"/>
                  <a:gd name="T4" fmla="*/ 1 w 1"/>
                  <a:gd name="T5" fmla="*/ 0 h 1"/>
                  <a:gd name="T6" fmla="*/ 1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1"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10" name="Freeform 179"/>
              <p:cNvSpPr>
                <a:spLocks/>
              </p:cNvSpPr>
              <p:nvPr/>
            </p:nvSpPr>
            <p:spPr bwMode="auto">
              <a:xfrm>
                <a:off x="2168" y="992"/>
                <a:ext cx="2" cy="3"/>
              </a:xfrm>
              <a:custGeom>
                <a:avLst/>
                <a:gdLst>
                  <a:gd name="T0" fmla="*/ 1 w 1"/>
                  <a:gd name="T1" fmla="*/ 0 h 1"/>
                  <a:gd name="T2" fmla="*/ 1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1" y="1"/>
                      <a:pt x="0" y="1"/>
                    </a:cubicBezTo>
                    <a:cubicBezTo>
                      <a:pt x="0" y="1"/>
                      <a:pt x="0"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11" name="Freeform 180"/>
              <p:cNvSpPr>
                <a:spLocks/>
              </p:cNvSpPr>
              <p:nvPr/>
            </p:nvSpPr>
            <p:spPr bwMode="auto">
              <a:xfrm>
                <a:off x="2168" y="992"/>
                <a:ext cx="2" cy="3"/>
              </a:xfrm>
              <a:custGeom>
                <a:avLst/>
                <a:gdLst>
                  <a:gd name="T0" fmla="*/ 1 w 1"/>
                  <a:gd name="T1" fmla="*/ 0 h 1"/>
                  <a:gd name="T2" fmla="*/ 1 w 1"/>
                  <a:gd name="T3" fmla="*/ 0 h 1"/>
                  <a:gd name="T4" fmla="*/ 1 w 1"/>
                  <a:gd name="T5" fmla="*/ 1 h 1"/>
                  <a:gd name="T6" fmla="*/ 1 w 1"/>
                  <a:gd name="T7" fmla="*/ 1 h 1"/>
                  <a:gd name="T8" fmla="*/ 1 w 1"/>
                  <a:gd name="T9" fmla="*/ 1 h 1"/>
                  <a:gd name="T10" fmla="*/ 0 w 1"/>
                  <a:gd name="T11" fmla="*/ 1 h 1"/>
                  <a:gd name="T12" fmla="*/ 0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0 w 1"/>
                  <a:gd name="T29" fmla="*/ 1 h 1"/>
                  <a:gd name="T30" fmla="*/ 0 w 1"/>
                  <a:gd name="T31" fmla="*/ 1 h 1"/>
                  <a:gd name="T32" fmla="*/ 1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1"/>
                      <a:pt x="1" y="1"/>
                      <a:pt x="1" y="1"/>
                    </a:cubicBezTo>
                    <a:cubicBezTo>
                      <a:pt x="1" y="1"/>
                      <a:pt x="1" y="1"/>
                      <a:pt x="1" y="1"/>
                    </a:cubicBezTo>
                    <a:cubicBezTo>
                      <a:pt x="1" y="1"/>
                      <a:pt x="1" y="1"/>
                      <a:pt x="1" y="1"/>
                    </a:cubicBezTo>
                    <a:cubicBezTo>
                      <a:pt x="1" y="1"/>
                      <a:pt x="1"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12" name="Freeform 181"/>
              <p:cNvSpPr>
                <a:spLocks/>
              </p:cNvSpPr>
              <p:nvPr/>
            </p:nvSpPr>
            <p:spPr bwMode="auto">
              <a:xfrm>
                <a:off x="2170" y="1018"/>
                <a:ext cx="5" cy="5"/>
              </a:xfrm>
              <a:custGeom>
                <a:avLst/>
                <a:gdLst>
                  <a:gd name="T0" fmla="*/ 2 w 2"/>
                  <a:gd name="T1" fmla="*/ 1 h 2"/>
                  <a:gd name="T2" fmla="*/ 1 w 2"/>
                  <a:gd name="T3" fmla="*/ 1 h 2"/>
                  <a:gd name="T4" fmla="*/ 0 w 2"/>
                  <a:gd name="T5" fmla="*/ 1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2"/>
                      <a:pt x="1" y="1"/>
                      <a:pt x="0" y="1"/>
                    </a:cubicBezTo>
                    <a:cubicBezTo>
                      <a:pt x="0" y="1"/>
                      <a:pt x="1" y="0"/>
                      <a:pt x="1" y="0"/>
                    </a:cubicBezTo>
                    <a:cubicBezTo>
                      <a:pt x="1" y="0"/>
                      <a:pt x="2" y="0"/>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13" name="Freeform 182"/>
              <p:cNvSpPr>
                <a:spLocks/>
              </p:cNvSpPr>
              <p:nvPr/>
            </p:nvSpPr>
            <p:spPr bwMode="auto">
              <a:xfrm>
                <a:off x="2170" y="1018"/>
                <a:ext cx="5" cy="5"/>
              </a:xfrm>
              <a:custGeom>
                <a:avLst/>
                <a:gdLst>
                  <a:gd name="T0" fmla="*/ 2 w 2"/>
                  <a:gd name="T1" fmla="*/ 1 h 2"/>
                  <a:gd name="T2" fmla="*/ 2 w 2"/>
                  <a:gd name="T3" fmla="*/ 1 h 2"/>
                  <a:gd name="T4" fmla="*/ 2 w 2"/>
                  <a:gd name="T5" fmla="*/ 1 h 2"/>
                  <a:gd name="T6" fmla="*/ 1 w 2"/>
                  <a:gd name="T7" fmla="*/ 1 h 2"/>
                  <a:gd name="T8" fmla="*/ 1 w 2"/>
                  <a:gd name="T9" fmla="*/ 1 h 2"/>
                  <a:gd name="T10" fmla="*/ 0 w 2"/>
                  <a:gd name="T11" fmla="*/ 1 h 2"/>
                  <a:gd name="T12" fmla="*/ 1 w 2"/>
                  <a:gd name="T13" fmla="*/ 0 h 2"/>
                  <a:gd name="T14" fmla="*/ 1 w 2"/>
                  <a:gd name="T15" fmla="*/ 0 h 2"/>
                  <a:gd name="T16" fmla="*/ 2 w 2"/>
                  <a:gd name="T17" fmla="*/ 0 h 2"/>
                  <a:gd name="T18" fmla="*/ 2 w 2"/>
                  <a:gd name="T19" fmla="*/ 1 h 2"/>
                  <a:gd name="T20" fmla="*/ 2 w 2"/>
                  <a:gd name="T21" fmla="*/ 1 h 2"/>
                  <a:gd name="T22" fmla="*/ 2 w 2"/>
                  <a:gd name="T23" fmla="*/ 1 h 2"/>
                  <a:gd name="T24" fmla="*/ 2 w 2"/>
                  <a:gd name="T25" fmla="*/ 0 h 2"/>
                  <a:gd name="T26" fmla="*/ 1 w 2"/>
                  <a:gd name="T27" fmla="*/ 0 h 2"/>
                  <a:gd name="T28" fmla="*/ 0 w 2"/>
                  <a:gd name="T29" fmla="*/ 0 h 2"/>
                  <a:gd name="T30" fmla="*/ 0 w 2"/>
                  <a:gd name="T31" fmla="*/ 1 h 2"/>
                  <a:gd name="T32" fmla="*/ 1 w 2"/>
                  <a:gd name="T33" fmla="*/ 1 h 2"/>
                  <a:gd name="T34" fmla="*/ 1 w 2"/>
                  <a:gd name="T35" fmla="*/ 1 h 2"/>
                  <a:gd name="T36" fmla="*/ 2 w 2"/>
                  <a:gd name="T37" fmla="*/ 1 h 2"/>
                  <a:gd name="T38" fmla="*/ 2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1"/>
                    </a:moveTo>
                    <a:cubicBezTo>
                      <a:pt x="2" y="1"/>
                      <a:pt x="2" y="1"/>
                      <a:pt x="2" y="1"/>
                    </a:cubicBezTo>
                    <a:cubicBezTo>
                      <a:pt x="2" y="1"/>
                      <a:pt x="2" y="1"/>
                      <a:pt x="2" y="1"/>
                    </a:cubicBezTo>
                    <a:cubicBezTo>
                      <a:pt x="2" y="1"/>
                      <a:pt x="2" y="1"/>
                      <a:pt x="1" y="1"/>
                    </a:cubicBezTo>
                    <a:cubicBezTo>
                      <a:pt x="1" y="2"/>
                      <a:pt x="1" y="1"/>
                      <a:pt x="1" y="1"/>
                    </a:cubicBezTo>
                    <a:cubicBezTo>
                      <a:pt x="1" y="1"/>
                      <a:pt x="0" y="1"/>
                      <a:pt x="0" y="1"/>
                    </a:cubicBezTo>
                    <a:cubicBezTo>
                      <a:pt x="0" y="1"/>
                      <a:pt x="0" y="1"/>
                      <a:pt x="1" y="0"/>
                    </a:cubicBezTo>
                    <a:cubicBezTo>
                      <a:pt x="1" y="0"/>
                      <a:pt x="1" y="0"/>
                      <a:pt x="1" y="0"/>
                    </a:cubicBezTo>
                    <a:cubicBezTo>
                      <a:pt x="1" y="0"/>
                      <a:pt x="1" y="0"/>
                      <a:pt x="2" y="0"/>
                    </a:cubicBezTo>
                    <a:cubicBezTo>
                      <a:pt x="2" y="0"/>
                      <a:pt x="2" y="0"/>
                      <a:pt x="2" y="1"/>
                    </a:cubicBezTo>
                    <a:cubicBezTo>
                      <a:pt x="2" y="1"/>
                      <a:pt x="2" y="1"/>
                      <a:pt x="2" y="1"/>
                    </a:cubicBezTo>
                    <a:cubicBezTo>
                      <a:pt x="2" y="1"/>
                      <a:pt x="2" y="1"/>
                      <a:pt x="2" y="1"/>
                    </a:cubicBezTo>
                    <a:cubicBezTo>
                      <a:pt x="2" y="0"/>
                      <a:pt x="2" y="0"/>
                      <a:pt x="2" y="0"/>
                    </a:cubicBezTo>
                    <a:cubicBezTo>
                      <a:pt x="1" y="0"/>
                      <a:pt x="1" y="0"/>
                      <a:pt x="1" y="0"/>
                    </a:cubicBezTo>
                    <a:cubicBezTo>
                      <a:pt x="1" y="0"/>
                      <a:pt x="1" y="0"/>
                      <a:pt x="0" y="0"/>
                    </a:cubicBezTo>
                    <a:cubicBezTo>
                      <a:pt x="0" y="1"/>
                      <a:pt x="0" y="1"/>
                      <a:pt x="0" y="1"/>
                    </a:cubicBezTo>
                    <a:cubicBezTo>
                      <a:pt x="0" y="1"/>
                      <a:pt x="1" y="1"/>
                      <a:pt x="1" y="1"/>
                    </a:cubicBezTo>
                    <a:cubicBezTo>
                      <a:pt x="1" y="2"/>
                      <a:pt x="1" y="2"/>
                      <a:pt x="1" y="1"/>
                    </a:cubicBezTo>
                    <a:cubicBezTo>
                      <a:pt x="2" y="1"/>
                      <a:pt x="2" y="1"/>
                      <a:pt x="2" y="1"/>
                    </a:cubicBezTo>
                    <a:cubicBezTo>
                      <a:pt x="2" y="1"/>
                      <a:pt x="2" y="1"/>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14" name="Oval 183"/>
              <p:cNvSpPr>
                <a:spLocks noChangeArrowheads="1"/>
              </p:cNvSpPr>
              <p:nvPr/>
            </p:nvSpPr>
            <p:spPr bwMode="auto">
              <a:xfrm>
                <a:off x="2168" y="992"/>
                <a:ext cx="1" cy="1"/>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15" name="Freeform 184"/>
              <p:cNvSpPr>
                <a:spLocks/>
              </p:cNvSpPr>
              <p:nvPr/>
            </p:nvSpPr>
            <p:spPr bwMode="auto">
              <a:xfrm>
                <a:off x="2168" y="99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16" name="Freeform 185"/>
              <p:cNvSpPr>
                <a:spLocks/>
              </p:cNvSpPr>
              <p:nvPr/>
            </p:nvSpPr>
            <p:spPr bwMode="auto">
              <a:xfrm>
                <a:off x="2094" y="891"/>
                <a:ext cx="76" cy="106"/>
              </a:xfrm>
              <a:custGeom>
                <a:avLst/>
                <a:gdLst>
                  <a:gd name="T0" fmla="*/ 10 w 32"/>
                  <a:gd name="T1" fmla="*/ 0 h 45"/>
                  <a:gd name="T2" fmla="*/ 15 w 32"/>
                  <a:gd name="T3" fmla="*/ 27 h 45"/>
                  <a:gd name="T4" fmla="*/ 11 w 32"/>
                  <a:gd name="T5" fmla="*/ 0 h 45"/>
                  <a:gd name="T6" fmla="*/ 32 w 32"/>
                  <a:gd name="T7" fmla="*/ 45 h 45"/>
                  <a:gd name="T8" fmla="*/ 7 w 32"/>
                  <a:gd name="T9" fmla="*/ 5 h 45"/>
                  <a:gd name="T10" fmla="*/ 10 w 32"/>
                  <a:gd name="T11" fmla="*/ 0 h 45"/>
                </a:gdLst>
                <a:ahLst/>
                <a:cxnLst>
                  <a:cxn ang="0">
                    <a:pos x="T0" y="T1"/>
                  </a:cxn>
                  <a:cxn ang="0">
                    <a:pos x="T2" y="T3"/>
                  </a:cxn>
                  <a:cxn ang="0">
                    <a:pos x="T4" y="T5"/>
                  </a:cxn>
                  <a:cxn ang="0">
                    <a:pos x="T6" y="T7"/>
                  </a:cxn>
                  <a:cxn ang="0">
                    <a:pos x="T8" y="T9"/>
                  </a:cxn>
                  <a:cxn ang="0">
                    <a:pos x="T10" y="T11"/>
                  </a:cxn>
                </a:cxnLst>
                <a:rect l="0" t="0" r="r" b="b"/>
                <a:pathLst>
                  <a:path w="32" h="45">
                    <a:moveTo>
                      <a:pt x="10" y="0"/>
                    </a:moveTo>
                    <a:cubicBezTo>
                      <a:pt x="9" y="11"/>
                      <a:pt x="8" y="19"/>
                      <a:pt x="15" y="27"/>
                    </a:cubicBezTo>
                    <a:cubicBezTo>
                      <a:pt x="10" y="17"/>
                      <a:pt x="12" y="11"/>
                      <a:pt x="11" y="0"/>
                    </a:cubicBezTo>
                    <a:cubicBezTo>
                      <a:pt x="20" y="16"/>
                      <a:pt x="16" y="31"/>
                      <a:pt x="32" y="45"/>
                    </a:cubicBezTo>
                    <a:cubicBezTo>
                      <a:pt x="22" y="43"/>
                      <a:pt x="0" y="27"/>
                      <a:pt x="7" y="5"/>
                    </a:cubicBezTo>
                    <a:cubicBezTo>
                      <a:pt x="8" y="2"/>
                      <a:pt x="10" y="1"/>
                      <a:pt x="1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17" name="Freeform 186"/>
              <p:cNvSpPr>
                <a:spLocks/>
              </p:cNvSpPr>
              <p:nvPr/>
            </p:nvSpPr>
            <p:spPr bwMode="auto">
              <a:xfrm>
                <a:off x="2120" y="886"/>
                <a:ext cx="57" cy="88"/>
              </a:xfrm>
              <a:custGeom>
                <a:avLst/>
                <a:gdLst>
                  <a:gd name="T0" fmla="*/ 1 w 24"/>
                  <a:gd name="T1" fmla="*/ 1 h 37"/>
                  <a:gd name="T2" fmla="*/ 16 w 24"/>
                  <a:gd name="T3" fmla="*/ 17 h 37"/>
                  <a:gd name="T4" fmla="*/ 0 w 24"/>
                  <a:gd name="T5" fmla="*/ 2 h 37"/>
                  <a:gd name="T6" fmla="*/ 19 w 24"/>
                  <a:gd name="T7" fmla="*/ 37 h 37"/>
                  <a:gd name="T8" fmla="*/ 7 w 24"/>
                  <a:gd name="T9" fmla="*/ 1 h 37"/>
                  <a:gd name="T10" fmla="*/ 1 w 24"/>
                  <a:gd name="T11" fmla="*/ 1 h 37"/>
                </a:gdLst>
                <a:ahLst/>
                <a:cxnLst>
                  <a:cxn ang="0">
                    <a:pos x="T0" y="T1"/>
                  </a:cxn>
                  <a:cxn ang="0">
                    <a:pos x="T2" y="T3"/>
                  </a:cxn>
                  <a:cxn ang="0">
                    <a:pos x="T4" y="T5"/>
                  </a:cxn>
                  <a:cxn ang="0">
                    <a:pos x="T6" y="T7"/>
                  </a:cxn>
                  <a:cxn ang="0">
                    <a:pos x="T8" y="T9"/>
                  </a:cxn>
                  <a:cxn ang="0">
                    <a:pos x="T10" y="T11"/>
                  </a:cxn>
                </a:cxnLst>
                <a:rect l="0" t="0" r="r" b="b"/>
                <a:pathLst>
                  <a:path w="24" h="37">
                    <a:moveTo>
                      <a:pt x="1" y="1"/>
                    </a:moveTo>
                    <a:cubicBezTo>
                      <a:pt x="9" y="5"/>
                      <a:pt x="15" y="9"/>
                      <a:pt x="16" y="17"/>
                    </a:cubicBezTo>
                    <a:cubicBezTo>
                      <a:pt x="13" y="9"/>
                      <a:pt x="7" y="7"/>
                      <a:pt x="0" y="2"/>
                    </a:cubicBezTo>
                    <a:cubicBezTo>
                      <a:pt x="8" y="20"/>
                      <a:pt x="19" y="23"/>
                      <a:pt x="19" y="37"/>
                    </a:cubicBezTo>
                    <a:cubicBezTo>
                      <a:pt x="22" y="25"/>
                      <a:pt x="24" y="5"/>
                      <a:pt x="7" y="1"/>
                    </a:cubicBezTo>
                    <a:cubicBezTo>
                      <a:pt x="4" y="0"/>
                      <a:pt x="2"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18" name="Freeform 187"/>
              <p:cNvSpPr>
                <a:spLocks/>
              </p:cNvSpPr>
              <p:nvPr/>
            </p:nvSpPr>
            <p:spPr bwMode="auto">
              <a:xfrm>
                <a:off x="2144" y="943"/>
                <a:ext cx="90" cy="64"/>
              </a:xfrm>
              <a:custGeom>
                <a:avLst/>
                <a:gdLst>
                  <a:gd name="T0" fmla="*/ 37 w 38"/>
                  <a:gd name="T1" fmla="*/ 12 h 27"/>
                  <a:gd name="T2" fmla="*/ 35 w 38"/>
                  <a:gd name="T3" fmla="*/ 18 h 27"/>
                  <a:gd name="T4" fmla="*/ 31 w 38"/>
                  <a:gd name="T5" fmla="*/ 22 h 27"/>
                  <a:gd name="T6" fmla="*/ 3 w 38"/>
                  <a:gd name="T7" fmla="*/ 8 h 27"/>
                  <a:gd name="T8" fmla="*/ 0 w 38"/>
                  <a:gd name="T9" fmla="*/ 1 h 27"/>
                  <a:gd name="T10" fmla="*/ 0 w 38"/>
                  <a:gd name="T11" fmla="*/ 0 h 27"/>
                  <a:gd name="T12" fmla="*/ 10 w 38"/>
                  <a:gd name="T13" fmla="*/ 17 h 27"/>
                  <a:gd name="T14" fmla="*/ 25 w 38"/>
                  <a:gd name="T15" fmla="*/ 23 h 27"/>
                  <a:gd name="T16" fmla="*/ 32 w 38"/>
                  <a:gd name="T17" fmla="*/ 21 h 27"/>
                  <a:gd name="T18" fmla="*/ 37 w 38"/>
                  <a:gd name="T19" fmla="*/ 15 h 27"/>
                  <a:gd name="T20" fmla="*/ 36 w 38"/>
                  <a:gd name="T21" fmla="*/ 12 h 27"/>
                  <a:gd name="T22" fmla="*/ 34 w 38"/>
                  <a:gd name="T23" fmla="*/ 10 h 27"/>
                  <a:gd name="T24" fmla="*/ 31 w 38"/>
                  <a:gd name="T25" fmla="*/ 11 h 27"/>
                  <a:gd name="T26" fmla="*/ 30 w 38"/>
                  <a:gd name="T27" fmla="*/ 12 h 27"/>
                  <a:gd name="T28" fmla="*/ 30 w 38"/>
                  <a:gd name="T29" fmla="*/ 12 h 27"/>
                  <a:gd name="T30" fmla="*/ 31 w 38"/>
                  <a:gd name="T31" fmla="*/ 11 h 27"/>
                  <a:gd name="T32" fmla="*/ 34 w 38"/>
                  <a:gd name="T33" fmla="*/ 10 h 27"/>
                  <a:gd name="T34" fmla="*/ 37 w 38"/>
                  <a:gd name="T35"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7">
                    <a:moveTo>
                      <a:pt x="37" y="12"/>
                    </a:moveTo>
                    <a:cubicBezTo>
                      <a:pt x="38" y="14"/>
                      <a:pt x="37" y="17"/>
                      <a:pt x="35" y="18"/>
                    </a:cubicBezTo>
                    <a:cubicBezTo>
                      <a:pt x="34" y="20"/>
                      <a:pt x="33" y="21"/>
                      <a:pt x="31" y="22"/>
                    </a:cubicBezTo>
                    <a:cubicBezTo>
                      <a:pt x="21" y="27"/>
                      <a:pt x="9" y="20"/>
                      <a:pt x="3" y="8"/>
                    </a:cubicBezTo>
                    <a:cubicBezTo>
                      <a:pt x="2" y="6"/>
                      <a:pt x="1" y="4"/>
                      <a:pt x="0" y="1"/>
                    </a:cubicBezTo>
                    <a:cubicBezTo>
                      <a:pt x="0" y="1"/>
                      <a:pt x="0" y="1"/>
                      <a:pt x="0" y="0"/>
                    </a:cubicBezTo>
                    <a:cubicBezTo>
                      <a:pt x="2" y="7"/>
                      <a:pt x="5" y="13"/>
                      <a:pt x="10" y="17"/>
                    </a:cubicBezTo>
                    <a:cubicBezTo>
                      <a:pt x="14" y="21"/>
                      <a:pt x="19" y="23"/>
                      <a:pt x="25" y="23"/>
                    </a:cubicBezTo>
                    <a:cubicBezTo>
                      <a:pt x="27" y="23"/>
                      <a:pt x="30" y="22"/>
                      <a:pt x="32" y="21"/>
                    </a:cubicBezTo>
                    <a:cubicBezTo>
                      <a:pt x="34" y="20"/>
                      <a:pt x="36" y="18"/>
                      <a:pt x="37" y="15"/>
                    </a:cubicBezTo>
                    <a:cubicBezTo>
                      <a:pt x="37" y="14"/>
                      <a:pt x="37" y="13"/>
                      <a:pt x="36" y="12"/>
                    </a:cubicBezTo>
                    <a:cubicBezTo>
                      <a:pt x="36" y="11"/>
                      <a:pt x="35" y="10"/>
                      <a:pt x="34" y="10"/>
                    </a:cubicBezTo>
                    <a:cubicBezTo>
                      <a:pt x="33" y="10"/>
                      <a:pt x="32" y="11"/>
                      <a:pt x="31" y="11"/>
                    </a:cubicBezTo>
                    <a:cubicBezTo>
                      <a:pt x="31" y="11"/>
                      <a:pt x="31" y="11"/>
                      <a:pt x="30" y="12"/>
                    </a:cubicBezTo>
                    <a:cubicBezTo>
                      <a:pt x="30" y="12"/>
                      <a:pt x="30" y="12"/>
                      <a:pt x="30" y="12"/>
                    </a:cubicBezTo>
                    <a:cubicBezTo>
                      <a:pt x="31" y="11"/>
                      <a:pt x="31" y="11"/>
                      <a:pt x="31" y="11"/>
                    </a:cubicBezTo>
                    <a:cubicBezTo>
                      <a:pt x="32" y="10"/>
                      <a:pt x="33" y="10"/>
                      <a:pt x="34" y="10"/>
                    </a:cubicBezTo>
                    <a:cubicBezTo>
                      <a:pt x="35" y="10"/>
                      <a:pt x="36" y="11"/>
                      <a:pt x="37"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19" name="Freeform 188"/>
              <p:cNvSpPr>
                <a:spLocks/>
              </p:cNvSpPr>
              <p:nvPr/>
            </p:nvSpPr>
            <p:spPr bwMode="auto">
              <a:xfrm>
                <a:off x="2170" y="985"/>
                <a:ext cx="7" cy="7"/>
              </a:xfrm>
              <a:custGeom>
                <a:avLst/>
                <a:gdLst>
                  <a:gd name="T0" fmla="*/ 2 w 3"/>
                  <a:gd name="T1" fmla="*/ 3 h 3"/>
                  <a:gd name="T2" fmla="*/ 0 w 3"/>
                  <a:gd name="T3" fmla="*/ 2 h 3"/>
                  <a:gd name="T4" fmla="*/ 2 w 3"/>
                  <a:gd name="T5" fmla="*/ 0 h 3"/>
                  <a:gd name="T6" fmla="*/ 3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1" y="3"/>
                      <a:pt x="0" y="3"/>
                      <a:pt x="0" y="2"/>
                    </a:cubicBezTo>
                    <a:cubicBezTo>
                      <a:pt x="0" y="1"/>
                      <a:pt x="1" y="0"/>
                      <a:pt x="2" y="0"/>
                    </a:cubicBezTo>
                    <a:cubicBezTo>
                      <a:pt x="3" y="0"/>
                      <a:pt x="3" y="1"/>
                      <a:pt x="3" y="2"/>
                    </a:cubicBezTo>
                    <a:cubicBezTo>
                      <a:pt x="3" y="2"/>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20" name="Freeform 189"/>
              <p:cNvSpPr>
                <a:spLocks/>
              </p:cNvSpPr>
              <p:nvPr/>
            </p:nvSpPr>
            <p:spPr bwMode="auto">
              <a:xfrm>
                <a:off x="2170" y="985"/>
                <a:ext cx="7" cy="7"/>
              </a:xfrm>
              <a:custGeom>
                <a:avLst/>
                <a:gdLst>
                  <a:gd name="T0" fmla="*/ 2 w 3"/>
                  <a:gd name="T1" fmla="*/ 3 h 3"/>
                  <a:gd name="T2" fmla="*/ 2 w 3"/>
                  <a:gd name="T3" fmla="*/ 3 h 3"/>
                  <a:gd name="T4" fmla="*/ 1 w 3"/>
                  <a:gd name="T5" fmla="*/ 3 h 3"/>
                  <a:gd name="T6" fmla="*/ 0 w 3"/>
                  <a:gd name="T7" fmla="*/ 2 h 3"/>
                  <a:gd name="T8" fmla="*/ 1 w 3"/>
                  <a:gd name="T9" fmla="*/ 1 h 3"/>
                  <a:gd name="T10" fmla="*/ 2 w 3"/>
                  <a:gd name="T11" fmla="*/ 0 h 3"/>
                  <a:gd name="T12" fmla="*/ 3 w 3"/>
                  <a:gd name="T13" fmla="*/ 1 h 3"/>
                  <a:gd name="T14" fmla="*/ 3 w 3"/>
                  <a:gd name="T15" fmla="*/ 2 h 3"/>
                  <a:gd name="T16" fmla="*/ 3 w 3"/>
                  <a:gd name="T17" fmla="*/ 3 h 3"/>
                  <a:gd name="T18" fmla="*/ 2 w 3"/>
                  <a:gd name="T19" fmla="*/ 3 h 3"/>
                  <a:gd name="T20" fmla="*/ 2 w 3"/>
                  <a:gd name="T21" fmla="*/ 3 h 3"/>
                  <a:gd name="T22" fmla="*/ 2 w 3"/>
                  <a:gd name="T23" fmla="*/ 3 h 3"/>
                  <a:gd name="T24" fmla="*/ 3 w 3"/>
                  <a:gd name="T25" fmla="*/ 3 h 3"/>
                  <a:gd name="T26" fmla="*/ 3 w 3"/>
                  <a:gd name="T27" fmla="*/ 2 h 3"/>
                  <a:gd name="T28" fmla="*/ 3 w 3"/>
                  <a:gd name="T29" fmla="*/ 1 h 3"/>
                  <a:gd name="T30" fmla="*/ 2 w 3"/>
                  <a:gd name="T31" fmla="*/ 0 h 3"/>
                  <a:gd name="T32" fmla="*/ 1 w 3"/>
                  <a:gd name="T33" fmla="*/ 1 h 3"/>
                  <a:gd name="T34" fmla="*/ 0 w 3"/>
                  <a:gd name="T35" fmla="*/ 2 h 3"/>
                  <a:gd name="T36" fmla="*/ 1 w 3"/>
                  <a:gd name="T37" fmla="*/ 3 h 3"/>
                  <a:gd name="T38" fmla="*/ 2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2" y="3"/>
                    </a:moveTo>
                    <a:cubicBezTo>
                      <a:pt x="2" y="3"/>
                      <a:pt x="2" y="3"/>
                      <a:pt x="2" y="3"/>
                    </a:cubicBezTo>
                    <a:cubicBezTo>
                      <a:pt x="1" y="3"/>
                      <a:pt x="1" y="3"/>
                      <a:pt x="1" y="3"/>
                    </a:cubicBezTo>
                    <a:cubicBezTo>
                      <a:pt x="0" y="3"/>
                      <a:pt x="0" y="2"/>
                      <a:pt x="0" y="2"/>
                    </a:cubicBezTo>
                    <a:cubicBezTo>
                      <a:pt x="0" y="2"/>
                      <a:pt x="0" y="1"/>
                      <a:pt x="1" y="1"/>
                    </a:cubicBezTo>
                    <a:cubicBezTo>
                      <a:pt x="1" y="1"/>
                      <a:pt x="1" y="0"/>
                      <a:pt x="2" y="0"/>
                    </a:cubicBezTo>
                    <a:cubicBezTo>
                      <a:pt x="2" y="0"/>
                      <a:pt x="3" y="0"/>
                      <a:pt x="3" y="1"/>
                    </a:cubicBezTo>
                    <a:cubicBezTo>
                      <a:pt x="3" y="1"/>
                      <a:pt x="3" y="1"/>
                      <a:pt x="3" y="2"/>
                    </a:cubicBezTo>
                    <a:cubicBezTo>
                      <a:pt x="3" y="2"/>
                      <a:pt x="3" y="2"/>
                      <a:pt x="3" y="3"/>
                    </a:cubicBezTo>
                    <a:cubicBezTo>
                      <a:pt x="2" y="3"/>
                      <a:pt x="2" y="3"/>
                      <a:pt x="2" y="3"/>
                    </a:cubicBezTo>
                    <a:cubicBezTo>
                      <a:pt x="2" y="3"/>
                      <a:pt x="2" y="3"/>
                      <a:pt x="2" y="3"/>
                    </a:cubicBezTo>
                    <a:cubicBezTo>
                      <a:pt x="2" y="3"/>
                      <a:pt x="2" y="3"/>
                      <a:pt x="2" y="3"/>
                    </a:cubicBezTo>
                    <a:cubicBezTo>
                      <a:pt x="2" y="3"/>
                      <a:pt x="2" y="3"/>
                      <a:pt x="3" y="3"/>
                    </a:cubicBezTo>
                    <a:cubicBezTo>
                      <a:pt x="3" y="2"/>
                      <a:pt x="3" y="2"/>
                      <a:pt x="3" y="2"/>
                    </a:cubicBezTo>
                    <a:cubicBezTo>
                      <a:pt x="3" y="1"/>
                      <a:pt x="3" y="1"/>
                      <a:pt x="3" y="1"/>
                    </a:cubicBezTo>
                    <a:cubicBezTo>
                      <a:pt x="3" y="0"/>
                      <a:pt x="2" y="0"/>
                      <a:pt x="2" y="0"/>
                    </a:cubicBezTo>
                    <a:cubicBezTo>
                      <a:pt x="1" y="0"/>
                      <a:pt x="1" y="1"/>
                      <a:pt x="1" y="1"/>
                    </a:cubicBezTo>
                    <a:cubicBezTo>
                      <a:pt x="0" y="1"/>
                      <a:pt x="0" y="2"/>
                      <a:pt x="0" y="2"/>
                    </a:cubicBezTo>
                    <a:cubicBezTo>
                      <a:pt x="0" y="2"/>
                      <a:pt x="0" y="3"/>
                      <a:pt x="1" y="3"/>
                    </a:cubicBezTo>
                    <a:cubicBezTo>
                      <a:pt x="1" y="3"/>
                      <a:pt x="1"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21" name="Freeform 190"/>
              <p:cNvSpPr>
                <a:spLocks/>
              </p:cNvSpPr>
              <p:nvPr/>
            </p:nvSpPr>
            <p:spPr bwMode="auto">
              <a:xfrm>
                <a:off x="2179" y="990"/>
                <a:ext cx="7" cy="7"/>
              </a:xfrm>
              <a:custGeom>
                <a:avLst/>
                <a:gdLst>
                  <a:gd name="T0" fmla="*/ 1 w 3"/>
                  <a:gd name="T1" fmla="*/ 3 h 3"/>
                  <a:gd name="T2" fmla="*/ 0 w 3"/>
                  <a:gd name="T3" fmla="*/ 2 h 3"/>
                  <a:gd name="T4" fmla="*/ 2 w 3"/>
                  <a:gd name="T5" fmla="*/ 0 h 3"/>
                  <a:gd name="T6" fmla="*/ 3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3"/>
                      <a:pt x="0" y="2"/>
                    </a:cubicBezTo>
                    <a:cubicBezTo>
                      <a:pt x="0" y="1"/>
                      <a:pt x="1" y="0"/>
                      <a:pt x="2" y="0"/>
                    </a:cubicBezTo>
                    <a:cubicBezTo>
                      <a:pt x="2" y="0"/>
                      <a:pt x="3" y="1"/>
                      <a:pt x="3" y="2"/>
                    </a:cubicBezTo>
                    <a:cubicBezTo>
                      <a:pt x="3"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22" name="Freeform 191"/>
              <p:cNvSpPr>
                <a:spLocks/>
              </p:cNvSpPr>
              <p:nvPr/>
            </p:nvSpPr>
            <p:spPr bwMode="auto">
              <a:xfrm>
                <a:off x="2179" y="990"/>
                <a:ext cx="7" cy="7"/>
              </a:xfrm>
              <a:custGeom>
                <a:avLst/>
                <a:gdLst>
                  <a:gd name="T0" fmla="*/ 1 w 3"/>
                  <a:gd name="T1" fmla="*/ 3 h 3"/>
                  <a:gd name="T2" fmla="*/ 1 w 3"/>
                  <a:gd name="T3" fmla="*/ 3 h 3"/>
                  <a:gd name="T4" fmla="*/ 0 w 3"/>
                  <a:gd name="T5" fmla="*/ 3 h 3"/>
                  <a:gd name="T6" fmla="*/ 0 w 3"/>
                  <a:gd name="T7" fmla="*/ 2 h 3"/>
                  <a:gd name="T8" fmla="*/ 1 w 3"/>
                  <a:gd name="T9" fmla="*/ 1 h 3"/>
                  <a:gd name="T10" fmla="*/ 2 w 3"/>
                  <a:gd name="T11" fmla="*/ 0 h 3"/>
                  <a:gd name="T12" fmla="*/ 3 w 3"/>
                  <a:gd name="T13" fmla="*/ 1 h 3"/>
                  <a:gd name="T14" fmla="*/ 3 w 3"/>
                  <a:gd name="T15" fmla="*/ 2 h 3"/>
                  <a:gd name="T16" fmla="*/ 2 w 3"/>
                  <a:gd name="T17" fmla="*/ 3 h 3"/>
                  <a:gd name="T18" fmla="*/ 1 w 3"/>
                  <a:gd name="T19" fmla="*/ 3 h 3"/>
                  <a:gd name="T20" fmla="*/ 1 w 3"/>
                  <a:gd name="T21" fmla="*/ 3 h 3"/>
                  <a:gd name="T22" fmla="*/ 1 w 3"/>
                  <a:gd name="T23" fmla="*/ 3 h 3"/>
                  <a:gd name="T24" fmla="*/ 2 w 3"/>
                  <a:gd name="T25" fmla="*/ 3 h 3"/>
                  <a:gd name="T26" fmla="*/ 3 w 3"/>
                  <a:gd name="T27" fmla="*/ 2 h 3"/>
                  <a:gd name="T28" fmla="*/ 3 w 3"/>
                  <a:gd name="T29" fmla="*/ 1 h 3"/>
                  <a:gd name="T30" fmla="*/ 2 w 3"/>
                  <a:gd name="T31" fmla="*/ 0 h 3"/>
                  <a:gd name="T32" fmla="*/ 1 w 3"/>
                  <a:gd name="T33" fmla="*/ 1 h 3"/>
                  <a:gd name="T34" fmla="*/ 0 w 3"/>
                  <a:gd name="T35" fmla="*/ 2 h 3"/>
                  <a:gd name="T36" fmla="*/ 0 w 3"/>
                  <a:gd name="T37" fmla="*/ 3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3"/>
                      <a:pt x="0" y="3"/>
                    </a:cubicBezTo>
                    <a:cubicBezTo>
                      <a:pt x="0" y="3"/>
                      <a:pt x="0" y="2"/>
                      <a:pt x="0" y="2"/>
                    </a:cubicBezTo>
                    <a:cubicBezTo>
                      <a:pt x="0" y="2"/>
                      <a:pt x="0" y="1"/>
                      <a:pt x="1" y="1"/>
                    </a:cubicBezTo>
                    <a:cubicBezTo>
                      <a:pt x="1" y="1"/>
                      <a:pt x="1" y="0"/>
                      <a:pt x="2" y="0"/>
                    </a:cubicBezTo>
                    <a:cubicBezTo>
                      <a:pt x="2" y="0"/>
                      <a:pt x="2" y="0"/>
                      <a:pt x="3" y="1"/>
                    </a:cubicBezTo>
                    <a:cubicBezTo>
                      <a:pt x="3" y="1"/>
                      <a:pt x="3" y="1"/>
                      <a:pt x="3" y="2"/>
                    </a:cubicBezTo>
                    <a:cubicBezTo>
                      <a:pt x="3" y="2"/>
                      <a:pt x="3" y="2"/>
                      <a:pt x="2" y="3"/>
                    </a:cubicBezTo>
                    <a:cubicBezTo>
                      <a:pt x="2" y="3"/>
                      <a:pt x="2" y="3"/>
                      <a:pt x="1" y="3"/>
                    </a:cubicBezTo>
                    <a:cubicBezTo>
                      <a:pt x="1" y="3"/>
                      <a:pt x="1" y="3"/>
                      <a:pt x="1" y="3"/>
                    </a:cubicBezTo>
                    <a:cubicBezTo>
                      <a:pt x="1" y="3"/>
                      <a:pt x="1" y="3"/>
                      <a:pt x="1" y="3"/>
                    </a:cubicBezTo>
                    <a:cubicBezTo>
                      <a:pt x="2" y="3"/>
                      <a:pt x="2" y="3"/>
                      <a:pt x="2" y="3"/>
                    </a:cubicBezTo>
                    <a:cubicBezTo>
                      <a:pt x="3" y="2"/>
                      <a:pt x="3" y="2"/>
                      <a:pt x="3" y="2"/>
                    </a:cubicBezTo>
                    <a:cubicBezTo>
                      <a:pt x="3" y="1"/>
                      <a:pt x="3" y="1"/>
                      <a:pt x="3" y="1"/>
                    </a:cubicBezTo>
                    <a:cubicBezTo>
                      <a:pt x="2" y="0"/>
                      <a:pt x="2" y="0"/>
                      <a:pt x="2" y="0"/>
                    </a:cubicBezTo>
                    <a:cubicBezTo>
                      <a:pt x="1" y="0"/>
                      <a:pt x="1" y="1"/>
                      <a:pt x="1" y="1"/>
                    </a:cubicBezTo>
                    <a:cubicBezTo>
                      <a:pt x="0" y="1"/>
                      <a:pt x="0" y="2"/>
                      <a:pt x="0" y="2"/>
                    </a:cubicBezTo>
                    <a:cubicBezTo>
                      <a:pt x="0" y="3"/>
                      <a:pt x="0" y="3"/>
                      <a:pt x="0" y="3"/>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23" name="Freeform 192"/>
              <p:cNvSpPr>
                <a:spLocks/>
              </p:cNvSpPr>
              <p:nvPr/>
            </p:nvSpPr>
            <p:spPr bwMode="auto">
              <a:xfrm>
                <a:off x="2198" y="995"/>
                <a:ext cx="5" cy="7"/>
              </a:xfrm>
              <a:custGeom>
                <a:avLst/>
                <a:gdLst>
                  <a:gd name="T0" fmla="*/ 1 w 2"/>
                  <a:gd name="T1" fmla="*/ 3 h 3"/>
                  <a:gd name="T2" fmla="*/ 0 w 2"/>
                  <a:gd name="T3" fmla="*/ 2 h 3"/>
                  <a:gd name="T4" fmla="*/ 1 w 2"/>
                  <a:gd name="T5" fmla="*/ 0 h 3"/>
                  <a:gd name="T6" fmla="*/ 2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2"/>
                    </a:cubicBezTo>
                    <a:cubicBezTo>
                      <a:pt x="0" y="1"/>
                      <a:pt x="0" y="0"/>
                      <a:pt x="1" y="0"/>
                    </a:cubicBezTo>
                    <a:cubicBezTo>
                      <a:pt x="2" y="0"/>
                      <a:pt x="2" y="1"/>
                      <a:pt x="2" y="1"/>
                    </a:cubicBezTo>
                    <a:cubicBezTo>
                      <a:pt x="2" y="2"/>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24" name="Freeform 193"/>
              <p:cNvSpPr>
                <a:spLocks/>
              </p:cNvSpPr>
              <p:nvPr/>
            </p:nvSpPr>
            <p:spPr bwMode="auto">
              <a:xfrm>
                <a:off x="2198" y="995"/>
                <a:ext cx="5" cy="7"/>
              </a:xfrm>
              <a:custGeom>
                <a:avLst/>
                <a:gdLst>
                  <a:gd name="T0" fmla="*/ 1 w 2"/>
                  <a:gd name="T1" fmla="*/ 3 h 3"/>
                  <a:gd name="T2" fmla="*/ 1 w 2"/>
                  <a:gd name="T3" fmla="*/ 3 h 3"/>
                  <a:gd name="T4" fmla="*/ 0 w 2"/>
                  <a:gd name="T5" fmla="*/ 2 h 3"/>
                  <a:gd name="T6" fmla="*/ 0 w 2"/>
                  <a:gd name="T7" fmla="*/ 2 h 3"/>
                  <a:gd name="T8" fmla="*/ 0 w 2"/>
                  <a:gd name="T9" fmla="*/ 1 h 3"/>
                  <a:gd name="T10" fmla="*/ 1 w 2"/>
                  <a:gd name="T11" fmla="*/ 0 h 3"/>
                  <a:gd name="T12" fmla="*/ 2 w 2"/>
                  <a:gd name="T13" fmla="*/ 1 h 3"/>
                  <a:gd name="T14" fmla="*/ 2 w 2"/>
                  <a:gd name="T15" fmla="*/ 1 h 3"/>
                  <a:gd name="T16" fmla="*/ 2 w 2"/>
                  <a:gd name="T17" fmla="*/ 2 h 3"/>
                  <a:gd name="T18" fmla="*/ 1 w 2"/>
                  <a:gd name="T19" fmla="*/ 3 h 3"/>
                  <a:gd name="T20" fmla="*/ 1 w 2"/>
                  <a:gd name="T21" fmla="*/ 3 h 3"/>
                  <a:gd name="T22" fmla="*/ 1 w 2"/>
                  <a:gd name="T23" fmla="*/ 3 h 3"/>
                  <a:gd name="T24" fmla="*/ 2 w 2"/>
                  <a:gd name="T25" fmla="*/ 2 h 3"/>
                  <a:gd name="T26" fmla="*/ 2 w 2"/>
                  <a:gd name="T27" fmla="*/ 1 h 3"/>
                  <a:gd name="T28" fmla="*/ 2 w 2"/>
                  <a:gd name="T29" fmla="*/ 1 h 3"/>
                  <a:gd name="T30" fmla="*/ 1 w 2"/>
                  <a:gd name="T31" fmla="*/ 0 h 3"/>
                  <a:gd name="T32" fmla="*/ 0 w 2"/>
                  <a:gd name="T33" fmla="*/ 1 h 3"/>
                  <a:gd name="T34" fmla="*/ 0 w 2"/>
                  <a:gd name="T35" fmla="*/ 2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0" y="3"/>
                      <a:pt x="0" y="3"/>
                      <a:pt x="0" y="2"/>
                    </a:cubicBezTo>
                    <a:cubicBezTo>
                      <a:pt x="0" y="2"/>
                      <a:pt x="0" y="2"/>
                      <a:pt x="0" y="2"/>
                    </a:cubicBezTo>
                    <a:cubicBezTo>
                      <a:pt x="0" y="1"/>
                      <a:pt x="0" y="1"/>
                      <a:pt x="0" y="1"/>
                    </a:cubicBezTo>
                    <a:cubicBezTo>
                      <a:pt x="0" y="1"/>
                      <a:pt x="1" y="0"/>
                      <a:pt x="1" y="0"/>
                    </a:cubicBezTo>
                    <a:cubicBezTo>
                      <a:pt x="1" y="0"/>
                      <a:pt x="1" y="0"/>
                      <a:pt x="2" y="1"/>
                    </a:cubicBezTo>
                    <a:cubicBezTo>
                      <a:pt x="2" y="1"/>
                      <a:pt x="2" y="1"/>
                      <a:pt x="2" y="1"/>
                    </a:cubicBezTo>
                    <a:cubicBezTo>
                      <a:pt x="2" y="2"/>
                      <a:pt x="2" y="2"/>
                      <a:pt x="2" y="2"/>
                    </a:cubicBezTo>
                    <a:cubicBezTo>
                      <a:pt x="1" y="2"/>
                      <a:pt x="1" y="3"/>
                      <a:pt x="1" y="3"/>
                    </a:cubicBezTo>
                    <a:cubicBezTo>
                      <a:pt x="1" y="3"/>
                      <a:pt x="1" y="3"/>
                      <a:pt x="1" y="3"/>
                    </a:cubicBezTo>
                    <a:cubicBezTo>
                      <a:pt x="1" y="3"/>
                      <a:pt x="1" y="3"/>
                      <a:pt x="1" y="3"/>
                    </a:cubicBezTo>
                    <a:cubicBezTo>
                      <a:pt x="1" y="3"/>
                      <a:pt x="1" y="2"/>
                      <a:pt x="2" y="2"/>
                    </a:cubicBezTo>
                    <a:cubicBezTo>
                      <a:pt x="2" y="2"/>
                      <a:pt x="2" y="2"/>
                      <a:pt x="2" y="1"/>
                    </a:cubicBezTo>
                    <a:cubicBezTo>
                      <a:pt x="2" y="1"/>
                      <a:pt x="2" y="1"/>
                      <a:pt x="2" y="1"/>
                    </a:cubicBezTo>
                    <a:cubicBezTo>
                      <a:pt x="1" y="0"/>
                      <a:pt x="1" y="0"/>
                      <a:pt x="1" y="0"/>
                    </a:cubicBezTo>
                    <a:cubicBezTo>
                      <a:pt x="1" y="0"/>
                      <a:pt x="0" y="1"/>
                      <a:pt x="0" y="1"/>
                    </a:cubicBezTo>
                    <a:cubicBezTo>
                      <a:pt x="0" y="1"/>
                      <a:pt x="0" y="1"/>
                      <a:pt x="0" y="2"/>
                    </a:cubicBezTo>
                    <a:cubicBezTo>
                      <a:pt x="0" y="2"/>
                      <a:pt x="0" y="2"/>
                      <a:pt x="0" y="2"/>
                    </a:cubicBezTo>
                    <a:cubicBezTo>
                      <a:pt x="0" y="3"/>
                      <a:pt x="0"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25" name="Freeform 194"/>
              <p:cNvSpPr>
                <a:spLocks/>
              </p:cNvSpPr>
              <p:nvPr/>
            </p:nvSpPr>
            <p:spPr bwMode="auto">
              <a:xfrm>
                <a:off x="2189" y="995"/>
                <a:ext cx="7" cy="7"/>
              </a:xfrm>
              <a:custGeom>
                <a:avLst/>
                <a:gdLst>
                  <a:gd name="T0" fmla="*/ 1 w 3"/>
                  <a:gd name="T1" fmla="*/ 2 h 3"/>
                  <a:gd name="T2" fmla="*/ 0 w 3"/>
                  <a:gd name="T3" fmla="*/ 1 h 3"/>
                  <a:gd name="T4" fmla="*/ 1 w 3"/>
                  <a:gd name="T5" fmla="*/ 0 h 3"/>
                  <a:gd name="T6" fmla="*/ 2 w 3"/>
                  <a:gd name="T7" fmla="*/ 1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3"/>
                      <a:pt x="0" y="2"/>
                      <a:pt x="0" y="1"/>
                    </a:cubicBezTo>
                    <a:cubicBezTo>
                      <a:pt x="0" y="1"/>
                      <a:pt x="1" y="0"/>
                      <a:pt x="1" y="0"/>
                    </a:cubicBezTo>
                    <a:cubicBezTo>
                      <a:pt x="2" y="0"/>
                      <a:pt x="3" y="0"/>
                      <a:pt x="2" y="1"/>
                    </a:cubicBezTo>
                    <a:cubicBezTo>
                      <a:pt x="2" y="2"/>
                      <a:pt x="2"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26" name="Freeform 195"/>
              <p:cNvSpPr>
                <a:spLocks/>
              </p:cNvSpPr>
              <p:nvPr/>
            </p:nvSpPr>
            <p:spPr bwMode="auto">
              <a:xfrm>
                <a:off x="2189" y="995"/>
                <a:ext cx="5" cy="5"/>
              </a:xfrm>
              <a:custGeom>
                <a:avLst/>
                <a:gdLst>
                  <a:gd name="T0" fmla="*/ 1 w 2"/>
                  <a:gd name="T1" fmla="*/ 2 h 2"/>
                  <a:gd name="T2" fmla="*/ 1 w 2"/>
                  <a:gd name="T3" fmla="*/ 2 h 2"/>
                  <a:gd name="T4" fmla="*/ 0 w 2"/>
                  <a:gd name="T5" fmla="*/ 2 h 2"/>
                  <a:gd name="T6" fmla="*/ 0 w 2"/>
                  <a:gd name="T7" fmla="*/ 1 h 2"/>
                  <a:gd name="T8" fmla="*/ 0 w 2"/>
                  <a:gd name="T9" fmla="*/ 0 h 2"/>
                  <a:gd name="T10" fmla="*/ 1 w 2"/>
                  <a:gd name="T11" fmla="*/ 0 h 2"/>
                  <a:gd name="T12" fmla="*/ 2 w 2"/>
                  <a:gd name="T13" fmla="*/ 0 h 2"/>
                  <a:gd name="T14" fmla="*/ 2 w 2"/>
                  <a:gd name="T15" fmla="*/ 1 h 2"/>
                  <a:gd name="T16" fmla="*/ 2 w 2"/>
                  <a:gd name="T17" fmla="*/ 2 h 2"/>
                  <a:gd name="T18" fmla="*/ 1 w 2"/>
                  <a:gd name="T19" fmla="*/ 2 h 2"/>
                  <a:gd name="T20" fmla="*/ 1 w 2"/>
                  <a:gd name="T21" fmla="*/ 2 h 2"/>
                  <a:gd name="T22" fmla="*/ 1 w 2"/>
                  <a:gd name="T23" fmla="*/ 2 h 2"/>
                  <a:gd name="T24" fmla="*/ 2 w 2"/>
                  <a:gd name="T25" fmla="*/ 2 h 2"/>
                  <a:gd name="T26" fmla="*/ 2 w 2"/>
                  <a:gd name="T27" fmla="*/ 1 h 2"/>
                  <a:gd name="T28" fmla="*/ 2 w 2"/>
                  <a:gd name="T29" fmla="*/ 0 h 2"/>
                  <a:gd name="T30" fmla="*/ 1 w 2"/>
                  <a:gd name="T31" fmla="*/ 0 h 2"/>
                  <a:gd name="T32" fmla="*/ 0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0" y="2"/>
                      <a:pt x="0" y="2"/>
                    </a:cubicBezTo>
                    <a:cubicBezTo>
                      <a:pt x="0" y="2"/>
                      <a:pt x="0" y="2"/>
                      <a:pt x="0" y="1"/>
                    </a:cubicBezTo>
                    <a:cubicBezTo>
                      <a:pt x="0" y="1"/>
                      <a:pt x="0" y="1"/>
                      <a:pt x="0" y="0"/>
                    </a:cubicBezTo>
                    <a:cubicBezTo>
                      <a:pt x="1" y="0"/>
                      <a:pt x="1" y="0"/>
                      <a:pt x="1" y="0"/>
                    </a:cubicBezTo>
                    <a:cubicBezTo>
                      <a:pt x="2" y="0"/>
                      <a:pt x="2" y="0"/>
                      <a:pt x="2" y="0"/>
                    </a:cubicBezTo>
                    <a:cubicBezTo>
                      <a:pt x="2" y="0"/>
                      <a:pt x="2" y="1"/>
                      <a:pt x="2" y="1"/>
                    </a:cubicBezTo>
                    <a:cubicBezTo>
                      <a:pt x="2" y="1"/>
                      <a:pt x="2" y="2"/>
                      <a:pt x="2" y="2"/>
                    </a:cubicBezTo>
                    <a:cubicBezTo>
                      <a:pt x="2" y="2"/>
                      <a:pt x="1" y="2"/>
                      <a:pt x="1" y="2"/>
                    </a:cubicBezTo>
                    <a:cubicBezTo>
                      <a:pt x="1" y="2"/>
                      <a:pt x="1" y="2"/>
                      <a:pt x="1" y="2"/>
                    </a:cubicBezTo>
                    <a:cubicBezTo>
                      <a:pt x="1" y="2"/>
                      <a:pt x="1" y="2"/>
                      <a:pt x="1" y="2"/>
                    </a:cubicBezTo>
                    <a:cubicBezTo>
                      <a:pt x="1" y="2"/>
                      <a:pt x="2" y="2"/>
                      <a:pt x="2" y="2"/>
                    </a:cubicBezTo>
                    <a:cubicBezTo>
                      <a:pt x="2" y="2"/>
                      <a:pt x="2" y="1"/>
                      <a:pt x="2" y="1"/>
                    </a:cubicBezTo>
                    <a:cubicBezTo>
                      <a:pt x="2" y="1"/>
                      <a:pt x="2" y="0"/>
                      <a:pt x="2" y="0"/>
                    </a:cubicBezTo>
                    <a:cubicBezTo>
                      <a:pt x="2" y="0"/>
                      <a:pt x="2" y="0"/>
                      <a:pt x="1" y="0"/>
                    </a:cubicBezTo>
                    <a:cubicBezTo>
                      <a:pt x="1" y="0"/>
                      <a:pt x="1" y="0"/>
                      <a:pt x="0" y="0"/>
                    </a:cubicBezTo>
                    <a:cubicBezTo>
                      <a:pt x="0" y="1"/>
                      <a:pt x="0" y="1"/>
                      <a:pt x="0" y="1"/>
                    </a:cubicBezTo>
                    <a:cubicBezTo>
                      <a:pt x="0" y="2"/>
                      <a:pt x="0" y="2"/>
                      <a:pt x="0" y="2"/>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27" name="Freeform 196"/>
              <p:cNvSpPr>
                <a:spLocks/>
              </p:cNvSpPr>
              <p:nvPr/>
            </p:nvSpPr>
            <p:spPr bwMode="auto">
              <a:xfrm>
                <a:off x="2205" y="995"/>
                <a:ext cx="5"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2"/>
                      <a:pt x="0" y="1"/>
                    </a:cubicBezTo>
                    <a:cubicBezTo>
                      <a:pt x="0" y="1"/>
                      <a:pt x="1" y="0"/>
                      <a:pt x="1" y="0"/>
                    </a:cubicBezTo>
                    <a:cubicBezTo>
                      <a:pt x="2" y="0"/>
                      <a:pt x="2" y="1"/>
                      <a:pt x="2" y="1"/>
                    </a:cubicBezTo>
                    <a:cubicBezTo>
                      <a:pt x="2"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28" name="Freeform 197"/>
              <p:cNvSpPr>
                <a:spLocks/>
              </p:cNvSpPr>
              <p:nvPr/>
            </p:nvSpPr>
            <p:spPr bwMode="auto">
              <a:xfrm>
                <a:off x="2205" y="995"/>
                <a:ext cx="5" cy="5"/>
              </a:xfrm>
              <a:custGeom>
                <a:avLst/>
                <a:gdLst>
                  <a:gd name="T0" fmla="*/ 1 w 2"/>
                  <a:gd name="T1" fmla="*/ 2 h 2"/>
                  <a:gd name="T2" fmla="*/ 1 w 2"/>
                  <a:gd name="T3" fmla="*/ 2 h 2"/>
                  <a:gd name="T4" fmla="*/ 0 w 2"/>
                  <a:gd name="T5" fmla="*/ 2 h 2"/>
                  <a:gd name="T6" fmla="*/ 0 w 2"/>
                  <a:gd name="T7" fmla="*/ 1 h 2"/>
                  <a:gd name="T8" fmla="*/ 0 w 2"/>
                  <a:gd name="T9" fmla="*/ 1 h 2"/>
                  <a:gd name="T10" fmla="*/ 1 w 2"/>
                  <a:gd name="T11" fmla="*/ 0 h 2"/>
                  <a:gd name="T12" fmla="*/ 2 w 2"/>
                  <a:gd name="T13" fmla="*/ 0 h 2"/>
                  <a:gd name="T14" fmla="*/ 2 w 2"/>
                  <a:gd name="T15" fmla="*/ 1 h 2"/>
                  <a:gd name="T16" fmla="*/ 2 w 2"/>
                  <a:gd name="T17" fmla="*/ 2 h 2"/>
                  <a:gd name="T18" fmla="*/ 1 w 2"/>
                  <a:gd name="T19" fmla="*/ 2 h 2"/>
                  <a:gd name="T20" fmla="*/ 1 w 2"/>
                  <a:gd name="T21" fmla="*/ 2 h 2"/>
                  <a:gd name="T22" fmla="*/ 1 w 2"/>
                  <a:gd name="T23" fmla="*/ 2 h 2"/>
                  <a:gd name="T24" fmla="*/ 2 w 2"/>
                  <a:gd name="T25" fmla="*/ 2 h 2"/>
                  <a:gd name="T26" fmla="*/ 2 w 2"/>
                  <a:gd name="T27" fmla="*/ 1 h 2"/>
                  <a:gd name="T28" fmla="*/ 2 w 2"/>
                  <a:gd name="T29" fmla="*/ 0 h 2"/>
                  <a:gd name="T30" fmla="*/ 1 w 2"/>
                  <a:gd name="T31" fmla="*/ 0 h 2"/>
                  <a:gd name="T32" fmla="*/ 0 w 2"/>
                  <a:gd name="T33" fmla="*/ 1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0" y="2"/>
                      <a:pt x="0" y="2"/>
                    </a:cubicBezTo>
                    <a:cubicBezTo>
                      <a:pt x="0" y="2"/>
                      <a:pt x="0" y="2"/>
                      <a:pt x="0" y="1"/>
                    </a:cubicBezTo>
                    <a:cubicBezTo>
                      <a:pt x="0" y="1"/>
                      <a:pt x="0" y="1"/>
                      <a:pt x="0" y="1"/>
                    </a:cubicBezTo>
                    <a:cubicBezTo>
                      <a:pt x="1" y="0"/>
                      <a:pt x="1" y="0"/>
                      <a:pt x="1" y="0"/>
                    </a:cubicBezTo>
                    <a:cubicBezTo>
                      <a:pt x="1" y="0"/>
                      <a:pt x="2" y="0"/>
                      <a:pt x="2" y="0"/>
                    </a:cubicBezTo>
                    <a:cubicBezTo>
                      <a:pt x="2" y="1"/>
                      <a:pt x="2" y="1"/>
                      <a:pt x="2" y="1"/>
                    </a:cubicBezTo>
                    <a:cubicBezTo>
                      <a:pt x="2" y="1"/>
                      <a:pt x="2" y="1"/>
                      <a:pt x="2" y="2"/>
                    </a:cubicBezTo>
                    <a:cubicBezTo>
                      <a:pt x="1" y="2"/>
                      <a:pt x="1" y="2"/>
                      <a:pt x="1" y="2"/>
                    </a:cubicBezTo>
                    <a:cubicBezTo>
                      <a:pt x="1" y="2"/>
                      <a:pt x="1" y="2"/>
                      <a:pt x="1" y="2"/>
                    </a:cubicBezTo>
                    <a:cubicBezTo>
                      <a:pt x="1" y="2"/>
                      <a:pt x="1" y="2"/>
                      <a:pt x="1" y="2"/>
                    </a:cubicBezTo>
                    <a:cubicBezTo>
                      <a:pt x="1" y="2"/>
                      <a:pt x="1" y="2"/>
                      <a:pt x="2" y="2"/>
                    </a:cubicBezTo>
                    <a:cubicBezTo>
                      <a:pt x="2" y="1"/>
                      <a:pt x="2" y="1"/>
                      <a:pt x="2" y="1"/>
                    </a:cubicBezTo>
                    <a:cubicBezTo>
                      <a:pt x="2" y="1"/>
                      <a:pt x="2" y="1"/>
                      <a:pt x="2" y="0"/>
                    </a:cubicBezTo>
                    <a:cubicBezTo>
                      <a:pt x="2" y="0"/>
                      <a:pt x="1" y="0"/>
                      <a:pt x="1" y="0"/>
                    </a:cubicBezTo>
                    <a:cubicBezTo>
                      <a:pt x="1" y="0"/>
                      <a:pt x="1" y="0"/>
                      <a:pt x="0" y="1"/>
                    </a:cubicBezTo>
                    <a:cubicBezTo>
                      <a:pt x="0" y="1"/>
                      <a:pt x="0" y="1"/>
                      <a:pt x="0" y="1"/>
                    </a:cubicBezTo>
                    <a:cubicBezTo>
                      <a:pt x="0" y="2"/>
                      <a:pt x="0" y="2"/>
                      <a:pt x="0" y="2"/>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29" name="Freeform 198"/>
              <p:cNvSpPr>
                <a:spLocks/>
              </p:cNvSpPr>
              <p:nvPr/>
            </p:nvSpPr>
            <p:spPr bwMode="auto">
              <a:xfrm>
                <a:off x="2212" y="995"/>
                <a:ext cx="3" cy="2"/>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0" y="0"/>
                      <a:pt x="1" y="0"/>
                    </a:cubicBezTo>
                    <a:cubicBezTo>
                      <a:pt x="1" y="0"/>
                      <a:pt x="1" y="0"/>
                      <a:pt x="1" y="0"/>
                    </a:cubicBezTo>
                    <a:cubicBezTo>
                      <a:pt x="1" y="1"/>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30" name="Freeform 199"/>
              <p:cNvSpPr>
                <a:spLocks/>
              </p:cNvSpPr>
              <p:nvPr/>
            </p:nvSpPr>
            <p:spPr bwMode="auto">
              <a:xfrm>
                <a:off x="2212" y="995"/>
                <a:ext cx="3" cy="2"/>
              </a:xfrm>
              <a:custGeom>
                <a:avLst/>
                <a:gdLst>
                  <a:gd name="T0" fmla="*/ 0 w 1"/>
                  <a:gd name="T1" fmla="*/ 1 h 1"/>
                  <a:gd name="T2" fmla="*/ 0 w 1"/>
                  <a:gd name="T3" fmla="*/ 1 h 1"/>
                  <a:gd name="T4" fmla="*/ 0 w 1"/>
                  <a:gd name="T5" fmla="*/ 1 h 1"/>
                  <a:gd name="T6" fmla="*/ 0 w 1"/>
                  <a:gd name="T7" fmla="*/ 1 h 1"/>
                  <a:gd name="T8" fmla="*/ 0 w 1"/>
                  <a:gd name="T9" fmla="*/ 0 h 1"/>
                  <a:gd name="T10" fmla="*/ 1 w 1"/>
                  <a:gd name="T11" fmla="*/ 0 h 1"/>
                  <a:gd name="T12" fmla="*/ 1 w 1"/>
                  <a:gd name="T13" fmla="*/ 0 h 1"/>
                  <a:gd name="T14" fmla="*/ 1 w 1"/>
                  <a:gd name="T15" fmla="*/ 0 h 1"/>
                  <a:gd name="T16" fmla="*/ 1 w 1"/>
                  <a:gd name="T17" fmla="*/ 1 h 1"/>
                  <a:gd name="T18" fmla="*/ 0 w 1"/>
                  <a:gd name="T19" fmla="*/ 1 h 1"/>
                  <a:gd name="T20" fmla="*/ 0 w 1"/>
                  <a:gd name="T21" fmla="*/ 1 h 1"/>
                  <a:gd name="T22" fmla="*/ 0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1"/>
                      <a:pt x="1" y="1"/>
                      <a:pt x="1" y="1"/>
                    </a:cubicBezTo>
                    <a:cubicBezTo>
                      <a:pt x="1" y="1"/>
                      <a:pt x="1" y="1"/>
                      <a:pt x="0" y="1"/>
                    </a:cubicBezTo>
                    <a:cubicBezTo>
                      <a:pt x="0" y="1"/>
                      <a:pt x="0" y="1"/>
                      <a:pt x="0" y="1"/>
                    </a:cubicBezTo>
                    <a:cubicBezTo>
                      <a:pt x="0" y="1"/>
                      <a:pt x="0" y="1"/>
                      <a:pt x="0" y="1"/>
                    </a:cubicBezTo>
                    <a:cubicBezTo>
                      <a:pt x="1" y="1"/>
                      <a:pt x="1" y="1"/>
                      <a:pt x="1" y="1"/>
                    </a:cubicBezTo>
                    <a:cubicBezTo>
                      <a:pt x="1" y="1"/>
                      <a:pt x="1" y="1"/>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31" name="Freeform 200"/>
              <p:cNvSpPr>
                <a:spLocks/>
              </p:cNvSpPr>
              <p:nvPr/>
            </p:nvSpPr>
            <p:spPr bwMode="auto">
              <a:xfrm>
                <a:off x="2217" y="992"/>
                <a:ext cx="3" cy="3"/>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0"/>
                    </a:cubicBezTo>
                    <a:cubicBezTo>
                      <a:pt x="0" y="0"/>
                      <a:pt x="1" y="0"/>
                      <a:pt x="1" y="0"/>
                    </a:cubicBezTo>
                    <a:cubicBezTo>
                      <a:pt x="1"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32" name="Freeform 201"/>
              <p:cNvSpPr>
                <a:spLocks/>
              </p:cNvSpPr>
              <p:nvPr/>
            </p:nvSpPr>
            <p:spPr bwMode="auto">
              <a:xfrm>
                <a:off x="2217" y="992"/>
                <a:ext cx="3" cy="3"/>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0" y="1"/>
                      <a:pt x="0" y="1"/>
                    </a:cubicBezTo>
                    <a:cubicBezTo>
                      <a:pt x="0" y="1"/>
                      <a:pt x="0" y="1"/>
                      <a:pt x="0" y="0"/>
                    </a:cubicBez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33" name="Freeform 202"/>
              <p:cNvSpPr>
                <a:spLocks/>
              </p:cNvSpPr>
              <p:nvPr/>
            </p:nvSpPr>
            <p:spPr bwMode="auto">
              <a:xfrm>
                <a:off x="2163" y="981"/>
                <a:ext cx="7" cy="7"/>
              </a:xfrm>
              <a:custGeom>
                <a:avLst/>
                <a:gdLst>
                  <a:gd name="T0" fmla="*/ 1 w 3"/>
                  <a:gd name="T1" fmla="*/ 3 h 3"/>
                  <a:gd name="T2" fmla="*/ 0 w 3"/>
                  <a:gd name="T3" fmla="*/ 1 h 3"/>
                  <a:gd name="T4" fmla="*/ 2 w 3"/>
                  <a:gd name="T5" fmla="*/ 0 h 3"/>
                  <a:gd name="T6" fmla="*/ 3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2"/>
                      <a:pt x="0" y="1"/>
                    </a:cubicBezTo>
                    <a:cubicBezTo>
                      <a:pt x="1" y="0"/>
                      <a:pt x="1" y="0"/>
                      <a:pt x="2" y="0"/>
                    </a:cubicBezTo>
                    <a:cubicBezTo>
                      <a:pt x="3" y="0"/>
                      <a:pt x="3" y="1"/>
                      <a:pt x="3" y="1"/>
                    </a:cubicBezTo>
                    <a:cubicBezTo>
                      <a:pt x="3"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34" name="Freeform 203"/>
              <p:cNvSpPr>
                <a:spLocks/>
              </p:cNvSpPr>
              <p:nvPr/>
            </p:nvSpPr>
            <p:spPr bwMode="auto">
              <a:xfrm>
                <a:off x="2163" y="981"/>
                <a:ext cx="7" cy="7"/>
              </a:xfrm>
              <a:custGeom>
                <a:avLst/>
                <a:gdLst>
                  <a:gd name="T0" fmla="*/ 1 w 3"/>
                  <a:gd name="T1" fmla="*/ 3 h 3"/>
                  <a:gd name="T2" fmla="*/ 1 w 3"/>
                  <a:gd name="T3" fmla="*/ 3 h 3"/>
                  <a:gd name="T4" fmla="*/ 1 w 3"/>
                  <a:gd name="T5" fmla="*/ 2 h 3"/>
                  <a:gd name="T6" fmla="*/ 0 w 3"/>
                  <a:gd name="T7" fmla="*/ 1 h 3"/>
                  <a:gd name="T8" fmla="*/ 1 w 3"/>
                  <a:gd name="T9" fmla="*/ 0 h 3"/>
                  <a:gd name="T10" fmla="*/ 2 w 3"/>
                  <a:gd name="T11" fmla="*/ 0 h 3"/>
                  <a:gd name="T12" fmla="*/ 3 w 3"/>
                  <a:gd name="T13" fmla="*/ 0 h 3"/>
                  <a:gd name="T14" fmla="*/ 3 w 3"/>
                  <a:gd name="T15" fmla="*/ 1 h 3"/>
                  <a:gd name="T16" fmla="*/ 3 w 3"/>
                  <a:gd name="T17" fmla="*/ 2 h 3"/>
                  <a:gd name="T18" fmla="*/ 1 w 3"/>
                  <a:gd name="T19" fmla="*/ 3 h 3"/>
                  <a:gd name="T20" fmla="*/ 1 w 3"/>
                  <a:gd name="T21" fmla="*/ 3 h 3"/>
                  <a:gd name="T22" fmla="*/ 1 w 3"/>
                  <a:gd name="T23" fmla="*/ 3 h 3"/>
                  <a:gd name="T24" fmla="*/ 3 w 3"/>
                  <a:gd name="T25" fmla="*/ 2 h 3"/>
                  <a:gd name="T26" fmla="*/ 3 w 3"/>
                  <a:gd name="T27" fmla="*/ 1 h 3"/>
                  <a:gd name="T28" fmla="*/ 3 w 3"/>
                  <a:gd name="T29" fmla="*/ 0 h 3"/>
                  <a:gd name="T30" fmla="*/ 2 w 3"/>
                  <a:gd name="T31" fmla="*/ 0 h 3"/>
                  <a:gd name="T32" fmla="*/ 1 w 3"/>
                  <a:gd name="T33" fmla="*/ 0 h 3"/>
                  <a:gd name="T34" fmla="*/ 0 w 3"/>
                  <a:gd name="T35" fmla="*/ 1 h 3"/>
                  <a:gd name="T36" fmla="*/ 1 w 3"/>
                  <a:gd name="T37" fmla="*/ 2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3"/>
                      <a:pt x="1" y="2"/>
                    </a:cubicBezTo>
                    <a:cubicBezTo>
                      <a:pt x="0" y="2"/>
                      <a:pt x="0" y="2"/>
                      <a:pt x="0" y="1"/>
                    </a:cubicBezTo>
                    <a:cubicBezTo>
                      <a:pt x="0" y="1"/>
                      <a:pt x="1" y="0"/>
                      <a:pt x="1" y="0"/>
                    </a:cubicBezTo>
                    <a:cubicBezTo>
                      <a:pt x="1" y="0"/>
                      <a:pt x="2" y="0"/>
                      <a:pt x="2" y="0"/>
                    </a:cubicBezTo>
                    <a:cubicBezTo>
                      <a:pt x="3" y="0"/>
                      <a:pt x="3" y="0"/>
                      <a:pt x="3" y="0"/>
                    </a:cubicBezTo>
                    <a:cubicBezTo>
                      <a:pt x="3" y="1"/>
                      <a:pt x="3" y="1"/>
                      <a:pt x="3" y="1"/>
                    </a:cubicBezTo>
                    <a:cubicBezTo>
                      <a:pt x="3" y="2"/>
                      <a:pt x="3" y="2"/>
                      <a:pt x="3" y="2"/>
                    </a:cubicBezTo>
                    <a:cubicBezTo>
                      <a:pt x="2" y="3"/>
                      <a:pt x="2" y="3"/>
                      <a:pt x="1" y="3"/>
                    </a:cubicBezTo>
                    <a:cubicBezTo>
                      <a:pt x="1" y="3"/>
                      <a:pt x="1" y="3"/>
                      <a:pt x="1" y="3"/>
                    </a:cubicBezTo>
                    <a:cubicBezTo>
                      <a:pt x="1" y="3"/>
                      <a:pt x="1" y="3"/>
                      <a:pt x="1" y="3"/>
                    </a:cubicBezTo>
                    <a:cubicBezTo>
                      <a:pt x="2" y="3"/>
                      <a:pt x="2" y="3"/>
                      <a:pt x="3" y="2"/>
                    </a:cubicBezTo>
                    <a:cubicBezTo>
                      <a:pt x="3" y="2"/>
                      <a:pt x="3" y="2"/>
                      <a:pt x="3" y="1"/>
                    </a:cubicBezTo>
                    <a:cubicBezTo>
                      <a:pt x="3" y="1"/>
                      <a:pt x="3" y="1"/>
                      <a:pt x="3" y="0"/>
                    </a:cubicBezTo>
                    <a:cubicBezTo>
                      <a:pt x="3" y="0"/>
                      <a:pt x="3" y="0"/>
                      <a:pt x="2" y="0"/>
                    </a:cubicBezTo>
                    <a:cubicBezTo>
                      <a:pt x="2" y="0"/>
                      <a:pt x="1" y="0"/>
                      <a:pt x="1" y="0"/>
                    </a:cubicBezTo>
                    <a:cubicBezTo>
                      <a:pt x="1" y="0"/>
                      <a:pt x="0" y="1"/>
                      <a:pt x="0" y="1"/>
                    </a:cubicBezTo>
                    <a:cubicBezTo>
                      <a:pt x="0" y="2"/>
                      <a:pt x="0" y="2"/>
                      <a:pt x="1" y="2"/>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35" name="Freeform 204"/>
              <p:cNvSpPr>
                <a:spLocks/>
              </p:cNvSpPr>
              <p:nvPr/>
            </p:nvSpPr>
            <p:spPr bwMode="auto">
              <a:xfrm>
                <a:off x="2222" y="988"/>
                <a:ext cx="2" cy="4"/>
              </a:xfrm>
              <a:custGeom>
                <a:avLst/>
                <a:gdLst>
                  <a:gd name="T0" fmla="*/ 1 w 1"/>
                  <a:gd name="T1" fmla="*/ 2 h 2"/>
                  <a:gd name="T2" fmla="*/ 0 w 1"/>
                  <a:gd name="T3" fmla="*/ 1 h 2"/>
                  <a:gd name="T4" fmla="*/ 1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1"/>
                      <a:pt x="0" y="1"/>
                    </a:cubicBezTo>
                    <a:cubicBezTo>
                      <a:pt x="0" y="1"/>
                      <a:pt x="1" y="1"/>
                      <a:pt x="1" y="1"/>
                    </a:cubicBezTo>
                    <a:cubicBezTo>
                      <a:pt x="1" y="0"/>
                      <a:pt x="1" y="1"/>
                      <a:pt x="1" y="1"/>
                    </a:cubicBezTo>
                    <a:cubicBezTo>
                      <a:pt x="1"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36" name="Freeform 205"/>
              <p:cNvSpPr>
                <a:spLocks/>
              </p:cNvSpPr>
              <p:nvPr/>
            </p:nvSpPr>
            <p:spPr bwMode="auto">
              <a:xfrm>
                <a:off x="2222" y="988"/>
                <a:ext cx="2" cy="4"/>
              </a:xfrm>
              <a:custGeom>
                <a:avLst/>
                <a:gdLst>
                  <a:gd name="T0" fmla="*/ 1 w 1"/>
                  <a:gd name="T1" fmla="*/ 2 h 2"/>
                  <a:gd name="T2" fmla="*/ 1 w 1"/>
                  <a:gd name="T3" fmla="*/ 2 h 2"/>
                  <a:gd name="T4" fmla="*/ 0 w 1"/>
                  <a:gd name="T5" fmla="*/ 1 h 2"/>
                  <a:gd name="T6" fmla="*/ 0 w 1"/>
                  <a:gd name="T7" fmla="*/ 1 h 2"/>
                  <a:gd name="T8" fmla="*/ 0 w 1"/>
                  <a:gd name="T9" fmla="*/ 1 h 2"/>
                  <a:gd name="T10" fmla="*/ 1 w 1"/>
                  <a:gd name="T11" fmla="*/ 1 h 2"/>
                  <a:gd name="T12" fmla="*/ 1 w 1"/>
                  <a:gd name="T13" fmla="*/ 1 h 2"/>
                  <a:gd name="T14" fmla="*/ 1 w 1"/>
                  <a:gd name="T15" fmla="*/ 1 h 2"/>
                  <a:gd name="T16" fmla="*/ 1 w 1"/>
                  <a:gd name="T17" fmla="*/ 1 h 2"/>
                  <a:gd name="T18" fmla="*/ 1 w 1"/>
                  <a:gd name="T19" fmla="*/ 2 h 2"/>
                  <a:gd name="T20" fmla="*/ 1 w 1"/>
                  <a:gd name="T21" fmla="*/ 2 h 2"/>
                  <a:gd name="T22" fmla="*/ 1 w 1"/>
                  <a:gd name="T23" fmla="*/ 2 h 2"/>
                  <a:gd name="T24" fmla="*/ 1 w 1"/>
                  <a:gd name="T25" fmla="*/ 1 h 2"/>
                  <a:gd name="T26" fmla="*/ 1 w 1"/>
                  <a:gd name="T27" fmla="*/ 1 h 2"/>
                  <a:gd name="T28" fmla="*/ 1 w 1"/>
                  <a:gd name="T29" fmla="*/ 1 h 2"/>
                  <a:gd name="T30" fmla="*/ 1 w 1"/>
                  <a:gd name="T31" fmla="*/ 1 h 2"/>
                  <a:gd name="T32" fmla="*/ 0 w 1"/>
                  <a:gd name="T33" fmla="*/ 1 h 2"/>
                  <a:gd name="T34" fmla="*/ 0 w 1"/>
                  <a:gd name="T35" fmla="*/ 1 h 2"/>
                  <a:gd name="T36" fmla="*/ 0 w 1"/>
                  <a:gd name="T37" fmla="*/ 1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0" y="2"/>
                      <a:pt x="0" y="1"/>
                    </a:cubicBezTo>
                    <a:cubicBezTo>
                      <a:pt x="0" y="1"/>
                      <a:pt x="0" y="1"/>
                      <a:pt x="0" y="1"/>
                    </a:cubicBezTo>
                    <a:cubicBezTo>
                      <a:pt x="0" y="1"/>
                      <a:pt x="0" y="1"/>
                      <a:pt x="0" y="1"/>
                    </a:cubicBezTo>
                    <a:cubicBezTo>
                      <a:pt x="1" y="1"/>
                      <a:pt x="1" y="1"/>
                      <a:pt x="1" y="1"/>
                    </a:cubicBezTo>
                    <a:cubicBezTo>
                      <a:pt x="1" y="0"/>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0"/>
                      <a:pt x="1" y="1"/>
                    </a:cubicBezTo>
                    <a:cubicBezTo>
                      <a:pt x="1" y="1"/>
                      <a:pt x="1" y="1"/>
                      <a:pt x="0" y="1"/>
                    </a:cubicBezTo>
                    <a:cubicBezTo>
                      <a:pt x="0" y="1"/>
                      <a:pt x="0" y="1"/>
                      <a:pt x="0" y="1"/>
                    </a:cubicBezTo>
                    <a:cubicBezTo>
                      <a:pt x="0" y="1"/>
                      <a:pt x="0" y="1"/>
                      <a:pt x="0" y="1"/>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37" name="Freeform 206"/>
              <p:cNvSpPr>
                <a:spLocks/>
              </p:cNvSpPr>
              <p:nvPr/>
            </p:nvSpPr>
            <p:spPr bwMode="auto">
              <a:xfrm>
                <a:off x="2156" y="974"/>
                <a:ext cx="7" cy="7"/>
              </a:xfrm>
              <a:custGeom>
                <a:avLst/>
                <a:gdLst>
                  <a:gd name="T0" fmla="*/ 1 w 3"/>
                  <a:gd name="T1" fmla="*/ 3 h 3"/>
                  <a:gd name="T2" fmla="*/ 0 w 3"/>
                  <a:gd name="T3" fmla="*/ 1 h 3"/>
                  <a:gd name="T4" fmla="*/ 2 w 3"/>
                  <a:gd name="T5" fmla="*/ 0 h 3"/>
                  <a:gd name="T6" fmla="*/ 3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2"/>
                      <a:pt x="0" y="1"/>
                    </a:cubicBezTo>
                    <a:cubicBezTo>
                      <a:pt x="1" y="1"/>
                      <a:pt x="1" y="0"/>
                      <a:pt x="2" y="0"/>
                    </a:cubicBezTo>
                    <a:cubicBezTo>
                      <a:pt x="3" y="0"/>
                      <a:pt x="3" y="1"/>
                      <a:pt x="3" y="1"/>
                    </a:cubicBezTo>
                    <a:cubicBezTo>
                      <a:pt x="3"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38" name="Freeform 207"/>
              <p:cNvSpPr>
                <a:spLocks/>
              </p:cNvSpPr>
              <p:nvPr/>
            </p:nvSpPr>
            <p:spPr bwMode="auto">
              <a:xfrm>
                <a:off x="2156" y="974"/>
                <a:ext cx="7" cy="7"/>
              </a:xfrm>
              <a:custGeom>
                <a:avLst/>
                <a:gdLst>
                  <a:gd name="T0" fmla="*/ 1 w 3"/>
                  <a:gd name="T1" fmla="*/ 3 h 3"/>
                  <a:gd name="T2" fmla="*/ 1 w 3"/>
                  <a:gd name="T3" fmla="*/ 3 h 3"/>
                  <a:gd name="T4" fmla="*/ 1 w 3"/>
                  <a:gd name="T5" fmla="*/ 2 h 3"/>
                  <a:gd name="T6" fmla="*/ 0 w 3"/>
                  <a:gd name="T7" fmla="*/ 1 h 3"/>
                  <a:gd name="T8" fmla="*/ 1 w 3"/>
                  <a:gd name="T9" fmla="*/ 0 h 3"/>
                  <a:gd name="T10" fmla="*/ 2 w 3"/>
                  <a:gd name="T11" fmla="*/ 0 h 3"/>
                  <a:gd name="T12" fmla="*/ 3 w 3"/>
                  <a:gd name="T13" fmla="*/ 0 h 3"/>
                  <a:gd name="T14" fmla="*/ 3 w 3"/>
                  <a:gd name="T15" fmla="*/ 1 h 3"/>
                  <a:gd name="T16" fmla="*/ 2 w 3"/>
                  <a:gd name="T17" fmla="*/ 2 h 3"/>
                  <a:gd name="T18" fmla="*/ 1 w 3"/>
                  <a:gd name="T19" fmla="*/ 3 h 3"/>
                  <a:gd name="T20" fmla="*/ 1 w 3"/>
                  <a:gd name="T21" fmla="*/ 3 h 3"/>
                  <a:gd name="T22" fmla="*/ 1 w 3"/>
                  <a:gd name="T23" fmla="*/ 3 h 3"/>
                  <a:gd name="T24" fmla="*/ 2 w 3"/>
                  <a:gd name="T25" fmla="*/ 2 h 3"/>
                  <a:gd name="T26" fmla="*/ 3 w 3"/>
                  <a:gd name="T27" fmla="*/ 1 h 3"/>
                  <a:gd name="T28" fmla="*/ 3 w 3"/>
                  <a:gd name="T29" fmla="*/ 0 h 3"/>
                  <a:gd name="T30" fmla="*/ 2 w 3"/>
                  <a:gd name="T31" fmla="*/ 0 h 3"/>
                  <a:gd name="T32" fmla="*/ 1 w 3"/>
                  <a:gd name="T33" fmla="*/ 0 h 3"/>
                  <a:gd name="T34" fmla="*/ 0 w 3"/>
                  <a:gd name="T35" fmla="*/ 1 h 3"/>
                  <a:gd name="T36" fmla="*/ 1 w 3"/>
                  <a:gd name="T37" fmla="*/ 2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2"/>
                      <a:pt x="1" y="2"/>
                    </a:cubicBezTo>
                    <a:cubicBezTo>
                      <a:pt x="0" y="2"/>
                      <a:pt x="0" y="2"/>
                      <a:pt x="0" y="1"/>
                    </a:cubicBezTo>
                    <a:cubicBezTo>
                      <a:pt x="1" y="1"/>
                      <a:pt x="1" y="1"/>
                      <a:pt x="1" y="0"/>
                    </a:cubicBezTo>
                    <a:cubicBezTo>
                      <a:pt x="1" y="0"/>
                      <a:pt x="2" y="0"/>
                      <a:pt x="2" y="0"/>
                    </a:cubicBezTo>
                    <a:cubicBezTo>
                      <a:pt x="2" y="0"/>
                      <a:pt x="3" y="0"/>
                      <a:pt x="3" y="0"/>
                    </a:cubicBezTo>
                    <a:cubicBezTo>
                      <a:pt x="3" y="1"/>
                      <a:pt x="3" y="1"/>
                      <a:pt x="3" y="1"/>
                    </a:cubicBezTo>
                    <a:cubicBezTo>
                      <a:pt x="3" y="2"/>
                      <a:pt x="3" y="2"/>
                      <a:pt x="2" y="2"/>
                    </a:cubicBezTo>
                    <a:cubicBezTo>
                      <a:pt x="2" y="3"/>
                      <a:pt x="2" y="3"/>
                      <a:pt x="1" y="3"/>
                    </a:cubicBezTo>
                    <a:cubicBezTo>
                      <a:pt x="1" y="3"/>
                      <a:pt x="1" y="3"/>
                      <a:pt x="1" y="3"/>
                    </a:cubicBezTo>
                    <a:cubicBezTo>
                      <a:pt x="1" y="3"/>
                      <a:pt x="1" y="3"/>
                      <a:pt x="1" y="3"/>
                    </a:cubicBezTo>
                    <a:cubicBezTo>
                      <a:pt x="2" y="3"/>
                      <a:pt x="2" y="3"/>
                      <a:pt x="2" y="2"/>
                    </a:cubicBezTo>
                    <a:cubicBezTo>
                      <a:pt x="3" y="2"/>
                      <a:pt x="3" y="2"/>
                      <a:pt x="3" y="1"/>
                    </a:cubicBezTo>
                    <a:cubicBezTo>
                      <a:pt x="3" y="1"/>
                      <a:pt x="3" y="1"/>
                      <a:pt x="3" y="0"/>
                    </a:cubicBezTo>
                    <a:cubicBezTo>
                      <a:pt x="3" y="0"/>
                      <a:pt x="2" y="0"/>
                      <a:pt x="2" y="0"/>
                    </a:cubicBezTo>
                    <a:cubicBezTo>
                      <a:pt x="2" y="0"/>
                      <a:pt x="1" y="0"/>
                      <a:pt x="1" y="0"/>
                    </a:cubicBezTo>
                    <a:cubicBezTo>
                      <a:pt x="1" y="1"/>
                      <a:pt x="1" y="1"/>
                      <a:pt x="0" y="1"/>
                    </a:cubicBezTo>
                    <a:cubicBezTo>
                      <a:pt x="0" y="2"/>
                      <a:pt x="0" y="2"/>
                      <a:pt x="1" y="2"/>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39" name="Freeform 208"/>
              <p:cNvSpPr>
                <a:spLocks/>
              </p:cNvSpPr>
              <p:nvPr/>
            </p:nvSpPr>
            <p:spPr bwMode="auto">
              <a:xfrm>
                <a:off x="2151" y="967"/>
                <a:ext cx="7" cy="4"/>
              </a:xfrm>
              <a:custGeom>
                <a:avLst/>
                <a:gdLst>
                  <a:gd name="T0" fmla="*/ 1 w 3"/>
                  <a:gd name="T1" fmla="*/ 2 h 2"/>
                  <a:gd name="T2" fmla="*/ 0 w 3"/>
                  <a:gd name="T3" fmla="*/ 1 h 2"/>
                  <a:gd name="T4" fmla="*/ 2 w 3"/>
                  <a:gd name="T5" fmla="*/ 0 h 2"/>
                  <a:gd name="T6" fmla="*/ 3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0" y="2"/>
                      <a:pt x="0" y="2"/>
                      <a:pt x="0" y="1"/>
                    </a:cubicBezTo>
                    <a:cubicBezTo>
                      <a:pt x="1" y="0"/>
                      <a:pt x="1" y="0"/>
                      <a:pt x="2" y="0"/>
                    </a:cubicBezTo>
                    <a:cubicBezTo>
                      <a:pt x="2" y="0"/>
                      <a:pt x="3" y="1"/>
                      <a:pt x="3" y="1"/>
                    </a:cubicBezTo>
                    <a:cubicBezTo>
                      <a:pt x="2" y="2"/>
                      <a:pt x="2"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40" name="Freeform 209"/>
              <p:cNvSpPr>
                <a:spLocks/>
              </p:cNvSpPr>
              <p:nvPr/>
            </p:nvSpPr>
            <p:spPr bwMode="auto">
              <a:xfrm>
                <a:off x="2151" y="967"/>
                <a:ext cx="7" cy="4"/>
              </a:xfrm>
              <a:custGeom>
                <a:avLst/>
                <a:gdLst>
                  <a:gd name="T0" fmla="*/ 1 w 3"/>
                  <a:gd name="T1" fmla="*/ 2 h 2"/>
                  <a:gd name="T2" fmla="*/ 1 w 3"/>
                  <a:gd name="T3" fmla="*/ 2 h 2"/>
                  <a:gd name="T4" fmla="*/ 0 w 3"/>
                  <a:gd name="T5" fmla="*/ 2 h 2"/>
                  <a:gd name="T6" fmla="*/ 0 w 3"/>
                  <a:gd name="T7" fmla="*/ 1 h 2"/>
                  <a:gd name="T8" fmla="*/ 1 w 3"/>
                  <a:gd name="T9" fmla="*/ 0 h 2"/>
                  <a:gd name="T10" fmla="*/ 2 w 3"/>
                  <a:gd name="T11" fmla="*/ 0 h 2"/>
                  <a:gd name="T12" fmla="*/ 3 w 3"/>
                  <a:gd name="T13" fmla="*/ 0 h 2"/>
                  <a:gd name="T14" fmla="*/ 3 w 3"/>
                  <a:gd name="T15" fmla="*/ 1 h 2"/>
                  <a:gd name="T16" fmla="*/ 2 w 3"/>
                  <a:gd name="T17" fmla="*/ 2 h 2"/>
                  <a:gd name="T18" fmla="*/ 1 w 3"/>
                  <a:gd name="T19" fmla="*/ 2 h 2"/>
                  <a:gd name="T20" fmla="*/ 1 w 3"/>
                  <a:gd name="T21" fmla="*/ 2 h 2"/>
                  <a:gd name="T22" fmla="*/ 1 w 3"/>
                  <a:gd name="T23" fmla="*/ 2 h 2"/>
                  <a:gd name="T24" fmla="*/ 2 w 3"/>
                  <a:gd name="T25" fmla="*/ 2 h 2"/>
                  <a:gd name="T26" fmla="*/ 3 w 3"/>
                  <a:gd name="T27" fmla="*/ 1 h 2"/>
                  <a:gd name="T28" fmla="*/ 3 w 3"/>
                  <a:gd name="T29" fmla="*/ 0 h 2"/>
                  <a:gd name="T30" fmla="*/ 2 w 3"/>
                  <a:gd name="T31" fmla="*/ 0 h 2"/>
                  <a:gd name="T32" fmla="*/ 1 w 3"/>
                  <a:gd name="T33" fmla="*/ 0 h 2"/>
                  <a:gd name="T34" fmla="*/ 0 w 3"/>
                  <a:gd name="T35" fmla="*/ 1 h 2"/>
                  <a:gd name="T36" fmla="*/ 0 w 3"/>
                  <a:gd name="T37" fmla="*/ 2 h 2"/>
                  <a:gd name="T38" fmla="*/ 1 w 3"/>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1" y="2"/>
                    </a:moveTo>
                    <a:cubicBezTo>
                      <a:pt x="1" y="2"/>
                      <a:pt x="1" y="2"/>
                      <a:pt x="1" y="2"/>
                    </a:cubicBezTo>
                    <a:cubicBezTo>
                      <a:pt x="1" y="2"/>
                      <a:pt x="0" y="2"/>
                      <a:pt x="0" y="2"/>
                    </a:cubicBezTo>
                    <a:cubicBezTo>
                      <a:pt x="0" y="2"/>
                      <a:pt x="0" y="1"/>
                      <a:pt x="0" y="1"/>
                    </a:cubicBezTo>
                    <a:cubicBezTo>
                      <a:pt x="0" y="1"/>
                      <a:pt x="1" y="0"/>
                      <a:pt x="1" y="0"/>
                    </a:cubicBezTo>
                    <a:cubicBezTo>
                      <a:pt x="1" y="0"/>
                      <a:pt x="2" y="0"/>
                      <a:pt x="2" y="0"/>
                    </a:cubicBezTo>
                    <a:cubicBezTo>
                      <a:pt x="2" y="0"/>
                      <a:pt x="2" y="0"/>
                      <a:pt x="3" y="0"/>
                    </a:cubicBezTo>
                    <a:cubicBezTo>
                      <a:pt x="3" y="1"/>
                      <a:pt x="3" y="1"/>
                      <a:pt x="3" y="1"/>
                    </a:cubicBezTo>
                    <a:cubicBezTo>
                      <a:pt x="2" y="2"/>
                      <a:pt x="2" y="2"/>
                      <a:pt x="2" y="2"/>
                    </a:cubicBezTo>
                    <a:cubicBezTo>
                      <a:pt x="2" y="2"/>
                      <a:pt x="1" y="2"/>
                      <a:pt x="1" y="2"/>
                    </a:cubicBezTo>
                    <a:cubicBezTo>
                      <a:pt x="1" y="2"/>
                      <a:pt x="1" y="2"/>
                      <a:pt x="1" y="2"/>
                    </a:cubicBezTo>
                    <a:cubicBezTo>
                      <a:pt x="1" y="2"/>
                      <a:pt x="1" y="2"/>
                      <a:pt x="1" y="2"/>
                    </a:cubicBezTo>
                    <a:cubicBezTo>
                      <a:pt x="1" y="2"/>
                      <a:pt x="2" y="2"/>
                      <a:pt x="2" y="2"/>
                    </a:cubicBezTo>
                    <a:cubicBezTo>
                      <a:pt x="2" y="2"/>
                      <a:pt x="2" y="2"/>
                      <a:pt x="3" y="1"/>
                    </a:cubicBezTo>
                    <a:cubicBezTo>
                      <a:pt x="3" y="1"/>
                      <a:pt x="3" y="1"/>
                      <a:pt x="3" y="0"/>
                    </a:cubicBezTo>
                    <a:cubicBezTo>
                      <a:pt x="2" y="0"/>
                      <a:pt x="2" y="0"/>
                      <a:pt x="2" y="0"/>
                    </a:cubicBezTo>
                    <a:cubicBezTo>
                      <a:pt x="2" y="0"/>
                      <a:pt x="1" y="0"/>
                      <a:pt x="1" y="0"/>
                    </a:cubicBezTo>
                    <a:cubicBezTo>
                      <a:pt x="1" y="0"/>
                      <a:pt x="0" y="1"/>
                      <a:pt x="0" y="1"/>
                    </a:cubicBezTo>
                    <a:cubicBezTo>
                      <a:pt x="0" y="1"/>
                      <a:pt x="0" y="2"/>
                      <a:pt x="0" y="2"/>
                    </a:cubicBezTo>
                    <a:cubicBezTo>
                      <a:pt x="0"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41" name="Freeform 210"/>
              <p:cNvSpPr>
                <a:spLocks/>
              </p:cNvSpPr>
              <p:nvPr/>
            </p:nvSpPr>
            <p:spPr bwMode="auto">
              <a:xfrm>
                <a:off x="2149" y="959"/>
                <a:ext cx="4"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0"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42" name="Freeform 211"/>
              <p:cNvSpPr>
                <a:spLocks/>
              </p:cNvSpPr>
              <p:nvPr/>
            </p:nvSpPr>
            <p:spPr bwMode="auto">
              <a:xfrm>
                <a:off x="2149" y="959"/>
                <a:ext cx="4" cy="5"/>
              </a:xfrm>
              <a:custGeom>
                <a:avLst/>
                <a:gdLst>
                  <a:gd name="T0" fmla="*/ 1 w 2"/>
                  <a:gd name="T1" fmla="*/ 2 h 2"/>
                  <a:gd name="T2" fmla="*/ 1 w 2"/>
                  <a:gd name="T3" fmla="*/ 2 h 2"/>
                  <a:gd name="T4" fmla="*/ 0 w 2"/>
                  <a:gd name="T5" fmla="*/ 1 h 2"/>
                  <a:gd name="T6" fmla="*/ 0 w 2"/>
                  <a:gd name="T7" fmla="*/ 1 h 2"/>
                  <a:gd name="T8" fmla="*/ 0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0 w 2"/>
                  <a:gd name="T23" fmla="*/ 2 h 2"/>
                  <a:gd name="T24" fmla="*/ 1 w 2"/>
                  <a:gd name="T25" fmla="*/ 2 h 2"/>
                  <a:gd name="T26" fmla="*/ 2 w 2"/>
                  <a:gd name="T27" fmla="*/ 1 h 2"/>
                  <a:gd name="T28" fmla="*/ 2 w 2"/>
                  <a:gd name="T29" fmla="*/ 0 h 2"/>
                  <a:gd name="T30" fmla="*/ 1 w 2"/>
                  <a:gd name="T31" fmla="*/ 0 h 2"/>
                  <a:gd name="T32" fmla="*/ 0 w 2"/>
                  <a:gd name="T33" fmla="*/ 0 h 2"/>
                  <a:gd name="T34" fmla="*/ 0 w 2"/>
                  <a:gd name="T35" fmla="*/ 1 h 2"/>
                  <a:gd name="T36" fmla="*/ 0 w 2"/>
                  <a:gd name="T37" fmla="*/ 1 h 2"/>
                  <a:gd name="T38" fmla="*/ 0 w 2"/>
                  <a:gd name="T39" fmla="*/ 2 h 2"/>
                  <a:gd name="T40" fmla="*/ 1 w 2"/>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2"/>
                    </a:moveTo>
                    <a:cubicBezTo>
                      <a:pt x="1" y="2"/>
                      <a:pt x="1" y="2"/>
                      <a:pt x="1" y="2"/>
                    </a:cubicBezTo>
                    <a:cubicBezTo>
                      <a:pt x="0" y="2"/>
                      <a:pt x="0" y="2"/>
                      <a:pt x="0" y="1"/>
                    </a:cubicBezTo>
                    <a:cubicBezTo>
                      <a:pt x="0" y="1"/>
                      <a:pt x="0" y="1"/>
                      <a:pt x="0" y="1"/>
                    </a:cubicBezTo>
                    <a:cubicBezTo>
                      <a:pt x="0" y="1"/>
                      <a:pt x="0" y="0"/>
                      <a:pt x="0" y="0"/>
                    </a:cubicBezTo>
                    <a:cubicBezTo>
                      <a:pt x="1" y="0"/>
                      <a:pt x="1" y="0"/>
                      <a:pt x="1" y="0"/>
                    </a:cubicBezTo>
                    <a:cubicBezTo>
                      <a:pt x="1" y="0"/>
                      <a:pt x="2" y="0"/>
                      <a:pt x="2" y="0"/>
                    </a:cubicBezTo>
                    <a:cubicBezTo>
                      <a:pt x="2" y="1"/>
                      <a:pt x="2" y="1"/>
                      <a:pt x="2" y="1"/>
                    </a:cubicBezTo>
                    <a:cubicBezTo>
                      <a:pt x="2" y="1"/>
                      <a:pt x="1" y="2"/>
                      <a:pt x="1" y="2"/>
                    </a:cubicBezTo>
                    <a:cubicBezTo>
                      <a:pt x="1" y="2"/>
                      <a:pt x="1" y="2"/>
                      <a:pt x="1" y="2"/>
                    </a:cubicBezTo>
                    <a:cubicBezTo>
                      <a:pt x="1" y="2"/>
                      <a:pt x="1" y="2"/>
                      <a:pt x="1" y="2"/>
                    </a:cubicBezTo>
                    <a:cubicBezTo>
                      <a:pt x="0" y="2"/>
                      <a:pt x="0" y="2"/>
                      <a:pt x="0" y="2"/>
                    </a:cubicBezTo>
                    <a:cubicBezTo>
                      <a:pt x="1" y="2"/>
                      <a:pt x="1" y="2"/>
                      <a:pt x="1" y="2"/>
                    </a:cubicBezTo>
                    <a:cubicBezTo>
                      <a:pt x="1" y="2"/>
                      <a:pt x="2" y="1"/>
                      <a:pt x="2" y="1"/>
                    </a:cubicBezTo>
                    <a:cubicBezTo>
                      <a:pt x="2" y="1"/>
                      <a:pt x="2" y="1"/>
                      <a:pt x="2" y="0"/>
                    </a:cubicBezTo>
                    <a:cubicBezTo>
                      <a:pt x="2" y="0"/>
                      <a:pt x="1" y="0"/>
                      <a:pt x="1" y="0"/>
                    </a:cubicBezTo>
                    <a:cubicBezTo>
                      <a:pt x="1" y="0"/>
                      <a:pt x="1" y="0"/>
                      <a:pt x="0" y="0"/>
                    </a:cubicBezTo>
                    <a:cubicBezTo>
                      <a:pt x="0" y="0"/>
                      <a:pt x="0" y="1"/>
                      <a:pt x="0" y="1"/>
                    </a:cubicBezTo>
                    <a:cubicBezTo>
                      <a:pt x="0" y="1"/>
                      <a:pt x="0" y="1"/>
                      <a:pt x="0" y="1"/>
                    </a:cubicBezTo>
                    <a:cubicBezTo>
                      <a:pt x="0" y="2"/>
                      <a:pt x="0" y="2"/>
                      <a:pt x="0" y="2"/>
                    </a:cubicBezTo>
                    <a:lnTo>
                      <a:pt x="1" y="2"/>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43" name="Freeform 212"/>
              <p:cNvSpPr>
                <a:spLocks/>
              </p:cNvSpPr>
              <p:nvPr/>
            </p:nvSpPr>
            <p:spPr bwMode="auto">
              <a:xfrm>
                <a:off x="557" y="1311"/>
                <a:ext cx="423" cy="744"/>
              </a:xfrm>
              <a:custGeom>
                <a:avLst/>
                <a:gdLst>
                  <a:gd name="T0" fmla="*/ 0 w 179"/>
                  <a:gd name="T1" fmla="*/ 12 h 315"/>
                  <a:gd name="T2" fmla="*/ 70 w 179"/>
                  <a:gd name="T3" fmla="*/ 47 h 315"/>
                  <a:gd name="T4" fmla="*/ 94 w 179"/>
                  <a:gd name="T5" fmla="*/ 143 h 315"/>
                  <a:gd name="T6" fmla="*/ 178 w 179"/>
                  <a:gd name="T7" fmla="*/ 314 h 315"/>
                  <a:gd name="T8" fmla="*/ 178 w 179"/>
                  <a:gd name="T9" fmla="*/ 314 h 315"/>
                  <a:gd name="T10" fmla="*/ 100 w 179"/>
                  <a:gd name="T11" fmla="*/ 146 h 315"/>
                  <a:gd name="T12" fmla="*/ 79 w 179"/>
                  <a:gd name="T13" fmla="*/ 47 h 315"/>
                  <a:gd name="T14" fmla="*/ 7 w 179"/>
                  <a:gd name="T15" fmla="*/ 9 h 315"/>
                  <a:gd name="T16" fmla="*/ 0 w 179"/>
                  <a:gd name="T17" fmla="*/ 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315">
                    <a:moveTo>
                      <a:pt x="0" y="12"/>
                    </a:moveTo>
                    <a:cubicBezTo>
                      <a:pt x="30" y="4"/>
                      <a:pt x="54" y="24"/>
                      <a:pt x="70" y="47"/>
                    </a:cubicBezTo>
                    <a:cubicBezTo>
                      <a:pt x="91" y="75"/>
                      <a:pt x="94" y="109"/>
                      <a:pt x="94" y="143"/>
                    </a:cubicBezTo>
                    <a:cubicBezTo>
                      <a:pt x="94" y="200"/>
                      <a:pt x="106" y="285"/>
                      <a:pt x="178" y="314"/>
                    </a:cubicBezTo>
                    <a:cubicBezTo>
                      <a:pt x="179" y="315"/>
                      <a:pt x="177" y="314"/>
                      <a:pt x="178" y="314"/>
                    </a:cubicBezTo>
                    <a:cubicBezTo>
                      <a:pt x="117" y="289"/>
                      <a:pt x="100" y="201"/>
                      <a:pt x="100" y="146"/>
                    </a:cubicBezTo>
                    <a:cubicBezTo>
                      <a:pt x="101" y="111"/>
                      <a:pt x="98" y="77"/>
                      <a:pt x="79" y="47"/>
                    </a:cubicBezTo>
                    <a:cubicBezTo>
                      <a:pt x="64" y="22"/>
                      <a:pt x="37" y="0"/>
                      <a:pt x="7" y="9"/>
                    </a:cubicBezTo>
                    <a:cubicBezTo>
                      <a:pt x="4" y="9"/>
                      <a:pt x="3" y="12"/>
                      <a:pt x="0"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44" name="Freeform 213"/>
              <p:cNvSpPr>
                <a:spLocks/>
              </p:cNvSpPr>
              <p:nvPr/>
            </p:nvSpPr>
            <p:spPr bwMode="auto">
              <a:xfrm>
                <a:off x="538" y="1330"/>
                <a:ext cx="121" cy="26"/>
              </a:xfrm>
              <a:custGeom>
                <a:avLst/>
                <a:gdLst>
                  <a:gd name="T0" fmla="*/ 9 w 51"/>
                  <a:gd name="T1" fmla="*/ 5 h 11"/>
                  <a:gd name="T2" fmla="*/ 9 w 51"/>
                  <a:gd name="T3" fmla="*/ 5 h 11"/>
                  <a:gd name="T4" fmla="*/ 36 w 51"/>
                  <a:gd name="T5" fmla="*/ 1 h 11"/>
                  <a:gd name="T6" fmla="*/ 36 w 51"/>
                  <a:gd name="T7" fmla="*/ 1 h 11"/>
                  <a:gd name="T8" fmla="*/ 51 w 51"/>
                  <a:gd name="T9" fmla="*/ 6 h 11"/>
                  <a:gd name="T10" fmla="*/ 47 w 51"/>
                  <a:gd name="T11" fmla="*/ 4 h 11"/>
                  <a:gd name="T12" fmla="*/ 22 w 51"/>
                  <a:gd name="T13" fmla="*/ 1 h 11"/>
                  <a:gd name="T14" fmla="*/ 7 w 51"/>
                  <a:gd name="T15" fmla="*/ 6 h 11"/>
                  <a:gd name="T16" fmla="*/ 3 w 51"/>
                  <a:gd name="T17" fmla="*/ 8 h 11"/>
                  <a:gd name="T18" fmla="*/ 0 w 51"/>
                  <a:gd name="T19" fmla="*/ 11 h 11"/>
                  <a:gd name="T20" fmla="*/ 3 w 51"/>
                  <a:gd name="T21" fmla="*/ 9 h 11"/>
                  <a:gd name="T22" fmla="*/ 9 w 51"/>
                  <a:gd name="T2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11">
                    <a:moveTo>
                      <a:pt x="9" y="5"/>
                    </a:moveTo>
                    <a:cubicBezTo>
                      <a:pt x="9" y="5"/>
                      <a:pt x="9" y="5"/>
                      <a:pt x="9" y="5"/>
                    </a:cubicBezTo>
                    <a:cubicBezTo>
                      <a:pt x="18" y="1"/>
                      <a:pt x="32" y="1"/>
                      <a:pt x="36" y="1"/>
                    </a:cubicBezTo>
                    <a:cubicBezTo>
                      <a:pt x="36" y="1"/>
                      <a:pt x="36" y="1"/>
                      <a:pt x="36" y="1"/>
                    </a:cubicBezTo>
                    <a:cubicBezTo>
                      <a:pt x="45" y="3"/>
                      <a:pt x="49" y="5"/>
                      <a:pt x="51" y="6"/>
                    </a:cubicBezTo>
                    <a:cubicBezTo>
                      <a:pt x="50" y="6"/>
                      <a:pt x="49" y="5"/>
                      <a:pt x="47" y="4"/>
                    </a:cubicBezTo>
                    <a:cubicBezTo>
                      <a:pt x="41" y="1"/>
                      <a:pt x="32" y="0"/>
                      <a:pt x="22" y="1"/>
                    </a:cubicBezTo>
                    <a:cubicBezTo>
                      <a:pt x="16" y="2"/>
                      <a:pt x="11" y="4"/>
                      <a:pt x="7" y="6"/>
                    </a:cubicBezTo>
                    <a:cubicBezTo>
                      <a:pt x="5" y="7"/>
                      <a:pt x="4" y="7"/>
                      <a:pt x="3" y="8"/>
                    </a:cubicBezTo>
                    <a:cubicBezTo>
                      <a:pt x="1" y="9"/>
                      <a:pt x="0" y="10"/>
                      <a:pt x="0" y="11"/>
                    </a:cubicBezTo>
                    <a:cubicBezTo>
                      <a:pt x="1" y="10"/>
                      <a:pt x="2" y="10"/>
                      <a:pt x="3" y="9"/>
                    </a:cubicBezTo>
                    <a:cubicBezTo>
                      <a:pt x="5" y="7"/>
                      <a:pt x="7" y="6"/>
                      <a:pt x="9" y="5"/>
                    </a:cubicBezTo>
                    <a:close/>
                  </a:path>
                </a:pathLst>
              </a:custGeom>
              <a:grpFill/>
              <a:ln w="9" cap="flat">
                <a:solidFill>
                  <a:srgbClr val="F79646">
                    <a:lumMod val="75000"/>
                  </a:srgb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45" name="Freeform 214"/>
              <p:cNvSpPr>
                <a:spLocks/>
              </p:cNvSpPr>
              <p:nvPr/>
            </p:nvSpPr>
            <p:spPr bwMode="auto">
              <a:xfrm>
                <a:off x="517" y="1288"/>
                <a:ext cx="45" cy="47"/>
              </a:xfrm>
              <a:custGeom>
                <a:avLst/>
                <a:gdLst>
                  <a:gd name="T0" fmla="*/ 0 w 19"/>
                  <a:gd name="T1" fmla="*/ 4 h 20"/>
                  <a:gd name="T2" fmla="*/ 2 w 19"/>
                  <a:gd name="T3" fmla="*/ 6 h 20"/>
                  <a:gd name="T4" fmla="*/ 0 w 19"/>
                  <a:gd name="T5" fmla="*/ 5 h 20"/>
                  <a:gd name="T6" fmla="*/ 0 w 19"/>
                  <a:gd name="T7" fmla="*/ 10 h 20"/>
                  <a:gd name="T8" fmla="*/ 1 w 19"/>
                  <a:gd name="T9" fmla="*/ 10 h 20"/>
                  <a:gd name="T10" fmla="*/ 3 w 19"/>
                  <a:gd name="T11" fmla="*/ 11 h 20"/>
                  <a:gd name="T12" fmla="*/ 5 w 19"/>
                  <a:gd name="T13" fmla="*/ 11 h 20"/>
                  <a:gd name="T14" fmla="*/ 0 w 19"/>
                  <a:gd name="T15" fmla="*/ 11 h 20"/>
                  <a:gd name="T16" fmla="*/ 0 w 19"/>
                  <a:gd name="T17" fmla="*/ 12 h 20"/>
                  <a:gd name="T18" fmla="*/ 1 w 19"/>
                  <a:gd name="T19" fmla="*/ 13 h 20"/>
                  <a:gd name="T20" fmla="*/ 3 w 19"/>
                  <a:gd name="T21" fmla="*/ 16 h 20"/>
                  <a:gd name="T22" fmla="*/ 3 w 19"/>
                  <a:gd name="T23" fmla="*/ 16 h 20"/>
                  <a:gd name="T24" fmla="*/ 8 w 19"/>
                  <a:gd name="T25" fmla="*/ 16 h 20"/>
                  <a:gd name="T26" fmla="*/ 9 w 19"/>
                  <a:gd name="T27" fmla="*/ 16 h 20"/>
                  <a:gd name="T28" fmla="*/ 4 w 19"/>
                  <a:gd name="T29" fmla="*/ 17 h 20"/>
                  <a:gd name="T30" fmla="*/ 4 w 19"/>
                  <a:gd name="T31" fmla="*/ 17 h 20"/>
                  <a:gd name="T32" fmla="*/ 12 w 19"/>
                  <a:gd name="T33" fmla="*/ 20 h 20"/>
                  <a:gd name="T34" fmla="*/ 12 w 19"/>
                  <a:gd name="T35" fmla="*/ 20 h 20"/>
                  <a:gd name="T36" fmla="*/ 12 w 19"/>
                  <a:gd name="T37" fmla="*/ 20 h 20"/>
                  <a:gd name="T38" fmla="*/ 15 w 19"/>
                  <a:gd name="T39" fmla="*/ 19 h 20"/>
                  <a:gd name="T40" fmla="*/ 13 w 19"/>
                  <a:gd name="T41" fmla="*/ 20 h 20"/>
                  <a:gd name="T42" fmla="*/ 13 w 19"/>
                  <a:gd name="T43" fmla="*/ 20 h 20"/>
                  <a:gd name="T44" fmla="*/ 17 w 19"/>
                  <a:gd name="T45" fmla="*/ 20 h 20"/>
                  <a:gd name="T46" fmla="*/ 19 w 19"/>
                  <a:gd name="T47" fmla="*/ 20 h 20"/>
                  <a:gd name="T48" fmla="*/ 14 w 19"/>
                  <a:gd name="T49" fmla="*/ 19 h 20"/>
                  <a:gd name="T50" fmla="*/ 10 w 19"/>
                  <a:gd name="T51" fmla="*/ 16 h 20"/>
                  <a:gd name="T52" fmla="*/ 4 w 19"/>
                  <a:gd name="T53" fmla="*/ 8 h 20"/>
                  <a:gd name="T54" fmla="*/ 3 w 19"/>
                  <a:gd name="T55" fmla="*/ 4 h 20"/>
                  <a:gd name="T56" fmla="*/ 2 w 19"/>
                  <a:gd name="T57" fmla="*/ 0 h 20"/>
                  <a:gd name="T58" fmla="*/ 0 w 19"/>
                  <a:gd name="T5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0">
                    <a:moveTo>
                      <a:pt x="0" y="4"/>
                    </a:moveTo>
                    <a:cubicBezTo>
                      <a:pt x="1" y="5"/>
                      <a:pt x="2" y="6"/>
                      <a:pt x="2" y="6"/>
                    </a:cubicBezTo>
                    <a:cubicBezTo>
                      <a:pt x="2" y="6"/>
                      <a:pt x="1" y="5"/>
                      <a:pt x="0" y="5"/>
                    </a:cubicBezTo>
                    <a:cubicBezTo>
                      <a:pt x="0" y="7"/>
                      <a:pt x="0" y="8"/>
                      <a:pt x="0" y="10"/>
                    </a:cubicBezTo>
                    <a:cubicBezTo>
                      <a:pt x="0" y="10"/>
                      <a:pt x="1" y="10"/>
                      <a:pt x="1" y="10"/>
                    </a:cubicBezTo>
                    <a:cubicBezTo>
                      <a:pt x="2" y="10"/>
                      <a:pt x="3" y="11"/>
                      <a:pt x="3" y="11"/>
                    </a:cubicBezTo>
                    <a:cubicBezTo>
                      <a:pt x="4" y="11"/>
                      <a:pt x="4" y="11"/>
                      <a:pt x="5" y="11"/>
                    </a:cubicBezTo>
                    <a:cubicBezTo>
                      <a:pt x="4" y="11"/>
                      <a:pt x="2" y="11"/>
                      <a:pt x="0" y="11"/>
                    </a:cubicBezTo>
                    <a:cubicBezTo>
                      <a:pt x="0" y="12"/>
                      <a:pt x="0" y="12"/>
                      <a:pt x="0" y="12"/>
                    </a:cubicBezTo>
                    <a:cubicBezTo>
                      <a:pt x="0" y="12"/>
                      <a:pt x="1" y="13"/>
                      <a:pt x="1" y="13"/>
                    </a:cubicBezTo>
                    <a:cubicBezTo>
                      <a:pt x="1" y="14"/>
                      <a:pt x="1" y="15"/>
                      <a:pt x="3" y="16"/>
                    </a:cubicBezTo>
                    <a:cubicBezTo>
                      <a:pt x="3" y="16"/>
                      <a:pt x="3" y="16"/>
                      <a:pt x="3" y="16"/>
                    </a:cubicBezTo>
                    <a:cubicBezTo>
                      <a:pt x="4" y="16"/>
                      <a:pt x="7" y="16"/>
                      <a:pt x="8" y="16"/>
                    </a:cubicBezTo>
                    <a:cubicBezTo>
                      <a:pt x="8" y="16"/>
                      <a:pt x="9" y="16"/>
                      <a:pt x="9" y="16"/>
                    </a:cubicBezTo>
                    <a:cubicBezTo>
                      <a:pt x="8" y="16"/>
                      <a:pt x="6" y="17"/>
                      <a:pt x="4" y="17"/>
                    </a:cubicBezTo>
                    <a:cubicBezTo>
                      <a:pt x="4" y="17"/>
                      <a:pt x="4" y="17"/>
                      <a:pt x="4" y="17"/>
                    </a:cubicBezTo>
                    <a:cubicBezTo>
                      <a:pt x="7" y="20"/>
                      <a:pt x="9" y="20"/>
                      <a:pt x="12" y="20"/>
                    </a:cubicBezTo>
                    <a:cubicBezTo>
                      <a:pt x="12" y="20"/>
                      <a:pt x="12" y="20"/>
                      <a:pt x="12" y="20"/>
                    </a:cubicBezTo>
                    <a:cubicBezTo>
                      <a:pt x="12" y="20"/>
                      <a:pt x="12" y="20"/>
                      <a:pt x="12" y="20"/>
                    </a:cubicBezTo>
                    <a:cubicBezTo>
                      <a:pt x="12" y="20"/>
                      <a:pt x="14" y="20"/>
                      <a:pt x="15" y="19"/>
                    </a:cubicBezTo>
                    <a:cubicBezTo>
                      <a:pt x="14" y="20"/>
                      <a:pt x="14" y="20"/>
                      <a:pt x="13" y="20"/>
                    </a:cubicBezTo>
                    <a:cubicBezTo>
                      <a:pt x="13" y="20"/>
                      <a:pt x="13" y="20"/>
                      <a:pt x="13" y="20"/>
                    </a:cubicBezTo>
                    <a:cubicBezTo>
                      <a:pt x="14" y="20"/>
                      <a:pt x="16" y="20"/>
                      <a:pt x="17" y="20"/>
                    </a:cubicBezTo>
                    <a:cubicBezTo>
                      <a:pt x="18" y="20"/>
                      <a:pt x="19" y="20"/>
                      <a:pt x="19" y="20"/>
                    </a:cubicBezTo>
                    <a:cubicBezTo>
                      <a:pt x="18" y="20"/>
                      <a:pt x="15" y="19"/>
                      <a:pt x="14" y="19"/>
                    </a:cubicBezTo>
                    <a:cubicBezTo>
                      <a:pt x="12" y="18"/>
                      <a:pt x="11" y="17"/>
                      <a:pt x="10" y="16"/>
                    </a:cubicBezTo>
                    <a:cubicBezTo>
                      <a:pt x="7" y="14"/>
                      <a:pt x="5" y="11"/>
                      <a:pt x="4" y="8"/>
                    </a:cubicBezTo>
                    <a:cubicBezTo>
                      <a:pt x="3" y="7"/>
                      <a:pt x="3" y="6"/>
                      <a:pt x="3" y="4"/>
                    </a:cubicBezTo>
                    <a:cubicBezTo>
                      <a:pt x="2" y="4"/>
                      <a:pt x="2" y="1"/>
                      <a:pt x="2" y="0"/>
                    </a:cubicBezTo>
                    <a:cubicBezTo>
                      <a:pt x="2" y="2"/>
                      <a:pt x="1" y="3"/>
                      <a:pt x="0"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46" name="Freeform 215"/>
              <p:cNvSpPr>
                <a:spLocks/>
              </p:cNvSpPr>
              <p:nvPr/>
            </p:nvSpPr>
            <p:spPr bwMode="auto">
              <a:xfrm>
                <a:off x="522" y="1290"/>
                <a:ext cx="56" cy="47"/>
              </a:xfrm>
              <a:custGeom>
                <a:avLst/>
                <a:gdLst>
                  <a:gd name="T0" fmla="*/ 1 w 24"/>
                  <a:gd name="T1" fmla="*/ 5 h 20"/>
                  <a:gd name="T2" fmla="*/ 1 w 24"/>
                  <a:gd name="T3" fmla="*/ 0 h 20"/>
                  <a:gd name="T4" fmla="*/ 1 w 24"/>
                  <a:gd name="T5" fmla="*/ 0 h 20"/>
                  <a:gd name="T6" fmla="*/ 1 w 24"/>
                  <a:gd name="T7" fmla="*/ 0 h 20"/>
                  <a:gd name="T8" fmla="*/ 1 w 24"/>
                  <a:gd name="T9" fmla="*/ 0 h 20"/>
                  <a:gd name="T10" fmla="*/ 2 w 24"/>
                  <a:gd name="T11" fmla="*/ 6 h 20"/>
                  <a:gd name="T12" fmla="*/ 13 w 24"/>
                  <a:gd name="T13" fmla="*/ 17 h 20"/>
                  <a:gd name="T14" fmla="*/ 24 w 24"/>
                  <a:gd name="T15" fmla="*/ 20 h 20"/>
                  <a:gd name="T16" fmla="*/ 22 w 24"/>
                  <a:gd name="T17" fmla="*/ 20 h 20"/>
                  <a:gd name="T18" fmla="*/ 13 w 24"/>
                  <a:gd name="T19" fmla="*/ 17 h 20"/>
                  <a:gd name="T20" fmla="*/ 1 w 24"/>
                  <a:gd name="T21"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0">
                    <a:moveTo>
                      <a:pt x="1" y="5"/>
                    </a:moveTo>
                    <a:cubicBezTo>
                      <a:pt x="1" y="4"/>
                      <a:pt x="1" y="4"/>
                      <a:pt x="1" y="0"/>
                    </a:cubicBezTo>
                    <a:cubicBezTo>
                      <a:pt x="1" y="0"/>
                      <a:pt x="1" y="0"/>
                      <a:pt x="1" y="0"/>
                    </a:cubicBezTo>
                    <a:cubicBezTo>
                      <a:pt x="1" y="0"/>
                      <a:pt x="1" y="0"/>
                      <a:pt x="1" y="0"/>
                    </a:cubicBezTo>
                    <a:cubicBezTo>
                      <a:pt x="1" y="0"/>
                      <a:pt x="1" y="0"/>
                      <a:pt x="1" y="0"/>
                    </a:cubicBezTo>
                    <a:cubicBezTo>
                      <a:pt x="0" y="2"/>
                      <a:pt x="1" y="5"/>
                      <a:pt x="2" y="6"/>
                    </a:cubicBezTo>
                    <a:cubicBezTo>
                      <a:pt x="4" y="11"/>
                      <a:pt x="8" y="15"/>
                      <a:pt x="13" y="17"/>
                    </a:cubicBezTo>
                    <a:cubicBezTo>
                      <a:pt x="16" y="19"/>
                      <a:pt x="20" y="20"/>
                      <a:pt x="24" y="20"/>
                    </a:cubicBezTo>
                    <a:cubicBezTo>
                      <a:pt x="23" y="20"/>
                      <a:pt x="23" y="20"/>
                      <a:pt x="22" y="20"/>
                    </a:cubicBezTo>
                    <a:cubicBezTo>
                      <a:pt x="19" y="19"/>
                      <a:pt x="16" y="19"/>
                      <a:pt x="13" y="17"/>
                    </a:cubicBezTo>
                    <a:cubicBezTo>
                      <a:pt x="8" y="15"/>
                      <a:pt x="3" y="9"/>
                      <a:pt x="1"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47" name="Freeform 216"/>
              <p:cNvSpPr>
                <a:spLocks/>
              </p:cNvSpPr>
              <p:nvPr/>
            </p:nvSpPr>
            <p:spPr bwMode="auto">
              <a:xfrm>
                <a:off x="519" y="1314"/>
                <a:ext cx="5" cy="12"/>
              </a:xfrm>
              <a:custGeom>
                <a:avLst/>
                <a:gdLst>
                  <a:gd name="T0" fmla="*/ 2 w 2"/>
                  <a:gd name="T1" fmla="*/ 5 h 5"/>
                  <a:gd name="T2" fmla="*/ 0 w 2"/>
                  <a:gd name="T3" fmla="*/ 0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cubicBezTo>
                      <a:pt x="1" y="3"/>
                      <a:pt x="1" y="2"/>
                      <a:pt x="0" y="0"/>
                    </a:cubicBezTo>
                    <a:cubicBezTo>
                      <a:pt x="0" y="0"/>
                      <a:pt x="0" y="0"/>
                      <a:pt x="0" y="0"/>
                    </a:cubicBezTo>
                    <a:cubicBezTo>
                      <a:pt x="0" y="2"/>
                      <a:pt x="1" y="3"/>
                      <a:pt x="2"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48" name="Freeform 217"/>
              <p:cNvSpPr>
                <a:spLocks/>
              </p:cNvSpPr>
              <p:nvPr/>
            </p:nvSpPr>
            <p:spPr bwMode="auto">
              <a:xfrm>
                <a:off x="519" y="1302"/>
                <a:ext cx="0" cy="9"/>
              </a:xfrm>
              <a:custGeom>
                <a:avLst/>
                <a:gdLst>
                  <a:gd name="T0" fmla="*/ 4 h 4"/>
                  <a:gd name="T1" fmla="*/ 0 h 4"/>
                  <a:gd name="T2" fmla="*/ 0 h 4"/>
                  <a:gd name="T3" fmla="*/ 4 h 4"/>
                </a:gdLst>
                <a:ahLst/>
                <a:cxnLst>
                  <a:cxn ang="0">
                    <a:pos x="0" y="T0"/>
                  </a:cxn>
                  <a:cxn ang="0">
                    <a:pos x="0" y="T1"/>
                  </a:cxn>
                  <a:cxn ang="0">
                    <a:pos x="0" y="T2"/>
                  </a:cxn>
                  <a:cxn ang="0">
                    <a:pos x="0" y="T3"/>
                  </a:cxn>
                </a:cxnLst>
                <a:rect l="0" t="0" r="r" b="b"/>
                <a:pathLst>
                  <a:path h="4">
                    <a:moveTo>
                      <a:pt x="0" y="4"/>
                    </a:moveTo>
                    <a:cubicBezTo>
                      <a:pt x="0" y="3"/>
                      <a:pt x="0" y="1"/>
                      <a:pt x="0" y="0"/>
                    </a:cubicBezTo>
                    <a:cubicBezTo>
                      <a:pt x="0" y="0"/>
                      <a:pt x="0" y="0"/>
                      <a:pt x="0" y="0"/>
                    </a:cubicBezTo>
                    <a:cubicBezTo>
                      <a:pt x="0" y="1"/>
                      <a:pt x="0" y="2"/>
                      <a:pt x="0"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49" name="Freeform 218"/>
              <p:cNvSpPr>
                <a:spLocks/>
              </p:cNvSpPr>
              <p:nvPr/>
            </p:nvSpPr>
            <p:spPr bwMode="auto">
              <a:xfrm>
                <a:off x="529" y="1330"/>
                <a:ext cx="9" cy="5"/>
              </a:xfrm>
              <a:custGeom>
                <a:avLst/>
                <a:gdLst>
                  <a:gd name="T0" fmla="*/ 4 w 4"/>
                  <a:gd name="T1" fmla="*/ 2 h 2"/>
                  <a:gd name="T2" fmla="*/ 0 w 4"/>
                  <a:gd name="T3" fmla="*/ 0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cubicBezTo>
                      <a:pt x="3" y="1"/>
                      <a:pt x="2" y="0"/>
                      <a:pt x="0" y="0"/>
                    </a:cubicBezTo>
                    <a:cubicBezTo>
                      <a:pt x="0" y="0"/>
                      <a:pt x="0" y="0"/>
                      <a:pt x="0" y="0"/>
                    </a:cubicBezTo>
                    <a:cubicBezTo>
                      <a:pt x="2" y="0"/>
                      <a:pt x="3" y="1"/>
                      <a:pt x="4"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50" name="Freeform 219"/>
              <p:cNvSpPr>
                <a:spLocks/>
              </p:cNvSpPr>
              <p:nvPr/>
            </p:nvSpPr>
            <p:spPr bwMode="auto">
              <a:xfrm>
                <a:off x="413" y="1432"/>
                <a:ext cx="50" cy="33"/>
              </a:xfrm>
              <a:custGeom>
                <a:avLst/>
                <a:gdLst>
                  <a:gd name="T0" fmla="*/ 1 w 21"/>
                  <a:gd name="T1" fmla="*/ 14 h 14"/>
                  <a:gd name="T2" fmla="*/ 0 w 21"/>
                  <a:gd name="T3" fmla="*/ 10 h 14"/>
                  <a:gd name="T4" fmla="*/ 3 w 21"/>
                  <a:gd name="T5" fmla="*/ 6 h 14"/>
                  <a:gd name="T6" fmla="*/ 12 w 21"/>
                  <a:gd name="T7" fmla="*/ 5 h 14"/>
                  <a:gd name="T8" fmla="*/ 16 w 21"/>
                  <a:gd name="T9" fmla="*/ 5 h 14"/>
                  <a:gd name="T10" fmla="*/ 19 w 21"/>
                  <a:gd name="T11" fmla="*/ 4 h 14"/>
                  <a:gd name="T12" fmla="*/ 20 w 21"/>
                  <a:gd name="T13" fmla="*/ 1 h 14"/>
                  <a:gd name="T14" fmla="*/ 21 w 21"/>
                  <a:gd name="T15" fmla="*/ 0 h 14"/>
                  <a:gd name="T16" fmla="*/ 21 w 21"/>
                  <a:gd name="T17" fmla="*/ 2 h 14"/>
                  <a:gd name="T18" fmla="*/ 18 w 21"/>
                  <a:gd name="T19" fmla="*/ 5 h 14"/>
                  <a:gd name="T20" fmla="*/ 8 w 21"/>
                  <a:gd name="T21" fmla="*/ 5 h 14"/>
                  <a:gd name="T22" fmla="*/ 3 w 21"/>
                  <a:gd name="T23" fmla="*/ 6 h 14"/>
                  <a:gd name="T24" fmla="*/ 1 w 21"/>
                  <a:gd name="T25" fmla="*/ 9 h 14"/>
                  <a:gd name="T26" fmla="*/ 1 w 21"/>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4">
                    <a:moveTo>
                      <a:pt x="1" y="14"/>
                    </a:moveTo>
                    <a:cubicBezTo>
                      <a:pt x="1" y="14"/>
                      <a:pt x="0" y="13"/>
                      <a:pt x="0" y="10"/>
                    </a:cubicBezTo>
                    <a:cubicBezTo>
                      <a:pt x="1" y="9"/>
                      <a:pt x="1" y="7"/>
                      <a:pt x="3" y="6"/>
                    </a:cubicBezTo>
                    <a:cubicBezTo>
                      <a:pt x="5" y="5"/>
                      <a:pt x="8" y="4"/>
                      <a:pt x="12" y="5"/>
                    </a:cubicBezTo>
                    <a:cubicBezTo>
                      <a:pt x="14" y="5"/>
                      <a:pt x="15" y="5"/>
                      <a:pt x="16" y="5"/>
                    </a:cubicBezTo>
                    <a:cubicBezTo>
                      <a:pt x="17" y="5"/>
                      <a:pt x="18" y="4"/>
                      <a:pt x="19" y="4"/>
                    </a:cubicBezTo>
                    <a:cubicBezTo>
                      <a:pt x="20" y="3"/>
                      <a:pt x="20" y="2"/>
                      <a:pt x="20" y="1"/>
                    </a:cubicBezTo>
                    <a:cubicBezTo>
                      <a:pt x="21" y="0"/>
                      <a:pt x="21" y="0"/>
                      <a:pt x="21" y="0"/>
                    </a:cubicBezTo>
                    <a:cubicBezTo>
                      <a:pt x="21" y="0"/>
                      <a:pt x="21" y="0"/>
                      <a:pt x="21" y="2"/>
                    </a:cubicBezTo>
                    <a:cubicBezTo>
                      <a:pt x="20" y="3"/>
                      <a:pt x="20" y="5"/>
                      <a:pt x="18" y="5"/>
                    </a:cubicBezTo>
                    <a:cubicBezTo>
                      <a:pt x="15" y="6"/>
                      <a:pt x="12" y="5"/>
                      <a:pt x="8" y="5"/>
                    </a:cubicBezTo>
                    <a:cubicBezTo>
                      <a:pt x="5" y="5"/>
                      <a:pt x="4" y="6"/>
                      <a:pt x="3" y="6"/>
                    </a:cubicBezTo>
                    <a:cubicBezTo>
                      <a:pt x="2" y="7"/>
                      <a:pt x="1" y="7"/>
                      <a:pt x="1" y="9"/>
                    </a:cubicBezTo>
                    <a:cubicBezTo>
                      <a:pt x="0" y="11"/>
                      <a:pt x="0" y="12"/>
                      <a:pt x="1" y="1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51" name="Freeform 220"/>
              <p:cNvSpPr>
                <a:spLocks/>
              </p:cNvSpPr>
              <p:nvPr/>
            </p:nvSpPr>
            <p:spPr bwMode="auto">
              <a:xfrm>
                <a:off x="413" y="1432"/>
                <a:ext cx="50" cy="33"/>
              </a:xfrm>
              <a:custGeom>
                <a:avLst/>
                <a:gdLst>
                  <a:gd name="T0" fmla="*/ 1 w 21"/>
                  <a:gd name="T1" fmla="*/ 14 h 14"/>
                  <a:gd name="T2" fmla="*/ 1 w 21"/>
                  <a:gd name="T3" fmla="*/ 14 h 14"/>
                  <a:gd name="T4" fmla="*/ 0 w 21"/>
                  <a:gd name="T5" fmla="*/ 13 h 14"/>
                  <a:gd name="T6" fmla="*/ 3 w 21"/>
                  <a:gd name="T7" fmla="*/ 6 h 14"/>
                  <a:gd name="T8" fmla="*/ 13 w 21"/>
                  <a:gd name="T9" fmla="*/ 5 h 14"/>
                  <a:gd name="T10" fmla="*/ 19 w 21"/>
                  <a:gd name="T11" fmla="*/ 4 h 14"/>
                  <a:gd name="T12" fmla="*/ 20 w 21"/>
                  <a:gd name="T13" fmla="*/ 1 h 14"/>
                  <a:gd name="T14" fmla="*/ 21 w 21"/>
                  <a:gd name="T15" fmla="*/ 0 h 14"/>
                  <a:gd name="T16" fmla="*/ 21 w 21"/>
                  <a:gd name="T17" fmla="*/ 0 h 14"/>
                  <a:gd name="T18" fmla="*/ 21 w 21"/>
                  <a:gd name="T19" fmla="*/ 0 h 14"/>
                  <a:gd name="T20" fmla="*/ 21 w 21"/>
                  <a:gd name="T21" fmla="*/ 0 h 14"/>
                  <a:gd name="T22" fmla="*/ 21 w 21"/>
                  <a:gd name="T23" fmla="*/ 0 h 14"/>
                  <a:gd name="T24" fmla="*/ 21 w 21"/>
                  <a:gd name="T25" fmla="*/ 0 h 14"/>
                  <a:gd name="T26" fmla="*/ 21 w 21"/>
                  <a:gd name="T27" fmla="*/ 0 h 14"/>
                  <a:gd name="T28" fmla="*/ 21 w 21"/>
                  <a:gd name="T29" fmla="*/ 0 h 14"/>
                  <a:gd name="T30" fmla="*/ 21 w 21"/>
                  <a:gd name="T31" fmla="*/ 0 h 14"/>
                  <a:gd name="T32" fmla="*/ 21 w 21"/>
                  <a:gd name="T33" fmla="*/ 0 h 14"/>
                  <a:gd name="T34" fmla="*/ 21 w 21"/>
                  <a:gd name="T35" fmla="*/ 0 h 14"/>
                  <a:gd name="T36" fmla="*/ 21 w 21"/>
                  <a:gd name="T37" fmla="*/ 0 h 14"/>
                  <a:gd name="T38" fmla="*/ 21 w 21"/>
                  <a:gd name="T39" fmla="*/ 0 h 14"/>
                  <a:gd name="T40" fmla="*/ 21 w 21"/>
                  <a:gd name="T41" fmla="*/ 0 h 14"/>
                  <a:gd name="T42" fmla="*/ 21 w 21"/>
                  <a:gd name="T43" fmla="*/ 0 h 14"/>
                  <a:gd name="T44" fmla="*/ 21 w 21"/>
                  <a:gd name="T45" fmla="*/ 0 h 14"/>
                  <a:gd name="T46" fmla="*/ 21 w 21"/>
                  <a:gd name="T47" fmla="*/ 0 h 14"/>
                  <a:gd name="T48" fmla="*/ 21 w 21"/>
                  <a:gd name="T49" fmla="*/ 0 h 14"/>
                  <a:gd name="T50" fmla="*/ 21 w 21"/>
                  <a:gd name="T51" fmla="*/ 0 h 14"/>
                  <a:gd name="T52" fmla="*/ 21 w 21"/>
                  <a:gd name="T53" fmla="*/ 0 h 14"/>
                  <a:gd name="T54" fmla="*/ 21 w 21"/>
                  <a:gd name="T55" fmla="*/ 0 h 14"/>
                  <a:gd name="T56" fmla="*/ 21 w 21"/>
                  <a:gd name="T57" fmla="*/ 0 h 14"/>
                  <a:gd name="T58" fmla="*/ 19 w 21"/>
                  <a:gd name="T59" fmla="*/ 4 h 14"/>
                  <a:gd name="T60" fmla="*/ 8 w 21"/>
                  <a:gd name="T61" fmla="*/ 5 h 14"/>
                  <a:gd name="T62" fmla="*/ 3 w 21"/>
                  <a:gd name="T63" fmla="*/ 6 h 14"/>
                  <a:gd name="T64" fmla="*/ 3 w 21"/>
                  <a:gd name="T65" fmla="*/ 6 h 14"/>
                  <a:gd name="T66" fmla="*/ 0 w 21"/>
                  <a:gd name="T67" fmla="*/ 14 h 14"/>
                  <a:gd name="T68" fmla="*/ 1 w 21"/>
                  <a:gd name="T69" fmla="*/ 14 h 14"/>
                  <a:gd name="T70" fmla="*/ 1 w 21"/>
                  <a:gd name="T71" fmla="*/ 14 h 14"/>
                  <a:gd name="T72" fmla="*/ 3 w 21"/>
                  <a:gd name="T73" fmla="*/ 6 h 14"/>
                  <a:gd name="T74" fmla="*/ 3 w 21"/>
                  <a:gd name="T75" fmla="*/ 6 h 14"/>
                  <a:gd name="T76" fmla="*/ 8 w 21"/>
                  <a:gd name="T77" fmla="*/ 5 h 14"/>
                  <a:gd name="T78" fmla="*/ 19 w 21"/>
                  <a:gd name="T79" fmla="*/ 4 h 14"/>
                  <a:gd name="T80" fmla="*/ 21 w 21"/>
                  <a:gd name="T81" fmla="*/ 0 h 14"/>
                  <a:gd name="T82" fmla="*/ 21 w 21"/>
                  <a:gd name="T83" fmla="*/ 0 h 14"/>
                  <a:gd name="T84" fmla="*/ 21 w 21"/>
                  <a:gd name="T85" fmla="*/ 0 h 14"/>
                  <a:gd name="T86" fmla="*/ 21 w 21"/>
                  <a:gd name="T87" fmla="*/ 0 h 14"/>
                  <a:gd name="T88" fmla="*/ 21 w 21"/>
                  <a:gd name="T89" fmla="*/ 0 h 14"/>
                  <a:gd name="T90" fmla="*/ 21 w 21"/>
                  <a:gd name="T91" fmla="*/ 0 h 14"/>
                  <a:gd name="T92" fmla="*/ 20 w 21"/>
                  <a:gd name="T93" fmla="*/ 1 h 14"/>
                  <a:gd name="T94" fmla="*/ 19 w 21"/>
                  <a:gd name="T95" fmla="*/ 4 h 14"/>
                  <a:gd name="T96" fmla="*/ 12 w 21"/>
                  <a:gd name="T97" fmla="*/ 5 h 14"/>
                  <a:gd name="T98" fmla="*/ 3 w 21"/>
                  <a:gd name="T99" fmla="*/ 6 h 14"/>
                  <a:gd name="T100" fmla="*/ 0 w 21"/>
                  <a:gd name="T101" fmla="*/ 13 h 14"/>
                  <a:gd name="T102" fmla="*/ 0 w 21"/>
                  <a:gd name="T103" fmla="*/ 14 h 14"/>
                  <a:gd name="T104" fmla="*/ 0 w 21"/>
                  <a:gd name="T105" fmla="*/ 14 h 14"/>
                  <a:gd name="T106" fmla="*/ 0 w 21"/>
                  <a:gd name="T107" fmla="*/ 14 h 14"/>
                  <a:gd name="T108" fmla="*/ 1 w 21"/>
                  <a:gd name="T109" fmla="*/ 14 h 14"/>
                  <a:gd name="T110" fmla="*/ 1 w 21"/>
                  <a:gd name="T111" fmla="*/ 14 h 14"/>
                  <a:gd name="T112" fmla="*/ 0 w 21"/>
                  <a:gd name="T113" fmla="*/ 14 h 14"/>
                  <a:gd name="T114" fmla="*/ 1 w 21"/>
                  <a:gd name="T115" fmla="*/ 14 h 14"/>
                  <a:gd name="T116" fmla="*/ 1 w 21"/>
                  <a:gd name="T117" fmla="*/ 14 h 14"/>
                  <a:gd name="T118" fmla="*/ 1 w 21"/>
                  <a:gd name="T119" fmla="*/ 14 h 14"/>
                  <a:gd name="T120" fmla="*/ 1 w 21"/>
                  <a:gd name="T1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4">
                    <a:moveTo>
                      <a:pt x="1" y="14"/>
                    </a:moveTo>
                    <a:cubicBezTo>
                      <a:pt x="1" y="14"/>
                      <a:pt x="1" y="14"/>
                      <a:pt x="1" y="14"/>
                    </a:cubicBezTo>
                    <a:cubicBezTo>
                      <a:pt x="1" y="14"/>
                      <a:pt x="1" y="14"/>
                      <a:pt x="1" y="14"/>
                    </a:cubicBezTo>
                    <a:cubicBezTo>
                      <a:pt x="1" y="14"/>
                      <a:pt x="1" y="14"/>
                      <a:pt x="1" y="14"/>
                    </a:cubicBezTo>
                    <a:cubicBezTo>
                      <a:pt x="1" y="14"/>
                      <a:pt x="1" y="14"/>
                      <a:pt x="1" y="14"/>
                    </a:cubicBezTo>
                    <a:cubicBezTo>
                      <a:pt x="1" y="14"/>
                      <a:pt x="0" y="13"/>
                      <a:pt x="0" y="13"/>
                    </a:cubicBezTo>
                    <a:cubicBezTo>
                      <a:pt x="0" y="12"/>
                      <a:pt x="0" y="12"/>
                      <a:pt x="0" y="10"/>
                    </a:cubicBezTo>
                    <a:cubicBezTo>
                      <a:pt x="1" y="9"/>
                      <a:pt x="1" y="7"/>
                      <a:pt x="3" y="6"/>
                    </a:cubicBezTo>
                    <a:cubicBezTo>
                      <a:pt x="3" y="6"/>
                      <a:pt x="3" y="6"/>
                      <a:pt x="3" y="6"/>
                    </a:cubicBezTo>
                    <a:cubicBezTo>
                      <a:pt x="5" y="5"/>
                      <a:pt x="8" y="4"/>
                      <a:pt x="13" y="5"/>
                    </a:cubicBezTo>
                    <a:cubicBezTo>
                      <a:pt x="14" y="5"/>
                      <a:pt x="15" y="5"/>
                      <a:pt x="16" y="5"/>
                    </a:cubicBezTo>
                    <a:cubicBezTo>
                      <a:pt x="17" y="5"/>
                      <a:pt x="18" y="4"/>
                      <a:pt x="19" y="4"/>
                    </a:cubicBezTo>
                    <a:cubicBezTo>
                      <a:pt x="19" y="4"/>
                      <a:pt x="19" y="4"/>
                      <a:pt x="19" y="4"/>
                    </a:cubicBezTo>
                    <a:cubicBezTo>
                      <a:pt x="20" y="3"/>
                      <a:pt x="20" y="2"/>
                      <a:pt x="20" y="1"/>
                    </a:cubicBezTo>
                    <a:cubicBezTo>
                      <a:pt x="21" y="1"/>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2"/>
                    </a:cubicBezTo>
                    <a:cubicBezTo>
                      <a:pt x="21" y="2"/>
                      <a:pt x="20" y="4"/>
                      <a:pt x="19" y="4"/>
                    </a:cubicBezTo>
                    <a:cubicBezTo>
                      <a:pt x="19" y="5"/>
                      <a:pt x="18" y="5"/>
                      <a:pt x="18" y="5"/>
                    </a:cubicBezTo>
                    <a:cubicBezTo>
                      <a:pt x="15" y="6"/>
                      <a:pt x="12" y="5"/>
                      <a:pt x="8" y="5"/>
                    </a:cubicBezTo>
                    <a:cubicBezTo>
                      <a:pt x="5" y="5"/>
                      <a:pt x="4" y="6"/>
                      <a:pt x="3" y="6"/>
                    </a:cubicBezTo>
                    <a:cubicBezTo>
                      <a:pt x="3" y="6"/>
                      <a:pt x="3" y="6"/>
                      <a:pt x="3" y="6"/>
                    </a:cubicBezTo>
                    <a:cubicBezTo>
                      <a:pt x="3" y="6"/>
                      <a:pt x="3" y="6"/>
                      <a:pt x="3" y="6"/>
                    </a:cubicBezTo>
                    <a:cubicBezTo>
                      <a:pt x="3" y="6"/>
                      <a:pt x="3" y="6"/>
                      <a:pt x="3" y="6"/>
                    </a:cubicBezTo>
                    <a:cubicBezTo>
                      <a:pt x="2" y="7"/>
                      <a:pt x="1" y="7"/>
                      <a:pt x="1" y="9"/>
                    </a:cubicBezTo>
                    <a:cubicBezTo>
                      <a:pt x="0" y="11"/>
                      <a:pt x="0" y="12"/>
                      <a:pt x="0" y="14"/>
                    </a:cubicBezTo>
                    <a:cubicBezTo>
                      <a:pt x="0" y="14"/>
                      <a:pt x="0" y="14"/>
                      <a:pt x="0" y="14"/>
                    </a:cubicBezTo>
                    <a:cubicBezTo>
                      <a:pt x="1" y="14"/>
                      <a:pt x="1" y="14"/>
                      <a:pt x="1" y="14"/>
                    </a:cubicBezTo>
                    <a:cubicBezTo>
                      <a:pt x="1" y="14"/>
                      <a:pt x="1" y="14"/>
                      <a:pt x="1" y="14"/>
                    </a:cubicBezTo>
                    <a:cubicBezTo>
                      <a:pt x="1" y="14"/>
                      <a:pt x="1" y="14"/>
                      <a:pt x="1" y="14"/>
                    </a:cubicBezTo>
                    <a:cubicBezTo>
                      <a:pt x="0" y="12"/>
                      <a:pt x="0" y="11"/>
                      <a:pt x="1" y="9"/>
                    </a:cubicBezTo>
                    <a:cubicBezTo>
                      <a:pt x="1" y="7"/>
                      <a:pt x="2" y="7"/>
                      <a:pt x="3" y="6"/>
                    </a:cubicBezTo>
                    <a:cubicBezTo>
                      <a:pt x="3" y="6"/>
                      <a:pt x="3" y="6"/>
                      <a:pt x="3" y="6"/>
                    </a:cubicBezTo>
                    <a:cubicBezTo>
                      <a:pt x="3" y="6"/>
                      <a:pt x="3" y="6"/>
                      <a:pt x="3" y="6"/>
                    </a:cubicBezTo>
                    <a:cubicBezTo>
                      <a:pt x="3" y="6"/>
                      <a:pt x="3" y="6"/>
                      <a:pt x="3" y="6"/>
                    </a:cubicBezTo>
                    <a:cubicBezTo>
                      <a:pt x="4" y="6"/>
                      <a:pt x="5" y="5"/>
                      <a:pt x="8" y="5"/>
                    </a:cubicBezTo>
                    <a:cubicBezTo>
                      <a:pt x="12" y="5"/>
                      <a:pt x="15" y="6"/>
                      <a:pt x="18" y="5"/>
                    </a:cubicBezTo>
                    <a:cubicBezTo>
                      <a:pt x="18" y="5"/>
                      <a:pt x="19" y="5"/>
                      <a:pt x="19" y="4"/>
                    </a:cubicBezTo>
                    <a:cubicBezTo>
                      <a:pt x="20" y="4"/>
                      <a:pt x="21" y="2"/>
                      <a:pt x="21" y="2"/>
                    </a:cubicBezTo>
                    <a:cubicBezTo>
                      <a:pt x="21" y="1"/>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0" y="1"/>
                    </a:cubicBezTo>
                    <a:cubicBezTo>
                      <a:pt x="20" y="2"/>
                      <a:pt x="20" y="3"/>
                      <a:pt x="19" y="4"/>
                    </a:cubicBezTo>
                    <a:cubicBezTo>
                      <a:pt x="19" y="4"/>
                      <a:pt x="19" y="4"/>
                      <a:pt x="19" y="4"/>
                    </a:cubicBezTo>
                    <a:cubicBezTo>
                      <a:pt x="18" y="4"/>
                      <a:pt x="17" y="5"/>
                      <a:pt x="16" y="5"/>
                    </a:cubicBezTo>
                    <a:cubicBezTo>
                      <a:pt x="15" y="5"/>
                      <a:pt x="14" y="5"/>
                      <a:pt x="12" y="5"/>
                    </a:cubicBezTo>
                    <a:cubicBezTo>
                      <a:pt x="8" y="4"/>
                      <a:pt x="5" y="5"/>
                      <a:pt x="3" y="6"/>
                    </a:cubicBezTo>
                    <a:cubicBezTo>
                      <a:pt x="3" y="6"/>
                      <a:pt x="3" y="6"/>
                      <a:pt x="3" y="6"/>
                    </a:cubicBezTo>
                    <a:cubicBezTo>
                      <a:pt x="1" y="7"/>
                      <a:pt x="1" y="9"/>
                      <a:pt x="0" y="10"/>
                    </a:cubicBezTo>
                    <a:cubicBezTo>
                      <a:pt x="0" y="12"/>
                      <a:pt x="0" y="13"/>
                      <a:pt x="0" y="13"/>
                    </a:cubicBezTo>
                    <a:cubicBezTo>
                      <a:pt x="0" y="13"/>
                      <a:pt x="0" y="13"/>
                      <a:pt x="0" y="14"/>
                    </a:cubicBezTo>
                    <a:cubicBezTo>
                      <a:pt x="0" y="14"/>
                      <a:pt x="0" y="14"/>
                      <a:pt x="0" y="14"/>
                    </a:cubicBezTo>
                    <a:cubicBezTo>
                      <a:pt x="0" y="14"/>
                      <a:pt x="0" y="14"/>
                      <a:pt x="0" y="14"/>
                    </a:cubicBezTo>
                    <a:cubicBezTo>
                      <a:pt x="0" y="14"/>
                      <a:pt x="0" y="14"/>
                      <a:pt x="0" y="14"/>
                    </a:cubicBezTo>
                    <a:cubicBezTo>
                      <a:pt x="1" y="14"/>
                      <a:pt x="1" y="14"/>
                      <a:pt x="1" y="14"/>
                    </a:cubicBezTo>
                    <a:cubicBezTo>
                      <a:pt x="0" y="14"/>
                      <a:pt x="0" y="14"/>
                      <a:pt x="0" y="14"/>
                    </a:cubicBezTo>
                    <a:cubicBezTo>
                      <a:pt x="0" y="14"/>
                      <a:pt x="0" y="14"/>
                      <a:pt x="0" y="14"/>
                    </a:cubicBezTo>
                    <a:cubicBezTo>
                      <a:pt x="1" y="14"/>
                      <a:pt x="1" y="14"/>
                      <a:pt x="1" y="14"/>
                    </a:cubicBezTo>
                    <a:cubicBezTo>
                      <a:pt x="0" y="14"/>
                      <a:pt x="0" y="14"/>
                      <a:pt x="0" y="14"/>
                    </a:cubicBezTo>
                    <a:cubicBezTo>
                      <a:pt x="1" y="14"/>
                      <a:pt x="1" y="14"/>
                      <a:pt x="1" y="14"/>
                    </a:cubicBezTo>
                    <a:cubicBezTo>
                      <a:pt x="1" y="14"/>
                      <a:pt x="1" y="14"/>
                      <a:pt x="1"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52" name="Freeform 221"/>
              <p:cNvSpPr>
                <a:spLocks/>
              </p:cNvSpPr>
              <p:nvPr/>
            </p:nvSpPr>
            <p:spPr bwMode="auto">
              <a:xfrm>
                <a:off x="429" y="1444"/>
                <a:ext cx="5" cy="4"/>
              </a:xfrm>
              <a:custGeom>
                <a:avLst/>
                <a:gdLst>
                  <a:gd name="T0" fmla="*/ 0 w 2"/>
                  <a:gd name="T1" fmla="*/ 1 h 2"/>
                  <a:gd name="T2" fmla="*/ 1 w 2"/>
                  <a:gd name="T3" fmla="*/ 1 h 2"/>
                  <a:gd name="T4" fmla="*/ 2 w 2"/>
                  <a:gd name="T5" fmla="*/ 2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0"/>
                      <a:pt x="1" y="0"/>
                      <a:pt x="1" y="1"/>
                    </a:cubicBezTo>
                    <a:cubicBezTo>
                      <a:pt x="2" y="1"/>
                      <a:pt x="2" y="2"/>
                      <a:pt x="2" y="2"/>
                    </a:cubicBezTo>
                    <a:cubicBezTo>
                      <a:pt x="2" y="2"/>
                      <a:pt x="1" y="2"/>
                      <a:pt x="1" y="2"/>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53" name="Freeform 222"/>
              <p:cNvSpPr>
                <a:spLocks/>
              </p:cNvSpPr>
              <p:nvPr/>
            </p:nvSpPr>
            <p:spPr bwMode="auto">
              <a:xfrm>
                <a:off x="429" y="1444"/>
                <a:ext cx="5" cy="4"/>
              </a:xfrm>
              <a:custGeom>
                <a:avLst/>
                <a:gdLst>
                  <a:gd name="T0" fmla="*/ 0 w 2"/>
                  <a:gd name="T1" fmla="*/ 1 h 2"/>
                  <a:gd name="T2" fmla="*/ 0 w 2"/>
                  <a:gd name="T3" fmla="*/ 1 h 2"/>
                  <a:gd name="T4" fmla="*/ 1 w 2"/>
                  <a:gd name="T5" fmla="*/ 0 h 2"/>
                  <a:gd name="T6" fmla="*/ 1 w 2"/>
                  <a:gd name="T7" fmla="*/ 1 h 2"/>
                  <a:gd name="T8" fmla="*/ 2 w 2"/>
                  <a:gd name="T9" fmla="*/ 1 h 2"/>
                  <a:gd name="T10" fmla="*/ 2 w 2"/>
                  <a:gd name="T11" fmla="*/ 2 h 2"/>
                  <a:gd name="T12" fmla="*/ 1 w 2"/>
                  <a:gd name="T13" fmla="*/ 2 h 2"/>
                  <a:gd name="T14" fmla="*/ 1 w 2"/>
                  <a:gd name="T15" fmla="*/ 2 h 2"/>
                  <a:gd name="T16" fmla="*/ 0 w 2"/>
                  <a:gd name="T17" fmla="*/ 1 h 2"/>
                  <a:gd name="T18" fmla="*/ 0 w 2"/>
                  <a:gd name="T19" fmla="*/ 1 h 2"/>
                  <a:gd name="T20" fmla="*/ 0 w 2"/>
                  <a:gd name="T21" fmla="*/ 1 h 2"/>
                  <a:gd name="T22" fmla="*/ 0 w 2"/>
                  <a:gd name="T23" fmla="*/ 1 h 2"/>
                  <a:gd name="T24" fmla="*/ 0 w 2"/>
                  <a:gd name="T25" fmla="*/ 1 h 2"/>
                  <a:gd name="T26" fmla="*/ 1 w 2"/>
                  <a:gd name="T27" fmla="*/ 2 h 2"/>
                  <a:gd name="T28" fmla="*/ 1 w 2"/>
                  <a:gd name="T29" fmla="*/ 2 h 2"/>
                  <a:gd name="T30" fmla="*/ 2 w 2"/>
                  <a:gd name="T31" fmla="*/ 2 h 2"/>
                  <a:gd name="T32" fmla="*/ 2 w 2"/>
                  <a:gd name="T33" fmla="*/ 1 h 2"/>
                  <a:gd name="T34" fmla="*/ 1 w 2"/>
                  <a:gd name="T35" fmla="*/ 1 h 2"/>
                  <a:gd name="T36" fmla="*/ 1 w 2"/>
                  <a:gd name="T37" fmla="*/ 0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0"/>
                      <a:pt x="1" y="0"/>
                      <a:pt x="1" y="0"/>
                    </a:cubicBezTo>
                    <a:cubicBezTo>
                      <a:pt x="1" y="0"/>
                      <a:pt x="1" y="0"/>
                      <a:pt x="1" y="1"/>
                    </a:cubicBezTo>
                    <a:cubicBezTo>
                      <a:pt x="2" y="1"/>
                      <a:pt x="2" y="1"/>
                      <a:pt x="2" y="1"/>
                    </a:cubicBezTo>
                    <a:cubicBezTo>
                      <a:pt x="2" y="1"/>
                      <a:pt x="2" y="2"/>
                      <a:pt x="2" y="2"/>
                    </a:cubicBezTo>
                    <a:cubicBezTo>
                      <a:pt x="2" y="2"/>
                      <a:pt x="2" y="2"/>
                      <a:pt x="1" y="2"/>
                    </a:cubicBezTo>
                    <a:cubicBezTo>
                      <a:pt x="1" y="2"/>
                      <a:pt x="1" y="2"/>
                      <a:pt x="1" y="2"/>
                    </a:cubicBezTo>
                    <a:cubicBezTo>
                      <a:pt x="0" y="2"/>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2" y="2"/>
                      <a:pt x="2" y="2"/>
                      <a:pt x="2" y="2"/>
                    </a:cubicBezTo>
                    <a:cubicBezTo>
                      <a:pt x="2" y="2"/>
                      <a:pt x="2" y="1"/>
                      <a:pt x="2" y="1"/>
                    </a:cubicBezTo>
                    <a:cubicBezTo>
                      <a:pt x="2" y="1"/>
                      <a:pt x="2" y="1"/>
                      <a:pt x="1" y="1"/>
                    </a:cubicBezTo>
                    <a:cubicBezTo>
                      <a:pt x="1" y="0"/>
                      <a:pt x="1" y="0"/>
                      <a:pt x="1" y="0"/>
                    </a:cubicBezTo>
                    <a:cubicBezTo>
                      <a:pt x="1" y="0"/>
                      <a:pt x="0" y="0"/>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54" name="Freeform 223"/>
              <p:cNvSpPr>
                <a:spLocks/>
              </p:cNvSpPr>
              <p:nvPr/>
            </p:nvSpPr>
            <p:spPr bwMode="auto">
              <a:xfrm>
                <a:off x="425" y="1446"/>
                <a:ext cx="4" cy="5"/>
              </a:xfrm>
              <a:custGeom>
                <a:avLst/>
                <a:gdLst>
                  <a:gd name="T0" fmla="*/ 0 w 2"/>
                  <a:gd name="T1" fmla="*/ 0 h 2"/>
                  <a:gd name="T2" fmla="*/ 1 w 2"/>
                  <a:gd name="T3" fmla="*/ 0 h 2"/>
                  <a:gd name="T4" fmla="*/ 2 w 2"/>
                  <a:gd name="T5" fmla="*/ 1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1" y="0"/>
                      <a:pt x="1" y="0"/>
                    </a:cubicBezTo>
                    <a:cubicBezTo>
                      <a:pt x="2" y="0"/>
                      <a:pt x="2" y="1"/>
                      <a:pt x="2" y="1"/>
                    </a:cubicBezTo>
                    <a:cubicBezTo>
                      <a:pt x="1" y="2"/>
                      <a:pt x="1" y="2"/>
                      <a:pt x="1" y="1"/>
                    </a:cubicBezTo>
                    <a:cubicBezTo>
                      <a:pt x="0" y="1"/>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55" name="Freeform 224"/>
              <p:cNvSpPr>
                <a:spLocks/>
              </p:cNvSpPr>
              <p:nvPr/>
            </p:nvSpPr>
            <p:spPr bwMode="auto">
              <a:xfrm>
                <a:off x="425" y="1446"/>
                <a:ext cx="4" cy="2"/>
              </a:xfrm>
              <a:custGeom>
                <a:avLst/>
                <a:gdLst>
                  <a:gd name="T0" fmla="*/ 0 w 2"/>
                  <a:gd name="T1" fmla="*/ 0 h 1"/>
                  <a:gd name="T2" fmla="*/ 0 w 2"/>
                  <a:gd name="T3" fmla="*/ 0 h 1"/>
                  <a:gd name="T4" fmla="*/ 1 w 2"/>
                  <a:gd name="T5" fmla="*/ 0 h 1"/>
                  <a:gd name="T6" fmla="*/ 1 w 2"/>
                  <a:gd name="T7" fmla="*/ 0 h 1"/>
                  <a:gd name="T8" fmla="*/ 2 w 2"/>
                  <a:gd name="T9" fmla="*/ 1 h 1"/>
                  <a:gd name="T10" fmla="*/ 2 w 2"/>
                  <a:gd name="T11" fmla="*/ 1 h 1"/>
                  <a:gd name="T12" fmla="*/ 1 w 2"/>
                  <a:gd name="T13" fmla="*/ 1 h 1"/>
                  <a:gd name="T14" fmla="*/ 1 w 2"/>
                  <a:gd name="T15" fmla="*/ 1 h 1"/>
                  <a:gd name="T16" fmla="*/ 0 w 2"/>
                  <a:gd name="T17" fmla="*/ 1 h 1"/>
                  <a:gd name="T18" fmla="*/ 0 w 2"/>
                  <a:gd name="T19" fmla="*/ 0 h 1"/>
                  <a:gd name="T20" fmla="*/ 0 w 2"/>
                  <a:gd name="T21" fmla="*/ 0 h 1"/>
                  <a:gd name="T22" fmla="*/ 0 w 2"/>
                  <a:gd name="T23" fmla="*/ 0 h 1"/>
                  <a:gd name="T24" fmla="*/ 0 w 2"/>
                  <a:gd name="T25" fmla="*/ 1 h 1"/>
                  <a:gd name="T26" fmla="*/ 1 w 2"/>
                  <a:gd name="T27" fmla="*/ 1 h 1"/>
                  <a:gd name="T28" fmla="*/ 1 w 2"/>
                  <a:gd name="T29" fmla="*/ 1 h 1"/>
                  <a:gd name="T30" fmla="*/ 2 w 2"/>
                  <a:gd name="T31" fmla="*/ 1 h 1"/>
                  <a:gd name="T32" fmla="*/ 2 w 2"/>
                  <a:gd name="T33" fmla="*/ 1 h 1"/>
                  <a:gd name="T34" fmla="*/ 1 w 2"/>
                  <a:gd name="T35" fmla="*/ 0 h 1"/>
                  <a:gd name="T36" fmla="*/ 1 w 2"/>
                  <a:gd name="T37" fmla="*/ 0 h 1"/>
                  <a:gd name="T38" fmla="*/ 0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0" y="0"/>
                    </a:moveTo>
                    <a:cubicBezTo>
                      <a:pt x="0" y="0"/>
                      <a:pt x="0" y="0"/>
                      <a:pt x="0" y="0"/>
                    </a:cubicBezTo>
                    <a:cubicBezTo>
                      <a:pt x="0" y="0"/>
                      <a:pt x="0" y="0"/>
                      <a:pt x="1" y="0"/>
                    </a:cubicBezTo>
                    <a:cubicBezTo>
                      <a:pt x="1" y="0"/>
                      <a:pt x="1" y="0"/>
                      <a:pt x="1" y="0"/>
                    </a:cubicBezTo>
                    <a:cubicBezTo>
                      <a:pt x="1" y="0"/>
                      <a:pt x="2" y="0"/>
                      <a:pt x="2" y="1"/>
                    </a:cubicBezTo>
                    <a:cubicBezTo>
                      <a:pt x="2" y="1"/>
                      <a:pt x="2" y="1"/>
                      <a:pt x="2" y="1"/>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1"/>
                      <a:pt x="1" y="1"/>
                      <a:pt x="1" y="1"/>
                    </a:cubicBezTo>
                    <a:cubicBezTo>
                      <a:pt x="1" y="1"/>
                      <a:pt x="2" y="1"/>
                      <a:pt x="2" y="1"/>
                    </a:cubicBezTo>
                    <a:cubicBezTo>
                      <a:pt x="2" y="1"/>
                      <a:pt x="2" y="1"/>
                      <a:pt x="2" y="1"/>
                    </a:cubicBezTo>
                    <a:cubicBezTo>
                      <a:pt x="2"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56" name="Freeform 225"/>
              <p:cNvSpPr>
                <a:spLocks/>
              </p:cNvSpPr>
              <p:nvPr/>
            </p:nvSpPr>
            <p:spPr bwMode="auto">
              <a:xfrm>
                <a:off x="418" y="1451"/>
                <a:ext cx="4" cy="2"/>
              </a:xfrm>
              <a:custGeom>
                <a:avLst/>
                <a:gdLst>
                  <a:gd name="T0" fmla="*/ 0 w 2"/>
                  <a:gd name="T1" fmla="*/ 0 h 1"/>
                  <a:gd name="T2" fmla="*/ 1 w 2"/>
                  <a:gd name="T3" fmla="*/ 0 h 1"/>
                  <a:gd name="T4" fmla="*/ 1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1" y="0"/>
                      <a:pt x="2" y="1"/>
                      <a:pt x="1" y="1"/>
                    </a:cubicBezTo>
                    <a:cubicBezTo>
                      <a:pt x="1" y="1"/>
                      <a:pt x="1" y="1"/>
                      <a:pt x="1" y="1"/>
                    </a:cubicBezTo>
                    <a:cubicBezTo>
                      <a:pt x="0" y="1"/>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57" name="Freeform 226"/>
              <p:cNvSpPr>
                <a:spLocks/>
              </p:cNvSpPr>
              <p:nvPr/>
            </p:nvSpPr>
            <p:spPr bwMode="auto">
              <a:xfrm>
                <a:off x="418" y="1451"/>
                <a:ext cx="2" cy="2"/>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0 w 1"/>
                  <a:gd name="T17" fmla="*/ 0 h 1"/>
                  <a:gd name="T18" fmla="*/ 0 w 1"/>
                  <a:gd name="T19" fmla="*/ 0 h 1"/>
                  <a:gd name="T20" fmla="*/ 0 w 1"/>
                  <a:gd name="T21" fmla="*/ 0 h 1"/>
                  <a:gd name="T22" fmla="*/ 0 w 1"/>
                  <a:gd name="T23" fmla="*/ 0 h 1"/>
                  <a:gd name="T24" fmla="*/ 0 w 1"/>
                  <a:gd name="T25" fmla="*/ 0 h 1"/>
                  <a:gd name="T26" fmla="*/ 1 w 1"/>
                  <a:gd name="T27" fmla="*/ 1 h 1"/>
                  <a:gd name="T28" fmla="*/ 1 w 1"/>
                  <a:gd name="T29" fmla="*/ 1 h 1"/>
                  <a:gd name="T30" fmla="*/ 1 w 1"/>
                  <a:gd name="T31" fmla="*/ 1 h 1"/>
                  <a:gd name="T32" fmla="*/ 1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58" name="Freeform 227"/>
              <p:cNvSpPr>
                <a:spLocks/>
              </p:cNvSpPr>
              <p:nvPr/>
            </p:nvSpPr>
            <p:spPr bwMode="auto">
              <a:xfrm>
                <a:off x="420" y="1446"/>
                <a:ext cx="5" cy="5"/>
              </a:xfrm>
              <a:custGeom>
                <a:avLst/>
                <a:gdLst>
                  <a:gd name="T0" fmla="*/ 1 w 2"/>
                  <a:gd name="T1" fmla="*/ 1 h 2"/>
                  <a:gd name="T2" fmla="*/ 1 w 2"/>
                  <a:gd name="T3" fmla="*/ 1 h 2"/>
                  <a:gd name="T4" fmla="*/ 2 w 2"/>
                  <a:gd name="T5" fmla="*/ 2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0"/>
                      <a:pt x="1" y="0"/>
                      <a:pt x="1" y="1"/>
                    </a:cubicBezTo>
                    <a:cubicBezTo>
                      <a:pt x="2" y="1"/>
                      <a:pt x="2" y="2"/>
                      <a:pt x="2" y="2"/>
                    </a:cubicBezTo>
                    <a:cubicBezTo>
                      <a:pt x="2" y="2"/>
                      <a:pt x="1" y="2"/>
                      <a:pt x="1" y="2"/>
                    </a:cubicBezTo>
                    <a:cubicBezTo>
                      <a:pt x="1" y="2"/>
                      <a:pt x="0"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59" name="Freeform 228"/>
              <p:cNvSpPr>
                <a:spLocks/>
              </p:cNvSpPr>
              <p:nvPr/>
            </p:nvSpPr>
            <p:spPr bwMode="auto">
              <a:xfrm>
                <a:off x="420" y="1448"/>
                <a:ext cx="5" cy="3"/>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1 h 1"/>
                  <a:gd name="T12" fmla="*/ 1 w 2"/>
                  <a:gd name="T13" fmla="*/ 1 h 1"/>
                  <a:gd name="T14" fmla="*/ 1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1 h 1"/>
                  <a:gd name="T28" fmla="*/ 1 w 2"/>
                  <a:gd name="T29" fmla="*/ 1 h 1"/>
                  <a:gd name="T30" fmla="*/ 2 w 2"/>
                  <a:gd name="T31" fmla="*/ 1 h 1"/>
                  <a:gd name="T32" fmla="*/ 2 w 2"/>
                  <a:gd name="T33" fmla="*/ 0 h 1"/>
                  <a:gd name="T34" fmla="*/ 1 w 2"/>
                  <a:gd name="T35" fmla="*/ 0 h 1"/>
                  <a:gd name="T36" fmla="*/ 1 w 2"/>
                  <a:gd name="T37" fmla="*/ 0 h 1"/>
                  <a:gd name="T38" fmla="*/ 1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0"/>
                    </a:move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1" y="1"/>
                    </a:cubicBezTo>
                    <a:cubicBezTo>
                      <a:pt x="1" y="1"/>
                      <a:pt x="1" y="1"/>
                      <a:pt x="1" y="1"/>
                    </a:cubicBezTo>
                    <a:cubicBezTo>
                      <a:pt x="1" y="1"/>
                      <a:pt x="1" y="0"/>
                      <a:pt x="1" y="0"/>
                    </a:cubicBezTo>
                    <a:cubicBezTo>
                      <a:pt x="0" y="0"/>
                      <a:pt x="0" y="0"/>
                      <a:pt x="1" y="0"/>
                    </a:cubicBezTo>
                    <a:cubicBezTo>
                      <a:pt x="1" y="0"/>
                      <a:pt x="1" y="0"/>
                      <a:pt x="1" y="0"/>
                    </a:cubicBezTo>
                    <a:cubicBezTo>
                      <a:pt x="1" y="0"/>
                      <a:pt x="1" y="0"/>
                      <a:pt x="1" y="0"/>
                    </a:cubicBezTo>
                    <a:cubicBezTo>
                      <a:pt x="0" y="0"/>
                      <a:pt x="0" y="0"/>
                      <a:pt x="1" y="0"/>
                    </a:cubicBezTo>
                    <a:cubicBezTo>
                      <a:pt x="1" y="0"/>
                      <a:pt x="1" y="1"/>
                      <a:pt x="1" y="1"/>
                    </a:cubicBezTo>
                    <a:cubicBezTo>
                      <a:pt x="1" y="1"/>
                      <a:pt x="1" y="1"/>
                      <a:pt x="1"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60" name="Freeform 229"/>
              <p:cNvSpPr>
                <a:spLocks/>
              </p:cNvSpPr>
              <p:nvPr/>
            </p:nvSpPr>
            <p:spPr bwMode="auto">
              <a:xfrm>
                <a:off x="415" y="1453"/>
                <a:ext cx="5" cy="2"/>
              </a:xfrm>
              <a:custGeom>
                <a:avLst/>
                <a:gdLst>
                  <a:gd name="T0" fmla="*/ 1 w 2"/>
                  <a:gd name="T1" fmla="*/ 0 h 1"/>
                  <a:gd name="T2" fmla="*/ 1 w 2"/>
                  <a:gd name="T3" fmla="*/ 0 h 1"/>
                  <a:gd name="T4" fmla="*/ 1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1" y="0"/>
                    </a:cubicBezTo>
                    <a:cubicBezTo>
                      <a:pt x="1" y="1"/>
                      <a:pt x="2" y="1"/>
                      <a:pt x="1" y="1"/>
                    </a:cubicBezTo>
                    <a:cubicBezTo>
                      <a:pt x="1" y="1"/>
                      <a:pt x="1" y="1"/>
                      <a:pt x="1" y="1"/>
                    </a:cubicBezTo>
                    <a:cubicBezTo>
                      <a:pt x="1" y="1"/>
                      <a:pt x="0"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61" name="Freeform 230"/>
              <p:cNvSpPr>
                <a:spLocks/>
              </p:cNvSpPr>
              <p:nvPr/>
            </p:nvSpPr>
            <p:spPr bwMode="auto">
              <a:xfrm>
                <a:off x="418" y="1453"/>
                <a:ext cx="2" cy="2"/>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1" y="1"/>
                      <a:pt x="0" y="1"/>
                    </a:cubicBezTo>
                    <a:cubicBezTo>
                      <a:pt x="0" y="1"/>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62" name="Freeform 231"/>
              <p:cNvSpPr>
                <a:spLocks/>
              </p:cNvSpPr>
              <p:nvPr/>
            </p:nvSpPr>
            <p:spPr bwMode="auto">
              <a:xfrm>
                <a:off x="415" y="1458"/>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63" name="Freeform 232"/>
              <p:cNvSpPr>
                <a:spLocks/>
              </p:cNvSpPr>
              <p:nvPr/>
            </p:nvSpPr>
            <p:spPr bwMode="auto">
              <a:xfrm>
                <a:off x="415" y="1458"/>
                <a:ext cx="3"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1 w 1"/>
                  <a:gd name="T14" fmla="*/ 1 w 1"/>
                  <a:gd name="T15" fmla="*/ 1 w 1"/>
                  <a:gd name="T16" fmla="*/ 1 w 1"/>
                  <a:gd name="T17" fmla="*/ 1 w 1"/>
                  <a:gd name="T18" fmla="*/ 1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64" name="Freeform 233"/>
              <p:cNvSpPr>
                <a:spLocks/>
              </p:cNvSpPr>
              <p:nvPr/>
            </p:nvSpPr>
            <p:spPr bwMode="auto">
              <a:xfrm>
                <a:off x="415" y="1460"/>
                <a:ext cx="3" cy="3"/>
              </a:xfrm>
              <a:custGeom>
                <a:avLst/>
                <a:gdLst>
                  <a:gd name="T0" fmla="*/ 0 w 1"/>
                  <a:gd name="T1" fmla="*/ 0 h 1"/>
                  <a:gd name="T2" fmla="*/ 1 w 1"/>
                  <a:gd name="T3" fmla="*/ 0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0"/>
                      <a:pt x="1" y="0"/>
                    </a:cubicBezTo>
                    <a:cubicBezTo>
                      <a:pt x="1" y="1"/>
                      <a:pt x="1" y="1"/>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65" name="Freeform 234"/>
              <p:cNvSpPr>
                <a:spLocks/>
              </p:cNvSpPr>
              <p:nvPr/>
            </p:nvSpPr>
            <p:spPr bwMode="auto">
              <a:xfrm>
                <a:off x="415" y="1460"/>
                <a:ext cx="3"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1 w 1"/>
                  <a:gd name="T15" fmla="*/ 1 w 1"/>
                  <a:gd name="T16" fmla="*/ 1 w 1"/>
                  <a:gd name="T17" fmla="*/ 1 w 1"/>
                  <a:gd name="T18" fmla="*/ 1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66" name="Freeform 235"/>
              <p:cNvSpPr>
                <a:spLocks/>
              </p:cNvSpPr>
              <p:nvPr/>
            </p:nvSpPr>
            <p:spPr bwMode="auto">
              <a:xfrm>
                <a:off x="434" y="1444"/>
                <a:ext cx="5" cy="4"/>
              </a:xfrm>
              <a:custGeom>
                <a:avLst/>
                <a:gdLst>
                  <a:gd name="T0" fmla="*/ 1 w 2"/>
                  <a:gd name="T1" fmla="*/ 0 h 2"/>
                  <a:gd name="T2" fmla="*/ 2 w 2"/>
                  <a:gd name="T3" fmla="*/ 1 h 2"/>
                  <a:gd name="T4" fmla="*/ 2 w 2"/>
                  <a:gd name="T5" fmla="*/ 2 h 2"/>
                  <a:gd name="T6" fmla="*/ 1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1" y="0"/>
                      <a:pt x="2" y="1"/>
                    </a:cubicBezTo>
                    <a:cubicBezTo>
                      <a:pt x="2" y="1"/>
                      <a:pt x="2" y="2"/>
                      <a:pt x="2" y="2"/>
                    </a:cubicBezTo>
                    <a:cubicBezTo>
                      <a:pt x="2" y="2"/>
                      <a:pt x="1" y="2"/>
                      <a:pt x="1" y="2"/>
                    </a:cubicBezTo>
                    <a:cubicBezTo>
                      <a:pt x="1" y="1"/>
                      <a:pt x="0" y="1"/>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67" name="Freeform 236"/>
              <p:cNvSpPr>
                <a:spLocks/>
              </p:cNvSpPr>
              <p:nvPr/>
            </p:nvSpPr>
            <p:spPr bwMode="auto">
              <a:xfrm>
                <a:off x="437" y="1444"/>
                <a:ext cx="2" cy="4"/>
              </a:xfrm>
              <a:custGeom>
                <a:avLst/>
                <a:gdLst>
                  <a:gd name="T0" fmla="*/ 0 w 1"/>
                  <a:gd name="T1" fmla="*/ 0 h 2"/>
                  <a:gd name="T2" fmla="*/ 0 w 1"/>
                  <a:gd name="T3" fmla="*/ 0 h 2"/>
                  <a:gd name="T4" fmla="*/ 0 w 1"/>
                  <a:gd name="T5" fmla="*/ 0 h 2"/>
                  <a:gd name="T6" fmla="*/ 1 w 1"/>
                  <a:gd name="T7" fmla="*/ 1 h 2"/>
                  <a:gd name="T8" fmla="*/ 1 w 1"/>
                  <a:gd name="T9" fmla="*/ 1 h 2"/>
                  <a:gd name="T10" fmla="*/ 1 w 1"/>
                  <a:gd name="T11" fmla="*/ 2 h 2"/>
                  <a:gd name="T12" fmla="*/ 0 w 1"/>
                  <a:gd name="T13" fmla="*/ 2 h 2"/>
                  <a:gd name="T14" fmla="*/ 0 w 1"/>
                  <a:gd name="T15" fmla="*/ 2 h 2"/>
                  <a:gd name="T16" fmla="*/ 0 w 1"/>
                  <a:gd name="T17" fmla="*/ 1 h 2"/>
                  <a:gd name="T18" fmla="*/ 0 w 1"/>
                  <a:gd name="T19" fmla="*/ 0 h 2"/>
                  <a:gd name="T20" fmla="*/ 0 w 1"/>
                  <a:gd name="T21" fmla="*/ 0 h 2"/>
                  <a:gd name="T22" fmla="*/ 0 w 1"/>
                  <a:gd name="T23" fmla="*/ 0 h 2"/>
                  <a:gd name="T24" fmla="*/ 0 w 1"/>
                  <a:gd name="T25" fmla="*/ 1 h 2"/>
                  <a:gd name="T26" fmla="*/ 0 w 1"/>
                  <a:gd name="T27" fmla="*/ 2 h 2"/>
                  <a:gd name="T28" fmla="*/ 0 w 1"/>
                  <a:gd name="T29" fmla="*/ 2 h 2"/>
                  <a:gd name="T30" fmla="*/ 1 w 1"/>
                  <a:gd name="T31" fmla="*/ 2 h 2"/>
                  <a:gd name="T32" fmla="*/ 1 w 1"/>
                  <a:gd name="T33" fmla="*/ 1 h 2"/>
                  <a:gd name="T34" fmla="*/ 1 w 1"/>
                  <a:gd name="T35" fmla="*/ 1 h 2"/>
                  <a:gd name="T36" fmla="*/ 0 w 1"/>
                  <a:gd name="T37" fmla="*/ 0 h 2"/>
                  <a:gd name="T38" fmla="*/ 0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0"/>
                    </a:moveTo>
                    <a:cubicBezTo>
                      <a:pt x="0" y="0"/>
                      <a:pt x="0" y="0"/>
                      <a:pt x="0" y="0"/>
                    </a:cubicBezTo>
                    <a:cubicBezTo>
                      <a:pt x="0" y="0"/>
                      <a:pt x="0" y="0"/>
                      <a:pt x="0" y="0"/>
                    </a:cubicBezTo>
                    <a:cubicBezTo>
                      <a:pt x="0" y="0"/>
                      <a:pt x="1" y="1"/>
                      <a:pt x="1" y="1"/>
                    </a:cubicBezTo>
                    <a:cubicBezTo>
                      <a:pt x="1" y="1"/>
                      <a:pt x="1" y="1"/>
                      <a:pt x="1" y="1"/>
                    </a:cubicBezTo>
                    <a:cubicBezTo>
                      <a:pt x="1" y="2"/>
                      <a:pt x="1" y="2"/>
                      <a:pt x="1" y="2"/>
                    </a:cubicBezTo>
                    <a:cubicBezTo>
                      <a:pt x="1" y="2"/>
                      <a:pt x="1" y="2"/>
                      <a:pt x="0" y="2"/>
                    </a:cubicBezTo>
                    <a:cubicBezTo>
                      <a:pt x="0" y="2"/>
                      <a:pt x="0" y="2"/>
                      <a:pt x="0" y="2"/>
                    </a:cubicBezTo>
                    <a:cubicBezTo>
                      <a:pt x="0" y="1"/>
                      <a:pt x="0" y="1"/>
                      <a:pt x="0" y="1"/>
                    </a:cubicBezTo>
                    <a:cubicBezTo>
                      <a:pt x="0" y="1"/>
                      <a:pt x="0" y="1"/>
                      <a:pt x="0"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68" name="Freeform 237"/>
              <p:cNvSpPr>
                <a:spLocks/>
              </p:cNvSpPr>
              <p:nvPr/>
            </p:nvSpPr>
            <p:spPr bwMode="auto">
              <a:xfrm>
                <a:off x="415" y="1463"/>
                <a:ext cx="3" cy="2"/>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0"/>
                      <a:pt x="1" y="0"/>
                    </a:cubicBezTo>
                    <a:cubicBezTo>
                      <a:pt x="1" y="1"/>
                      <a:pt x="1" y="1"/>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69" name="Freeform 238"/>
              <p:cNvSpPr>
                <a:spLocks/>
              </p:cNvSpPr>
              <p:nvPr/>
            </p:nvSpPr>
            <p:spPr bwMode="auto">
              <a:xfrm>
                <a:off x="415" y="1463"/>
                <a:ext cx="3" cy="2"/>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1 w 1"/>
                  <a:gd name="T27" fmla="*/ 0 h 1"/>
                  <a:gd name="T28" fmla="*/ 1 w 1"/>
                  <a:gd name="T29" fmla="*/ 1 h 1"/>
                  <a:gd name="T30" fmla="*/ 1 w 1"/>
                  <a:gd name="T31" fmla="*/ 0 h 1"/>
                  <a:gd name="T32" fmla="*/ 1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70" name="Freeform 239"/>
              <p:cNvSpPr>
                <a:spLocks/>
              </p:cNvSpPr>
              <p:nvPr/>
            </p:nvSpPr>
            <p:spPr bwMode="auto">
              <a:xfrm>
                <a:off x="446" y="1446"/>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1"/>
                      <a:pt x="0" y="1"/>
                    </a:cubicBezTo>
                    <a:cubicBezTo>
                      <a:pt x="0" y="1"/>
                      <a:pt x="0" y="0"/>
                      <a:pt x="0" y="0"/>
                    </a:cubicBezTo>
                    <a:cubicBezTo>
                      <a:pt x="0" y="0"/>
                      <a:pt x="1" y="0"/>
                      <a:pt x="1" y="0"/>
                    </a:cubicBezTo>
                    <a:cubicBezTo>
                      <a:pt x="1" y="0"/>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71" name="Freeform 240"/>
              <p:cNvSpPr>
                <a:spLocks/>
              </p:cNvSpPr>
              <p:nvPr/>
            </p:nvSpPr>
            <p:spPr bwMode="auto">
              <a:xfrm>
                <a:off x="446" y="1446"/>
                <a:ext cx="2" cy="2"/>
              </a:xfrm>
              <a:custGeom>
                <a:avLst/>
                <a:gdLst>
                  <a:gd name="T0" fmla="*/ 1 w 1"/>
                  <a:gd name="T1" fmla="*/ 1 h 1"/>
                  <a:gd name="T2" fmla="*/ 1 w 1"/>
                  <a:gd name="T3" fmla="*/ 1 h 1"/>
                  <a:gd name="T4" fmla="*/ 1 w 1"/>
                  <a:gd name="T5" fmla="*/ 1 h 1"/>
                  <a:gd name="T6" fmla="*/ 0 w 1"/>
                  <a:gd name="T7" fmla="*/ 1 h 1"/>
                  <a:gd name="T8" fmla="*/ 0 w 1"/>
                  <a:gd name="T9" fmla="*/ 0 h 1"/>
                  <a:gd name="T10" fmla="*/ 0 w 1"/>
                  <a:gd name="T11" fmla="*/ 0 h 1"/>
                  <a:gd name="T12" fmla="*/ 0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0 w 1"/>
                  <a:gd name="T29" fmla="*/ 0 h 1"/>
                  <a:gd name="T30" fmla="*/ 0 w 1"/>
                  <a:gd name="T31" fmla="*/ 0 h 1"/>
                  <a:gd name="T32" fmla="*/ 0 w 1"/>
                  <a:gd name="T33" fmla="*/ 0 h 1"/>
                  <a:gd name="T34" fmla="*/ 0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0"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72" name="Freeform 241"/>
              <p:cNvSpPr>
                <a:spLocks/>
              </p:cNvSpPr>
              <p:nvPr/>
            </p:nvSpPr>
            <p:spPr bwMode="auto">
              <a:xfrm>
                <a:off x="451" y="1446"/>
                <a:ext cx="2" cy="2"/>
              </a:xfrm>
              <a:custGeom>
                <a:avLst/>
                <a:gdLst>
                  <a:gd name="T0" fmla="*/ 1 w 1"/>
                  <a:gd name="T1" fmla="*/ 1 h 1"/>
                  <a:gd name="T2" fmla="*/ 0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0" y="1"/>
                    </a:cubicBezTo>
                    <a:cubicBezTo>
                      <a:pt x="0" y="1"/>
                      <a:pt x="0" y="0"/>
                      <a:pt x="0" y="0"/>
                    </a:cubicBezTo>
                    <a:cubicBezTo>
                      <a:pt x="0" y="0"/>
                      <a:pt x="1" y="0"/>
                      <a:pt x="1" y="0"/>
                    </a:cubicBezTo>
                    <a:cubicBezTo>
                      <a:pt x="1" y="0"/>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73" name="Freeform 242"/>
              <p:cNvSpPr>
                <a:spLocks/>
              </p:cNvSpPr>
              <p:nvPr/>
            </p:nvSpPr>
            <p:spPr bwMode="auto">
              <a:xfrm>
                <a:off x="451" y="1446"/>
                <a:ext cx="2" cy="2"/>
              </a:xfrm>
              <a:custGeom>
                <a:avLst/>
                <a:gdLst>
                  <a:gd name="T0" fmla="*/ 1 w 1"/>
                  <a:gd name="T1" fmla="*/ 1 h 1"/>
                  <a:gd name="T2" fmla="*/ 1 w 1"/>
                  <a:gd name="T3" fmla="*/ 1 h 1"/>
                  <a:gd name="T4" fmla="*/ 1 w 1"/>
                  <a:gd name="T5" fmla="*/ 1 h 1"/>
                  <a:gd name="T6" fmla="*/ 0 w 1"/>
                  <a:gd name="T7" fmla="*/ 1 h 1"/>
                  <a:gd name="T8" fmla="*/ 0 w 1"/>
                  <a:gd name="T9" fmla="*/ 0 h 1"/>
                  <a:gd name="T10" fmla="*/ 0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0 w 1"/>
                  <a:gd name="T31" fmla="*/ 0 h 1"/>
                  <a:gd name="T32" fmla="*/ 0 w 1"/>
                  <a:gd name="T33" fmla="*/ 0 h 1"/>
                  <a:gd name="T34" fmla="*/ 0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0" y="1"/>
                      <a:pt x="0" y="1"/>
                    </a:cubicBezTo>
                    <a:cubicBezTo>
                      <a:pt x="0" y="1"/>
                      <a:pt x="0" y="1"/>
                      <a:pt x="0" y="0"/>
                    </a:cubicBez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74" name="Freeform 243"/>
              <p:cNvSpPr>
                <a:spLocks/>
              </p:cNvSpPr>
              <p:nvPr/>
            </p:nvSpPr>
            <p:spPr bwMode="auto">
              <a:xfrm>
                <a:off x="458" y="1441"/>
                <a:ext cx="2" cy="5"/>
              </a:xfrm>
              <a:custGeom>
                <a:avLst/>
                <a:gdLst>
                  <a:gd name="T0" fmla="*/ 1 w 1"/>
                  <a:gd name="T1" fmla="*/ 2 h 2"/>
                  <a:gd name="T2" fmla="*/ 1 w 1"/>
                  <a:gd name="T3" fmla="*/ 2 h 2"/>
                  <a:gd name="T4" fmla="*/ 0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0" y="1"/>
                      <a:pt x="0" y="1"/>
                      <a:pt x="0" y="1"/>
                    </a:cubicBezTo>
                    <a:cubicBezTo>
                      <a:pt x="1" y="0"/>
                      <a:pt x="1" y="1"/>
                      <a:pt x="1" y="1"/>
                    </a:cubicBezTo>
                    <a:cubicBezTo>
                      <a:pt x="1"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75" name="Freeform 244"/>
              <p:cNvSpPr>
                <a:spLocks/>
              </p:cNvSpPr>
              <p:nvPr/>
            </p:nvSpPr>
            <p:spPr bwMode="auto">
              <a:xfrm>
                <a:off x="458" y="1444"/>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0" y="0"/>
                      <a:pt x="0" y="0"/>
                    </a:cubicBezTo>
                    <a:cubicBezTo>
                      <a:pt x="0" y="0"/>
                      <a:pt x="0" y="0"/>
                      <a:pt x="0" y="0"/>
                    </a:cubicBezTo>
                    <a:cubicBezTo>
                      <a:pt x="0" y="0"/>
                      <a:pt x="0" y="0"/>
                      <a:pt x="1" y="1"/>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76" name="Freeform 245"/>
              <p:cNvSpPr>
                <a:spLocks/>
              </p:cNvSpPr>
              <p:nvPr/>
            </p:nvSpPr>
            <p:spPr bwMode="auto">
              <a:xfrm>
                <a:off x="455" y="1444"/>
                <a:ext cx="3" cy="4"/>
              </a:xfrm>
              <a:custGeom>
                <a:avLst/>
                <a:gdLst>
                  <a:gd name="T0" fmla="*/ 1 w 1"/>
                  <a:gd name="T1" fmla="*/ 2 h 2"/>
                  <a:gd name="T2" fmla="*/ 0 w 1"/>
                  <a:gd name="T3" fmla="*/ 2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0"/>
                    </a:cubicBezTo>
                    <a:cubicBezTo>
                      <a:pt x="0" y="0"/>
                      <a:pt x="1" y="0"/>
                      <a:pt x="1" y="1"/>
                    </a:cubicBezTo>
                    <a:cubicBezTo>
                      <a:pt x="1" y="1"/>
                      <a:pt x="1"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77" name="Freeform 246"/>
              <p:cNvSpPr>
                <a:spLocks/>
              </p:cNvSpPr>
              <p:nvPr/>
            </p:nvSpPr>
            <p:spPr bwMode="auto">
              <a:xfrm>
                <a:off x="455" y="1444"/>
                <a:ext cx="3" cy="4"/>
              </a:xfrm>
              <a:custGeom>
                <a:avLst/>
                <a:gdLst>
                  <a:gd name="T0" fmla="*/ 1 w 1"/>
                  <a:gd name="T1" fmla="*/ 2 h 2"/>
                  <a:gd name="T2" fmla="*/ 1 w 1"/>
                  <a:gd name="T3" fmla="*/ 2 h 2"/>
                  <a:gd name="T4" fmla="*/ 1 w 1"/>
                  <a:gd name="T5" fmla="*/ 2 h 2"/>
                  <a:gd name="T6" fmla="*/ 0 w 1"/>
                  <a:gd name="T7" fmla="*/ 2 h 2"/>
                  <a:gd name="T8" fmla="*/ 0 w 1"/>
                  <a:gd name="T9" fmla="*/ 1 h 2"/>
                  <a:gd name="T10" fmla="*/ 0 w 1"/>
                  <a:gd name="T11" fmla="*/ 0 h 2"/>
                  <a:gd name="T12" fmla="*/ 0 w 1"/>
                  <a:gd name="T13" fmla="*/ 0 h 2"/>
                  <a:gd name="T14" fmla="*/ 1 w 1"/>
                  <a:gd name="T15" fmla="*/ 1 h 2"/>
                  <a:gd name="T16" fmla="*/ 1 w 1"/>
                  <a:gd name="T17" fmla="*/ 1 h 2"/>
                  <a:gd name="T18" fmla="*/ 1 w 1"/>
                  <a:gd name="T19" fmla="*/ 2 h 2"/>
                  <a:gd name="T20" fmla="*/ 1 w 1"/>
                  <a:gd name="T21" fmla="*/ 2 h 2"/>
                  <a:gd name="T22" fmla="*/ 1 w 1"/>
                  <a:gd name="T23" fmla="*/ 2 h 2"/>
                  <a:gd name="T24" fmla="*/ 1 w 1"/>
                  <a:gd name="T25" fmla="*/ 1 h 2"/>
                  <a:gd name="T26" fmla="*/ 1 w 1"/>
                  <a:gd name="T27" fmla="*/ 1 h 2"/>
                  <a:gd name="T28" fmla="*/ 0 w 1"/>
                  <a:gd name="T29" fmla="*/ 0 h 2"/>
                  <a:gd name="T30" fmla="*/ 0 w 1"/>
                  <a:gd name="T31" fmla="*/ 0 h 2"/>
                  <a:gd name="T32" fmla="*/ 0 w 1"/>
                  <a:gd name="T33" fmla="*/ 1 h 2"/>
                  <a:gd name="T34" fmla="*/ 0 w 1"/>
                  <a:gd name="T35" fmla="*/ 2 h 2"/>
                  <a:gd name="T36" fmla="*/ 1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1" y="2"/>
                    </a:cubicBezTo>
                    <a:cubicBezTo>
                      <a:pt x="0" y="2"/>
                      <a:pt x="0" y="2"/>
                      <a:pt x="0" y="2"/>
                    </a:cubicBezTo>
                    <a:cubicBezTo>
                      <a:pt x="0" y="1"/>
                      <a:pt x="0" y="1"/>
                      <a:pt x="0" y="1"/>
                    </a:cubicBezTo>
                    <a:cubicBezTo>
                      <a:pt x="0" y="1"/>
                      <a:pt x="0" y="1"/>
                      <a:pt x="0" y="0"/>
                    </a:cubicBezTo>
                    <a:cubicBezTo>
                      <a:pt x="0" y="0"/>
                      <a:pt x="0" y="0"/>
                      <a:pt x="0" y="0"/>
                    </a:cubicBezTo>
                    <a:cubicBezTo>
                      <a:pt x="0" y="0"/>
                      <a:pt x="1" y="0"/>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1" y="1"/>
                      <a:pt x="1" y="1"/>
                      <a:pt x="1" y="1"/>
                    </a:cubicBezTo>
                    <a:cubicBezTo>
                      <a:pt x="1" y="0"/>
                      <a:pt x="0" y="0"/>
                      <a:pt x="0" y="0"/>
                    </a:cubicBezTo>
                    <a:cubicBezTo>
                      <a:pt x="0" y="0"/>
                      <a:pt x="0" y="0"/>
                      <a:pt x="0" y="0"/>
                    </a:cubicBezTo>
                    <a:cubicBezTo>
                      <a:pt x="0" y="1"/>
                      <a:pt x="0" y="1"/>
                      <a:pt x="0" y="1"/>
                    </a:cubicBezTo>
                    <a:cubicBezTo>
                      <a:pt x="0" y="1"/>
                      <a:pt x="0" y="1"/>
                      <a:pt x="0" y="2"/>
                    </a:cubicBezTo>
                    <a:cubicBezTo>
                      <a:pt x="0" y="2"/>
                      <a:pt x="0" y="2"/>
                      <a:pt x="1"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78" name="Freeform 247"/>
              <p:cNvSpPr>
                <a:spLocks/>
              </p:cNvSpPr>
              <p:nvPr/>
            </p:nvSpPr>
            <p:spPr bwMode="auto">
              <a:xfrm>
                <a:off x="460" y="1441"/>
                <a:ext cx="3" cy="3"/>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1" y="0"/>
                      <a:pt x="1" y="0"/>
                      <a:pt x="1" y="0"/>
                    </a:cubicBezTo>
                    <a:cubicBezTo>
                      <a:pt x="1" y="0"/>
                      <a:pt x="1"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79" name="Freeform 248"/>
              <p:cNvSpPr>
                <a:spLocks/>
              </p:cNvSpPr>
              <p:nvPr/>
            </p:nvSpPr>
            <p:spPr bwMode="auto">
              <a:xfrm>
                <a:off x="460" y="1441"/>
                <a:ext cx="3" cy="3"/>
              </a:xfrm>
              <a:custGeom>
                <a:avLst/>
                <a:gdLst>
                  <a:gd name="T0" fmla="*/ 1 w 1"/>
                  <a:gd name="T1" fmla="*/ 1 h 1"/>
                  <a:gd name="T2" fmla="*/ 1 w 1"/>
                  <a:gd name="T3" fmla="*/ 1 h 1"/>
                  <a:gd name="T4" fmla="*/ 1 w 1"/>
                  <a:gd name="T5" fmla="*/ 1 h 1"/>
                  <a:gd name="T6" fmla="*/ 1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0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80" name="Freeform 249"/>
              <p:cNvSpPr>
                <a:spLocks/>
              </p:cNvSpPr>
              <p:nvPr/>
            </p:nvSpPr>
            <p:spPr bwMode="auto">
              <a:xfrm>
                <a:off x="463" y="1439"/>
                <a:ext cx="2"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0" y="0"/>
                      <a:pt x="0" y="0"/>
                      <a:pt x="0" y="0"/>
                    </a:cubicBezTo>
                    <a:cubicBezTo>
                      <a:pt x="0" y="0"/>
                      <a:pt x="0" y="0"/>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81" name="Freeform 250"/>
              <p:cNvSpPr>
                <a:spLocks/>
              </p:cNvSpPr>
              <p:nvPr/>
            </p:nvSpPr>
            <p:spPr bwMode="auto">
              <a:xfrm>
                <a:off x="463" y="1439"/>
                <a:ext cx="2" cy="0"/>
              </a:xfrm>
              <a:custGeom>
                <a:avLst/>
                <a:gdLst>
                  <a:gd name="T0" fmla="*/ 1 w 1"/>
                  <a:gd name="T1" fmla="*/ 1 w 1"/>
                  <a:gd name="T2" fmla="*/ 0 w 1"/>
                  <a:gd name="T3" fmla="*/ 0 w 1"/>
                  <a:gd name="T4" fmla="*/ 0 w 1"/>
                  <a:gd name="T5" fmla="*/ 0 w 1"/>
                  <a:gd name="T6" fmla="*/ 0 w 1"/>
                  <a:gd name="T7" fmla="*/ 0 w 1"/>
                  <a:gd name="T8" fmla="*/ 1 w 1"/>
                  <a:gd name="T9" fmla="*/ 1 w 1"/>
                  <a:gd name="T10" fmla="*/ 1 w 1"/>
                  <a:gd name="T11" fmla="*/ 1 w 1"/>
                  <a:gd name="T12" fmla="*/ 1 w 1"/>
                  <a:gd name="T13" fmla="*/ 0 w 1"/>
                  <a:gd name="T14" fmla="*/ 0 w 1"/>
                  <a:gd name="T15" fmla="*/ 0 w 1"/>
                  <a:gd name="T16" fmla="*/ 0 w 1"/>
                  <a:gd name="T17" fmla="*/ 0 w 1"/>
                  <a:gd name="T18" fmla="*/ 0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82" name="Freeform 251"/>
              <p:cNvSpPr>
                <a:spLocks/>
              </p:cNvSpPr>
              <p:nvPr/>
            </p:nvSpPr>
            <p:spPr bwMode="auto">
              <a:xfrm>
                <a:off x="463" y="1437"/>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83" name="Freeform 252"/>
              <p:cNvSpPr>
                <a:spLocks/>
              </p:cNvSpPr>
              <p:nvPr/>
            </p:nvSpPr>
            <p:spPr bwMode="auto">
              <a:xfrm>
                <a:off x="463" y="1437"/>
                <a:ext cx="2" cy="0"/>
              </a:xfrm>
              <a:custGeom>
                <a:avLst/>
                <a:gdLst>
                  <a:gd name="T0" fmla="*/ 1 w 1"/>
                  <a:gd name="T1" fmla="*/ 1 w 1"/>
                  <a:gd name="T2" fmla="*/ 1 w 1"/>
                  <a:gd name="T3" fmla="*/ 0 w 1"/>
                  <a:gd name="T4" fmla="*/ 0 w 1"/>
                  <a:gd name="T5" fmla="*/ 0 w 1"/>
                  <a:gd name="T6" fmla="*/ 1 w 1"/>
                  <a:gd name="T7" fmla="*/ 1 w 1"/>
                  <a:gd name="T8" fmla="*/ 1 w 1"/>
                  <a:gd name="T9" fmla="*/ 1 w 1"/>
                  <a:gd name="T10" fmla="*/ 1 w 1"/>
                  <a:gd name="T11" fmla="*/ 1 w 1"/>
                  <a:gd name="T12" fmla="*/ 1 w 1"/>
                  <a:gd name="T13" fmla="*/ 1 w 1"/>
                  <a:gd name="T14" fmla="*/ 1 w 1"/>
                  <a:gd name="T15" fmla="*/ 0 w 1"/>
                  <a:gd name="T16" fmla="*/ 0 w 1"/>
                  <a:gd name="T17" fmla="*/ 0 w 1"/>
                  <a:gd name="T18" fmla="*/ 1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84" name="Freeform 253"/>
              <p:cNvSpPr>
                <a:spLocks/>
              </p:cNvSpPr>
              <p:nvPr/>
            </p:nvSpPr>
            <p:spPr bwMode="auto">
              <a:xfrm>
                <a:off x="441" y="1444"/>
                <a:ext cx="3" cy="4"/>
              </a:xfrm>
              <a:custGeom>
                <a:avLst/>
                <a:gdLst>
                  <a:gd name="T0" fmla="*/ 1 w 1"/>
                  <a:gd name="T1" fmla="*/ 2 h 2"/>
                  <a:gd name="T2" fmla="*/ 0 w 1"/>
                  <a:gd name="T3" fmla="*/ 2 h 2"/>
                  <a:gd name="T4" fmla="*/ 0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1"/>
                    </a:cubicBezTo>
                    <a:cubicBezTo>
                      <a:pt x="0" y="0"/>
                      <a:pt x="1" y="0"/>
                      <a:pt x="1" y="1"/>
                    </a:cubicBezTo>
                    <a:cubicBezTo>
                      <a:pt x="1" y="1"/>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85" name="Freeform 254"/>
              <p:cNvSpPr>
                <a:spLocks/>
              </p:cNvSpPr>
              <p:nvPr/>
            </p:nvSpPr>
            <p:spPr bwMode="auto">
              <a:xfrm>
                <a:off x="441" y="1444"/>
                <a:ext cx="3" cy="4"/>
              </a:xfrm>
              <a:custGeom>
                <a:avLst/>
                <a:gdLst>
                  <a:gd name="T0" fmla="*/ 1 w 1"/>
                  <a:gd name="T1" fmla="*/ 2 h 2"/>
                  <a:gd name="T2" fmla="*/ 1 w 1"/>
                  <a:gd name="T3" fmla="*/ 2 h 2"/>
                  <a:gd name="T4" fmla="*/ 0 w 1"/>
                  <a:gd name="T5" fmla="*/ 2 h 2"/>
                  <a:gd name="T6" fmla="*/ 0 w 1"/>
                  <a:gd name="T7" fmla="*/ 2 h 2"/>
                  <a:gd name="T8" fmla="*/ 0 w 1"/>
                  <a:gd name="T9" fmla="*/ 1 h 2"/>
                  <a:gd name="T10" fmla="*/ 0 w 1"/>
                  <a:gd name="T11" fmla="*/ 1 h 2"/>
                  <a:gd name="T12" fmla="*/ 0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0 w 1"/>
                  <a:gd name="T29" fmla="*/ 0 h 2"/>
                  <a:gd name="T30" fmla="*/ 0 w 1"/>
                  <a:gd name="T31" fmla="*/ 1 h 2"/>
                  <a:gd name="T32" fmla="*/ 0 w 1"/>
                  <a:gd name="T33" fmla="*/ 1 h 2"/>
                  <a:gd name="T34" fmla="*/ 0 w 1"/>
                  <a:gd name="T35" fmla="*/ 2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0" y="2"/>
                    </a:cubicBezTo>
                    <a:cubicBezTo>
                      <a:pt x="0" y="2"/>
                      <a:pt x="0" y="2"/>
                      <a:pt x="0" y="2"/>
                    </a:cubicBezTo>
                    <a:cubicBezTo>
                      <a:pt x="0" y="1"/>
                      <a:pt x="0" y="1"/>
                      <a:pt x="0" y="1"/>
                    </a:cubicBezTo>
                    <a:cubicBezTo>
                      <a:pt x="0" y="1"/>
                      <a:pt x="0" y="1"/>
                      <a:pt x="0" y="1"/>
                    </a:cubicBezTo>
                    <a:cubicBezTo>
                      <a:pt x="0" y="0"/>
                      <a:pt x="0" y="0"/>
                      <a:pt x="0" y="0"/>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0" y="0"/>
                    </a:cubicBezTo>
                    <a:cubicBezTo>
                      <a:pt x="0" y="0"/>
                      <a:pt x="0" y="0"/>
                      <a:pt x="0" y="1"/>
                    </a:cubicBezTo>
                    <a:cubicBezTo>
                      <a:pt x="0" y="1"/>
                      <a:pt x="0" y="1"/>
                      <a:pt x="0" y="1"/>
                    </a:cubicBezTo>
                    <a:cubicBezTo>
                      <a:pt x="0" y="1"/>
                      <a:pt x="0" y="1"/>
                      <a:pt x="0" y="2"/>
                    </a:cubicBezTo>
                    <a:cubicBezTo>
                      <a:pt x="0" y="2"/>
                      <a:pt x="0" y="2"/>
                      <a:pt x="0"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86" name="Freeform 255"/>
              <p:cNvSpPr>
                <a:spLocks/>
              </p:cNvSpPr>
              <p:nvPr/>
            </p:nvSpPr>
            <p:spPr bwMode="auto">
              <a:xfrm>
                <a:off x="463" y="1434"/>
                <a:ext cx="2" cy="0"/>
              </a:xfrm>
              <a:custGeom>
                <a:avLst/>
                <a:gdLst>
                  <a:gd name="T0" fmla="*/ 1 w 1"/>
                  <a:gd name="T1" fmla="*/ 1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87" name="Freeform 256"/>
              <p:cNvSpPr>
                <a:spLocks/>
              </p:cNvSpPr>
              <p:nvPr/>
            </p:nvSpPr>
            <p:spPr bwMode="auto">
              <a:xfrm>
                <a:off x="463" y="1434"/>
                <a:ext cx="2" cy="0"/>
              </a:xfrm>
              <a:custGeom>
                <a:avLst/>
                <a:gdLst>
                  <a:gd name="T0" fmla="*/ 1 w 1"/>
                  <a:gd name="T1" fmla="*/ 1 w 1"/>
                  <a:gd name="T2" fmla="*/ 1 w 1"/>
                  <a:gd name="T3" fmla="*/ 1 w 1"/>
                  <a:gd name="T4" fmla="*/ 0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1 w 1"/>
                  <a:gd name="T18" fmla="*/ 1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1" y="0"/>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88" name="Freeform 257"/>
              <p:cNvSpPr>
                <a:spLocks/>
              </p:cNvSpPr>
              <p:nvPr/>
            </p:nvSpPr>
            <p:spPr bwMode="auto">
              <a:xfrm>
                <a:off x="458" y="1352"/>
                <a:ext cx="78" cy="85"/>
              </a:xfrm>
              <a:custGeom>
                <a:avLst/>
                <a:gdLst>
                  <a:gd name="T0" fmla="*/ 32 w 33"/>
                  <a:gd name="T1" fmla="*/ 3 h 36"/>
                  <a:gd name="T2" fmla="*/ 11 w 33"/>
                  <a:gd name="T3" fmla="*/ 15 h 36"/>
                  <a:gd name="T4" fmla="*/ 33 w 33"/>
                  <a:gd name="T5" fmla="*/ 4 h 36"/>
                  <a:gd name="T6" fmla="*/ 2 w 33"/>
                  <a:gd name="T7" fmla="*/ 36 h 36"/>
                  <a:gd name="T8" fmla="*/ 27 w 33"/>
                  <a:gd name="T9" fmla="*/ 2 h 36"/>
                  <a:gd name="T10" fmla="*/ 32 w 33"/>
                  <a:gd name="T11" fmla="*/ 3 h 36"/>
                </a:gdLst>
                <a:ahLst/>
                <a:cxnLst>
                  <a:cxn ang="0">
                    <a:pos x="T0" y="T1"/>
                  </a:cxn>
                  <a:cxn ang="0">
                    <a:pos x="T2" y="T3"/>
                  </a:cxn>
                  <a:cxn ang="0">
                    <a:pos x="T4" y="T5"/>
                  </a:cxn>
                  <a:cxn ang="0">
                    <a:pos x="T6" y="T7"/>
                  </a:cxn>
                  <a:cxn ang="0">
                    <a:pos x="T8" y="T9"/>
                  </a:cxn>
                  <a:cxn ang="0">
                    <a:pos x="T10" y="T11"/>
                  </a:cxn>
                </a:cxnLst>
                <a:rect l="0" t="0" r="r" b="b"/>
                <a:pathLst>
                  <a:path w="33" h="36">
                    <a:moveTo>
                      <a:pt x="32" y="3"/>
                    </a:moveTo>
                    <a:cubicBezTo>
                      <a:pt x="23" y="5"/>
                      <a:pt x="15" y="6"/>
                      <a:pt x="11" y="15"/>
                    </a:cubicBezTo>
                    <a:cubicBezTo>
                      <a:pt x="17" y="8"/>
                      <a:pt x="24" y="8"/>
                      <a:pt x="33" y="4"/>
                    </a:cubicBezTo>
                    <a:cubicBezTo>
                      <a:pt x="22" y="17"/>
                      <a:pt x="8" y="17"/>
                      <a:pt x="2" y="36"/>
                    </a:cubicBezTo>
                    <a:cubicBezTo>
                      <a:pt x="0" y="26"/>
                      <a:pt x="5" y="0"/>
                      <a:pt x="27" y="2"/>
                    </a:cubicBezTo>
                    <a:cubicBezTo>
                      <a:pt x="30" y="2"/>
                      <a:pt x="31" y="3"/>
                      <a:pt x="3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89" name="Freeform 258"/>
              <p:cNvSpPr>
                <a:spLocks/>
              </p:cNvSpPr>
              <p:nvPr/>
            </p:nvSpPr>
            <p:spPr bwMode="auto">
              <a:xfrm>
                <a:off x="479" y="1363"/>
                <a:ext cx="71" cy="64"/>
              </a:xfrm>
              <a:custGeom>
                <a:avLst/>
                <a:gdLst>
                  <a:gd name="T0" fmla="*/ 25 w 30"/>
                  <a:gd name="T1" fmla="*/ 0 h 27"/>
                  <a:gd name="T2" fmla="*/ 16 w 30"/>
                  <a:gd name="T3" fmla="*/ 20 h 27"/>
                  <a:gd name="T4" fmla="*/ 24 w 30"/>
                  <a:gd name="T5" fmla="*/ 0 h 27"/>
                  <a:gd name="T6" fmla="*/ 0 w 30"/>
                  <a:gd name="T7" fmla="*/ 27 h 27"/>
                  <a:gd name="T8" fmla="*/ 27 w 30"/>
                  <a:gd name="T9" fmla="*/ 6 h 27"/>
                  <a:gd name="T10" fmla="*/ 25 w 30"/>
                  <a:gd name="T11" fmla="*/ 0 h 27"/>
                </a:gdLst>
                <a:ahLst/>
                <a:cxnLst>
                  <a:cxn ang="0">
                    <a:pos x="T0" y="T1"/>
                  </a:cxn>
                  <a:cxn ang="0">
                    <a:pos x="T2" y="T3"/>
                  </a:cxn>
                  <a:cxn ang="0">
                    <a:pos x="T4" y="T5"/>
                  </a:cxn>
                  <a:cxn ang="0">
                    <a:pos x="T6" y="T7"/>
                  </a:cxn>
                  <a:cxn ang="0">
                    <a:pos x="T8" y="T9"/>
                  </a:cxn>
                  <a:cxn ang="0">
                    <a:pos x="T10" y="T11"/>
                  </a:cxn>
                </a:cxnLst>
                <a:rect l="0" t="0" r="r" b="b"/>
                <a:pathLst>
                  <a:path w="30" h="27">
                    <a:moveTo>
                      <a:pt x="25" y="0"/>
                    </a:moveTo>
                    <a:cubicBezTo>
                      <a:pt x="24" y="9"/>
                      <a:pt x="24" y="16"/>
                      <a:pt x="16" y="20"/>
                    </a:cubicBezTo>
                    <a:cubicBezTo>
                      <a:pt x="22" y="14"/>
                      <a:pt x="21" y="8"/>
                      <a:pt x="24" y="0"/>
                    </a:cubicBezTo>
                    <a:cubicBezTo>
                      <a:pt x="11" y="12"/>
                      <a:pt x="12" y="24"/>
                      <a:pt x="0" y="27"/>
                    </a:cubicBezTo>
                    <a:cubicBezTo>
                      <a:pt x="12" y="27"/>
                      <a:pt x="30" y="23"/>
                      <a:pt x="27" y="6"/>
                    </a:cubicBezTo>
                    <a:cubicBezTo>
                      <a:pt x="27" y="3"/>
                      <a:pt x="25" y="1"/>
                      <a:pt x="25"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90" name="Freeform 259"/>
              <p:cNvSpPr>
                <a:spLocks/>
              </p:cNvSpPr>
              <p:nvPr/>
            </p:nvSpPr>
            <p:spPr bwMode="auto">
              <a:xfrm>
                <a:off x="463" y="1399"/>
                <a:ext cx="47" cy="97"/>
              </a:xfrm>
              <a:custGeom>
                <a:avLst/>
                <a:gdLst>
                  <a:gd name="T0" fmla="*/ 18 w 20"/>
                  <a:gd name="T1" fmla="*/ 39 h 41"/>
                  <a:gd name="T2" fmla="*/ 12 w 20"/>
                  <a:gd name="T3" fmla="*/ 40 h 41"/>
                  <a:gd name="T4" fmla="*/ 8 w 20"/>
                  <a:gd name="T5" fmla="*/ 36 h 41"/>
                  <a:gd name="T6" fmla="*/ 9 w 20"/>
                  <a:gd name="T7" fmla="*/ 5 h 41"/>
                  <a:gd name="T8" fmla="*/ 14 w 20"/>
                  <a:gd name="T9" fmla="*/ 1 h 41"/>
                  <a:gd name="T10" fmla="*/ 15 w 20"/>
                  <a:gd name="T11" fmla="*/ 0 h 41"/>
                  <a:gd name="T12" fmla="*/ 4 w 20"/>
                  <a:gd name="T13" fmla="*/ 14 h 41"/>
                  <a:gd name="T14" fmla="*/ 4 w 20"/>
                  <a:gd name="T15" fmla="*/ 30 h 41"/>
                  <a:gd name="T16" fmla="*/ 9 w 20"/>
                  <a:gd name="T17" fmla="*/ 37 h 41"/>
                  <a:gd name="T18" fmla="*/ 15 w 20"/>
                  <a:gd name="T19" fmla="*/ 40 h 41"/>
                  <a:gd name="T20" fmla="*/ 18 w 20"/>
                  <a:gd name="T21" fmla="*/ 39 h 41"/>
                  <a:gd name="T22" fmla="*/ 19 w 20"/>
                  <a:gd name="T23" fmla="*/ 36 h 41"/>
                  <a:gd name="T24" fmla="*/ 17 w 20"/>
                  <a:gd name="T25" fmla="*/ 33 h 41"/>
                  <a:gd name="T26" fmla="*/ 16 w 20"/>
                  <a:gd name="T27" fmla="*/ 33 h 41"/>
                  <a:gd name="T28" fmla="*/ 16 w 20"/>
                  <a:gd name="T29" fmla="*/ 33 h 41"/>
                  <a:gd name="T30" fmla="*/ 17 w 20"/>
                  <a:gd name="T31" fmla="*/ 34 h 41"/>
                  <a:gd name="T32" fmla="*/ 19 w 20"/>
                  <a:gd name="T33" fmla="*/ 36 h 41"/>
                  <a:gd name="T34" fmla="*/ 18 w 20"/>
                  <a:gd name="T35"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41">
                    <a:moveTo>
                      <a:pt x="18" y="39"/>
                    </a:moveTo>
                    <a:cubicBezTo>
                      <a:pt x="17" y="41"/>
                      <a:pt x="14" y="40"/>
                      <a:pt x="12" y="40"/>
                    </a:cubicBezTo>
                    <a:cubicBezTo>
                      <a:pt x="11" y="39"/>
                      <a:pt x="9" y="37"/>
                      <a:pt x="8" y="36"/>
                    </a:cubicBezTo>
                    <a:cubicBezTo>
                      <a:pt x="0" y="28"/>
                      <a:pt x="1" y="14"/>
                      <a:pt x="9" y="5"/>
                    </a:cubicBezTo>
                    <a:cubicBezTo>
                      <a:pt x="11" y="3"/>
                      <a:pt x="12" y="2"/>
                      <a:pt x="14" y="1"/>
                    </a:cubicBezTo>
                    <a:cubicBezTo>
                      <a:pt x="15" y="1"/>
                      <a:pt x="15" y="1"/>
                      <a:pt x="15" y="0"/>
                    </a:cubicBezTo>
                    <a:cubicBezTo>
                      <a:pt x="10" y="3"/>
                      <a:pt x="6" y="8"/>
                      <a:pt x="4" y="14"/>
                    </a:cubicBezTo>
                    <a:cubicBezTo>
                      <a:pt x="2" y="19"/>
                      <a:pt x="2" y="25"/>
                      <a:pt x="4" y="30"/>
                    </a:cubicBezTo>
                    <a:cubicBezTo>
                      <a:pt x="5" y="33"/>
                      <a:pt x="7" y="35"/>
                      <a:pt x="9" y="37"/>
                    </a:cubicBezTo>
                    <a:cubicBezTo>
                      <a:pt x="11" y="39"/>
                      <a:pt x="13" y="40"/>
                      <a:pt x="15" y="40"/>
                    </a:cubicBezTo>
                    <a:cubicBezTo>
                      <a:pt x="17" y="40"/>
                      <a:pt x="18" y="40"/>
                      <a:pt x="18" y="39"/>
                    </a:cubicBezTo>
                    <a:cubicBezTo>
                      <a:pt x="19" y="38"/>
                      <a:pt x="19" y="37"/>
                      <a:pt x="19" y="36"/>
                    </a:cubicBezTo>
                    <a:cubicBezTo>
                      <a:pt x="19" y="35"/>
                      <a:pt x="18" y="34"/>
                      <a:pt x="17" y="33"/>
                    </a:cubicBezTo>
                    <a:cubicBezTo>
                      <a:pt x="17" y="33"/>
                      <a:pt x="17" y="33"/>
                      <a:pt x="16" y="33"/>
                    </a:cubicBezTo>
                    <a:cubicBezTo>
                      <a:pt x="16" y="33"/>
                      <a:pt x="16" y="33"/>
                      <a:pt x="16" y="33"/>
                    </a:cubicBezTo>
                    <a:cubicBezTo>
                      <a:pt x="17" y="33"/>
                      <a:pt x="17" y="33"/>
                      <a:pt x="17" y="34"/>
                    </a:cubicBezTo>
                    <a:cubicBezTo>
                      <a:pt x="18" y="34"/>
                      <a:pt x="19" y="35"/>
                      <a:pt x="19" y="36"/>
                    </a:cubicBezTo>
                    <a:cubicBezTo>
                      <a:pt x="20" y="37"/>
                      <a:pt x="19" y="38"/>
                      <a:pt x="18" y="3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91" name="Freeform 260"/>
              <p:cNvSpPr>
                <a:spLocks/>
              </p:cNvSpPr>
              <p:nvPr/>
            </p:nvSpPr>
            <p:spPr bwMode="auto">
              <a:xfrm>
                <a:off x="465" y="1437"/>
                <a:ext cx="9" cy="7"/>
              </a:xfrm>
              <a:custGeom>
                <a:avLst/>
                <a:gdLst>
                  <a:gd name="T0" fmla="*/ 0 w 4"/>
                  <a:gd name="T1" fmla="*/ 2 h 3"/>
                  <a:gd name="T2" fmla="*/ 1 w 4"/>
                  <a:gd name="T3" fmla="*/ 0 h 3"/>
                  <a:gd name="T4" fmla="*/ 3 w 4"/>
                  <a:gd name="T5" fmla="*/ 1 h 3"/>
                  <a:gd name="T6" fmla="*/ 3 w 4"/>
                  <a:gd name="T7" fmla="*/ 3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0" y="1"/>
                      <a:pt x="0" y="0"/>
                      <a:pt x="1" y="0"/>
                    </a:cubicBezTo>
                    <a:cubicBezTo>
                      <a:pt x="2" y="0"/>
                      <a:pt x="3" y="0"/>
                      <a:pt x="3" y="1"/>
                    </a:cubicBezTo>
                    <a:cubicBezTo>
                      <a:pt x="4" y="2"/>
                      <a:pt x="3" y="3"/>
                      <a:pt x="3" y="3"/>
                    </a:cubicBezTo>
                    <a:cubicBezTo>
                      <a:pt x="2" y="3"/>
                      <a:pt x="1" y="3"/>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2333" name="Group 462"/>
            <p:cNvGrpSpPr>
              <a:grpSpLocks/>
            </p:cNvGrpSpPr>
            <p:nvPr/>
          </p:nvGrpSpPr>
          <p:grpSpPr bwMode="auto">
            <a:xfrm>
              <a:off x="465" y="341"/>
              <a:ext cx="1783" cy="1769"/>
              <a:chOff x="465" y="341"/>
              <a:chExt cx="1783" cy="1769"/>
            </a:xfrm>
            <a:grpFill/>
          </p:grpSpPr>
          <p:sp>
            <p:nvSpPr>
              <p:cNvPr id="2392" name="Freeform 262"/>
              <p:cNvSpPr>
                <a:spLocks/>
              </p:cNvSpPr>
              <p:nvPr/>
            </p:nvSpPr>
            <p:spPr bwMode="auto">
              <a:xfrm>
                <a:off x="465" y="1437"/>
                <a:ext cx="7" cy="7"/>
              </a:xfrm>
              <a:custGeom>
                <a:avLst/>
                <a:gdLst>
                  <a:gd name="T0" fmla="*/ 0 w 3"/>
                  <a:gd name="T1" fmla="*/ 2 h 3"/>
                  <a:gd name="T2" fmla="*/ 0 w 3"/>
                  <a:gd name="T3" fmla="*/ 2 h 3"/>
                  <a:gd name="T4" fmla="*/ 0 w 3"/>
                  <a:gd name="T5" fmla="*/ 1 h 3"/>
                  <a:gd name="T6" fmla="*/ 1 w 3"/>
                  <a:gd name="T7" fmla="*/ 0 h 3"/>
                  <a:gd name="T8" fmla="*/ 2 w 3"/>
                  <a:gd name="T9" fmla="*/ 0 h 3"/>
                  <a:gd name="T10" fmla="*/ 3 w 3"/>
                  <a:gd name="T11" fmla="*/ 1 h 3"/>
                  <a:gd name="T12" fmla="*/ 3 w 3"/>
                  <a:gd name="T13" fmla="*/ 2 h 3"/>
                  <a:gd name="T14" fmla="*/ 3 w 3"/>
                  <a:gd name="T15" fmla="*/ 3 h 3"/>
                  <a:gd name="T16" fmla="*/ 1 w 3"/>
                  <a:gd name="T17" fmla="*/ 3 h 3"/>
                  <a:gd name="T18" fmla="*/ 0 w 3"/>
                  <a:gd name="T19" fmla="*/ 2 h 3"/>
                  <a:gd name="T20" fmla="*/ 0 w 3"/>
                  <a:gd name="T21" fmla="*/ 2 h 3"/>
                  <a:gd name="T22" fmla="*/ 0 w 3"/>
                  <a:gd name="T23" fmla="*/ 2 h 3"/>
                  <a:gd name="T24" fmla="*/ 1 w 3"/>
                  <a:gd name="T25" fmla="*/ 3 h 3"/>
                  <a:gd name="T26" fmla="*/ 3 w 3"/>
                  <a:gd name="T27" fmla="*/ 3 h 3"/>
                  <a:gd name="T28" fmla="*/ 3 w 3"/>
                  <a:gd name="T29" fmla="*/ 2 h 3"/>
                  <a:gd name="T30" fmla="*/ 3 w 3"/>
                  <a:gd name="T31" fmla="*/ 1 h 3"/>
                  <a:gd name="T32" fmla="*/ 2 w 3"/>
                  <a:gd name="T33" fmla="*/ 0 h 3"/>
                  <a:gd name="T34" fmla="*/ 1 w 3"/>
                  <a:gd name="T35" fmla="*/ 0 h 3"/>
                  <a:gd name="T36" fmla="*/ 0 w 3"/>
                  <a:gd name="T37" fmla="*/ 1 h 3"/>
                  <a:gd name="T38" fmla="*/ 0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2"/>
                    </a:moveTo>
                    <a:cubicBezTo>
                      <a:pt x="0" y="2"/>
                      <a:pt x="0" y="2"/>
                      <a:pt x="0" y="2"/>
                    </a:cubicBezTo>
                    <a:cubicBezTo>
                      <a:pt x="0" y="1"/>
                      <a:pt x="0" y="1"/>
                      <a:pt x="0" y="1"/>
                    </a:cubicBezTo>
                    <a:cubicBezTo>
                      <a:pt x="0" y="0"/>
                      <a:pt x="1" y="0"/>
                      <a:pt x="1" y="0"/>
                    </a:cubicBezTo>
                    <a:cubicBezTo>
                      <a:pt x="1" y="0"/>
                      <a:pt x="2" y="0"/>
                      <a:pt x="2" y="0"/>
                    </a:cubicBezTo>
                    <a:cubicBezTo>
                      <a:pt x="3" y="1"/>
                      <a:pt x="3" y="1"/>
                      <a:pt x="3" y="1"/>
                    </a:cubicBezTo>
                    <a:cubicBezTo>
                      <a:pt x="3" y="2"/>
                      <a:pt x="3" y="2"/>
                      <a:pt x="3" y="2"/>
                    </a:cubicBezTo>
                    <a:cubicBezTo>
                      <a:pt x="3" y="3"/>
                      <a:pt x="3" y="3"/>
                      <a:pt x="3" y="3"/>
                    </a:cubicBezTo>
                    <a:cubicBezTo>
                      <a:pt x="2" y="3"/>
                      <a:pt x="2" y="3"/>
                      <a:pt x="1" y="3"/>
                    </a:cubicBezTo>
                    <a:cubicBezTo>
                      <a:pt x="1" y="3"/>
                      <a:pt x="1" y="2"/>
                      <a:pt x="0" y="2"/>
                    </a:cubicBezTo>
                    <a:cubicBezTo>
                      <a:pt x="0" y="2"/>
                      <a:pt x="0" y="2"/>
                      <a:pt x="0" y="2"/>
                    </a:cubicBezTo>
                    <a:cubicBezTo>
                      <a:pt x="0" y="2"/>
                      <a:pt x="0" y="2"/>
                      <a:pt x="0" y="2"/>
                    </a:cubicBezTo>
                    <a:cubicBezTo>
                      <a:pt x="1" y="2"/>
                      <a:pt x="1" y="3"/>
                      <a:pt x="1" y="3"/>
                    </a:cubicBezTo>
                    <a:cubicBezTo>
                      <a:pt x="2" y="3"/>
                      <a:pt x="2" y="3"/>
                      <a:pt x="3" y="3"/>
                    </a:cubicBezTo>
                    <a:cubicBezTo>
                      <a:pt x="3" y="3"/>
                      <a:pt x="3" y="3"/>
                      <a:pt x="3" y="2"/>
                    </a:cubicBezTo>
                    <a:cubicBezTo>
                      <a:pt x="3" y="2"/>
                      <a:pt x="3" y="2"/>
                      <a:pt x="3" y="1"/>
                    </a:cubicBezTo>
                    <a:cubicBezTo>
                      <a:pt x="3" y="1"/>
                      <a:pt x="3" y="0"/>
                      <a:pt x="2" y="0"/>
                    </a:cubicBezTo>
                    <a:cubicBezTo>
                      <a:pt x="2" y="0"/>
                      <a:pt x="1" y="0"/>
                      <a:pt x="1" y="0"/>
                    </a:cubicBezTo>
                    <a:cubicBezTo>
                      <a:pt x="1" y="0"/>
                      <a:pt x="0" y="0"/>
                      <a:pt x="0" y="1"/>
                    </a:cubicBezTo>
                    <a:cubicBezTo>
                      <a:pt x="0" y="1"/>
                      <a:pt x="0" y="1"/>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93" name="Freeform 263"/>
              <p:cNvSpPr>
                <a:spLocks/>
              </p:cNvSpPr>
              <p:nvPr/>
            </p:nvSpPr>
            <p:spPr bwMode="auto">
              <a:xfrm>
                <a:off x="465" y="1446"/>
                <a:ext cx="7" cy="7"/>
              </a:xfrm>
              <a:custGeom>
                <a:avLst/>
                <a:gdLst>
                  <a:gd name="T0" fmla="*/ 0 w 3"/>
                  <a:gd name="T1" fmla="*/ 2 h 3"/>
                  <a:gd name="T2" fmla="*/ 1 w 3"/>
                  <a:gd name="T3" fmla="*/ 0 h 3"/>
                  <a:gd name="T4" fmla="*/ 3 w 3"/>
                  <a:gd name="T5" fmla="*/ 2 h 3"/>
                  <a:gd name="T6" fmla="*/ 2 w 3"/>
                  <a:gd name="T7" fmla="*/ 3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1"/>
                      <a:pt x="0" y="1"/>
                      <a:pt x="1" y="0"/>
                    </a:cubicBezTo>
                    <a:cubicBezTo>
                      <a:pt x="1" y="0"/>
                      <a:pt x="2" y="1"/>
                      <a:pt x="3" y="2"/>
                    </a:cubicBezTo>
                    <a:cubicBezTo>
                      <a:pt x="3" y="2"/>
                      <a:pt x="3" y="3"/>
                      <a:pt x="2" y="3"/>
                    </a:cubicBezTo>
                    <a:cubicBezTo>
                      <a:pt x="1" y="3"/>
                      <a:pt x="1" y="3"/>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94" name="Freeform 264"/>
              <p:cNvSpPr>
                <a:spLocks/>
              </p:cNvSpPr>
              <p:nvPr/>
            </p:nvSpPr>
            <p:spPr bwMode="auto">
              <a:xfrm>
                <a:off x="465" y="1446"/>
                <a:ext cx="7" cy="7"/>
              </a:xfrm>
              <a:custGeom>
                <a:avLst/>
                <a:gdLst>
                  <a:gd name="T0" fmla="*/ 0 w 3"/>
                  <a:gd name="T1" fmla="*/ 2 h 3"/>
                  <a:gd name="T2" fmla="*/ 0 w 3"/>
                  <a:gd name="T3" fmla="*/ 2 h 3"/>
                  <a:gd name="T4" fmla="*/ 0 w 3"/>
                  <a:gd name="T5" fmla="*/ 1 h 3"/>
                  <a:gd name="T6" fmla="*/ 1 w 3"/>
                  <a:gd name="T7" fmla="*/ 0 h 3"/>
                  <a:gd name="T8" fmla="*/ 2 w 3"/>
                  <a:gd name="T9" fmla="*/ 1 h 3"/>
                  <a:gd name="T10" fmla="*/ 3 w 3"/>
                  <a:gd name="T11" fmla="*/ 2 h 3"/>
                  <a:gd name="T12" fmla="*/ 3 w 3"/>
                  <a:gd name="T13" fmla="*/ 3 h 3"/>
                  <a:gd name="T14" fmla="*/ 2 w 3"/>
                  <a:gd name="T15" fmla="*/ 3 h 3"/>
                  <a:gd name="T16" fmla="*/ 1 w 3"/>
                  <a:gd name="T17" fmla="*/ 3 h 3"/>
                  <a:gd name="T18" fmla="*/ 0 w 3"/>
                  <a:gd name="T19" fmla="*/ 2 h 3"/>
                  <a:gd name="T20" fmla="*/ 0 w 3"/>
                  <a:gd name="T21" fmla="*/ 2 h 3"/>
                  <a:gd name="T22" fmla="*/ 0 w 3"/>
                  <a:gd name="T23" fmla="*/ 2 h 3"/>
                  <a:gd name="T24" fmla="*/ 1 w 3"/>
                  <a:gd name="T25" fmla="*/ 3 h 3"/>
                  <a:gd name="T26" fmla="*/ 2 w 3"/>
                  <a:gd name="T27" fmla="*/ 3 h 3"/>
                  <a:gd name="T28" fmla="*/ 3 w 3"/>
                  <a:gd name="T29" fmla="*/ 3 h 3"/>
                  <a:gd name="T30" fmla="*/ 3 w 3"/>
                  <a:gd name="T31" fmla="*/ 2 h 3"/>
                  <a:gd name="T32" fmla="*/ 2 w 3"/>
                  <a:gd name="T33" fmla="*/ 1 h 3"/>
                  <a:gd name="T34" fmla="*/ 1 w 3"/>
                  <a:gd name="T35" fmla="*/ 0 h 3"/>
                  <a:gd name="T36" fmla="*/ 0 w 3"/>
                  <a:gd name="T37" fmla="*/ 1 h 3"/>
                  <a:gd name="T38" fmla="*/ 0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2"/>
                    </a:moveTo>
                    <a:cubicBezTo>
                      <a:pt x="0" y="2"/>
                      <a:pt x="0" y="2"/>
                      <a:pt x="0" y="2"/>
                    </a:cubicBezTo>
                    <a:cubicBezTo>
                      <a:pt x="0" y="2"/>
                      <a:pt x="0" y="1"/>
                      <a:pt x="0" y="1"/>
                    </a:cubicBezTo>
                    <a:cubicBezTo>
                      <a:pt x="0" y="1"/>
                      <a:pt x="0" y="1"/>
                      <a:pt x="1" y="0"/>
                    </a:cubicBezTo>
                    <a:cubicBezTo>
                      <a:pt x="1" y="0"/>
                      <a:pt x="2" y="0"/>
                      <a:pt x="2" y="1"/>
                    </a:cubicBezTo>
                    <a:cubicBezTo>
                      <a:pt x="2" y="1"/>
                      <a:pt x="3" y="1"/>
                      <a:pt x="3" y="2"/>
                    </a:cubicBezTo>
                    <a:cubicBezTo>
                      <a:pt x="3" y="2"/>
                      <a:pt x="3" y="2"/>
                      <a:pt x="3" y="3"/>
                    </a:cubicBezTo>
                    <a:cubicBezTo>
                      <a:pt x="3" y="3"/>
                      <a:pt x="3" y="3"/>
                      <a:pt x="2" y="3"/>
                    </a:cubicBezTo>
                    <a:cubicBezTo>
                      <a:pt x="2" y="3"/>
                      <a:pt x="1" y="3"/>
                      <a:pt x="1" y="3"/>
                    </a:cubicBezTo>
                    <a:cubicBezTo>
                      <a:pt x="1" y="3"/>
                      <a:pt x="0" y="2"/>
                      <a:pt x="0" y="2"/>
                    </a:cubicBezTo>
                    <a:cubicBezTo>
                      <a:pt x="0" y="2"/>
                      <a:pt x="0" y="2"/>
                      <a:pt x="0" y="2"/>
                    </a:cubicBezTo>
                    <a:cubicBezTo>
                      <a:pt x="0" y="2"/>
                      <a:pt x="0" y="2"/>
                      <a:pt x="0" y="2"/>
                    </a:cubicBezTo>
                    <a:cubicBezTo>
                      <a:pt x="0" y="2"/>
                      <a:pt x="1" y="3"/>
                      <a:pt x="1" y="3"/>
                    </a:cubicBezTo>
                    <a:cubicBezTo>
                      <a:pt x="1" y="3"/>
                      <a:pt x="2" y="3"/>
                      <a:pt x="2" y="3"/>
                    </a:cubicBezTo>
                    <a:cubicBezTo>
                      <a:pt x="3" y="3"/>
                      <a:pt x="3" y="3"/>
                      <a:pt x="3" y="3"/>
                    </a:cubicBezTo>
                    <a:cubicBezTo>
                      <a:pt x="3" y="2"/>
                      <a:pt x="3" y="2"/>
                      <a:pt x="3" y="2"/>
                    </a:cubicBezTo>
                    <a:cubicBezTo>
                      <a:pt x="3" y="1"/>
                      <a:pt x="2" y="1"/>
                      <a:pt x="2" y="1"/>
                    </a:cubicBezTo>
                    <a:cubicBezTo>
                      <a:pt x="2" y="0"/>
                      <a:pt x="1" y="0"/>
                      <a:pt x="1" y="0"/>
                    </a:cubicBezTo>
                    <a:cubicBezTo>
                      <a:pt x="0" y="0"/>
                      <a:pt x="0" y="1"/>
                      <a:pt x="0" y="1"/>
                    </a:cubicBezTo>
                    <a:cubicBezTo>
                      <a:pt x="0" y="1"/>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95" name="Freeform 265"/>
              <p:cNvSpPr>
                <a:spLocks/>
              </p:cNvSpPr>
              <p:nvPr/>
            </p:nvSpPr>
            <p:spPr bwMode="auto">
              <a:xfrm>
                <a:off x="467" y="1465"/>
                <a:ext cx="7" cy="7"/>
              </a:xfrm>
              <a:custGeom>
                <a:avLst/>
                <a:gdLst>
                  <a:gd name="T0" fmla="*/ 1 w 3"/>
                  <a:gd name="T1" fmla="*/ 2 h 3"/>
                  <a:gd name="T2" fmla="*/ 1 w 3"/>
                  <a:gd name="T3" fmla="*/ 0 h 3"/>
                  <a:gd name="T4" fmla="*/ 3 w 3"/>
                  <a:gd name="T5" fmla="*/ 1 h 3"/>
                  <a:gd name="T6" fmla="*/ 2 w 3"/>
                  <a:gd name="T7" fmla="*/ 2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1"/>
                      <a:pt x="1" y="0"/>
                      <a:pt x="1" y="0"/>
                    </a:cubicBezTo>
                    <a:cubicBezTo>
                      <a:pt x="2" y="0"/>
                      <a:pt x="2" y="1"/>
                      <a:pt x="3" y="1"/>
                    </a:cubicBezTo>
                    <a:cubicBezTo>
                      <a:pt x="3" y="2"/>
                      <a:pt x="3" y="2"/>
                      <a:pt x="2" y="2"/>
                    </a:cubicBezTo>
                    <a:cubicBezTo>
                      <a:pt x="2" y="3"/>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96" name="Freeform 266"/>
              <p:cNvSpPr>
                <a:spLocks/>
              </p:cNvSpPr>
              <p:nvPr/>
            </p:nvSpPr>
            <p:spPr bwMode="auto">
              <a:xfrm>
                <a:off x="467" y="1465"/>
                <a:ext cx="7" cy="5"/>
              </a:xfrm>
              <a:custGeom>
                <a:avLst/>
                <a:gdLst>
                  <a:gd name="T0" fmla="*/ 1 w 3"/>
                  <a:gd name="T1" fmla="*/ 2 h 2"/>
                  <a:gd name="T2" fmla="*/ 1 w 3"/>
                  <a:gd name="T3" fmla="*/ 2 h 2"/>
                  <a:gd name="T4" fmla="*/ 1 w 3"/>
                  <a:gd name="T5" fmla="*/ 1 h 2"/>
                  <a:gd name="T6" fmla="*/ 1 w 3"/>
                  <a:gd name="T7" fmla="*/ 0 h 2"/>
                  <a:gd name="T8" fmla="*/ 2 w 3"/>
                  <a:gd name="T9" fmla="*/ 0 h 2"/>
                  <a:gd name="T10" fmla="*/ 3 w 3"/>
                  <a:gd name="T11" fmla="*/ 1 h 2"/>
                  <a:gd name="T12" fmla="*/ 3 w 3"/>
                  <a:gd name="T13" fmla="*/ 2 h 2"/>
                  <a:gd name="T14" fmla="*/ 2 w 3"/>
                  <a:gd name="T15" fmla="*/ 2 h 2"/>
                  <a:gd name="T16" fmla="*/ 1 w 3"/>
                  <a:gd name="T17" fmla="*/ 2 h 2"/>
                  <a:gd name="T18" fmla="*/ 1 w 3"/>
                  <a:gd name="T19" fmla="*/ 2 h 2"/>
                  <a:gd name="T20" fmla="*/ 1 w 3"/>
                  <a:gd name="T21" fmla="*/ 2 h 2"/>
                  <a:gd name="T22" fmla="*/ 1 w 3"/>
                  <a:gd name="T23" fmla="*/ 2 h 2"/>
                  <a:gd name="T24" fmla="*/ 1 w 3"/>
                  <a:gd name="T25" fmla="*/ 2 h 2"/>
                  <a:gd name="T26" fmla="*/ 2 w 3"/>
                  <a:gd name="T27" fmla="*/ 2 h 2"/>
                  <a:gd name="T28" fmla="*/ 3 w 3"/>
                  <a:gd name="T29" fmla="*/ 2 h 2"/>
                  <a:gd name="T30" fmla="*/ 3 w 3"/>
                  <a:gd name="T31" fmla="*/ 1 h 2"/>
                  <a:gd name="T32" fmla="*/ 2 w 3"/>
                  <a:gd name="T33" fmla="*/ 0 h 2"/>
                  <a:gd name="T34" fmla="*/ 1 w 3"/>
                  <a:gd name="T35" fmla="*/ 0 h 2"/>
                  <a:gd name="T36" fmla="*/ 1 w 3"/>
                  <a:gd name="T37" fmla="*/ 1 h 2"/>
                  <a:gd name="T38" fmla="*/ 1 w 3"/>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1" y="2"/>
                    </a:moveTo>
                    <a:cubicBezTo>
                      <a:pt x="1" y="2"/>
                      <a:pt x="1" y="2"/>
                      <a:pt x="1" y="2"/>
                    </a:cubicBezTo>
                    <a:cubicBezTo>
                      <a:pt x="1" y="1"/>
                      <a:pt x="1" y="1"/>
                      <a:pt x="1" y="1"/>
                    </a:cubicBezTo>
                    <a:cubicBezTo>
                      <a:pt x="1" y="1"/>
                      <a:pt x="1" y="0"/>
                      <a:pt x="1" y="0"/>
                    </a:cubicBezTo>
                    <a:cubicBezTo>
                      <a:pt x="1" y="0"/>
                      <a:pt x="2" y="0"/>
                      <a:pt x="2" y="0"/>
                    </a:cubicBezTo>
                    <a:cubicBezTo>
                      <a:pt x="2" y="1"/>
                      <a:pt x="3" y="1"/>
                      <a:pt x="3" y="1"/>
                    </a:cubicBezTo>
                    <a:cubicBezTo>
                      <a:pt x="3" y="1"/>
                      <a:pt x="3" y="2"/>
                      <a:pt x="3" y="2"/>
                    </a:cubicBezTo>
                    <a:cubicBezTo>
                      <a:pt x="3" y="2"/>
                      <a:pt x="3"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3" y="2"/>
                      <a:pt x="3" y="2"/>
                      <a:pt x="3" y="2"/>
                    </a:cubicBezTo>
                    <a:cubicBezTo>
                      <a:pt x="3" y="2"/>
                      <a:pt x="3" y="1"/>
                      <a:pt x="3" y="1"/>
                    </a:cubicBezTo>
                    <a:cubicBezTo>
                      <a:pt x="3" y="1"/>
                      <a:pt x="2" y="1"/>
                      <a:pt x="2" y="0"/>
                    </a:cubicBezTo>
                    <a:cubicBezTo>
                      <a:pt x="2" y="0"/>
                      <a:pt x="1" y="0"/>
                      <a:pt x="1" y="0"/>
                    </a:cubicBezTo>
                    <a:cubicBezTo>
                      <a:pt x="1" y="0"/>
                      <a:pt x="1" y="0"/>
                      <a:pt x="1" y="1"/>
                    </a:cubicBezTo>
                    <a:cubicBezTo>
                      <a:pt x="0" y="1"/>
                      <a:pt x="0"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97" name="Freeform 267"/>
              <p:cNvSpPr>
                <a:spLocks/>
              </p:cNvSpPr>
              <p:nvPr/>
            </p:nvSpPr>
            <p:spPr bwMode="auto">
              <a:xfrm>
                <a:off x="465" y="1455"/>
                <a:ext cx="7" cy="8"/>
              </a:xfrm>
              <a:custGeom>
                <a:avLst/>
                <a:gdLst>
                  <a:gd name="T0" fmla="*/ 1 w 3"/>
                  <a:gd name="T1" fmla="*/ 2 h 3"/>
                  <a:gd name="T2" fmla="*/ 1 w 3"/>
                  <a:gd name="T3" fmla="*/ 0 h 3"/>
                  <a:gd name="T4" fmla="*/ 3 w 3"/>
                  <a:gd name="T5" fmla="*/ 1 h 3"/>
                  <a:gd name="T6" fmla="*/ 2 w 3"/>
                  <a:gd name="T7" fmla="*/ 3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1"/>
                      <a:pt x="0" y="1"/>
                      <a:pt x="1" y="0"/>
                    </a:cubicBezTo>
                    <a:cubicBezTo>
                      <a:pt x="2" y="0"/>
                      <a:pt x="3" y="1"/>
                      <a:pt x="3" y="1"/>
                    </a:cubicBezTo>
                    <a:cubicBezTo>
                      <a:pt x="3" y="2"/>
                      <a:pt x="3" y="3"/>
                      <a:pt x="2" y="3"/>
                    </a:cubicBezTo>
                    <a:cubicBezTo>
                      <a:pt x="2" y="3"/>
                      <a:pt x="1" y="3"/>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98" name="Freeform 268"/>
              <p:cNvSpPr>
                <a:spLocks/>
              </p:cNvSpPr>
              <p:nvPr/>
            </p:nvSpPr>
            <p:spPr bwMode="auto">
              <a:xfrm>
                <a:off x="465" y="1455"/>
                <a:ext cx="7" cy="8"/>
              </a:xfrm>
              <a:custGeom>
                <a:avLst/>
                <a:gdLst>
                  <a:gd name="T0" fmla="*/ 1 w 3"/>
                  <a:gd name="T1" fmla="*/ 2 h 3"/>
                  <a:gd name="T2" fmla="*/ 1 w 3"/>
                  <a:gd name="T3" fmla="*/ 2 h 3"/>
                  <a:gd name="T4" fmla="*/ 0 w 3"/>
                  <a:gd name="T5" fmla="*/ 1 h 3"/>
                  <a:gd name="T6" fmla="*/ 1 w 3"/>
                  <a:gd name="T7" fmla="*/ 0 h 3"/>
                  <a:gd name="T8" fmla="*/ 2 w 3"/>
                  <a:gd name="T9" fmla="*/ 1 h 3"/>
                  <a:gd name="T10" fmla="*/ 3 w 3"/>
                  <a:gd name="T11" fmla="*/ 1 h 3"/>
                  <a:gd name="T12" fmla="*/ 3 w 3"/>
                  <a:gd name="T13" fmla="*/ 2 h 3"/>
                  <a:gd name="T14" fmla="*/ 2 w 3"/>
                  <a:gd name="T15" fmla="*/ 3 h 3"/>
                  <a:gd name="T16" fmla="*/ 1 w 3"/>
                  <a:gd name="T17" fmla="*/ 3 h 3"/>
                  <a:gd name="T18" fmla="*/ 1 w 3"/>
                  <a:gd name="T19" fmla="*/ 2 h 3"/>
                  <a:gd name="T20" fmla="*/ 1 w 3"/>
                  <a:gd name="T21" fmla="*/ 2 h 3"/>
                  <a:gd name="T22" fmla="*/ 1 w 3"/>
                  <a:gd name="T23" fmla="*/ 2 h 3"/>
                  <a:gd name="T24" fmla="*/ 1 w 3"/>
                  <a:gd name="T25" fmla="*/ 3 h 3"/>
                  <a:gd name="T26" fmla="*/ 2 w 3"/>
                  <a:gd name="T27" fmla="*/ 3 h 3"/>
                  <a:gd name="T28" fmla="*/ 3 w 3"/>
                  <a:gd name="T29" fmla="*/ 2 h 3"/>
                  <a:gd name="T30" fmla="*/ 3 w 3"/>
                  <a:gd name="T31" fmla="*/ 1 h 3"/>
                  <a:gd name="T32" fmla="*/ 2 w 3"/>
                  <a:gd name="T33" fmla="*/ 1 h 3"/>
                  <a:gd name="T34" fmla="*/ 1 w 3"/>
                  <a:gd name="T35" fmla="*/ 0 h 3"/>
                  <a:gd name="T36" fmla="*/ 0 w 3"/>
                  <a:gd name="T37" fmla="*/ 1 h 3"/>
                  <a:gd name="T38" fmla="*/ 1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2"/>
                    </a:moveTo>
                    <a:cubicBezTo>
                      <a:pt x="1" y="2"/>
                      <a:pt x="1" y="2"/>
                      <a:pt x="1" y="2"/>
                    </a:cubicBezTo>
                    <a:cubicBezTo>
                      <a:pt x="0" y="2"/>
                      <a:pt x="0" y="1"/>
                      <a:pt x="0" y="1"/>
                    </a:cubicBezTo>
                    <a:cubicBezTo>
                      <a:pt x="1" y="1"/>
                      <a:pt x="1" y="0"/>
                      <a:pt x="1" y="0"/>
                    </a:cubicBezTo>
                    <a:cubicBezTo>
                      <a:pt x="1" y="0"/>
                      <a:pt x="2" y="0"/>
                      <a:pt x="2" y="1"/>
                    </a:cubicBezTo>
                    <a:cubicBezTo>
                      <a:pt x="2" y="1"/>
                      <a:pt x="3" y="1"/>
                      <a:pt x="3" y="1"/>
                    </a:cubicBezTo>
                    <a:cubicBezTo>
                      <a:pt x="3" y="2"/>
                      <a:pt x="3" y="2"/>
                      <a:pt x="3" y="2"/>
                    </a:cubicBezTo>
                    <a:cubicBezTo>
                      <a:pt x="3" y="3"/>
                      <a:pt x="3" y="3"/>
                      <a:pt x="2" y="3"/>
                    </a:cubicBezTo>
                    <a:cubicBezTo>
                      <a:pt x="2" y="3"/>
                      <a:pt x="2" y="3"/>
                      <a:pt x="1" y="3"/>
                    </a:cubicBezTo>
                    <a:cubicBezTo>
                      <a:pt x="1" y="2"/>
                      <a:pt x="1" y="2"/>
                      <a:pt x="1" y="2"/>
                    </a:cubicBezTo>
                    <a:cubicBezTo>
                      <a:pt x="1" y="2"/>
                      <a:pt x="1" y="2"/>
                      <a:pt x="1" y="2"/>
                    </a:cubicBezTo>
                    <a:cubicBezTo>
                      <a:pt x="1" y="2"/>
                      <a:pt x="1" y="2"/>
                      <a:pt x="1" y="2"/>
                    </a:cubicBezTo>
                    <a:cubicBezTo>
                      <a:pt x="1" y="2"/>
                      <a:pt x="1" y="2"/>
                      <a:pt x="1" y="3"/>
                    </a:cubicBezTo>
                    <a:cubicBezTo>
                      <a:pt x="2" y="3"/>
                      <a:pt x="2" y="3"/>
                      <a:pt x="2" y="3"/>
                    </a:cubicBezTo>
                    <a:cubicBezTo>
                      <a:pt x="3" y="3"/>
                      <a:pt x="3" y="3"/>
                      <a:pt x="3" y="2"/>
                    </a:cubicBezTo>
                    <a:cubicBezTo>
                      <a:pt x="3" y="2"/>
                      <a:pt x="3" y="2"/>
                      <a:pt x="3" y="1"/>
                    </a:cubicBezTo>
                    <a:cubicBezTo>
                      <a:pt x="3" y="1"/>
                      <a:pt x="2" y="1"/>
                      <a:pt x="2" y="1"/>
                    </a:cubicBezTo>
                    <a:cubicBezTo>
                      <a:pt x="2" y="0"/>
                      <a:pt x="1" y="0"/>
                      <a:pt x="1" y="0"/>
                    </a:cubicBezTo>
                    <a:cubicBezTo>
                      <a:pt x="1" y="0"/>
                      <a:pt x="1" y="1"/>
                      <a:pt x="0" y="1"/>
                    </a:cubicBezTo>
                    <a:cubicBezTo>
                      <a:pt x="0" y="1"/>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99" name="Freeform 269"/>
              <p:cNvSpPr>
                <a:spLocks/>
              </p:cNvSpPr>
              <p:nvPr/>
            </p:nvSpPr>
            <p:spPr bwMode="auto">
              <a:xfrm>
                <a:off x="472" y="1474"/>
                <a:ext cx="5" cy="3"/>
              </a:xfrm>
              <a:custGeom>
                <a:avLst/>
                <a:gdLst>
                  <a:gd name="T0" fmla="*/ 0 w 2"/>
                  <a:gd name="T1" fmla="*/ 1 h 1"/>
                  <a:gd name="T2" fmla="*/ 1 w 2"/>
                  <a:gd name="T3" fmla="*/ 0 h 1"/>
                  <a:gd name="T4" fmla="*/ 2 w 2"/>
                  <a:gd name="T5" fmla="*/ 0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0" y="0"/>
                      <a:pt x="1" y="0"/>
                    </a:cubicBezTo>
                    <a:cubicBezTo>
                      <a:pt x="1" y="0"/>
                      <a:pt x="2" y="0"/>
                      <a:pt x="2" y="0"/>
                    </a:cubicBezTo>
                    <a:cubicBezTo>
                      <a:pt x="2" y="1"/>
                      <a:pt x="2" y="1"/>
                      <a:pt x="2" y="1"/>
                    </a:cubicBezTo>
                    <a:cubicBezTo>
                      <a:pt x="1" y="1"/>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00" name="Freeform 270"/>
              <p:cNvSpPr>
                <a:spLocks/>
              </p:cNvSpPr>
              <p:nvPr/>
            </p:nvSpPr>
            <p:spPr bwMode="auto">
              <a:xfrm>
                <a:off x="472" y="1474"/>
                <a:ext cx="5" cy="3"/>
              </a:xfrm>
              <a:custGeom>
                <a:avLst/>
                <a:gdLst>
                  <a:gd name="T0" fmla="*/ 0 w 2"/>
                  <a:gd name="T1" fmla="*/ 1 h 1"/>
                  <a:gd name="T2" fmla="*/ 0 w 2"/>
                  <a:gd name="T3" fmla="*/ 1 h 1"/>
                  <a:gd name="T4" fmla="*/ 0 w 2"/>
                  <a:gd name="T5" fmla="*/ 0 h 1"/>
                  <a:gd name="T6" fmla="*/ 1 w 2"/>
                  <a:gd name="T7" fmla="*/ 0 h 1"/>
                  <a:gd name="T8" fmla="*/ 1 w 2"/>
                  <a:gd name="T9" fmla="*/ 0 h 1"/>
                  <a:gd name="T10" fmla="*/ 2 w 2"/>
                  <a:gd name="T11" fmla="*/ 0 h 1"/>
                  <a:gd name="T12" fmla="*/ 2 w 2"/>
                  <a:gd name="T13" fmla="*/ 1 h 1"/>
                  <a:gd name="T14" fmla="*/ 2 w 2"/>
                  <a:gd name="T15" fmla="*/ 1 h 1"/>
                  <a:gd name="T16" fmla="*/ 1 w 2"/>
                  <a:gd name="T17" fmla="*/ 1 h 1"/>
                  <a:gd name="T18" fmla="*/ 0 w 2"/>
                  <a:gd name="T19" fmla="*/ 1 h 1"/>
                  <a:gd name="T20" fmla="*/ 0 w 2"/>
                  <a:gd name="T21" fmla="*/ 1 h 1"/>
                  <a:gd name="T22" fmla="*/ 0 w 2"/>
                  <a:gd name="T23" fmla="*/ 1 h 1"/>
                  <a:gd name="T24" fmla="*/ 1 w 2"/>
                  <a:gd name="T25" fmla="*/ 1 h 1"/>
                  <a:gd name="T26" fmla="*/ 2 w 2"/>
                  <a:gd name="T27" fmla="*/ 1 h 1"/>
                  <a:gd name="T28" fmla="*/ 2 w 2"/>
                  <a:gd name="T29" fmla="*/ 1 h 1"/>
                  <a:gd name="T30" fmla="*/ 2 w 2"/>
                  <a:gd name="T31" fmla="*/ 0 h 1"/>
                  <a:gd name="T32" fmla="*/ 1 w 2"/>
                  <a:gd name="T33" fmla="*/ 0 h 1"/>
                  <a:gd name="T34" fmla="*/ 1 w 2"/>
                  <a:gd name="T35" fmla="*/ 0 h 1"/>
                  <a:gd name="T36" fmla="*/ 0 w 2"/>
                  <a:gd name="T37" fmla="*/ 0 h 1"/>
                  <a:gd name="T38" fmla="*/ 0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0" y="1"/>
                    </a:moveTo>
                    <a:cubicBezTo>
                      <a:pt x="0" y="1"/>
                      <a:pt x="0" y="1"/>
                      <a:pt x="0" y="1"/>
                    </a:cubicBezTo>
                    <a:cubicBezTo>
                      <a:pt x="0" y="0"/>
                      <a:pt x="0" y="0"/>
                      <a:pt x="0" y="0"/>
                    </a:cubicBezTo>
                    <a:cubicBezTo>
                      <a:pt x="0" y="0"/>
                      <a:pt x="1" y="0"/>
                      <a:pt x="1" y="0"/>
                    </a:cubicBezTo>
                    <a:cubicBezTo>
                      <a:pt x="1" y="0"/>
                      <a:pt x="1" y="0"/>
                      <a:pt x="1" y="0"/>
                    </a:cubicBezTo>
                    <a:cubicBezTo>
                      <a:pt x="2" y="0"/>
                      <a:pt x="2" y="0"/>
                      <a:pt x="2" y="0"/>
                    </a:cubicBezTo>
                    <a:cubicBezTo>
                      <a:pt x="2" y="1"/>
                      <a:pt x="2" y="1"/>
                      <a:pt x="2" y="1"/>
                    </a:cubicBezTo>
                    <a:cubicBezTo>
                      <a:pt x="2" y="1"/>
                      <a:pt x="2" y="1"/>
                      <a:pt x="2" y="1"/>
                    </a:cubicBezTo>
                    <a:cubicBezTo>
                      <a:pt x="1" y="1"/>
                      <a:pt x="1" y="1"/>
                      <a:pt x="1" y="1"/>
                    </a:cubicBezTo>
                    <a:cubicBezTo>
                      <a:pt x="1" y="1"/>
                      <a:pt x="1" y="1"/>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0"/>
                    </a:cubicBezTo>
                    <a:cubicBezTo>
                      <a:pt x="2" y="0"/>
                      <a:pt x="2" y="0"/>
                      <a:pt x="1" y="0"/>
                    </a:cubicBezTo>
                    <a:cubicBezTo>
                      <a:pt x="1" y="0"/>
                      <a:pt x="1" y="0"/>
                      <a:pt x="1" y="0"/>
                    </a:cubicBezTo>
                    <a:cubicBezTo>
                      <a:pt x="1" y="0"/>
                      <a:pt x="0" y="0"/>
                      <a:pt x="0" y="0"/>
                    </a:cubicBezTo>
                    <a:cubicBezTo>
                      <a:pt x="0" y="0"/>
                      <a:pt x="0" y="0"/>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01" name="Freeform 271"/>
              <p:cNvSpPr>
                <a:spLocks/>
              </p:cNvSpPr>
              <p:nvPr/>
            </p:nvSpPr>
            <p:spPr bwMode="auto">
              <a:xfrm>
                <a:off x="477" y="1479"/>
                <a:ext cx="4" cy="2"/>
              </a:xfrm>
              <a:custGeom>
                <a:avLst/>
                <a:gdLst>
                  <a:gd name="T0" fmla="*/ 0 w 2"/>
                  <a:gd name="T1" fmla="*/ 1 h 1"/>
                  <a:gd name="T2" fmla="*/ 0 w 2"/>
                  <a:gd name="T3" fmla="*/ 0 h 1"/>
                  <a:gd name="T4" fmla="*/ 1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0"/>
                      <a:pt x="0" y="0"/>
                    </a:cubicBezTo>
                    <a:cubicBezTo>
                      <a:pt x="1" y="0"/>
                      <a:pt x="1" y="0"/>
                      <a:pt x="1" y="1"/>
                    </a:cubicBezTo>
                    <a:cubicBezTo>
                      <a:pt x="2"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02" name="Freeform 272"/>
              <p:cNvSpPr>
                <a:spLocks/>
              </p:cNvSpPr>
              <p:nvPr/>
            </p:nvSpPr>
            <p:spPr bwMode="auto">
              <a:xfrm>
                <a:off x="477" y="1479"/>
                <a:ext cx="2" cy="2"/>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0"/>
                    </a:cubicBezTo>
                    <a:cubicBezTo>
                      <a:pt x="0" y="0"/>
                      <a:pt x="0" y="0"/>
                      <a:pt x="0"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0"/>
                      <a:pt x="0" y="0"/>
                      <a:pt x="0" y="0"/>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03" name="Freeform 273"/>
              <p:cNvSpPr>
                <a:spLocks/>
              </p:cNvSpPr>
              <p:nvPr/>
            </p:nvSpPr>
            <p:spPr bwMode="auto">
              <a:xfrm>
                <a:off x="481" y="1484"/>
                <a:ext cx="3" cy="2"/>
              </a:xfrm>
              <a:custGeom>
                <a:avLst/>
                <a:gdLst>
                  <a:gd name="T0" fmla="*/ 0 w 1"/>
                  <a:gd name="T1" fmla="*/ 1 h 1"/>
                  <a:gd name="T2" fmla="*/ 0 w 1"/>
                  <a:gd name="T3" fmla="*/ 0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0"/>
                      <a:pt x="0" y="0"/>
                    </a:cubicBezTo>
                    <a:cubicBezTo>
                      <a:pt x="0" y="0"/>
                      <a:pt x="1" y="0"/>
                      <a:pt x="1" y="1"/>
                    </a:cubicBezTo>
                    <a:cubicBezTo>
                      <a:pt x="1" y="1"/>
                      <a:pt x="1" y="1"/>
                      <a:pt x="1"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04" name="Freeform 274"/>
              <p:cNvSpPr>
                <a:spLocks/>
              </p:cNvSpPr>
              <p:nvPr/>
            </p:nvSpPr>
            <p:spPr bwMode="auto">
              <a:xfrm>
                <a:off x="481" y="1484"/>
                <a:ext cx="3" cy="2"/>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0"/>
                    </a:cubicBezTo>
                    <a:cubicBezTo>
                      <a:pt x="0" y="0"/>
                      <a:pt x="0" y="0"/>
                      <a:pt x="0" y="0"/>
                    </a:cubicBezTo>
                    <a:cubicBezTo>
                      <a:pt x="0" y="0"/>
                      <a:pt x="0" y="0"/>
                      <a:pt x="1" y="0"/>
                    </a:cubicBezTo>
                    <a:cubicBezTo>
                      <a:pt x="1" y="0"/>
                      <a:pt x="1" y="0"/>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05" name="Freeform 275"/>
              <p:cNvSpPr>
                <a:spLocks/>
              </p:cNvSpPr>
              <p:nvPr/>
            </p:nvSpPr>
            <p:spPr bwMode="auto">
              <a:xfrm>
                <a:off x="467" y="1427"/>
                <a:ext cx="10" cy="7"/>
              </a:xfrm>
              <a:custGeom>
                <a:avLst/>
                <a:gdLst>
                  <a:gd name="T0" fmla="*/ 1 w 4"/>
                  <a:gd name="T1" fmla="*/ 2 h 3"/>
                  <a:gd name="T2" fmla="*/ 1 w 4"/>
                  <a:gd name="T3" fmla="*/ 1 h 3"/>
                  <a:gd name="T4" fmla="*/ 3 w 4"/>
                  <a:gd name="T5" fmla="*/ 2 h 3"/>
                  <a:gd name="T6" fmla="*/ 2 w 4"/>
                  <a:gd name="T7" fmla="*/ 3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cubicBezTo>
                      <a:pt x="0" y="1"/>
                      <a:pt x="1" y="1"/>
                      <a:pt x="1" y="1"/>
                    </a:cubicBezTo>
                    <a:cubicBezTo>
                      <a:pt x="2" y="0"/>
                      <a:pt x="3" y="1"/>
                      <a:pt x="3" y="2"/>
                    </a:cubicBezTo>
                    <a:cubicBezTo>
                      <a:pt x="4" y="3"/>
                      <a:pt x="3" y="3"/>
                      <a:pt x="2" y="3"/>
                    </a:cubicBezTo>
                    <a:cubicBezTo>
                      <a:pt x="2" y="3"/>
                      <a:pt x="1" y="3"/>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06" name="Freeform 276"/>
              <p:cNvSpPr>
                <a:spLocks/>
              </p:cNvSpPr>
              <p:nvPr/>
            </p:nvSpPr>
            <p:spPr bwMode="auto">
              <a:xfrm>
                <a:off x="467" y="1427"/>
                <a:ext cx="7" cy="7"/>
              </a:xfrm>
              <a:custGeom>
                <a:avLst/>
                <a:gdLst>
                  <a:gd name="T0" fmla="*/ 1 w 3"/>
                  <a:gd name="T1" fmla="*/ 2 h 3"/>
                  <a:gd name="T2" fmla="*/ 1 w 3"/>
                  <a:gd name="T3" fmla="*/ 2 h 3"/>
                  <a:gd name="T4" fmla="*/ 1 w 3"/>
                  <a:gd name="T5" fmla="*/ 1 h 3"/>
                  <a:gd name="T6" fmla="*/ 1 w 3"/>
                  <a:gd name="T7" fmla="*/ 1 h 3"/>
                  <a:gd name="T8" fmla="*/ 3 w 3"/>
                  <a:gd name="T9" fmla="*/ 1 h 3"/>
                  <a:gd name="T10" fmla="*/ 3 w 3"/>
                  <a:gd name="T11" fmla="*/ 2 h 3"/>
                  <a:gd name="T12" fmla="*/ 3 w 3"/>
                  <a:gd name="T13" fmla="*/ 3 h 3"/>
                  <a:gd name="T14" fmla="*/ 2 w 3"/>
                  <a:gd name="T15" fmla="*/ 3 h 3"/>
                  <a:gd name="T16" fmla="*/ 1 w 3"/>
                  <a:gd name="T17" fmla="*/ 3 h 3"/>
                  <a:gd name="T18" fmla="*/ 1 w 3"/>
                  <a:gd name="T19" fmla="*/ 2 h 3"/>
                  <a:gd name="T20" fmla="*/ 1 w 3"/>
                  <a:gd name="T21" fmla="*/ 2 h 3"/>
                  <a:gd name="T22" fmla="*/ 1 w 3"/>
                  <a:gd name="T23" fmla="*/ 2 h 3"/>
                  <a:gd name="T24" fmla="*/ 1 w 3"/>
                  <a:gd name="T25" fmla="*/ 3 h 3"/>
                  <a:gd name="T26" fmla="*/ 2 w 3"/>
                  <a:gd name="T27" fmla="*/ 3 h 3"/>
                  <a:gd name="T28" fmla="*/ 3 w 3"/>
                  <a:gd name="T29" fmla="*/ 3 h 3"/>
                  <a:gd name="T30" fmla="*/ 3 w 3"/>
                  <a:gd name="T31" fmla="*/ 2 h 3"/>
                  <a:gd name="T32" fmla="*/ 3 w 3"/>
                  <a:gd name="T33" fmla="*/ 1 h 3"/>
                  <a:gd name="T34" fmla="*/ 1 w 3"/>
                  <a:gd name="T35" fmla="*/ 1 h 3"/>
                  <a:gd name="T36" fmla="*/ 1 w 3"/>
                  <a:gd name="T37" fmla="*/ 1 h 3"/>
                  <a:gd name="T38" fmla="*/ 1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2"/>
                    </a:moveTo>
                    <a:cubicBezTo>
                      <a:pt x="1" y="2"/>
                      <a:pt x="1" y="2"/>
                      <a:pt x="1" y="2"/>
                    </a:cubicBezTo>
                    <a:cubicBezTo>
                      <a:pt x="0" y="2"/>
                      <a:pt x="0" y="1"/>
                      <a:pt x="1" y="1"/>
                    </a:cubicBezTo>
                    <a:cubicBezTo>
                      <a:pt x="1" y="1"/>
                      <a:pt x="1" y="1"/>
                      <a:pt x="1" y="1"/>
                    </a:cubicBezTo>
                    <a:cubicBezTo>
                      <a:pt x="2" y="1"/>
                      <a:pt x="2" y="1"/>
                      <a:pt x="3" y="1"/>
                    </a:cubicBezTo>
                    <a:cubicBezTo>
                      <a:pt x="3" y="1"/>
                      <a:pt x="3" y="2"/>
                      <a:pt x="3" y="2"/>
                    </a:cubicBezTo>
                    <a:cubicBezTo>
                      <a:pt x="3" y="2"/>
                      <a:pt x="3" y="3"/>
                      <a:pt x="3" y="3"/>
                    </a:cubicBezTo>
                    <a:cubicBezTo>
                      <a:pt x="3" y="3"/>
                      <a:pt x="3" y="3"/>
                      <a:pt x="2" y="3"/>
                    </a:cubicBezTo>
                    <a:cubicBezTo>
                      <a:pt x="2" y="3"/>
                      <a:pt x="2" y="3"/>
                      <a:pt x="1" y="3"/>
                    </a:cubicBezTo>
                    <a:cubicBezTo>
                      <a:pt x="1" y="3"/>
                      <a:pt x="1" y="2"/>
                      <a:pt x="1" y="2"/>
                    </a:cubicBezTo>
                    <a:cubicBezTo>
                      <a:pt x="1" y="2"/>
                      <a:pt x="1" y="2"/>
                      <a:pt x="1" y="2"/>
                    </a:cubicBezTo>
                    <a:cubicBezTo>
                      <a:pt x="1" y="2"/>
                      <a:pt x="1" y="2"/>
                      <a:pt x="1" y="2"/>
                    </a:cubicBezTo>
                    <a:cubicBezTo>
                      <a:pt x="1" y="2"/>
                      <a:pt x="1" y="3"/>
                      <a:pt x="1" y="3"/>
                    </a:cubicBezTo>
                    <a:cubicBezTo>
                      <a:pt x="2" y="3"/>
                      <a:pt x="2" y="3"/>
                      <a:pt x="2" y="3"/>
                    </a:cubicBezTo>
                    <a:cubicBezTo>
                      <a:pt x="3" y="3"/>
                      <a:pt x="3" y="3"/>
                      <a:pt x="3" y="3"/>
                    </a:cubicBezTo>
                    <a:cubicBezTo>
                      <a:pt x="3" y="3"/>
                      <a:pt x="3" y="2"/>
                      <a:pt x="3" y="2"/>
                    </a:cubicBezTo>
                    <a:cubicBezTo>
                      <a:pt x="3" y="2"/>
                      <a:pt x="3" y="1"/>
                      <a:pt x="3" y="1"/>
                    </a:cubicBezTo>
                    <a:cubicBezTo>
                      <a:pt x="2" y="1"/>
                      <a:pt x="2" y="0"/>
                      <a:pt x="1" y="1"/>
                    </a:cubicBezTo>
                    <a:cubicBezTo>
                      <a:pt x="1" y="1"/>
                      <a:pt x="1" y="1"/>
                      <a:pt x="1" y="1"/>
                    </a:cubicBezTo>
                    <a:cubicBezTo>
                      <a:pt x="0" y="1"/>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07" name="Freeform 277"/>
              <p:cNvSpPr>
                <a:spLocks/>
              </p:cNvSpPr>
              <p:nvPr/>
            </p:nvSpPr>
            <p:spPr bwMode="auto">
              <a:xfrm>
                <a:off x="486" y="1489"/>
                <a:ext cx="2" cy="2"/>
              </a:xfrm>
              <a:custGeom>
                <a:avLst/>
                <a:gdLst>
                  <a:gd name="T0" fmla="*/ 0 w 1"/>
                  <a:gd name="T1" fmla="*/ 0 h 1"/>
                  <a:gd name="T2" fmla="*/ 0 w 1"/>
                  <a:gd name="T3" fmla="*/ 0 h 1"/>
                  <a:gd name="T4" fmla="*/ 1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0"/>
                      <a:pt x="1" y="0"/>
                    </a:cubicBezTo>
                    <a:cubicBezTo>
                      <a:pt x="1" y="1"/>
                      <a:pt x="1" y="1"/>
                      <a:pt x="1" y="1"/>
                    </a:cubicBezTo>
                    <a:cubicBezTo>
                      <a:pt x="0" y="1"/>
                      <a:pt x="0" y="1"/>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08" name="Freeform 278"/>
              <p:cNvSpPr>
                <a:spLocks/>
              </p:cNvSpPr>
              <p:nvPr/>
            </p:nvSpPr>
            <p:spPr bwMode="auto">
              <a:xfrm>
                <a:off x="486" y="1489"/>
                <a:ext cx="2" cy="2"/>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0 h 1"/>
                  <a:gd name="T20" fmla="*/ 0 w 1"/>
                  <a:gd name="T21" fmla="*/ 0 h 1"/>
                  <a:gd name="T22" fmla="*/ 0 w 1"/>
                  <a:gd name="T23" fmla="*/ 0 h 1"/>
                  <a:gd name="T24" fmla="*/ 0 w 1"/>
                  <a:gd name="T25" fmla="*/ 1 h 1"/>
                  <a:gd name="T26" fmla="*/ 1 w 1"/>
                  <a:gd name="T27" fmla="*/ 1 h 1"/>
                  <a:gd name="T28" fmla="*/ 1 w 1"/>
                  <a:gd name="T29" fmla="*/ 1 h 1"/>
                  <a:gd name="T30" fmla="*/ 1 w 1"/>
                  <a:gd name="T31" fmla="*/ 0 h 1"/>
                  <a:gd name="T32" fmla="*/ 1 w 1"/>
                  <a:gd name="T33" fmla="*/ 0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09" name="Freeform 279"/>
              <p:cNvSpPr>
                <a:spLocks/>
              </p:cNvSpPr>
              <p:nvPr/>
            </p:nvSpPr>
            <p:spPr bwMode="auto">
              <a:xfrm>
                <a:off x="472" y="1420"/>
                <a:ext cx="7" cy="7"/>
              </a:xfrm>
              <a:custGeom>
                <a:avLst/>
                <a:gdLst>
                  <a:gd name="T0" fmla="*/ 0 w 3"/>
                  <a:gd name="T1" fmla="*/ 1 h 3"/>
                  <a:gd name="T2" fmla="*/ 1 w 3"/>
                  <a:gd name="T3" fmla="*/ 0 h 3"/>
                  <a:gd name="T4" fmla="*/ 3 w 3"/>
                  <a:gd name="T5" fmla="*/ 1 h 3"/>
                  <a:gd name="T6" fmla="*/ 2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0"/>
                      <a:pt x="0" y="0"/>
                      <a:pt x="1" y="0"/>
                    </a:cubicBezTo>
                    <a:cubicBezTo>
                      <a:pt x="2" y="0"/>
                      <a:pt x="2" y="0"/>
                      <a:pt x="3" y="1"/>
                    </a:cubicBezTo>
                    <a:cubicBezTo>
                      <a:pt x="3" y="2"/>
                      <a:pt x="2" y="3"/>
                      <a:pt x="2" y="2"/>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10" name="Freeform 280"/>
              <p:cNvSpPr>
                <a:spLocks/>
              </p:cNvSpPr>
              <p:nvPr/>
            </p:nvSpPr>
            <p:spPr bwMode="auto">
              <a:xfrm>
                <a:off x="472" y="1420"/>
                <a:ext cx="7" cy="7"/>
              </a:xfrm>
              <a:custGeom>
                <a:avLst/>
                <a:gdLst>
                  <a:gd name="T0" fmla="*/ 0 w 3"/>
                  <a:gd name="T1" fmla="*/ 1 h 3"/>
                  <a:gd name="T2" fmla="*/ 0 w 3"/>
                  <a:gd name="T3" fmla="*/ 1 h 3"/>
                  <a:gd name="T4" fmla="*/ 0 w 3"/>
                  <a:gd name="T5" fmla="*/ 0 h 3"/>
                  <a:gd name="T6" fmla="*/ 1 w 3"/>
                  <a:gd name="T7" fmla="*/ 0 h 3"/>
                  <a:gd name="T8" fmla="*/ 2 w 3"/>
                  <a:gd name="T9" fmla="*/ 0 h 3"/>
                  <a:gd name="T10" fmla="*/ 3 w 3"/>
                  <a:gd name="T11" fmla="*/ 1 h 3"/>
                  <a:gd name="T12" fmla="*/ 3 w 3"/>
                  <a:gd name="T13" fmla="*/ 2 h 3"/>
                  <a:gd name="T14" fmla="*/ 2 w 3"/>
                  <a:gd name="T15" fmla="*/ 2 h 3"/>
                  <a:gd name="T16" fmla="*/ 1 w 3"/>
                  <a:gd name="T17" fmla="*/ 2 h 3"/>
                  <a:gd name="T18" fmla="*/ 0 w 3"/>
                  <a:gd name="T19" fmla="*/ 1 h 3"/>
                  <a:gd name="T20" fmla="*/ 0 w 3"/>
                  <a:gd name="T21" fmla="*/ 1 h 3"/>
                  <a:gd name="T22" fmla="*/ 0 w 3"/>
                  <a:gd name="T23" fmla="*/ 1 h 3"/>
                  <a:gd name="T24" fmla="*/ 1 w 3"/>
                  <a:gd name="T25" fmla="*/ 2 h 3"/>
                  <a:gd name="T26" fmla="*/ 2 w 3"/>
                  <a:gd name="T27" fmla="*/ 3 h 3"/>
                  <a:gd name="T28" fmla="*/ 3 w 3"/>
                  <a:gd name="T29" fmla="*/ 2 h 3"/>
                  <a:gd name="T30" fmla="*/ 3 w 3"/>
                  <a:gd name="T31" fmla="*/ 1 h 3"/>
                  <a:gd name="T32" fmla="*/ 2 w 3"/>
                  <a:gd name="T33" fmla="*/ 0 h 3"/>
                  <a:gd name="T34" fmla="*/ 1 w 3"/>
                  <a:gd name="T35" fmla="*/ 0 h 3"/>
                  <a:gd name="T36" fmla="*/ 0 w 3"/>
                  <a:gd name="T37" fmla="*/ 0 h 3"/>
                  <a:gd name="T38" fmla="*/ 0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1"/>
                    </a:moveTo>
                    <a:cubicBezTo>
                      <a:pt x="0" y="1"/>
                      <a:pt x="0" y="1"/>
                      <a:pt x="0" y="1"/>
                    </a:cubicBezTo>
                    <a:cubicBezTo>
                      <a:pt x="0" y="1"/>
                      <a:pt x="0" y="1"/>
                      <a:pt x="0" y="0"/>
                    </a:cubicBezTo>
                    <a:cubicBezTo>
                      <a:pt x="0" y="0"/>
                      <a:pt x="1" y="0"/>
                      <a:pt x="1" y="0"/>
                    </a:cubicBezTo>
                    <a:cubicBezTo>
                      <a:pt x="1" y="0"/>
                      <a:pt x="2" y="0"/>
                      <a:pt x="2" y="0"/>
                    </a:cubicBezTo>
                    <a:cubicBezTo>
                      <a:pt x="2" y="1"/>
                      <a:pt x="2" y="1"/>
                      <a:pt x="3" y="1"/>
                    </a:cubicBezTo>
                    <a:cubicBezTo>
                      <a:pt x="3" y="2"/>
                      <a:pt x="3" y="2"/>
                      <a:pt x="3" y="2"/>
                    </a:cubicBezTo>
                    <a:cubicBezTo>
                      <a:pt x="2" y="2"/>
                      <a:pt x="2" y="2"/>
                      <a:pt x="2" y="2"/>
                    </a:cubicBezTo>
                    <a:cubicBezTo>
                      <a:pt x="1" y="2"/>
                      <a:pt x="1" y="2"/>
                      <a:pt x="1" y="2"/>
                    </a:cubicBezTo>
                    <a:cubicBezTo>
                      <a:pt x="0" y="2"/>
                      <a:pt x="0" y="2"/>
                      <a:pt x="0" y="1"/>
                    </a:cubicBezTo>
                    <a:cubicBezTo>
                      <a:pt x="0" y="1"/>
                      <a:pt x="0" y="1"/>
                      <a:pt x="0" y="1"/>
                    </a:cubicBezTo>
                    <a:cubicBezTo>
                      <a:pt x="0" y="1"/>
                      <a:pt x="0" y="1"/>
                      <a:pt x="0" y="1"/>
                    </a:cubicBezTo>
                    <a:cubicBezTo>
                      <a:pt x="0" y="2"/>
                      <a:pt x="0" y="2"/>
                      <a:pt x="1" y="2"/>
                    </a:cubicBezTo>
                    <a:cubicBezTo>
                      <a:pt x="1" y="2"/>
                      <a:pt x="1" y="3"/>
                      <a:pt x="2" y="3"/>
                    </a:cubicBezTo>
                    <a:cubicBezTo>
                      <a:pt x="2" y="3"/>
                      <a:pt x="2" y="2"/>
                      <a:pt x="3" y="2"/>
                    </a:cubicBezTo>
                    <a:cubicBezTo>
                      <a:pt x="3" y="2"/>
                      <a:pt x="3" y="2"/>
                      <a:pt x="3" y="1"/>
                    </a:cubicBezTo>
                    <a:cubicBezTo>
                      <a:pt x="2" y="1"/>
                      <a:pt x="2" y="1"/>
                      <a:pt x="2" y="0"/>
                    </a:cubicBezTo>
                    <a:cubicBezTo>
                      <a:pt x="2" y="0"/>
                      <a:pt x="1" y="0"/>
                      <a:pt x="1" y="0"/>
                    </a:cubicBezTo>
                    <a:cubicBezTo>
                      <a:pt x="1" y="0"/>
                      <a:pt x="0" y="0"/>
                      <a:pt x="0" y="0"/>
                    </a:cubicBezTo>
                    <a:cubicBezTo>
                      <a:pt x="0" y="0"/>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11" name="Freeform 281"/>
              <p:cNvSpPr>
                <a:spLocks/>
              </p:cNvSpPr>
              <p:nvPr/>
            </p:nvSpPr>
            <p:spPr bwMode="auto">
              <a:xfrm>
                <a:off x="477" y="1413"/>
                <a:ext cx="7" cy="5"/>
              </a:xfrm>
              <a:custGeom>
                <a:avLst/>
                <a:gdLst>
                  <a:gd name="T0" fmla="*/ 0 w 3"/>
                  <a:gd name="T1" fmla="*/ 1 h 2"/>
                  <a:gd name="T2" fmla="*/ 1 w 3"/>
                  <a:gd name="T3" fmla="*/ 0 h 2"/>
                  <a:gd name="T4" fmla="*/ 2 w 3"/>
                  <a:gd name="T5" fmla="*/ 1 h 2"/>
                  <a:gd name="T6" fmla="*/ 2 w 3"/>
                  <a:gd name="T7" fmla="*/ 2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cubicBezTo>
                      <a:pt x="0" y="0"/>
                      <a:pt x="0" y="0"/>
                      <a:pt x="1" y="0"/>
                    </a:cubicBezTo>
                    <a:cubicBezTo>
                      <a:pt x="2" y="0"/>
                      <a:pt x="2" y="1"/>
                      <a:pt x="2" y="1"/>
                    </a:cubicBezTo>
                    <a:cubicBezTo>
                      <a:pt x="3" y="2"/>
                      <a:pt x="2" y="2"/>
                      <a:pt x="2" y="2"/>
                    </a:cubicBezTo>
                    <a:cubicBezTo>
                      <a:pt x="1" y="2"/>
                      <a:pt x="0"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12" name="Freeform 282"/>
              <p:cNvSpPr>
                <a:spLocks/>
              </p:cNvSpPr>
              <p:nvPr/>
            </p:nvSpPr>
            <p:spPr bwMode="auto">
              <a:xfrm>
                <a:off x="477" y="1413"/>
                <a:ext cx="7" cy="5"/>
              </a:xfrm>
              <a:custGeom>
                <a:avLst/>
                <a:gdLst>
                  <a:gd name="T0" fmla="*/ 0 w 3"/>
                  <a:gd name="T1" fmla="*/ 1 h 2"/>
                  <a:gd name="T2" fmla="*/ 0 w 3"/>
                  <a:gd name="T3" fmla="*/ 1 h 2"/>
                  <a:gd name="T4" fmla="*/ 0 w 3"/>
                  <a:gd name="T5" fmla="*/ 0 h 2"/>
                  <a:gd name="T6" fmla="*/ 1 w 3"/>
                  <a:gd name="T7" fmla="*/ 0 h 2"/>
                  <a:gd name="T8" fmla="*/ 2 w 3"/>
                  <a:gd name="T9" fmla="*/ 0 h 2"/>
                  <a:gd name="T10" fmla="*/ 2 w 3"/>
                  <a:gd name="T11" fmla="*/ 1 h 2"/>
                  <a:gd name="T12" fmla="*/ 2 w 3"/>
                  <a:gd name="T13" fmla="*/ 2 h 2"/>
                  <a:gd name="T14" fmla="*/ 2 w 3"/>
                  <a:gd name="T15" fmla="*/ 2 h 2"/>
                  <a:gd name="T16" fmla="*/ 1 w 3"/>
                  <a:gd name="T17" fmla="*/ 2 h 2"/>
                  <a:gd name="T18" fmla="*/ 0 w 3"/>
                  <a:gd name="T19" fmla="*/ 1 h 2"/>
                  <a:gd name="T20" fmla="*/ 0 w 3"/>
                  <a:gd name="T21" fmla="*/ 1 h 2"/>
                  <a:gd name="T22" fmla="*/ 0 w 3"/>
                  <a:gd name="T23" fmla="*/ 1 h 2"/>
                  <a:gd name="T24" fmla="*/ 1 w 3"/>
                  <a:gd name="T25" fmla="*/ 2 h 2"/>
                  <a:gd name="T26" fmla="*/ 2 w 3"/>
                  <a:gd name="T27" fmla="*/ 2 h 2"/>
                  <a:gd name="T28" fmla="*/ 2 w 3"/>
                  <a:gd name="T29" fmla="*/ 2 h 2"/>
                  <a:gd name="T30" fmla="*/ 2 w 3"/>
                  <a:gd name="T31" fmla="*/ 1 h 2"/>
                  <a:gd name="T32" fmla="*/ 2 w 3"/>
                  <a:gd name="T33" fmla="*/ 0 h 2"/>
                  <a:gd name="T34" fmla="*/ 1 w 3"/>
                  <a:gd name="T35" fmla="*/ 0 h 2"/>
                  <a:gd name="T36" fmla="*/ 0 w 3"/>
                  <a:gd name="T37" fmla="*/ 0 h 2"/>
                  <a:gd name="T38" fmla="*/ 0 w 3"/>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0" y="1"/>
                    </a:moveTo>
                    <a:cubicBezTo>
                      <a:pt x="0" y="1"/>
                      <a:pt x="0" y="1"/>
                      <a:pt x="0" y="1"/>
                    </a:cubicBezTo>
                    <a:cubicBezTo>
                      <a:pt x="0" y="1"/>
                      <a:pt x="0" y="0"/>
                      <a:pt x="0" y="0"/>
                    </a:cubicBezTo>
                    <a:cubicBezTo>
                      <a:pt x="0" y="0"/>
                      <a:pt x="1" y="0"/>
                      <a:pt x="1" y="0"/>
                    </a:cubicBezTo>
                    <a:cubicBezTo>
                      <a:pt x="1" y="0"/>
                      <a:pt x="2" y="0"/>
                      <a:pt x="2" y="0"/>
                    </a:cubicBezTo>
                    <a:cubicBezTo>
                      <a:pt x="2" y="1"/>
                      <a:pt x="2" y="1"/>
                      <a:pt x="2" y="1"/>
                    </a:cubicBezTo>
                    <a:cubicBezTo>
                      <a:pt x="2" y="1"/>
                      <a:pt x="2" y="2"/>
                      <a:pt x="2" y="2"/>
                    </a:cubicBezTo>
                    <a:cubicBezTo>
                      <a:pt x="2" y="2"/>
                      <a:pt x="2" y="2"/>
                      <a:pt x="2" y="2"/>
                    </a:cubicBezTo>
                    <a:cubicBezTo>
                      <a:pt x="1" y="2"/>
                      <a:pt x="1" y="2"/>
                      <a:pt x="1" y="2"/>
                    </a:cubicBezTo>
                    <a:cubicBezTo>
                      <a:pt x="0" y="2"/>
                      <a:pt x="0" y="1"/>
                      <a:pt x="0" y="1"/>
                    </a:cubicBezTo>
                    <a:cubicBezTo>
                      <a:pt x="0" y="1"/>
                      <a:pt x="0" y="1"/>
                      <a:pt x="0" y="1"/>
                    </a:cubicBezTo>
                    <a:cubicBezTo>
                      <a:pt x="0" y="1"/>
                      <a:pt x="0" y="1"/>
                      <a:pt x="0" y="1"/>
                    </a:cubicBezTo>
                    <a:cubicBezTo>
                      <a:pt x="0" y="1"/>
                      <a:pt x="0" y="2"/>
                      <a:pt x="1" y="2"/>
                    </a:cubicBezTo>
                    <a:cubicBezTo>
                      <a:pt x="1" y="2"/>
                      <a:pt x="1" y="2"/>
                      <a:pt x="2" y="2"/>
                    </a:cubicBezTo>
                    <a:cubicBezTo>
                      <a:pt x="2" y="2"/>
                      <a:pt x="2" y="2"/>
                      <a:pt x="2" y="2"/>
                    </a:cubicBezTo>
                    <a:cubicBezTo>
                      <a:pt x="2" y="2"/>
                      <a:pt x="3" y="1"/>
                      <a:pt x="2" y="1"/>
                    </a:cubicBezTo>
                    <a:cubicBezTo>
                      <a:pt x="2" y="1"/>
                      <a:pt x="2" y="1"/>
                      <a:pt x="2" y="0"/>
                    </a:cubicBezTo>
                    <a:cubicBezTo>
                      <a:pt x="2" y="0"/>
                      <a:pt x="1" y="0"/>
                      <a:pt x="1" y="0"/>
                    </a:cubicBezTo>
                    <a:cubicBezTo>
                      <a:pt x="1" y="0"/>
                      <a:pt x="0" y="0"/>
                      <a:pt x="0" y="0"/>
                    </a:cubicBezTo>
                    <a:cubicBezTo>
                      <a:pt x="0" y="0"/>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13" name="Freeform 283"/>
              <p:cNvSpPr>
                <a:spLocks/>
              </p:cNvSpPr>
              <p:nvPr/>
            </p:nvSpPr>
            <p:spPr bwMode="auto">
              <a:xfrm>
                <a:off x="481" y="1408"/>
                <a:ext cx="5" cy="5"/>
              </a:xfrm>
              <a:custGeom>
                <a:avLst/>
                <a:gdLst>
                  <a:gd name="T0" fmla="*/ 1 w 2"/>
                  <a:gd name="T1" fmla="*/ 1 h 2"/>
                  <a:gd name="T2" fmla="*/ 1 w 2"/>
                  <a:gd name="T3" fmla="*/ 0 h 2"/>
                  <a:gd name="T4" fmla="*/ 2 w 2"/>
                  <a:gd name="T5" fmla="*/ 1 h 2"/>
                  <a:gd name="T6" fmla="*/ 2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1" y="0"/>
                      <a:pt x="1" y="0"/>
                    </a:cubicBezTo>
                    <a:cubicBezTo>
                      <a:pt x="2" y="0"/>
                      <a:pt x="2" y="0"/>
                      <a:pt x="2" y="1"/>
                    </a:cubicBezTo>
                    <a:cubicBezTo>
                      <a:pt x="2" y="1"/>
                      <a:pt x="2" y="2"/>
                      <a:pt x="2" y="2"/>
                    </a:cubicBezTo>
                    <a:cubicBezTo>
                      <a:pt x="1" y="2"/>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14" name="Freeform 284"/>
              <p:cNvSpPr>
                <a:spLocks/>
              </p:cNvSpPr>
              <p:nvPr/>
            </p:nvSpPr>
            <p:spPr bwMode="auto">
              <a:xfrm>
                <a:off x="481" y="1408"/>
                <a:ext cx="5" cy="5"/>
              </a:xfrm>
              <a:custGeom>
                <a:avLst/>
                <a:gdLst>
                  <a:gd name="T0" fmla="*/ 1 w 2"/>
                  <a:gd name="T1" fmla="*/ 1 h 2"/>
                  <a:gd name="T2" fmla="*/ 1 w 2"/>
                  <a:gd name="T3" fmla="*/ 1 h 2"/>
                  <a:gd name="T4" fmla="*/ 1 w 2"/>
                  <a:gd name="T5" fmla="*/ 0 h 2"/>
                  <a:gd name="T6" fmla="*/ 1 w 2"/>
                  <a:gd name="T7" fmla="*/ 0 h 2"/>
                  <a:gd name="T8" fmla="*/ 2 w 2"/>
                  <a:gd name="T9" fmla="*/ 0 h 2"/>
                  <a:gd name="T10" fmla="*/ 2 w 2"/>
                  <a:gd name="T11" fmla="*/ 1 h 2"/>
                  <a:gd name="T12" fmla="*/ 2 w 2"/>
                  <a:gd name="T13" fmla="*/ 1 h 2"/>
                  <a:gd name="T14" fmla="*/ 2 w 2"/>
                  <a:gd name="T15" fmla="*/ 2 h 2"/>
                  <a:gd name="T16" fmla="*/ 1 w 2"/>
                  <a:gd name="T17" fmla="*/ 1 h 2"/>
                  <a:gd name="T18" fmla="*/ 1 w 2"/>
                  <a:gd name="T19" fmla="*/ 1 h 2"/>
                  <a:gd name="T20" fmla="*/ 1 w 2"/>
                  <a:gd name="T21" fmla="*/ 1 h 2"/>
                  <a:gd name="T22" fmla="*/ 1 w 2"/>
                  <a:gd name="T23" fmla="*/ 1 h 2"/>
                  <a:gd name="T24" fmla="*/ 1 w 2"/>
                  <a:gd name="T25" fmla="*/ 1 h 2"/>
                  <a:gd name="T26" fmla="*/ 2 w 2"/>
                  <a:gd name="T27" fmla="*/ 2 h 2"/>
                  <a:gd name="T28" fmla="*/ 2 w 2"/>
                  <a:gd name="T29" fmla="*/ 1 h 2"/>
                  <a:gd name="T30" fmla="*/ 2 w 2"/>
                  <a:gd name="T31" fmla="*/ 1 h 2"/>
                  <a:gd name="T32" fmla="*/ 2 w 2"/>
                  <a:gd name="T33" fmla="*/ 0 h 2"/>
                  <a:gd name="T34" fmla="*/ 1 w 2"/>
                  <a:gd name="T35" fmla="*/ 0 h 2"/>
                  <a:gd name="T36" fmla="*/ 1 w 2"/>
                  <a:gd name="T37" fmla="*/ 0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0"/>
                      <a:pt x="1" y="0"/>
                      <a:pt x="1" y="0"/>
                    </a:cubicBezTo>
                    <a:cubicBezTo>
                      <a:pt x="1" y="0"/>
                      <a:pt x="1" y="0"/>
                      <a:pt x="1" y="0"/>
                    </a:cubicBezTo>
                    <a:cubicBezTo>
                      <a:pt x="1" y="0"/>
                      <a:pt x="2" y="0"/>
                      <a:pt x="2" y="0"/>
                    </a:cubicBezTo>
                    <a:cubicBezTo>
                      <a:pt x="2" y="0"/>
                      <a:pt x="2" y="1"/>
                      <a:pt x="2" y="1"/>
                    </a:cubicBezTo>
                    <a:cubicBezTo>
                      <a:pt x="2" y="1"/>
                      <a:pt x="2" y="1"/>
                      <a:pt x="2" y="1"/>
                    </a:cubicBezTo>
                    <a:cubicBezTo>
                      <a:pt x="2" y="2"/>
                      <a:pt x="2" y="2"/>
                      <a:pt x="2" y="2"/>
                    </a:cubicBezTo>
                    <a:cubicBezTo>
                      <a:pt x="1" y="2"/>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2" y="2"/>
                    </a:cubicBezTo>
                    <a:cubicBezTo>
                      <a:pt x="2" y="2"/>
                      <a:pt x="2" y="2"/>
                      <a:pt x="2" y="1"/>
                    </a:cubicBezTo>
                    <a:cubicBezTo>
                      <a:pt x="2" y="1"/>
                      <a:pt x="2" y="1"/>
                      <a:pt x="2" y="1"/>
                    </a:cubicBezTo>
                    <a:cubicBezTo>
                      <a:pt x="2" y="1"/>
                      <a:pt x="2" y="0"/>
                      <a:pt x="2" y="0"/>
                    </a:cubicBezTo>
                    <a:cubicBezTo>
                      <a:pt x="2" y="0"/>
                      <a:pt x="1" y="0"/>
                      <a:pt x="1" y="0"/>
                    </a:cubicBezTo>
                    <a:cubicBezTo>
                      <a:pt x="1" y="0"/>
                      <a:pt x="1" y="0"/>
                      <a:pt x="1" y="0"/>
                    </a:cubicBezTo>
                    <a:cubicBezTo>
                      <a:pt x="1" y="0"/>
                      <a:pt x="0"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15" name="Freeform 285"/>
              <p:cNvSpPr>
                <a:spLocks/>
              </p:cNvSpPr>
              <p:nvPr/>
            </p:nvSpPr>
            <p:spPr bwMode="auto">
              <a:xfrm>
                <a:off x="1341" y="645"/>
                <a:ext cx="623" cy="501"/>
              </a:xfrm>
              <a:custGeom>
                <a:avLst/>
                <a:gdLst>
                  <a:gd name="T0" fmla="*/ 250 w 264"/>
                  <a:gd name="T1" fmla="*/ 0 h 212"/>
                  <a:gd name="T2" fmla="*/ 226 w 264"/>
                  <a:gd name="T3" fmla="*/ 86 h 212"/>
                  <a:gd name="T4" fmla="*/ 144 w 264"/>
                  <a:gd name="T5" fmla="*/ 120 h 212"/>
                  <a:gd name="T6" fmla="*/ 1 w 264"/>
                  <a:gd name="T7" fmla="*/ 205 h 212"/>
                  <a:gd name="T8" fmla="*/ 4 w 264"/>
                  <a:gd name="T9" fmla="*/ 212 h 212"/>
                  <a:gd name="T10" fmla="*/ 142 w 264"/>
                  <a:gd name="T11" fmla="*/ 127 h 212"/>
                  <a:gd name="T12" fmla="*/ 227 w 264"/>
                  <a:gd name="T13" fmla="*/ 96 h 212"/>
                  <a:gd name="T14" fmla="*/ 254 w 264"/>
                  <a:gd name="T15" fmla="*/ 7 h 212"/>
                  <a:gd name="T16" fmla="*/ 250 w 264"/>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212">
                    <a:moveTo>
                      <a:pt x="250" y="0"/>
                    </a:moveTo>
                    <a:cubicBezTo>
                      <a:pt x="260" y="35"/>
                      <a:pt x="245" y="65"/>
                      <a:pt x="226" y="86"/>
                    </a:cubicBezTo>
                    <a:cubicBezTo>
                      <a:pt x="203" y="112"/>
                      <a:pt x="174" y="118"/>
                      <a:pt x="144" y="120"/>
                    </a:cubicBezTo>
                    <a:cubicBezTo>
                      <a:pt x="95" y="124"/>
                      <a:pt x="18" y="126"/>
                      <a:pt x="1" y="205"/>
                    </a:cubicBezTo>
                    <a:cubicBezTo>
                      <a:pt x="0" y="207"/>
                      <a:pt x="5" y="210"/>
                      <a:pt x="4" y="212"/>
                    </a:cubicBezTo>
                    <a:cubicBezTo>
                      <a:pt x="21" y="137"/>
                      <a:pt x="94" y="130"/>
                      <a:pt x="142" y="127"/>
                    </a:cubicBezTo>
                    <a:cubicBezTo>
                      <a:pt x="173" y="126"/>
                      <a:pt x="202" y="121"/>
                      <a:pt x="227" y="96"/>
                    </a:cubicBezTo>
                    <a:cubicBezTo>
                      <a:pt x="247" y="76"/>
                      <a:pt x="264" y="43"/>
                      <a:pt x="254" y="7"/>
                    </a:cubicBezTo>
                    <a:cubicBezTo>
                      <a:pt x="253" y="4"/>
                      <a:pt x="251" y="3"/>
                      <a:pt x="25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16" name="Freeform 286"/>
              <p:cNvSpPr>
                <a:spLocks/>
              </p:cNvSpPr>
              <p:nvPr/>
            </p:nvSpPr>
            <p:spPr bwMode="auto">
              <a:xfrm>
                <a:off x="1450" y="362"/>
                <a:ext cx="498" cy="354"/>
              </a:xfrm>
              <a:custGeom>
                <a:avLst/>
                <a:gdLst>
                  <a:gd name="T0" fmla="*/ 6 w 211"/>
                  <a:gd name="T1" fmla="*/ 62 h 150"/>
                  <a:gd name="T2" fmla="*/ 19 w 211"/>
                  <a:gd name="T3" fmla="*/ 30 h 150"/>
                  <a:gd name="T4" fmla="*/ 49 w 211"/>
                  <a:gd name="T5" fmla="*/ 16 h 150"/>
                  <a:gd name="T6" fmla="*/ 202 w 211"/>
                  <a:gd name="T7" fmla="*/ 108 h 150"/>
                  <a:gd name="T8" fmla="*/ 211 w 211"/>
                  <a:gd name="T9" fmla="*/ 146 h 150"/>
                  <a:gd name="T10" fmla="*/ 209 w 211"/>
                  <a:gd name="T11" fmla="*/ 150 h 150"/>
                  <a:gd name="T12" fmla="*/ 170 w 211"/>
                  <a:gd name="T13" fmla="*/ 59 h 150"/>
                  <a:gd name="T14" fmla="*/ 87 w 211"/>
                  <a:gd name="T15" fmla="*/ 14 h 150"/>
                  <a:gd name="T16" fmla="*/ 41 w 211"/>
                  <a:gd name="T17" fmla="*/ 19 h 150"/>
                  <a:gd name="T18" fmla="*/ 9 w 211"/>
                  <a:gd name="T19" fmla="*/ 44 h 150"/>
                  <a:gd name="T20" fmla="*/ 8 w 211"/>
                  <a:gd name="T21" fmla="*/ 62 h 150"/>
                  <a:gd name="T22" fmla="*/ 22 w 211"/>
                  <a:gd name="T23" fmla="*/ 74 h 150"/>
                  <a:gd name="T24" fmla="*/ 40 w 211"/>
                  <a:gd name="T25" fmla="*/ 71 h 150"/>
                  <a:gd name="T26" fmla="*/ 43 w 211"/>
                  <a:gd name="T27" fmla="*/ 68 h 150"/>
                  <a:gd name="T28" fmla="*/ 43 w 211"/>
                  <a:gd name="T29" fmla="*/ 68 h 150"/>
                  <a:gd name="T30" fmla="*/ 37 w 211"/>
                  <a:gd name="T31" fmla="*/ 72 h 150"/>
                  <a:gd name="T32" fmla="*/ 20 w 211"/>
                  <a:gd name="T33" fmla="*/ 75 h 150"/>
                  <a:gd name="T34" fmla="*/ 6 w 211"/>
                  <a:gd name="T35" fmla="*/ 6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150">
                    <a:moveTo>
                      <a:pt x="6" y="62"/>
                    </a:moveTo>
                    <a:cubicBezTo>
                      <a:pt x="0" y="49"/>
                      <a:pt x="11" y="37"/>
                      <a:pt x="19" y="30"/>
                    </a:cubicBezTo>
                    <a:cubicBezTo>
                      <a:pt x="28" y="23"/>
                      <a:pt x="38" y="19"/>
                      <a:pt x="49" y="16"/>
                    </a:cubicBezTo>
                    <a:cubicBezTo>
                      <a:pt x="109" y="0"/>
                      <a:pt x="177" y="42"/>
                      <a:pt x="202" y="108"/>
                    </a:cubicBezTo>
                    <a:cubicBezTo>
                      <a:pt x="206" y="120"/>
                      <a:pt x="209" y="133"/>
                      <a:pt x="211" y="146"/>
                    </a:cubicBezTo>
                    <a:cubicBezTo>
                      <a:pt x="210" y="147"/>
                      <a:pt x="209" y="148"/>
                      <a:pt x="209" y="150"/>
                    </a:cubicBezTo>
                    <a:cubicBezTo>
                      <a:pt x="206" y="117"/>
                      <a:pt x="192" y="84"/>
                      <a:pt x="170" y="59"/>
                    </a:cubicBezTo>
                    <a:cubicBezTo>
                      <a:pt x="147" y="34"/>
                      <a:pt x="117" y="18"/>
                      <a:pt x="87" y="14"/>
                    </a:cubicBezTo>
                    <a:cubicBezTo>
                      <a:pt x="71" y="12"/>
                      <a:pt x="56" y="14"/>
                      <a:pt x="41" y="19"/>
                    </a:cubicBezTo>
                    <a:cubicBezTo>
                      <a:pt x="28" y="23"/>
                      <a:pt x="15" y="31"/>
                      <a:pt x="9" y="44"/>
                    </a:cubicBezTo>
                    <a:cubicBezTo>
                      <a:pt x="6" y="49"/>
                      <a:pt x="6" y="56"/>
                      <a:pt x="8" y="62"/>
                    </a:cubicBezTo>
                    <a:cubicBezTo>
                      <a:pt x="11" y="68"/>
                      <a:pt x="16" y="73"/>
                      <a:pt x="22" y="74"/>
                    </a:cubicBezTo>
                    <a:cubicBezTo>
                      <a:pt x="28" y="75"/>
                      <a:pt x="34" y="73"/>
                      <a:pt x="40" y="71"/>
                    </a:cubicBezTo>
                    <a:cubicBezTo>
                      <a:pt x="40" y="70"/>
                      <a:pt x="42" y="69"/>
                      <a:pt x="43" y="68"/>
                    </a:cubicBezTo>
                    <a:cubicBezTo>
                      <a:pt x="43" y="68"/>
                      <a:pt x="43" y="68"/>
                      <a:pt x="43" y="68"/>
                    </a:cubicBezTo>
                    <a:cubicBezTo>
                      <a:pt x="41" y="70"/>
                      <a:pt x="38" y="71"/>
                      <a:pt x="37" y="72"/>
                    </a:cubicBezTo>
                    <a:cubicBezTo>
                      <a:pt x="32" y="74"/>
                      <a:pt x="26" y="76"/>
                      <a:pt x="20" y="75"/>
                    </a:cubicBezTo>
                    <a:cubicBezTo>
                      <a:pt x="14" y="74"/>
                      <a:pt x="9" y="68"/>
                      <a:pt x="6" y="6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17" name="Freeform 287"/>
              <p:cNvSpPr>
                <a:spLocks/>
              </p:cNvSpPr>
              <p:nvPr/>
            </p:nvSpPr>
            <p:spPr bwMode="auto">
              <a:xfrm>
                <a:off x="1572" y="440"/>
                <a:ext cx="185" cy="132"/>
              </a:xfrm>
              <a:custGeom>
                <a:avLst/>
                <a:gdLst>
                  <a:gd name="T0" fmla="*/ 0 w 78"/>
                  <a:gd name="T1" fmla="*/ 32 h 56"/>
                  <a:gd name="T2" fmla="*/ 45 w 78"/>
                  <a:gd name="T3" fmla="*/ 30 h 56"/>
                  <a:gd name="T4" fmla="*/ 0 w 78"/>
                  <a:gd name="T5" fmla="*/ 35 h 56"/>
                  <a:gd name="T6" fmla="*/ 78 w 78"/>
                  <a:gd name="T7" fmla="*/ 56 h 56"/>
                  <a:gd name="T8" fmla="*/ 8 w 78"/>
                  <a:gd name="T9" fmla="*/ 25 h 56"/>
                  <a:gd name="T10" fmla="*/ 0 w 78"/>
                  <a:gd name="T11" fmla="*/ 32 h 56"/>
                </a:gdLst>
                <a:ahLst/>
                <a:cxnLst>
                  <a:cxn ang="0">
                    <a:pos x="T0" y="T1"/>
                  </a:cxn>
                  <a:cxn ang="0">
                    <a:pos x="T2" y="T3"/>
                  </a:cxn>
                  <a:cxn ang="0">
                    <a:pos x="T4" y="T5"/>
                  </a:cxn>
                  <a:cxn ang="0">
                    <a:pos x="T6" y="T7"/>
                  </a:cxn>
                  <a:cxn ang="0">
                    <a:pos x="T8" y="T9"/>
                  </a:cxn>
                  <a:cxn ang="0">
                    <a:pos x="T10" y="T11"/>
                  </a:cxn>
                </a:cxnLst>
                <a:rect l="0" t="0" r="r" b="b"/>
                <a:pathLst>
                  <a:path w="78" h="56">
                    <a:moveTo>
                      <a:pt x="0" y="32"/>
                    </a:moveTo>
                    <a:cubicBezTo>
                      <a:pt x="17" y="25"/>
                      <a:pt x="30" y="19"/>
                      <a:pt x="45" y="30"/>
                    </a:cubicBezTo>
                    <a:cubicBezTo>
                      <a:pt x="27" y="25"/>
                      <a:pt x="18" y="31"/>
                      <a:pt x="0" y="35"/>
                    </a:cubicBezTo>
                    <a:cubicBezTo>
                      <a:pt x="29" y="44"/>
                      <a:pt x="51" y="31"/>
                      <a:pt x="78" y="56"/>
                    </a:cubicBezTo>
                    <a:cubicBezTo>
                      <a:pt x="72" y="37"/>
                      <a:pt x="40" y="0"/>
                      <a:pt x="8" y="25"/>
                    </a:cubicBezTo>
                    <a:cubicBezTo>
                      <a:pt x="3" y="28"/>
                      <a:pt x="1" y="31"/>
                      <a:pt x="0" y="3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18" name="Freeform 288"/>
              <p:cNvSpPr>
                <a:spLocks/>
              </p:cNvSpPr>
              <p:nvPr/>
            </p:nvSpPr>
            <p:spPr bwMode="auto">
              <a:xfrm>
                <a:off x="1629" y="341"/>
                <a:ext cx="97" cy="137"/>
              </a:xfrm>
              <a:custGeom>
                <a:avLst/>
                <a:gdLst>
                  <a:gd name="T0" fmla="*/ 8 w 41"/>
                  <a:gd name="T1" fmla="*/ 53 h 58"/>
                  <a:gd name="T2" fmla="*/ 34 w 41"/>
                  <a:gd name="T3" fmla="*/ 27 h 58"/>
                  <a:gd name="T4" fmla="*/ 0 w 41"/>
                  <a:gd name="T5" fmla="*/ 55 h 58"/>
                  <a:gd name="T6" fmla="*/ 32 w 41"/>
                  <a:gd name="T7" fmla="*/ 21 h 58"/>
                  <a:gd name="T8" fmla="*/ 40 w 41"/>
                  <a:gd name="T9" fmla="*/ 0 h 58"/>
                  <a:gd name="T10" fmla="*/ 12 w 41"/>
                  <a:gd name="T11" fmla="*/ 55 h 58"/>
                  <a:gd name="T12" fmla="*/ 8 w 41"/>
                  <a:gd name="T13" fmla="*/ 53 h 58"/>
                </a:gdLst>
                <a:ahLst/>
                <a:cxnLst>
                  <a:cxn ang="0">
                    <a:pos x="T0" y="T1"/>
                  </a:cxn>
                  <a:cxn ang="0">
                    <a:pos x="T2" y="T3"/>
                  </a:cxn>
                  <a:cxn ang="0">
                    <a:pos x="T4" y="T5"/>
                  </a:cxn>
                  <a:cxn ang="0">
                    <a:pos x="T6" y="T7"/>
                  </a:cxn>
                  <a:cxn ang="0">
                    <a:pos x="T8" y="T9"/>
                  </a:cxn>
                  <a:cxn ang="0">
                    <a:pos x="T10" y="T11"/>
                  </a:cxn>
                  <a:cxn ang="0">
                    <a:pos x="T12" y="T13"/>
                  </a:cxn>
                </a:cxnLst>
                <a:rect l="0" t="0" r="r" b="b"/>
                <a:pathLst>
                  <a:path w="41" h="58">
                    <a:moveTo>
                      <a:pt x="8" y="53"/>
                    </a:moveTo>
                    <a:cubicBezTo>
                      <a:pt x="20" y="42"/>
                      <a:pt x="25" y="44"/>
                      <a:pt x="34" y="27"/>
                    </a:cubicBezTo>
                    <a:cubicBezTo>
                      <a:pt x="23" y="32"/>
                      <a:pt x="9" y="47"/>
                      <a:pt x="0" y="55"/>
                    </a:cubicBezTo>
                    <a:cubicBezTo>
                      <a:pt x="3" y="45"/>
                      <a:pt x="9" y="27"/>
                      <a:pt x="32" y="21"/>
                    </a:cubicBezTo>
                    <a:cubicBezTo>
                      <a:pt x="37" y="17"/>
                      <a:pt x="38" y="8"/>
                      <a:pt x="40" y="0"/>
                    </a:cubicBezTo>
                    <a:cubicBezTo>
                      <a:pt x="41" y="18"/>
                      <a:pt x="38" y="56"/>
                      <a:pt x="12" y="55"/>
                    </a:cubicBezTo>
                    <a:cubicBezTo>
                      <a:pt x="7" y="54"/>
                      <a:pt x="2" y="58"/>
                      <a:pt x="8" y="5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19" name="Freeform 289"/>
              <p:cNvSpPr>
                <a:spLocks/>
              </p:cNvSpPr>
              <p:nvPr/>
            </p:nvSpPr>
            <p:spPr bwMode="auto">
              <a:xfrm>
                <a:off x="1683" y="390"/>
                <a:ext cx="137" cy="132"/>
              </a:xfrm>
              <a:custGeom>
                <a:avLst/>
                <a:gdLst>
                  <a:gd name="T0" fmla="*/ 0 w 58"/>
                  <a:gd name="T1" fmla="*/ 38 h 56"/>
                  <a:gd name="T2" fmla="*/ 33 w 58"/>
                  <a:gd name="T3" fmla="*/ 30 h 56"/>
                  <a:gd name="T4" fmla="*/ 0 w 58"/>
                  <a:gd name="T5" fmla="*/ 36 h 56"/>
                  <a:gd name="T6" fmla="*/ 58 w 58"/>
                  <a:gd name="T7" fmla="*/ 0 h 56"/>
                  <a:gd name="T8" fmla="*/ 7 w 58"/>
                  <a:gd name="T9" fmla="*/ 41 h 56"/>
                  <a:gd name="T10" fmla="*/ 0 w 58"/>
                  <a:gd name="T11" fmla="*/ 38 h 56"/>
                </a:gdLst>
                <a:ahLst/>
                <a:cxnLst>
                  <a:cxn ang="0">
                    <a:pos x="T0" y="T1"/>
                  </a:cxn>
                  <a:cxn ang="0">
                    <a:pos x="T2" y="T3"/>
                  </a:cxn>
                  <a:cxn ang="0">
                    <a:pos x="T4" y="T5"/>
                  </a:cxn>
                  <a:cxn ang="0">
                    <a:pos x="T6" y="T7"/>
                  </a:cxn>
                  <a:cxn ang="0">
                    <a:pos x="T8" y="T9"/>
                  </a:cxn>
                  <a:cxn ang="0">
                    <a:pos x="T10" y="T11"/>
                  </a:cxn>
                </a:cxnLst>
                <a:rect l="0" t="0" r="r" b="b"/>
                <a:pathLst>
                  <a:path w="58" h="56">
                    <a:moveTo>
                      <a:pt x="0" y="38"/>
                    </a:moveTo>
                    <a:cubicBezTo>
                      <a:pt x="13" y="39"/>
                      <a:pt x="25" y="40"/>
                      <a:pt x="33" y="30"/>
                    </a:cubicBezTo>
                    <a:cubicBezTo>
                      <a:pt x="22" y="37"/>
                      <a:pt x="13" y="35"/>
                      <a:pt x="0" y="36"/>
                    </a:cubicBezTo>
                    <a:cubicBezTo>
                      <a:pt x="21" y="18"/>
                      <a:pt x="41" y="28"/>
                      <a:pt x="58" y="0"/>
                    </a:cubicBezTo>
                    <a:cubicBezTo>
                      <a:pt x="43" y="28"/>
                      <a:pt x="37" y="56"/>
                      <a:pt x="7" y="41"/>
                    </a:cubicBezTo>
                    <a:cubicBezTo>
                      <a:pt x="3" y="40"/>
                      <a:pt x="1" y="38"/>
                      <a:pt x="0" y="3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20" name="Freeform 290"/>
              <p:cNvSpPr>
                <a:spLocks/>
              </p:cNvSpPr>
              <p:nvPr/>
            </p:nvSpPr>
            <p:spPr bwMode="auto">
              <a:xfrm>
                <a:off x="1565" y="530"/>
                <a:ext cx="137" cy="87"/>
              </a:xfrm>
              <a:custGeom>
                <a:avLst/>
                <a:gdLst>
                  <a:gd name="T0" fmla="*/ 0 w 58"/>
                  <a:gd name="T1" fmla="*/ 2 h 37"/>
                  <a:gd name="T2" fmla="*/ 29 w 58"/>
                  <a:gd name="T3" fmla="*/ 20 h 37"/>
                  <a:gd name="T4" fmla="*/ 2 w 58"/>
                  <a:gd name="T5" fmla="*/ 0 h 37"/>
                  <a:gd name="T6" fmla="*/ 58 w 58"/>
                  <a:gd name="T7" fmla="*/ 14 h 37"/>
                  <a:gd name="T8" fmla="*/ 2 w 58"/>
                  <a:gd name="T9" fmla="*/ 10 h 37"/>
                  <a:gd name="T10" fmla="*/ 0 w 58"/>
                  <a:gd name="T11" fmla="*/ 2 h 37"/>
                </a:gdLst>
                <a:ahLst/>
                <a:cxnLst>
                  <a:cxn ang="0">
                    <a:pos x="T0" y="T1"/>
                  </a:cxn>
                  <a:cxn ang="0">
                    <a:pos x="T2" y="T3"/>
                  </a:cxn>
                  <a:cxn ang="0">
                    <a:pos x="T4" y="T5"/>
                  </a:cxn>
                  <a:cxn ang="0">
                    <a:pos x="T6" y="T7"/>
                  </a:cxn>
                  <a:cxn ang="0">
                    <a:pos x="T8" y="T9"/>
                  </a:cxn>
                  <a:cxn ang="0">
                    <a:pos x="T10" y="T11"/>
                  </a:cxn>
                </a:cxnLst>
                <a:rect l="0" t="0" r="r" b="b"/>
                <a:pathLst>
                  <a:path w="58" h="37">
                    <a:moveTo>
                      <a:pt x="0" y="2"/>
                    </a:moveTo>
                    <a:cubicBezTo>
                      <a:pt x="9" y="12"/>
                      <a:pt x="17" y="22"/>
                      <a:pt x="29" y="20"/>
                    </a:cubicBezTo>
                    <a:cubicBezTo>
                      <a:pt x="16" y="18"/>
                      <a:pt x="12" y="8"/>
                      <a:pt x="2" y="0"/>
                    </a:cubicBezTo>
                    <a:cubicBezTo>
                      <a:pt x="30" y="5"/>
                      <a:pt x="38" y="23"/>
                      <a:pt x="58" y="14"/>
                    </a:cubicBezTo>
                    <a:cubicBezTo>
                      <a:pt x="42" y="25"/>
                      <a:pt x="16" y="37"/>
                      <a:pt x="2" y="10"/>
                    </a:cubicBezTo>
                    <a:cubicBezTo>
                      <a:pt x="0" y="6"/>
                      <a:pt x="0" y="3"/>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21" name="Freeform 291"/>
              <p:cNvSpPr>
                <a:spLocks/>
              </p:cNvSpPr>
              <p:nvPr/>
            </p:nvSpPr>
            <p:spPr bwMode="auto">
              <a:xfrm>
                <a:off x="1537" y="343"/>
                <a:ext cx="104" cy="170"/>
              </a:xfrm>
              <a:custGeom>
                <a:avLst/>
                <a:gdLst>
                  <a:gd name="T0" fmla="*/ 12 w 44"/>
                  <a:gd name="T1" fmla="*/ 72 h 72"/>
                  <a:gd name="T2" fmla="*/ 31 w 44"/>
                  <a:gd name="T3" fmla="*/ 32 h 72"/>
                  <a:gd name="T4" fmla="*/ 10 w 44"/>
                  <a:gd name="T5" fmla="*/ 66 h 72"/>
                  <a:gd name="T6" fmla="*/ 27 w 44"/>
                  <a:gd name="T7" fmla="*/ 0 h 72"/>
                  <a:gd name="T8" fmla="*/ 20 w 44"/>
                  <a:gd name="T9" fmla="*/ 63 h 72"/>
                  <a:gd name="T10" fmla="*/ 12 w 44"/>
                  <a:gd name="T11" fmla="*/ 72 h 72"/>
                </a:gdLst>
                <a:ahLst/>
                <a:cxnLst>
                  <a:cxn ang="0">
                    <a:pos x="T0" y="T1"/>
                  </a:cxn>
                  <a:cxn ang="0">
                    <a:pos x="T2" y="T3"/>
                  </a:cxn>
                  <a:cxn ang="0">
                    <a:pos x="T4" y="T5"/>
                  </a:cxn>
                  <a:cxn ang="0">
                    <a:pos x="T6" y="T7"/>
                  </a:cxn>
                  <a:cxn ang="0">
                    <a:pos x="T8" y="T9"/>
                  </a:cxn>
                  <a:cxn ang="0">
                    <a:pos x="T10" y="T11"/>
                  </a:cxn>
                </a:cxnLst>
                <a:rect l="0" t="0" r="r" b="b"/>
                <a:pathLst>
                  <a:path w="44" h="72">
                    <a:moveTo>
                      <a:pt x="12" y="72"/>
                    </a:moveTo>
                    <a:cubicBezTo>
                      <a:pt x="12" y="64"/>
                      <a:pt x="32" y="45"/>
                      <a:pt x="31" y="32"/>
                    </a:cubicBezTo>
                    <a:cubicBezTo>
                      <a:pt x="27" y="46"/>
                      <a:pt x="12" y="56"/>
                      <a:pt x="10" y="66"/>
                    </a:cubicBezTo>
                    <a:cubicBezTo>
                      <a:pt x="0" y="40"/>
                      <a:pt x="41" y="25"/>
                      <a:pt x="27" y="0"/>
                    </a:cubicBezTo>
                    <a:cubicBezTo>
                      <a:pt x="42" y="21"/>
                      <a:pt x="44" y="45"/>
                      <a:pt x="20" y="63"/>
                    </a:cubicBezTo>
                    <a:cubicBezTo>
                      <a:pt x="17" y="66"/>
                      <a:pt x="12" y="72"/>
                      <a:pt x="12" y="7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22" name="Freeform 292"/>
              <p:cNvSpPr>
                <a:spLocks/>
              </p:cNvSpPr>
              <p:nvPr/>
            </p:nvSpPr>
            <p:spPr bwMode="auto">
              <a:xfrm>
                <a:off x="1809" y="390"/>
                <a:ext cx="63" cy="128"/>
              </a:xfrm>
              <a:custGeom>
                <a:avLst/>
                <a:gdLst>
                  <a:gd name="T0" fmla="*/ 26 w 27"/>
                  <a:gd name="T1" fmla="*/ 54 h 54"/>
                  <a:gd name="T2" fmla="*/ 15 w 27"/>
                  <a:gd name="T3" fmla="*/ 27 h 54"/>
                  <a:gd name="T4" fmla="*/ 27 w 27"/>
                  <a:gd name="T5" fmla="*/ 53 h 54"/>
                  <a:gd name="T6" fmla="*/ 21 w 27"/>
                  <a:gd name="T7" fmla="*/ 0 h 54"/>
                  <a:gd name="T8" fmla="*/ 20 w 27"/>
                  <a:gd name="T9" fmla="*/ 51 h 54"/>
                  <a:gd name="T10" fmla="*/ 26 w 27"/>
                  <a:gd name="T11" fmla="*/ 54 h 54"/>
                </a:gdLst>
                <a:ahLst/>
                <a:cxnLst>
                  <a:cxn ang="0">
                    <a:pos x="T0" y="T1"/>
                  </a:cxn>
                  <a:cxn ang="0">
                    <a:pos x="T2" y="T3"/>
                  </a:cxn>
                  <a:cxn ang="0">
                    <a:pos x="T4" y="T5"/>
                  </a:cxn>
                  <a:cxn ang="0">
                    <a:pos x="T6" y="T7"/>
                  </a:cxn>
                  <a:cxn ang="0">
                    <a:pos x="T8" y="T9"/>
                  </a:cxn>
                  <a:cxn ang="0">
                    <a:pos x="T10" y="T11"/>
                  </a:cxn>
                </a:cxnLst>
                <a:rect l="0" t="0" r="r" b="b"/>
                <a:pathLst>
                  <a:path w="27" h="54">
                    <a:moveTo>
                      <a:pt x="26" y="54"/>
                    </a:moveTo>
                    <a:cubicBezTo>
                      <a:pt x="19" y="45"/>
                      <a:pt x="13" y="38"/>
                      <a:pt x="15" y="27"/>
                    </a:cubicBezTo>
                    <a:cubicBezTo>
                      <a:pt x="16" y="39"/>
                      <a:pt x="21" y="43"/>
                      <a:pt x="27" y="53"/>
                    </a:cubicBezTo>
                    <a:cubicBezTo>
                      <a:pt x="26" y="33"/>
                      <a:pt x="14" y="23"/>
                      <a:pt x="21" y="0"/>
                    </a:cubicBezTo>
                    <a:cubicBezTo>
                      <a:pt x="12" y="9"/>
                      <a:pt x="0" y="37"/>
                      <a:pt x="20" y="51"/>
                    </a:cubicBezTo>
                    <a:cubicBezTo>
                      <a:pt x="23" y="53"/>
                      <a:pt x="25" y="53"/>
                      <a:pt x="26" y="5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23" name="Freeform 293"/>
              <p:cNvSpPr>
                <a:spLocks/>
              </p:cNvSpPr>
              <p:nvPr/>
            </p:nvSpPr>
            <p:spPr bwMode="auto">
              <a:xfrm>
                <a:off x="1766" y="478"/>
                <a:ext cx="113" cy="68"/>
              </a:xfrm>
              <a:custGeom>
                <a:avLst/>
                <a:gdLst>
                  <a:gd name="T0" fmla="*/ 48 w 48"/>
                  <a:gd name="T1" fmla="*/ 24 h 29"/>
                  <a:gd name="T2" fmla="*/ 24 w 48"/>
                  <a:gd name="T3" fmla="*/ 17 h 29"/>
                  <a:gd name="T4" fmla="*/ 47 w 48"/>
                  <a:gd name="T5" fmla="*/ 26 h 29"/>
                  <a:gd name="T6" fmla="*/ 0 w 48"/>
                  <a:gd name="T7" fmla="*/ 27 h 29"/>
                  <a:gd name="T8" fmla="*/ 45 w 48"/>
                  <a:gd name="T9" fmla="*/ 20 h 29"/>
                  <a:gd name="T10" fmla="*/ 48 w 48"/>
                  <a:gd name="T11" fmla="*/ 24 h 29"/>
                </a:gdLst>
                <a:ahLst/>
                <a:cxnLst>
                  <a:cxn ang="0">
                    <a:pos x="T0" y="T1"/>
                  </a:cxn>
                  <a:cxn ang="0">
                    <a:pos x="T2" y="T3"/>
                  </a:cxn>
                  <a:cxn ang="0">
                    <a:pos x="T4" y="T5"/>
                  </a:cxn>
                  <a:cxn ang="0">
                    <a:pos x="T6" y="T7"/>
                  </a:cxn>
                  <a:cxn ang="0">
                    <a:pos x="T8" y="T9"/>
                  </a:cxn>
                  <a:cxn ang="0">
                    <a:pos x="T10" y="T11"/>
                  </a:cxn>
                </a:cxnLst>
                <a:rect l="0" t="0" r="r" b="b"/>
                <a:pathLst>
                  <a:path w="48" h="29">
                    <a:moveTo>
                      <a:pt x="48" y="24"/>
                    </a:moveTo>
                    <a:cubicBezTo>
                      <a:pt x="40" y="19"/>
                      <a:pt x="33" y="14"/>
                      <a:pt x="24" y="17"/>
                    </a:cubicBezTo>
                    <a:cubicBezTo>
                      <a:pt x="34" y="17"/>
                      <a:pt x="39" y="22"/>
                      <a:pt x="47" y="26"/>
                    </a:cubicBezTo>
                    <a:cubicBezTo>
                      <a:pt x="29" y="29"/>
                      <a:pt x="19" y="15"/>
                      <a:pt x="0" y="27"/>
                    </a:cubicBezTo>
                    <a:cubicBezTo>
                      <a:pt x="18" y="15"/>
                      <a:pt x="30" y="0"/>
                      <a:pt x="45" y="20"/>
                    </a:cubicBezTo>
                    <a:cubicBezTo>
                      <a:pt x="46" y="22"/>
                      <a:pt x="47" y="24"/>
                      <a:pt x="48" y="2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24" name="Freeform 294"/>
              <p:cNvSpPr>
                <a:spLocks/>
              </p:cNvSpPr>
              <p:nvPr/>
            </p:nvSpPr>
            <p:spPr bwMode="auto">
              <a:xfrm>
                <a:off x="1549" y="513"/>
                <a:ext cx="12" cy="12"/>
              </a:xfrm>
              <a:custGeom>
                <a:avLst/>
                <a:gdLst>
                  <a:gd name="T0" fmla="*/ 5 w 5"/>
                  <a:gd name="T1" fmla="*/ 0 h 5"/>
                  <a:gd name="T2" fmla="*/ 5 w 5"/>
                  <a:gd name="T3" fmla="*/ 0 h 5"/>
                  <a:gd name="T4" fmla="*/ 5 w 5"/>
                  <a:gd name="T5" fmla="*/ 0 h 5"/>
                  <a:gd name="T6" fmla="*/ 4 w 5"/>
                  <a:gd name="T7" fmla="*/ 1 h 5"/>
                  <a:gd name="T8" fmla="*/ 3 w 5"/>
                  <a:gd name="T9" fmla="*/ 2 h 5"/>
                  <a:gd name="T10" fmla="*/ 1 w 5"/>
                  <a:gd name="T11" fmla="*/ 4 h 5"/>
                  <a:gd name="T12" fmla="*/ 1 w 5"/>
                  <a:gd name="T13" fmla="*/ 5 h 5"/>
                  <a:gd name="T14" fmla="*/ 1 w 5"/>
                  <a:gd name="T15" fmla="*/ 5 h 5"/>
                  <a:gd name="T16" fmla="*/ 1 w 5"/>
                  <a:gd name="T17" fmla="*/ 5 h 5"/>
                  <a:gd name="T18" fmla="*/ 1 w 5"/>
                  <a:gd name="T19" fmla="*/ 5 h 5"/>
                  <a:gd name="T20" fmla="*/ 1 w 5"/>
                  <a:gd name="T21" fmla="*/ 5 h 5"/>
                  <a:gd name="T22" fmla="*/ 1 w 5"/>
                  <a:gd name="T23" fmla="*/ 5 h 5"/>
                  <a:gd name="T24" fmla="*/ 1 w 5"/>
                  <a:gd name="T25" fmla="*/ 5 h 5"/>
                  <a:gd name="T26" fmla="*/ 1 w 5"/>
                  <a:gd name="T27" fmla="*/ 5 h 5"/>
                  <a:gd name="T28" fmla="*/ 1 w 5"/>
                  <a:gd name="T29" fmla="*/ 5 h 5"/>
                  <a:gd name="T30" fmla="*/ 1 w 5"/>
                  <a:gd name="T31" fmla="*/ 5 h 5"/>
                  <a:gd name="T32" fmla="*/ 1 w 5"/>
                  <a:gd name="T33" fmla="*/ 5 h 5"/>
                  <a:gd name="T34" fmla="*/ 1 w 5"/>
                  <a:gd name="T35" fmla="*/ 5 h 5"/>
                  <a:gd name="T36" fmla="*/ 1 w 5"/>
                  <a:gd name="T37" fmla="*/ 5 h 5"/>
                  <a:gd name="T38" fmla="*/ 1 w 5"/>
                  <a:gd name="T39" fmla="*/ 5 h 5"/>
                  <a:gd name="T40" fmla="*/ 1 w 5"/>
                  <a:gd name="T41" fmla="*/ 5 h 5"/>
                  <a:gd name="T42" fmla="*/ 1 w 5"/>
                  <a:gd name="T43" fmla="*/ 5 h 5"/>
                  <a:gd name="T44" fmla="*/ 1 w 5"/>
                  <a:gd name="T45" fmla="*/ 4 h 5"/>
                  <a:gd name="T46" fmla="*/ 1 w 5"/>
                  <a:gd name="T47" fmla="*/ 4 h 5"/>
                  <a:gd name="T48" fmla="*/ 1 w 5"/>
                  <a:gd name="T49" fmla="*/ 4 h 5"/>
                  <a:gd name="T50" fmla="*/ 2 w 5"/>
                  <a:gd name="T51" fmla="*/ 4 h 5"/>
                  <a:gd name="T52" fmla="*/ 2 w 5"/>
                  <a:gd name="T53" fmla="*/ 4 h 5"/>
                  <a:gd name="T54" fmla="*/ 2 w 5"/>
                  <a:gd name="T55" fmla="*/ 4 h 5"/>
                  <a:gd name="T56" fmla="*/ 2 w 5"/>
                  <a:gd name="T57" fmla="*/ 4 h 5"/>
                  <a:gd name="T58" fmla="*/ 3 w 5"/>
                  <a:gd name="T59" fmla="*/ 3 h 5"/>
                  <a:gd name="T60" fmla="*/ 4 w 5"/>
                  <a:gd name="T61" fmla="*/ 1 h 5"/>
                  <a:gd name="T62" fmla="*/ 5 w 5"/>
                  <a:gd name="T63" fmla="*/ 0 h 5"/>
                  <a:gd name="T64" fmla="*/ 5 w 5"/>
                  <a:gd name="T65" fmla="*/ 0 h 5"/>
                  <a:gd name="T66" fmla="*/ 5 w 5"/>
                  <a:gd name="T67" fmla="*/ 0 h 5"/>
                  <a:gd name="T68" fmla="*/ 5 w 5"/>
                  <a:gd name="T69" fmla="*/ 0 h 5"/>
                  <a:gd name="T70" fmla="*/ 5 w 5"/>
                  <a:gd name="T71" fmla="*/ 0 h 5"/>
                  <a:gd name="T72" fmla="*/ 5 w 5"/>
                  <a:gd name="T73" fmla="*/ 0 h 5"/>
                  <a:gd name="T74" fmla="*/ 5 w 5"/>
                  <a:gd name="T75" fmla="*/ 0 h 5"/>
                  <a:gd name="T76" fmla="*/ 5 w 5"/>
                  <a:gd name="T77" fmla="*/ 0 h 5"/>
                  <a:gd name="T78" fmla="*/ 5 w 5"/>
                  <a:gd name="T7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5">
                    <a:moveTo>
                      <a:pt x="5" y="0"/>
                    </a:moveTo>
                    <a:cubicBezTo>
                      <a:pt x="5" y="0"/>
                      <a:pt x="5" y="0"/>
                      <a:pt x="5" y="0"/>
                    </a:cubicBezTo>
                    <a:cubicBezTo>
                      <a:pt x="5" y="0"/>
                      <a:pt x="5" y="0"/>
                      <a:pt x="5" y="0"/>
                    </a:cubicBezTo>
                    <a:cubicBezTo>
                      <a:pt x="4" y="0"/>
                      <a:pt x="4" y="1"/>
                      <a:pt x="4" y="1"/>
                    </a:cubicBezTo>
                    <a:cubicBezTo>
                      <a:pt x="4" y="1"/>
                      <a:pt x="4" y="2"/>
                      <a:pt x="3" y="2"/>
                    </a:cubicBezTo>
                    <a:cubicBezTo>
                      <a:pt x="3" y="3"/>
                      <a:pt x="2" y="4"/>
                      <a:pt x="1" y="4"/>
                    </a:cubicBezTo>
                    <a:cubicBezTo>
                      <a:pt x="1" y="4"/>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0"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3" y="3"/>
                    </a:cubicBezTo>
                    <a:cubicBezTo>
                      <a:pt x="4" y="2"/>
                      <a:pt x="4" y="2"/>
                      <a:pt x="4" y="1"/>
                    </a:cubicBezTo>
                    <a:cubicBezTo>
                      <a:pt x="5" y="1"/>
                      <a:pt x="5" y="1"/>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25" name="Freeform 295"/>
              <p:cNvSpPr>
                <a:spLocks/>
              </p:cNvSpPr>
              <p:nvPr/>
            </p:nvSpPr>
            <p:spPr bwMode="auto">
              <a:xfrm>
                <a:off x="1551" y="522"/>
                <a:ext cx="14" cy="3"/>
              </a:xfrm>
              <a:custGeom>
                <a:avLst/>
                <a:gdLst>
                  <a:gd name="T0" fmla="*/ 6 w 6"/>
                  <a:gd name="T1" fmla="*/ 1 h 1"/>
                  <a:gd name="T2" fmla="*/ 5 w 6"/>
                  <a:gd name="T3" fmla="*/ 1 h 1"/>
                  <a:gd name="T4" fmla="*/ 5 w 6"/>
                  <a:gd name="T5" fmla="*/ 1 h 1"/>
                  <a:gd name="T6" fmla="*/ 5 w 6"/>
                  <a:gd name="T7" fmla="*/ 0 h 1"/>
                  <a:gd name="T8" fmla="*/ 3 w 6"/>
                  <a:gd name="T9" fmla="*/ 0 h 1"/>
                  <a:gd name="T10" fmla="*/ 1 w 6"/>
                  <a:gd name="T11" fmla="*/ 1 h 1"/>
                  <a:gd name="T12" fmla="*/ 0 w 6"/>
                  <a:gd name="T13" fmla="*/ 1 h 1"/>
                  <a:gd name="T14" fmla="*/ 0 w 6"/>
                  <a:gd name="T15" fmla="*/ 1 h 1"/>
                  <a:gd name="T16" fmla="*/ 0 w 6"/>
                  <a:gd name="T17" fmla="*/ 1 h 1"/>
                  <a:gd name="T18" fmla="*/ 0 w 6"/>
                  <a:gd name="T19" fmla="*/ 1 h 1"/>
                  <a:gd name="T20" fmla="*/ 0 w 6"/>
                  <a:gd name="T21" fmla="*/ 1 h 1"/>
                  <a:gd name="T22" fmla="*/ 0 w 6"/>
                  <a:gd name="T23" fmla="*/ 1 h 1"/>
                  <a:gd name="T24" fmla="*/ 0 w 6"/>
                  <a:gd name="T25" fmla="*/ 1 h 1"/>
                  <a:gd name="T26" fmla="*/ 0 w 6"/>
                  <a:gd name="T27" fmla="*/ 1 h 1"/>
                  <a:gd name="T28" fmla="*/ 0 w 6"/>
                  <a:gd name="T29" fmla="*/ 1 h 1"/>
                  <a:gd name="T30" fmla="*/ 0 w 6"/>
                  <a:gd name="T31" fmla="*/ 1 h 1"/>
                  <a:gd name="T32" fmla="*/ 0 w 6"/>
                  <a:gd name="T33" fmla="*/ 1 h 1"/>
                  <a:gd name="T34" fmla="*/ 0 w 6"/>
                  <a:gd name="T35" fmla="*/ 1 h 1"/>
                  <a:gd name="T36" fmla="*/ 0 w 6"/>
                  <a:gd name="T37" fmla="*/ 1 h 1"/>
                  <a:gd name="T38" fmla="*/ 0 w 6"/>
                  <a:gd name="T39" fmla="*/ 1 h 1"/>
                  <a:gd name="T40" fmla="*/ 0 w 6"/>
                  <a:gd name="T41" fmla="*/ 1 h 1"/>
                  <a:gd name="T42" fmla="*/ 0 w 6"/>
                  <a:gd name="T43" fmla="*/ 1 h 1"/>
                  <a:gd name="T44" fmla="*/ 0 w 6"/>
                  <a:gd name="T45" fmla="*/ 1 h 1"/>
                  <a:gd name="T46" fmla="*/ 0 w 6"/>
                  <a:gd name="T47" fmla="*/ 1 h 1"/>
                  <a:gd name="T48" fmla="*/ 0 w 6"/>
                  <a:gd name="T49" fmla="*/ 1 h 1"/>
                  <a:gd name="T50" fmla="*/ 1 w 6"/>
                  <a:gd name="T51" fmla="*/ 0 h 1"/>
                  <a:gd name="T52" fmla="*/ 1 w 6"/>
                  <a:gd name="T53" fmla="*/ 0 h 1"/>
                  <a:gd name="T54" fmla="*/ 1 w 6"/>
                  <a:gd name="T55" fmla="*/ 0 h 1"/>
                  <a:gd name="T56" fmla="*/ 1 w 6"/>
                  <a:gd name="T57" fmla="*/ 0 h 1"/>
                  <a:gd name="T58" fmla="*/ 2 w 6"/>
                  <a:gd name="T59" fmla="*/ 0 h 1"/>
                  <a:gd name="T60" fmla="*/ 5 w 6"/>
                  <a:gd name="T61" fmla="*/ 0 h 1"/>
                  <a:gd name="T62" fmla="*/ 6 w 6"/>
                  <a:gd name="T63" fmla="*/ 0 h 1"/>
                  <a:gd name="T64" fmla="*/ 6 w 6"/>
                  <a:gd name="T65" fmla="*/ 0 h 1"/>
                  <a:gd name="T66" fmla="*/ 6 w 6"/>
                  <a:gd name="T67" fmla="*/ 0 h 1"/>
                  <a:gd name="T68" fmla="*/ 6 w 6"/>
                  <a:gd name="T69" fmla="*/ 0 h 1"/>
                  <a:gd name="T70" fmla="*/ 6 w 6"/>
                  <a:gd name="T71" fmla="*/ 0 h 1"/>
                  <a:gd name="T72" fmla="*/ 6 w 6"/>
                  <a:gd name="T73" fmla="*/ 1 h 1"/>
                  <a:gd name="T74" fmla="*/ 6 w 6"/>
                  <a:gd name="T75" fmla="*/ 1 h 1"/>
                  <a:gd name="T76" fmla="*/ 6 w 6"/>
                  <a:gd name="T77" fmla="*/ 1 h 1"/>
                  <a:gd name="T78" fmla="*/ 6 w 6"/>
                  <a:gd name="T7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1">
                    <a:moveTo>
                      <a:pt x="6" y="1"/>
                    </a:moveTo>
                    <a:cubicBezTo>
                      <a:pt x="6" y="1"/>
                      <a:pt x="6" y="1"/>
                      <a:pt x="5" y="1"/>
                    </a:cubicBezTo>
                    <a:cubicBezTo>
                      <a:pt x="5" y="1"/>
                      <a:pt x="5" y="1"/>
                      <a:pt x="5" y="1"/>
                    </a:cubicBezTo>
                    <a:cubicBezTo>
                      <a:pt x="5" y="1"/>
                      <a:pt x="5" y="1"/>
                      <a:pt x="5" y="0"/>
                    </a:cubicBezTo>
                    <a:cubicBezTo>
                      <a:pt x="4" y="0"/>
                      <a:pt x="4" y="0"/>
                      <a:pt x="3" y="0"/>
                    </a:cubicBezTo>
                    <a:cubicBezTo>
                      <a:pt x="2" y="0"/>
                      <a:pt x="1" y="0"/>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1" y="0"/>
                    </a:cubicBezTo>
                    <a:cubicBezTo>
                      <a:pt x="1" y="0"/>
                      <a:pt x="2" y="0"/>
                      <a:pt x="2" y="0"/>
                    </a:cubicBezTo>
                    <a:cubicBezTo>
                      <a:pt x="3" y="0"/>
                      <a:pt x="4" y="0"/>
                      <a:pt x="5" y="0"/>
                    </a:cubicBezTo>
                    <a:cubicBezTo>
                      <a:pt x="5" y="0"/>
                      <a:pt x="5"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26" name="Freeform 296"/>
              <p:cNvSpPr>
                <a:spLocks/>
              </p:cNvSpPr>
              <p:nvPr/>
            </p:nvSpPr>
            <p:spPr bwMode="auto">
              <a:xfrm>
                <a:off x="1549" y="525"/>
                <a:ext cx="16" cy="5"/>
              </a:xfrm>
              <a:custGeom>
                <a:avLst/>
                <a:gdLst>
                  <a:gd name="T0" fmla="*/ 7 w 7"/>
                  <a:gd name="T1" fmla="*/ 2 h 2"/>
                  <a:gd name="T2" fmla="*/ 7 w 7"/>
                  <a:gd name="T3" fmla="*/ 2 h 2"/>
                  <a:gd name="T4" fmla="*/ 7 w 7"/>
                  <a:gd name="T5" fmla="*/ 2 h 2"/>
                  <a:gd name="T6" fmla="*/ 6 w 7"/>
                  <a:gd name="T7" fmla="*/ 1 h 2"/>
                  <a:gd name="T8" fmla="*/ 5 w 7"/>
                  <a:gd name="T9" fmla="*/ 1 h 2"/>
                  <a:gd name="T10" fmla="*/ 2 w 7"/>
                  <a:gd name="T11" fmla="*/ 0 h 2"/>
                  <a:gd name="T12" fmla="*/ 1 w 7"/>
                  <a:gd name="T13" fmla="*/ 0 h 2"/>
                  <a:gd name="T14" fmla="*/ 1 w 7"/>
                  <a:gd name="T15" fmla="*/ 0 h 2"/>
                  <a:gd name="T16" fmla="*/ 1 w 7"/>
                  <a:gd name="T17" fmla="*/ 0 h 2"/>
                  <a:gd name="T18" fmla="*/ 1 w 7"/>
                  <a:gd name="T19" fmla="*/ 0 h 2"/>
                  <a:gd name="T20" fmla="*/ 1 w 7"/>
                  <a:gd name="T21" fmla="*/ 0 h 2"/>
                  <a:gd name="T22" fmla="*/ 1 w 7"/>
                  <a:gd name="T23" fmla="*/ 0 h 2"/>
                  <a:gd name="T24" fmla="*/ 1 w 7"/>
                  <a:gd name="T25" fmla="*/ 0 h 2"/>
                  <a:gd name="T26" fmla="*/ 1 w 7"/>
                  <a:gd name="T27" fmla="*/ 0 h 2"/>
                  <a:gd name="T28" fmla="*/ 1 w 7"/>
                  <a:gd name="T29" fmla="*/ 0 h 2"/>
                  <a:gd name="T30" fmla="*/ 1 w 7"/>
                  <a:gd name="T31" fmla="*/ 0 h 2"/>
                  <a:gd name="T32" fmla="*/ 1 w 7"/>
                  <a:gd name="T33" fmla="*/ 0 h 2"/>
                  <a:gd name="T34" fmla="*/ 1 w 7"/>
                  <a:gd name="T35" fmla="*/ 0 h 2"/>
                  <a:gd name="T36" fmla="*/ 1 w 7"/>
                  <a:gd name="T37" fmla="*/ 0 h 2"/>
                  <a:gd name="T38" fmla="*/ 1 w 7"/>
                  <a:gd name="T39" fmla="*/ 0 h 2"/>
                  <a:gd name="T40" fmla="*/ 1 w 7"/>
                  <a:gd name="T41" fmla="*/ 0 h 2"/>
                  <a:gd name="T42" fmla="*/ 1 w 7"/>
                  <a:gd name="T43" fmla="*/ 0 h 2"/>
                  <a:gd name="T44" fmla="*/ 1 w 7"/>
                  <a:gd name="T45" fmla="*/ 0 h 2"/>
                  <a:gd name="T46" fmla="*/ 1 w 7"/>
                  <a:gd name="T47" fmla="*/ 0 h 2"/>
                  <a:gd name="T48" fmla="*/ 1 w 7"/>
                  <a:gd name="T49" fmla="*/ 0 h 2"/>
                  <a:gd name="T50" fmla="*/ 2 w 7"/>
                  <a:gd name="T51" fmla="*/ 0 h 2"/>
                  <a:gd name="T52" fmla="*/ 2 w 7"/>
                  <a:gd name="T53" fmla="*/ 0 h 2"/>
                  <a:gd name="T54" fmla="*/ 2 w 7"/>
                  <a:gd name="T55" fmla="*/ 0 h 2"/>
                  <a:gd name="T56" fmla="*/ 2 w 7"/>
                  <a:gd name="T57" fmla="*/ 0 h 2"/>
                  <a:gd name="T58" fmla="*/ 4 w 7"/>
                  <a:gd name="T59" fmla="*/ 0 h 2"/>
                  <a:gd name="T60" fmla="*/ 6 w 7"/>
                  <a:gd name="T61" fmla="*/ 1 h 2"/>
                  <a:gd name="T62" fmla="*/ 7 w 7"/>
                  <a:gd name="T63" fmla="*/ 1 h 2"/>
                  <a:gd name="T64" fmla="*/ 7 w 7"/>
                  <a:gd name="T65" fmla="*/ 2 h 2"/>
                  <a:gd name="T66" fmla="*/ 7 w 7"/>
                  <a:gd name="T67" fmla="*/ 2 h 2"/>
                  <a:gd name="T68" fmla="*/ 7 w 7"/>
                  <a:gd name="T69" fmla="*/ 2 h 2"/>
                  <a:gd name="T70" fmla="*/ 7 w 7"/>
                  <a:gd name="T71" fmla="*/ 2 h 2"/>
                  <a:gd name="T72" fmla="*/ 7 w 7"/>
                  <a:gd name="T73" fmla="*/ 2 h 2"/>
                  <a:gd name="T74" fmla="*/ 7 w 7"/>
                  <a:gd name="T75" fmla="*/ 2 h 2"/>
                  <a:gd name="T76" fmla="*/ 7 w 7"/>
                  <a:gd name="T77" fmla="*/ 2 h 2"/>
                  <a:gd name="T78" fmla="*/ 7 w 7"/>
                  <a:gd name="T7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2">
                    <a:moveTo>
                      <a:pt x="7" y="2"/>
                    </a:moveTo>
                    <a:cubicBezTo>
                      <a:pt x="7" y="2"/>
                      <a:pt x="7" y="2"/>
                      <a:pt x="7" y="2"/>
                    </a:cubicBezTo>
                    <a:cubicBezTo>
                      <a:pt x="7" y="2"/>
                      <a:pt x="7" y="2"/>
                      <a:pt x="7" y="2"/>
                    </a:cubicBezTo>
                    <a:cubicBezTo>
                      <a:pt x="7" y="2"/>
                      <a:pt x="6" y="1"/>
                      <a:pt x="6" y="1"/>
                    </a:cubicBezTo>
                    <a:cubicBezTo>
                      <a:pt x="6" y="1"/>
                      <a:pt x="5" y="1"/>
                      <a:pt x="5" y="1"/>
                    </a:cubicBezTo>
                    <a:cubicBezTo>
                      <a:pt x="3"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3" y="0"/>
                      <a:pt x="3" y="0"/>
                      <a:pt x="4" y="0"/>
                    </a:cubicBezTo>
                    <a:cubicBezTo>
                      <a:pt x="5" y="0"/>
                      <a:pt x="5" y="1"/>
                      <a:pt x="6" y="1"/>
                    </a:cubicBezTo>
                    <a:cubicBezTo>
                      <a:pt x="6" y="1"/>
                      <a:pt x="7" y="1"/>
                      <a:pt x="7" y="1"/>
                    </a:cubicBezTo>
                    <a:cubicBezTo>
                      <a:pt x="7" y="1"/>
                      <a:pt x="7" y="1"/>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27" name="Freeform 297"/>
              <p:cNvSpPr>
                <a:spLocks/>
              </p:cNvSpPr>
              <p:nvPr/>
            </p:nvSpPr>
            <p:spPr bwMode="auto">
              <a:xfrm>
                <a:off x="1551" y="508"/>
                <a:ext cx="5" cy="17"/>
              </a:xfrm>
              <a:custGeom>
                <a:avLst/>
                <a:gdLst>
                  <a:gd name="T0" fmla="*/ 2 w 2"/>
                  <a:gd name="T1" fmla="*/ 0 h 7"/>
                  <a:gd name="T2" fmla="*/ 2 w 2"/>
                  <a:gd name="T3" fmla="*/ 1 h 7"/>
                  <a:gd name="T4" fmla="*/ 2 w 2"/>
                  <a:gd name="T5" fmla="*/ 1 h 7"/>
                  <a:gd name="T6" fmla="*/ 2 w 2"/>
                  <a:gd name="T7" fmla="*/ 2 h 7"/>
                  <a:gd name="T8" fmla="*/ 2 w 2"/>
                  <a:gd name="T9" fmla="*/ 3 h 7"/>
                  <a:gd name="T10" fmla="*/ 0 w 2"/>
                  <a:gd name="T11" fmla="*/ 6 h 7"/>
                  <a:gd name="T12" fmla="*/ 0 w 2"/>
                  <a:gd name="T13" fmla="*/ 6 h 7"/>
                  <a:gd name="T14" fmla="*/ 0 w 2"/>
                  <a:gd name="T15" fmla="*/ 6 h 7"/>
                  <a:gd name="T16" fmla="*/ 0 w 2"/>
                  <a:gd name="T17" fmla="*/ 7 h 7"/>
                  <a:gd name="T18" fmla="*/ 0 w 2"/>
                  <a:gd name="T19" fmla="*/ 7 h 7"/>
                  <a:gd name="T20" fmla="*/ 0 w 2"/>
                  <a:gd name="T21" fmla="*/ 7 h 7"/>
                  <a:gd name="T22" fmla="*/ 0 w 2"/>
                  <a:gd name="T23" fmla="*/ 7 h 7"/>
                  <a:gd name="T24" fmla="*/ 0 w 2"/>
                  <a:gd name="T25" fmla="*/ 7 h 7"/>
                  <a:gd name="T26" fmla="*/ 0 w 2"/>
                  <a:gd name="T27" fmla="*/ 7 h 7"/>
                  <a:gd name="T28" fmla="*/ 0 w 2"/>
                  <a:gd name="T29" fmla="*/ 7 h 7"/>
                  <a:gd name="T30" fmla="*/ 0 w 2"/>
                  <a:gd name="T31" fmla="*/ 7 h 7"/>
                  <a:gd name="T32" fmla="*/ 0 w 2"/>
                  <a:gd name="T33" fmla="*/ 7 h 7"/>
                  <a:gd name="T34" fmla="*/ 0 w 2"/>
                  <a:gd name="T35" fmla="*/ 7 h 7"/>
                  <a:gd name="T36" fmla="*/ 0 w 2"/>
                  <a:gd name="T37" fmla="*/ 7 h 7"/>
                  <a:gd name="T38" fmla="*/ 0 w 2"/>
                  <a:gd name="T39" fmla="*/ 7 h 7"/>
                  <a:gd name="T40" fmla="*/ 0 w 2"/>
                  <a:gd name="T41" fmla="*/ 7 h 7"/>
                  <a:gd name="T42" fmla="*/ 0 w 2"/>
                  <a:gd name="T43" fmla="*/ 7 h 7"/>
                  <a:gd name="T44" fmla="*/ 0 w 2"/>
                  <a:gd name="T45" fmla="*/ 6 h 7"/>
                  <a:gd name="T46" fmla="*/ 0 w 2"/>
                  <a:gd name="T47" fmla="*/ 6 h 7"/>
                  <a:gd name="T48" fmla="*/ 0 w 2"/>
                  <a:gd name="T49" fmla="*/ 6 h 7"/>
                  <a:gd name="T50" fmla="*/ 1 w 2"/>
                  <a:gd name="T51" fmla="*/ 6 h 7"/>
                  <a:gd name="T52" fmla="*/ 1 w 2"/>
                  <a:gd name="T53" fmla="*/ 5 h 7"/>
                  <a:gd name="T54" fmla="*/ 1 w 2"/>
                  <a:gd name="T55" fmla="*/ 5 h 7"/>
                  <a:gd name="T56" fmla="*/ 1 w 2"/>
                  <a:gd name="T57" fmla="*/ 5 h 7"/>
                  <a:gd name="T58" fmla="*/ 1 w 2"/>
                  <a:gd name="T59" fmla="*/ 4 h 7"/>
                  <a:gd name="T60" fmla="*/ 2 w 2"/>
                  <a:gd name="T61" fmla="*/ 2 h 7"/>
                  <a:gd name="T62" fmla="*/ 2 w 2"/>
                  <a:gd name="T63" fmla="*/ 1 h 7"/>
                  <a:gd name="T64" fmla="*/ 2 w 2"/>
                  <a:gd name="T65" fmla="*/ 0 h 7"/>
                  <a:gd name="T66" fmla="*/ 2 w 2"/>
                  <a:gd name="T67" fmla="*/ 0 h 7"/>
                  <a:gd name="T68" fmla="*/ 2 w 2"/>
                  <a:gd name="T69" fmla="*/ 0 h 7"/>
                  <a:gd name="T70" fmla="*/ 2 w 2"/>
                  <a:gd name="T71" fmla="*/ 0 h 7"/>
                  <a:gd name="T72" fmla="*/ 2 w 2"/>
                  <a:gd name="T73" fmla="*/ 0 h 7"/>
                  <a:gd name="T74" fmla="*/ 2 w 2"/>
                  <a:gd name="T75" fmla="*/ 0 h 7"/>
                  <a:gd name="T76" fmla="*/ 2 w 2"/>
                  <a:gd name="T77" fmla="*/ 0 h 7"/>
                  <a:gd name="T78" fmla="*/ 2 w 2"/>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7">
                    <a:moveTo>
                      <a:pt x="2" y="0"/>
                    </a:moveTo>
                    <a:cubicBezTo>
                      <a:pt x="2" y="0"/>
                      <a:pt x="2" y="1"/>
                      <a:pt x="2" y="1"/>
                    </a:cubicBezTo>
                    <a:cubicBezTo>
                      <a:pt x="2" y="1"/>
                      <a:pt x="2" y="1"/>
                      <a:pt x="2" y="1"/>
                    </a:cubicBezTo>
                    <a:cubicBezTo>
                      <a:pt x="2" y="1"/>
                      <a:pt x="2" y="1"/>
                      <a:pt x="2" y="2"/>
                    </a:cubicBezTo>
                    <a:cubicBezTo>
                      <a:pt x="2" y="2"/>
                      <a:pt x="2" y="2"/>
                      <a:pt x="2" y="3"/>
                    </a:cubicBezTo>
                    <a:cubicBezTo>
                      <a:pt x="1" y="5"/>
                      <a:pt x="1" y="5"/>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0" y="6"/>
                    </a:cubicBezTo>
                    <a:cubicBezTo>
                      <a:pt x="0" y="6"/>
                      <a:pt x="0" y="6"/>
                      <a:pt x="1" y="6"/>
                    </a:cubicBezTo>
                    <a:cubicBezTo>
                      <a:pt x="1" y="6"/>
                      <a:pt x="1" y="6"/>
                      <a:pt x="1" y="5"/>
                    </a:cubicBezTo>
                    <a:cubicBezTo>
                      <a:pt x="1" y="5"/>
                      <a:pt x="1" y="5"/>
                      <a:pt x="1" y="5"/>
                    </a:cubicBezTo>
                    <a:cubicBezTo>
                      <a:pt x="1" y="5"/>
                      <a:pt x="1" y="5"/>
                      <a:pt x="1" y="5"/>
                    </a:cubicBezTo>
                    <a:cubicBezTo>
                      <a:pt x="1" y="5"/>
                      <a:pt x="1" y="5"/>
                      <a:pt x="1" y="4"/>
                    </a:cubicBezTo>
                    <a:cubicBezTo>
                      <a:pt x="2" y="3"/>
                      <a:pt x="2" y="2"/>
                      <a:pt x="2" y="2"/>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28" name="Freeform 298"/>
              <p:cNvSpPr>
                <a:spLocks/>
              </p:cNvSpPr>
              <p:nvPr/>
            </p:nvSpPr>
            <p:spPr bwMode="auto">
              <a:xfrm>
                <a:off x="1299" y="1377"/>
                <a:ext cx="212" cy="515"/>
              </a:xfrm>
              <a:custGeom>
                <a:avLst/>
                <a:gdLst>
                  <a:gd name="T0" fmla="*/ 56 w 90"/>
                  <a:gd name="T1" fmla="*/ 218 h 218"/>
                  <a:gd name="T2" fmla="*/ 84 w 90"/>
                  <a:gd name="T3" fmla="*/ 174 h 218"/>
                  <a:gd name="T4" fmla="*/ 57 w 90"/>
                  <a:gd name="T5" fmla="*/ 114 h 218"/>
                  <a:gd name="T6" fmla="*/ 28 w 90"/>
                  <a:gd name="T7" fmla="*/ 0 h 218"/>
                  <a:gd name="T8" fmla="*/ 28 w 90"/>
                  <a:gd name="T9" fmla="*/ 0 h 218"/>
                  <a:gd name="T10" fmla="*/ 60 w 90"/>
                  <a:gd name="T11" fmla="*/ 111 h 218"/>
                  <a:gd name="T12" fmla="*/ 89 w 90"/>
                  <a:gd name="T13" fmla="*/ 171 h 218"/>
                  <a:gd name="T14" fmla="*/ 61 w 90"/>
                  <a:gd name="T15" fmla="*/ 218 h 218"/>
                  <a:gd name="T16" fmla="*/ 56 w 90"/>
                  <a:gd name="T17"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218">
                    <a:moveTo>
                      <a:pt x="56" y="218"/>
                    </a:moveTo>
                    <a:cubicBezTo>
                      <a:pt x="78" y="212"/>
                      <a:pt x="83" y="192"/>
                      <a:pt x="84" y="174"/>
                    </a:cubicBezTo>
                    <a:cubicBezTo>
                      <a:pt x="84" y="152"/>
                      <a:pt x="71" y="132"/>
                      <a:pt x="57" y="114"/>
                    </a:cubicBezTo>
                    <a:cubicBezTo>
                      <a:pt x="34" y="84"/>
                      <a:pt x="0" y="38"/>
                      <a:pt x="28" y="0"/>
                    </a:cubicBezTo>
                    <a:cubicBezTo>
                      <a:pt x="28" y="0"/>
                      <a:pt x="27" y="1"/>
                      <a:pt x="28" y="0"/>
                    </a:cubicBezTo>
                    <a:cubicBezTo>
                      <a:pt x="2" y="36"/>
                      <a:pt x="36" y="82"/>
                      <a:pt x="60" y="111"/>
                    </a:cubicBezTo>
                    <a:cubicBezTo>
                      <a:pt x="75" y="129"/>
                      <a:pt x="87" y="148"/>
                      <a:pt x="89" y="171"/>
                    </a:cubicBezTo>
                    <a:cubicBezTo>
                      <a:pt x="90" y="190"/>
                      <a:pt x="84" y="211"/>
                      <a:pt x="61" y="218"/>
                    </a:cubicBezTo>
                    <a:cubicBezTo>
                      <a:pt x="60" y="218"/>
                      <a:pt x="58" y="217"/>
                      <a:pt x="56" y="21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29" name="Freeform 299"/>
              <p:cNvSpPr>
                <a:spLocks/>
              </p:cNvSpPr>
              <p:nvPr/>
            </p:nvSpPr>
            <p:spPr bwMode="auto">
              <a:xfrm>
                <a:off x="1291" y="1843"/>
                <a:ext cx="121" cy="97"/>
              </a:xfrm>
              <a:custGeom>
                <a:avLst/>
                <a:gdLst>
                  <a:gd name="T0" fmla="*/ 51 w 51"/>
                  <a:gd name="T1" fmla="*/ 22 h 41"/>
                  <a:gd name="T2" fmla="*/ 21 w 51"/>
                  <a:gd name="T3" fmla="*/ 20 h 41"/>
                  <a:gd name="T4" fmla="*/ 51 w 51"/>
                  <a:gd name="T5" fmla="*/ 21 h 41"/>
                  <a:gd name="T6" fmla="*/ 0 w 51"/>
                  <a:gd name="T7" fmla="*/ 0 h 41"/>
                  <a:gd name="T8" fmla="*/ 45 w 51"/>
                  <a:gd name="T9" fmla="*/ 27 h 41"/>
                  <a:gd name="T10" fmla="*/ 51 w 51"/>
                  <a:gd name="T11" fmla="*/ 22 h 41"/>
                </a:gdLst>
                <a:ahLst/>
                <a:cxnLst>
                  <a:cxn ang="0">
                    <a:pos x="T0" y="T1"/>
                  </a:cxn>
                  <a:cxn ang="0">
                    <a:pos x="T2" y="T3"/>
                  </a:cxn>
                  <a:cxn ang="0">
                    <a:pos x="T4" y="T5"/>
                  </a:cxn>
                  <a:cxn ang="0">
                    <a:pos x="T6" y="T7"/>
                  </a:cxn>
                  <a:cxn ang="0">
                    <a:pos x="T8" y="T9"/>
                  </a:cxn>
                  <a:cxn ang="0">
                    <a:pos x="T10" y="T11"/>
                  </a:cxn>
                </a:cxnLst>
                <a:rect l="0" t="0" r="r" b="b"/>
                <a:pathLst>
                  <a:path w="51" h="41">
                    <a:moveTo>
                      <a:pt x="51" y="22"/>
                    </a:moveTo>
                    <a:cubicBezTo>
                      <a:pt x="39" y="26"/>
                      <a:pt x="29" y="28"/>
                      <a:pt x="21" y="20"/>
                    </a:cubicBezTo>
                    <a:cubicBezTo>
                      <a:pt x="32" y="25"/>
                      <a:pt x="39" y="22"/>
                      <a:pt x="51" y="21"/>
                    </a:cubicBezTo>
                    <a:cubicBezTo>
                      <a:pt x="33" y="12"/>
                      <a:pt x="16" y="19"/>
                      <a:pt x="0" y="0"/>
                    </a:cubicBezTo>
                    <a:cubicBezTo>
                      <a:pt x="3" y="13"/>
                      <a:pt x="21" y="41"/>
                      <a:pt x="45" y="27"/>
                    </a:cubicBezTo>
                    <a:cubicBezTo>
                      <a:pt x="48" y="25"/>
                      <a:pt x="50" y="23"/>
                      <a:pt x="51" y="2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30" name="Freeform 300"/>
              <p:cNvSpPr>
                <a:spLocks/>
              </p:cNvSpPr>
              <p:nvPr/>
            </p:nvSpPr>
            <p:spPr bwMode="auto">
              <a:xfrm>
                <a:off x="1294" y="1911"/>
                <a:ext cx="75" cy="90"/>
              </a:xfrm>
              <a:custGeom>
                <a:avLst/>
                <a:gdLst>
                  <a:gd name="T0" fmla="*/ 27 w 32"/>
                  <a:gd name="T1" fmla="*/ 5 h 38"/>
                  <a:gd name="T2" fmla="*/ 7 w 32"/>
                  <a:gd name="T3" fmla="*/ 20 h 38"/>
                  <a:gd name="T4" fmla="*/ 32 w 32"/>
                  <a:gd name="T5" fmla="*/ 4 h 38"/>
                  <a:gd name="T6" fmla="*/ 8 w 32"/>
                  <a:gd name="T7" fmla="*/ 25 h 38"/>
                  <a:gd name="T8" fmla="*/ 0 w 32"/>
                  <a:gd name="T9" fmla="*/ 38 h 38"/>
                  <a:gd name="T10" fmla="*/ 24 w 32"/>
                  <a:gd name="T11" fmla="*/ 3 h 38"/>
                  <a:gd name="T12" fmla="*/ 27 w 32"/>
                  <a:gd name="T13" fmla="*/ 5 h 38"/>
                </a:gdLst>
                <a:ahLst/>
                <a:cxnLst>
                  <a:cxn ang="0">
                    <a:pos x="T0" y="T1"/>
                  </a:cxn>
                  <a:cxn ang="0">
                    <a:pos x="T2" y="T3"/>
                  </a:cxn>
                  <a:cxn ang="0">
                    <a:pos x="T4" y="T5"/>
                  </a:cxn>
                  <a:cxn ang="0">
                    <a:pos x="T6" y="T7"/>
                  </a:cxn>
                  <a:cxn ang="0">
                    <a:pos x="T8" y="T9"/>
                  </a:cxn>
                  <a:cxn ang="0">
                    <a:pos x="T10" y="T11"/>
                  </a:cxn>
                  <a:cxn ang="0">
                    <a:pos x="T12" y="T13"/>
                  </a:cxn>
                </a:cxnLst>
                <a:rect l="0" t="0" r="r" b="b"/>
                <a:pathLst>
                  <a:path w="32" h="38">
                    <a:moveTo>
                      <a:pt x="27" y="5"/>
                    </a:moveTo>
                    <a:cubicBezTo>
                      <a:pt x="17" y="11"/>
                      <a:pt x="14" y="9"/>
                      <a:pt x="7" y="20"/>
                    </a:cubicBezTo>
                    <a:cubicBezTo>
                      <a:pt x="14" y="18"/>
                      <a:pt x="25" y="9"/>
                      <a:pt x="32" y="4"/>
                    </a:cubicBezTo>
                    <a:cubicBezTo>
                      <a:pt x="29" y="11"/>
                      <a:pt x="24" y="23"/>
                      <a:pt x="8" y="25"/>
                    </a:cubicBezTo>
                    <a:cubicBezTo>
                      <a:pt x="4" y="27"/>
                      <a:pt x="2" y="33"/>
                      <a:pt x="0" y="38"/>
                    </a:cubicBezTo>
                    <a:cubicBezTo>
                      <a:pt x="1" y="26"/>
                      <a:pt x="7" y="0"/>
                      <a:pt x="24" y="3"/>
                    </a:cubicBezTo>
                    <a:cubicBezTo>
                      <a:pt x="27" y="4"/>
                      <a:pt x="31" y="2"/>
                      <a:pt x="27"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31" name="Freeform 301"/>
              <p:cNvSpPr>
                <a:spLocks/>
              </p:cNvSpPr>
              <p:nvPr/>
            </p:nvSpPr>
            <p:spPr bwMode="auto">
              <a:xfrm>
                <a:off x="1232" y="1874"/>
                <a:ext cx="102" cy="85"/>
              </a:xfrm>
              <a:custGeom>
                <a:avLst/>
                <a:gdLst>
                  <a:gd name="T0" fmla="*/ 43 w 43"/>
                  <a:gd name="T1" fmla="*/ 16 h 36"/>
                  <a:gd name="T2" fmla="*/ 19 w 43"/>
                  <a:gd name="T3" fmla="*/ 18 h 36"/>
                  <a:gd name="T4" fmla="*/ 43 w 43"/>
                  <a:gd name="T5" fmla="*/ 17 h 36"/>
                  <a:gd name="T6" fmla="*/ 0 w 43"/>
                  <a:gd name="T7" fmla="*/ 36 h 36"/>
                  <a:gd name="T8" fmla="*/ 38 w 43"/>
                  <a:gd name="T9" fmla="*/ 13 h 36"/>
                  <a:gd name="T10" fmla="*/ 43 w 43"/>
                  <a:gd name="T11" fmla="*/ 16 h 36"/>
                </a:gdLst>
                <a:ahLst/>
                <a:cxnLst>
                  <a:cxn ang="0">
                    <a:pos x="T0" y="T1"/>
                  </a:cxn>
                  <a:cxn ang="0">
                    <a:pos x="T2" y="T3"/>
                  </a:cxn>
                  <a:cxn ang="0">
                    <a:pos x="T4" y="T5"/>
                  </a:cxn>
                  <a:cxn ang="0">
                    <a:pos x="T6" y="T7"/>
                  </a:cxn>
                  <a:cxn ang="0">
                    <a:pos x="T8" y="T9"/>
                  </a:cxn>
                  <a:cxn ang="0">
                    <a:pos x="T10" y="T11"/>
                  </a:cxn>
                </a:cxnLst>
                <a:rect l="0" t="0" r="r" b="b"/>
                <a:pathLst>
                  <a:path w="43" h="36">
                    <a:moveTo>
                      <a:pt x="43" y="16"/>
                    </a:moveTo>
                    <a:cubicBezTo>
                      <a:pt x="34" y="14"/>
                      <a:pt x="26" y="12"/>
                      <a:pt x="19" y="18"/>
                    </a:cubicBezTo>
                    <a:cubicBezTo>
                      <a:pt x="28" y="14"/>
                      <a:pt x="34" y="16"/>
                      <a:pt x="43" y="17"/>
                    </a:cubicBezTo>
                    <a:cubicBezTo>
                      <a:pt x="27" y="27"/>
                      <a:pt x="14" y="19"/>
                      <a:pt x="0" y="36"/>
                    </a:cubicBezTo>
                    <a:cubicBezTo>
                      <a:pt x="13" y="19"/>
                      <a:pt x="19" y="0"/>
                      <a:pt x="38" y="13"/>
                    </a:cubicBezTo>
                    <a:cubicBezTo>
                      <a:pt x="41" y="14"/>
                      <a:pt x="42" y="15"/>
                      <a:pt x="43"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32" name="Freeform 302"/>
              <p:cNvSpPr>
                <a:spLocks/>
              </p:cNvSpPr>
              <p:nvPr/>
            </p:nvSpPr>
            <p:spPr bwMode="auto">
              <a:xfrm>
                <a:off x="1329" y="1824"/>
                <a:ext cx="90" cy="64"/>
              </a:xfrm>
              <a:custGeom>
                <a:avLst/>
                <a:gdLst>
                  <a:gd name="T0" fmla="*/ 38 w 38"/>
                  <a:gd name="T1" fmla="*/ 25 h 27"/>
                  <a:gd name="T2" fmla="*/ 19 w 38"/>
                  <a:gd name="T3" fmla="*/ 10 h 27"/>
                  <a:gd name="T4" fmla="*/ 36 w 38"/>
                  <a:gd name="T5" fmla="*/ 27 h 27"/>
                  <a:gd name="T6" fmla="*/ 0 w 38"/>
                  <a:gd name="T7" fmla="*/ 12 h 27"/>
                  <a:gd name="T8" fmla="*/ 37 w 38"/>
                  <a:gd name="T9" fmla="*/ 20 h 27"/>
                  <a:gd name="T10" fmla="*/ 38 w 38"/>
                  <a:gd name="T11" fmla="*/ 25 h 27"/>
                </a:gdLst>
                <a:ahLst/>
                <a:cxnLst>
                  <a:cxn ang="0">
                    <a:pos x="T0" y="T1"/>
                  </a:cxn>
                  <a:cxn ang="0">
                    <a:pos x="T2" y="T3"/>
                  </a:cxn>
                  <a:cxn ang="0">
                    <a:pos x="T4" y="T5"/>
                  </a:cxn>
                  <a:cxn ang="0">
                    <a:pos x="T6" y="T7"/>
                  </a:cxn>
                  <a:cxn ang="0">
                    <a:pos x="T8" y="T9"/>
                  </a:cxn>
                  <a:cxn ang="0">
                    <a:pos x="T10" y="T11"/>
                  </a:cxn>
                </a:cxnLst>
                <a:rect l="0" t="0" r="r" b="b"/>
                <a:pathLst>
                  <a:path w="38" h="27">
                    <a:moveTo>
                      <a:pt x="38" y="25"/>
                    </a:moveTo>
                    <a:cubicBezTo>
                      <a:pt x="33" y="18"/>
                      <a:pt x="28" y="10"/>
                      <a:pt x="19" y="10"/>
                    </a:cubicBezTo>
                    <a:cubicBezTo>
                      <a:pt x="28" y="13"/>
                      <a:pt x="30" y="20"/>
                      <a:pt x="36" y="27"/>
                    </a:cubicBezTo>
                    <a:cubicBezTo>
                      <a:pt x="18" y="21"/>
                      <a:pt x="13" y="8"/>
                      <a:pt x="0" y="12"/>
                    </a:cubicBezTo>
                    <a:cubicBezTo>
                      <a:pt x="11" y="6"/>
                      <a:pt x="30" y="0"/>
                      <a:pt x="37" y="20"/>
                    </a:cubicBezTo>
                    <a:cubicBezTo>
                      <a:pt x="38" y="23"/>
                      <a:pt x="38" y="25"/>
                      <a:pt x="38" y="2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33" name="Freeform 303"/>
              <p:cNvSpPr>
                <a:spLocks/>
              </p:cNvSpPr>
              <p:nvPr/>
            </p:nvSpPr>
            <p:spPr bwMode="auto">
              <a:xfrm>
                <a:off x="1358" y="1897"/>
                <a:ext cx="70" cy="114"/>
              </a:xfrm>
              <a:custGeom>
                <a:avLst/>
                <a:gdLst>
                  <a:gd name="T0" fmla="*/ 25 w 30"/>
                  <a:gd name="T1" fmla="*/ 0 h 48"/>
                  <a:gd name="T2" fmla="*/ 9 w 30"/>
                  <a:gd name="T3" fmla="*/ 26 h 48"/>
                  <a:gd name="T4" fmla="*/ 26 w 30"/>
                  <a:gd name="T5" fmla="*/ 5 h 48"/>
                  <a:gd name="T6" fmla="*/ 8 w 30"/>
                  <a:gd name="T7" fmla="*/ 48 h 48"/>
                  <a:gd name="T8" fmla="*/ 19 w 30"/>
                  <a:gd name="T9" fmla="*/ 6 h 48"/>
                  <a:gd name="T10" fmla="*/ 25 w 30"/>
                  <a:gd name="T11" fmla="*/ 0 h 48"/>
                </a:gdLst>
                <a:ahLst/>
                <a:cxnLst>
                  <a:cxn ang="0">
                    <a:pos x="T0" y="T1"/>
                  </a:cxn>
                  <a:cxn ang="0">
                    <a:pos x="T2" y="T3"/>
                  </a:cxn>
                  <a:cxn ang="0">
                    <a:pos x="T4" y="T5"/>
                  </a:cxn>
                  <a:cxn ang="0">
                    <a:pos x="T6" y="T7"/>
                  </a:cxn>
                  <a:cxn ang="0">
                    <a:pos x="T8" y="T9"/>
                  </a:cxn>
                  <a:cxn ang="0">
                    <a:pos x="T10" y="T11"/>
                  </a:cxn>
                </a:cxnLst>
                <a:rect l="0" t="0" r="r" b="b"/>
                <a:pathLst>
                  <a:path w="30" h="48">
                    <a:moveTo>
                      <a:pt x="25" y="0"/>
                    </a:moveTo>
                    <a:cubicBezTo>
                      <a:pt x="24" y="6"/>
                      <a:pt x="9" y="17"/>
                      <a:pt x="9" y="26"/>
                    </a:cubicBezTo>
                    <a:cubicBezTo>
                      <a:pt x="12" y="17"/>
                      <a:pt x="24" y="11"/>
                      <a:pt x="26" y="5"/>
                    </a:cubicBezTo>
                    <a:cubicBezTo>
                      <a:pt x="30" y="23"/>
                      <a:pt x="1" y="30"/>
                      <a:pt x="8" y="48"/>
                    </a:cubicBezTo>
                    <a:cubicBezTo>
                      <a:pt x="0" y="33"/>
                      <a:pt x="1" y="16"/>
                      <a:pt x="19" y="6"/>
                    </a:cubicBezTo>
                    <a:cubicBezTo>
                      <a:pt x="21" y="4"/>
                      <a:pt x="25" y="0"/>
                      <a:pt x="25"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34" name="Freeform 304"/>
              <p:cNvSpPr>
                <a:spLocks/>
              </p:cNvSpPr>
              <p:nvPr/>
            </p:nvSpPr>
            <p:spPr bwMode="auto">
              <a:xfrm>
                <a:off x="1419" y="1892"/>
                <a:ext cx="9" cy="7"/>
              </a:xfrm>
              <a:custGeom>
                <a:avLst/>
                <a:gdLst>
                  <a:gd name="T0" fmla="*/ 0 w 4"/>
                  <a:gd name="T1" fmla="*/ 3 h 3"/>
                  <a:gd name="T2" fmla="*/ 1 w 4"/>
                  <a:gd name="T3" fmla="*/ 2 h 3"/>
                  <a:gd name="T4" fmla="*/ 1 w 4"/>
                  <a:gd name="T5" fmla="*/ 2 h 3"/>
                  <a:gd name="T6" fmla="*/ 1 w 4"/>
                  <a:gd name="T7" fmla="*/ 2 h 3"/>
                  <a:gd name="T8" fmla="*/ 2 w 4"/>
                  <a:gd name="T9" fmla="*/ 1 h 3"/>
                  <a:gd name="T10" fmla="*/ 3 w 4"/>
                  <a:gd name="T11" fmla="*/ 0 h 3"/>
                  <a:gd name="T12" fmla="*/ 3 w 4"/>
                  <a:gd name="T13" fmla="*/ 0 h 3"/>
                  <a:gd name="T14" fmla="*/ 3 w 4"/>
                  <a:gd name="T15" fmla="*/ 0 h 3"/>
                  <a:gd name="T16" fmla="*/ 4 w 4"/>
                  <a:gd name="T17" fmla="*/ 0 h 3"/>
                  <a:gd name="T18" fmla="*/ 4 w 4"/>
                  <a:gd name="T19" fmla="*/ 0 h 3"/>
                  <a:gd name="T20" fmla="*/ 4 w 4"/>
                  <a:gd name="T21" fmla="*/ 0 h 3"/>
                  <a:gd name="T22" fmla="*/ 4 w 4"/>
                  <a:gd name="T23" fmla="*/ 0 h 3"/>
                  <a:gd name="T24" fmla="*/ 4 w 4"/>
                  <a:gd name="T25" fmla="*/ 0 h 3"/>
                  <a:gd name="T26" fmla="*/ 4 w 4"/>
                  <a:gd name="T27" fmla="*/ 0 h 3"/>
                  <a:gd name="T28" fmla="*/ 4 w 4"/>
                  <a:gd name="T29" fmla="*/ 0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4 w 4"/>
                  <a:gd name="T43" fmla="*/ 0 h 3"/>
                  <a:gd name="T44" fmla="*/ 3 w 4"/>
                  <a:gd name="T45" fmla="*/ 0 h 3"/>
                  <a:gd name="T46" fmla="*/ 3 w 4"/>
                  <a:gd name="T47" fmla="*/ 0 h 3"/>
                  <a:gd name="T48" fmla="*/ 3 w 4"/>
                  <a:gd name="T49" fmla="*/ 0 h 3"/>
                  <a:gd name="T50" fmla="*/ 3 w 4"/>
                  <a:gd name="T51" fmla="*/ 0 h 3"/>
                  <a:gd name="T52" fmla="*/ 3 w 4"/>
                  <a:gd name="T53" fmla="*/ 0 h 3"/>
                  <a:gd name="T54" fmla="*/ 3 w 4"/>
                  <a:gd name="T55" fmla="*/ 0 h 3"/>
                  <a:gd name="T56" fmla="*/ 3 w 4"/>
                  <a:gd name="T57" fmla="*/ 0 h 3"/>
                  <a:gd name="T58" fmla="*/ 2 w 4"/>
                  <a:gd name="T59" fmla="*/ 1 h 3"/>
                  <a:gd name="T60" fmla="*/ 1 w 4"/>
                  <a:gd name="T61" fmla="*/ 2 h 3"/>
                  <a:gd name="T62" fmla="*/ 0 w 4"/>
                  <a:gd name="T63" fmla="*/ 2 h 3"/>
                  <a:gd name="T64" fmla="*/ 0 w 4"/>
                  <a:gd name="T65" fmla="*/ 3 h 3"/>
                  <a:gd name="T66" fmla="*/ 0 w 4"/>
                  <a:gd name="T67" fmla="*/ 3 h 3"/>
                  <a:gd name="T68" fmla="*/ 0 w 4"/>
                  <a:gd name="T69" fmla="*/ 3 h 3"/>
                  <a:gd name="T70" fmla="*/ 0 w 4"/>
                  <a:gd name="T71" fmla="*/ 3 h 3"/>
                  <a:gd name="T72" fmla="*/ 0 w 4"/>
                  <a:gd name="T73" fmla="*/ 3 h 3"/>
                  <a:gd name="T74" fmla="*/ 0 w 4"/>
                  <a:gd name="T75" fmla="*/ 3 h 3"/>
                  <a:gd name="T76" fmla="*/ 0 w 4"/>
                  <a:gd name="T77" fmla="*/ 3 h 3"/>
                  <a:gd name="T78" fmla="*/ 0 w 4"/>
                  <a:gd name="T7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3">
                    <a:moveTo>
                      <a:pt x="0" y="3"/>
                    </a:moveTo>
                    <a:cubicBezTo>
                      <a:pt x="0" y="3"/>
                      <a:pt x="1" y="3"/>
                      <a:pt x="1" y="2"/>
                    </a:cubicBezTo>
                    <a:cubicBezTo>
                      <a:pt x="1" y="2"/>
                      <a:pt x="1" y="2"/>
                      <a:pt x="1" y="2"/>
                    </a:cubicBezTo>
                    <a:cubicBezTo>
                      <a:pt x="1" y="2"/>
                      <a:pt x="1" y="2"/>
                      <a:pt x="1" y="2"/>
                    </a:cubicBezTo>
                    <a:cubicBezTo>
                      <a:pt x="1" y="2"/>
                      <a:pt x="1" y="2"/>
                      <a:pt x="2" y="1"/>
                    </a:cubicBezTo>
                    <a:cubicBezTo>
                      <a:pt x="2" y="1"/>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1"/>
                    </a:cubicBezTo>
                    <a:cubicBezTo>
                      <a:pt x="1" y="1"/>
                      <a:pt x="1" y="2"/>
                      <a:pt x="1" y="2"/>
                    </a:cubicBezTo>
                    <a:cubicBezTo>
                      <a:pt x="1" y="2"/>
                      <a:pt x="1" y="2"/>
                      <a:pt x="0" y="2"/>
                    </a:cubicBezTo>
                    <a:cubicBezTo>
                      <a:pt x="0" y="2"/>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35" name="Freeform 305"/>
              <p:cNvSpPr>
                <a:spLocks/>
              </p:cNvSpPr>
              <p:nvPr/>
            </p:nvSpPr>
            <p:spPr bwMode="auto">
              <a:xfrm>
                <a:off x="1417" y="1890"/>
                <a:ext cx="11" cy="2"/>
              </a:xfrm>
              <a:custGeom>
                <a:avLst/>
                <a:gdLst>
                  <a:gd name="T0" fmla="*/ 1 w 5"/>
                  <a:gd name="T1" fmla="*/ 0 h 1"/>
                  <a:gd name="T2" fmla="*/ 1 w 5"/>
                  <a:gd name="T3" fmla="*/ 0 h 1"/>
                  <a:gd name="T4" fmla="*/ 1 w 5"/>
                  <a:gd name="T5" fmla="*/ 0 h 1"/>
                  <a:gd name="T6" fmla="*/ 1 w 5"/>
                  <a:gd name="T7" fmla="*/ 1 h 1"/>
                  <a:gd name="T8" fmla="*/ 2 w 5"/>
                  <a:gd name="T9" fmla="*/ 1 h 1"/>
                  <a:gd name="T10" fmla="*/ 4 w 5"/>
                  <a:gd name="T11" fmla="*/ 1 h 1"/>
                  <a:gd name="T12" fmla="*/ 4 w 5"/>
                  <a:gd name="T13" fmla="*/ 1 h 1"/>
                  <a:gd name="T14" fmla="*/ 4 w 5"/>
                  <a:gd name="T15" fmla="*/ 1 h 1"/>
                  <a:gd name="T16" fmla="*/ 5 w 5"/>
                  <a:gd name="T17" fmla="*/ 1 h 1"/>
                  <a:gd name="T18" fmla="*/ 5 w 5"/>
                  <a:gd name="T19" fmla="*/ 1 h 1"/>
                  <a:gd name="T20" fmla="*/ 5 w 5"/>
                  <a:gd name="T21" fmla="*/ 1 h 1"/>
                  <a:gd name="T22" fmla="*/ 5 w 5"/>
                  <a:gd name="T23" fmla="*/ 1 h 1"/>
                  <a:gd name="T24" fmla="*/ 5 w 5"/>
                  <a:gd name="T25" fmla="*/ 1 h 1"/>
                  <a:gd name="T26" fmla="*/ 5 w 5"/>
                  <a:gd name="T27" fmla="*/ 1 h 1"/>
                  <a:gd name="T28" fmla="*/ 5 w 5"/>
                  <a:gd name="T29" fmla="*/ 1 h 1"/>
                  <a:gd name="T30" fmla="*/ 5 w 5"/>
                  <a:gd name="T31" fmla="*/ 1 h 1"/>
                  <a:gd name="T32" fmla="*/ 5 w 5"/>
                  <a:gd name="T33" fmla="*/ 1 h 1"/>
                  <a:gd name="T34" fmla="*/ 5 w 5"/>
                  <a:gd name="T35" fmla="*/ 1 h 1"/>
                  <a:gd name="T36" fmla="*/ 5 w 5"/>
                  <a:gd name="T37" fmla="*/ 1 h 1"/>
                  <a:gd name="T38" fmla="*/ 5 w 5"/>
                  <a:gd name="T39" fmla="*/ 1 h 1"/>
                  <a:gd name="T40" fmla="*/ 5 w 5"/>
                  <a:gd name="T41" fmla="*/ 1 h 1"/>
                  <a:gd name="T42" fmla="*/ 5 w 5"/>
                  <a:gd name="T43" fmla="*/ 1 h 1"/>
                  <a:gd name="T44" fmla="*/ 4 w 5"/>
                  <a:gd name="T45" fmla="*/ 1 h 1"/>
                  <a:gd name="T46" fmla="*/ 4 w 5"/>
                  <a:gd name="T47" fmla="*/ 1 h 1"/>
                  <a:gd name="T48" fmla="*/ 4 w 5"/>
                  <a:gd name="T49" fmla="*/ 1 h 1"/>
                  <a:gd name="T50" fmla="*/ 4 w 5"/>
                  <a:gd name="T51" fmla="*/ 1 h 1"/>
                  <a:gd name="T52" fmla="*/ 4 w 5"/>
                  <a:gd name="T53" fmla="*/ 1 h 1"/>
                  <a:gd name="T54" fmla="*/ 4 w 5"/>
                  <a:gd name="T55" fmla="*/ 1 h 1"/>
                  <a:gd name="T56" fmla="*/ 4 w 5"/>
                  <a:gd name="T57" fmla="*/ 1 h 1"/>
                  <a:gd name="T58" fmla="*/ 3 w 5"/>
                  <a:gd name="T59" fmla="*/ 1 h 1"/>
                  <a:gd name="T60" fmla="*/ 1 w 5"/>
                  <a:gd name="T61" fmla="*/ 1 h 1"/>
                  <a:gd name="T62" fmla="*/ 1 w 5"/>
                  <a:gd name="T63" fmla="*/ 1 h 1"/>
                  <a:gd name="T64" fmla="*/ 1 w 5"/>
                  <a:gd name="T65" fmla="*/ 1 h 1"/>
                  <a:gd name="T66" fmla="*/ 0 w 5"/>
                  <a:gd name="T67" fmla="*/ 0 h 1"/>
                  <a:gd name="T68" fmla="*/ 0 w 5"/>
                  <a:gd name="T69" fmla="*/ 0 h 1"/>
                  <a:gd name="T70" fmla="*/ 0 w 5"/>
                  <a:gd name="T71" fmla="*/ 0 h 1"/>
                  <a:gd name="T72" fmla="*/ 0 w 5"/>
                  <a:gd name="T73" fmla="*/ 0 h 1"/>
                  <a:gd name="T74" fmla="*/ 0 w 5"/>
                  <a:gd name="T75" fmla="*/ 0 h 1"/>
                  <a:gd name="T76" fmla="*/ 0 w 5"/>
                  <a:gd name="T77" fmla="*/ 0 h 1"/>
                  <a:gd name="T78" fmla="*/ 1 w 5"/>
                  <a:gd name="T7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1">
                    <a:moveTo>
                      <a:pt x="1" y="0"/>
                    </a:moveTo>
                    <a:cubicBezTo>
                      <a:pt x="1" y="0"/>
                      <a:pt x="1" y="0"/>
                      <a:pt x="1" y="0"/>
                    </a:cubicBezTo>
                    <a:cubicBezTo>
                      <a:pt x="1" y="0"/>
                      <a:pt x="1" y="0"/>
                      <a:pt x="1" y="0"/>
                    </a:cubicBezTo>
                    <a:cubicBezTo>
                      <a:pt x="1" y="0"/>
                      <a:pt x="1" y="0"/>
                      <a:pt x="1" y="1"/>
                    </a:cubicBezTo>
                    <a:cubicBezTo>
                      <a:pt x="1" y="1"/>
                      <a:pt x="2" y="1"/>
                      <a:pt x="2" y="1"/>
                    </a:cubicBezTo>
                    <a:cubicBezTo>
                      <a:pt x="3"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36" name="Freeform 306"/>
              <p:cNvSpPr>
                <a:spLocks/>
              </p:cNvSpPr>
              <p:nvPr/>
            </p:nvSpPr>
            <p:spPr bwMode="auto">
              <a:xfrm>
                <a:off x="1417" y="1888"/>
                <a:ext cx="11" cy="4"/>
              </a:xfrm>
              <a:custGeom>
                <a:avLst/>
                <a:gdLst>
                  <a:gd name="T0" fmla="*/ 0 w 5"/>
                  <a:gd name="T1" fmla="*/ 0 h 2"/>
                  <a:gd name="T2" fmla="*/ 1 w 5"/>
                  <a:gd name="T3" fmla="*/ 0 h 2"/>
                  <a:gd name="T4" fmla="*/ 1 w 5"/>
                  <a:gd name="T5" fmla="*/ 0 h 2"/>
                  <a:gd name="T6" fmla="*/ 1 w 5"/>
                  <a:gd name="T7" fmla="*/ 0 h 2"/>
                  <a:gd name="T8" fmla="*/ 2 w 5"/>
                  <a:gd name="T9" fmla="*/ 1 h 2"/>
                  <a:gd name="T10" fmla="*/ 4 w 5"/>
                  <a:gd name="T11" fmla="*/ 2 h 2"/>
                  <a:gd name="T12" fmla="*/ 4 w 5"/>
                  <a:gd name="T13" fmla="*/ 2 h 2"/>
                  <a:gd name="T14" fmla="*/ 4 w 5"/>
                  <a:gd name="T15" fmla="*/ 2 h 2"/>
                  <a:gd name="T16" fmla="*/ 5 w 5"/>
                  <a:gd name="T17" fmla="*/ 2 h 2"/>
                  <a:gd name="T18" fmla="*/ 5 w 5"/>
                  <a:gd name="T19" fmla="*/ 2 h 2"/>
                  <a:gd name="T20" fmla="*/ 5 w 5"/>
                  <a:gd name="T21" fmla="*/ 2 h 2"/>
                  <a:gd name="T22" fmla="*/ 5 w 5"/>
                  <a:gd name="T23" fmla="*/ 2 h 2"/>
                  <a:gd name="T24" fmla="*/ 5 w 5"/>
                  <a:gd name="T25" fmla="*/ 2 h 2"/>
                  <a:gd name="T26" fmla="*/ 5 w 5"/>
                  <a:gd name="T27" fmla="*/ 2 h 2"/>
                  <a:gd name="T28" fmla="*/ 5 w 5"/>
                  <a:gd name="T29" fmla="*/ 2 h 2"/>
                  <a:gd name="T30" fmla="*/ 5 w 5"/>
                  <a:gd name="T31" fmla="*/ 2 h 2"/>
                  <a:gd name="T32" fmla="*/ 5 w 5"/>
                  <a:gd name="T33" fmla="*/ 2 h 2"/>
                  <a:gd name="T34" fmla="*/ 5 w 5"/>
                  <a:gd name="T35" fmla="*/ 2 h 2"/>
                  <a:gd name="T36" fmla="*/ 5 w 5"/>
                  <a:gd name="T37" fmla="*/ 2 h 2"/>
                  <a:gd name="T38" fmla="*/ 5 w 5"/>
                  <a:gd name="T39" fmla="*/ 2 h 2"/>
                  <a:gd name="T40" fmla="*/ 5 w 5"/>
                  <a:gd name="T41" fmla="*/ 2 h 2"/>
                  <a:gd name="T42" fmla="*/ 5 w 5"/>
                  <a:gd name="T43" fmla="*/ 2 h 2"/>
                  <a:gd name="T44" fmla="*/ 4 w 5"/>
                  <a:gd name="T45" fmla="*/ 2 h 2"/>
                  <a:gd name="T46" fmla="*/ 4 w 5"/>
                  <a:gd name="T47" fmla="*/ 2 h 2"/>
                  <a:gd name="T48" fmla="*/ 4 w 5"/>
                  <a:gd name="T49" fmla="*/ 2 h 2"/>
                  <a:gd name="T50" fmla="*/ 4 w 5"/>
                  <a:gd name="T51" fmla="*/ 2 h 2"/>
                  <a:gd name="T52" fmla="*/ 3 w 5"/>
                  <a:gd name="T53" fmla="*/ 2 h 2"/>
                  <a:gd name="T54" fmla="*/ 3 w 5"/>
                  <a:gd name="T55" fmla="*/ 2 h 2"/>
                  <a:gd name="T56" fmla="*/ 3 w 5"/>
                  <a:gd name="T57" fmla="*/ 2 h 2"/>
                  <a:gd name="T58" fmla="*/ 3 w 5"/>
                  <a:gd name="T59" fmla="*/ 1 h 2"/>
                  <a:gd name="T60" fmla="*/ 1 w 5"/>
                  <a:gd name="T61" fmla="*/ 1 h 2"/>
                  <a:gd name="T62" fmla="*/ 1 w 5"/>
                  <a:gd name="T63" fmla="*/ 0 h 2"/>
                  <a:gd name="T64" fmla="*/ 0 w 5"/>
                  <a:gd name="T65" fmla="*/ 0 h 2"/>
                  <a:gd name="T66" fmla="*/ 0 w 5"/>
                  <a:gd name="T67" fmla="*/ 0 h 2"/>
                  <a:gd name="T68" fmla="*/ 0 w 5"/>
                  <a:gd name="T69" fmla="*/ 0 h 2"/>
                  <a:gd name="T70" fmla="*/ 0 w 5"/>
                  <a:gd name="T71" fmla="*/ 0 h 2"/>
                  <a:gd name="T72" fmla="*/ 0 w 5"/>
                  <a:gd name="T73" fmla="*/ 0 h 2"/>
                  <a:gd name="T74" fmla="*/ 0 w 5"/>
                  <a:gd name="T75" fmla="*/ 0 h 2"/>
                  <a:gd name="T76" fmla="*/ 0 w 5"/>
                  <a:gd name="T77" fmla="*/ 0 h 2"/>
                  <a:gd name="T78" fmla="*/ 0 w 5"/>
                  <a:gd name="T7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2">
                    <a:moveTo>
                      <a:pt x="0" y="0"/>
                    </a:moveTo>
                    <a:cubicBezTo>
                      <a:pt x="0" y="0"/>
                      <a:pt x="1" y="0"/>
                      <a:pt x="1" y="0"/>
                    </a:cubicBezTo>
                    <a:cubicBezTo>
                      <a:pt x="1" y="0"/>
                      <a:pt x="1" y="0"/>
                      <a:pt x="1" y="0"/>
                    </a:cubicBezTo>
                    <a:cubicBezTo>
                      <a:pt x="1" y="0"/>
                      <a:pt x="1" y="0"/>
                      <a:pt x="1" y="0"/>
                    </a:cubicBezTo>
                    <a:cubicBezTo>
                      <a:pt x="1" y="0"/>
                      <a:pt x="2" y="1"/>
                      <a:pt x="2" y="1"/>
                    </a:cubicBezTo>
                    <a:cubicBezTo>
                      <a:pt x="3" y="1"/>
                      <a:pt x="4" y="2"/>
                      <a:pt x="4" y="2"/>
                    </a:cubicBezTo>
                    <a:cubicBezTo>
                      <a:pt x="4" y="2"/>
                      <a:pt x="4" y="2"/>
                      <a:pt x="4" y="2"/>
                    </a:cubicBezTo>
                    <a:cubicBezTo>
                      <a:pt x="4" y="2"/>
                      <a:pt x="4" y="2"/>
                      <a:pt x="4" y="2"/>
                    </a:cubicBezTo>
                    <a:cubicBezTo>
                      <a:pt x="4"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1"/>
                      <a:pt x="3" y="1"/>
                    </a:cubicBezTo>
                    <a:cubicBezTo>
                      <a:pt x="2"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37" name="Freeform 307"/>
              <p:cNvSpPr>
                <a:spLocks/>
              </p:cNvSpPr>
              <p:nvPr/>
            </p:nvSpPr>
            <p:spPr bwMode="auto">
              <a:xfrm>
                <a:off x="1421" y="1892"/>
                <a:ext cx="7" cy="10"/>
              </a:xfrm>
              <a:custGeom>
                <a:avLst/>
                <a:gdLst>
                  <a:gd name="T0" fmla="*/ 0 w 3"/>
                  <a:gd name="T1" fmla="*/ 4 h 4"/>
                  <a:gd name="T2" fmla="*/ 0 w 3"/>
                  <a:gd name="T3" fmla="*/ 4 h 4"/>
                  <a:gd name="T4" fmla="*/ 0 w 3"/>
                  <a:gd name="T5" fmla="*/ 4 h 4"/>
                  <a:gd name="T6" fmla="*/ 1 w 3"/>
                  <a:gd name="T7" fmla="*/ 3 h 4"/>
                  <a:gd name="T8" fmla="*/ 1 w 3"/>
                  <a:gd name="T9" fmla="*/ 2 h 4"/>
                  <a:gd name="T10" fmla="*/ 2 w 3"/>
                  <a:gd name="T11" fmla="*/ 0 h 4"/>
                  <a:gd name="T12" fmla="*/ 2 w 3"/>
                  <a:gd name="T13" fmla="*/ 0 h 4"/>
                  <a:gd name="T14" fmla="*/ 2 w 3"/>
                  <a:gd name="T15" fmla="*/ 0 h 4"/>
                  <a:gd name="T16" fmla="*/ 3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0 h 4"/>
                  <a:gd name="T32" fmla="*/ 3 w 3"/>
                  <a:gd name="T33" fmla="*/ 0 h 4"/>
                  <a:gd name="T34" fmla="*/ 3 w 3"/>
                  <a:gd name="T35" fmla="*/ 0 h 4"/>
                  <a:gd name="T36" fmla="*/ 3 w 3"/>
                  <a:gd name="T37" fmla="*/ 0 h 4"/>
                  <a:gd name="T38" fmla="*/ 3 w 3"/>
                  <a:gd name="T39" fmla="*/ 0 h 4"/>
                  <a:gd name="T40" fmla="*/ 3 w 3"/>
                  <a:gd name="T41" fmla="*/ 0 h 4"/>
                  <a:gd name="T42" fmla="*/ 3 w 3"/>
                  <a:gd name="T43" fmla="*/ 0 h 4"/>
                  <a:gd name="T44" fmla="*/ 2 w 3"/>
                  <a:gd name="T45" fmla="*/ 0 h 4"/>
                  <a:gd name="T46" fmla="*/ 2 w 3"/>
                  <a:gd name="T47" fmla="*/ 0 h 4"/>
                  <a:gd name="T48" fmla="*/ 2 w 3"/>
                  <a:gd name="T49" fmla="*/ 0 h 4"/>
                  <a:gd name="T50" fmla="*/ 2 w 3"/>
                  <a:gd name="T51" fmla="*/ 0 h 4"/>
                  <a:gd name="T52" fmla="*/ 2 w 3"/>
                  <a:gd name="T53" fmla="*/ 1 h 4"/>
                  <a:gd name="T54" fmla="*/ 2 w 3"/>
                  <a:gd name="T55" fmla="*/ 1 h 4"/>
                  <a:gd name="T56" fmla="*/ 2 w 3"/>
                  <a:gd name="T57" fmla="*/ 1 h 4"/>
                  <a:gd name="T58" fmla="*/ 1 w 3"/>
                  <a:gd name="T59" fmla="*/ 1 h 4"/>
                  <a:gd name="T60" fmla="*/ 0 w 3"/>
                  <a:gd name="T61" fmla="*/ 3 h 4"/>
                  <a:gd name="T62" fmla="*/ 0 w 3"/>
                  <a:gd name="T63" fmla="*/ 4 h 4"/>
                  <a:gd name="T64" fmla="*/ 0 w 3"/>
                  <a:gd name="T65" fmla="*/ 4 h 4"/>
                  <a:gd name="T66" fmla="*/ 0 w 3"/>
                  <a:gd name="T67" fmla="*/ 4 h 4"/>
                  <a:gd name="T68" fmla="*/ 0 w 3"/>
                  <a:gd name="T69" fmla="*/ 4 h 4"/>
                  <a:gd name="T70" fmla="*/ 0 w 3"/>
                  <a:gd name="T71" fmla="*/ 4 h 4"/>
                  <a:gd name="T72" fmla="*/ 0 w 3"/>
                  <a:gd name="T73" fmla="*/ 4 h 4"/>
                  <a:gd name="T74" fmla="*/ 0 w 3"/>
                  <a:gd name="T75" fmla="*/ 4 h 4"/>
                  <a:gd name="T76" fmla="*/ 0 w 3"/>
                  <a:gd name="T77" fmla="*/ 4 h 4"/>
                  <a:gd name="T78" fmla="*/ 0 w 3"/>
                  <a:gd name="T7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 h="4">
                    <a:moveTo>
                      <a:pt x="0" y="4"/>
                    </a:moveTo>
                    <a:cubicBezTo>
                      <a:pt x="0" y="4"/>
                      <a:pt x="0" y="4"/>
                      <a:pt x="0" y="4"/>
                    </a:cubicBezTo>
                    <a:cubicBezTo>
                      <a:pt x="0" y="4"/>
                      <a:pt x="0" y="4"/>
                      <a:pt x="0" y="4"/>
                    </a:cubicBezTo>
                    <a:cubicBezTo>
                      <a:pt x="0" y="4"/>
                      <a:pt x="1" y="3"/>
                      <a:pt x="1" y="3"/>
                    </a:cubicBezTo>
                    <a:cubicBezTo>
                      <a:pt x="1" y="3"/>
                      <a:pt x="1" y="3"/>
                      <a:pt x="1" y="2"/>
                    </a:cubicBezTo>
                    <a:cubicBezTo>
                      <a:pt x="1" y="1"/>
                      <a:pt x="2" y="1"/>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1"/>
                    </a:cubicBezTo>
                    <a:cubicBezTo>
                      <a:pt x="2" y="1"/>
                      <a:pt x="2" y="1"/>
                      <a:pt x="2" y="1"/>
                    </a:cubicBezTo>
                    <a:cubicBezTo>
                      <a:pt x="2" y="1"/>
                      <a:pt x="2" y="1"/>
                      <a:pt x="1" y="1"/>
                    </a:cubicBezTo>
                    <a:cubicBezTo>
                      <a:pt x="1" y="2"/>
                      <a:pt x="1"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38" name="Freeform 308"/>
              <p:cNvSpPr>
                <a:spLocks/>
              </p:cNvSpPr>
              <p:nvPr/>
            </p:nvSpPr>
            <p:spPr bwMode="auto">
              <a:xfrm>
                <a:off x="1336" y="1122"/>
                <a:ext cx="116" cy="248"/>
              </a:xfrm>
              <a:custGeom>
                <a:avLst/>
                <a:gdLst>
                  <a:gd name="T0" fmla="*/ 49 w 49"/>
                  <a:gd name="T1" fmla="*/ 105 h 105"/>
                  <a:gd name="T2" fmla="*/ 16 w 49"/>
                  <a:gd name="T3" fmla="*/ 75 h 105"/>
                  <a:gd name="T4" fmla="*/ 6 w 49"/>
                  <a:gd name="T5" fmla="*/ 0 h 105"/>
                  <a:gd name="T6" fmla="*/ 10 w 49"/>
                  <a:gd name="T7" fmla="*/ 1 h 105"/>
                  <a:gd name="T8" fmla="*/ 12 w 49"/>
                  <a:gd name="T9" fmla="*/ 61 h 105"/>
                  <a:gd name="T10" fmla="*/ 48 w 49"/>
                  <a:gd name="T11" fmla="*/ 105 h 105"/>
                  <a:gd name="T12" fmla="*/ 45 w 49"/>
                  <a:gd name="T13" fmla="*/ 104 h 105"/>
                  <a:gd name="T14" fmla="*/ 46 w 49"/>
                  <a:gd name="T15" fmla="*/ 104 h 105"/>
                  <a:gd name="T16" fmla="*/ 49 w 49"/>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05">
                    <a:moveTo>
                      <a:pt x="49" y="105"/>
                    </a:moveTo>
                    <a:cubicBezTo>
                      <a:pt x="34" y="101"/>
                      <a:pt x="23" y="88"/>
                      <a:pt x="16" y="75"/>
                    </a:cubicBezTo>
                    <a:cubicBezTo>
                      <a:pt x="3" y="52"/>
                      <a:pt x="0" y="24"/>
                      <a:pt x="6" y="0"/>
                    </a:cubicBezTo>
                    <a:cubicBezTo>
                      <a:pt x="10" y="1"/>
                      <a:pt x="10" y="1"/>
                      <a:pt x="10" y="1"/>
                    </a:cubicBezTo>
                    <a:cubicBezTo>
                      <a:pt x="4" y="20"/>
                      <a:pt x="6" y="41"/>
                      <a:pt x="12" y="61"/>
                    </a:cubicBezTo>
                    <a:cubicBezTo>
                      <a:pt x="18" y="78"/>
                      <a:pt x="30" y="97"/>
                      <a:pt x="48" y="105"/>
                    </a:cubicBezTo>
                    <a:cubicBezTo>
                      <a:pt x="47" y="104"/>
                      <a:pt x="46" y="104"/>
                      <a:pt x="45" y="104"/>
                    </a:cubicBezTo>
                    <a:cubicBezTo>
                      <a:pt x="46" y="104"/>
                      <a:pt x="46" y="104"/>
                      <a:pt x="46" y="104"/>
                    </a:cubicBezTo>
                    <a:cubicBezTo>
                      <a:pt x="47" y="104"/>
                      <a:pt x="48" y="105"/>
                      <a:pt x="49" y="10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39" name="Freeform 309"/>
              <p:cNvSpPr>
                <a:spLocks/>
              </p:cNvSpPr>
              <p:nvPr/>
            </p:nvSpPr>
            <p:spPr bwMode="auto">
              <a:xfrm>
                <a:off x="1582" y="1380"/>
                <a:ext cx="75" cy="35"/>
              </a:xfrm>
              <a:custGeom>
                <a:avLst/>
                <a:gdLst>
                  <a:gd name="T0" fmla="*/ 32 w 32"/>
                  <a:gd name="T1" fmla="*/ 11 h 15"/>
                  <a:gd name="T2" fmla="*/ 29 w 32"/>
                  <a:gd name="T3" fmla="*/ 13 h 15"/>
                  <a:gd name="T4" fmla="*/ 22 w 32"/>
                  <a:gd name="T5" fmla="*/ 14 h 15"/>
                  <a:gd name="T6" fmla="*/ 13 w 32"/>
                  <a:gd name="T7" fmla="*/ 7 h 15"/>
                  <a:gd name="T8" fmla="*/ 9 w 32"/>
                  <a:gd name="T9" fmla="*/ 3 h 15"/>
                  <a:gd name="T10" fmla="*/ 6 w 32"/>
                  <a:gd name="T11" fmla="*/ 2 h 15"/>
                  <a:gd name="T12" fmla="*/ 2 w 32"/>
                  <a:gd name="T13" fmla="*/ 2 h 15"/>
                  <a:gd name="T14" fmla="*/ 1 w 32"/>
                  <a:gd name="T15" fmla="*/ 3 h 15"/>
                  <a:gd name="T16" fmla="*/ 3 w 32"/>
                  <a:gd name="T17" fmla="*/ 2 h 15"/>
                  <a:gd name="T18" fmla="*/ 8 w 32"/>
                  <a:gd name="T19" fmla="*/ 2 h 15"/>
                  <a:gd name="T20" fmla="*/ 17 w 32"/>
                  <a:gd name="T21" fmla="*/ 11 h 15"/>
                  <a:gd name="T22" fmla="*/ 23 w 32"/>
                  <a:gd name="T23" fmla="*/ 14 h 15"/>
                  <a:gd name="T24" fmla="*/ 28 w 32"/>
                  <a:gd name="T25" fmla="*/ 14 h 15"/>
                  <a:gd name="T26" fmla="*/ 32 w 32"/>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5">
                    <a:moveTo>
                      <a:pt x="32" y="11"/>
                    </a:moveTo>
                    <a:cubicBezTo>
                      <a:pt x="32" y="11"/>
                      <a:pt x="32" y="12"/>
                      <a:pt x="29" y="13"/>
                    </a:cubicBezTo>
                    <a:cubicBezTo>
                      <a:pt x="28" y="14"/>
                      <a:pt x="25" y="15"/>
                      <a:pt x="22" y="14"/>
                    </a:cubicBezTo>
                    <a:cubicBezTo>
                      <a:pt x="19" y="13"/>
                      <a:pt x="16" y="11"/>
                      <a:pt x="13" y="7"/>
                    </a:cubicBezTo>
                    <a:cubicBezTo>
                      <a:pt x="12" y="5"/>
                      <a:pt x="10" y="4"/>
                      <a:pt x="9" y="3"/>
                    </a:cubicBezTo>
                    <a:cubicBezTo>
                      <a:pt x="8" y="3"/>
                      <a:pt x="7" y="2"/>
                      <a:pt x="6" y="2"/>
                    </a:cubicBezTo>
                    <a:cubicBezTo>
                      <a:pt x="5" y="1"/>
                      <a:pt x="3" y="2"/>
                      <a:pt x="2" y="2"/>
                    </a:cubicBezTo>
                    <a:cubicBezTo>
                      <a:pt x="1" y="3"/>
                      <a:pt x="1" y="3"/>
                      <a:pt x="1" y="3"/>
                    </a:cubicBezTo>
                    <a:cubicBezTo>
                      <a:pt x="1" y="3"/>
                      <a:pt x="0" y="3"/>
                      <a:pt x="3" y="2"/>
                    </a:cubicBezTo>
                    <a:cubicBezTo>
                      <a:pt x="4" y="1"/>
                      <a:pt x="6" y="0"/>
                      <a:pt x="8" y="2"/>
                    </a:cubicBezTo>
                    <a:cubicBezTo>
                      <a:pt x="11" y="3"/>
                      <a:pt x="13" y="7"/>
                      <a:pt x="17" y="11"/>
                    </a:cubicBezTo>
                    <a:cubicBezTo>
                      <a:pt x="20" y="13"/>
                      <a:pt x="22" y="14"/>
                      <a:pt x="23" y="14"/>
                    </a:cubicBezTo>
                    <a:cubicBezTo>
                      <a:pt x="24" y="14"/>
                      <a:pt x="25" y="15"/>
                      <a:pt x="28" y="14"/>
                    </a:cubicBezTo>
                    <a:cubicBezTo>
                      <a:pt x="29" y="13"/>
                      <a:pt x="31" y="12"/>
                      <a:pt x="32"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40" name="Freeform 310"/>
              <p:cNvSpPr>
                <a:spLocks/>
              </p:cNvSpPr>
              <p:nvPr/>
            </p:nvSpPr>
            <p:spPr bwMode="auto">
              <a:xfrm>
                <a:off x="1584" y="1382"/>
                <a:ext cx="73" cy="33"/>
              </a:xfrm>
              <a:custGeom>
                <a:avLst/>
                <a:gdLst>
                  <a:gd name="T0" fmla="*/ 31 w 31"/>
                  <a:gd name="T1" fmla="*/ 10 h 14"/>
                  <a:gd name="T2" fmla="*/ 31 w 31"/>
                  <a:gd name="T3" fmla="*/ 10 h 14"/>
                  <a:gd name="T4" fmla="*/ 30 w 31"/>
                  <a:gd name="T5" fmla="*/ 11 h 14"/>
                  <a:gd name="T6" fmla="*/ 22 w 31"/>
                  <a:gd name="T7" fmla="*/ 13 h 14"/>
                  <a:gd name="T8" fmla="*/ 12 w 31"/>
                  <a:gd name="T9" fmla="*/ 6 h 14"/>
                  <a:gd name="T10" fmla="*/ 5 w 31"/>
                  <a:gd name="T11" fmla="*/ 1 h 14"/>
                  <a:gd name="T12" fmla="*/ 1 w 31"/>
                  <a:gd name="T13" fmla="*/ 1 h 14"/>
                  <a:gd name="T14" fmla="*/ 0 w 31"/>
                  <a:gd name="T15" fmla="*/ 2 h 14"/>
                  <a:gd name="T16" fmla="*/ 0 w 31"/>
                  <a:gd name="T17" fmla="*/ 2 h 14"/>
                  <a:gd name="T18" fmla="*/ 0 w 31"/>
                  <a:gd name="T19" fmla="*/ 2 h 14"/>
                  <a:gd name="T20" fmla="*/ 0 w 31"/>
                  <a:gd name="T21" fmla="*/ 2 h 14"/>
                  <a:gd name="T22" fmla="*/ 0 w 31"/>
                  <a:gd name="T23" fmla="*/ 2 h 14"/>
                  <a:gd name="T24" fmla="*/ 0 w 31"/>
                  <a:gd name="T25" fmla="*/ 2 h 14"/>
                  <a:gd name="T26" fmla="*/ 0 w 31"/>
                  <a:gd name="T27" fmla="*/ 2 h 14"/>
                  <a:gd name="T28" fmla="*/ 0 w 31"/>
                  <a:gd name="T29" fmla="*/ 2 h 14"/>
                  <a:gd name="T30" fmla="*/ 0 w 31"/>
                  <a:gd name="T31" fmla="*/ 2 h 14"/>
                  <a:gd name="T32" fmla="*/ 0 w 31"/>
                  <a:gd name="T33" fmla="*/ 2 h 14"/>
                  <a:gd name="T34" fmla="*/ 0 w 31"/>
                  <a:gd name="T35" fmla="*/ 2 h 14"/>
                  <a:gd name="T36" fmla="*/ 0 w 31"/>
                  <a:gd name="T37" fmla="*/ 2 h 14"/>
                  <a:gd name="T38" fmla="*/ 0 w 31"/>
                  <a:gd name="T39" fmla="*/ 2 h 14"/>
                  <a:gd name="T40" fmla="*/ 0 w 31"/>
                  <a:gd name="T41" fmla="*/ 2 h 14"/>
                  <a:gd name="T42" fmla="*/ 0 w 31"/>
                  <a:gd name="T43" fmla="*/ 2 h 14"/>
                  <a:gd name="T44" fmla="*/ 0 w 31"/>
                  <a:gd name="T45" fmla="*/ 2 h 14"/>
                  <a:gd name="T46" fmla="*/ 0 w 31"/>
                  <a:gd name="T47" fmla="*/ 2 h 14"/>
                  <a:gd name="T48" fmla="*/ 0 w 31"/>
                  <a:gd name="T49" fmla="*/ 2 h 14"/>
                  <a:gd name="T50" fmla="*/ 0 w 31"/>
                  <a:gd name="T51" fmla="*/ 2 h 14"/>
                  <a:gd name="T52" fmla="*/ 0 w 31"/>
                  <a:gd name="T53" fmla="*/ 2 h 14"/>
                  <a:gd name="T54" fmla="*/ 0 w 31"/>
                  <a:gd name="T55" fmla="*/ 2 h 14"/>
                  <a:gd name="T56" fmla="*/ 0 w 31"/>
                  <a:gd name="T57" fmla="*/ 2 h 14"/>
                  <a:gd name="T58" fmla="*/ 6 w 31"/>
                  <a:gd name="T59" fmla="*/ 0 h 14"/>
                  <a:gd name="T60" fmla="*/ 16 w 31"/>
                  <a:gd name="T61" fmla="*/ 10 h 14"/>
                  <a:gd name="T62" fmla="*/ 22 w 31"/>
                  <a:gd name="T63" fmla="*/ 13 h 14"/>
                  <a:gd name="T64" fmla="*/ 22 w 31"/>
                  <a:gd name="T65" fmla="*/ 13 h 14"/>
                  <a:gd name="T66" fmla="*/ 31 w 31"/>
                  <a:gd name="T67" fmla="*/ 10 h 14"/>
                  <a:gd name="T68" fmla="*/ 31 w 31"/>
                  <a:gd name="T69" fmla="*/ 10 h 14"/>
                  <a:gd name="T70" fmla="*/ 31 w 31"/>
                  <a:gd name="T71" fmla="*/ 10 h 14"/>
                  <a:gd name="T72" fmla="*/ 22 w 31"/>
                  <a:gd name="T73" fmla="*/ 13 h 14"/>
                  <a:gd name="T74" fmla="*/ 22 w 31"/>
                  <a:gd name="T75" fmla="*/ 13 h 14"/>
                  <a:gd name="T76" fmla="*/ 16 w 31"/>
                  <a:gd name="T77" fmla="*/ 10 h 14"/>
                  <a:gd name="T78" fmla="*/ 6 w 31"/>
                  <a:gd name="T79" fmla="*/ 0 h 14"/>
                  <a:gd name="T80" fmla="*/ 0 w 31"/>
                  <a:gd name="T81" fmla="*/ 2 h 14"/>
                  <a:gd name="T82" fmla="*/ 0 w 31"/>
                  <a:gd name="T83" fmla="*/ 2 h 14"/>
                  <a:gd name="T84" fmla="*/ 0 w 31"/>
                  <a:gd name="T85" fmla="*/ 2 h 14"/>
                  <a:gd name="T86" fmla="*/ 0 w 31"/>
                  <a:gd name="T87" fmla="*/ 2 h 14"/>
                  <a:gd name="T88" fmla="*/ 0 w 31"/>
                  <a:gd name="T89" fmla="*/ 2 h 14"/>
                  <a:gd name="T90" fmla="*/ 0 w 31"/>
                  <a:gd name="T91" fmla="*/ 2 h 14"/>
                  <a:gd name="T92" fmla="*/ 1 w 31"/>
                  <a:gd name="T93" fmla="*/ 1 h 14"/>
                  <a:gd name="T94" fmla="*/ 5 w 31"/>
                  <a:gd name="T95" fmla="*/ 1 h 14"/>
                  <a:gd name="T96" fmla="*/ 12 w 31"/>
                  <a:gd name="T97" fmla="*/ 6 h 14"/>
                  <a:gd name="T98" fmla="*/ 22 w 31"/>
                  <a:gd name="T99" fmla="*/ 13 h 14"/>
                  <a:gd name="T100" fmla="*/ 30 w 31"/>
                  <a:gd name="T101" fmla="*/ 10 h 14"/>
                  <a:gd name="T102" fmla="*/ 31 w 31"/>
                  <a:gd name="T103" fmla="*/ 10 h 14"/>
                  <a:gd name="T104" fmla="*/ 31 w 31"/>
                  <a:gd name="T105" fmla="*/ 10 h 14"/>
                  <a:gd name="T106" fmla="*/ 31 w 31"/>
                  <a:gd name="T107" fmla="*/ 10 h 14"/>
                  <a:gd name="T108" fmla="*/ 31 w 31"/>
                  <a:gd name="T109" fmla="*/ 10 h 14"/>
                  <a:gd name="T110" fmla="*/ 31 w 31"/>
                  <a:gd name="T111" fmla="*/ 10 h 14"/>
                  <a:gd name="T112" fmla="*/ 31 w 31"/>
                  <a:gd name="T113" fmla="*/ 10 h 14"/>
                  <a:gd name="T114" fmla="*/ 31 w 31"/>
                  <a:gd name="T115" fmla="*/ 10 h 14"/>
                  <a:gd name="T116" fmla="*/ 31 w 31"/>
                  <a:gd name="T117" fmla="*/ 10 h 14"/>
                  <a:gd name="T118" fmla="*/ 31 w 31"/>
                  <a:gd name="T119" fmla="*/ 10 h 14"/>
                  <a:gd name="T120" fmla="*/ 31 w 31"/>
                  <a:gd name="T1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14">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0" y="11"/>
                    </a:cubicBezTo>
                    <a:cubicBezTo>
                      <a:pt x="30" y="11"/>
                      <a:pt x="29" y="12"/>
                      <a:pt x="28" y="12"/>
                    </a:cubicBezTo>
                    <a:cubicBezTo>
                      <a:pt x="27" y="13"/>
                      <a:pt x="24" y="14"/>
                      <a:pt x="22" y="13"/>
                    </a:cubicBezTo>
                    <a:cubicBezTo>
                      <a:pt x="22" y="13"/>
                      <a:pt x="21" y="13"/>
                      <a:pt x="21" y="13"/>
                    </a:cubicBezTo>
                    <a:cubicBezTo>
                      <a:pt x="18" y="12"/>
                      <a:pt x="15" y="10"/>
                      <a:pt x="12" y="6"/>
                    </a:cubicBezTo>
                    <a:cubicBezTo>
                      <a:pt x="11" y="4"/>
                      <a:pt x="9" y="3"/>
                      <a:pt x="8" y="2"/>
                    </a:cubicBezTo>
                    <a:cubicBezTo>
                      <a:pt x="7" y="2"/>
                      <a:pt x="6" y="1"/>
                      <a:pt x="5" y="1"/>
                    </a:cubicBezTo>
                    <a:cubicBezTo>
                      <a:pt x="5" y="1"/>
                      <a:pt x="5" y="1"/>
                      <a:pt x="5" y="1"/>
                    </a:cubicBezTo>
                    <a:cubicBezTo>
                      <a:pt x="4" y="0"/>
                      <a:pt x="2" y="1"/>
                      <a:pt x="1" y="1"/>
                    </a:cubicBezTo>
                    <a:cubicBezTo>
                      <a:pt x="1"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1"/>
                      <a:pt x="2" y="1"/>
                    </a:cubicBezTo>
                    <a:cubicBezTo>
                      <a:pt x="2" y="0"/>
                      <a:pt x="4" y="0"/>
                      <a:pt x="6" y="0"/>
                    </a:cubicBezTo>
                    <a:cubicBezTo>
                      <a:pt x="6" y="0"/>
                      <a:pt x="7" y="1"/>
                      <a:pt x="7" y="1"/>
                    </a:cubicBezTo>
                    <a:cubicBezTo>
                      <a:pt x="10" y="2"/>
                      <a:pt x="12" y="6"/>
                      <a:pt x="16" y="10"/>
                    </a:cubicBezTo>
                    <a:cubicBezTo>
                      <a:pt x="19" y="12"/>
                      <a:pt x="21" y="13"/>
                      <a:pt x="22" y="13"/>
                    </a:cubicBezTo>
                    <a:cubicBezTo>
                      <a:pt x="22" y="13"/>
                      <a:pt x="22" y="13"/>
                      <a:pt x="22" y="13"/>
                    </a:cubicBezTo>
                    <a:cubicBezTo>
                      <a:pt x="22" y="13"/>
                      <a:pt x="22" y="13"/>
                      <a:pt x="22" y="13"/>
                    </a:cubicBezTo>
                    <a:cubicBezTo>
                      <a:pt x="22" y="13"/>
                      <a:pt x="22" y="13"/>
                      <a:pt x="22" y="13"/>
                    </a:cubicBezTo>
                    <a:cubicBezTo>
                      <a:pt x="23" y="13"/>
                      <a:pt x="24" y="14"/>
                      <a:pt x="27" y="13"/>
                    </a:cubicBezTo>
                    <a:cubicBezTo>
                      <a:pt x="28" y="12"/>
                      <a:pt x="30" y="11"/>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0" y="11"/>
                      <a:pt x="28" y="12"/>
                      <a:pt x="27" y="13"/>
                    </a:cubicBezTo>
                    <a:cubicBezTo>
                      <a:pt x="24" y="14"/>
                      <a:pt x="23" y="13"/>
                      <a:pt x="22" y="13"/>
                    </a:cubicBezTo>
                    <a:cubicBezTo>
                      <a:pt x="22" y="13"/>
                      <a:pt x="22" y="13"/>
                      <a:pt x="22" y="13"/>
                    </a:cubicBezTo>
                    <a:cubicBezTo>
                      <a:pt x="22" y="13"/>
                      <a:pt x="22" y="13"/>
                      <a:pt x="22" y="13"/>
                    </a:cubicBezTo>
                    <a:cubicBezTo>
                      <a:pt x="22" y="13"/>
                      <a:pt x="22" y="13"/>
                      <a:pt x="22" y="13"/>
                    </a:cubicBezTo>
                    <a:cubicBezTo>
                      <a:pt x="21" y="13"/>
                      <a:pt x="19" y="12"/>
                      <a:pt x="16" y="10"/>
                    </a:cubicBezTo>
                    <a:cubicBezTo>
                      <a:pt x="12" y="6"/>
                      <a:pt x="10" y="2"/>
                      <a:pt x="7" y="1"/>
                    </a:cubicBezTo>
                    <a:cubicBezTo>
                      <a:pt x="7" y="1"/>
                      <a:pt x="6" y="0"/>
                      <a:pt x="6" y="0"/>
                    </a:cubicBezTo>
                    <a:cubicBezTo>
                      <a:pt x="4" y="0"/>
                      <a:pt x="2" y="0"/>
                      <a:pt x="2" y="1"/>
                    </a:cubicBezTo>
                    <a:cubicBezTo>
                      <a:pt x="1"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1" y="1"/>
                    </a:cubicBezTo>
                    <a:cubicBezTo>
                      <a:pt x="2" y="1"/>
                      <a:pt x="4" y="0"/>
                      <a:pt x="5" y="1"/>
                    </a:cubicBezTo>
                    <a:cubicBezTo>
                      <a:pt x="5" y="1"/>
                      <a:pt x="5" y="1"/>
                      <a:pt x="5" y="1"/>
                    </a:cubicBezTo>
                    <a:cubicBezTo>
                      <a:pt x="6" y="1"/>
                      <a:pt x="7" y="2"/>
                      <a:pt x="8" y="2"/>
                    </a:cubicBezTo>
                    <a:cubicBezTo>
                      <a:pt x="9" y="3"/>
                      <a:pt x="10" y="4"/>
                      <a:pt x="12" y="6"/>
                    </a:cubicBezTo>
                    <a:cubicBezTo>
                      <a:pt x="15" y="10"/>
                      <a:pt x="18" y="12"/>
                      <a:pt x="21" y="13"/>
                    </a:cubicBezTo>
                    <a:cubicBezTo>
                      <a:pt x="21" y="13"/>
                      <a:pt x="21" y="13"/>
                      <a:pt x="22" y="13"/>
                    </a:cubicBezTo>
                    <a:cubicBezTo>
                      <a:pt x="24" y="14"/>
                      <a:pt x="27" y="13"/>
                      <a:pt x="28" y="12"/>
                    </a:cubicBezTo>
                    <a:cubicBezTo>
                      <a:pt x="29" y="11"/>
                      <a:pt x="30" y="11"/>
                      <a:pt x="30"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41" name="Freeform 311"/>
              <p:cNvSpPr>
                <a:spLocks/>
              </p:cNvSpPr>
              <p:nvPr/>
            </p:nvSpPr>
            <p:spPr bwMode="auto">
              <a:xfrm>
                <a:off x="1622" y="1399"/>
                <a:ext cx="5" cy="7"/>
              </a:xfrm>
              <a:custGeom>
                <a:avLst/>
                <a:gdLst>
                  <a:gd name="T0" fmla="*/ 1 w 2"/>
                  <a:gd name="T1" fmla="*/ 3 h 3"/>
                  <a:gd name="T2" fmla="*/ 0 w 2"/>
                  <a:gd name="T3" fmla="*/ 2 h 3"/>
                  <a:gd name="T4" fmla="*/ 1 w 2"/>
                  <a:gd name="T5" fmla="*/ 0 h 3"/>
                  <a:gd name="T6" fmla="*/ 2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0" y="2"/>
                      <a:pt x="0" y="2"/>
                    </a:cubicBezTo>
                    <a:cubicBezTo>
                      <a:pt x="0" y="1"/>
                      <a:pt x="1" y="0"/>
                      <a:pt x="1" y="0"/>
                    </a:cubicBezTo>
                    <a:cubicBezTo>
                      <a:pt x="2" y="0"/>
                      <a:pt x="2" y="1"/>
                      <a:pt x="2" y="1"/>
                    </a:cubicBezTo>
                    <a:cubicBezTo>
                      <a:pt x="2" y="2"/>
                      <a:pt x="2"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42" name="Freeform 312"/>
              <p:cNvSpPr>
                <a:spLocks/>
              </p:cNvSpPr>
              <p:nvPr/>
            </p:nvSpPr>
            <p:spPr bwMode="auto">
              <a:xfrm>
                <a:off x="1622" y="1399"/>
                <a:ext cx="5" cy="7"/>
              </a:xfrm>
              <a:custGeom>
                <a:avLst/>
                <a:gdLst>
                  <a:gd name="T0" fmla="*/ 1 w 2"/>
                  <a:gd name="T1" fmla="*/ 3 h 3"/>
                  <a:gd name="T2" fmla="*/ 1 w 2"/>
                  <a:gd name="T3" fmla="*/ 3 h 3"/>
                  <a:gd name="T4" fmla="*/ 1 w 2"/>
                  <a:gd name="T5" fmla="*/ 2 h 3"/>
                  <a:gd name="T6" fmla="*/ 0 w 2"/>
                  <a:gd name="T7" fmla="*/ 2 h 3"/>
                  <a:gd name="T8" fmla="*/ 0 w 2"/>
                  <a:gd name="T9" fmla="*/ 1 h 3"/>
                  <a:gd name="T10" fmla="*/ 1 w 2"/>
                  <a:gd name="T11" fmla="*/ 0 h 3"/>
                  <a:gd name="T12" fmla="*/ 2 w 2"/>
                  <a:gd name="T13" fmla="*/ 1 h 3"/>
                  <a:gd name="T14" fmla="*/ 2 w 2"/>
                  <a:gd name="T15" fmla="*/ 1 h 3"/>
                  <a:gd name="T16" fmla="*/ 2 w 2"/>
                  <a:gd name="T17" fmla="*/ 2 h 3"/>
                  <a:gd name="T18" fmla="*/ 1 w 2"/>
                  <a:gd name="T19" fmla="*/ 3 h 3"/>
                  <a:gd name="T20" fmla="*/ 1 w 2"/>
                  <a:gd name="T21" fmla="*/ 3 h 3"/>
                  <a:gd name="T22" fmla="*/ 1 w 2"/>
                  <a:gd name="T23" fmla="*/ 3 h 3"/>
                  <a:gd name="T24" fmla="*/ 2 w 2"/>
                  <a:gd name="T25" fmla="*/ 2 h 3"/>
                  <a:gd name="T26" fmla="*/ 2 w 2"/>
                  <a:gd name="T27" fmla="*/ 1 h 3"/>
                  <a:gd name="T28" fmla="*/ 2 w 2"/>
                  <a:gd name="T29" fmla="*/ 1 h 3"/>
                  <a:gd name="T30" fmla="*/ 1 w 2"/>
                  <a:gd name="T31" fmla="*/ 0 h 3"/>
                  <a:gd name="T32" fmla="*/ 0 w 2"/>
                  <a:gd name="T33" fmla="*/ 1 h 3"/>
                  <a:gd name="T34" fmla="*/ 0 w 2"/>
                  <a:gd name="T35" fmla="*/ 2 h 3"/>
                  <a:gd name="T36" fmla="*/ 1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3"/>
                      <a:pt x="1" y="2"/>
                    </a:cubicBezTo>
                    <a:cubicBezTo>
                      <a:pt x="0" y="2"/>
                      <a:pt x="0" y="2"/>
                      <a:pt x="0" y="2"/>
                    </a:cubicBezTo>
                    <a:cubicBezTo>
                      <a:pt x="0" y="1"/>
                      <a:pt x="0" y="1"/>
                      <a:pt x="0" y="1"/>
                    </a:cubicBezTo>
                    <a:cubicBezTo>
                      <a:pt x="1" y="1"/>
                      <a:pt x="1" y="0"/>
                      <a:pt x="1" y="0"/>
                    </a:cubicBezTo>
                    <a:cubicBezTo>
                      <a:pt x="1" y="0"/>
                      <a:pt x="2" y="1"/>
                      <a:pt x="2" y="1"/>
                    </a:cubicBezTo>
                    <a:cubicBezTo>
                      <a:pt x="2" y="1"/>
                      <a:pt x="2" y="1"/>
                      <a:pt x="2" y="1"/>
                    </a:cubicBezTo>
                    <a:cubicBezTo>
                      <a:pt x="2" y="2"/>
                      <a:pt x="2" y="2"/>
                      <a:pt x="2" y="2"/>
                    </a:cubicBezTo>
                    <a:cubicBezTo>
                      <a:pt x="2" y="2"/>
                      <a:pt x="2" y="3"/>
                      <a:pt x="1" y="3"/>
                    </a:cubicBezTo>
                    <a:cubicBezTo>
                      <a:pt x="1" y="3"/>
                      <a:pt x="1" y="3"/>
                      <a:pt x="1" y="3"/>
                    </a:cubicBezTo>
                    <a:cubicBezTo>
                      <a:pt x="1" y="3"/>
                      <a:pt x="1" y="3"/>
                      <a:pt x="1" y="3"/>
                    </a:cubicBezTo>
                    <a:cubicBezTo>
                      <a:pt x="2" y="3"/>
                      <a:pt x="2" y="2"/>
                      <a:pt x="2" y="2"/>
                    </a:cubicBezTo>
                    <a:cubicBezTo>
                      <a:pt x="2" y="2"/>
                      <a:pt x="2" y="2"/>
                      <a:pt x="2" y="1"/>
                    </a:cubicBezTo>
                    <a:cubicBezTo>
                      <a:pt x="2" y="1"/>
                      <a:pt x="2" y="1"/>
                      <a:pt x="2" y="1"/>
                    </a:cubicBezTo>
                    <a:cubicBezTo>
                      <a:pt x="2" y="1"/>
                      <a:pt x="1" y="0"/>
                      <a:pt x="1" y="0"/>
                    </a:cubicBezTo>
                    <a:cubicBezTo>
                      <a:pt x="1" y="0"/>
                      <a:pt x="1" y="1"/>
                      <a:pt x="0" y="1"/>
                    </a:cubicBezTo>
                    <a:cubicBezTo>
                      <a:pt x="0" y="1"/>
                      <a:pt x="0" y="1"/>
                      <a:pt x="0" y="2"/>
                    </a:cubicBezTo>
                    <a:cubicBezTo>
                      <a:pt x="0" y="2"/>
                      <a:pt x="0" y="2"/>
                      <a:pt x="1" y="2"/>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43" name="Freeform 313"/>
              <p:cNvSpPr>
                <a:spLocks/>
              </p:cNvSpPr>
              <p:nvPr/>
            </p:nvSpPr>
            <p:spPr bwMode="auto">
              <a:xfrm>
                <a:off x="1629" y="1403"/>
                <a:ext cx="2" cy="5"/>
              </a:xfrm>
              <a:custGeom>
                <a:avLst/>
                <a:gdLst>
                  <a:gd name="T0" fmla="*/ 1 w 1"/>
                  <a:gd name="T1" fmla="*/ 2 h 2"/>
                  <a:gd name="T2" fmla="*/ 0 w 1"/>
                  <a:gd name="T3" fmla="*/ 1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1"/>
                    </a:cubicBezTo>
                    <a:cubicBezTo>
                      <a:pt x="0" y="1"/>
                      <a:pt x="0" y="0"/>
                      <a:pt x="0" y="0"/>
                    </a:cubicBezTo>
                    <a:cubicBezTo>
                      <a:pt x="1" y="0"/>
                      <a:pt x="1" y="0"/>
                      <a:pt x="1" y="1"/>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44" name="Freeform 314"/>
              <p:cNvSpPr>
                <a:spLocks/>
              </p:cNvSpPr>
              <p:nvPr/>
            </p:nvSpPr>
            <p:spPr bwMode="auto">
              <a:xfrm>
                <a:off x="1629" y="1403"/>
                <a:ext cx="2" cy="5"/>
              </a:xfrm>
              <a:custGeom>
                <a:avLst/>
                <a:gdLst>
                  <a:gd name="T0" fmla="*/ 1 w 1"/>
                  <a:gd name="T1" fmla="*/ 2 h 2"/>
                  <a:gd name="T2" fmla="*/ 1 w 1"/>
                  <a:gd name="T3" fmla="*/ 2 h 2"/>
                  <a:gd name="T4" fmla="*/ 0 w 1"/>
                  <a:gd name="T5" fmla="*/ 2 h 2"/>
                  <a:gd name="T6" fmla="*/ 0 w 1"/>
                  <a:gd name="T7" fmla="*/ 1 h 2"/>
                  <a:gd name="T8" fmla="*/ 0 w 1"/>
                  <a:gd name="T9" fmla="*/ 0 h 2"/>
                  <a:gd name="T10" fmla="*/ 0 w 1"/>
                  <a:gd name="T11" fmla="*/ 0 h 2"/>
                  <a:gd name="T12" fmla="*/ 1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1 w 1"/>
                  <a:gd name="T29" fmla="*/ 0 h 2"/>
                  <a:gd name="T30" fmla="*/ 0 w 1"/>
                  <a:gd name="T31" fmla="*/ 0 h 2"/>
                  <a:gd name="T32" fmla="*/ 0 w 1"/>
                  <a:gd name="T33" fmla="*/ 0 h 2"/>
                  <a:gd name="T34" fmla="*/ 0 w 1"/>
                  <a:gd name="T35" fmla="*/ 1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0" y="2"/>
                      <a:pt x="0" y="2"/>
                      <a:pt x="0" y="2"/>
                    </a:cubicBezTo>
                    <a:cubicBezTo>
                      <a:pt x="0" y="2"/>
                      <a:pt x="0" y="2"/>
                      <a:pt x="0" y="1"/>
                    </a:cubicBezTo>
                    <a:cubicBezTo>
                      <a:pt x="0" y="1"/>
                      <a:pt x="0" y="1"/>
                      <a:pt x="0" y="0"/>
                    </a:cubicBezTo>
                    <a:cubicBezTo>
                      <a:pt x="0" y="0"/>
                      <a:pt x="0" y="0"/>
                      <a:pt x="0" y="0"/>
                    </a:cubicBezTo>
                    <a:cubicBezTo>
                      <a:pt x="1" y="0"/>
                      <a:pt x="1" y="0"/>
                      <a:pt x="1" y="0"/>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0"/>
                    </a:cubicBezTo>
                    <a:cubicBezTo>
                      <a:pt x="1" y="0"/>
                      <a:pt x="1" y="0"/>
                      <a:pt x="0" y="0"/>
                    </a:cubicBezTo>
                    <a:cubicBezTo>
                      <a:pt x="0" y="0"/>
                      <a:pt x="0" y="0"/>
                      <a:pt x="0" y="0"/>
                    </a:cubicBezTo>
                    <a:cubicBezTo>
                      <a:pt x="0" y="1"/>
                      <a:pt x="0" y="1"/>
                      <a:pt x="0" y="1"/>
                    </a:cubicBezTo>
                    <a:cubicBezTo>
                      <a:pt x="0" y="2"/>
                      <a:pt x="0" y="2"/>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45" name="Freeform 315"/>
              <p:cNvSpPr>
                <a:spLocks/>
              </p:cNvSpPr>
              <p:nvPr/>
            </p:nvSpPr>
            <p:spPr bwMode="auto">
              <a:xfrm>
                <a:off x="1639" y="1408"/>
                <a:ext cx="4" cy="3"/>
              </a:xfrm>
              <a:custGeom>
                <a:avLst/>
                <a:gdLst>
                  <a:gd name="T0" fmla="*/ 1 w 2"/>
                  <a:gd name="T1" fmla="*/ 1 h 1"/>
                  <a:gd name="T2" fmla="*/ 0 w 2"/>
                  <a:gd name="T3" fmla="*/ 1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0" y="0"/>
                      <a:pt x="1" y="0"/>
                      <a:pt x="1" y="0"/>
                    </a:cubicBezTo>
                    <a:cubicBezTo>
                      <a:pt x="1" y="0"/>
                      <a:pt x="2" y="0"/>
                      <a:pt x="2" y="0"/>
                    </a:cubicBezTo>
                    <a:cubicBezTo>
                      <a:pt x="2"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46" name="Freeform 316"/>
              <p:cNvSpPr>
                <a:spLocks/>
              </p:cNvSpPr>
              <p:nvPr/>
            </p:nvSpPr>
            <p:spPr bwMode="auto">
              <a:xfrm>
                <a:off x="1639" y="1408"/>
                <a:ext cx="4" cy="3"/>
              </a:xfrm>
              <a:custGeom>
                <a:avLst/>
                <a:gdLst>
                  <a:gd name="T0" fmla="*/ 1 w 2"/>
                  <a:gd name="T1" fmla="*/ 1 h 1"/>
                  <a:gd name="T2" fmla="*/ 1 w 2"/>
                  <a:gd name="T3" fmla="*/ 1 h 1"/>
                  <a:gd name="T4" fmla="*/ 0 w 2"/>
                  <a:gd name="T5" fmla="*/ 1 h 1"/>
                  <a:gd name="T6" fmla="*/ 0 w 2"/>
                  <a:gd name="T7" fmla="*/ 1 h 1"/>
                  <a:gd name="T8" fmla="*/ 0 w 2"/>
                  <a:gd name="T9" fmla="*/ 0 h 1"/>
                  <a:gd name="T10" fmla="*/ 1 w 2"/>
                  <a:gd name="T11" fmla="*/ 0 h 1"/>
                  <a:gd name="T12" fmla="*/ 1 w 2"/>
                  <a:gd name="T13" fmla="*/ 0 h 1"/>
                  <a:gd name="T14" fmla="*/ 2 w 2"/>
                  <a:gd name="T15" fmla="*/ 0 h 1"/>
                  <a:gd name="T16" fmla="*/ 1 w 2"/>
                  <a:gd name="T17" fmla="*/ 1 h 1"/>
                  <a:gd name="T18" fmla="*/ 1 w 2"/>
                  <a:gd name="T19" fmla="*/ 1 h 1"/>
                  <a:gd name="T20" fmla="*/ 1 w 2"/>
                  <a:gd name="T21" fmla="*/ 1 h 1"/>
                  <a:gd name="T22" fmla="*/ 1 w 2"/>
                  <a:gd name="T23" fmla="*/ 1 h 1"/>
                  <a:gd name="T24" fmla="*/ 1 w 2"/>
                  <a:gd name="T25" fmla="*/ 1 h 1"/>
                  <a:gd name="T26" fmla="*/ 2 w 2"/>
                  <a:gd name="T27" fmla="*/ 0 h 1"/>
                  <a:gd name="T28" fmla="*/ 1 w 2"/>
                  <a:gd name="T29" fmla="*/ 0 h 1"/>
                  <a:gd name="T30" fmla="*/ 1 w 2"/>
                  <a:gd name="T31" fmla="*/ 0 h 1"/>
                  <a:gd name="T32" fmla="*/ 0 w 2"/>
                  <a:gd name="T33" fmla="*/ 0 h 1"/>
                  <a:gd name="T34" fmla="*/ 0 w 2"/>
                  <a:gd name="T35" fmla="*/ 1 h 1"/>
                  <a:gd name="T36" fmla="*/ 0 w 2"/>
                  <a:gd name="T37" fmla="*/ 1 h 1"/>
                  <a:gd name="T38" fmla="*/ 1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1"/>
                    </a:moveTo>
                    <a:cubicBezTo>
                      <a:pt x="1" y="1"/>
                      <a:pt x="1" y="1"/>
                      <a:pt x="1" y="1"/>
                    </a:cubicBezTo>
                    <a:cubicBezTo>
                      <a:pt x="1" y="1"/>
                      <a:pt x="1" y="1"/>
                      <a:pt x="0" y="1"/>
                    </a:cubicBezTo>
                    <a:cubicBezTo>
                      <a:pt x="0" y="1"/>
                      <a:pt x="0" y="1"/>
                      <a:pt x="0" y="1"/>
                    </a:cubicBezTo>
                    <a:cubicBezTo>
                      <a:pt x="0" y="0"/>
                      <a:pt x="0" y="0"/>
                      <a:pt x="0" y="0"/>
                    </a:cubicBezTo>
                    <a:cubicBezTo>
                      <a:pt x="1" y="0"/>
                      <a:pt x="1" y="0"/>
                      <a:pt x="1" y="0"/>
                    </a:cubicBezTo>
                    <a:cubicBezTo>
                      <a:pt x="1" y="0"/>
                      <a:pt x="1" y="0"/>
                      <a:pt x="1" y="0"/>
                    </a:cubicBezTo>
                    <a:cubicBezTo>
                      <a:pt x="1" y="0"/>
                      <a:pt x="2" y="0"/>
                      <a:pt x="2" y="0"/>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ubicBezTo>
                      <a:pt x="2" y="0"/>
                      <a:pt x="2" y="0"/>
                      <a:pt x="1" y="0"/>
                    </a:cubicBezTo>
                    <a:cubicBezTo>
                      <a:pt x="1" y="0"/>
                      <a:pt x="1" y="0"/>
                      <a:pt x="1" y="0"/>
                    </a:cubicBezTo>
                    <a:cubicBezTo>
                      <a:pt x="1" y="0"/>
                      <a:pt x="1" y="0"/>
                      <a:pt x="0" y="0"/>
                    </a:cubicBezTo>
                    <a:cubicBezTo>
                      <a:pt x="0" y="0"/>
                      <a:pt x="0" y="0"/>
                      <a:pt x="0" y="1"/>
                    </a:cubicBezTo>
                    <a:cubicBezTo>
                      <a:pt x="0" y="1"/>
                      <a:pt x="0" y="1"/>
                      <a:pt x="0"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47" name="Oval 317"/>
              <p:cNvSpPr>
                <a:spLocks noChangeArrowheads="1"/>
              </p:cNvSpPr>
              <p:nvPr/>
            </p:nvSpPr>
            <p:spPr bwMode="auto">
              <a:xfrm>
                <a:off x="1634" y="1406"/>
                <a:ext cx="2" cy="5"/>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48" name="Freeform 318"/>
              <p:cNvSpPr>
                <a:spLocks/>
              </p:cNvSpPr>
              <p:nvPr/>
            </p:nvSpPr>
            <p:spPr bwMode="auto">
              <a:xfrm>
                <a:off x="1634" y="1406"/>
                <a:ext cx="2" cy="5"/>
              </a:xfrm>
              <a:custGeom>
                <a:avLst/>
                <a:gdLst>
                  <a:gd name="T0" fmla="*/ 1 w 1"/>
                  <a:gd name="T1" fmla="*/ 2 h 2"/>
                  <a:gd name="T2" fmla="*/ 1 w 1"/>
                  <a:gd name="T3" fmla="*/ 2 h 2"/>
                  <a:gd name="T4" fmla="*/ 0 w 1"/>
                  <a:gd name="T5" fmla="*/ 2 h 2"/>
                  <a:gd name="T6" fmla="*/ 0 w 1"/>
                  <a:gd name="T7" fmla="*/ 1 h 2"/>
                  <a:gd name="T8" fmla="*/ 0 w 1"/>
                  <a:gd name="T9" fmla="*/ 1 h 2"/>
                  <a:gd name="T10" fmla="*/ 1 w 1"/>
                  <a:gd name="T11" fmla="*/ 0 h 2"/>
                  <a:gd name="T12" fmla="*/ 1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1 w 1"/>
                  <a:gd name="T29" fmla="*/ 0 h 2"/>
                  <a:gd name="T30" fmla="*/ 1 w 1"/>
                  <a:gd name="T31" fmla="*/ 0 h 2"/>
                  <a:gd name="T32" fmla="*/ 0 w 1"/>
                  <a:gd name="T33" fmla="*/ 1 h 2"/>
                  <a:gd name="T34" fmla="*/ 0 w 1"/>
                  <a:gd name="T35" fmla="*/ 1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0" y="2"/>
                      <a:pt x="0" y="2"/>
                    </a:cubicBezTo>
                    <a:cubicBezTo>
                      <a:pt x="0" y="2"/>
                      <a:pt x="0" y="2"/>
                      <a:pt x="0" y="1"/>
                    </a:cubicBezTo>
                    <a:cubicBezTo>
                      <a:pt x="0" y="1"/>
                      <a:pt x="0" y="1"/>
                      <a:pt x="0" y="1"/>
                    </a:cubicBezTo>
                    <a:cubicBezTo>
                      <a:pt x="0" y="0"/>
                      <a:pt x="0" y="0"/>
                      <a:pt x="1" y="0"/>
                    </a:cubicBezTo>
                    <a:cubicBezTo>
                      <a:pt x="1" y="0"/>
                      <a:pt x="1" y="0"/>
                      <a:pt x="1" y="0"/>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0"/>
                    </a:cubicBezTo>
                    <a:cubicBezTo>
                      <a:pt x="1" y="0"/>
                      <a:pt x="1" y="0"/>
                      <a:pt x="1" y="0"/>
                    </a:cubicBezTo>
                    <a:cubicBezTo>
                      <a:pt x="0" y="0"/>
                      <a:pt x="0" y="0"/>
                      <a:pt x="0" y="1"/>
                    </a:cubicBezTo>
                    <a:cubicBezTo>
                      <a:pt x="0" y="1"/>
                      <a:pt x="0" y="1"/>
                      <a:pt x="0" y="1"/>
                    </a:cubicBezTo>
                    <a:cubicBezTo>
                      <a:pt x="0" y="2"/>
                      <a:pt x="0" y="2"/>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49" name="Oval 319"/>
              <p:cNvSpPr>
                <a:spLocks noChangeArrowheads="1"/>
              </p:cNvSpPr>
              <p:nvPr/>
            </p:nvSpPr>
            <p:spPr bwMode="auto">
              <a:xfrm>
                <a:off x="1643" y="1408"/>
                <a:ext cx="3" cy="3"/>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50" name="Freeform 320"/>
              <p:cNvSpPr>
                <a:spLocks/>
              </p:cNvSpPr>
              <p:nvPr/>
            </p:nvSpPr>
            <p:spPr bwMode="auto">
              <a:xfrm>
                <a:off x="1643" y="1408"/>
                <a:ext cx="3" cy="3"/>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0" y="1"/>
                    </a:cubicBezTo>
                    <a:cubicBezTo>
                      <a:pt x="0" y="1"/>
                      <a:pt x="0" y="1"/>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51" name="Freeform 321"/>
              <p:cNvSpPr>
                <a:spLocks/>
              </p:cNvSpPr>
              <p:nvPr/>
            </p:nvSpPr>
            <p:spPr bwMode="auto">
              <a:xfrm>
                <a:off x="1648" y="1406"/>
                <a:ext cx="2" cy="2"/>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0"/>
                      <a:pt x="0" y="0"/>
                    </a:cubicBezTo>
                    <a:cubicBezTo>
                      <a:pt x="0" y="0"/>
                      <a:pt x="1" y="0"/>
                      <a:pt x="1" y="1"/>
                    </a:cubicBezTo>
                    <a:cubicBezTo>
                      <a:pt x="1" y="1"/>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52" name="Freeform 322"/>
              <p:cNvSpPr>
                <a:spLocks/>
              </p:cNvSpPr>
              <p:nvPr/>
            </p:nvSpPr>
            <p:spPr bwMode="auto">
              <a:xfrm>
                <a:off x="1648" y="1406"/>
                <a:ext cx="2" cy="2"/>
              </a:xfrm>
              <a:custGeom>
                <a:avLst/>
                <a:gdLst>
                  <a:gd name="T0" fmla="*/ 0 w 1"/>
                  <a:gd name="T1" fmla="*/ 1 h 1"/>
                  <a:gd name="T2" fmla="*/ 0 w 1"/>
                  <a:gd name="T3" fmla="*/ 1 h 1"/>
                  <a:gd name="T4" fmla="*/ 0 w 1"/>
                  <a:gd name="T5" fmla="*/ 1 h 1"/>
                  <a:gd name="T6" fmla="*/ 0 w 1"/>
                  <a:gd name="T7" fmla="*/ 1 h 1"/>
                  <a:gd name="T8" fmla="*/ 0 w 1"/>
                  <a:gd name="T9" fmla="*/ 0 h 1"/>
                  <a:gd name="T10" fmla="*/ 0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0 h 1"/>
                  <a:gd name="T30" fmla="*/ 0 w 1"/>
                  <a:gd name="T31" fmla="*/ 0 h 1"/>
                  <a:gd name="T32" fmla="*/ 0 w 1"/>
                  <a:gd name="T33" fmla="*/ 0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53" name="Oval 323"/>
              <p:cNvSpPr>
                <a:spLocks noChangeArrowheads="1"/>
              </p:cNvSpPr>
              <p:nvPr/>
            </p:nvSpPr>
            <p:spPr bwMode="auto">
              <a:xfrm>
                <a:off x="1650" y="1406"/>
                <a:ext cx="3" cy="1"/>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54" name="Freeform 324"/>
              <p:cNvSpPr>
                <a:spLocks/>
              </p:cNvSpPr>
              <p:nvPr/>
            </p:nvSpPr>
            <p:spPr bwMode="auto">
              <a:xfrm>
                <a:off x="1650" y="1406"/>
                <a:ext cx="3" cy="0"/>
              </a:xfrm>
              <a:custGeom>
                <a:avLst/>
                <a:gdLst>
                  <a:gd name="T0" fmla="*/ 0 w 1"/>
                  <a:gd name="T1" fmla="*/ 0 w 1"/>
                  <a:gd name="T2" fmla="*/ 0 w 1"/>
                  <a:gd name="T3" fmla="*/ 0 w 1"/>
                  <a:gd name="T4" fmla="*/ 0 w 1"/>
                  <a:gd name="T5" fmla="*/ 0 w 1"/>
                  <a:gd name="T6" fmla="*/ 1 w 1"/>
                  <a:gd name="T7" fmla="*/ 1 w 1"/>
                  <a:gd name="T8" fmla="*/ 1 w 1"/>
                  <a:gd name="T9" fmla="*/ 0 w 1"/>
                  <a:gd name="T10" fmla="*/ 0 w 1"/>
                  <a:gd name="T11" fmla="*/ 0 w 1"/>
                  <a:gd name="T12" fmla="*/ 1 w 1"/>
                  <a:gd name="T13" fmla="*/ 1 w 1"/>
                  <a:gd name="T14" fmla="*/ 1 w 1"/>
                  <a:gd name="T15" fmla="*/ 0 w 1"/>
                  <a:gd name="T16" fmla="*/ 0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55" name="Freeform 325"/>
              <p:cNvSpPr>
                <a:spLocks/>
              </p:cNvSpPr>
              <p:nvPr/>
            </p:nvSpPr>
            <p:spPr bwMode="auto">
              <a:xfrm>
                <a:off x="1617" y="1394"/>
                <a:ext cx="5" cy="7"/>
              </a:xfrm>
              <a:custGeom>
                <a:avLst/>
                <a:gdLst>
                  <a:gd name="T0" fmla="*/ 1 w 2"/>
                  <a:gd name="T1" fmla="*/ 3 h 3"/>
                  <a:gd name="T2" fmla="*/ 0 w 2"/>
                  <a:gd name="T3" fmla="*/ 1 h 3"/>
                  <a:gd name="T4" fmla="*/ 1 w 2"/>
                  <a:gd name="T5" fmla="*/ 0 h 3"/>
                  <a:gd name="T6" fmla="*/ 2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1"/>
                    </a:cubicBezTo>
                    <a:cubicBezTo>
                      <a:pt x="0" y="1"/>
                      <a:pt x="1" y="0"/>
                      <a:pt x="1" y="0"/>
                    </a:cubicBezTo>
                    <a:cubicBezTo>
                      <a:pt x="2" y="1"/>
                      <a:pt x="2" y="1"/>
                      <a:pt x="2" y="2"/>
                    </a:cubicBezTo>
                    <a:cubicBezTo>
                      <a:pt x="2" y="2"/>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56" name="Freeform 326"/>
              <p:cNvSpPr>
                <a:spLocks/>
              </p:cNvSpPr>
              <p:nvPr/>
            </p:nvSpPr>
            <p:spPr bwMode="auto">
              <a:xfrm>
                <a:off x="1617" y="1394"/>
                <a:ext cx="5" cy="7"/>
              </a:xfrm>
              <a:custGeom>
                <a:avLst/>
                <a:gdLst>
                  <a:gd name="T0" fmla="*/ 1 w 2"/>
                  <a:gd name="T1" fmla="*/ 3 h 3"/>
                  <a:gd name="T2" fmla="*/ 1 w 2"/>
                  <a:gd name="T3" fmla="*/ 3 h 3"/>
                  <a:gd name="T4" fmla="*/ 0 w 2"/>
                  <a:gd name="T5" fmla="*/ 2 h 3"/>
                  <a:gd name="T6" fmla="*/ 0 w 2"/>
                  <a:gd name="T7" fmla="*/ 1 h 3"/>
                  <a:gd name="T8" fmla="*/ 1 w 2"/>
                  <a:gd name="T9" fmla="*/ 1 h 3"/>
                  <a:gd name="T10" fmla="*/ 1 w 2"/>
                  <a:gd name="T11" fmla="*/ 1 h 3"/>
                  <a:gd name="T12" fmla="*/ 2 w 2"/>
                  <a:gd name="T13" fmla="*/ 1 h 3"/>
                  <a:gd name="T14" fmla="*/ 2 w 2"/>
                  <a:gd name="T15" fmla="*/ 2 h 3"/>
                  <a:gd name="T16" fmla="*/ 2 w 2"/>
                  <a:gd name="T17" fmla="*/ 2 h 3"/>
                  <a:gd name="T18" fmla="*/ 1 w 2"/>
                  <a:gd name="T19" fmla="*/ 3 h 3"/>
                  <a:gd name="T20" fmla="*/ 1 w 2"/>
                  <a:gd name="T21" fmla="*/ 3 h 3"/>
                  <a:gd name="T22" fmla="*/ 1 w 2"/>
                  <a:gd name="T23" fmla="*/ 3 h 3"/>
                  <a:gd name="T24" fmla="*/ 2 w 2"/>
                  <a:gd name="T25" fmla="*/ 2 h 3"/>
                  <a:gd name="T26" fmla="*/ 2 w 2"/>
                  <a:gd name="T27" fmla="*/ 2 h 3"/>
                  <a:gd name="T28" fmla="*/ 2 w 2"/>
                  <a:gd name="T29" fmla="*/ 1 h 3"/>
                  <a:gd name="T30" fmla="*/ 1 w 2"/>
                  <a:gd name="T31" fmla="*/ 0 h 3"/>
                  <a:gd name="T32" fmla="*/ 0 w 2"/>
                  <a:gd name="T33" fmla="*/ 1 h 3"/>
                  <a:gd name="T34" fmla="*/ 0 w 2"/>
                  <a:gd name="T35" fmla="*/ 1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2"/>
                      <a:pt x="0" y="2"/>
                    </a:cubicBezTo>
                    <a:cubicBezTo>
                      <a:pt x="0" y="2"/>
                      <a:pt x="0" y="2"/>
                      <a:pt x="0" y="1"/>
                    </a:cubicBezTo>
                    <a:cubicBezTo>
                      <a:pt x="0" y="1"/>
                      <a:pt x="0" y="1"/>
                      <a:pt x="1" y="1"/>
                    </a:cubicBezTo>
                    <a:cubicBezTo>
                      <a:pt x="1" y="1"/>
                      <a:pt x="1" y="0"/>
                      <a:pt x="1" y="1"/>
                    </a:cubicBezTo>
                    <a:cubicBezTo>
                      <a:pt x="1" y="1"/>
                      <a:pt x="2" y="1"/>
                      <a:pt x="2" y="1"/>
                    </a:cubicBezTo>
                    <a:cubicBezTo>
                      <a:pt x="2" y="1"/>
                      <a:pt x="2" y="1"/>
                      <a:pt x="2" y="2"/>
                    </a:cubicBezTo>
                    <a:cubicBezTo>
                      <a:pt x="2" y="2"/>
                      <a:pt x="2" y="2"/>
                      <a:pt x="2" y="2"/>
                    </a:cubicBezTo>
                    <a:cubicBezTo>
                      <a:pt x="1" y="3"/>
                      <a:pt x="1" y="3"/>
                      <a:pt x="1" y="3"/>
                    </a:cubicBezTo>
                    <a:cubicBezTo>
                      <a:pt x="1" y="3"/>
                      <a:pt x="1" y="3"/>
                      <a:pt x="1" y="3"/>
                    </a:cubicBezTo>
                    <a:cubicBezTo>
                      <a:pt x="1" y="3"/>
                      <a:pt x="1" y="3"/>
                      <a:pt x="1" y="3"/>
                    </a:cubicBezTo>
                    <a:cubicBezTo>
                      <a:pt x="1" y="3"/>
                      <a:pt x="1" y="3"/>
                      <a:pt x="2" y="2"/>
                    </a:cubicBezTo>
                    <a:cubicBezTo>
                      <a:pt x="2" y="2"/>
                      <a:pt x="2" y="2"/>
                      <a:pt x="2" y="2"/>
                    </a:cubicBezTo>
                    <a:cubicBezTo>
                      <a:pt x="2" y="1"/>
                      <a:pt x="2" y="1"/>
                      <a:pt x="2" y="1"/>
                    </a:cubicBezTo>
                    <a:cubicBezTo>
                      <a:pt x="2" y="1"/>
                      <a:pt x="1" y="1"/>
                      <a:pt x="1" y="0"/>
                    </a:cubicBezTo>
                    <a:cubicBezTo>
                      <a:pt x="1" y="0"/>
                      <a:pt x="1" y="1"/>
                      <a:pt x="0" y="1"/>
                    </a:cubicBezTo>
                    <a:cubicBezTo>
                      <a:pt x="0" y="1"/>
                      <a:pt x="0" y="1"/>
                      <a:pt x="0" y="1"/>
                    </a:cubicBezTo>
                    <a:cubicBezTo>
                      <a:pt x="0" y="2"/>
                      <a:pt x="0" y="2"/>
                      <a:pt x="0" y="2"/>
                    </a:cubicBezTo>
                    <a:cubicBezTo>
                      <a:pt x="1" y="2"/>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57" name="Freeform 327"/>
              <p:cNvSpPr>
                <a:spLocks/>
              </p:cNvSpPr>
              <p:nvPr/>
            </p:nvSpPr>
            <p:spPr bwMode="auto">
              <a:xfrm>
                <a:off x="1653" y="1403"/>
                <a:ext cx="2" cy="3"/>
              </a:xfrm>
              <a:custGeom>
                <a:avLst/>
                <a:gdLst>
                  <a:gd name="T0" fmla="*/ 0 w 1"/>
                  <a:gd name="T1" fmla="*/ 1 h 1"/>
                  <a:gd name="T2" fmla="*/ 0 w 1"/>
                  <a:gd name="T3" fmla="*/ 0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0" y="0"/>
                      <a:pt x="0" y="0"/>
                      <a:pt x="0" y="0"/>
                    </a:cubicBezTo>
                    <a:cubicBezTo>
                      <a:pt x="1" y="0"/>
                      <a:pt x="1" y="0"/>
                      <a:pt x="1" y="0"/>
                    </a:cubicBezTo>
                    <a:cubicBezTo>
                      <a:pt x="1" y="0"/>
                      <a:pt x="1"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58" name="Freeform 328"/>
              <p:cNvSpPr>
                <a:spLocks/>
              </p:cNvSpPr>
              <p:nvPr/>
            </p:nvSpPr>
            <p:spPr bwMode="auto">
              <a:xfrm>
                <a:off x="1653" y="1403"/>
                <a:ext cx="2" cy="3"/>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0 h 1"/>
                  <a:gd name="T12" fmla="*/ 1 w 1"/>
                  <a:gd name="T13" fmla="*/ 0 h 1"/>
                  <a:gd name="T14" fmla="*/ 1 w 1"/>
                  <a:gd name="T15" fmla="*/ 0 h 1"/>
                  <a:gd name="T16" fmla="*/ 1 w 1"/>
                  <a:gd name="T17" fmla="*/ 1 h 1"/>
                  <a:gd name="T18" fmla="*/ 0 w 1"/>
                  <a:gd name="T19" fmla="*/ 1 h 1"/>
                  <a:gd name="T20" fmla="*/ 0 w 1"/>
                  <a:gd name="T21" fmla="*/ 1 h 1"/>
                  <a:gd name="T22" fmla="*/ 0 w 1"/>
                  <a:gd name="T23" fmla="*/ 1 h 1"/>
                  <a:gd name="T24" fmla="*/ 1 w 1"/>
                  <a:gd name="T25" fmla="*/ 1 h 1"/>
                  <a:gd name="T26" fmla="*/ 1 w 1"/>
                  <a:gd name="T27" fmla="*/ 0 h 1"/>
                  <a:gd name="T28" fmla="*/ 1 w 1"/>
                  <a:gd name="T29" fmla="*/ 0 h 1"/>
                  <a:gd name="T30" fmla="*/ 0 w 1"/>
                  <a:gd name="T31" fmla="*/ 0 h 1"/>
                  <a:gd name="T32" fmla="*/ 0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1"/>
                    </a:cubicBezTo>
                    <a:cubicBezTo>
                      <a:pt x="1" y="1"/>
                      <a:pt x="1" y="1"/>
                      <a:pt x="0" y="1"/>
                    </a:cubicBezTo>
                    <a:cubicBezTo>
                      <a:pt x="0" y="1"/>
                      <a:pt x="0" y="1"/>
                      <a:pt x="0" y="1"/>
                    </a:cubicBezTo>
                    <a:cubicBezTo>
                      <a:pt x="0" y="1"/>
                      <a:pt x="0" y="1"/>
                      <a:pt x="0" y="1"/>
                    </a:cubicBezTo>
                    <a:cubicBezTo>
                      <a:pt x="1" y="1"/>
                      <a:pt x="1" y="1"/>
                      <a:pt x="1" y="1"/>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59" name="Freeform 329"/>
              <p:cNvSpPr>
                <a:spLocks/>
              </p:cNvSpPr>
              <p:nvPr/>
            </p:nvSpPr>
            <p:spPr bwMode="auto">
              <a:xfrm>
                <a:off x="1610" y="1385"/>
                <a:ext cx="3" cy="7"/>
              </a:xfrm>
              <a:custGeom>
                <a:avLst/>
                <a:gdLst>
                  <a:gd name="T0" fmla="*/ 1 w 1"/>
                  <a:gd name="T1" fmla="*/ 1 h 3"/>
                  <a:gd name="T2" fmla="*/ 1 w 1"/>
                  <a:gd name="T3" fmla="*/ 2 h 3"/>
                  <a:gd name="T4" fmla="*/ 0 w 1"/>
                  <a:gd name="T5" fmla="*/ 3 h 3"/>
                  <a:gd name="T6" fmla="*/ 0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1" y="1"/>
                      <a:pt x="1" y="1"/>
                      <a:pt x="1" y="2"/>
                    </a:cubicBezTo>
                    <a:cubicBezTo>
                      <a:pt x="1" y="2"/>
                      <a:pt x="1" y="3"/>
                      <a:pt x="0" y="3"/>
                    </a:cubicBezTo>
                    <a:cubicBezTo>
                      <a:pt x="0" y="3"/>
                      <a:pt x="0" y="2"/>
                      <a:pt x="0" y="1"/>
                    </a:cubicBezTo>
                    <a:cubicBezTo>
                      <a:pt x="0" y="1"/>
                      <a:pt x="0"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60" name="Freeform 330"/>
              <p:cNvSpPr>
                <a:spLocks/>
              </p:cNvSpPr>
              <p:nvPr/>
            </p:nvSpPr>
            <p:spPr bwMode="auto">
              <a:xfrm>
                <a:off x="1610" y="1385"/>
                <a:ext cx="3" cy="7"/>
              </a:xfrm>
              <a:custGeom>
                <a:avLst/>
                <a:gdLst>
                  <a:gd name="T0" fmla="*/ 1 w 1"/>
                  <a:gd name="T1" fmla="*/ 1 h 3"/>
                  <a:gd name="T2" fmla="*/ 1 w 1"/>
                  <a:gd name="T3" fmla="*/ 1 h 3"/>
                  <a:gd name="T4" fmla="*/ 1 w 1"/>
                  <a:gd name="T5" fmla="*/ 1 h 3"/>
                  <a:gd name="T6" fmla="*/ 1 w 1"/>
                  <a:gd name="T7" fmla="*/ 2 h 3"/>
                  <a:gd name="T8" fmla="*/ 1 w 1"/>
                  <a:gd name="T9" fmla="*/ 2 h 3"/>
                  <a:gd name="T10" fmla="*/ 0 w 1"/>
                  <a:gd name="T11" fmla="*/ 3 h 3"/>
                  <a:gd name="T12" fmla="*/ 0 w 1"/>
                  <a:gd name="T13" fmla="*/ 2 h 3"/>
                  <a:gd name="T14" fmla="*/ 0 w 1"/>
                  <a:gd name="T15" fmla="*/ 1 h 3"/>
                  <a:gd name="T16" fmla="*/ 0 w 1"/>
                  <a:gd name="T17" fmla="*/ 1 h 3"/>
                  <a:gd name="T18" fmla="*/ 1 w 1"/>
                  <a:gd name="T19" fmla="*/ 1 h 3"/>
                  <a:gd name="T20" fmla="*/ 1 w 1"/>
                  <a:gd name="T21" fmla="*/ 1 h 3"/>
                  <a:gd name="T22" fmla="*/ 1 w 1"/>
                  <a:gd name="T23" fmla="*/ 1 h 3"/>
                  <a:gd name="T24" fmla="*/ 0 w 1"/>
                  <a:gd name="T25" fmla="*/ 1 h 3"/>
                  <a:gd name="T26" fmla="*/ 0 w 1"/>
                  <a:gd name="T27" fmla="*/ 1 h 3"/>
                  <a:gd name="T28" fmla="*/ 0 w 1"/>
                  <a:gd name="T29" fmla="*/ 2 h 3"/>
                  <a:gd name="T30" fmla="*/ 0 w 1"/>
                  <a:gd name="T31" fmla="*/ 3 h 3"/>
                  <a:gd name="T32" fmla="*/ 1 w 1"/>
                  <a:gd name="T33" fmla="*/ 2 h 3"/>
                  <a:gd name="T34" fmla="*/ 1 w 1"/>
                  <a:gd name="T35" fmla="*/ 2 h 3"/>
                  <a:gd name="T36" fmla="*/ 1 w 1"/>
                  <a:gd name="T37" fmla="*/ 1 h 3"/>
                  <a:gd name="T38" fmla="*/ 1 w 1"/>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3">
                    <a:moveTo>
                      <a:pt x="1" y="1"/>
                    </a:moveTo>
                    <a:cubicBezTo>
                      <a:pt x="1" y="1"/>
                      <a:pt x="1" y="1"/>
                      <a:pt x="1" y="1"/>
                    </a:cubicBezTo>
                    <a:cubicBezTo>
                      <a:pt x="1" y="1"/>
                      <a:pt x="1" y="1"/>
                      <a:pt x="1" y="1"/>
                    </a:cubicBezTo>
                    <a:cubicBezTo>
                      <a:pt x="1" y="1"/>
                      <a:pt x="1" y="1"/>
                      <a:pt x="1" y="2"/>
                    </a:cubicBezTo>
                    <a:cubicBezTo>
                      <a:pt x="1" y="2"/>
                      <a:pt x="1" y="2"/>
                      <a:pt x="1" y="2"/>
                    </a:cubicBezTo>
                    <a:cubicBezTo>
                      <a:pt x="1" y="2"/>
                      <a:pt x="1" y="3"/>
                      <a:pt x="0" y="3"/>
                    </a:cubicBezTo>
                    <a:cubicBezTo>
                      <a:pt x="0" y="3"/>
                      <a:pt x="0" y="2"/>
                      <a:pt x="0" y="2"/>
                    </a:cubicBezTo>
                    <a:cubicBezTo>
                      <a:pt x="0" y="2"/>
                      <a:pt x="0" y="2"/>
                      <a:pt x="0" y="1"/>
                    </a:cubicBezTo>
                    <a:cubicBezTo>
                      <a:pt x="0" y="1"/>
                      <a:pt x="0" y="1"/>
                      <a:pt x="0" y="1"/>
                    </a:cubicBezTo>
                    <a:cubicBezTo>
                      <a:pt x="0" y="1"/>
                      <a:pt x="0" y="1"/>
                      <a:pt x="1" y="1"/>
                    </a:cubicBezTo>
                    <a:cubicBezTo>
                      <a:pt x="1" y="1"/>
                      <a:pt x="1" y="1"/>
                      <a:pt x="1" y="1"/>
                    </a:cubicBezTo>
                    <a:cubicBezTo>
                      <a:pt x="1" y="1"/>
                      <a:pt x="1" y="1"/>
                      <a:pt x="1" y="1"/>
                    </a:cubicBezTo>
                    <a:cubicBezTo>
                      <a:pt x="0" y="0"/>
                      <a:pt x="0" y="1"/>
                      <a:pt x="0" y="1"/>
                    </a:cubicBezTo>
                    <a:cubicBezTo>
                      <a:pt x="0" y="1"/>
                      <a:pt x="0" y="1"/>
                      <a:pt x="0" y="1"/>
                    </a:cubicBezTo>
                    <a:cubicBezTo>
                      <a:pt x="0" y="2"/>
                      <a:pt x="0" y="2"/>
                      <a:pt x="0" y="2"/>
                    </a:cubicBezTo>
                    <a:cubicBezTo>
                      <a:pt x="0" y="2"/>
                      <a:pt x="0" y="3"/>
                      <a:pt x="0" y="3"/>
                    </a:cubicBezTo>
                    <a:cubicBezTo>
                      <a:pt x="1" y="3"/>
                      <a:pt x="1" y="2"/>
                      <a:pt x="1" y="2"/>
                    </a:cubicBezTo>
                    <a:cubicBezTo>
                      <a:pt x="1" y="2"/>
                      <a:pt x="1" y="2"/>
                      <a:pt x="1" y="2"/>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61" name="Freeform 331"/>
              <p:cNvSpPr>
                <a:spLocks/>
              </p:cNvSpPr>
              <p:nvPr/>
            </p:nvSpPr>
            <p:spPr bwMode="auto">
              <a:xfrm>
                <a:off x="1606" y="1382"/>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2"/>
                      <a:pt x="0" y="2"/>
                    </a:cubicBezTo>
                    <a:cubicBezTo>
                      <a:pt x="0" y="2"/>
                      <a:pt x="0" y="1"/>
                      <a:pt x="0" y="1"/>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62" name="Freeform 332"/>
              <p:cNvSpPr>
                <a:spLocks/>
              </p:cNvSpPr>
              <p:nvPr/>
            </p:nvSpPr>
            <p:spPr bwMode="auto">
              <a:xfrm>
                <a:off x="1606" y="1382"/>
                <a:ext cx="2" cy="5"/>
              </a:xfrm>
              <a:custGeom>
                <a:avLst/>
                <a:gdLst>
                  <a:gd name="T0" fmla="*/ 1 w 1"/>
                  <a:gd name="T1" fmla="*/ 0 h 2"/>
                  <a:gd name="T2" fmla="*/ 1 w 1"/>
                  <a:gd name="T3" fmla="*/ 0 h 2"/>
                  <a:gd name="T4" fmla="*/ 1 w 1"/>
                  <a:gd name="T5" fmla="*/ 0 h 2"/>
                  <a:gd name="T6" fmla="*/ 1 w 1"/>
                  <a:gd name="T7" fmla="*/ 1 h 2"/>
                  <a:gd name="T8" fmla="*/ 1 w 1"/>
                  <a:gd name="T9" fmla="*/ 1 h 2"/>
                  <a:gd name="T10" fmla="*/ 0 w 1"/>
                  <a:gd name="T11" fmla="*/ 2 h 2"/>
                  <a:gd name="T12" fmla="*/ 0 w 1"/>
                  <a:gd name="T13" fmla="*/ 1 h 2"/>
                  <a:gd name="T14" fmla="*/ 0 w 1"/>
                  <a:gd name="T15" fmla="*/ 1 h 2"/>
                  <a:gd name="T16" fmla="*/ 0 w 1"/>
                  <a:gd name="T17" fmla="*/ 0 h 2"/>
                  <a:gd name="T18" fmla="*/ 1 w 1"/>
                  <a:gd name="T19" fmla="*/ 0 h 2"/>
                  <a:gd name="T20" fmla="*/ 1 w 1"/>
                  <a:gd name="T21" fmla="*/ 0 h 2"/>
                  <a:gd name="T22" fmla="*/ 1 w 1"/>
                  <a:gd name="T23" fmla="*/ 0 h 2"/>
                  <a:gd name="T24" fmla="*/ 0 w 1"/>
                  <a:gd name="T25" fmla="*/ 0 h 2"/>
                  <a:gd name="T26" fmla="*/ 0 w 1"/>
                  <a:gd name="T27" fmla="*/ 1 h 2"/>
                  <a:gd name="T28" fmla="*/ 0 w 1"/>
                  <a:gd name="T29" fmla="*/ 1 h 2"/>
                  <a:gd name="T30" fmla="*/ 0 w 1"/>
                  <a:gd name="T31" fmla="*/ 2 h 2"/>
                  <a:gd name="T32" fmla="*/ 1 w 1"/>
                  <a:gd name="T33" fmla="*/ 1 h 2"/>
                  <a:gd name="T34" fmla="*/ 1 w 1"/>
                  <a:gd name="T35" fmla="*/ 1 h 2"/>
                  <a:gd name="T36" fmla="*/ 1 w 1"/>
                  <a:gd name="T37" fmla="*/ 0 h 2"/>
                  <a:gd name="T38" fmla="*/ 1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0"/>
                    </a:moveTo>
                    <a:cubicBezTo>
                      <a:pt x="1" y="0"/>
                      <a:pt x="1" y="0"/>
                      <a:pt x="1" y="0"/>
                    </a:cubicBezTo>
                    <a:cubicBezTo>
                      <a:pt x="1" y="0"/>
                      <a:pt x="1" y="0"/>
                      <a:pt x="1" y="0"/>
                    </a:cubicBezTo>
                    <a:cubicBezTo>
                      <a:pt x="1" y="0"/>
                      <a:pt x="1" y="1"/>
                      <a:pt x="1" y="1"/>
                    </a:cubicBezTo>
                    <a:cubicBezTo>
                      <a:pt x="1" y="1"/>
                      <a:pt x="1" y="1"/>
                      <a:pt x="1" y="1"/>
                    </a:cubicBezTo>
                    <a:cubicBezTo>
                      <a:pt x="1" y="2"/>
                      <a:pt x="1" y="2"/>
                      <a:pt x="0" y="2"/>
                    </a:cubicBezTo>
                    <a:cubicBezTo>
                      <a:pt x="0" y="2"/>
                      <a:pt x="0" y="2"/>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0" y="2"/>
                      <a:pt x="0" y="2"/>
                      <a:pt x="0" y="2"/>
                    </a:cubicBezTo>
                    <a:cubicBezTo>
                      <a:pt x="1" y="2"/>
                      <a:pt x="1" y="2"/>
                      <a:pt x="1"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63" name="Freeform 333"/>
              <p:cNvSpPr>
                <a:spLocks/>
              </p:cNvSpPr>
              <p:nvPr/>
            </p:nvSpPr>
            <p:spPr bwMode="auto">
              <a:xfrm>
                <a:off x="1596" y="1377"/>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2"/>
                      <a:pt x="0" y="2"/>
                    </a:cubicBezTo>
                    <a:cubicBezTo>
                      <a:pt x="0" y="2"/>
                      <a:pt x="0" y="1"/>
                      <a:pt x="0" y="1"/>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64" name="Freeform 334"/>
              <p:cNvSpPr>
                <a:spLocks/>
              </p:cNvSpPr>
              <p:nvPr/>
            </p:nvSpPr>
            <p:spPr bwMode="auto">
              <a:xfrm>
                <a:off x="1596" y="1377"/>
                <a:ext cx="2" cy="5"/>
              </a:xfrm>
              <a:custGeom>
                <a:avLst/>
                <a:gdLst>
                  <a:gd name="T0" fmla="*/ 1 w 1"/>
                  <a:gd name="T1" fmla="*/ 0 h 2"/>
                  <a:gd name="T2" fmla="*/ 1 w 1"/>
                  <a:gd name="T3" fmla="*/ 0 h 2"/>
                  <a:gd name="T4" fmla="*/ 1 w 1"/>
                  <a:gd name="T5" fmla="*/ 0 h 2"/>
                  <a:gd name="T6" fmla="*/ 1 w 1"/>
                  <a:gd name="T7" fmla="*/ 1 h 2"/>
                  <a:gd name="T8" fmla="*/ 1 w 1"/>
                  <a:gd name="T9" fmla="*/ 1 h 2"/>
                  <a:gd name="T10" fmla="*/ 0 w 1"/>
                  <a:gd name="T11" fmla="*/ 2 h 2"/>
                  <a:gd name="T12" fmla="*/ 0 w 1"/>
                  <a:gd name="T13" fmla="*/ 1 h 2"/>
                  <a:gd name="T14" fmla="*/ 0 w 1"/>
                  <a:gd name="T15" fmla="*/ 1 h 2"/>
                  <a:gd name="T16" fmla="*/ 0 w 1"/>
                  <a:gd name="T17" fmla="*/ 0 h 2"/>
                  <a:gd name="T18" fmla="*/ 1 w 1"/>
                  <a:gd name="T19" fmla="*/ 0 h 2"/>
                  <a:gd name="T20" fmla="*/ 1 w 1"/>
                  <a:gd name="T21" fmla="*/ 0 h 2"/>
                  <a:gd name="T22" fmla="*/ 1 w 1"/>
                  <a:gd name="T23" fmla="*/ 0 h 2"/>
                  <a:gd name="T24" fmla="*/ 0 w 1"/>
                  <a:gd name="T25" fmla="*/ 0 h 2"/>
                  <a:gd name="T26" fmla="*/ 0 w 1"/>
                  <a:gd name="T27" fmla="*/ 1 h 2"/>
                  <a:gd name="T28" fmla="*/ 0 w 1"/>
                  <a:gd name="T29" fmla="*/ 1 h 2"/>
                  <a:gd name="T30" fmla="*/ 0 w 1"/>
                  <a:gd name="T31" fmla="*/ 2 h 2"/>
                  <a:gd name="T32" fmla="*/ 1 w 1"/>
                  <a:gd name="T33" fmla="*/ 1 h 2"/>
                  <a:gd name="T34" fmla="*/ 1 w 1"/>
                  <a:gd name="T35" fmla="*/ 1 h 2"/>
                  <a:gd name="T36" fmla="*/ 1 w 1"/>
                  <a:gd name="T37" fmla="*/ 0 h 2"/>
                  <a:gd name="T38" fmla="*/ 1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0"/>
                    </a:moveTo>
                    <a:cubicBezTo>
                      <a:pt x="1" y="0"/>
                      <a:pt x="1" y="0"/>
                      <a:pt x="1" y="0"/>
                    </a:cubicBezTo>
                    <a:cubicBezTo>
                      <a:pt x="1" y="0"/>
                      <a:pt x="1" y="0"/>
                      <a:pt x="1" y="0"/>
                    </a:cubicBezTo>
                    <a:cubicBezTo>
                      <a:pt x="1" y="0"/>
                      <a:pt x="1" y="1"/>
                      <a:pt x="1" y="1"/>
                    </a:cubicBezTo>
                    <a:cubicBezTo>
                      <a:pt x="1" y="1"/>
                      <a:pt x="1" y="1"/>
                      <a:pt x="1" y="1"/>
                    </a:cubicBezTo>
                    <a:cubicBezTo>
                      <a:pt x="1" y="2"/>
                      <a:pt x="1" y="2"/>
                      <a:pt x="0" y="2"/>
                    </a:cubicBezTo>
                    <a:cubicBezTo>
                      <a:pt x="0" y="2"/>
                      <a:pt x="0" y="2"/>
                      <a:pt x="0" y="1"/>
                    </a:cubicBezTo>
                    <a:cubicBezTo>
                      <a:pt x="0" y="1"/>
                      <a:pt x="0" y="1"/>
                      <a:pt x="0" y="1"/>
                    </a:cubicBezTo>
                    <a:cubicBezTo>
                      <a:pt x="0" y="1"/>
                      <a:pt x="0" y="0"/>
                      <a:pt x="0" y="0"/>
                    </a:cubicBezTo>
                    <a:cubicBezTo>
                      <a:pt x="0" y="0"/>
                      <a:pt x="0" y="0"/>
                      <a:pt x="1" y="0"/>
                    </a:cubicBezTo>
                    <a:cubicBezTo>
                      <a:pt x="1" y="0"/>
                      <a:pt x="1" y="0"/>
                      <a:pt x="1" y="0"/>
                    </a:cubicBezTo>
                    <a:cubicBezTo>
                      <a:pt x="1" y="0"/>
                      <a:pt x="1" y="0"/>
                      <a:pt x="1" y="0"/>
                    </a:cubicBezTo>
                    <a:cubicBezTo>
                      <a:pt x="0" y="0"/>
                      <a:pt x="0" y="0"/>
                      <a:pt x="0" y="0"/>
                    </a:cubicBezTo>
                    <a:cubicBezTo>
                      <a:pt x="0" y="0"/>
                      <a:pt x="0" y="1"/>
                      <a:pt x="0" y="1"/>
                    </a:cubicBezTo>
                    <a:cubicBezTo>
                      <a:pt x="0" y="1"/>
                      <a:pt x="0" y="1"/>
                      <a:pt x="0" y="1"/>
                    </a:cubicBezTo>
                    <a:cubicBezTo>
                      <a:pt x="0" y="2"/>
                      <a:pt x="0" y="2"/>
                      <a:pt x="0" y="2"/>
                    </a:cubicBezTo>
                    <a:cubicBezTo>
                      <a:pt x="1" y="2"/>
                      <a:pt x="1" y="2"/>
                      <a:pt x="1"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65" name="Oval 335"/>
              <p:cNvSpPr>
                <a:spLocks noChangeArrowheads="1"/>
              </p:cNvSpPr>
              <p:nvPr/>
            </p:nvSpPr>
            <p:spPr bwMode="auto">
              <a:xfrm>
                <a:off x="1601" y="1380"/>
                <a:ext cx="2" cy="2"/>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66" name="Freeform 336"/>
              <p:cNvSpPr>
                <a:spLocks/>
              </p:cNvSpPr>
              <p:nvPr/>
            </p:nvSpPr>
            <p:spPr bwMode="auto">
              <a:xfrm>
                <a:off x="1601" y="1380"/>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1 h 1"/>
                  <a:gd name="T30" fmla="*/ 1 w 1"/>
                  <a:gd name="T31" fmla="*/ 1 h 1"/>
                  <a:gd name="T32" fmla="*/ 1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67" name="Freeform 337"/>
              <p:cNvSpPr>
                <a:spLocks/>
              </p:cNvSpPr>
              <p:nvPr/>
            </p:nvSpPr>
            <p:spPr bwMode="auto">
              <a:xfrm>
                <a:off x="1591" y="1377"/>
                <a:ext cx="3" cy="3"/>
              </a:xfrm>
              <a:custGeom>
                <a:avLst/>
                <a:gdLst>
                  <a:gd name="T0" fmla="*/ 1 w 1"/>
                  <a:gd name="T1" fmla="*/ 0 h 1"/>
                  <a:gd name="T2" fmla="*/ 1 w 1"/>
                  <a:gd name="T3" fmla="*/ 1 h 1"/>
                  <a:gd name="T4" fmla="*/ 1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1" y="1"/>
                      <a:pt x="1" y="1"/>
                    </a:cubicBezTo>
                    <a:cubicBezTo>
                      <a:pt x="0" y="1"/>
                      <a:pt x="0" y="1"/>
                      <a:pt x="0" y="1"/>
                    </a:cubicBezTo>
                    <a:cubicBezTo>
                      <a:pt x="0"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68" name="Freeform 338"/>
              <p:cNvSpPr>
                <a:spLocks/>
              </p:cNvSpPr>
              <p:nvPr/>
            </p:nvSpPr>
            <p:spPr bwMode="auto">
              <a:xfrm>
                <a:off x="1591" y="1377"/>
                <a:ext cx="3" cy="3"/>
              </a:xfrm>
              <a:custGeom>
                <a:avLst/>
                <a:gdLst>
                  <a:gd name="T0" fmla="*/ 1 w 1"/>
                  <a:gd name="T1" fmla="*/ 0 h 1"/>
                  <a:gd name="T2" fmla="*/ 1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1 h 1"/>
                  <a:gd name="T16" fmla="*/ 0 w 1"/>
                  <a:gd name="T17" fmla="*/ 0 h 1"/>
                  <a:gd name="T18" fmla="*/ 1 w 1"/>
                  <a:gd name="T19" fmla="*/ 0 h 1"/>
                  <a:gd name="T20" fmla="*/ 1 w 1"/>
                  <a:gd name="T21" fmla="*/ 0 h 1"/>
                  <a:gd name="T22" fmla="*/ 1 w 1"/>
                  <a:gd name="T23" fmla="*/ 0 h 1"/>
                  <a:gd name="T24" fmla="*/ 0 w 1"/>
                  <a:gd name="T25" fmla="*/ 0 h 1"/>
                  <a:gd name="T26" fmla="*/ 0 w 1"/>
                  <a:gd name="T27" fmla="*/ 1 h 1"/>
                  <a:gd name="T28" fmla="*/ 0 w 1"/>
                  <a:gd name="T29" fmla="*/ 1 h 1"/>
                  <a:gd name="T30" fmla="*/ 1 w 1"/>
                  <a:gd name="T31" fmla="*/ 1 h 1"/>
                  <a:gd name="T32" fmla="*/ 1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0" y="1"/>
                      <a:pt x="0" y="1"/>
                    </a:cubicBezTo>
                    <a:cubicBezTo>
                      <a:pt x="0" y="1"/>
                      <a:pt x="0" y="1"/>
                      <a:pt x="0" y="1"/>
                    </a:cubicBezTo>
                    <a:cubicBezTo>
                      <a:pt x="0" y="1"/>
                      <a:pt x="0" y="0"/>
                      <a:pt x="0" y="0"/>
                    </a:cubicBezTo>
                    <a:cubicBezTo>
                      <a:pt x="1" y="0"/>
                      <a:pt x="1" y="0"/>
                      <a:pt x="1" y="0"/>
                    </a:cubicBezTo>
                    <a:cubicBezTo>
                      <a:pt x="1" y="0"/>
                      <a:pt x="1" y="0"/>
                      <a:pt x="1" y="0"/>
                    </a:cubicBezTo>
                    <a:cubicBezTo>
                      <a:pt x="1" y="0"/>
                      <a:pt x="1" y="0"/>
                      <a:pt x="1" y="0"/>
                    </a:cubicBezTo>
                    <a:cubicBezTo>
                      <a:pt x="1" y="0"/>
                      <a:pt x="1" y="0"/>
                      <a:pt x="0" y="0"/>
                    </a:cubicBez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1"/>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69" name="Freeform 339"/>
              <p:cNvSpPr>
                <a:spLocks/>
              </p:cNvSpPr>
              <p:nvPr/>
            </p:nvSpPr>
            <p:spPr bwMode="auto">
              <a:xfrm>
                <a:off x="1589" y="1380"/>
                <a:ext cx="2" cy="2"/>
              </a:xfrm>
              <a:custGeom>
                <a:avLst/>
                <a:gdLst>
                  <a:gd name="T0" fmla="*/ 0 w 1"/>
                  <a:gd name="T1" fmla="*/ 0 h 1"/>
                  <a:gd name="T2" fmla="*/ 1 w 1"/>
                  <a:gd name="T3" fmla="*/ 0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0" y="1"/>
                      <a:pt x="0" y="1"/>
                    </a:cubicBezTo>
                    <a:cubicBezTo>
                      <a:pt x="0"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70" name="Freeform 340"/>
              <p:cNvSpPr>
                <a:spLocks/>
              </p:cNvSpPr>
              <p:nvPr/>
            </p:nvSpPr>
            <p:spPr bwMode="auto">
              <a:xfrm>
                <a:off x="1589" y="1380"/>
                <a:ext cx="2" cy="2"/>
              </a:xfrm>
              <a:custGeom>
                <a:avLst/>
                <a:gdLst>
                  <a:gd name="T0" fmla="*/ 0 w 1"/>
                  <a:gd name="T1" fmla="*/ 0 h 1"/>
                  <a:gd name="T2" fmla="*/ 0 w 1"/>
                  <a:gd name="T3" fmla="*/ 0 h 1"/>
                  <a:gd name="T4" fmla="*/ 1 w 1"/>
                  <a:gd name="T5" fmla="*/ 0 h 1"/>
                  <a:gd name="T6" fmla="*/ 1 w 1"/>
                  <a:gd name="T7" fmla="*/ 0 h 1"/>
                  <a:gd name="T8" fmla="*/ 0 w 1"/>
                  <a:gd name="T9" fmla="*/ 0 h 1"/>
                  <a:gd name="T10" fmla="*/ 0 w 1"/>
                  <a:gd name="T11" fmla="*/ 1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1" y="0"/>
                      <a:pt x="1" y="0"/>
                    </a:cubicBezTo>
                    <a:cubicBezTo>
                      <a:pt x="1" y="0"/>
                      <a:pt x="1" y="0"/>
                      <a:pt x="1" y="0"/>
                    </a:cubicBezTo>
                    <a:cubicBezTo>
                      <a:pt x="1" y="0"/>
                      <a:pt x="1"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1" y="0"/>
                      <a:pt x="1" y="0"/>
                      <a:pt x="1" y="0"/>
                    </a:cubicBezTo>
                    <a:cubicBezTo>
                      <a:pt x="1" y="0"/>
                      <a:pt x="1" y="0"/>
                      <a:pt x="1" y="0"/>
                    </a:cubicBezTo>
                    <a:cubicBezTo>
                      <a:pt x="1"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71" name="Oval 341"/>
              <p:cNvSpPr>
                <a:spLocks noChangeArrowheads="1"/>
              </p:cNvSpPr>
              <p:nvPr/>
            </p:nvSpPr>
            <p:spPr bwMode="auto">
              <a:xfrm>
                <a:off x="1587" y="1380"/>
                <a:ext cx="1" cy="2"/>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72" name="Freeform 342"/>
              <p:cNvSpPr>
                <a:spLocks/>
              </p:cNvSpPr>
              <p:nvPr/>
            </p:nvSpPr>
            <p:spPr bwMode="auto">
              <a:xfrm>
                <a:off x="1587" y="1380"/>
                <a:ext cx="0" cy="2"/>
              </a:xfrm>
              <a:custGeom>
                <a:avLst/>
                <a:gdLst>
                  <a:gd name="T0" fmla="*/ 0 h 1"/>
                  <a:gd name="T1" fmla="*/ 0 h 1"/>
                  <a:gd name="T2" fmla="*/ 0 h 1"/>
                  <a:gd name="T3" fmla="*/ 1 h 1"/>
                  <a:gd name="T4" fmla="*/ 1 h 1"/>
                  <a:gd name="T5" fmla="*/ 1 h 1"/>
                  <a:gd name="T6" fmla="*/ 1 h 1"/>
                  <a:gd name="T7" fmla="*/ 1 h 1"/>
                  <a:gd name="T8" fmla="*/ 0 h 1"/>
                  <a:gd name="T9" fmla="*/ 0 h 1"/>
                  <a:gd name="T10" fmla="*/ 0 h 1"/>
                  <a:gd name="T11" fmla="*/ 0 h 1"/>
                  <a:gd name="T12" fmla="*/ 0 h 1"/>
                  <a:gd name="T13" fmla="*/ 1 h 1"/>
                  <a:gd name="T14" fmla="*/ 1 h 1"/>
                  <a:gd name="T15" fmla="*/ 1 h 1"/>
                  <a:gd name="T16" fmla="*/ 1 h 1"/>
                  <a:gd name="T17" fmla="*/ 1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73" name="Freeform 343"/>
              <p:cNvSpPr>
                <a:spLocks/>
              </p:cNvSpPr>
              <p:nvPr/>
            </p:nvSpPr>
            <p:spPr bwMode="auto">
              <a:xfrm>
                <a:off x="1613" y="1392"/>
                <a:ext cx="4" cy="4"/>
              </a:xfrm>
              <a:custGeom>
                <a:avLst/>
                <a:gdLst>
                  <a:gd name="T0" fmla="*/ 1 w 2"/>
                  <a:gd name="T1" fmla="*/ 0 h 2"/>
                  <a:gd name="T2" fmla="*/ 2 w 2"/>
                  <a:gd name="T3" fmla="*/ 1 h 2"/>
                  <a:gd name="T4" fmla="*/ 1 w 2"/>
                  <a:gd name="T5" fmla="*/ 2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0"/>
                      <a:pt x="2" y="1"/>
                    </a:cubicBezTo>
                    <a:cubicBezTo>
                      <a:pt x="2" y="1"/>
                      <a:pt x="1" y="2"/>
                      <a:pt x="1" y="2"/>
                    </a:cubicBezTo>
                    <a:cubicBezTo>
                      <a:pt x="1" y="1"/>
                      <a:pt x="0" y="1"/>
                      <a:pt x="0"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74" name="Freeform 344"/>
              <p:cNvSpPr>
                <a:spLocks/>
              </p:cNvSpPr>
              <p:nvPr/>
            </p:nvSpPr>
            <p:spPr bwMode="auto">
              <a:xfrm>
                <a:off x="1613" y="1392"/>
                <a:ext cx="4" cy="4"/>
              </a:xfrm>
              <a:custGeom>
                <a:avLst/>
                <a:gdLst>
                  <a:gd name="T0" fmla="*/ 1 w 2"/>
                  <a:gd name="T1" fmla="*/ 0 h 2"/>
                  <a:gd name="T2" fmla="*/ 1 w 2"/>
                  <a:gd name="T3" fmla="*/ 0 h 2"/>
                  <a:gd name="T4" fmla="*/ 2 w 2"/>
                  <a:gd name="T5" fmla="*/ 0 h 2"/>
                  <a:gd name="T6" fmla="*/ 2 w 2"/>
                  <a:gd name="T7" fmla="*/ 1 h 2"/>
                  <a:gd name="T8" fmla="*/ 2 w 2"/>
                  <a:gd name="T9" fmla="*/ 1 h 2"/>
                  <a:gd name="T10" fmla="*/ 1 w 2"/>
                  <a:gd name="T11" fmla="*/ 2 h 2"/>
                  <a:gd name="T12" fmla="*/ 0 w 2"/>
                  <a:gd name="T13" fmla="*/ 1 h 2"/>
                  <a:gd name="T14" fmla="*/ 0 w 2"/>
                  <a:gd name="T15" fmla="*/ 0 h 2"/>
                  <a:gd name="T16" fmla="*/ 1 w 2"/>
                  <a:gd name="T17" fmla="*/ 0 h 2"/>
                  <a:gd name="T18" fmla="*/ 1 w 2"/>
                  <a:gd name="T19" fmla="*/ 0 h 2"/>
                  <a:gd name="T20" fmla="*/ 1 w 2"/>
                  <a:gd name="T21" fmla="*/ 0 h 2"/>
                  <a:gd name="T22" fmla="*/ 1 w 2"/>
                  <a:gd name="T23" fmla="*/ 0 h 2"/>
                  <a:gd name="T24" fmla="*/ 1 w 2"/>
                  <a:gd name="T25" fmla="*/ 0 h 2"/>
                  <a:gd name="T26" fmla="*/ 0 w 2"/>
                  <a:gd name="T27" fmla="*/ 0 h 2"/>
                  <a:gd name="T28" fmla="*/ 0 w 2"/>
                  <a:gd name="T29" fmla="*/ 1 h 2"/>
                  <a:gd name="T30" fmla="*/ 1 w 2"/>
                  <a:gd name="T31" fmla="*/ 2 h 2"/>
                  <a:gd name="T32" fmla="*/ 2 w 2"/>
                  <a:gd name="T33" fmla="*/ 1 h 2"/>
                  <a:gd name="T34" fmla="*/ 2 w 2"/>
                  <a:gd name="T35" fmla="*/ 1 h 2"/>
                  <a:gd name="T36" fmla="*/ 2 w 2"/>
                  <a:gd name="T37" fmla="*/ 0 h 2"/>
                  <a:gd name="T38" fmla="*/ 1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0"/>
                    </a:moveTo>
                    <a:cubicBezTo>
                      <a:pt x="1" y="0"/>
                      <a:pt x="1" y="0"/>
                      <a:pt x="1" y="0"/>
                    </a:cubicBezTo>
                    <a:cubicBezTo>
                      <a:pt x="2" y="0"/>
                      <a:pt x="2" y="0"/>
                      <a:pt x="2" y="0"/>
                    </a:cubicBezTo>
                    <a:cubicBezTo>
                      <a:pt x="2" y="0"/>
                      <a:pt x="2" y="1"/>
                      <a:pt x="2" y="1"/>
                    </a:cubicBezTo>
                    <a:cubicBezTo>
                      <a:pt x="2" y="1"/>
                      <a:pt x="2" y="1"/>
                      <a:pt x="2" y="1"/>
                    </a:cubicBezTo>
                    <a:cubicBezTo>
                      <a:pt x="1" y="2"/>
                      <a:pt x="1" y="2"/>
                      <a:pt x="1" y="2"/>
                    </a:cubicBezTo>
                    <a:cubicBezTo>
                      <a:pt x="1" y="2"/>
                      <a:pt x="1" y="1"/>
                      <a:pt x="0" y="1"/>
                    </a:cubicBezTo>
                    <a:cubicBezTo>
                      <a:pt x="0" y="1"/>
                      <a:pt x="0" y="1"/>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1"/>
                      <a:pt x="0" y="1"/>
                      <a:pt x="0" y="1"/>
                    </a:cubicBezTo>
                    <a:cubicBezTo>
                      <a:pt x="1" y="1"/>
                      <a:pt x="1" y="2"/>
                      <a:pt x="1" y="2"/>
                    </a:cubicBezTo>
                    <a:cubicBezTo>
                      <a:pt x="1" y="2"/>
                      <a:pt x="1" y="2"/>
                      <a:pt x="2" y="1"/>
                    </a:cubicBezTo>
                    <a:cubicBezTo>
                      <a:pt x="2" y="1"/>
                      <a:pt x="2" y="1"/>
                      <a:pt x="2" y="1"/>
                    </a:cubicBezTo>
                    <a:cubicBezTo>
                      <a:pt x="2" y="1"/>
                      <a:pt x="2" y="0"/>
                      <a:pt x="2" y="0"/>
                    </a:cubicBezTo>
                    <a:cubicBezTo>
                      <a:pt x="2" y="0"/>
                      <a:pt x="2"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75" name="Oval 345"/>
              <p:cNvSpPr>
                <a:spLocks noChangeArrowheads="1"/>
              </p:cNvSpPr>
              <p:nvPr/>
            </p:nvSpPr>
            <p:spPr bwMode="auto">
              <a:xfrm>
                <a:off x="1584" y="1382"/>
                <a:ext cx="1" cy="3"/>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76" name="Freeform 346"/>
              <p:cNvSpPr>
                <a:spLocks/>
              </p:cNvSpPr>
              <p:nvPr/>
            </p:nvSpPr>
            <p:spPr bwMode="auto">
              <a:xfrm>
                <a:off x="1584" y="1382"/>
                <a:ext cx="0" cy="3"/>
              </a:xfrm>
              <a:custGeom>
                <a:avLst/>
                <a:gdLst>
                  <a:gd name="T0" fmla="*/ 0 h 1"/>
                  <a:gd name="T1" fmla="*/ 0 h 1"/>
                  <a:gd name="T2" fmla="*/ 0 h 1"/>
                  <a:gd name="T3" fmla="*/ 0 h 1"/>
                  <a:gd name="T4" fmla="*/ 0 h 1"/>
                  <a:gd name="T5" fmla="*/ 1 h 1"/>
                  <a:gd name="T6" fmla="*/ 0 h 1"/>
                  <a:gd name="T7" fmla="*/ 0 h 1"/>
                  <a:gd name="T8" fmla="*/ 0 h 1"/>
                  <a:gd name="T9" fmla="*/ 0 h 1"/>
                  <a:gd name="T10" fmla="*/ 0 h 1"/>
                  <a:gd name="T11" fmla="*/ 0 h 1"/>
                  <a:gd name="T12" fmla="*/ 0 h 1"/>
                  <a:gd name="T13" fmla="*/ 0 h 1"/>
                  <a:gd name="T14" fmla="*/ 0 h 1"/>
                  <a:gd name="T15" fmla="*/ 1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77" name="Freeform 347"/>
              <p:cNvSpPr>
                <a:spLocks/>
              </p:cNvSpPr>
              <p:nvPr/>
            </p:nvSpPr>
            <p:spPr bwMode="auto">
              <a:xfrm>
                <a:off x="1452" y="1370"/>
                <a:ext cx="137" cy="64"/>
              </a:xfrm>
              <a:custGeom>
                <a:avLst/>
                <a:gdLst>
                  <a:gd name="T0" fmla="*/ 0 w 58"/>
                  <a:gd name="T1" fmla="*/ 2 h 27"/>
                  <a:gd name="T2" fmla="*/ 30 w 58"/>
                  <a:gd name="T3" fmla="*/ 12 h 27"/>
                  <a:gd name="T4" fmla="*/ 1 w 58"/>
                  <a:gd name="T5" fmla="*/ 0 h 27"/>
                  <a:gd name="T6" fmla="*/ 58 w 58"/>
                  <a:gd name="T7" fmla="*/ 5 h 27"/>
                  <a:gd name="T8" fmla="*/ 4 w 58"/>
                  <a:gd name="T9" fmla="*/ 7 h 27"/>
                  <a:gd name="T10" fmla="*/ 0 w 58"/>
                  <a:gd name="T11" fmla="*/ 2 h 27"/>
                </a:gdLst>
                <a:ahLst/>
                <a:cxnLst>
                  <a:cxn ang="0">
                    <a:pos x="T0" y="T1"/>
                  </a:cxn>
                  <a:cxn ang="0">
                    <a:pos x="T2" y="T3"/>
                  </a:cxn>
                  <a:cxn ang="0">
                    <a:pos x="T4" y="T5"/>
                  </a:cxn>
                  <a:cxn ang="0">
                    <a:pos x="T6" y="T7"/>
                  </a:cxn>
                  <a:cxn ang="0">
                    <a:pos x="T8" y="T9"/>
                  </a:cxn>
                  <a:cxn ang="0">
                    <a:pos x="T10" y="T11"/>
                  </a:cxn>
                </a:cxnLst>
                <a:rect l="0" t="0" r="r" b="b"/>
                <a:pathLst>
                  <a:path w="58" h="27">
                    <a:moveTo>
                      <a:pt x="0" y="2"/>
                    </a:moveTo>
                    <a:cubicBezTo>
                      <a:pt x="10" y="9"/>
                      <a:pt x="19" y="15"/>
                      <a:pt x="30" y="12"/>
                    </a:cubicBezTo>
                    <a:cubicBezTo>
                      <a:pt x="17" y="11"/>
                      <a:pt x="12" y="6"/>
                      <a:pt x="1" y="0"/>
                    </a:cubicBezTo>
                    <a:cubicBezTo>
                      <a:pt x="22" y="1"/>
                      <a:pt x="35" y="13"/>
                      <a:pt x="58" y="5"/>
                    </a:cubicBezTo>
                    <a:cubicBezTo>
                      <a:pt x="50" y="14"/>
                      <a:pt x="22" y="27"/>
                      <a:pt x="4" y="7"/>
                    </a:cubicBezTo>
                    <a:cubicBezTo>
                      <a:pt x="2" y="4"/>
                      <a:pt x="1"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78" name="Freeform 348"/>
              <p:cNvSpPr>
                <a:spLocks/>
              </p:cNvSpPr>
              <p:nvPr/>
            </p:nvSpPr>
            <p:spPr bwMode="auto">
              <a:xfrm>
                <a:off x="1452" y="1318"/>
                <a:ext cx="111" cy="57"/>
              </a:xfrm>
              <a:custGeom>
                <a:avLst/>
                <a:gdLst>
                  <a:gd name="T0" fmla="*/ 0 w 47"/>
                  <a:gd name="T1" fmla="*/ 21 h 24"/>
                  <a:gd name="T2" fmla="*/ 26 w 47"/>
                  <a:gd name="T3" fmla="*/ 15 h 24"/>
                  <a:gd name="T4" fmla="*/ 1 w 47"/>
                  <a:gd name="T5" fmla="*/ 22 h 24"/>
                  <a:gd name="T6" fmla="*/ 47 w 47"/>
                  <a:gd name="T7" fmla="*/ 24 h 24"/>
                  <a:gd name="T8" fmla="*/ 3 w 47"/>
                  <a:gd name="T9" fmla="*/ 15 h 24"/>
                  <a:gd name="T10" fmla="*/ 0 w 47"/>
                  <a:gd name="T11" fmla="*/ 21 h 24"/>
                </a:gdLst>
                <a:ahLst/>
                <a:cxnLst>
                  <a:cxn ang="0">
                    <a:pos x="T0" y="T1"/>
                  </a:cxn>
                  <a:cxn ang="0">
                    <a:pos x="T2" y="T3"/>
                  </a:cxn>
                  <a:cxn ang="0">
                    <a:pos x="T4" y="T5"/>
                  </a:cxn>
                  <a:cxn ang="0">
                    <a:pos x="T6" y="T7"/>
                  </a:cxn>
                  <a:cxn ang="0">
                    <a:pos x="T8" y="T9"/>
                  </a:cxn>
                  <a:cxn ang="0">
                    <a:pos x="T10" y="T11"/>
                  </a:cxn>
                </a:cxnLst>
                <a:rect l="0" t="0" r="r" b="b"/>
                <a:pathLst>
                  <a:path w="47" h="24">
                    <a:moveTo>
                      <a:pt x="0" y="21"/>
                    </a:moveTo>
                    <a:cubicBezTo>
                      <a:pt x="9" y="16"/>
                      <a:pt x="16" y="11"/>
                      <a:pt x="26" y="15"/>
                    </a:cubicBezTo>
                    <a:cubicBezTo>
                      <a:pt x="15" y="14"/>
                      <a:pt x="10" y="18"/>
                      <a:pt x="1" y="22"/>
                    </a:cubicBezTo>
                    <a:cubicBezTo>
                      <a:pt x="24" y="24"/>
                      <a:pt x="33" y="15"/>
                      <a:pt x="47" y="24"/>
                    </a:cubicBezTo>
                    <a:cubicBezTo>
                      <a:pt x="37" y="14"/>
                      <a:pt x="17" y="0"/>
                      <a:pt x="3" y="15"/>
                    </a:cubicBezTo>
                    <a:cubicBezTo>
                      <a:pt x="1" y="17"/>
                      <a:pt x="1" y="20"/>
                      <a:pt x="0" y="2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79" name="Freeform 349"/>
              <p:cNvSpPr>
                <a:spLocks/>
              </p:cNvSpPr>
              <p:nvPr/>
            </p:nvSpPr>
            <p:spPr bwMode="auto">
              <a:xfrm>
                <a:off x="1523" y="1307"/>
                <a:ext cx="92" cy="78"/>
              </a:xfrm>
              <a:custGeom>
                <a:avLst/>
                <a:gdLst>
                  <a:gd name="T0" fmla="*/ 32 w 39"/>
                  <a:gd name="T1" fmla="*/ 0 h 33"/>
                  <a:gd name="T2" fmla="*/ 38 w 39"/>
                  <a:gd name="T3" fmla="*/ 5 h 33"/>
                  <a:gd name="T4" fmla="*/ 39 w 39"/>
                  <a:gd name="T5" fmla="*/ 11 h 33"/>
                  <a:gd name="T6" fmla="*/ 9 w 39"/>
                  <a:gd name="T7" fmla="*/ 32 h 33"/>
                  <a:gd name="T8" fmla="*/ 0 w 39"/>
                  <a:gd name="T9" fmla="*/ 30 h 33"/>
                  <a:gd name="T10" fmla="*/ 0 w 39"/>
                  <a:gd name="T11" fmla="*/ 30 h 33"/>
                  <a:gd name="T12" fmla="*/ 21 w 39"/>
                  <a:gd name="T13" fmla="*/ 30 h 33"/>
                  <a:gd name="T14" fmla="*/ 37 w 39"/>
                  <a:gd name="T15" fmla="*/ 18 h 33"/>
                  <a:gd name="T16" fmla="*/ 39 w 39"/>
                  <a:gd name="T17" fmla="*/ 10 h 33"/>
                  <a:gd name="T18" fmla="*/ 36 w 39"/>
                  <a:gd name="T19" fmla="*/ 2 h 33"/>
                  <a:gd name="T20" fmla="*/ 32 w 39"/>
                  <a:gd name="T21" fmla="*/ 0 h 33"/>
                  <a:gd name="T22" fmla="*/ 29 w 39"/>
                  <a:gd name="T23" fmla="*/ 2 h 33"/>
                  <a:gd name="T24" fmla="*/ 28 w 39"/>
                  <a:gd name="T25" fmla="*/ 5 h 33"/>
                  <a:gd name="T26" fmla="*/ 28 w 39"/>
                  <a:gd name="T27" fmla="*/ 6 h 33"/>
                  <a:gd name="T28" fmla="*/ 28 w 39"/>
                  <a:gd name="T29" fmla="*/ 6 h 33"/>
                  <a:gd name="T30" fmla="*/ 28 w 39"/>
                  <a:gd name="T31" fmla="*/ 4 h 33"/>
                  <a:gd name="T32" fmla="*/ 29 w 39"/>
                  <a:gd name="T33" fmla="*/ 1 h 33"/>
                  <a:gd name="T34" fmla="*/ 32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2" y="0"/>
                    </a:moveTo>
                    <a:cubicBezTo>
                      <a:pt x="35" y="0"/>
                      <a:pt x="37" y="3"/>
                      <a:pt x="38" y="5"/>
                    </a:cubicBezTo>
                    <a:cubicBezTo>
                      <a:pt x="39" y="7"/>
                      <a:pt x="39" y="9"/>
                      <a:pt x="39" y="11"/>
                    </a:cubicBezTo>
                    <a:cubicBezTo>
                      <a:pt x="38" y="24"/>
                      <a:pt x="25" y="33"/>
                      <a:pt x="9" y="32"/>
                    </a:cubicBezTo>
                    <a:cubicBezTo>
                      <a:pt x="6" y="32"/>
                      <a:pt x="3" y="31"/>
                      <a:pt x="0" y="30"/>
                    </a:cubicBezTo>
                    <a:cubicBezTo>
                      <a:pt x="0" y="30"/>
                      <a:pt x="0" y="30"/>
                      <a:pt x="0" y="30"/>
                    </a:cubicBezTo>
                    <a:cubicBezTo>
                      <a:pt x="7" y="32"/>
                      <a:pt x="15" y="32"/>
                      <a:pt x="21" y="30"/>
                    </a:cubicBezTo>
                    <a:cubicBezTo>
                      <a:pt x="28" y="28"/>
                      <a:pt x="34" y="24"/>
                      <a:pt x="37" y="18"/>
                    </a:cubicBezTo>
                    <a:cubicBezTo>
                      <a:pt x="38" y="16"/>
                      <a:pt x="39" y="13"/>
                      <a:pt x="39" y="10"/>
                    </a:cubicBezTo>
                    <a:cubicBezTo>
                      <a:pt x="39" y="7"/>
                      <a:pt x="38" y="4"/>
                      <a:pt x="36" y="2"/>
                    </a:cubicBezTo>
                    <a:cubicBezTo>
                      <a:pt x="35" y="1"/>
                      <a:pt x="34" y="0"/>
                      <a:pt x="32" y="0"/>
                    </a:cubicBezTo>
                    <a:cubicBezTo>
                      <a:pt x="31" y="0"/>
                      <a:pt x="29" y="1"/>
                      <a:pt x="29" y="2"/>
                    </a:cubicBezTo>
                    <a:cubicBezTo>
                      <a:pt x="28" y="3"/>
                      <a:pt x="28" y="4"/>
                      <a:pt x="28" y="5"/>
                    </a:cubicBezTo>
                    <a:cubicBezTo>
                      <a:pt x="28" y="5"/>
                      <a:pt x="28" y="6"/>
                      <a:pt x="28" y="6"/>
                    </a:cubicBezTo>
                    <a:cubicBezTo>
                      <a:pt x="28" y="6"/>
                      <a:pt x="28" y="6"/>
                      <a:pt x="28" y="6"/>
                    </a:cubicBezTo>
                    <a:cubicBezTo>
                      <a:pt x="28" y="5"/>
                      <a:pt x="28" y="5"/>
                      <a:pt x="28" y="4"/>
                    </a:cubicBezTo>
                    <a:cubicBezTo>
                      <a:pt x="28" y="3"/>
                      <a:pt x="28" y="2"/>
                      <a:pt x="29" y="1"/>
                    </a:cubicBezTo>
                    <a:cubicBezTo>
                      <a:pt x="29" y="0"/>
                      <a:pt x="31" y="0"/>
                      <a:pt x="3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80" name="Freeform 350"/>
              <p:cNvSpPr>
                <a:spLocks/>
              </p:cNvSpPr>
              <p:nvPr/>
            </p:nvSpPr>
            <p:spPr bwMode="auto">
              <a:xfrm>
                <a:off x="1580" y="1368"/>
                <a:ext cx="9" cy="12"/>
              </a:xfrm>
              <a:custGeom>
                <a:avLst/>
                <a:gdLst>
                  <a:gd name="T0" fmla="*/ 4 w 4"/>
                  <a:gd name="T1" fmla="*/ 4 h 5"/>
                  <a:gd name="T2" fmla="*/ 2 w 4"/>
                  <a:gd name="T3" fmla="*/ 4 h 5"/>
                  <a:gd name="T4" fmla="*/ 1 w 4"/>
                  <a:gd name="T5" fmla="*/ 2 h 5"/>
                  <a:gd name="T6" fmla="*/ 3 w 4"/>
                  <a:gd name="T7" fmla="*/ 1 h 5"/>
                  <a:gd name="T8" fmla="*/ 4 w 4"/>
                  <a:gd name="T9" fmla="*/ 4 h 5"/>
                </a:gdLst>
                <a:ahLst/>
                <a:cxnLst>
                  <a:cxn ang="0">
                    <a:pos x="T0" y="T1"/>
                  </a:cxn>
                  <a:cxn ang="0">
                    <a:pos x="T2" y="T3"/>
                  </a:cxn>
                  <a:cxn ang="0">
                    <a:pos x="T4" y="T5"/>
                  </a:cxn>
                  <a:cxn ang="0">
                    <a:pos x="T6" y="T7"/>
                  </a:cxn>
                  <a:cxn ang="0">
                    <a:pos x="T8" y="T9"/>
                  </a:cxn>
                </a:cxnLst>
                <a:rect l="0" t="0" r="r" b="b"/>
                <a:pathLst>
                  <a:path w="4" h="5">
                    <a:moveTo>
                      <a:pt x="4" y="4"/>
                    </a:moveTo>
                    <a:cubicBezTo>
                      <a:pt x="4" y="4"/>
                      <a:pt x="3" y="5"/>
                      <a:pt x="2" y="4"/>
                    </a:cubicBezTo>
                    <a:cubicBezTo>
                      <a:pt x="1" y="4"/>
                      <a:pt x="0" y="2"/>
                      <a:pt x="1" y="2"/>
                    </a:cubicBezTo>
                    <a:cubicBezTo>
                      <a:pt x="1" y="1"/>
                      <a:pt x="2" y="0"/>
                      <a:pt x="3" y="1"/>
                    </a:cubicBezTo>
                    <a:cubicBezTo>
                      <a:pt x="4" y="1"/>
                      <a:pt x="4" y="3"/>
                      <a:pt x="4"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81" name="Freeform 351"/>
              <p:cNvSpPr>
                <a:spLocks/>
              </p:cNvSpPr>
              <p:nvPr/>
            </p:nvSpPr>
            <p:spPr bwMode="auto">
              <a:xfrm>
                <a:off x="1582" y="1370"/>
                <a:ext cx="7" cy="10"/>
              </a:xfrm>
              <a:custGeom>
                <a:avLst/>
                <a:gdLst>
                  <a:gd name="T0" fmla="*/ 3 w 3"/>
                  <a:gd name="T1" fmla="*/ 3 h 4"/>
                  <a:gd name="T2" fmla="*/ 3 w 3"/>
                  <a:gd name="T3" fmla="*/ 3 h 4"/>
                  <a:gd name="T4" fmla="*/ 2 w 3"/>
                  <a:gd name="T5" fmla="*/ 3 h 4"/>
                  <a:gd name="T6" fmla="*/ 1 w 3"/>
                  <a:gd name="T7" fmla="*/ 3 h 4"/>
                  <a:gd name="T8" fmla="*/ 0 w 3"/>
                  <a:gd name="T9" fmla="*/ 2 h 4"/>
                  <a:gd name="T10" fmla="*/ 0 w 3"/>
                  <a:gd name="T11" fmla="*/ 1 h 4"/>
                  <a:gd name="T12" fmla="*/ 1 w 3"/>
                  <a:gd name="T13" fmla="*/ 0 h 4"/>
                  <a:gd name="T14" fmla="*/ 2 w 3"/>
                  <a:gd name="T15" fmla="*/ 0 h 4"/>
                  <a:gd name="T16" fmla="*/ 3 w 3"/>
                  <a:gd name="T17" fmla="*/ 1 h 4"/>
                  <a:gd name="T18" fmla="*/ 3 w 3"/>
                  <a:gd name="T19" fmla="*/ 3 h 4"/>
                  <a:gd name="T20" fmla="*/ 3 w 3"/>
                  <a:gd name="T21" fmla="*/ 3 h 4"/>
                  <a:gd name="T22" fmla="*/ 3 w 3"/>
                  <a:gd name="T23" fmla="*/ 3 h 4"/>
                  <a:gd name="T24" fmla="*/ 3 w 3"/>
                  <a:gd name="T25" fmla="*/ 1 h 4"/>
                  <a:gd name="T26" fmla="*/ 2 w 3"/>
                  <a:gd name="T27" fmla="*/ 0 h 4"/>
                  <a:gd name="T28" fmla="*/ 1 w 3"/>
                  <a:gd name="T29" fmla="*/ 0 h 4"/>
                  <a:gd name="T30" fmla="*/ 0 w 3"/>
                  <a:gd name="T31" fmla="*/ 1 h 4"/>
                  <a:gd name="T32" fmla="*/ 0 w 3"/>
                  <a:gd name="T33" fmla="*/ 2 h 4"/>
                  <a:gd name="T34" fmla="*/ 1 w 3"/>
                  <a:gd name="T35" fmla="*/ 3 h 4"/>
                  <a:gd name="T36" fmla="*/ 2 w 3"/>
                  <a:gd name="T37" fmla="*/ 3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3" y="3"/>
                      <a:pt x="2" y="3"/>
                      <a:pt x="2" y="3"/>
                    </a:cubicBezTo>
                    <a:cubicBezTo>
                      <a:pt x="2" y="4"/>
                      <a:pt x="1" y="3"/>
                      <a:pt x="1" y="3"/>
                    </a:cubicBezTo>
                    <a:cubicBezTo>
                      <a:pt x="0" y="3"/>
                      <a:pt x="0" y="2"/>
                      <a:pt x="0" y="2"/>
                    </a:cubicBezTo>
                    <a:cubicBezTo>
                      <a:pt x="0" y="2"/>
                      <a:pt x="0" y="1"/>
                      <a:pt x="0" y="1"/>
                    </a:cubicBezTo>
                    <a:cubicBezTo>
                      <a:pt x="0" y="0"/>
                      <a:pt x="0" y="0"/>
                      <a:pt x="1" y="0"/>
                    </a:cubicBezTo>
                    <a:cubicBezTo>
                      <a:pt x="1" y="0"/>
                      <a:pt x="2" y="0"/>
                      <a:pt x="2" y="0"/>
                    </a:cubicBezTo>
                    <a:cubicBezTo>
                      <a:pt x="2" y="0"/>
                      <a:pt x="3" y="1"/>
                      <a:pt x="3" y="1"/>
                    </a:cubicBezTo>
                    <a:cubicBezTo>
                      <a:pt x="3" y="2"/>
                      <a:pt x="3" y="2"/>
                      <a:pt x="3" y="3"/>
                    </a:cubicBezTo>
                    <a:cubicBezTo>
                      <a:pt x="3" y="3"/>
                      <a:pt x="3" y="3"/>
                      <a:pt x="3" y="3"/>
                    </a:cubicBezTo>
                    <a:cubicBezTo>
                      <a:pt x="3" y="3"/>
                      <a:pt x="3" y="3"/>
                      <a:pt x="3" y="3"/>
                    </a:cubicBezTo>
                    <a:cubicBezTo>
                      <a:pt x="3" y="2"/>
                      <a:pt x="3" y="2"/>
                      <a:pt x="3" y="1"/>
                    </a:cubicBezTo>
                    <a:cubicBezTo>
                      <a:pt x="3" y="1"/>
                      <a:pt x="2" y="0"/>
                      <a:pt x="2" y="0"/>
                    </a:cubicBezTo>
                    <a:cubicBezTo>
                      <a:pt x="2" y="0"/>
                      <a:pt x="1" y="0"/>
                      <a:pt x="1" y="0"/>
                    </a:cubicBezTo>
                    <a:cubicBezTo>
                      <a:pt x="0" y="0"/>
                      <a:pt x="0" y="0"/>
                      <a:pt x="0" y="1"/>
                    </a:cubicBezTo>
                    <a:cubicBezTo>
                      <a:pt x="0" y="1"/>
                      <a:pt x="0" y="2"/>
                      <a:pt x="0" y="2"/>
                    </a:cubicBezTo>
                    <a:cubicBezTo>
                      <a:pt x="0" y="3"/>
                      <a:pt x="0" y="3"/>
                      <a:pt x="1" y="3"/>
                    </a:cubicBezTo>
                    <a:cubicBezTo>
                      <a:pt x="1" y="4"/>
                      <a:pt x="2" y="4"/>
                      <a:pt x="2" y="3"/>
                    </a:cubicBezTo>
                    <a:cubicBezTo>
                      <a:pt x="2" y="3"/>
                      <a:pt x="3"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82" name="Freeform 352"/>
              <p:cNvSpPr>
                <a:spLocks/>
              </p:cNvSpPr>
              <p:nvPr/>
            </p:nvSpPr>
            <p:spPr bwMode="auto">
              <a:xfrm>
                <a:off x="1591" y="1363"/>
                <a:ext cx="7" cy="10"/>
              </a:xfrm>
              <a:custGeom>
                <a:avLst/>
                <a:gdLst>
                  <a:gd name="T0" fmla="*/ 3 w 3"/>
                  <a:gd name="T1" fmla="*/ 3 h 4"/>
                  <a:gd name="T2" fmla="*/ 1 w 3"/>
                  <a:gd name="T3" fmla="*/ 3 h 4"/>
                  <a:gd name="T4" fmla="*/ 0 w 3"/>
                  <a:gd name="T5" fmla="*/ 1 h 4"/>
                  <a:gd name="T6" fmla="*/ 2 w 3"/>
                  <a:gd name="T7" fmla="*/ 0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3" y="4"/>
                      <a:pt x="2" y="4"/>
                      <a:pt x="1" y="3"/>
                    </a:cubicBezTo>
                    <a:cubicBezTo>
                      <a:pt x="0" y="3"/>
                      <a:pt x="0" y="2"/>
                      <a:pt x="0" y="1"/>
                    </a:cubicBezTo>
                    <a:cubicBezTo>
                      <a:pt x="1" y="0"/>
                      <a:pt x="1" y="0"/>
                      <a:pt x="2" y="0"/>
                    </a:cubicBezTo>
                    <a:cubicBezTo>
                      <a:pt x="3" y="1"/>
                      <a:pt x="3" y="2"/>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83" name="Freeform 353"/>
              <p:cNvSpPr>
                <a:spLocks/>
              </p:cNvSpPr>
              <p:nvPr/>
            </p:nvSpPr>
            <p:spPr bwMode="auto">
              <a:xfrm>
                <a:off x="1591" y="1363"/>
                <a:ext cx="7" cy="10"/>
              </a:xfrm>
              <a:custGeom>
                <a:avLst/>
                <a:gdLst>
                  <a:gd name="T0" fmla="*/ 3 w 3"/>
                  <a:gd name="T1" fmla="*/ 3 h 4"/>
                  <a:gd name="T2" fmla="*/ 3 w 3"/>
                  <a:gd name="T3" fmla="*/ 3 h 4"/>
                  <a:gd name="T4" fmla="*/ 2 w 3"/>
                  <a:gd name="T5" fmla="*/ 4 h 4"/>
                  <a:gd name="T6" fmla="*/ 1 w 3"/>
                  <a:gd name="T7" fmla="*/ 3 h 4"/>
                  <a:gd name="T8" fmla="*/ 0 w 3"/>
                  <a:gd name="T9" fmla="*/ 2 h 4"/>
                  <a:gd name="T10" fmla="*/ 0 w 3"/>
                  <a:gd name="T11" fmla="*/ 1 h 4"/>
                  <a:gd name="T12" fmla="*/ 1 w 3"/>
                  <a:gd name="T13" fmla="*/ 0 h 4"/>
                  <a:gd name="T14" fmla="*/ 2 w 3"/>
                  <a:gd name="T15" fmla="*/ 0 h 4"/>
                  <a:gd name="T16" fmla="*/ 3 w 3"/>
                  <a:gd name="T17" fmla="*/ 2 h 4"/>
                  <a:gd name="T18" fmla="*/ 3 w 3"/>
                  <a:gd name="T19" fmla="*/ 3 h 4"/>
                  <a:gd name="T20" fmla="*/ 3 w 3"/>
                  <a:gd name="T21" fmla="*/ 3 h 4"/>
                  <a:gd name="T22" fmla="*/ 3 w 3"/>
                  <a:gd name="T23" fmla="*/ 3 h 4"/>
                  <a:gd name="T24" fmla="*/ 3 w 3"/>
                  <a:gd name="T25" fmla="*/ 2 h 4"/>
                  <a:gd name="T26" fmla="*/ 2 w 3"/>
                  <a:gd name="T27" fmla="*/ 0 h 4"/>
                  <a:gd name="T28" fmla="*/ 1 w 3"/>
                  <a:gd name="T29" fmla="*/ 0 h 4"/>
                  <a:gd name="T30" fmla="*/ 0 w 3"/>
                  <a:gd name="T31" fmla="*/ 1 h 4"/>
                  <a:gd name="T32" fmla="*/ 0 w 3"/>
                  <a:gd name="T33" fmla="*/ 2 h 4"/>
                  <a:gd name="T34" fmla="*/ 1 w 3"/>
                  <a:gd name="T35" fmla="*/ 3 h 4"/>
                  <a:gd name="T36" fmla="*/ 2 w 3"/>
                  <a:gd name="T37" fmla="*/ 4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3" y="3"/>
                      <a:pt x="3" y="4"/>
                      <a:pt x="2" y="4"/>
                    </a:cubicBezTo>
                    <a:cubicBezTo>
                      <a:pt x="2" y="4"/>
                      <a:pt x="1" y="4"/>
                      <a:pt x="1" y="3"/>
                    </a:cubicBezTo>
                    <a:cubicBezTo>
                      <a:pt x="1" y="3"/>
                      <a:pt x="0" y="3"/>
                      <a:pt x="0" y="2"/>
                    </a:cubicBezTo>
                    <a:cubicBezTo>
                      <a:pt x="0" y="2"/>
                      <a:pt x="0" y="1"/>
                      <a:pt x="0" y="1"/>
                    </a:cubicBezTo>
                    <a:cubicBezTo>
                      <a:pt x="0" y="0"/>
                      <a:pt x="1" y="0"/>
                      <a:pt x="1" y="0"/>
                    </a:cubicBezTo>
                    <a:cubicBezTo>
                      <a:pt x="1" y="0"/>
                      <a:pt x="2" y="0"/>
                      <a:pt x="2" y="0"/>
                    </a:cubicBezTo>
                    <a:cubicBezTo>
                      <a:pt x="3" y="1"/>
                      <a:pt x="3" y="1"/>
                      <a:pt x="3" y="2"/>
                    </a:cubicBezTo>
                    <a:cubicBezTo>
                      <a:pt x="3" y="2"/>
                      <a:pt x="3" y="2"/>
                      <a:pt x="3" y="3"/>
                    </a:cubicBezTo>
                    <a:cubicBezTo>
                      <a:pt x="3" y="3"/>
                      <a:pt x="3" y="3"/>
                      <a:pt x="3" y="3"/>
                    </a:cubicBezTo>
                    <a:cubicBezTo>
                      <a:pt x="3" y="3"/>
                      <a:pt x="3" y="3"/>
                      <a:pt x="3" y="3"/>
                    </a:cubicBezTo>
                    <a:cubicBezTo>
                      <a:pt x="3" y="2"/>
                      <a:pt x="3" y="2"/>
                      <a:pt x="3" y="2"/>
                    </a:cubicBezTo>
                    <a:cubicBezTo>
                      <a:pt x="3" y="1"/>
                      <a:pt x="3" y="1"/>
                      <a:pt x="2" y="0"/>
                    </a:cubicBezTo>
                    <a:cubicBezTo>
                      <a:pt x="2" y="0"/>
                      <a:pt x="1" y="0"/>
                      <a:pt x="1" y="0"/>
                    </a:cubicBezTo>
                    <a:cubicBezTo>
                      <a:pt x="1" y="0"/>
                      <a:pt x="0" y="0"/>
                      <a:pt x="0" y="1"/>
                    </a:cubicBezTo>
                    <a:cubicBezTo>
                      <a:pt x="0" y="1"/>
                      <a:pt x="0" y="2"/>
                      <a:pt x="0" y="2"/>
                    </a:cubicBezTo>
                    <a:cubicBezTo>
                      <a:pt x="0" y="3"/>
                      <a:pt x="1" y="3"/>
                      <a:pt x="1" y="3"/>
                    </a:cubicBezTo>
                    <a:cubicBezTo>
                      <a:pt x="1" y="4"/>
                      <a:pt x="2" y="4"/>
                      <a:pt x="2" y="4"/>
                    </a:cubicBezTo>
                    <a:cubicBezTo>
                      <a:pt x="3" y="4"/>
                      <a:pt x="3"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84" name="Freeform 354"/>
              <p:cNvSpPr>
                <a:spLocks/>
              </p:cNvSpPr>
              <p:nvPr/>
            </p:nvSpPr>
            <p:spPr bwMode="auto">
              <a:xfrm>
                <a:off x="1606" y="1349"/>
                <a:ext cx="7" cy="7"/>
              </a:xfrm>
              <a:custGeom>
                <a:avLst/>
                <a:gdLst>
                  <a:gd name="T0" fmla="*/ 3 w 3"/>
                  <a:gd name="T1" fmla="*/ 2 h 3"/>
                  <a:gd name="T2" fmla="*/ 1 w 3"/>
                  <a:gd name="T3" fmla="*/ 3 h 3"/>
                  <a:gd name="T4" fmla="*/ 0 w 3"/>
                  <a:gd name="T5" fmla="*/ 1 h 3"/>
                  <a:gd name="T6" fmla="*/ 2 w 3"/>
                  <a:gd name="T7" fmla="*/ 0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3"/>
                      <a:pt x="2" y="3"/>
                      <a:pt x="1" y="3"/>
                    </a:cubicBezTo>
                    <a:cubicBezTo>
                      <a:pt x="0" y="2"/>
                      <a:pt x="0" y="1"/>
                      <a:pt x="0" y="1"/>
                    </a:cubicBezTo>
                    <a:cubicBezTo>
                      <a:pt x="1" y="0"/>
                      <a:pt x="1" y="0"/>
                      <a:pt x="2" y="0"/>
                    </a:cubicBezTo>
                    <a:cubicBezTo>
                      <a:pt x="3" y="1"/>
                      <a:pt x="3" y="2"/>
                      <a:pt x="3"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85" name="Freeform 355"/>
              <p:cNvSpPr>
                <a:spLocks/>
              </p:cNvSpPr>
              <p:nvPr/>
            </p:nvSpPr>
            <p:spPr bwMode="auto">
              <a:xfrm>
                <a:off x="1606" y="1349"/>
                <a:ext cx="7" cy="7"/>
              </a:xfrm>
              <a:custGeom>
                <a:avLst/>
                <a:gdLst>
                  <a:gd name="T0" fmla="*/ 3 w 3"/>
                  <a:gd name="T1" fmla="*/ 2 h 3"/>
                  <a:gd name="T2" fmla="*/ 3 w 3"/>
                  <a:gd name="T3" fmla="*/ 2 h 3"/>
                  <a:gd name="T4" fmla="*/ 2 w 3"/>
                  <a:gd name="T5" fmla="*/ 3 h 3"/>
                  <a:gd name="T6" fmla="*/ 1 w 3"/>
                  <a:gd name="T7" fmla="*/ 3 h 3"/>
                  <a:gd name="T8" fmla="*/ 0 w 3"/>
                  <a:gd name="T9" fmla="*/ 2 h 3"/>
                  <a:gd name="T10" fmla="*/ 0 w 3"/>
                  <a:gd name="T11" fmla="*/ 1 h 3"/>
                  <a:gd name="T12" fmla="*/ 1 w 3"/>
                  <a:gd name="T13" fmla="*/ 0 h 3"/>
                  <a:gd name="T14" fmla="*/ 2 w 3"/>
                  <a:gd name="T15" fmla="*/ 0 h 3"/>
                  <a:gd name="T16" fmla="*/ 3 w 3"/>
                  <a:gd name="T17" fmla="*/ 1 h 3"/>
                  <a:gd name="T18" fmla="*/ 3 w 3"/>
                  <a:gd name="T19" fmla="*/ 2 h 3"/>
                  <a:gd name="T20" fmla="*/ 3 w 3"/>
                  <a:gd name="T21" fmla="*/ 2 h 3"/>
                  <a:gd name="T22" fmla="*/ 3 w 3"/>
                  <a:gd name="T23" fmla="*/ 2 h 3"/>
                  <a:gd name="T24" fmla="*/ 3 w 3"/>
                  <a:gd name="T25" fmla="*/ 1 h 3"/>
                  <a:gd name="T26" fmla="*/ 2 w 3"/>
                  <a:gd name="T27" fmla="*/ 0 h 3"/>
                  <a:gd name="T28" fmla="*/ 1 w 3"/>
                  <a:gd name="T29" fmla="*/ 0 h 3"/>
                  <a:gd name="T30" fmla="*/ 0 w 3"/>
                  <a:gd name="T31" fmla="*/ 1 h 3"/>
                  <a:gd name="T32" fmla="*/ 0 w 3"/>
                  <a:gd name="T33" fmla="*/ 2 h 3"/>
                  <a:gd name="T34" fmla="*/ 1 w 3"/>
                  <a:gd name="T35" fmla="*/ 3 h 3"/>
                  <a:gd name="T36" fmla="*/ 2 w 3"/>
                  <a:gd name="T37" fmla="*/ 3 h 3"/>
                  <a:gd name="T38" fmla="*/ 3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2"/>
                    </a:moveTo>
                    <a:cubicBezTo>
                      <a:pt x="3" y="2"/>
                      <a:pt x="3" y="2"/>
                      <a:pt x="3" y="2"/>
                    </a:cubicBezTo>
                    <a:cubicBezTo>
                      <a:pt x="2" y="3"/>
                      <a:pt x="2" y="3"/>
                      <a:pt x="2" y="3"/>
                    </a:cubicBezTo>
                    <a:cubicBezTo>
                      <a:pt x="2" y="3"/>
                      <a:pt x="1" y="3"/>
                      <a:pt x="1" y="3"/>
                    </a:cubicBezTo>
                    <a:cubicBezTo>
                      <a:pt x="1" y="2"/>
                      <a:pt x="0" y="2"/>
                      <a:pt x="0" y="2"/>
                    </a:cubicBezTo>
                    <a:cubicBezTo>
                      <a:pt x="0" y="1"/>
                      <a:pt x="0" y="1"/>
                      <a:pt x="0" y="1"/>
                    </a:cubicBezTo>
                    <a:cubicBezTo>
                      <a:pt x="0" y="0"/>
                      <a:pt x="1" y="0"/>
                      <a:pt x="1" y="0"/>
                    </a:cubicBezTo>
                    <a:cubicBezTo>
                      <a:pt x="1" y="0"/>
                      <a:pt x="2" y="0"/>
                      <a:pt x="2" y="0"/>
                    </a:cubicBezTo>
                    <a:cubicBezTo>
                      <a:pt x="2" y="0"/>
                      <a:pt x="3" y="1"/>
                      <a:pt x="3" y="1"/>
                    </a:cubicBezTo>
                    <a:cubicBezTo>
                      <a:pt x="3" y="2"/>
                      <a:pt x="3" y="2"/>
                      <a:pt x="3" y="2"/>
                    </a:cubicBezTo>
                    <a:cubicBezTo>
                      <a:pt x="3" y="2"/>
                      <a:pt x="3" y="2"/>
                      <a:pt x="3" y="2"/>
                    </a:cubicBezTo>
                    <a:cubicBezTo>
                      <a:pt x="3" y="2"/>
                      <a:pt x="3" y="2"/>
                      <a:pt x="3" y="2"/>
                    </a:cubicBezTo>
                    <a:cubicBezTo>
                      <a:pt x="3" y="2"/>
                      <a:pt x="3" y="2"/>
                      <a:pt x="3" y="1"/>
                    </a:cubicBezTo>
                    <a:cubicBezTo>
                      <a:pt x="3" y="1"/>
                      <a:pt x="2" y="0"/>
                      <a:pt x="2" y="0"/>
                    </a:cubicBezTo>
                    <a:cubicBezTo>
                      <a:pt x="2" y="0"/>
                      <a:pt x="1" y="0"/>
                      <a:pt x="1" y="0"/>
                    </a:cubicBezTo>
                    <a:cubicBezTo>
                      <a:pt x="1" y="0"/>
                      <a:pt x="0" y="0"/>
                      <a:pt x="0" y="1"/>
                    </a:cubicBezTo>
                    <a:cubicBezTo>
                      <a:pt x="0" y="1"/>
                      <a:pt x="0" y="1"/>
                      <a:pt x="0" y="2"/>
                    </a:cubicBezTo>
                    <a:cubicBezTo>
                      <a:pt x="0" y="2"/>
                      <a:pt x="1" y="3"/>
                      <a:pt x="1" y="3"/>
                    </a:cubicBezTo>
                    <a:cubicBezTo>
                      <a:pt x="1" y="3"/>
                      <a:pt x="2" y="3"/>
                      <a:pt x="2" y="3"/>
                    </a:cubicBezTo>
                    <a:cubicBezTo>
                      <a:pt x="2" y="3"/>
                      <a:pt x="3" y="3"/>
                      <a:pt x="3"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86" name="Freeform 356"/>
              <p:cNvSpPr>
                <a:spLocks/>
              </p:cNvSpPr>
              <p:nvPr/>
            </p:nvSpPr>
            <p:spPr bwMode="auto">
              <a:xfrm>
                <a:off x="1598" y="1356"/>
                <a:ext cx="10" cy="10"/>
              </a:xfrm>
              <a:custGeom>
                <a:avLst/>
                <a:gdLst>
                  <a:gd name="T0" fmla="*/ 3 w 4"/>
                  <a:gd name="T1" fmla="*/ 3 h 4"/>
                  <a:gd name="T2" fmla="*/ 1 w 4"/>
                  <a:gd name="T3" fmla="*/ 3 h 4"/>
                  <a:gd name="T4" fmla="*/ 1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2" y="4"/>
                      <a:pt x="1" y="3"/>
                    </a:cubicBezTo>
                    <a:cubicBezTo>
                      <a:pt x="1" y="3"/>
                      <a:pt x="0" y="2"/>
                      <a:pt x="1" y="1"/>
                    </a:cubicBezTo>
                    <a:cubicBezTo>
                      <a:pt x="1" y="0"/>
                      <a:pt x="2" y="0"/>
                      <a:pt x="3" y="1"/>
                    </a:cubicBezTo>
                    <a:cubicBezTo>
                      <a:pt x="3" y="1"/>
                      <a:pt x="4" y="2"/>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87" name="Freeform 357"/>
              <p:cNvSpPr>
                <a:spLocks/>
              </p:cNvSpPr>
              <p:nvPr/>
            </p:nvSpPr>
            <p:spPr bwMode="auto">
              <a:xfrm>
                <a:off x="1601" y="1356"/>
                <a:ext cx="5" cy="10"/>
              </a:xfrm>
              <a:custGeom>
                <a:avLst/>
                <a:gdLst>
                  <a:gd name="T0" fmla="*/ 2 w 2"/>
                  <a:gd name="T1" fmla="*/ 3 h 4"/>
                  <a:gd name="T2" fmla="*/ 2 w 2"/>
                  <a:gd name="T3" fmla="*/ 3 h 4"/>
                  <a:gd name="T4" fmla="*/ 2 w 2"/>
                  <a:gd name="T5" fmla="*/ 4 h 4"/>
                  <a:gd name="T6" fmla="*/ 0 w 2"/>
                  <a:gd name="T7" fmla="*/ 3 h 4"/>
                  <a:gd name="T8" fmla="*/ 0 w 2"/>
                  <a:gd name="T9" fmla="*/ 2 h 4"/>
                  <a:gd name="T10" fmla="*/ 0 w 2"/>
                  <a:gd name="T11" fmla="*/ 1 h 4"/>
                  <a:gd name="T12" fmla="*/ 0 w 2"/>
                  <a:gd name="T13" fmla="*/ 0 h 4"/>
                  <a:gd name="T14" fmla="*/ 2 w 2"/>
                  <a:gd name="T15" fmla="*/ 1 h 4"/>
                  <a:gd name="T16" fmla="*/ 2 w 2"/>
                  <a:gd name="T17" fmla="*/ 2 h 4"/>
                  <a:gd name="T18" fmla="*/ 2 w 2"/>
                  <a:gd name="T19" fmla="*/ 3 h 4"/>
                  <a:gd name="T20" fmla="*/ 2 w 2"/>
                  <a:gd name="T21" fmla="*/ 3 h 4"/>
                  <a:gd name="T22" fmla="*/ 2 w 2"/>
                  <a:gd name="T23" fmla="*/ 3 h 4"/>
                  <a:gd name="T24" fmla="*/ 2 w 2"/>
                  <a:gd name="T25" fmla="*/ 2 h 4"/>
                  <a:gd name="T26" fmla="*/ 2 w 2"/>
                  <a:gd name="T27" fmla="*/ 1 h 4"/>
                  <a:gd name="T28" fmla="*/ 0 w 2"/>
                  <a:gd name="T29" fmla="*/ 0 h 4"/>
                  <a:gd name="T30" fmla="*/ 0 w 2"/>
                  <a:gd name="T31" fmla="*/ 1 h 4"/>
                  <a:gd name="T32" fmla="*/ 0 w 2"/>
                  <a:gd name="T33" fmla="*/ 2 h 4"/>
                  <a:gd name="T34" fmla="*/ 0 w 2"/>
                  <a:gd name="T35" fmla="*/ 3 h 4"/>
                  <a:gd name="T36" fmla="*/ 2 w 2"/>
                  <a:gd name="T37" fmla="*/ 4 h 4"/>
                  <a:gd name="T38" fmla="*/ 2 w 2"/>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4">
                    <a:moveTo>
                      <a:pt x="2" y="3"/>
                    </a:moveTo>
                    <a:cubicBezTo>
                      <a:pt x="2" y="3"/>
                      <a:pt x="2" y="3"/>
                      <a:pt x="2" y="3"/>
                    </a:cubicBezTo>
                    <a:cubicBezTo>
                      <a:pt x="2" y="3"/>
                      <a:pt x="2" y="3"/>
                      <a:pt x="2" y="4"/>
                    </a:cubicBezTo>
                    <a:cubicBezTo>
                      <a:pt x="1" y="4"/>
                      <a:pt x="1" y="4"/>
                      <a:pt x="0" y="3"/>
                    </a:cubicBezTo>
                    <a:cubicBezTo>
                      <a:pt x="0" y="3"/>
                      <a:pt x="0" y="3"/>
                      <a:pt x="0" y="2"/>
                    </a:cubicBezTo>
                    <a:cubicBezTo>
                      <a:pt x="0" y="2"/>
                      <a:pt x="0" y="1"/>
                      <a:pt x="0" y="1"/>
                    </a:cubicBezTo>
                    <a:cubicBezTo>
                      <a:pt x="0" y="1"/>
                      <a:pt x="0" y="0"/>
                      <a:pt x="0" y="0"/>
                    </a:cubicBezTo>
                    <a:cubicBezTo>
                      <a:pt x="1" y="0"/>
                      <a:pt x="1" y="0"/>
                      <a:pt x="2" y="1"/>
                    </a:cubicBezTo>
                    <a:cubicBezTo>
                      <a:pt x="2" y="1"/>
                      <a:pt x="2" y="1"/>
                      <a:pt x="2" y="2"/>
                    </a:cubicBezTo>
                    <a:cubicBezTo>
                      <a:pt x="2" y="2"/>
                      <a:pt x="2" y="2"/>
                      <a:pt x="2" y="3"/>
                    </a:cubicBezTo>
                    <a:cubicBezTo>
                      <a:pt x="2" y="3"/>
                      <a:pt x="2" y="3"/>
                      <a:pt x="2" y="3"/>
                    </a:cubicBezTo>
                    <a:cubicBezTo>
                      <a:pt x="2" y="3"/>
                      <a:pt x="2" y="3"/>
                      <a:pt x="2" y="3"/>
                    </a:cubicBezTo>
                    <a:cubicBezTo>
                      <a:pt x="2" y="2"/>
                      <a:pt x="2" y="2"/>
                      <a:pt x="2" y="2"/>
                    </a:cubicBezTo>
                    <a:cubicBezTo>
                      <a:pt x="2" y="1"/>
                      <a:pt x="2" y="1"/>
                      <a:pt x="2" y="1"/>
                    </a:cubicBezTo>
                    <a:cubicBezTo>
                      <a:pt x="1" y="0"/>
                      <a:pt x="1" y="0"/>
                      <a:pt x="0" y="0"/>
                    </a:cubicBezTo>
                    <a:cubicBezTo>
                      <a:pt x="0" y="0"/>
                      <a:pt x="0" y="1"/>
                      <a:pt x="0" y="1"/>
                    </a:cubicBezTo>
                    <a:cubicBezTo>
                      <a:pt x="0" y="1"/>
                      <a:pt x="0" y="2"/>
                      <a:pt x="0" y="2"/>
                    </a:cubicBezTo>
                    <a:cubicBezTo>
                      <a:pt x="0" y="3"/>
                      <a:pt x="0" y="3"/>
                      <a:pt x="0" y="3"/>
                    </a:cubicBezTo>
                    <a:cubicBezTo>
                      <a:pt x="1" y="4"/>
                      <a:pt x="1" y="4"/>
                      <a:pt x="2" y="4"/>
                    </a:cubicBezTo>
                    <a:cubicBezTo>
                      <a:pt x="2" y="4"/>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88" name="Freeform 358"/>
              <p:cNvSpPr>
                <a:spLocks/>
              </p:cNvSpPr>
              <p:nvPr/>
            </p:nvSpPr>
            <p:spPr bwMode="auto">
              <a:xfrm>
                <a:off x="1610" y="1342"/>
                <a:ext cx="5" cy="5"/>
              </a:xfrm>
              <a:custGeom>
                <a:avLst/>
                <a:gdLst>
                  <a:gd name="T0" fmla="*/ 2 w 2"/>
                  <a:gd name="T1" fmla="*/ 2 h 2"/>
                  <a:gd name="T2" fmla="*/ 1 w 2"/>
                  <a:gd name="T3" fmla="*/ 2 h 2"/>
                  <a:gd name="T4" fmla="*/ 0 w 2"/>
                  <a:gd name="T5" fmla="*/ 0 h 2"/>
                  <a:gd name="T6" fmla="*/ 1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2"/>
                      <a:pt x="1" y="2"/>
                    </a:cubicBezTo>
                    <a:cubicBezTo>
                      <a:pt x="0" y="2"/>
                      <a:pt x="0" y="1"/>
                      <a:pt x="0" y="0"/>
                    </a:cubicBezTo>
                    <a:cubicBezTo>
                      <a:pt x="0" y="0"/>
                      <a:pt x="1" y="0"/>
                      <a:pt x="1" y="0"/>
                    </a:cubicBezTo>
                    <a:cubicBezTo>
                      <a:pt x="2" y="0"/>
                      <a:pt x="2" y="1"/>
                      <a:pt x="2"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89" name="Freeform 359"/>
              <p:cNvSpPr>
                <a:spLocks/>
              </p:cNvSpPr>
              <p:nvPr/>
            </p:nvSpPr>
            <p:spPr bwMode="auto">
              <a:xfrm>
                <a:off x="1610" y="1342"/>
                <a:ext cx="5" cy="5"/>
              </a:xfrm>
              <a:custGeom>
                <a:avLst/>
                <a:gdLst>
                  <a:gd name="T0" fmla="*/ 2 w 2"/>
                  <a:gd name="T1" fmla="*/ 2 h 2"/>
                  <a:gd name="T2" fmla="*/ 2 w 2"/>
                  <a:gd name="T3" fmla="*/ 2 h 2"/>
                  <a:gd name="T4" fmla="*/ 1 w 2"/>
                  <a:gd name="T5" fmla="*/ 2 h 2"/>
                  <a:gd name="T6" fmla="*/ 1 w 2"/>
                  <a:gd name="T7" fmla="*/ 2 h 2"/>
                  <a:gd name="T8" fmla="*/ 0 w 2"/>
                  <a:gd name="T9" fmla="*/ 1 h 2"/>
                  <a:gd name="T10" fmla="*/ 0 w 2"/>
                  <a:gd name="T11" fmla="*/ 0 h 2"/>
                  <a:gd name="T12" fmla="*/ 1 w 2"/>
                  <a:gd name="T13" fmla="*/ 0 h 2"/>
                  <a:gd name="T14" fmla="*/ 1 w 2"/>
                  <a:gd name="T15" fmla="*/ 0 h 2"/>
                  <a:gd name="T16" fmla="*/ 2 w 2"/>
                  <a:gd name="T17" fmla="*/ 1 h 2"/>
                  <a:gd name="T18" fmla="*/ 2 w 2"/>
                  <a:gd name="T19" fmla="*/ 2 h 2"/>
                  <a:gd name="T20" fmla="*/ 2 w 2"/>
                  <a:gd name="T21" fmla="*/ 2 h 2"/>
                  <a:gd name="T22" fmla="*/ 2 w 2"/>
                  <a:gd name="T23" fmla="*/ 2 h 2"/>
                  <a:gd name="T24" fmla="*/ 2 w 2"/>
                  <a:gd name="T25" fmla="*/ 1 h 2"/>
                  <a:gd name="T26" fmla="*/ 1 w 2"/>
                  <a:gd name="T27" fmla="*/ 0 h 2"/>
                  <a:gd name="T28" fmla="*/ 1 w 2"/>
                  <a:gd name="T29" fmla="*/ 0 h 2"/>
                  <a:gd name="T30" fmla="*/ 0 w 2"/>
                  <a:gd name="T31" fmla="*/ 0 h 2"/>
                  <a:gd name="T32" fmla="*/ 0 w 2"/>
                  <a:gd name="T33" fmla="*/ 1 h 2"/>
                  <a:gd name="T34" fmla="*/ 1 w 2"/>
                  <a:gd name="T35" fmla="*/ 2 h 2"/>
                  <a:gd name="T36" fmla="*/ 1 w 2"/>
                  <a:gd name="T37" fmla="*/ 2 h 2"/>
                  <a:gd name="T38" fmla="*/ 2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2"/>
                    </a:moveTo>
                    <a:cubicBezTo>
                      <a:pt x="2" y="2"/>
                      <a:pt x="2" y="2"/>
                      <a:pt x="2" y="2"/>
                    </a:cubicBezTo>
                    <a:cubicBezTo>
                      <a:pt x="2" y="2"/>
                      <a:pt x="2" y="2"/>
                      <a:pt x="1" y="2"/>
                    </a:cubicBezTo>
                    <a:cubicBezTo>
                      <a:pt x="1" y="2"/>
                      <a:pt x="1" y="2"/>
                      <a:pt x="1" y="2"/>
                    </a:cubicBezTo>
                    <a:cubicBezTo>
                      <a:pt x="0" y="2"/>
                      <a:pt x="0" y="2"/>
                      <a:pt x="0" y="1"/>
                    </a:cubicBezTo>
                    <a:cubicBezTo>
                      <a:pt x="0" y="1"/>
                      <a:pt x="0" y="1"/>
                      <a:pt x="0" y="0"/>
                    </a:cubicBezTo>
                    <a:cubicBezTo>
                      <a:pt x="0" y="0"/>
                      <a:pt x="0" y="0"/>
                      <a:pt x="1" y="0"/>
                    </a:cubicBezTo>
                    <a:cubicBezTo>
                      <a:pt x="1" y="0"/>
                      <a:pt x="1" y="0"/>
                      <a:pt x="1" y="0"/>
                    </a:cubicBezTo>
                    <a:cubicBezTo>
                      <a:pt x="2" y="0"/>
                      <a:pt x="2" y="0"/>
                      <a:pt x="2" y="1"/>
                    </a:cubicBezTo>
                    <a:cubicBezTo>
                      <a:pt x="2" y="1"/>
                      <a:pt x="2" y="1"/>
                      <a:pt x="2" y="2"/>
                    </a:cubicBezTo>
                    <a:cubicBezTo>
                      <a:pt x="2" y="2"/>
                      <a:pt x="2" y="2"/>
                      <a:pt x="2" y="2"/>
                    </a:cubicBezTo>
                    <a:cubicBezTo>
                      <a:pt x="2" y="2"/>
                      <a:pt x="2" y="2"/>
                      <a:pt x="2" y="2"/>
                    </a:cubicBezTo>
                    <a:cubicBezTo>
                      <a:pt x="2" y="1"/>
                      <a:pt x="2" y="1"/>
                      <a:pt x="2" y="1"/>
                    </a:cubicBezTo>
                    <a:cubicBezTo>
                      <a:pt x="2" y="0"/>
                      <a:pt x="2" y="0"/>
                      <a:pt x="1" y="0"/>
                    </a:cubicBezTo>
                    <a:cubicBezTo>
                      <a:pt x="1" y="0"/>
                      <a:pt x="1" y="0"/>
                      <a:pt x="1" y="0"/>
                    </a:cubicBezTo>
                    <a:cubicBezTo>
                      <a:pt x="0" y="0"/>
                      <a:pt x="0" y="0"/>
                      <a:pt x="0" y="0"/>
                    </a:cubicBezTo>
                    <a:cubicBezTo>
                      <a:pt x="0" y="1"/>
                      <a:pt x="0" y="1"/>
                      <a:pt x="0" y="1"/>
                    </a:cubicBezTo>
                    <a:cubicBezTo>
                      <a:pt x="0" y="2"/>
                      <a:pt x="0" y="2"/>
                      <a:pt x="1" y="2"/>
                    </a:cubicBezTo>
                    <a:cubicBezTo>
                      <a:pt x="1" y="2"/>
                      <a:pt x="1" y="2"/>
                      <a:pt x="1" y="2"/>
                    </a:cubicBezTo>
                    <a:cubicBezTo>
                      <a:pt x="2" y="2"/>
                      <a:pt x="2" y="2"/>
                      <a:pt x="2"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90" name="Freeform 360"/>
              <p:cNvSpPr>
                <a:spLocks/>
              </p:cNvSpPr>
              <p:nvPr/>
            </p:nvSpPr>
            <p:spPr bwMode="auto">
              <a:xfrm>
                <a:off x="1613" y="1335"/>
                <a:ext cx="4" cy="5"/>
              </a:xfrm>
              <a:custGeom>
                <a:avLst/>
                <a:gdLst>
                  <a:gd name="T0" fmla="*/ 1 w 2"/>
                  <a:gd name="T1" fmla="*/ 1 h 2"/>
                  <a:gd name="T2" fmla="*/ 1 w 2"/>
                  <a:gd name="T3" fmla="*/ 2 h 2"/>
                  <a:gd name="T4" fmla="*/ 0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0" y="1"/>
                      <a:pt x="0" y="1"/>
                      <a:pt x="0" y="1"/>
                    </a:cubicBezTo>
                    <a:cubicBezTo>
                      <a:pt x="0" y="0"/>
                      <a:pt x="1" y="0"/>
                      <a:pt x="1" y="0"/>
                    </a:cubicBezTo>
                    <a:cubicBezTo>
                      <a:pt x="1" y="1"/>
                      <a:pt x="2"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91" name="Freeform 361"/>
              <p:cNvSpPr>
                <a:spLocks/>
              </p:cNvSpPr>
              <p:nvPr/>
            </p:nvSpPr>
            <p:spPr bwMode="auto">
              <a:xfrm>
                <a:off x="1613" y="1335"/>
                <a:ext cx="4" cy="5"/>
              </a:xfrm>
              <a:custGeom>
                <a:avLst/>
                <a:gdLst>
                  <a:gd name="T0" fmla="*/ 1 w 2"/>
                  <a:gd name="T1" fmla="*/ 1 h 2"/>
                  <a:gd name="T2" fmla="*/ 1 w 2"/>
                  <a:gd name="T3" fmla="*/ 1 h 2"/>
                  <a:gd name="T4" fmla="*/ 1 w 2"/>
                  <a:gd name="T5" fmla="*/ 2 h 2"/>
                  <a:gd name="T6" fmla="*/ 1 w 2"/>
                  <a:gd name="T7" fmla="*/ 2 h 2"/>
                  <a:gd name="T8" fmla="*/ 0 w 2"/>
                  <a:gd name="T9" fmla="*/ 1 h 2"/>
                  <a:gd name="T10" fmla="*/ 0 w 2"/>
                  <a:gd name="T11" fmla="*/ 1 h 2"/>
                  <a:gd name="T12" fmla="*/ 1 w 2"/>
                  <a:gd name="T13" fmla="*/ 0 h 2"/>
                  <a:gd name="T14" fmla="*/ 1 w 2"/>
                  <a:gd name="T15" fmla="*/ 0 h 2"/>
                  <a:gd name="T16" fmla="*/ 1 w 2"/>
                  <a:gd name="T17" fmla="*/ 1 h 2"/>
                  <a:gd name="T18" fmla="*/ 1 w 2"/>
                  <a:gd name="T19" fmla="*/ 1 h 2"/>
                  <a:gd name="T20" fmla="*/ 1 w 2"/>
                  <a:gd name="T21" fmla="*/ 1 h 2"/>
                  <a:gd name="T22" fmla="*/ 1 w 2"/>
                  <a:gd name="T23" fmla="*/ 1 h 2"/>
                  <a:gd name="T24" fmla="*/ 1 w 2"/>
                  <a:gd name="T25" fmla="*/ 1 h 2"/>
                  <a:gd name="T26" fmla="*/ 1 w 2"/>
                  <a:gd name="T27" fmla="*/ 0 h 2"/>
                  <a:gd name="T28" fmla="*/ 1 w 2"/>
                  <a:gd name="T29" fmla="*/ 0 h 2"/>
                  <a:gd name="T30" fmla="*/ 0 w 2"/>
                  <a:gd name="T31" fmla="*/ 1 h 2"/>
                  <a:gd name="T32" fmla="*/ 0 w 2"/>
                  <a:gd name="T33" fmla="*/ 1 h 2"/>
                  <a:gd name="T34" fmla="*/ 1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2"/>
                      <a:pt x="1" y="2"/>
                      <a:pt x="1" y="2"/>
                    </a:cubicBezTo>
                    <a:cubicBezTo>
                      <a:pt x="1" y="2"/>
                      <a:pt x="1" y="2"/>
                      <a:pt x="1" y="2"/>
                    </a:cubicBezTo>
                    <a:cubicBezTo>
                      <a:pt x="0" y="2"/>
                      <a:pt x="0" y="1"/>
                      <a:pt x="0" y="1"/>
                    </a:cubicBezTo>
                    <a:cubicBezTo>
                      <a:pt x="0" y="1"/>
                      <a:pt x="0" y="1"/>
                      <a:pt x="0" y="1"/>
                    </a:cubicBezTo>
                    <a:cubicBezTo>
                      <a:pt x="0" y="0"/>
                      <a:pt x="0" y="0"/>
                      <a:pt x="1" y="0"/>
                    </a:cubicBezTo>
                    <a:cubicBezTo>
                      <a:pt x="1" y="0"/>
                      <a:pt x="1" y="0"/>
                      <a:pt x="1" y="0"/>
                    </a:cubicBezTo>
                    <a:cubicBezTo>
                      <a:pt x="1" y="0"/>
                      <a:pt x="1" y="1"/>
                      <a:pt x="1" y="1"/>
                    </a:cubicBezTo>
                    <a:cubicBezTo>
                      <a:pt x="2" y="1"/>
                      <a:pt x="2" y="1"/>
                      <a:pt x="1" y="1"/>
                    </a:cubicBezTo>
                    <a:cubicBezTo>
                      <a:pt x="1" y="1"/>
                      <a:pt x="1" y="1"/>
                      <a:pt x="1" y="1"/>
                    </a:cubicBezTo>
                    <a:cubicBezTo>
                      <a:pt x="1" y="1"/>
                      <a:pt x="1" y="1"/>
                      <a:pt x="1" y="1"/>
                    </a:cubicBezTo>
                    <a:cubicBezTo>
                      <a:pt x="2" y="1"/>
                      <a:pt x="2" y="1"/>
                      <a:pt x="1" y="1"/>
                    </a:cubicBezTo>
                    <a:cubicBezTo>
                      <a:pt x="1" y="1"/>
                      <a:pt x="1" y="0"/>
                      <a:pt x="1" y="0"/>
                    </a:cubicBezTo>
                    <a:cubicBezTo>
                      <a:pt x="1" y="0"/>
                      <a:pt x="1" y="0"/>
                      <a:pt x="1" y="0"/>
                    </a:cubicBezTo>
                    <a:cubicBezTo>
                      <a:pt x="0" y="0"/>
                      <a:pt x="0" y="0"/>
                      <a:pt x="0" y="1"/>
                    </a:cubicBezTo>
                    <a:cubicBezTo>
                      <a:pt x="0" y="1"/>
                      <a:pt x="0" y="1"/>
                      <a:pt x="0" y="1"/>
                    </a:cubicBezTo>
                    <a:cubicBezTo>
                      <a:pt x="0" y="1"/>
                      <a:pt x="0" y="2"/>
                      <a:pt x="1" y="2"/>
                    </a:cubicBezTo>
                    <a:cubicBezTo>
                      <a:pt x="1" y="2"/>
                      <a:pt x="1" y="2"/>
                      <a:pt x="1" y="2"/>
                    </a:cubicBezTo>
                    <a:cubicBezTo>
                      <a:pt x="1" y="2"/>
                      <a:pt x="1" y="2"/>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92" name="Freeform 362"/>
              <p:cNvSpPr>
                <a:spLocks/>
              </p:cNvSpPr>
              <p:nvPr/>
            </p:nvSpPr>
            <p:spPr bwMode="auto">
              <a:xfrm>
                <a:off x="1613" y="1328"/>
                <a:ext cx="4" cy="5"/>
              </a:xfrm>
              <a:custGeom>
                <a:avLst/>
                <a:gdLst>
                  <a:gd name="T0" fmla="*/ 1 w 2"/>
                  <a:gd name="T1" fmla="*/ 1 h 2"/>
                  <a:gd name="T2" fmla="*/ 1 w 2"/>
                  <a:gd name="T3" fmla="*/ 2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0" y="2"/>
                      <a:pt x="0" y="1"/>
                      <a:pt x="0" y="1"/>
                    </a:cubicBezTo>
                    <a:cubicBezTo>
                      <a:pt x="1" y="0"/>
                      <a:pt x="1" y="0"/>
                      <a:pt x="1" y="1"/>
                    </a:cubicBezTo>
                    <a:cubicBezTo>
                      <a:pt x="1" y="1"/>
                      <a:pt x="2"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93" name="Freeform 363"/>
              <p:cNvSpPr>
                <a:spLocks/>
              </p:cNvSpPr>
              <p:nvPr/>
            </p:nvSpPr>
            <p:spPr bwMode="auto">
              <a:xfrm>
                <a:off x="1613" y="1328"/>
                <a:ext cx="4" cy="5"/>
              </a:xfrm>
              <a:custGeom>
                <a:avLst/>
                <a:gdLst>
                  <a:gd name="T0" fmla="*/ 1 w 2"/>
                  <a:gd name="T1" fmla="*/ 1 h 2"/>
                  <a:gd name="T2" fmla="*/ 1 w 2"/>
                  <a:gd name="T3" fmla="*/ 1 h 2"/>
                  <a:gd name="T4" fmla="*/ 1 w 2"/>
                  <a:gd name="T5" fmla="*/ 2 h 2"/>
                  <a:gd name="T6" fmla="*/ 1 w 2"/>
                  <a:gd name="T7" fmla="*/ 2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2 w 2"/>
                  <a:gd name="T23" fmla="*/ 1 h 2"/>
                  <a:gd name="T24" fmla="*/ 2 w 2"/>
                  <a:gd name="T25" fmla="*/ 1 h 2"/>
                  <a:gd name="T26" fmla="*/ 1 w 2"/>
                  <a:gd name="T27" fmla="*/ 1 h 2"/>
                  <a:gd name="T28" fmla="*/ 1 w 2"/>
                  <a:gd name="T29" fmla="*/ 0 h 2"/>
                  <a:gd name="T30" fmla="*/ 0 w 2"/>
                  <a:gd name="T31" fmla="*/ 1 h 2"/>
                  <a:gd name="T32" fmla="*/ 0 w 2"/>
                  <a:gd name="T33" fmla="*/ 1 h 2"/>
                  <a:gd name="T34" fmla="*/ 1 w 2"/>
                  <a:gd name="T35" fmla="*/ 2 h 2"/>
                  <a:gd name="T36" fmla="*/ 1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1" y="1"/>
                      <a:pt x="1" y="1"/>
                      <a:pt x="1" y="1"/>
                    </a:cubicBezTo>
                    <a:cubicBezTo>
                      <a:pt x="1" y="2"/>
                      <a:pt x="1" y="2"/>
                      <a:pt x="1" y="2"/>
                    </a:cubicBezTo>
                    <a:cubicBezTo>
                      <a:pt x="1" y="2"/>
                      <a:pt x="1" y="2"/>
                      <a:pt x="1" y="2"/>
                    </a:cubicBezTo>
                    <a:cubicBezTo>
                      <a:pt x="1" y="2"/>
                      <a:pt x="1" y="1"/>
                      <a:pt x="0" y="1"/>
                    </a:cubicBezTo>
                    <a:cubicBezTo>
                      <a:pt x="0" y="1"/>
                      <a:pt x="0" y="1"/>
                      <a:pt x="0" y="1"/>
                    </a:cubicBezTo>
                    <a:cubicBezTo>
                      <a:pt x="1" y="1"/>
                      <a:pt x="1" y="1"/>
                      <a:pt x="1" y="1"/>
                    </a:cubicBezTo>
                    <a:cubicBezTo>
                      <a:pt x="1" y="0"/>
                      <a:pt x="1" y="1"/>
                      <a:pt x="1" y="1"/>
                    </a:cubicBezTo>
                    <a:cubicBezTo>
                      <a:pt x="1" y="1"/>
                      <a:pt x="1" y="1"/>
                      <a:pt x="1" y="1"/>
                    </a:cubicBezTo>
                    <a:cubicBezTo>
                      <a:pt x="2" y="1"/>
                      <a:pt x="2" y="1"/>
                      <a:pt x="1" y="1"/>
                    </a:cubicBezTo>
                    <a:cubicBezTo>
                      <a:pt x="1" y="1"/>
                      <a:pt x="1" y="1"/>
                      <a:pt x="1" y="1"/>
                    </a:cubicBezTo>
                    <a:cubicBezTo>
                      <a:pt x="2" y="1"/>
                      <a:pt x="2" y="1"/>
                      <a:pt x="2" y="1"/>
                    </a:cubicBezTo>
                    <a:cubicBezTo>
                      <a:pt x="2" y="1"/>
                      <a:pt x="2" y="1"/>
                      <a:pt x="2" y="1"/>
                    </a:cubicBezTo>
                    <a:cubicBezTo>
                      <a:pt x="1" y="1"/>
                      <a:pt x="1" y="1"/>
                      <a:pt x="1" y="1"/>
                    </a:cubicBezTo>
                    <a:cubicBezTo>
                      <a:pt x="1" y="0"/>
                      <a:pt x="1" y="0"/>
                      <a:pt x="1" y="0"/>
                    </a:cubicBezTo>
                    <a:cubicBezTo>
                      <a:pt x="1" y="1"/>
                      <a:pt x="1" y="1"/>
                      <a:pt x="0" y="1"/>
                    </a:cubicBezTo>
                    <a:cubicBezTo>
                      <a:pt x="0" y="1"/>
                      <a:pt x="0" y="1"/>
                      <a:pt x="0" y="1"/>
                    </a:cubicBezTo>
                    <a:cubicBezTo>
                      <a:pt x="1" y="1"/>
                      <a:pt x="1" y="2"/>
                      <a:pt x="1" y="2"/>
                    </a:cubicBezTo>
                    <a:cubicBezTo>
                      <a:pt x="1" y="2"/>
                      <a:pt x="1" y="2"/>
                      <a:pt x="1" y="2"/>
                    </a:cubicBezTo>
                    <a:cubicBezTo>
                      <a:pt x="1" y="2"/>
                      <a:pt x="1" y="2"/>
                      <a:pt x="2" y="1"/>
                    </a:cubicBezTo>
                    <a:lnTo>
                      <a:pt x="1" y="1"/>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94" name="Freeform 364"/>
              <p:cNvSpPr>
                <a:spLocks/>
              </p:cNvSpPr>
              <p:nvPr/>
            </p:nvSpPr>
            <p:spPr bwMode="auto">
              <a:xfrm>
                <a:off x="1570" y="1373"/>
                <a:ext cx="10" cy="9"/>
              </a:xfrm>
              <a:custGeom>
                <a:avLst/>
                <a:gdLst>
                  <a:gd name="T0" fmla="*/ 3 w 4"/>
                  <a:gd name="T1" fmla="*/ 3 h 4"/>
                  <a:gd name="T2" fmla="*/ 1 w 4"/>
                  <a:gd name="T3" fmla="*/ 4 h 4"/>
                  <a:gd name="T4" fmla="*/ 1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2" y="4"/>
                      <a:pt x="1" y="4"/>
                    </a:cubicBezTo>
                    <a:cubicBezTo>
                      <a:pt x="0" y="3"/>
                      <a:pt x="0" y="2"/>
                      <a:pt x="1" y="1"/>
                    </a:cubicBezTo>
                    <a:cubicBezTo>
                      <a:pt x="1" y="0"/>
                      <a:pt x="2" y="0"/>
                      <a:pt x="3" y="1"/>
                    </a:cubicBezTo>
                    <a:cubicBezTo>
                      <a:pt x="4" y="1"/>
                      <a:pt x="4"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95" name="Freeform 365"/>
              <p:cNvSpPr>
                <a:spLocks/>
              </p:cNvSpPr>
              <p:nvPr/>
            </p:nvSpPr>
            <p:spPr bwMode="auto">
              <a:xfrm>
                <a:off x="1570" y="1373"/>
                <a:ext cx="10" cy="9"/>
              </a:xfrm>
              <a:custGeom>
                <a:avLst/>
                <a:gdLst>
                  <a:gd name="T0" fmla="*/ 3 w 4"/>
                  <a:gd name="T1" fmla="*/ 3 h 4"/>
                  <a:gd name="T2" fmla="*/ 3 w 4"/>
                  <a:gd name="T3" fmla="*/ 3 h 4"/>
                  <a:gd name="T4" fmla="*/ 2 w 4"/>
                  <a:gd name="T5" fmla="*/ 4 h 4"/>
                  <a:gd name="T6" fmla="*/ 1 w 4"/>
                  <a:gd name="T7" fmla="*/ 3 h 4"/>
                  <a:gd name="T8" fmla="*/ 1 w 4"/>
                  <a:gd name="T9" fmla="*/ 2 h 4"/>
                  <a:gd name="T10" fmla="*/ 1 w 4"/>
                  <a:gd name="T11" fmla="*/ 1 h 4"/>
                  <a:gd name="T12" fmla="*/ 2 w 4"/>
                  <a:gd name="T13" fmla="*/ 0 h 4"/>
                  <a:gd name="T14" fmla="*/ 3 w 4"/>
                  <a:gd name="T15" fmla="*/ 1 h 4"/>
                  <a:gd name="T16" fmla="*/ 4 w 4"/>
                  <a:gd name="T17" fmla="*/ 2 h 4"/>
                  <a:gd name="T18" fmla="*/ 3 w 4"/>
                  <a:gd name="T19" fmla="*/ 3 h 4"/>
                  <a:gd name="T20" fmla="*/ 3 w 4"/>
                  <a:gd name="T21" fmla="*/ 3 h 4"/>
                  <a:gd name="T22" fmla="*/ 3 w 4"/>
                  <a:gd name="T23" fmla="*/ 3 h 4"/>
                  <a:gd name="T24" fmla="*/ 4 w 4"/>
                  <a:gd name="T25" fmla="*/ 2 h 4"/>
                  <a:gd name="T26" fmla="*/ 3 w 4"/>
                  <a:gd name="T27" fmla="*/ 1 h 4"/>
                  <a:gd name="T28" fmla="*/ 2 w 4"/>
                  <a:gd name="T29" fmla="*/ 0 h 4"/>
                  <a:gd name="T30" fmla="*/ 1 w 4"/>
                  <a:gd name="T31" fmla="*/ 1 h 4"/>
                  <a:gd name="T32" fmla="*/ 1 w 4"/>
                  <a:gd name="T33" fmla="*/ 2 h 4"/>
                  <a:gd name="T34" fmla="*/ 1 w 4"/>
                  <a:gd name="T35" fmla="*/ 4 h 4"/>
                  <a:gd name="T36" fmla="*/ 2 w 4"/>
                  <a:gd name="T37" fmla="*/ 4 h 4"/>
                  <a:gd name="T38" fmla="*/ 3 w 4"/>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3" y="3"/>
                    </a:moveTo>
                    <a:cubicBezTo>
                      <a:pt x="3" y="3"/>
                      <a:pt x="3" y="3"/>
                      <a:pt x="3" y="3"/>
                    </a:cubicBezTo>
                    <a:cubicBezTo>
                      <a:pt x="3" y="4"/>
                      <a:pt x="3" y="4"/>
                      <a:pt x="2" y="4"/>
                    </a:cubicBezTo>
                    <a:cubicBezTo>
                      <a:pt x="2" y="4"/>
                      <a:pt x="2" y="4"/>
                      <a:pt x="1" y="3"/>
                    </a:cubicBezTo>
                    <a:cubicBezTo>
                      <a:pt x="1" y="3"/>
                      <a:pt x="1" y="3"/>
                      <a:pt x="1" y="2"/>
                    </a:cubicBezTo>
                    <a:cubicBezTo>
                      <a:pt x="0" y="2"/>
                      <a:pt x="1" y="1"/>
                      <a:pt x="1" y="1"/>
                    </a:cubicBezTo>
                    <a:cubicBezTo>
                      <a:pt x="1" y="1"/>
                      <a:pt x="1" y="0"/>
                      <a:pt x="2" y="0"/>
                    </a:cubicBezTo>
                    <a:cubicBezTo>
                      <a:pt x="2" y="0"/>
                      <a:pt x="3" y="0"/>
                      <a:pt x="3" y="1"/>
                    </a:cubicBezTo>
                    <a:cubicBezTo>
                      <a:pt x="3" y="1"/>
                      <a:pt x="4" y="1"/>
                      <a:pt x="4" y="2"/>
                    </a:cubicBezTo>
                    <a:cubicBezTo>
                      <a:pt x="4" y="2"/>
                      <a:pt x="4" y="3"/>
                      <a:pt x="3" y="3"/>
                    </a:cubicBezTo>
                    <a:cubicBezTo>
                      <a:pt x="3" y="3"/>
                      <a:pt x="3" y="3"/>
                      <a:pt x="3" y="3"/>
                    </a:cubicBezTo>
                    <a:cubicBezTo>
                      <a:pt x="3" y="3"/>
                      <a:pt x="3" y="3"/>
                      <a:pt x="3" y="3"/>
                    </a:cubicBezTo>
                    <a:cubicBezTo>
                      <a:pt x="4" y="3"/>
                      <a:pt x="4" y="2"/>
                      <a:pt x="4" y="2"/>
                    </a:cubicBezTo>
                    <a:cubicBezTo>
                      <a:pt x="4" y="1"/>
                      <a:pt x="3" y="1"/>
                      <a:pt x="3" y="1"/>
                    </a:cubicBezTo>
                    <a:cubicBezTo>
                      <a:pt x="3" y="0"/>
                      <a:pt x="2" y="0"/>
                      <a:pt x="2" y="0"/>
                    </a:cubicBezTo>
                    <a:cubicBezTo>
                      <a:pt x="1" y="0"/>
                      <a:pt x="1" y="1"/>
                      <a:pt x="1" y="1"/>
                    </a:cubicBezTo>
                    <a:cubicBezTo>
                      <a:pt x="1" y="1"/>
                      <a:pt x="0" y="2"/>
                      <a:pt x="1" y="2"/>
                    </a:cubicBezTo>
                    <a:cubicBezTo>
                      <a:pt x="1" y="3"/>
                      <a:pt x="1" y="3"/>
                      <a:pt x="1" y="4"/>
                    </a:cubicBezTo>
                    <a:cubicBezTo>
                      <a:pt x="2" y="4"/>
                      <a:pt x="2" y="4"/>
                      <a:pt x="2" y="4"/>
                    </a:cubicBezTo>
                    <a:cubicBezTo>
                      <a:pt x="3" y="4"/>
                      <a:pt x="3" y="4"/>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96" name="Freeform 366"/>
              <p:cNvSpPr>
                <a:spLocks/>
              </p:cNvSpPr>
              <p:nvPr/>
            </p:nvSpPr>
            <p:spPr bwMode="auto">
              <a:xfrm>
                <a:off x="1613" y="1323"/>
                <a:ext cx="2" cy="3"/>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0"/>
                      <a:pt x="0" y="0"/>
                    </a:cubicBezTo>
                    <a:cubicBezTo>
                      <a:pt x="0" y="0"/>
                      <a:pt x="1" y="0"/>
                      <a:pt x="1" y="0"/>
                    </a:cubicBezTo>
                    <a:cubicBezTo>
                      <a:pt x="1" y="0"/>
                      <a:pt x="1" y="0"/>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97" name="Freeform 367"/>
              <p:cNvSpPr>
                <a:spLocks/>
              </p:cNvSpPr>
              <p:nvPr/>
            </p:nvSpPr>
            <p:spPr bwMode="auto">
              <a:xfrm>
                <a:off x="1613" y="1323"/>
                <a:ext cx="2"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1"/>
                    </a:cubicBezTo>
                    <a:cubicBezTo>
                      <a:pt x="0" y="1"/>
                      <a:pt x="0" y="1"/>
                      <a:pt x="0" y="0"/>
                    </a:cubicBezTo>
                    <a:cubicBezTo>
                      <a:pt x="0" y="0"/>
                      <a:pt x="0" y="0"/>
                      <a:pt x="0" y="0"/>
                    </a:cubicBezTo>
                    <a:cubicBezTo>
                      <a:pt x="0" y="0"/>
                      <a:pt x="0"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98" name="Freeform 368"/>
              <p:cNvSpPr>
                <a:spLocks/>
              </p:cNvSpPr>
              <p:nvPr/>
            </p:nvSpPr>
            <p:spPr bwMode="auto">
              <a:xfrm>
                <a:off x="1561" y="1377"/>
                <a:ext cx="7" cy="8"/>
              </a:xfrm>
              <a:custGeom>
                <a:avLst/>
                <a:gdLst>
                  <a:gd name="T0" fmla="*/ 2 w 3"/>
                  <a:gd name="T1" fmla="*/ 3 h 3"/>
                  <a:gd name="T2" fmla="*/ 1 w 3"/>
                  <a:gd name="T3" fmla="*/ 3 h 3"/>
                  <a:gd name="T4" fmla="*/ 0 w 3"/>
                  <a:gd name="T5" fmla="*/ 0 h 3"/>
                  <a:gd name="T6" fmla="*/ 2 w 3"/>
                  <a:gd name="T7" fmla="*/ 0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1" y="3"/>
                      <a:pt x="1" y="3"/>
                    </a:cubicBezTo>
                    <a:cubicBezTo>
                      <a:pt x="0" y="2"/>
                      <a:pt x="0" y="1"/>
                      <a:pt x="0" y="0"/>
                    </a:cubicBezTo>
                    <a:cubicBezTo>
                      <a:pt x="1" y="0"/>
                      <a:pt x="2" y="0"/>
                      <a:pt x="2" y="0"/>
                    </a:cubicBezTo>
                    <a:cubicBezTo>
                      <a:pt x="3" y="1"/>
                      <a:pt x="3"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99" name="Freeform 369"/>
              <p:cNvSpPr>
                <a:spLocks/>
              </p:cNvSpPr>
              <p:nvPr/>
            </p:nvSpPr>
            <p:spPr bwMode="auto">
              <a:xfrm>
                <a:off x="1561" y="1377"/>
                <a:ext cx="7" cy="8"/>
              </a:xfrm>
              <a:custGeom>
                <a:avLst/>
                <a:gdLst>
                  <a:gd name="T0" fmla="*/ 2 w 3"/>
                  <a:gd name="T1" fmla="*/ 3 h 3"/>
                  <a:gd name="T2" fmla="*/ 2 w 3"/>
                  <a:gd name="T3" fmla="*/ 3 h 3"/>
                  <a:gd name="T4" fmla="*/ 2 w 3"/>
                  <a:gd name="T5" fmla="*/ 3 h 3"/>
                  <a:gd name="T6" fmla="*/ 1 w 3"/>
                  <a:gd name="T7" fmla="*/ 3 h 3"/>
                  <a:gd name="T8" fmla="*/ 0 w 3"/>
                  <a:gd name="T9" fmla="*/ 2 h 3"/>
                  <a:gd name="T10" fmla="*/ 0 w 3"/>
                  <a:gd name="T11" fmla="*/ 0 h 3"/>
                  <a:gd name="T12" fmla="*/ 1 w 3"/>
                  <a:gd name="T13" fmla="*/ 0 h 3"/>
                  <a:gd name="T14" fmla="*/ 2 w 3"/>
                  <a:gd name="T15" fmla="*/ 0 h 3"/>
                  <a:gd name="T16" fmla="*/ 3 w 3"/>
                  <a:gd name="T17" fmla="*/ 1 h 3"/>
                  <a:gd name="T18" fmla="*/ 2 w 3"/>
                  <a:gd name="T19" fmla="*/ 3 h 3"/>
                  <a:gd name="T20" fmla="*/ 2 w 3"/>
                  <a:gd name="T21" fmla="*/ 3 h 3"/>
                  <a:gd name="T22" fmla="*/ 2 w 3"/>
                  <a:gd name="T23" fmla="*/ 3 h 3"/>
                  <a:gd name="T24" fmla="*/ 3 w 3"/>
                  <a:gd name="T25" fmla="*/ 1 h 3"/>
                  <a:gd name="T26" fmla="*/ 2 w 3"/>
                  <a:gd name="T27" fmla="*/ 0 h 3"/>
                  <a:gd name="T28" fmla="*/ 1 w 3"/>
                  <a:gd name="T29" fmla="*/ 0 h 3"/>
                  <a:gd name="T30" fmla="*/ 0 w 3"/>
                  <a:gd name="T31" fmla="*/ 0 h 3"/>
                  <a:gd name="T32" fmla="*/ 0 w 3"/>
                  <a:gd name="T33" fmla="*/ 2 h 3"/>
                  <a:gd name="T34" fmla="*/ 1 w 3"/>
                  <a:gd name="T35" fmla="*/ 3 h 3"/>
                  <a:gd name="T36" fmla="*/ 2 w 3"/>
                  <a:gd name="T37" fmla="*/ 3 h 3"/>
                  <a:gd name="T38" fmla="*/ 2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2" y="3"/>
                    </a:moveTo>
                    <a:cubicBezTo>
                      <a:pt x="2" y="3"/>
                      <a:pt x="2" y="3"/>
                      <a:pt x="2" y="3"/>
                    </a:cubicBezTo>
                    <a:cubicBezTo>
                      <a:pt x="2" y="3"/>
                      <a:pt x="2" y="3"/>
                      <a:pt x="2" y="3"/>
                    </a:cubicBezTo>
                    <a:cubicBezTo>
                      <a:pt x="1" y="3"/>
                      <a:pt x="1" y="3"/>
                      <a:pt x="1" y="3"/>
                    </a:cubicBezTo>
                    <a:cubicBezTo>
                      <a:pt x="0" y="2"/>
                      <a:pt x="0" y="2"/>
                      <a:pt x="0" y="2"/>
                    </a:cubicBezTo>
                    <a:cubicBezTo>
                      <a:pt x="0" y="1"/>
                      <a:pt x="0" y="1"/>
                      <a:pt x="0" y="0"/>
                    </a:cubicBezTo>
                    <a:cubicBezTo>
                      <a:pt x="0" y="0"/>
                      <a:pt x="1" y="0"/>
                      <a:pt x="1" y="0"/>
                    </a:cubicBezTo>
                    <a:cubicBezTo>
                      <a:pt x="1" y="0"/>
                      <a:pt x="2" y="0"/>
                      <a:pt x="2" y="0"/>
                    </a:cubicBezTo>
                    <a:cubicBezTo>
                      <a:pt x="2" y="1"/>
                      <a:pt x="3" y="1"/>
                      <a:pt x="3" y="1"/>
                    </a:cubicBezTo>
                    <a:cubicBezTo>
                      <a:pt x="3" y="2"/>
                      <a:pt x="3" y="2"/>
                      <a:pt x="2" y="3"/>
                    </a:cubicBezTo>
                    <a:cubicBezTo>
                      <a:pt x="2" y="3"/>
                      <a:pt x="2" y="3"/>
                      <a:pt x="2" y="3"/>
                    </a:cubicBezTo>
                    <a:cubicBezTo>
                      <a:pt x="2" y="3"/>
                      <a:pt x="2" y="3"/>
                      <a:pt x="2" y="3"/>
                    </a:cubicBezTo>
                    <a:cubicBezTo>
                      <a:pt x="3" y="2"/>
                      <a:pt x="3" y="2"/>
                      <a:pt x="3" y="1"/>
                    </a:cubicBezTo>
                    <a:cubicBezTo>
                      <a:pt x="3" y="1"/>
                      <a:pt x="2" y="0"/>
                      <a:pt x="2" y="0"/>
                    </a:cubicBezTo>
                    <a:cubicBezTo>
                      <a:pt x="2" y="0"/>
                      <a:pt x="1" y="0"/>
                      <a:pt x="1" y="0"/>
                    </a:cubicBezTo>
                    <a:cubicBezTo>
                      <a:pt x="1" y="0"/>
                      <a:pt x="0" y="0"/>
                      <a:pt x="0" y="0"/>
                    </a:cubicBezTo>
                    <a:cubicBezTo>
                      <a:pt x="0" y="1"/>
                      <a:pt x="0" y="1"/>
                      <a:pt x="0" y="2"/>
                    </a:cubicBezTo>
                    <a:cubicBezTo>
                      <a:pt x="0" y="2"/>
                      <a:pt x="0" y="2"/>
                      <a:pt x="1" y="3"/>
                    </a:cubicBezTo>
                    <a:cubicBezTo>
                      <a:pt x="1" y="3"/>
                      <a:pt x="1" y="3"/>
                      <a:pt x="2" y="3"/>
                    </a:cubicBezTo>
                    <a:cubicBezTo>
                      <a:pt x="2" y="3"/>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00" name="Freeform 370"/>
              <p:cNvSpPr>
                <a:spLocks/>
              </p:cNvSpPr>
              <p:nvPr/>
            </p:nvSpPr>
            <p:spPr bwMode="auto">
              <a:xfrm>
                <a:off x="1549" y="1377"/>
                <a:ext cx="7" cy="10"/>
              </a:xfrm>
              <a:custGeom>
                <a:avLst/>
                <a:gdLst>
                  <a:gd name="T0" fmla="*/ 3 w 3"/>
                  <a:gd name="T1" fmla="*/ 3 h 4"/>
                  <a:gd name="T2" fmla="*/ 1 w 3"/>
                  <a:gd name="T3" fmla="*/ 3 h 4"/>
                  <a:gd name="T4" fmla="*/ 1 w 3"/>
                  <a:gd name="T5" fmla="*/ 1 h 4"/>
                  <a:gd name="T6" fmla="*/ 2 w 3"/>
                  <a:gd name="T7" fmla="*/ 1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2" y="4"/>
                      <a:pt x="1" y="4"/>
                      <a:pt x="1" y="3"/>
                    </a:cubicBezTo>
                    <a:cubicBezTo>
                      <a:pt x="0" y="2"/>
                      <a:pt x="0" y="2"/>
                      <a:pt x="1" y="1"/>
                    </a:cubicBezTo>
                    <a:cubicBezTo>
                      <a:pt x="1" y="0"/>
                      <a:pt x="2" y="0"/>
                      <a:pt x="2" y="1"/>
                    </a:cubicBezTo>
                    <a:cubicBezTo>
                      <a:pt x="3" y="1"/>
                      <a:pt x="3" y="2"/>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01" name="Freeform 371"/>
              <p:cNvSpPr>
                <a:spLocks/>
              </p:cNvSpPr>
              <p:nvPr/>
            </p:nvSpPr>
            <p:spPr bwMode="auto">
              <a:xfrm>
                <a:off x="1549" y="1377"/>
                <a:ext cx="7" cy="8"/>
              </a:xfrm>
              <a:custGeom>
                <a:avLst/>
                <a:gdLst>
                  <a:gd name="T0" fmla="*/ 3 w 3"/>
                  <a:gd name="T1" fmla="*/ 3 h 3"/>
                  <a:gd name="T2" fmla="*/ 3 w 3"/>
                  <a:gd name="T3" fmla="*/ 3 h 3"/>
                  <a:gd name="T4" fmla="*/ 2 w 3"/>
                  <a:gd name="T5" fmla="*/ 3 h 3"/>
                  <a:gd name="T6" fmla="*/ 1 w 3"/>
                  <a:gd name="T7" fmla="*/ 3 h 3"/>
                  <a:gd name="T8" fmla="*/ 0 w 3"/>
                  <a:gd name="T9" fmla="*/ 2 h 3"/>
                  <a:gd name="T10" fmla="*/ 1 w 3"/>
                  <a:gd name="T11" fmla="*/ 1 h 3"/>
                  <a:gd name="T12" fmla="*/ 2 w 3"/>
                  <a:gd name="T13" fmla="*/ 0 h 3"/>
                  <a:gd name="T14" fmla="*/ 2 w 3"/>
                  <a:gd name="T15" fmla="*/ 1 h 3"/>
                  <a:gd name="T16" fmla="*/ 3 w 3"/>
                  <a:gd name="T17" fmla="*/ 2 h 3"/>
                  <a:gd name="T18" fmla="*/ 3 w 3"/>
                  <a:gd name="T19" fmla="*/ 3 h 3"/>
                  <a:gd name="T20" fmla="*/ 3 w 3"/>
                  <a:gd name="T21" fmla="*/ 3 h 3"/>
                  <a:gd name="T22" fmla="*/ 3 w 3"/>
                  <a:gd name="T23" fmla="*/ 3 h 3"/>
                  <a:gd name="T24" fmla="*/ 3 w 3"/>
                  <a:gd name="T25" fmla="*/ 2 h 3"/>
                  <a:gd name="T26" fmla="*/ 2 w 3"/>
                  <a:gd name="T27" fmla="*/ 1 h 3"/>
                  <a:gd name="T28" fmla="*/ 2 w 3"/>
                  <a:gd name="T29" fmla="*/ 0 h 3"/>
                  <a:gd name="T30" fmla="*/ 1 w 3"/>
                  <a:gd name="T31" fmla="*/ 1 h 3"/>
                  <a:gd name="T32" fmla="*/ 0 w 3"/>
                  <a:gd name="T33" fmla="*/ 2 h 3"/>
                  <a:gd name="T34" fmla="*/ 1 w 3"/>
                  <a:gd name="T35" fmla="*/ 3 h 3"/>
                  <a:gd name="T36" fmla="*/ 2 w 3"/>
                  <a:gd name="T37" fmla="*/ 3 h 3"/>
                  <a:gd name="T38" fmla="*/ 3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3"/>
                    </a:moveTo>
                    <a:cubicBezTo>
                      <a:pt x="3" y="3"/>
                      <a:pt x="3" y="3"/>
                      <a:pt x="3" y="3"/>
                    </a:cubicBezTo>
                    <a:cubicBezTo>
                      <a:pt x="2" y="3"/>
                      <a:pt x="2" y="3"/>
                      <a:pt x="2" y="3"/>
                    </a:cubicBezTo>
                    <a:cubicBezTo>
                      <a:pt x="1" y="3"/>
                      <a:pt x="1" y="3"/>
                      <a:pt x="1" y="3"/>
                    </a:cubicBezTo>
                    <a:cubicBezTo>
                      <a:pt x="1" y="3"/>
                      <a:pt x="0" y="2"/>
                      <a:pt x="0" y="2"/>
                    </a:cubicBezTo>
                    <a:cubicBezTo>
                      <a:pt x="0" y="2"/>
                      <a:pt x="1" y="1"/>
                      <a:pt x="1" y="1"/>
                    </a:cubicBezTo>
                    <a:cubicBezTo>
                      <a:pt x="1" y="1"/>
                      <a:pt x="1" y="0"/>
                      <a:pt x="2" y="0"/>
                    </a:cubicBezTo>
                    <a:cubicBezTo>
                      <a:pt x="2" y="0"/>
                      <a:pt x="2" y="1"/>
                      <a:pt x="2" y="1"/>
                    </a:cubicBezTo>
                    <a:cubicBezTo>
                      <a:pt x="3" y="1"/>
                      <a:pt x="3" y="2"/>
                      <a:pt x="3" y="2"/>
                    </a:cubicBezTo>
                    <a:cubicBezTo>
                      <a:pt x="3" y="2"/>
                      <a:pt x="3" y="3"/>
                      <a:pt x="3" y="3"/>
                    </a:cubicBezTo>
                    <a:cubicBezTo>
                      <a:pt x="3" y="3"/>
                      <a:pt x="3" y="3"/>
                      <a:pt x="3" y="3"/>
                    </a:cubicBezTo>
                    <a:cubicBezTo>
                      <a:pt x="3" y="3"/>
                      <a:pt x="3" y="3"/>
                      <a:pt x="3" y="3"/>
                    </a:cubicBezTo>
                    <a:cubicBezTo>
                      <a:pt x="3" y="3"/>
                      <a:pt x="3" y="2"/>
                      <a:pt x="3" y="2"/>
                    </a:cubicBezTo>
                    <a:cubicBezTo>
                      <a:pt x="3" y="2"/>
                      <a:pt x="3" y="1"/>
                      <a:pt x="2" y="1"/>
                    </a:cubicBezTo>
                    <a:cubicBezTo>
                      <a:pt x="2" y="1"/>
                      <a:pt x="2" y="0"/>
                      <a:pt x="2" y="0"/>
                    </a:cubicBezTo>
                    <a:cubicBezTo>
                      <a:pt x="1" y="0"/>
                      <a:pt x="1" y="1"/>
                      <a:pt x="1" y="1"/>
                    </a:cubicBezTo>
                    <a:cubicBezTo>
                      <a:pt x="1" y="1"/>
                      <a:pt x="0" y="2"/>
                      <a:pt x="0" y="2"/>
                    </a:cubicBezTo>
                    <a:cubicBezTo>
                      <a:pt x="0" y="2"/>
                      <a:pt x="1" y="3"/>
                      <a:pt x="1" y="3"/>
                    </a:cubicBezTo>
                    <a:cubicBezTo>
                      <a:pt x="1" y="3"/>
                      <a:pt x="1" y="3"/>
                      <a:pt x="2" y="3"/>
                    </a:cubicBezTo>
                    <a:cubicBezTo>
                      <a:pt x="2" y="3"/>
                      <a:pt x="2"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02" name="Freeform 372"/>
              <p:cNvSpPr>
                <a:spLocks/>
              </p:cNvSpPr>
              <p:nvPr/>
            </p:nvSpPr>
            <p:spPr bwMode="auto">
              <a:xfrm>
                <a:off x="1542" y="1380"/>
                <a:ext cx="4" cy="5"/>
              </a:xfrm>
              <a:custGeom>
                <a:avLst/>
                <a:gdLst>
                  <a:gd name="T0" fmla="*/ 1 w 2"/>
                  <a:gd name="T1" fmla="*/ 2 h 2"/>
                  <a:gd name="T2" fmla="*/ 0 w 2"/>
                  <a:gd name="T3" fmla="*/ 2 h 2"/>
                  <a:gd name="T4" fmla="*/ 0 w 2"/>
                  <a:gd name="T5" fmla="*/ 0 h 2"/>
                  <a:gd name="T6" fmla="*/ 1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0" y="2"/>
                      <a:pt x="0" y="2"/>
                    </a:cubicBezTo>
                    <a:cubicBezTo>
                      <a:pt x="0" y="1"/>
                      <a:pt x="0" y="0"/>
                      <a:pt x="0" y="0"/>
                    </a:cubicBezTo>
                    <a:cubicBezTo>
                      <a:pt x="0" y="0"/>
                      <a:pt x="1" y="0"/>
                      <a:pt x="1" y="0"/>
                    </a:cubicBezTo>
                    <a:cubicBezTo>
                      <a:pt x="2" y="0"/>
                      <a:pt x="2"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03" name="Freeform 373"/>
              <p:cNvSpPr>
                <a:spLocks/>
              </p:cNvSpPr>
              <p:nvPr/>
            </p:nvSpPr>
            <p:spPr bwMode="auto">
              <a:xfrm>
                <a:off x="1542" y="1380"/>
                <a:ext cx="4" cy="5"/>
              </a:xfrm>
              <a:custGeom>
                <a:avLst/>
                <a:gdLst>
                  <a:gd name="T0" fmla="*/ 1 w 2"/>
                  <a:gd name="T1" fmla="*/ 2 h 2"/>
                  <a:gd name="T2" fmla="*/ 1 w 2"/>
                  <a:gd name="T3" fmla="*/ 2 h 2"/>
                  <a:gd name="T4" fmla="*/ 1 w 2"/>
                  <a:gd name="T5" fmla="*/ 2 h 2"/>
                  <a:gd name="T6" fmla="*/ 0 w 2"/>
                  <a:gd name="T7" fmla="*/ 2 h 2"/>
                  <a:gd name="T8" fmla="*/ 0 w 2"/>
                  <a:gd name="T9" fmla="*/ 1 h 2"/>
                  <a:gd name="T10" fmla="*/ 0 w 2"/>
                  <a:gd name="T11" fmla="*/ 0 h 2"/>
                  <a:gd name="T12" fmla="*/ 1 w 2"/>
                  <a:gd name="T13" fmla="*/ 0 h 2"/>
                  <a:gd name="T14" fmla="*/ 1 w 2"/>
                  <a:gd name="T15" fmla="*/ 0 h 2"/>
                  <a:gd name="T16" fmla="*/ 1 w 2"/>
                  <a:gd name="T17" fmla="*/ 1 h 2"/>
                  <a:gd name="T18" fmla="*/ 1 w 2"/>
                  <a:gd name="T19" fmla="*/ 2 h 2"/>
                  <a:gd name="T20" fmla="*/ 1 w 2"/>
                  <a:gd name="T21" fmla="*/ 2 h 2"/>
                  <a:gd name="T22" fmla="*/ 1 w 2"/>
                  <a:gd name="T23" fmla="*/ 2 h 2"/>
                  <a:gd name="T24" fmla="*/ 2 w 2"/>
                  <a:gd name="T25" fmla="*/ 1 h 2"/>
                  <a:gd name="T26" fmla="*/ 1 w 2"/>
                  <a:gd name="T27" fmla="*/ 0 h 2"/>
                  <a:gd name="T28" fmla="*/ 1 w 2"/>
                  <a:gd name="T29" fmla="*/ 0 h 2"/>
                  <a:gd name="T30" fmla="*/ 0 w 2"/>
                  <a:gd name="T31" fmla="*/ 0 h 2"/>
                  <a:gd name="T32" fmla="*/ 0 w 2"/>
                  <a:gd name="T33" fmla="*/ 1 h 2"/>
                  <a:gd name="T34" fmla="*/ 0 w 2"/>
                  <a:gd name="T35" fmla="*/ 2 h 2"/>
                  <a:gd name="T36" fmla="*/ 1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1" y="2"/>
                      <a:pt x="1" y="2"/>
                    </a:cubicBezTo>
                    <a:cubicBezTo>
                      <a:pt x="0" y="2"/>
                      <a:pt x="0" y="2"/>
                      <a:pt x="0" y="2"/>
                    </a:cubicBezTo>
                    <a:cubicBezTo>
                      <a:pt x="0" y="1"/>
                      <a:pt x="0" y="1"/>
                      <a:pt x="0" y="1"/>
                    </a:cubicBezTo>
                    <a:cubicBezTo>
                      <a:pt x="0" y="0"/>
                      <a:pt x="0" y="0"/>
                      <a:pt x="0" y="0"/>
                    </a:cubicBezTo>
                    <a:cubicBezTo>
                      <a:pt x="0" y="0"/>
                      <a:pt x="0" y="0"/>
                      <a:pt x="1" y="0"/>
                    </a:cubicBezTo>
                    <a:cubicBezTo>
                      <a:pt x="1" y="0"/>
                      <a:pt x="1" y="0"/>
                      <a:pt x="1" y="0"/>
                    </a:cubicBezTo>
                    <a:cubicBezTo>
                      <a:pt x="1" y="0"/>
                      <a:pt x="1" y="1"/>
                      <a:pt x="1" y="1"/>
                    </a:cubicBezTo>
                    <a:cubicBezTo>
                      <a:pt x="1" y="1"/>
                      <a:pt x="1" y="1"/>
                      <a:pt x="1" y="2"/>
                    </a:cubicBezTo>
                    <a:cubicBezTo>
                      <a:pt x="1" y="2"/>
                      <a:pt x="1" y="2"/>
                      <a:pt x="1" y="2"/>
                    </a:cubicBezTo>
                    <a:cubicBezTo>
                      <a:pt x="1" y="2"/>
                      <a:pt x="1" y="2"/>
                      <a:pt x="1" y="2"/>
                    </a:cubicBezTo>
                    <a:cubicBezTo>
                      <a:pt x="1" y="1"/>
                      <a:pt x="2" y="1"/>
                      <a:pt x="2" y="1"/>
                    </a:cubicBezTo>
                    <a:cubicBezTo>
                      <a:pt x="2" y="1"/>
                      <a:pt x="1" y="0"/>
                      <a:pt x="1" y="0"/>
                    </a:cubicBezTo>
                    <a:cubicBezTo>
                      <a:pt x="1" y="0"/>
                      <a:pt x="1" y="0"/>
                      <a:pt x="1" y="0"/>
                    </a:cubicBezTo>
                    <a:cubicBezTo>
                      <a:pt x="0" y="0"/>
                      <a:pt x="0" y="0"/>
                      <a:pt x="0" y="0"/>
                    </a:cubicBezTo>
                    <a:cubicBezTo>
                      <a:pt x="0" y="0"/>
                      <a:pt x="0" y="0"/>
                      <a:pt x="0" y="1"/>
                    </a:cubicBezTo>
                    <a:cubicBezTo>
                      <a:pt x="0" y="1"/>
                      <a:pt x="0" y="1"/>
                      <a:pt x="0" y="2"/>
                    </a:cubicBezTo>
                    <a:cubicBezTo>
                      <a:pt x="0" y="2"/>
                      <a:pt x="0" y="2"/>
                      <a:pt x="1"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04" name="Freeform 374"/>
              <p:cNvSpPr>
                <a:spLocks/>
              </p:cNvSpPr>
              <p:nvPr/>
            </p:nvSpPr>
            <p:spPr bwMode="auto">
              <a:xfrm>
                <a:off x="925" y="1132"/>
                <a:ext cx="69" cy="106"/>
              </a:xfrm>
              <a:custGeom>
                <a:avLst/>
                <a:gdLst>
                  <a:gd name="T0" fmla="*/ 14 w 29"/>
                  <a:gd name="T1" fmla="*/ 44 h 45"/>
                  <a:gd name="T2" fmla="*/ 15 w 29"/>
                  <a:gd name="T3" fmla="*/ 16 h 45"/>
                  <a:gd name="T4" fmla="*/ 15 w 29"/>
                  <a:gd name="T5" fmla="*/ 45 h 45"/>
                  <a:gd name="T6" fmla="*/ 29 w 29"/>
                  <a:gd name="T7" fmla="*/ 0 h 45"/>
                  <a:gd name="T8" fmla="*/ 11 w 29"/>
                  <a:gd name="T9" fmla="*/ 39 h 45"/>
                  <a:gd name="T10" fmla="*/ 14 w 29"/>
                  <a:gd name="T11" fmla="*/ 44 h 45"/>
                </a:gdLst>
                <a:ahLst/>
                <a:cxnLst>
                  <a:cxn ang="0">
                    <a:pos x="T0" y="T1"/>
                  </a:cxn>
                  <a:cxn ang="0">
                    <a:pos x="T2" y="T3"/>
                  </a:cxn>
                  <a:cxn ang="0">
                    <a:pos x="T4" y="T5"/>
                  </a:cxn>
                  <a:cxn ang="0">
                    <a:pos x="T6" y="T7"/>
                  </a:cxn>
                  <a:cxn ang="0">
                    <a:pos x="T8" y="T9"/>
                  </a:cxn>
                  <a:cxn ang="0">
                    <a:pos x="T10" y="T11"/>
                  </a:cxn>
                </a:cxnLst>
                <a:rect l="0" t="0" r="r" b="b"/>
                <a:pathLst>
                  <a:path w="29" h="45">
                    <a:moveTo>
                      <a:pt x="14" y="44"/>
                    </a:moveTo>
                    <a:cubicBezTo>
                      <a:pt x="11" y="34"/>
                      <a:pt x="9" y="24"/>
                      <a:pt x="15" y="16"/>
                    </a:cubicBezTo>
                    <a:cubicBezTo>
                      <a:pt x="12" y="26"/>
                      <a:pt x="14" y="34"/>
                      <a:pt x="15" y="45"/>
                    </a:cubicBezTo>
                    <a:cubicBezTo>
                      <a:pt x="19" y="29"/>
                      <a:pt x="17" y="9"/>
                      <a:pt x="29" y="0"/>
                    </a:cubicBezTo>
                    <a:cubicBezTo>
                      <a:pt x="17" y="6"/>
                      <a:pt x="0" y="18"/>
                      <a:pt x="11" y="39"/>
                    </a:cubicBezTo>
                    <a:cubicBezTo>
                      <a:pt x="12" y="42"/>
                      <a:pt x="14" y="44"/>
                      <a:pt x="14" y="4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05" name="Freeform 375"/>
              <p:cNvSpPr>
                <a:spLocks/>
              </p:cNvSpPr>
              <p:nvPr/>
            </p:nvSpPr>
            <p:spPr bwMode="auto">
              <a:xfrm>
                <a:off x="876" y="1125"/>
                <a:ext cx="59" cy="85"/>
              </a:xfrm>
              <a:custGeom>
                <a:avLst/>
                <a:gdLst>
                  <a:gd name="T0" fmla="*/ 22 w 25"/>
                  <a:gd name="T1" fmla="*/ 32 h 36"/>
                  <a:gd name="T2" fmla="*/ 10 w 25"/>
                  <a:gd name="T3" fmla="*/ 11 h 36"/>
                  <a:gd name="T4" fmla="*/ 21 w 25"/>
                  <a:gd name="T5" fmla="*/ 32 h 36"/>
                  <a:gd name="T6" fmla="*/ 8 w 25"/>
                  <a:gd name="T7" fmla="*/ 10 h 36"/>
                  <a:gd name="T8" fmla="*/ 0 w 25"/>
                  <a:gd name="T9" fmla="*/ 0 h 36"/>
                  <a:gd name="T10" fmla="*/ 22 w 25"/>
                  <a:gd name="T11" fmla="*/ 30 h 36"/>
                  <a:gd name="T12" fmla="*/ 22 w 25"/>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22" y="32"/>
                    </a:moveTo>
                    <a:cubicBezTo>
                      <a:pt x="17" y="22"/>
                      <a:pt x="16" y="17"/>
                      <a:pt x="10" y="11"/>
                    </a:cubicBezTo>
                    <a:cubicBezTo>
                      <a:pt x="13" y="18"/>
                      <a:pt x="17" y="24"/>
                      <a:pt x="21" y="32"/>
                    </a:cubicBezTo>
                    <a:cubicBezTo>
                      <a:pt x="18" y="27"/>
                      <a:pt x="12" y="18"/>
                      <a:pt x="8" y="10"/>
                    </a:cubicBezTo>
                    <a:cubicBezTo>
                      <a:pt x="6" y="6"/>
                      <a:pt x="3" y="3"/>
                      <a:pt x="0" y="0"/>
                    </a:cubicBezTo>
                    <a:cubicBezTo>
                      <a:pt x="6" y="4"/>
                      <a:pt x="18" y="16"/>
                      <a:pt x="22" y="30"/>
                    </a:cubicBezTo>
                    <a:cubicBezTo>
                      <a:pt x="23" y="33"/>
                      <a:pt x="25" y="36"/>
                      <a:pt x="22" y="3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06" name="Freeform 376"/>
              <p:cNvSpPr>
                <a:spLocks/>
              </p:cNvSpPr>
              <p:nvPr/>
            </p:nvSpPr>
            <p:spPr bwMode="auto">
              <a:xfrm>
                <a:off x="845" y="1429"/>
                <a:ext cx="73" cy="50"/>
              </a:xfrm>
              <a:custGeom>
                <a:avLst/>
                <a:gdLst>
                  <a:gd name="T0" fmla="*/ 4 w 31"/>
                  <a:gd name="T1" fmla="*/ 16 h 21"/>
                  <a:gd name="T2" fmla="*/ 15 w 31"/>
                  <a:gd name="T3" fmla="*/ 7 h 21"/>
                  <a:gd name="T4" fmla="*/ 26 w 31"/>
                  <a:gd name="T5" fmla="*/ 8 h 21"/>
                  <a:gd name="T6" fmla="*/ 29 w 31"/>
                  <a:gd name="T7" fmla="*/ 0 h 21"/>
                  <a:gd name="T8" fmla="*/ 20 w 31"/>
                  <a:gd name="T9" fmla="*/ 13 h 21"/>
                  <a:gd name="T10" fmla="*/ 4 w 31"/>
                  <a:gd name="T11" fmla="*/ 16 h 21"/>
                </a:gdLst>
                <a:ahLst/>
                <a:cxnLst>
                  <a:cxn ang="0">
                    <a:pos x="T0" y="T1"/>
                  </a:cxn>
                  <a:cxn ang="0">
                    <a:pos x="T2" y="T3"/>
                  </a:cxn>
                  <a:cxn ang="0">
                    <a:pos x="T4" y="T5"/>
                  </a:cxn>
                  <a:cxn ang="0">
                    <a:pos x="T6" y="T7"/>
                  </a:cxn>
                  <a:cxn ang="0">
                    <a:pos x="T8" y="T9"/>
                  </a:cxn>
                  <a:cxn ang="0">
                    <a:pos x="T10" y="T11"/>
                  </a:cxn>
                </a:cxnLst>
                <a:rect l="0" t="0" r="r" b="b"/>
                <a:pathLst>
                  <a:path w="31" h="21">
                    <a:moveTo>
                      <a:pt x="4" y="16"/>
                    </a:moveTo>
                    <a:cubicBezTo>
                      <a:pt x="0" y="21"/>
                      <a:pt x="8" y="8"/>
                      <a:pt x="15" y="7"/>
                    </a:cubicBezTo>
                    <a:cubicBezTo>
                      <a:pt x="18" y="7"/>
                      <a:pt x="23" y="10"/>
                      <a:pt x="26" y="8"/>
                    </a:cubicBezTo>
                    <a:cubicBezTo>
                      <a:pt x="28" y="8"/>
                      <a:pt x="30" y="6"/>
                      <a:pt x="29" y="0"/>
                    </a:cubicBezTo>
                    <a:cubicBezTo>
                      <a:pt x="31" y="10"/>
                      <a:pt x="23" y="13"/>
                      <a:pt x="20" y="13"/>
                    </a:cubicBezTo>
                    <a:cubicBezTo>
                      <a:pt x="14" y="14"/>
                      <a:pt x="10" y="11"/>
                      <a:pt x="4"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07" name="Freeform 377"/>
              <p:cNvSpPr>
                <a:spLocks/>
              </p:cNvSpPr>
              <p:nvPr/>
            </p:nvSpPr>
            <p:spPr bwMode="auto">
              <a:xfrm>
                <a:off x="847" y="1344"/>
                <a:ext cx="97" cy="81"/>
              </a:xfrm>
              <a:custGeom>
                <a:avLst/>
                <a:gdLst>
                  <a:gd name="T0" fmla="*/ 36 w 41"/>
                  <a:gd name="T1" fmla="*/ 5 h 34"/>
                  <a:gd name="T2" fmla="*/ 31 w 41"/>
                  <a:gd name="T3" fmla="*/ 11 h 34"/>
                  <a:gd name="T4" fmla="*/ 28 w 41"/>
                  <a:gd name="T5" fmla="*/ 16 h 34"/>
                  <a:gd name="T6" fmla="*/ 21 w 41"/>
                  <a:gd name="T7" fmla="*/ 27 h 34"/>
                  <a:gd name="T8" fmla="*/ 14 w 41"/>
                  <a:gd name="T9" fmla="*/ 32 h 34"/>
                  <a:gd name="T10" fmla="*/ 0 w 41"/>
                  <a:gd name="T11" fmla="*/ 26 h 34"/>
                  <a:gd name="T12" fmla="*/ 12 w 41"/>
                  <a:gd name="T13" fmla="*/ 33 h 34"/>
                  <a:gd name="T14" fmla="*/ 23 w 41"/>
                  <a:gd name="T15" fmla="*/ 32 h 34"/>
                  <a:gd name="T16" fmla="*/ 34 w 41"/>
                  <a:gd name="T17" fmla="*/ 25 h 34"/>
                  <a:gd name="T18" fmla="*/ 36 w 41"/>
                  <a:gd name="T19" fmla="*/ 20 h 34"/>
                  <a:gd name="T20" fmla="*/ 37 w 41"/>
                  <a:gd name="T21" fmla="*/ 10 h 34"/>
                  <a:gd name="T22" fmla="*/ 40 w 41"/>
                  <a:gd name="T23" fmla="*/ 1 h 34"/>
                  <a:gd name="T24" fmla="*/ 36 w 41"/>
                  <a:gd name="T25"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4">
                    <a:moveTo>
                      <a:pt x="36" y="5"/>
                    </a:moveTo>
                    <a:cubicBezTo>
                      <a:pt x="35" y="6"/>
                      <a:pt x="32" y="9"/>
                      <a:pt x="31" y="11"/>
                    </a:cubicBezTo>
                    <a:cubicBezTo>
                      <a:pt x="30" y="13"/>
                      <a:pt x="29" y="14"/>
                      <a:pt x="28" y="16"/>
                    </a:cubicBezTo>
                    <a:cubicBezTo>
                      <a:pt x="26" y="20"/>
                      <a:pt x="24" y="24"/>
                      <a:pt x="21" y="27"/>
                    </a:cubicBezTo>
                    <a:cubicBezTo>
                      <a:pt x="19" y="29"/>
                      <a:pt x="18" y="31"/>
                      <a:pt x="14" y="32"/>
                    </a:cubicBezTo>
                    <a:cubicBezTo>
                      <a:pt x="5" y="32"/>
                      <a:pt x="2" y="28"/>
                      <a:pt x="0" y="26"/>
                    </a:cubicBezTo>
                    <a:cubicBezTo>
                      <a:pt x="1" y="30"/>
                      <a:pt x="9" y="33"/>
                      <a:pt x="12" y="33"/>
                    </a:cubicBezTo>
                    <a:cubicBezTo>
                      <a:pt x="16" y="34"/>
                      <a:pt x="19" y="33"/>
                      <a:pt x="23" y="32"/>
                    </a:cubicBezTo>
                    <a:cubicBezTo>
                      <a:pt x="28" y="31"/>
                      <a:pt x="31" y="29"/>
                      <a:pt x="34" y="25"/>
                    </a:cubicBezTo>
                    <a:cubicBezTo>
                      <a:pt x="35" y="23"/>
                      <a:pt x="36" y="22"/>
                      <a:pt x="36" y="20"/>
                    </a:cubicBezTo>
                    <a:cubicBezTo>
                      <a:pt x="37" y="18"/>
                      <a:pt x="37" y="13"/>
                      <a:pt x="37" y="10"/>
                    </a:cubicBezTo>
                    <a:cubicBezTo>
                      <a:pt x="37" y="4"/>
                      <a:pt x="40" y="2"/>
                      <a:pt x="40" y="1"/>
                    </a:cubicBezTo>
                    <a:cubicBezTo>
                      <a:pt x="41" y="0"/>
                      <a:pt x="37" y="4"/>
                      <a:pt x="36"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08" name="Freeform 378"/>
              <p:cNvSpPr>
                <a:spLocks/>
              </p:cNvSpPr>
              <p:nvPr/>
            </p:nvSpPr>
            <p:spPr bwMode="auto">
              <a:xfrm>
                <a:off x="942" y="1330"/>
                <a:ext cx="165" cy="144"/>
              </a:xfrm>
              <a:custGeom>
                <a:avLst/>
                <a:gdLst>
                  <a:gd name="T0" fmla="*/ 48 w 70"/>
                  <a:gd name="T1" fmla="*/ 41 h 61"/>
                  <a:gd name="T2" fmla="*/ 67 w 70"/>
                  <a:gd name="T3" fmla="*/ 58 h 61"/>
                  <a:gd name="T4" fmla="*/ 59 w 70"/>
                  <a:gd name="T5" fmla="*/ 43 h 61"/>
                  <a:gd name="T6" fmla="*/ 53 w 70"/>
                  <a:gd name="T7" fmla="*/ 27 h 61"/>
                  <a:gd name="T8" fmla="*/ 47 w 70"/>
                  <a:gd name="T9" fmla="*/ 19 h 61"/>
                  <a:gd name="T10" fmla="*/ 27 w 70"/>
                  <a:gd name="T11" fmla="*/ 4 h 61"/>
                  <a:gd name="T12" fmla="*/ 13 w 70"/>
                  <a:gd name="T13" fmla="*/ 1 h 61"/>
                  <a:gd name="T14" fmla="*/ 0 w 70"/>
                  <a:gd name="T15" fmla="*/ 12 h 61"/>
                  <a:gd name="T16" fmla="*/ 14 w 70"/>
                  <a:gd name="T17" fmla="*/ 2 h 61"/>
                  <a:gd name="T18" fmla="*/ 30 w 70"/>
                  <a:gd name="T19" fmla="*/ 12 h 61"/>
                  <a:gd name="T20" fmla="*/ 48 w 70"/>
                  <a:gd name="T21" fmla="*/ 41 h 61"/>
                  <a:gd name="T22" fmla="*/ 48 w 70"/>
                  <a:gd name="T23" fmla="*/ 41 h 61"/>
                  <a:gd name="T24" fmla="*/ 48 w 70"/>
                  <a:gd name="T25"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1">
                    <a:moveTo>
                      <a:pt x="48" y="41"/>
                    </a:moveTo>
                    <a:cubicBezTo>
                      <a:pt x="53" y="47"/>
                      <a:pt x="70" y="61"/>
                      <a:pt x="67" y="58"/>
                    </a:cubicBezTo>
                    <a:cubicBezTo>
                      <a:pt x="67" y="57"/>
                      <a:pt x="62" y="54"/>
                      <a:pt x="59" y="43"/>
                    </a:cubicBezTo>
                    <a:cubicBezTo>
                      <a:pt x="57" y="39"/>
                      <a:pt x="54" y="30"/>
                      <a:pt x="53" y="27"/>
                    </a:cubicBezTo>
                    <a:cubicBezTo>
                      <a:pt x="51" y="23"/>
                      <a:pt x="50" y="22"/>
                      <a:pt x="47" y="19"/>
                    </a:cubicBezTo>
                    <a:cubicBezTo>
                      <a:pt x="41" y="11"/>
                      <a:pt x="33" y="7"/>
                      <a:pt x="27" y="4"/>
                    </a:cubicBezTo>
                    <a:cubicBezTo>
                      <a:pt x="21" y="1"/>
                      <a:pt x="19" y="0"/>
                      <a:pt x="13" y="1"/>
                    </a:cubicBezTo>
                    <a:cubicBezTo>
                      <a:pt x="9" y="1"/>
                      <a:pt x="3" y="3"/>
                      <a:pt x="0" y="12"/>
                    </a:cubicBezTo>
                    <a:cubicBezTo>
                      <a:pt x="2" y="7"/>
                      <a:pt x="5" y="1"/>
                      <a:pt x="14" y="2"/>
                    </a:cubicBezTo>
                    <a:cubicBezTo>
                      <a:pt x="22" y="3"/>
                      <a:pt x="27" y="7"/>
                      <a:pt x="30" y="12"/>
                    </a:cubicBezTo>
                    <a:cubicBezTo>
                      <a:pt x="35" y="22"/>
                      <a:pt x="44" y="35"/>
                      <a:pt x="48" y="41"/>
                    </a:cubicBezTo>
                    <a:cubicBezTo>
                      <a:pt x="48" y="41"/>
                      <a:pt x="48" y="41"/>
                      <a:pt x="48" y="41"/>
                    </a:cubicBezTo>
                    <a:cubicBezTo>
                      <a:pt x="48" y="41"/>
                      <a:pt x="48" y="41"/>
                      <a:pt x="48" y="4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09" name="Freeform 379"/>
              <p:cNvSpPr>
                <a:spLocks/>
              </p:cNvSpPr>
              <p:nvPr/>
            </p:nvSpPr>
            <p:spPr bwMode="auto">
              <a:xfrm>
                <a:off x="826" y="1309"/>
                <a:ext cx="123" cy="57"/>
              </a:xfrm>
              <a:custGeom>
                <a:avLst/>
                <a:gdLst>
                  <a:gd name="T0" fmla="*/ 24 w 52"/>
                  <a:gd name="T1" fmla="*/ 9 h 24"/>
                  <a:gd name="T2" fmla="*/ 0 w 52"/>
                  <a:gd name="T3" fmla="*/ 24 h 24"/>
                  <a:gd name="T4" fmla="*/ 0 w 52"/>
                  <a:gd name="T5" fmla="*/ 24 h 24"/>
                  <a:gd name="T6" fmla="*/ 19 w 52"/>
                  <a:gd name="T7" fmla="*/ 12 h 24"/>
                  <a:gd name="T8" fmla="*/ 34 w 52"/>
                  <a:gd name="T9" fmla="*/ 23 h 24"/>
                  <a:gd name="T10" fmla="*/ 50 w 52"/>
                  <a:gd name="T11" fmla="*/ 13 h 24"/>
                  <a:gd name="T12" fmla="*/ 44 w 52"/>
                  <a:gd name="T13" fmla="*/ 15 h 24"/>
                  <a:gd name="T14" fmla="*/ 24 w 52"/>
                  <a:gd name="T15" fmla="*/ 9 h 24"/>
                  <a:gd name="T16" fmla="*/ 24 w 52"/>
                  <a:gd name="T17" fmla="*/ 9 h 24"/>
                  <a:gd name="T18" fmla="*/ 24 w 52"/>
                  <a:gd name="T1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4">
                    <a:moveTo>
                      <a:pt x="24" y="9"/>
                    </a:moveTo>
                    <a:cubicBezTo>
                      <a:pt x="4" y="0"/>
                      <a:pt x="0" y="24"/>
                      <a:pt x="0" y="24"/>
                    </a:cubicBezTo>
                    <a:cubicBezTo>
                      <a:pt x="0" y="24"/>
                      <a:pt x="0" y="24"/>
                      <a:pt x="0" y="24"/>
                    </a:cubicBezTo>
                    <a:cubicBezTo>
                      <a:pt x="7" y="5"/>
                      <a:pt x="19" y="12"/>
                      <a:pt x="19" y="12"/>
                    </a:cubicBezTo>
                    <a:cubicBezTo>
                      <a:pt x="23" y="20"/>
                      <a:pt x="27" y="24"/>
                      <a:pt x="34" y="23"/>
                    </a:cubicBezTo>
                    <a:cubicBezTo>
                      <a:pt x="41" y="21"/>
                      <a:pt x="50" y="13"/>
                      <a:pt x="50" y="13"/>
                    </a:cubicBezTo>
                    <a:cubicBezTo>
                      <a:pt x="52" y="11"/>
                      <a:pt x="52" y="11"/>
                      <a:pt x="44" y="15"/>
                    </a:cubicBezTo>
                    <a:cubicBezTo>
                      <a:pt x="38" y="18"/>
                      <a:pt x="30" y="13"/>
                      <a:pt x="24" y="9"/>
                    </a:cubicBezTo>
                    <a:cubicBezTo>
                      <a:pt x="24" y="9"/>
                      <a:pt x="24" y="9"/>
                      <a:pt x="24" y="9"/>
                    </a:cubicBezTo>
                    <a:cubicBezTo>
                      <a:pt x="24" y="9"/>
                      <a:pt x="24" y="9"/>
                      <a:pt x="2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10" name="Freeform 380"/>
              <p:cNvSpPr>
                <a:spLocks/>
              </p:cNvSpPr>
              <p:nvPr/>
            </p:nvSpPr>
            <p:spPr bwMode="auto">
              <a:xfrm>
                <a:off x="975" y="1210"/>
                <a:ext cx="137" cy="123"/>
              </a:xfrm>
              <a:custGeom>
                <a:avLst/>
                <a:gdLst>
                  <a:gd name="T0" fmla="*/ 4 w 58"/>
                  <a:gd name="T1" fmla="*/ 45 h 52"/>
                  <a:gd name="T2" fmla="*/ 31 w 58"/>
                  <a:gd name="T3" fmla="*/ 36 h 52"/>
                  <a:gd name="T4" fmla="*/ 42 w 58"/>
                  <a:gd name="T5" fmla="*/ 38 h 52"/>
                  <a:gd name="T6" fmla="*/ 33 w 58"/>
                  <a:gd name="T7" fmla="*/ 41 h 52"/>
                  <a:gd name="T8" fmla="*/ 10 w 58"/>
                  <a:gd name="T9" fmla="*/ 46 h 52"/>
                  <a:gd name="T10" fmla="*/ 18 w 58"/>
                  <a:gd name="T11" fmla="*/ 48 h 52"/>
                  <a:gd name="T12" fmla="*/ 43 w 58"/>
                  <a:gd name="T13" fmla="*/ 46 h 52"/>
                  <a:gd name="T14" fmla="*/ 54 w 58"/>
                  <a:gd name="T15" fmla="*/ 28 h 52"/>
                  <a:gd name="T16" fmla="*/ 28 w 58"/>
                  <a:gd name="T17" fmla="*/ 30 h 52"/>
                  <a:gd name="T18" fmla="*/ 4 w 58"/>
                  <a:gd name="T19"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2">
                    <a:moveTo>
                      <a:pt x="4" y="45"/>
                    </a:moveTo>
                    <a:cubicBezTo>
                      <a:pt x="4" y="45"/>
                      <a:pt x="20" y="34"/>
                      <a:pt x="31" y="36"/>
                    </a:cubicBezTo>
                    <a:cubicBezTo>
                      <a:pt x="42" y="38"/>
                      <a:pt x="42" y="38"/>
                      <a:pt x="42" y="38"/>
                    </a:cubicBezTo>
                    <a:cubicBezTo>
                      <a:pt x="33" y="41"/>
                      <a:pt x="33" y="41"/>
                      <a:pt x="33" y="41"/>
                    </a:cubicBezTo>
                    <a:cubicBezTo>
                      <a:pt x="28" y="42"/>
                      <a:pt x="10" y="46"/>
                      <a:pt x="10" y="46"/>
                    </a:cubicBezTo>
                    <a:cubicBezTo>
                      <a:pt x="0" y="50"/>
                      <a:pt x="8" y="47"/>
                      <a:pt x="18" y="48"/>
                    </a:cubicBezTo>
                    <a:cubicBezTo>
                      <a:pt x="26" y="48"/>
                      <a:pt x="33" y="52"/>
                      <a:pt x="43" y="46"/>
                    </a:cubicBezTo>
                    <a:cubicBezTo>
                      <a:pt x="53" y="40"/>
                      <a:pt x="58" y="0"/>
                      <a:pt x="54" y="28"/>
                    </a:cubicBezTo>
                    <a:cubicBezTo>
                      <a:pt x="53" y="35"/>
                      <a:pt x="45" y="34"/>
                      <a:pt x="28" y="30"/>
                    </a:cubicBezTo>
                    <a:cubicBezTo>
                      <a:pt x="11" y="26"/>
                      <a:pt x="0" y="47"/>
                      <a:pt x="4" y="4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11" name="Freeform 381"/>
              <p:cNvSpPr>
                <a:spLocks/>
              </p:cNvSpPr>
              <p:nvPr/>
            </p:nvSpPr>
            <p:spPr bwMode="auto">
              <a:xfrm>
                <a:off x="862" y="1238"/>
                <a:ext cx="73" cy="92"/>
              </a:xfrm>
              <a:custGeom>
                <a:avLst/>
                <a:gdLst>
                  <a:gd name="T0" fmla="*/ 29 w 31"/>
                  <a:gd name="T1" fmla="*/ 36 h 39"/>
                  <a:gd name="T2" fmla="*/ 18 w 31"/>
                  <a:gd name="T3" fmla="*/ 21 h 39"/>
                  <a:gd name="T4" fmla="*/ 5 w 31"/>
                  <a:gd name="T5" fmla="*/ 3 h 39"/>
                  <a:gd name="T6" fmla="*/ 6 w 31"/>
                  <a:gd name="T7" fmla="*/ 24 h 39"/>
                  <a:gd name="T8" fmla="*/ 20 w 31"/>
                  <a:gd name="T9" fmla="*/ 34 h 39"/>
                  <a:gd name="T10" fmla="*/ 25 w 31"/>
                  <a:gd name="T11" fmla="*/ 36 h 39"/>
                  <a:gd name="T12" fmla="*/ 13 w 31"/>
                  <a:gd name="T13" fmla="*/ 25 h 39"/>
                  <a:gd name="T14" fmla="*/ 8 w 31"/>
                  <a:gd name="T15" fmla="*/ 20 h 39"/>
                  <a:gd name="T16" fmla="*/ 14 w 31"/>
                  <a:gd name="T17" fmla="*/ 23 h 39"/>
                  <a:gd name="T18" fmla="*/ 29 w 31"/>
                  <a:gd name="T19" fmla="*/ 37 h 39"/>
                  <a:gd name="T20" fmla="*/ 29 w 31"/>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9">
                    <a:moveTo>
                      <a:pt x="29" y="36"/>
                    </a:moveTo>
                    <a:cubicBezTo>
                      <a:pt x="31" y="39"/>
                      <a:pt x="28" y="25"/>
                      <a:pt x="18" y="21"/>
                    </a:cubicBezTo>
                    <a:cubicBezTo>
                      <a:pt x="7" y="17"/>
                      <a:pt x="0" y="12"/>
                      <a:pt x="5" y="3"/>
                    </a:cubicBezTo>
                    <a:cubicBezTo>
                      <a:pt x="7" y="0"/>
                      <a:pt x="1" y="18"/>
                      <a:pt x="6" y="24"/>
                    </a:cubicBezTo>
                    <a:cubicBezTo>
                      <a:pt x="10" y="31"/>
                      <a:pt x="14" y="32"/>
                      <a:pt x="20" y="34"/>
                    </a:cubicBezTo>
                    <a:cubicBezTo>
                      <a:pt x="25" y="36"/>
                      <a:pt x="27" y="38"/>
                      <a:pt x="25" y="36"/>
                    </a:cubicBezTo>
                    <a:cubicBezTo>
                      <a:pt x="25" y="36"/>
                      <a:pt x="15" y="27"/>
                      <a:pt x="13" y="25"/>
                    </a:cubicBezTo>
                    <a:cubicBezTo>
                      <a:pt x="8" y="20"/>
                      <a:pt x="8" y="20"/>
                      <a:pt x="8" y="20"/>
                    </a:cubicBezTo>
                    <a:cubicBezTo>
                      <a:pt x="8" y="20"/>
                      <a:pt x="8" y="20"/>
                      <a:pt x="14" y="23"/>
                    </a:cubicBezTo>
                    <a:cubicBezTo>
                      <a:pt x="21" y="26"/>
                      <a:pt x="29" y="37"/>
                      <a:pt x="29" y="37"/>
                    </a:cubicBezTo>
                    <a:lnTo>
                      <a:pt x="29" y="36"/>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12" name="Freeform 382"/>
              <p:cNvSpPr>
                <a:spLocks/>
              </p:cNvSpPr>
              <p:nvPr/>
            </p:nvSpPr>
            <p:spPr bwMode="auto">
              <a:xfrm>
                <a:off x="859" y="1200"/>
                <a:ext cx="95" cy="97"/>
              </a:xfrm>
              <a:custGeom>
                <a:avLst/>
                <a:gdLst>
                  <a:gd name="T0" fmla="*/ 20 w 40"/>
                  <a:gd name="T1" fmla="*/ 5 h 41"/>
                  <a:gd name="T2" fmla="*/ 15 w 40"/>
                  <a:gd name="T3" fmla="*/ 4 h 41"/>
                  <a:gd name="T4" fmla="*/ 16 w 40"/>
                  <a:gd name="T5" fmla="*/ 5 h 41"/>
                  <a:gd name="T6" fmla="*/ 24 w 40"/>
                  <a:gd name="T7" fmla="*/ 9 h 41"/>
                  <a:gd name="T8" fmla="*/ 26 w 40"/>
                  <a:gd name="T9" fmla="*/ 28 h 41"/>
                  <a:gd name="T10" fmla="*/ 38 w 40"/>
                  <a:gd name="T11" fmla="*/ 40 h 41"/>
                  <a:gd name="T12" fmla="*/ 34 w 40"/>
                  <a:gd name="T13" fmla="*/ 35 h 41"/>
                  <a:gd name="T14" fmla="*/ 33 w 40"/>
                  <a:gd name="T15" fmla="*/ 16 h 41"/>
                  <a:gd name="T16" fmla="*/ 27 w 40"/>
                  <a:gd name="T17" fmla="*/ 7 h 41"/>
                  <a:gd name="T18" fmla="*/ 26 w 40"/>
                  <a:gd name="T19" fmla="*/ 6 h 41"/>
                  <a:gd name="T20" fmla="*/ 20 w 40"/>
                  <a:gd name="T21"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1">
                    <a:moveTo>
                      <a:pt x="20" y="5"/>
                    </a:moveTo>
                    <a:cubicBezTo>
                      <a:pt x="18" y="4"/>
                      <a:pt x="15" y="4"/>
                      <a:pt x="15" y="4"/>
                    </a:cubicBezTo>
                    <a:cubicBezTo>
                      <a:pt x="15" y="4"/>
                      <a:pt x="0" y="0"/>
                      <a:pt x="16" y="5"/>
                    </a:cubicBezTo>
                    <a:cubicBezTo>
                      <a:pt x="19" y="5"/>
                      <a:pt x="21" y="6"/>
                      <a:pt x="24" y="9"/>
                    </a:cubicBezTo>
                    <a:cubicBezTo>
                      <a:pt x="27" y="14"/>
                      <a:pt x="22" y="22"/>
                      <a:pt x="26" y="28"/>
                    </a:cubicBezTo>
                    <a:cubicBezTo>
                      <a:pt x="29" y="34"/>
                      <a:pt x="38" y="40"/>
                      <a:pt x="38" y="40"/>
                    </a:cubicBezTo>
                    <a:cubicBezTo>
                      <a:pt x="40" y="41"/>
                      <a:pt x="40" y="41"/>
                      <a:pt x="34" y="35"/>
                    </a:cubicBezTo>
                    <a:cubicBezTo>
                      <a:pt x="30" y="30"/>
                      <a:pt x="32" y="23"/>
                      <a:pt x="33" y="16"/>
                    </a:cubicBezTo>
                    <a:cubicBezTo>
                      <a:pt x="34" y="10"/>
                      <a:pt x="27" y="7"/>
                      <a:pt x="27" y="7"/>
                    </a:cubicBezTo>
                    <a:cubicBezTo>
                      <a:pt x="27" y="7"/>
                      <a:pt x="27" y="6"/>
                      <a:pt x="26" y="6"/>
                    </a:cubicBezTo>
                    <a:cubicBezTo>
                      <a:pt x="22" y="5"/>
                      <a:pt x="22" y="5"/>
                      <a:pt x="20" y="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13" name="Freeform 383"/>
              <p:cNvSpPr>
                <a:spLocks/>
              </p:cNvSpPr>
              <p:nvPr/>
            </p:nvSpPr>
            <p:spPr bwMode="auto">
              <a:xfrm>
                <a:off x="956" y="1167"/>
                <a:ext cx="59" cy="142"/>
              </a:xfrm>
              <a:custGeom>
                <a:avLst/>
                <a:gdLst>
                  <a:gd name="T0" fmla="*/ 6 w 25"/>
                  <a:gd name="T1" fmla="*/ 52 h 60"/>
                  <a:gd name="T2" fmla="*/ 13 w 25"/>
                  <a:gd name="T3" fmla="*/ 32 h 60"/>
                  <a:gd name="T4" fmla="*/ 18 w 25"/>
                  <a:gd name="T5" fmla="*/ 27 h 60"/>
                  <a:gd name="T6" fmla="*/ 16 w 25"/>
                  <a:gd name="T7" fmla="*/ 34 h 60"/>
                  <a:gd name="T8" fmla="*/ 10 w 25"/>
                  <a:gd name="T9" fmla="*/ 48 h 60"/>
                  <a:gd name="T10" fmla="*/ 14 w 25"/>
                  <a:gd name="T11" fmla="*/ 45 h 60"/>
                  <a:gd name="T12" fmla="*/ 23 w 25"/>
                  <a:gd name="T13" fmla="*/ 31 h 60"/>
                  <a:gd name="T14" fmla="*/ 19 w 25"/>
                  <a:gd name="T15" fmla="*/ 16 h 60"/>
                  <a:gd name="T16" fmla="*/ 9 w 25"/>
                  <a:gd name="T17" fmla="*/ 31 h 60"/>
                  <a:gd name="T18" fmla="*/ 6 w 25"/>
                  <a:gd name="T19"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0">
                    <a:moveTo>
                      <a:pt x="6" y="52"/>
                    </a:moveTo>
                    <a:cubicBezTo>
                      <a:pt x="6" y="52"/>
                      <a:pt x="8" y="37"/>
                      <a:pt x="13" y="32"/>
                    </a:cubicBezTo>
                    <a:cubicBezTo>
                      <a:pt x="18" y="27"/>
                      <a:pt x="18" y="27"/>
                      <a:pt x="18" y="27"/>
                    </a:cubicBezTo>
                    <a:cubicBezTo>
                      <a:pt x="16" y="34"/>
                      <a:pt x="16" y="34"/>
                      <a:pt x="16" y="34"/>
                    </a:cubicBezTo>
                    <a:cubicBezTo>
                      <a:pt x="15" y="37"/>
                      <a:pt x="10" y="48"/>
                      <a:pt x="10" y="48"/>
                    </a:cubicBezTo>
                    <a:cubicBezTo>
                      <a:pt x="7" y="60"/>
                      <a:pt x="10" y="49"/>
                      <a:pt x="14" y="45"/>
                    </a:cubicBezTo>
                    <a:cubicBezTo>
                      <a:pt x="18" y="41"/>
                      <a:pt x="25" y="39"/>
                      <a:pt x="23" y="31"/>
                    </a:cubicBezTo>
                    <a:cubicBezTo>
                      <a:pt x="18" y="11"/>
                      <a:pt x="19" y="0"/>
                      <a:pt x="19" y="16"/>
                    </a:cubicBezTo>
                    <a:cubicBezTo>
                      <a:pt x="19" y="21"/>
                      <a:pt x="19" y="23"/>
                      <a:pt x="9" y="31"/>
                    </a:cubicBezTo>
                    <a:cubicBezTo>
                      <a:pt x="0" y="38"/>
                      <a:pt x="5" y="55"/>
                      <a:pt x="6" y="5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14" name="Freeform 384"/>
              <p:cNvSpPr>
                <a:spLocks/>
              </p:cNvSpPr>
              <p:nvPr/>
            </p:nvSpPr>
            <p:spPr bwMode="auto">
              <a:xfrm>
                <a:off x="836" y="1344"/>
                <a:ext cx="207" cy="600"/>
              </a:xfrm>
              <a:custGeom>
                <a:avLst/>
                <a:gdLst>
                  <a:gd name="T0" fmla="*/ 8 w 88"/>
                  <a:gd name="T1" fmla="*/ 184 h 254"/>
                  <a:gd name="T2" fmla="*/ 12 w 88"/>
                  <a:gd name="T3" fmla="*/ 254 h 254"/>
                  <a:gd name="T4" fmla="*/ 12 w 88"/>
                  <a:gd name="T5" fmla="*/ 254 h 254"/>
                  <a:gd name="T6" fmla="*/ 0 w 88"/>
                  <a:gd name="T7" fmla="*/ 204 h 254"/>
                  <a:gd name="T8" fmla="*/ 32 w 88"/>
                  <a:gd name="T9" fmla="*/ 146 h 254"/>
                  <a:gd name="T10" fmla="*/ 78 w 88"/>
                  <a:gd name="T11" fmla="*/ 98 h 254"/>
                  <a:gd name="T12" fmla="*/ 63 w 88"/>
                  <a:gd name="T13" fmla="*/ 32 h 254"/>
                  <a:gd name="T14" fmla="*/ 58 w 88"/>
                  <a:gd name="T15" fmla="*/ 0 h 254"/>
                  <a:gd name="T16" fmla="*/ 64 w 88"/>
                  <a:gd name="T17" fmla="*/ 31 h 254"/>
                  <a:gd name="T18" fmla="*/ 81 w 88"/>
                  <a:gd name="T19" fmla="*/ 95 h 254"/>
                  <a:gd name="T20" fmla="*/ 46 w 88"/>
                  <a:gd name="T21" fmla="*/ 140 h 254"/>
                  <a:gd name="T22" fmla="*/ 8 w 88"/>
                  <a:gd name="T23" fmla="*/ 1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254">
                    <a:moveTo>
                      <a:pt x="8" y="184"/>
                    </a:moveTo>
                    <a:cubicBezTo>
                      <a:pt x="3" y="200"/>
                      <a:pt x="2" y="222"/>
                      <a:pt x="12" y="254"/>
                    </a:cubicBezTo>
                    <a:cubicBezTo>
                      <a:pt x="12" y="254"/>
                      <a:pt x="12" y="254"/>
                      <a:pt x="12" y="254"/>
                    </a:cubicBezTo>
                    <a:cubicBezTo>
                      <a:pt x="4" y="242"/>
                      <a:pt x="0" y="219"/>
                      <a:pt x="0" y="204"/>
                    </a:cubicBezTo>
                    <a:cubicBezTo>
                      <a:pt x="0" y="180"/>
                      <a:pt x="14" y="162"/>
                      <a:pt x="32" y="146"/>
                    </a:cubicBezTo>
                    <a:cubicBezTo>
                      <a:pt x="54" y="129"/>
                      <a:pt x="68" y="122"/>
                      <a:pt x="78" y="98"/>
                    </a:cubicBezTo>
                    <a:cubicBezTo>
                      <a:pt x="85" y="82"/>
                      <a:pt x="87" y="56"/>
                      <a:pt x="63" y="32"/>
                    </a:cubicBezTo>
                    <a:cubicBezTo>
                      <a:pt x="60" y="28"/>
                      <a:pt x="49" y="16"/>
                      <a:pt x="58" y="0"/>
                    </a:cubicBezTo>
                    <a:cubicBezTo>
                      <a:pt x="51" y="18"/>
                      <a:pt x="62" y="29"/>
                      <a:pt x="64" y="31"/>
                    </a:cubicBezTo>
                    <a:cubicBezTo>
                      <a:pt x="84" y="52"/>
                      <a:pt x="88" y="72"/>
                      <a:pt x="81" y="95"/>
                    </a:cubicBezTo>
                    <a:cubicBezTo>
                      <a:pt x="77" y="110"/>
                      <a:pt x="64" y="125"/>
                      <a:pt x="46" y="140"/>
                    </a:cubicBezTo>
                    <a:cubicBezTo>
                      <a:pt x="32" y="151"/>
                      <a:pt x="14" y="166"/>
                      <a:pt x="8" y="18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15" name="Freeform 385"/>
              <p:cNvSpPr>
                <a:spLocks/>
              </p:cNvSpPr>
              <p:nvPr/>
            </p:nvSpPr>
            <p:spPr bwMode="auto">
              <a:xfrm>
                <a:off x="791" y="676"/>
                <a:ext cx="1351" cy="1434"/>
              </a:xfrm>
              <a:custGeom>
                <a:avLst/>
                <a:gdLst>
                  <a:gd name="T0" fmla="*/ 131 w 572"/>
                  <a:gd name="T1" fmla="*/ 453 h 607"/>
                  <a:gd name="T2" fmla="*/ 107 w 572"/>
                  <a:gd name="T3" fmla="*/ 456 h 607"/>
                  <a:gd name="T4" fmla="*/ 106 w 572"/>
                  <a:gd name="T5" fmla="*/ 483 h 607"/>
                  <a:gd name="T6" fmla="*/ 156 w 572"/>
                  <a:gd name="T7" fmla="*/ 494 h 607"/>
                  <a:gd name="T8" fmla="*/ 174 w 572"/>
                  <a:gd name="T9" fmla="*/ 439 h 607"/>
                  <a:gd name="T10" fmla="*/ 129 w 572"/>
                  <a:gd name="T11" fmla="*/ 390 h 607"/>
                  <a:gd name="T12" fmla="*/ 59 w 572"/>
                  <a:gd name="T13" fmla="*/ 392 h 607"/>
                  <a:gd name="T14" fmla="*/ 18 w 572"/>
                  <a:gd name="T15" fmla="*/ 441 h 607"/>
                  <a:gd name="T16" fmla="*/ 73 w 572"/>
                  <a:gd name="T17" fmla="*/ 582 h 607"/>
                  <a:gd name="T18" fmla="*/ 208 w 572"/>
                  <a:gd name="T19" fmla="*/ 560 h 607"/>
                  <a:gd name="T20" fmla="*/ 262 w 572"/>
                  <a:gd name="T21" fmla="*/ 428 h 607"/>
                  <a:gd name="T22" fmla="*/ 240 w 572"/>
                  <a:gd name="T23" fmla="*/ 274 h 607"/>
                  <a:gd name="T24" fmla="*/ 236 w 572"/>
                  <a:gd name="T25" fmla="*/ 197 h 607"/>
                  <a:gd name="T26" fmla="*/ 263 w 572"/>
                  <a:gd name="T27" fmla="*/ 103 h 607"/>
                  <a:gd name="T28" fmla="*/ 329 w 572"/>
                  <a:gd name="T29" fmla="*/ 32 h 607"/>
                  <a:gd name="T30" fmla="*/ 420 w 572"/>
                  <a:gd name="T31" fmla="*/ 14 h 607"/>
                  <a:gd name="T32" fmla="*/ 550 w 572"/>
                  <a:gd name="T33" fmla="*/ 111 h 607"/>
                  <a:gd name="T34" fmla="*/ 513 w 572"/>
                  <a:gd name="T35" fmla="*/ 262 h 607"/>
                  <a:gd name="T36" fmla="*/ 431 w 572"/>
                  <a:gd name="T37" fmla="*/ 281 h 607"/>
                  <a:gd name="T38" fmla="*/ 385 w 572"/>
                  <a:gd name="T39" fmla="*/ 246 h 607"/>
                  <a:gd name="T40" fmla="*/ 377 w 572"/>
                  <a:gd name="T41" fmla="*/ 234 h 607"/>
                  <a:gd name="T42" fmla="*/ 374 w 572"/>
                  <a:gd name="T43" fmla="*/ 236 h 607"/>
                  <a:gd name="T44" fmla="*/ 374 w 572"/>
                  <a:gd name="T45" fmla="*/ 236 h 607"/>
                  <a:gd name="T46" fmla="*/ 378 w 572"/>
                  <a:gd name="T47" fmla="*/ 234 h 607"/>
                  <a:gd name="T48" fmla="*/ 403 w 572"/>
                  <a:gd name="T49" fmla="*/ 168 h 607"/>
                  <a:gd name="T50" fmla="*/ 437 w 572"/>
                  <a:gd name="T51" fmla="*/ 184 h 607"/>
                  <a:gd name="T52" fmla="*/ 428 w 572"/>
                  <a:gd name="T53" fmla="*/ 207 h 607"/>
                  <a:gd name="T54" fmla="*/ 405 w 572"/>
                  <a:gd name="T55" fmla="*/ 199 h 607"/>
                  <a:gd name="T56" fmla="*/ 405 w 572"/>
                  <a:gd name="T57" fmla="*/ 200 h 607"/>
                  <a:gd name="T58" fmla="*/ 421 w 572"/>
                  <a:gd name="T59" fmla="*/ 214 h 607"/>
                  <a:gd name="T60" fmla="*/ 440 w 572"/>
                  <a:gd name="T61" fmla="*/ 199 h 607"/>
                  <a:gd name="T62" fmla="*/ 414 w 572"/>
                  <a:gd name="T63" fmla="*/ 163 h 607"/>
                  <a:gd name="T64" fmla="*/ 377 w 572"/>
                  <a:gd name="T65" fmla="*/ 183 h 607"/>
                  <a:gd name="T66" fmla="*/ 374 w 572"/>
                  <a:gd name="T67" fmla="*/ 236 h 607"/>
                  <a:gd name="T68" fmla="*/ 378 w 572"/>
                  <a:gd name="T69" fmla="*/ 234 h 607"/>
                  <a:gd name="T70" fmla="*/ 378 w 572"/>
                  <a:gd name="T71" fmla="*/ 235 h 607"/>
                  <a:gd name="T72" fmla="*/ 375 w 572"/>
                  <a:gd name="T73" fmla="*/ 236 h 607"/>
                  <a:gd name="T74" fmla="*/ 376 w 572"/>
                  <a:gd name="T75" fmla="*/ 238 h 607"/>
                  <a:gd name="T76" fmla="*/ 380 w 572"/>
                  <a:gd name="T77" fmla="*/ 245 h 607"/>
                  <a:gd name="T78" fmla="*/ 394 w 572"/>
                  <a:gd name="T79" fmla="*/ 262 h 607"/>
                  <a:gd name="T80" fmla="*/ 449 w 572"/>
                  <a:gd name="T81" fmla="*/ 287 h 607"/>
                  <a:gd name="T82" fmla="*/ 523 w 572"/>
                  <a:gd name="T83" fmla="*/ 258 h 607"/>
                  <a:gd name="T84" fmla="*/ 560 w 572"/>
                  <a:gd name="T85" fmla="*/ 192 h 607"/>
                  <a:gd name="T86" fmla="*/ 510 w 572"/>
                  <a:gd name="T87" fmla="*/ 50 h 607"/>
                  <a:gd name="T88" fmla="*/ 354 w 572"/>
                  <a:gd name="T89" fmla="*/ 17 h 607"/>
                  <a:gd name="T90" fmla="*/ 239 w 572"/>
                  <a:gd name="T91" fmla="*/ 154 h 607"/>
                  <a:gd name="T92" fmla="*/ 243 w 572"/>
                  <a:gd name="T93" fmla="*/ 312 h 607"/>
                  <a:gd name="T94" fmla="*/ 256 w 572"/>
                  <a:gd name="T95" fmla="*/ 468 h 607"/>
                  <a:gd name="T96" fmla="*/ 162 w 572"/>
                  <a:gd name="T97" fmla="*/ 583 h 607"/>
                  <a:gd name="T98" fmla="*/ 87 w 572"/>
                  <a:gd name="T99" fmla="*/ 584 h 607"/>
                  <a:gd name="T100" fmla="*/ 22 w 572"/>
                  <a:gd name="T101" fmla="*/ 516 h 607"/>
                  <a:gd name="T102" fmla="*/ 73 w 572"/>
                  <a:gd name="T103" fmla="*/ 390 h 607"/>
                  <a:gd name="T104" fmla="*/ 172 w 572"/>
                  <a:gd name="T105" fmla="*/ 464 h 607"/>
                  <a:gd name="T106" fmla="*/ 129 w 572"/>
                  <a:gd name="T107" fmla="*/ 497 h 607"/>
                  <a:gd name="T108" fmla="*/ 106 w 572"/>
                  <a:gd name="T109" fmla="*/ 471 h 607"/>
                  <a:gd name="T110" fmla="*/ 129 w 572"/>
                  <a:gd name="T111" fmla="*/ 456 h 607"/>
                  <a:gd name="T112" fmla="*/ 131 w 572"/>
                  <a:gd name="T113" fmla="*/ 453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2" h="607">
                    <a:moveTo>
                      <a:pt x="131" y="453"/>
                    </a:moveTo>
                    <a:cubicBezTo>
                      <a:pt x="123" y="448"/>
                      <a:pt x="113" y="449"/>
                      <a:pt x="107" y="456"/>
                    </a:cubicBezTo>
                    <a:cubicBezTo>
                      <a:pt x="101" y="464"/>
                      <a:pt x="101" y="475"/>
                      <a:pt x="106" y="483"/>
                    </a:cubicBezTo>
                    <a:cubicBezTo>
                      <a:pt x="115" y="503"/>
                      <a:pt x="140" y="506"/>
                      <a:pt x="156" y="494"/>
                    </a:cubicBezTo>
                    <a:cubicBezTo>
                      <a:pt x="175" y="481"/>
                      <a:pt x="179" y="459"/>
                      <a:pt x="174" y="439"/>
                    </a:cubicBezTo>
                    <a:cubicBezTo>
                      <a:pt x="168" y="416"/>
                      <a:pt x="150" y="399"/>
                      <a:pt x="129" y="390"/>
                    </a:cubicBezTo>
                    <a:cubicBezTo>
                      <a:pt x="107" y="381"/>
                      <a:pt x="81" y="381"/>
                      <a:pt x="59" y="392"/>
                    </a:cubicBezTo>
                    <a:cubicBezTo>
                      <a:pt x="39" y="402"/>
                      <a:pt x="25" y="420"/>
                      <a:pt x="18" y="441"/>
                    </a:cubicBezTo>
                    <a:cubicBezTo>
                      <a:pt x="0" y="495"/>
                      <a:pt x="24" y="554"/>
                      <a:pt x="73" y="582"/>
                    </a:cubicBezTo>
                    <a:cubicBezTo>
                      <a:pt x="117" y="607"/>
                      <a:pt x="172" y="590"/>
                      <a:pt x="208" y="560"/>
                    </a:cubicBezTo>
                    <a:cubicBezTo>
                      <a:pt x="247" y="527"/>
                      <a:pt x="263" y="477"/>
                      <a:pt x="262" y="428"/>
                    </a:cubicBezTo>
                    <a:cubicBezTo>
                      <a:pt x="262" y="376"/>
                      <a:pt x="248" y="325"/>
                      <a:pt x="240" y="274"/>
                    </a:cubicBezTo>
                    <a:cubicBezTo>
                      <a:pt x="236" y="249"/>
                      <a:pt x="234" y="223"/>
                      <a:pt x="236" y="197"/>
                    </a:cubicBezTo>
                    <a:cubicBezTo>
                      <a:pt x="238" y="164"/>
                      <a:pt x="248" y="132"/>
                      <a:pt x="263" y="103"/>
                    </a:cubicBezTo>
                    <a:cubicBezTo>
                      <a:pt x="278" y="74"/>
                      <a:pt x="300" y="48"/>
                      <a:pt x="329" y="32"/>
                    </a:cubicBezTo>
                    <a:cubicBezTo>
                      <a:pt x="356" y="16"/>
                      <a:pt x="389" y="11"/>
                      <a:pt x="420" y="14"/>
                    </a:cubicBezTo>
                    <a:cubicBezTo>
                      <a:pt x="476" y="20"/>
                      <a:pt x="528" y="58"/>
                      <a:pt x="550" y="111"/>
                    </a:cubicBezTo>
                    <a:cubicBezTo>
                      <a:pt x="570" y="163"/>
                      <a:pt x="558" y="227"/>
                      <a:pt x="513" y="262"/>
                    </a:cubicBezTo>
                    <a:cubicBezTo>
                      <a:pt x="490" y="278"/>
                      <a:pt x="459" y="289"/>
                      <a:pt x="431" y="281"/>
                    </a:cubicBezTo>
                    <a:cubicBezTo>
                      <a:pt x="412" y="276"/>
                      <a:pt x="397" y="262"/>
                      <a:pt x="385" y="246"/>
                    </a:cubicBezTo>
                    <a:cubicBezTo>
                      <a:pt x="382" y="242"/>
                      <a:pt x="380" y="238"/>
                      <a:pt x="377" y="234"/>
                    </a:cubicBezTo>
                    <a:cubicBezTo>
                      <a:pt x="376" y="232"/>
                      <a:pt x="374" y="234"/>
                      <a:pt x="374" y="236"/>
                    </a:cubicBezTo>
                    <a:cubicBezTo>
                      <a:pt x="374" y="236"/>
                      <a:pt x="374" y="236"/>
                      <a:pt x="374" y="236"/>
                    </a:cubicBezTo>
                    <a:cubicBezTo>
                      <a:pt x="375" y="238"/>
                      <a:pt x="379" y="236"/>
                      <a:pt x="378" y="234"/>
                    </a:cubicBezTo>
                    <a:cubicBezTo>
                      <a:pt x="367" y="210"/>
                      <a:pt x="374" y="175"/>
                      <a:pt x="403" y="168"/>
                    </a:cubicBezTo>
                    <a:cubicBezTo>
                      <a:pt x="416" y="164"/>
                      <a:pt x="433" y="170"/>
                      <a:pt x="437" y="184"/>
                    </a:cubicBezTo>
                    <a:cubicBezTo>
                      <a:pt x="439" y="193"/>
                      <a:pt x="436" y="202"/>
                      <a:pt x="428" y="207"/>
                    </a:cubicBezTo>
                    <a:cubicBezTo>
                      <a:pt x="420" y="213"/>
                      <a:pt x="408" y="208"/>
                      <a:pt x="405" y="199"/>
                    </a:cubicBezTo>
                    <a:cubicBezTo>
                      <a:pt x="405" y="196"/>
                      <a:pt x="405" y="198"/>
                      <a:pt x="405" y="200"/>
                    </a:cubicBezTo>
                    <a:cubicBezTo>
                      <a:pt x="407" y="208"/>
                      <a:pt x="412" y="213"/>
                      <a:pt x="421" y="214"/>
                    </a:cubicBezTo>
                    <a:cubicBezTo>
                      <a:pt x="430" y="214"/>
                      <a:pt x="437" y="206"/>
                      <a:pt x="440" y="199"/>
                    </a:cubicBezTo>
                    <a:cubicBezTo>
                      <a:pt x="446" y="180"/>
                      <a:pt x="431" y="165"/>
                      <a:pt x="414" y="163"/>
                    </a:cubicBezTo>
                    <a:cubicBezTo>
                      <a:pt x="398" y="162"/>
                      <a:pt x="385" y="171"/>
                      <a:pt x="377" y="183"/>
                    </a:cubicBezTo>
                    <a:cubicBezTo>
                      <a:pt x="366" y="199"/>
                      <a:pt x="367" y="219"/>
                      <a:pt x="374" y="236"/>
                    </a:cubicBezTo>
                    <a:cubicBezTo>
                      <a:pt x="375" y="235"/>
                      <a:pt x="377" y="235"/>
                      <a:pt x="378" y="234"/>
                    </a:cubicBezTo>
                    <a:cubicBezTo>
                      <a:pt x="378" y="234"/>
                      <a:pt x="378" y="235"/>
                      <a:pt x="378" y="235"/>
                    </a:cubicBezTo>
                    <a:cubicBezTo>
                      <a:pt x="377" y="235"/>
                      <a:pt x="376" y="236"/>
                      <a:pt x="375" y="236"/>
                    </a:cubicBezTo>
                    <a:cubicBezTo>
                      <a:pt x="374" y="236"/>
                      <a:pt x="375" y="238"/>
                      <a:pt x="376" y="238"/>
                    </a:cubicBezTo>
                    <a:cubicBezTo>
                      <a:pt x="377" y="241"/>
                      <a:pt x="378" y="243"/>
                      <a:pt x="380" y="245"/>
                    </a:cubicBezTo>
                    <a:cubicBezTo>
                      <a:pt x="384" y="251"/>
                      <a:pt x="389" y="257"/>
                      <a:pt x="394" y="262"/>
                    </a:cubicBezTo>
                    <a:cubicBezTo>
                      <a:pt x="409" y="277"/>
                      <a:pt x="428" y="287"/>
                      <a:pt x="449" y="287"/>
                    </a:cubicBezTo>
                    <a:cubicBezTo>
                      <a:pt x="475" y="288"/>
                      <a:pt x="503" y="275"/>
                      <a:pt x="523" y="258"/>
                    </a:cubicBezTo>
                    <a:cubicBezTo>
                      <a:pt x="542" y="241"/>
                      <a:pt x="555" y="217"/>
                      <a:pt x="560" y="192"/>
                    </a:cubicBezTo>
                    <a:cubicBezTo>
                      <a:pt x="572" y="140"/>
                      <a:pt x="550" y="85"/>
                      <a:pt x="510" y="50"/>
                    </a:cubicBezTo>
                    <a:cubicBezTo>
                      <a:pt x="468" y="13"/>
                      <a:pt x="408" y="0"/>
                      <a:pt x="354" y="17"/>
                    </a:cubicBezTo>
                    <a:cubicBezTo>
                      <a:pt x="293" y="36"/>
                      <a:pt x="255" y="95"/>
                      <a:pt x="239" y="154"/>
                    </a:cubicBezTo>
                    <a:cubicBezTo>
                      <a:pt x="226" y="207"/>
                      <a:pt x="233" y="260"/>
                      <a:pt x="243" y="312"/>
                    </a:cubicBezTo>
                    <a:cubicBezTo>
                      <a:pt x="252" y="363"/>
                      <a:pt x="265" y="416"/>
                      <a:pt x="256" y="468"/>
                    </a:cubicBezTo>
                    <a:cubicBezTo>
                      <a:pt x="246" y="520"/>
                      <a:pt x="212" y="564"/>
                      <a:pt x="162" y="583"/>
                    </a:cubicBezTo>
                    <a:cubicBezTo>
                      <a:pt x="138" y="592"/>
                      <a:pt x="111" y="593"/>
                      <a:pt x="87" y="584"/>
                    </a:cubicBezTo>
                    <a:cubicBezTo>
                      <a:pt x="57" y="573"/>
                      <a:pt x="33" y="546"/>
                      <a:pt x="22" y="516"/>
                    </a:cubicBezTo>
                    <a:cubicBezTo>
                      <a:pt x="5" y="469"/>
                      <a:pt x="21" y="406"/>
                      <a:pt x="73" y="390"/>
                    </a:cubicBezTo>
                    <a:cubicBezTo>
                      <a:pt x="121" y="376"/>
                      <a:pt x="178" y="411"/>
                      <a:pt x="172" y="464"/>
                    </a:cubicBezTo>
                    <a:cubicBezTo>
                      <a:pt x="170" y="483"/>
                      <a:pt x="149" y="501"/>
                      <a:pt x="129" y="497"/>
                    </a:cubicBezTo>
                    <a:cubicBezTo>
                      <a:pt x="117" y="495"/>
                      <a:pt x="107" y="484"/>
                      <a:pt x="106" y="471"/>
                    </a:cubicBezTo>
                    <a:cubicBezTo>
                      <a:pt x="105" y="459"/>
                      <a:pt x="117" y="449"/>
                      <a:pt x="129" y="456"/>
                    </a:cubicBezTo>
                    <a:cubicBezTo>
                      <a:pt x="131" y="457"/>
                      <a:pt x="133" y="454"/>
                      <a:pt x="131" y="45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16" name="Freeform 386"/>
              <p:cNvSpPr>
                <a:spLocks/>
              </p:cNvSpPr>
              <p:nvPr/>
            </p:nvSpPr>
            <p:spPr bwMode="auto">
              <a:xfrm>
                <a:off x="1702" y="487"/>
                <a:ext cx="343" cy="451"/>
              </a:xfrm>
              <a:custGeom>
                <a:avLst/>
                <a:gdLst>
                  <a:gd name="T0" fmla="*/ 145 w 145"/>
                  <a:gd name="T1" fmla="*/ 13 h 191"/>
                  <a:gd name="T2" fmla="*/ 95 w 145"/>
                  <a:gd name="T3" fmla="*/ 26 h 191"/>
                  <a:gd name="T4" fmla="*/ 67 w 145"/>
                  <a:gd name="T5" fmla="*/ 87 h 191"/>
                  <a:gd name="T6" fmla="*/ 4 w 145"/>
                  <a:gd name="T7" fmla="*/ 191 h 191"/>
                  <a:gd name="T8" fmla="*/ 0 w 145"/>
                  <a:gd name="T9" fmla="*/ 187 h 191"/>
                  <a:gd name="T10" fmla="*/ 63 w 145"/>
                  <a:gd name="T11" fmla="*/ 88 h 191"/>
                  <a:gd name="T12" fmla="*/ 89 w 145"/>
                  <a:gd name="T13" fmla="*/ 25 h 191"/>
                  <a:gd name="T14" fmla="*/ 142 w 145"/>
                  <a:gd name="T15" fmla="*/ 10 h 191"/>
                  <a:gd name="T16" fmla="*/ 145 w 145"/>
                  <a:gd name="T17" fmla="*/ 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91">
                    <a:moveTo>
                      <a:pt x="145" y="13"/>
                    </a:moveTo>
                    <a:cubicBezTo>
                      <a:pt x="127" y="3"/>
                      <a:pt x="109" y="13"/>
                      <a:pt x="95" y="26"/>
                    </a:cubicBezTo>
                    <a:cubicBezTo>
                      <a:pt x="78" y="42"/>
                      <a:pt x="71" y="64"/>
                      <a:pt x="67" y="87"/>
                    </a:cubicBezTo>
                    <a:cubicBezTo>
                      <a:pt x="60" y="124"/>
                      <a:pt x="50" y="182"/>
                      <a:pt x="4" y="191"/>
                    </a:cubicBezTo>
                    <a:cubicBezTo>
                      <a:pt x="3" y="191"/>
                      <a:pt x="1" y="187"/>
                      <a:pt x="0" y="187"/>
                    </a:cubicBezTo>
                    <a:cubicBezTo>
                      <a:pt x="44" y="179"/>
                      <a:pt x="56" y="124"/>
                      <a:pt x="63" y="88"/>
                    </a:cubicBezTo>
                    <a:cubicBezTo>
                      <a:pt x="67" y="65"/>
                      <a:pt x="73" y="43"/>
                      <a:pt x="89" y="25"/>
                    </a:cubicBezTo>
                    <a:cubicBezTo>
                      <a:pt x="103" y="11"/>
                      <a:pt x="123" y="0"/>
                      <a:pt x="142" y="10"/>
                    </a:cubicBezTo>
                    <a:cubicBezTo>
                      <a:pt x="143" y="10"/>
                      <a:pt x="144" y="12"/>
                      <a:pt x="145" y="1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17" name="Freeform 387"/>
              <p:cNvSpPr>
                <a:spLocks/>
              </p:cNvSpPr>
              <p:nvPr/>
            </p:nvSpPr>
            <p:spPr bwMode="auto">
              <a:xfrm>
                <a:off x="2177" y="574"/>
                <a:ext cx="71" cy="52"/>
              </a:xfrm>
              <a:custGeom>
                <a:avLst/>
                <a:gdLst>
                  <a:gd name="T0" fmla="*/ 30 w 30"/>
                  <a:gd name="T1" fmla="*/ 20 h 22"/>
                  <a:gd name="T2" fmla="*/ 26 w 30"/>
                  <a:gd name="T3" fmla="*/ 21 h 22"/>
                  <a:gd name="T4" fmla="*/ 19 w 30"/>
                  <a:gd name="T5" fmla="*/ 20 h 22"/>
                  <a:gd name="T6" fmla="*/ 11 w 30"/>
                  <a:gd name="T7" fmla="*/ 9 h 22"/>
                  <a:gd name="T8" fmla="*/ 9 w 30"/>
                  <a:gd name="T9" fmla="*/ 5 h 22"/>
                  <a:gd name="T10" fmla="*/ 7 w 30"/>
                  <a:gd name="T11" fmla="*/ 2 h 22"/>
                  <a:gd name="T12" fmla="*/ 2 w 30"/>
                  <a:gd name="T13" fmla="*/ 1 h 22"/>
                  <a:gd name="T14" fmla="*/ 0 w 30"/>
                  <a:gd name="T15" fmla="*/ 1 h 22"/>
                  <a:gd name="T16" fmla="*/ 2 w 30"/>
                  <a:gd name="T17" fmla="*/ 1 h 22"/>
                  <a:gd name="T18" fmla="*/ 8 w 30"/>
                  <a:gd name="T19" fmla="*/ 3 h 22"/>
                  <a:gd name="T20" fmla="*/ 15 w 30"/>
                  <a:gd name="T21" fmla="*/ 15 h 22"/>
                  <a:gd name="T22" fmla="*/ 20 w 30"/>
                  <a:gd name="T23" fmla="*/ 20 h 22"/>
                  <a:gd name="T24" fmla="*/ 25 w 30"/>
                  <a:gd name="T25" fmla="*/ 21 h 22"/>
                  <a:gd name="T26" fmla="*/ 30 w 30"/>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2">
                    <a:moveTo>
                      <a:pt x="30" y="20"/>
                    </a:moveTo>
                    <a:cubicBezTo>
                      <a:pt x="30" y="19"/>
                      <a:pt x="29" y="20"/>
                      <a:pt x="26" y="21"/>
                    </a:cubicBezTo>
                    <a:cubicBezTo>
                      <a:pt x="24" y="21"/>
                      <a:pt x="22" y="22"/>
                      <a:pt x="19" y="20"/>
                    </a:cubicBezTo>
                    <a:cubicBezTo>
                      <a:pt x="16" y="18"/>
                      <a:pt x="14" y="14"/>
                      <a:pt x="11" y="9"/>
                    </a:cubicBezTo>
                    <a:cubicBezTo>
                      <a:pt x="11" y="7"/>
                      <a:pt x="10" y="6"/>
                      <a:pt x="9" y="5"/>
                    </a:cubicBezTo>
                    <a:cubicBezTo>
                      <a:pt x="8" y="3"/>
                      <a:pt x="7" y="2"/>
                      <a:pt x="7" y="2"/>
                    </a:cubicBezTo>
                    <a:cubicBezTo>
                      <a:pt x="5" y="1"/>
                      <a:pt x="3" y="1"/>
                      <a:pt x="2" y="1"/>
                    </a:cubicBezTo>
                    <a:cubicBezTo>
                      <a:pt x="0" y="1"/>
                      <a:pt x="0" y="1"/>
                      <a:pt x="0" y="1"/>
                    </a:cubicBezTo>
                    <a:cubicBezTo>
                      <a:pt x="0" y="1"/>
                      <a:pt x="0" y="1"/>
                      <a:pt x="2" y="1"/>
                    </a:cubicBezTo>
                    <a:cubicBezTo>
                      <a:pt x="4" y="0"/>
                      <a:pt x="6" y="0"/>
                      <a:pt x="8" y="3"/>
                    </a:cubicBezTo>
                    <a:cubicBezTo>
                      <a:pt x="11" y="5"/>
                      <a:pt x="12" y="10"/>
                      <a:pt x="15" y="15"/>
                    </a:cubicBezTo>
                    <a:cubicBezTo>
                      <a:pt x="17" y="18"/>
                      <a:pt x="19" y="19"/>
                      <a:pt x="20" y="20"/>
                    </a:cubicBezTo>
                    <a:cubicBezTo>
                      <a:pt x="21" y="21"/>
                      <a:pt x="22" y="21"/>
                      <a:pt x="25" y="21"/>
                    </a:cubicBezTo>
                    <a:cubicBezTo>
                      <a:pt x="26" y="21"/>
                      <a:pt x="28" y="20"/>
                      <a:pt x="30" y="2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18" name="Freeform 388"/>
              <p:cNvSpPr>
                <a:spLocks/>
              </p:cNvSpPr>
              <p:nvPr/>
            </p:nvSpPr>
            <p:spPr bwMode="auto">
              <a:xfrm>
                <a:off x="2177" y="574"/>
                <a:ext cx="71" cy="52"/>
              </a:xfrm>
              <a:custGeom>
                <a:avLst/>
                <a:gdLst>
                  <a:gd name="T0" fmla="*/ 30 w 30"/>
                  <a:gd name="T1" fmla="*/ 20 h 22"/>
                  <a:gd name="T2" fmla="*/ 30 w 30"/>
                  <a:gd name="T3" fmla="*/ 20 h 22"/>
                  <a:gd name="T4" fmla="*/ 29 w 30"/>
                  <a:gd name="T5" fmla="*/ 20 h 22"/>
                  <a:gd name="T6" fmla="*/ 19 w 30"/>
                  <a:gd name="T7" fmla="*/ 20 h 22"/>
                  <a:gd name="T8" fmla="*/ 11 w 30"/>
                  <a:gd name="T9" fmla="*/ 9 h 22"/>
                  <a:gd name="T10" fmla="*/ 7 w 30"/>
                  <a:gd name="T11" fmla="*/ 2 h 22"/>
                  <a:gd name="T12" fmla="*/ 2 w 30"/>
                  <a:gd name="T13" fmla="*/ 1 h 22"/>
                  <a:gd name="T14" fmla="*/ 0 w 30"/>
                  <a:gd name="T15" fmla="*/ 1 h 22"/>
                  <a:gd name="T16" fmla="*/ 0 w 30"/>
                  <a:gd name="T17" fmla="*/ 1 h 22"/>
                  <a:gd name="T18" fmla="*/ 0 w 30"/>
                  <a:gd name="T19" fmla="*/ 1 h 22"/>
                  <a:gd name="T20" fmla="*/ 0 w 30"/>
                  <a:gd name="T21" fmla="*/ 1 h 22"/>
                  <a:gd name="T22" fmla="*/ 0 w 30"/>
                  <a:gd name="T23" fmla="*/ 1 h 22"/>
                  <a:gd name="T24" fmla="*/ 0 w 30"/>
                  <a:gd name="T25" fmla="*/ 1 h 22"/>
                  <a:gd name="T26" fmla="*/ 0 w 30"/>
                  <a:gd name="T27" fmla="*/ 1 h 22"/>
                  <a:gd name="T28" fmla="*/ 0 w 30"/>
                  <a:gd name="T29" fmla="*/ 1 h 22"/>
                  <a:gd name="T30" fmla="*/ 0 w 30"/>
                  <a:gd name="T31" fmla="*/ 1 h 22"/>
                  <a:gd name="T32" fmla="*/ 0 w 30"/>
                  <a:gd name="T33" fmla="*/ 1 h 22"/>
                  <a:gd name="T34" fmla="*/ 0 w 30"/>
                  <a:gd name="T35" fmla="*/ 1 h 22"/>
                  <a:gd name="T36" fmla="*/ 0 w 30"/>
                  <a:gd name="T37" fmla="*/ 1 h 22"/>
                  <a:gd name="T38" fmla="*/ 0 w 30"/>
                  <a:gd name="T39" fmla="*/ 1 h 22"/>
                  <a:gd name="T40" fmla="*/ 0 w 30"/>
                  <a:gd name="T41" fmla="*/ 1 h 22"/>
                  <a:gd name="T42" fmla="*/ 0 w 30"/>
                  <a:gd name="T43" fmla="*/ 1 h 22"/>
                  <a:gd name="T44" fmla="*/ 0 w 30"/>
                  <a:gd name="T45" fmla="*/ 1 h 22"/>
                  <a:gd name="T46" fmla="*/ 0 w 30"/>
                  <a:gd name="T47" fmla="*/ 1 h 22"/>
                  <a:gd name="T48" fmla="*/ 0 w 30"/>
                  <a:gd name="T49" fmla="*/ 1 h 22"/>
                  <a:gd name="T50" fmla="*/ 0 w 30"/>
                  <a:gd name="T51" fmla="*/ 1 h 22"/>
                  <a:gd name="T52" fmla="*/ 0 w 30"/>
                  <a:gd name="T53" fmla="*/ 1 h 22"/>
                  <a:gd name="T54" fmla="*/ 0 w 30"/>
                  <a:gd name="T55" fmla="*/ 1 h 22"/>
                  <a:gd name="T56" fmla="*/ 0 w 30"/>
                  <a:gd name="T57" fmla="*/ 1 h 22"/>
                  <a:gd name="T58" fmla="*/ 7 w 30"/>
                  <a:gd name="T59" fmla="*/ 1 h 22"/>
                  <a:gd name="T60" fmla="*/ 15 w 30"/>
                  <a:gd name="T61" fmla="*/ 15 h 22"/>
                  <a:gd name="T62" fmla="*/ 20 w 30"/>
                  <a:gd name="T63" fmla="*/ 20 h 22"/>
                  <a:gd name="T64" fmla="*/ 20 w 30"/>
                  <a:gd name="T65" fmla="*/ 20 h 22"/>
                  <a:gd name="T66" fmla="*/ 30 w 30"/>
                  <a:gd name="T67" fmla="*/ 20 h 22"/>
                  <a:gd name="T68" fmla="*/ 30 w 30"/>
                  <a:gd name="T69" fmla="*/ 20 h 22"/>
                  <a:gd name="T70" fmla="*/ 30 w 30"/>
                  <a:gd name="T71" fmla="*/ 20 h 22"/>
                  <a:gd name="T72" fmla="*/ 20 w 30"/>
                  <a:gd name="T73" fmla="*/ 20 h 22"/>
                  <a:gd name="T74" fmla="*/ 20 w 30"/>
                  <a:gd name="T75" fmla="*/ 20 h 22"/>
                  <a:gd name="T76" fmla="*/ 15 w 30"/>
                  <a:gd name="T77" fmla="*/ 15 h 22"/>
                  <a:gd name="T78" fmla="*/ 7 w 30"/>
                  <a:gd name="T79" fmla="*/ 1 h 22"/>
                  <a:gd name="T80" fmla="*/ 1 w 30"/>
                  <a:gd name="T81" fmla="*/ 1 h 22"/>
                  <a:gd name="T82" fmla="*/ 0 w 30"/>
                  <a:gd name="T83" fmla="*/ 1 h 22"/>
                  <a:gd name="T84" fmla="*/ 0 w 30"/>
                  <a:gd name="T85" fmla="*/ 1 h 22"/>
                  <a:gd name="T86" fmla="*/ 0 w 30"/>
                  <a:gd name="T87" fmla="*/ 1 h 22"/>
                  <a:gd name="T88" fmla="*/ 0 w 30"/>
                  <a:gd name="T89" fmla="*/ 1 h 22"/>
                  <a:gd name="T90" fmla="*/ 0 w 30"/>
                  <a:gd name="T91" fmla="*/ 1 h 22"/>
                  <a:gd name="T92" fmla="*/ 2 w 30"/>
                  <a:gd name="T93" fmla="*/ 1 h 22"/>
                  <a:gd name="T94" fmla="*/ 7 w 30"/>
                  <a:gd name="T95" fmla="*/ 2 h 22"/>
                  <a:gd name="T96" fmla="*/ 11 w 30"/>
                  <a:gd name="T97" fmla="*/ 9 h 22"/>
                  <a:gd name="T98" fmla="*/ 19 w 30"/>
                  <a:gd name="T99" fmla="*/ 20 h 22"/>
                  <a:gd name="T100" fmla="*/ 29 w 30"/>
                  <a:gd name="T101" fmla="*/ 20 h 22"/>
                  <a:gd name="T102" fmla="*/ 30 w 30"/>
                  <a:gd name="T103" fmla="*/ 20 h 22"/>
                  <a:gd name="T104" fmla="*/ 30 w 30"/>
                  <a:gd name="T105" fmla="*/ 20 h 22"/>
                  <a:gd name="T106" fmla="*/ 30 w 30"/>
                  <a:gd name="T107" fmla="*/ 20 h 22"/>
                  <a:gd name="T108" fmla="*/ 30 w 30"/>
                  <a:gd name="T109" fmla="*/ 20 h 22"/>
                  <a:gd name="T110" fmla="*/ 30 w 30"/>
                  <a:gd name="T111" fmla="*/ 20 h 22"/>
                  <a:gd name="T112" fmla="*/ 30 w 30"/>
                  <a:gd name="T113" fmla="*/ 20 h 22"/>
                  <a:gd name="T114" fmla="*/ 30 w 30"/>
                  <a:gd name="T115" fmla="*/ 20 h 22"/>
                  <a:gd name="T116" fmla="*/ 30 w 30"/>
                  <a:gd name="T117" fmla="*/ 20 h 22"/>
                  <a:gd name="T118" fmla="*/ 30 w 30"/>
                  <a:gd name="T119" fmla="*/ 20 h 22"/>
                  <a:gd name="T120" fmla="*/ 30 w 30"/>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2">
                    <a:moveTo>
                      <a:pt x="30" y="20"/>
                    </a:moveTo>
                    <a:cubicBezTo>
                      <a:pt x="30" y="20"/>
                      <a:pt x="30" y="20"/>
                      <a:pt x="30" y="20"/>
                    </a:cubicBezTo>
                    <a:cubicBezTo>
                      <a:pt x="30" y="20"/>
                      <a:pt x="30" y="20"/>
                      <a:pt x="30" y="20"/>
                    </a:cubicBezTo>
                    <a:cubicBezTo>
                      <a:pt x="30" y="20"/>
                      <a:pt x="30" y="20"/>
                      <a:pt x="30" y="20"/>
                    </a:cubicBezTo>
                    <a:cubicBezTo>
                      <a:pt x="30" y="20"/>
                      <a:pt x="30" y="20"/>
                      <a:pt x="30" y="20"/>
                    </a:cubicBezTo>
                    <a:cubicBezTo>
                      <a:pt x="30" y="20"/>
                      <a:pt x="29" y="20"/>
                      <a:pt x="29" y="20"/>
                    </a:cubicBezTo>
                    <a:cubicBezTo>
                      <a:pt x="28" y="20"/>
                      <a:pt x="27" y="21"/>
                      <a:pt x="26" y="21"/>
                    </a:cubicBezTo>
                    <a:cubicBezTo>
                      <a:pt x="24" y="21"/>
                      <a:pt x="22" y="22"/>
                      <a:pt x="19" y="20"/>
                    </a:cubicBezTo>
                    <a:cubicBezTo>
                      <a:pt x="19" y="20"/>
                      <a:pt x="19" y="20"/>
                      <a:pt x="19" y="20"/>
                    </a:cubicBezTo>
                    <a:cubicBezTo>
                      <a:pt x="16" y="18"/>
                      <a:pt x="14" y="14"/>
                      <a:pt x="11" y="9"/>
                    </a:cubicBezTo>
                    <a:cubicBezTo>
                      <a:pt x="11" y="7"/>
                      <a:pt x="10" y="6"/>
                      <a:pt x="9" y="5"/>
                    </a:cubicBezTo>
                    <a:cubicBezTo>
                      <a:pt x="8" y="3"/>
                      <a:pt x="7" y="2"/>
                      <a:pt x="7" y="2"/>
                    </a:cubicBezTo>
                    <a:cubicBezTo>
                      <a:pt x="6" y="2"/>
                      <a:pt x="6" y="2"/>
                      <a:pt x="6" y="2"/>
                    </a:cubicBezTo>
                    <a:cubicBezTo>
                      <a:pt x="5" y="1"/>
                      <a:pt x="3" y="1"/>
                      <a:pt x="2"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2" y="1"/>
                    </a:cubicBezTo>
                    <a:cubicBezTo>
                      <a:pt x="3" y="0"/>
                      <a:pt x="5" y="0"/>
                      <a:pt x="7" y="1"/>
                    </a:cubicBezTo>
                    <a:cubicBezTo>
                      <a:pt x="7" y="2"/>
                      <a:pt x="8" y="2"/>
                      <a:pt x="8" y="3"/>
                    </a:cubicBezTo>
                    <a:cubicBezTo>
                      <a:pt x="11" y="5"/>
                      <a:pt x="12" y="10"/>
                      <a:pt x="15" y="15"/>
                    </a:cubicBezTo>
                    <a:cubicBezTo>
                      <a:pt x="17" y="18"/>
                      <a:pt x="18" y="19"/>
                      <a:pt x="19" y="20"/>
                    </a:cubicBezTo>
                    <a:cubicBezTo>
                      <a:pt x="19" y="20"/>
                      <a:pt x="20" y="20"/>
                      <a:pt x="20" y="20"/>
                    </a:cubicBezTo>
                    <a:cubicBezTo>
                      <a:pt x="20" y="20"/>
                      <a:pt x="20" y="20"/>
                      <a:pt x="20" y="20"/>
                    </a:cubicBezTo>
                    <a:cubicBezTo>
                      <a:pt x="20" y="20"/>
                      <a:pt x="20" y="20"/>
                      <a:pt x="20" y="20"/>
                    </a:cubicBezTo>
                    <a:cubicBezTo>
                      <a:pt x="21" y="21"/>
                      <a:pt x="22" y="21"/>
                      <a:pt x="25" y="21"/>
                    </a:cubicBezTo>
                    <a:cubicBezTo>
                      <a:pt x="26" y="21"/>
                      <a:pt x="28" y="21"/>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8" y="20"/>
                      <a:pt x="26" y="21"/>
                      <a:pt x="25" y="21"/>
                    </a:cubicBezTo>
                    <a:cubicBezTo>
                      <a:pt x="22" y="21"/>
                      <a:pt x="21" y="21"/>
                      <a:pt x="20" y="20"/>
                    </a:cubicBezTo>
                    <a:cubicBezTo>
                      <a:pt x="20" y="20"/>
                      <a:pt x="20" y="20"/>
                      <a:pt x="20" y="20"/>
                    </a:cubicBezTo>
                    <a:cubicBezTo>
                      <a:pt x="20" y="20"/>
                      <a:pt x="20" y="20"/>
                      <a:pt x="20" y="20"/>
                    </a:cubicBezTo>
                    <a:cubicBezTo>
                      <a:pt x="20" y="20"/>
                      <a:pt x="20" y="20"/>
                      <a:pt x="19" y="20"/>
                    </a:cubicBezTo>
                    <a:cubicBezTo>
                      <a:pt x="18" y="19"/>
                      <a:pt x="17" y="18"/>
                      <a:pt x="15" y="15"/>
                    </a:cubicBezTo>
                    <a:cubicBezTo>
                      <a:pt x="12" y="10"/>
                      <a:pt x="11" y="5"/>
                      <a:pt x="8" y="3"/>
                    </a:cubicBezTo>
                    <a:cubicBezTo>
                      <a:pt x="8" y="2"/>
                      <a:pt x="7" y="2"/>
                      <a:pt x="7" y="1"/>
                    </a:cubicBezTo>
                    <a:cubicBezTo>
                      <a:pt x="5" y="0"/>
                      <a:pt x="3" y="0"/>
                      <a:pt x="2"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2" y="1"/>
                    </a:cubicBezTo>
                    <a:cubicBezTo>
                      <a:pt x="3" y="1"/>
                      <a:pt x="5" y="1"/>
                      <a:pt x="6" y="2"/>
                    </a:cubicBezTo>
                    <a:cubicBezTo>
                      <a:pt x="6" y="2"/>
                      <a:pt x="6" y="2"/>
                      <a:pt x="7" y="2"/>
                    </a:cubicBezTo>
                    <a:cubicBezTo>
                      <a:pt x="7" y="2"/>
                      <a:pt x="8" y="3"/>
                      <a:pt x="9" y="5"/>
                    </a:cubicBezTo>
                    <a:cubicBezTo>
                      <a:pt x="10" y="6"/>
                      <a:pt x="11" y="7"/>
                      <a:pt x="11" y="9"/>
                    </a:cubicBezTo>
                    <a:cubicBezTo>
                      <a:pt x="14" y="14"/>
                      <a:pt x="16" y="18"/>
                      <a:pt x="19" y="20"/>
                    </a:cubicBezTo>
                    <a:cubicBezTo>
                      <a:pt x="19" y="20"/>
                      <a:pt x="19" y="20"/>
                      <a:pt x="19" y="20"/>
                    </a:cubicBezTo>
                    <a:cubicBezTo>
                      <a:pt x="22" y="22"/>
                      <a:pt x="24" y="22"/>
                      <a:pt x="26" y="21"/>
                    </a:cubicBezTo>
                    <a:cubicBezTo>
                      <a:pt x="28" y="21"/>
                      <a:pt x="29" y="20"/>
                      <a:pt x="29" y="20"/>
                    </a:cubicBezTo>
                    <a:cubicBezTo>
                      <a:pt x="29"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19" name="Freeform 389"/>
              <p:cNvSpPr>
                <a:spLocks/>
              </p:cNvSpPr>
              <p:nvPr/>
            </p:nvSpPr>
            <p:spPr bwMode="auto">
              <a:xfrm>
                <a:off x="2212" y="603"/>
                <a:ext cx="5" cy="7"/>
              </a:xfrm>
              <a:custGeom>
                <a:avLst/>
                <a:gdLst>
                  <a:gd name="T0" fmla="*/ 1 w 2"/>
                  <a:gd name="T1" fmla="*/ 3 h 3"/>
                  <a:gd name="T2" fmla="*/ 0 w 2"/>
                  <a:gd name="T3" fmla="*/ 1 h 3"/>
                  <a:gd name="T4" fmla="*/ 1 w 2"/>
                  <a:gd name="T5" fmla="*/ 1 h 3"/>
                  <a:gd name="T6" fmla="*/ 2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1"/>
                    </a:cubicBezTo>
                    <a:cubicBezTo>
                      <a:pt x="0" y="1"/>
                      <a:pt x="1" y="0"/>
                      <a:pt x="1" y="1"/>
                    </a:cubicBezTo>
                    <a:cubicBezTo>
                      <a:pt x="2" y="1"/>
                      <a:pt x="2" y="1"/>
                      <a:pt x="2" y="2"/>
                    </a:cubicBezTo>
                    <a:cubicBezTo>
                      <a:pt x="2"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20" name="Freeform 390"/>
              <p:cNvSpPr>
                <a:spLocks/>
              </p:cNvSpPr>
              <p:nvPr/>
            </p:nvSpPr>
            <p:spPr bwMode="auto">
              <a:xfrm>
                <a:off x="2212" y="603"/>
                <a:ext cx="5" cy="7"/>
              </a:xfrm>
              <a:custGeom>
                <a:avLst/>
                <a:gdLst>
                  <a:gd name="T0" fmla="*/ 1 w 2"/>
                  <a:gd name="T1" fmla="*/ 3 h 3"/>
                  <a:gd name="T2" fmla="*/ 1 w 2"/>
                  <a:gd name="T3" fmla="*/ 3 h 3"/>
                  <a:gd name="T4" fmla="*/ 0 w 2"/>
                  <a:gd name="T5" fmla="*/ 2 h 3"/>
                  <a:gd name="T6" fmla="*/ 0 w 2"/>
                  <a:gd name="T7" fmla="*/ 1 h 3"/>
                  <a:gd name="T8" fmla="*/ 1 w 2"/>
                  <a:gd name="T9" fmla="*/ 1 h 3"/>
                  <a:gd name="T10" fmla="*/ 1 w 2"/>
                  <a:gd name="T11" fmla="*/ 1 h 3"/>
                  <a:gd name="T12" fmla="*/ 2 w 2"/>
                  <a:gd name="T13" fmla="*/ 1 h 3"/>
                  <a:gd name="T14" fmla="*/ 2 w 2"/>
                  <a:gd name="T15" fmla="*/ 2 h 3"/>
                  <a:gd name="T16" fmla="*/ 2 w 2"/>
                  <a:gd name="T17" fmla="*/ 3 h 3"/>
                  <a:gd name="T18" fmla="*/ 1 w 2"/>
                  <a:gd name="T19" fmla="*/ 3 h 3"/>
                  <a:gd name="T20" fmla="*/ 1 w 2"/>
                  <a:gd name="T21" fmla="*/ 3 h 3"/>
                  <a:gd name="T22" fmla="*/ 1 w 2"/>
                  <a:gd name="T23" fmla="*/ 3 h 3"/>
                  <a:gd name="T24" fmla="*/ 2 w 2"/>
                  <a:gd name="T25" fmla="*/ 3 h 3"/>
                  <a:gd name="T26" fmla="*/ 2 w 2"/>
                  <a:gd name="T27" fmla="*/ 2 h 3"/>
                  <a:gd name="T28" fmla="*/ 2 w 2"/>
                  <a:gd name="T29" fmla="*/ 1 h 3"/>
                  <a:gd name="T30" fmla="*/ 1 w 2"/>
                  <a:gd name="T31" fmla="*/ 1 h 3"/>
                  <a:gd name="T32" fmla="*/ 1 w 2"/>
                  <a:gd name="T33" fmla="*/ 1 h 3"/>
                  <a:gd name="T34" fmla="*/ 0 w 2"/>
                  <a:gd name="T35" fmla="*/ 1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0" y="3"/>
                      <a:pt x="0" y="2"/>
                    </a:cubicBezTo>
                    <a:cubicBezTo>
                      <a:pt x="0" y="2"/>
                      <a:pt x="0" y="2"/>
                      <a:pt x="0" y="1"/>
                    </a:cubicBezTo>
                    <a:cubicBezTo>
                      <a:pt x="0" y="1"/>
                      <a:pt x="0" y="1"/>
                      <a:pt x="1" y="1"/>
                    </a:cubicBezTo>
                    <a:cubicBezTo>
                      <a:pt x="1" y="1"/>
                      <a:pt x="1" y="1"/>
                      <a:pt x="1" y="1"/>
                    </a:cubicBezTo>
                    <a:cubicBezTo>
                      <a:pt x="2" y="1"/>
                      <a:pt x="2" y="1"/>
                      <a:pt x="2" y="1"/>
                    </a:cubicBezTo>
                    <a:cubicBezTo>
                      <a:pt x="2" y="1"/>
                      <a:pt x="2" y="2"/>
                      <a:pt x="2" y="2"/>
                    </a:cubicBezTo>
                    <a:cubicBezTo>
                      <a:pt x="2" y="2"/>
                      <a:pt x="2" y="3"/>
                      <a:pt x="2" y="3"/>
                    </a:cubicBezTo>
                    <a:cubicBezTo>
                      <a:pt x="1" y="3"/>
                      <a:pt x="1" y="3"/>
                      <a:pt x="1" y="3"/>
                    </a:cubicBezTo>
                    <a:cubicBezTo>
                      <a:pt x="1" y="3"/>
                      <a:pt x="1" y="3"/>
                      <a:pt x="1" y="3"/>
                    </a:cubicBezTo>
                    <a:cubicBezTo>
                      <a:pt x="1" y="3"/>
                      <a:pt x="1" y="3"/>
                      <a:pt x="1" y="3"/>
                    </a:cubicBezTo>
                    <a:cubicBezTo>
                      <a:pt x="1" y="3"/>
                      <a:pt x="1" y="3"/>
                      <a:pt x="2" y="3"/>
                    </a:cubicBezTo>
                    <a:cubicBezTo>
                      <a:pt x="2" y="3"/>
                      <a:pt x="2" y="2"/>
                      <a:pt x="2" y="2"/>
                    </a:cubicBezTo>
                    <a:cubicBezTo>
                      <a:pt x="2" y="2"/>
                      <a:pt x="2" y="1"/>
                      <a:pt x="2" y="1"/>
                    </a:cubicBezTo>
                    <a:cubicBezTo>
                      <a:pt x="2" y="1"/>
                      <a:pt x="2" y="1"/>
                      <a:pt x="1" y="1"/>
                    </a:cubicBezTo>
                    <a:cubicBezTo>
                      <a:pt x="1" y="0"/>
                      <a:pt x="1" y="1"/>
                      <a:pt x="1" y="1"/>
                    </a:cubicBezTo>
                    <a:cubicBezTo>
                      <a:pt x="0" y="1"/>
                      <a:pt x="0" y="1"/>
                      <a:pt x="0" y="1"/>
                    </a:cubicBezTo>
                    <a:cubicBezTo>
                      <a:pt x="0" y="2"/>
                      <a:pt x="0" y="2"/>
                      <a:pt x="0" y="2"/>
                    </a:cubicBezTo>
                    <a:cubicBezTo>
                      <a:pt x="0"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21" name="Freeform 391"/>
              <p:cNvSpPr>
                <a:spLocks/>
              </p:cNvSpPr>
              <p:nvPr/>
            </p:nvSpPr>
            <p:spPr bwMode="auto">
              <a:xfrm>
                <a:off x="2217" y="610"/>
                <a:ext cx="5"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2"/>
                      <a:pt x="0" y="1"/>
                    </a:cubicBezTo>
                    <a:cubicBezTo>
                      <a:pt x="0"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22" name="Freeform 392"/>
              <p:cNvSpPr>
                <a:spLocks/>
              </p:cNvSpPr>
              <p:nvPr/>
            </p:nvSpPr>
            <p:spPr bwMode="auto">
              <a:xfrm>
                <a:off x="2217" y="610"/>
                <a:ext cx="5" cy="5"/>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0" y="2"/>
                      <a:pt x="0" y="2"/>
                      <a:pt x="0" y="2"/>
                    </a:cubicBezTo>
                    <a:cubicBezTo>
                      <a:pt x="0" y="2"/>
                      <a:pt x="0" y="1"/>
                      <a:pt x="0" y="1"/>
                    </a:cubicBezTo>
                    <a:cubicBezTo>
                      <a:pt x="0" y="1"/>
                      <a:pt x="0" y="0"/>
                      <a:pt x="1" y="0"/>
                    </a:cubicBezTo>
                    <a:cubicBezTo>
                      <a:pt x="1" y="0"/>
                      <a:pt x="1" y="0"/>
                      <a:pt x="1" y="0"/>
                    </a:cubicBezTo>
                    <a:cubicBezTo>
                      <a:pt x="2" y="0"/>
                      <a:pt x="2" y="0"/>
                      <a:pt x="2" y="0"/>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1"/>
                    </a:cubicBezTo>
                    <a:cubicBezTo>
                      <a:pt x="2" y="1"/>
                      <a:pt x="2" y="1"/>
                      <a:pt x="2" y="0"/>
                    </a:cubicBezTo>
                    <a:cubicBezTo>
                      <a:pt x="2" y="0"/>
                      <a:pt x="2" y="0"/>
                      <a:pt x="1" y="0"/>
                    </a:cubicBezTo>
                    <a:cubicBezTo>
                      <a:pt x="1" y="0"/>
                      <a:pt x="1" y="0"/>
                      <a:pt x="1" y="0"/>
                    </a:cubicBezTo>
                    <a:cubicBezTo>
                      <a:pt x="0" y="0"/>
                      <a:pt x="0" y="1"/>
                      <a:pt x="0" y="1"/>
                    </a:cubicBezTo>
                    <a:cubicBezTo>
                      <a:pt x="0" y="1"/>
                      <a:pt x="0" y="2"/>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23" name="Freeform 393"/>
              <p:cNvSpPr>
                <a:spLocks/>
              </p:cNvSpPr>
              <p:nvPr/>
            </p:nvSpPr>
            <p:spPr bwMode="auto">
              <a:xfrm>
                <a:off x="2227" y="617"/>
                <a:ext cx="4"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1"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24" name="Freeform 394"/>
              <p:cNvSpPr>
                <a:spLocks/>
              </p:cNvSpPr>
              <p:nvPr/>
            </p:nvSpPr>
            <p:spPr bwMode="auto">
              <a:xfrm>
                <a:off x="2227" y="617"/>
                <a:ext cx="4" cy="5"/>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1" y="2"/>
                      <a:pt x="0" y="2"/>
                    </a:cubicBezTo>
                    <a:cubicBezTo>
                      <a:pt x="0" y="1"/>
                      <a:pt x="0" y="1"/>
                      <a:pt x="0" y="1"/>
                    </a:cubicBezTo>
                    <a:cubicBezTo>
                      <a:pt x="0" y="1"/>
                      <a:pt x="1" y="0"/>
                      <a:pt x="1" y="0"/>
                    </a:cubicBezTo>
                    <a:cubicBezTo>
                      <a:pt x="1" y="0"/>
                      <a:pt x="1" y="0"/>
                      <a:pt x="1" y="0"/>
                    </a:cubicBezTo>
                    <a:cubicBezTo>
                      <a:pt x="2" y="0"/>
                      <a:pt x="2" y="0"/>
                      <a:pt x="2" y="0"/>
                    </a:cubicBezTo>
                    <a:cubicBezTo>
                      <a:pt x="2" y="1"/>
                      <a:pt x="2" y="1"/>
                      <a:pt x="2" y="1"/>
                    </a:cubicBezTo>
                    <a:cubicBezTo>
                      <a:pt x="2" y="1"/>
                      <a:pt x="2" y="2"/>
                      <a:pt x="1" y="2"/>
                    </a:cubicBezTo>
                    <a:cubicBezTo>
                      <a:pt x="1" y="2"/>
                      <a:pt x="1" y="2"/>
                      <a:pt x="1" y="2"/>
                    </a:cubicBezTo>
                    <a:cubicBezTo>
                      <a:pt x="1" y="2"/>
                      <a:pt x="1" y="2"/>
                      <a:pt x="1" y="2"/>
                    </a:cubicBezTo>
                    <a:cubicBezTo>
                      <a:pt x="1" y="2"/>
                      <a:pt x="1" y="2"/>
                      <a:pt x="1" y="2"/>
                    </a:cubicBezTo>
                    <a:cubicBezTo>
                      <a:pt x="1" y="2"/>
                      <a:pt x="1" y="2"/>
                      <a:pt x="1" y="2"/>
                    </a:cubicBezTo>
                    <a:cubicBezTo>
                      <a:pt x="2" y="2"/>
                      <a:pt x="2" y="1"/>
                      <a:pt x="2" y="1"/>
                    </a:cubicBezTo>
                    <a:cubicBezTo>
                      <a:pt x="2" y="1"/>
                      <a:pt x="2" y="1"/>
                      <a:pt x="2" y="0"/>
                    </a:cubicBezTo>
                    <a:cubicBezTo>
                      <a:pt x="2" y="0"/>
                      <a:pt x="2" y="0"/>
                      <a:pt x="1" y="0"/>
                    </a:cubicBezTo>
                    <a:cubicBezTo>
                      <a:pt x="1" y="0"/>
                      <a:pt x="1" y="0"/>
                      <a:pt x="1" y="0"/>
                    </a:cubicBezTo>
                    <a:cubicBezTo>
                      <a:pt x="1" y="0"/>
                      <a:pt x="0" y="1"/>
                      <a:pt x="0" y="1"/>
                    </a:cubicBezTo>
                    <a:cubicBezTo>
                      <a:pt x="0" y="1"/>
                      <a:pt x="0" y="1"/>
                      <a:pt x="0"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25" name="Freeform 395"/>
              <p:cNvSpPr>
                <a:spLocks/>
              </p:cNvSpPr>
              <p:nvPr/>
            </p:nvSpPr>
            <p:spPr bwMode="auto">
              <a:xfrm>
                <a:off x="2222" y="615"/>
                <a:ext cx="5" cy="4"/>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0" y="0"/>
                      <a:pt x="1" y="0"/>
                      <a:pt x="1" y="0"/>
                    </a:cubicBezTo>
                    <a:cubicBezTo>
                      <a:pt x="2" y="0"/>
                      <a:pt x="2" y="1"/>
                      <a:pt x="2" y="1"/>
                    </a:cubicBezTo>
                    <a:cubicBezTo>
                      <a:pt x="2"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26" name="Freeform 396"/>
              <p:cNvSpPr>
                <a:spLocks/>
              </p:cNvSpPr>
              <p:nvPr/>
            </p:nvSpPr>
            <p:spPr bwMode="auto">
              <a:xfrm>
                <a:off x="2222" y="615"/>
                <a:ext cx="5" cy="4"/>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0" y="2"/>
                      <a:pt x="0" y="2"/>
                      <a:pt x="0" y="2"/>
                    </a:cubicBezTo>
                    <a:cubicBezTo>
                      <a:pt x="0" y="1"/>
                      <a:pt x="0" y="1"/>
                      <a:pt x="0" y="1"/>
                    </a:cubicBezTo>
                    <a:cubicBezTo>
                      <a:pt x="0" y="1"/>
                      <a:pt x="0" y="0"/>
                      <a:pt x="1" y="0"/>
                    </a:cubicBezTo>
                    <a:cubicBezTo>
                      <a:pt x="1" y="0"/>
                      <a:pt x="1" y="0"/>
                      <a:pt x="1" y="0"/>
                    </a:cubicBezTo>
                    <a:cubicBezTo>
                      <a:pt x="1" y="0"/>
                      <a:pt x="2" y="0"/>
                      <a:pt x="2" y="0"/>
                    </a:cubicBezTo>
                    <a:cubicBezTo>
                      <a:pt x="2" y="1"/>
                      <a:pt x="2" y="1"/>
                      <a:pt x="2" y="1"/>
                    </a:cubicBezTo>
                    <a:cubicBezTo>
                      <a:pt x="2" y="1"/>
                      <a:pt x="2" y="2"/>
                      <a:pt x="1" y="2"/>
                    </a:cubicBezTo>
                    <a:cubicBezTo>
                      <a:pt x="1" y="2"/>
                      <a:pt x="1" y="2"/>
                      <a:pt x="1" y="2"/>
                    </a:cubicBezTo>
                    <a:cubicBezTo>
                      <a:pt x="1" y="2"/>
                      <a:pt x="1" y="2"/>
                      <a:pt x="1" y="2"/>
                    </a:cubicBezTo>
                    <a:cubicBezTo>
                      <a:pt x="1" y="2"/>
                      <a:pt x="1" y="2"/>
                      <a:pt x="1" y="2"/>
                    </a:cubicBezTo>
                    <a:cubicBezTo>
                      <a:pt x="1" y="2"/>
                      <a:pt x="1" y="2"/>
                      <a:pt x="1" y="2"/>
                    </a:cubicBezTo>
                    <a:cubicBezTo>
                      <a:pt x="2" y="2"/>
                      <a:pt x="2" y="1"/>
                      <a:pt x="2" y="1"/>
                    </a:cubicBezTo>
                    <a:cubicBezTo>
                      <a:pt x="2" y="1"/>
                      <a:pt x="2" y="1"/>
                      <a:pt x="2" y="0"/>
                    </a:cubicBezTo>
                    <a:cubicBezTo>
                      <a:pt x="2" y="0"/>
                      <a:pt x="1" y="0"/>
                      <a:pt x="1" y="0"/>
                    </a:cubicBezTo>
                    <a:cubicBezTo>
                      <a:pt x="1" y="0"/>
                      <a:pt x="1" y="0"/>
                      <a:pt x="1" y="0"/>
                    </a:cubicBezTo>
                    <a:cubicBezTo>
                      <a:pt x="0" y="0"/>
                      <a:pt x="0" y="1"/>
                      <a:pt x="0" y="1"/>
                    </a:cubicBezTo>
                    <a:cubicBezTo>
                      <a:pt x="0" y="1"/>
                      <a:pt x="0" y="1"/>
                      <a:pt x="0" y="2"/>
                    </a:cubicBezTo>
                    <a:cubicBezTo>
                      <a:pt x="0" y="2"/>
                      <a:pt x="0"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27" name="Freeform 397"/>
              <p:cNvSpPr>
                <a:spLocks/>
              </p:cNvSpPr>
              <p:nvPr/>
            </p:nvSpPr>
            <p:spPr bwMode="auto">
              <a:xfrm>
                <a:off x="2234" y="619"/>
                <a:ext cx="2" cy="3"/>
              </a:xfrm>
              <a:custGeom>
                <a:avLst/>
                <a:gdLst>
                  <a:gd name="T0" fmla="*/ 0 w 1"/>
                  <a:gd name="T1" fmla="*/ 1 h 1"/>
                  <a:gd name="T2" fmla="*/ 0 w 1"/>
                  <a:gd name="T3" fmla="*/ 0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0" y="0"/>
                      <a:pt x="0" y="0"/>
                      <a:pt x="0" y="0"/>
                    </a:cubicBezTo>
                    <a:cubicBezTo>
                      <a:pt x="1" y="0"/>
                      <a:pt x="1" y="0"/>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28" name="Freeform 398"/>
              <p:cNvSpPr>
                <a:spLocks/>
              </p:cNvSpPr>
              <p:nvPr/>
            </p:nvSpPr>
            <p:spPr bwMode="auto">
              <a:xfrm>
                <a:off x="2234" y="619"/>
                <a:ext cx="2" cy="3"/>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0 h 1"/>
                  <a:gd name="T12" fmla="*/ 1 w 1"/>
                  <a:gd name="T13" fmla="*/ 0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0 w 1"/>
                  <a:gd name="T31" fmla="*/ 0 h 1"/>
                  <a:gd name="T32" fmla="*/ 0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29" name="Freeform 399"/>
              <p:cNvSpPr>
                <a:spLocks/>
              </p:cNvSpPr>
              <p:nvPr/>
            </p:nvSpPr>
            <p:spPr bwMode="auto">
              <a:xfrm>
                <a:off x="2236" y="619"/>
                <a:ext cx="2" cy="3"/>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0"/>
                      <a:pt x="0" y="0"/>
                    </a:cubicBezTo>
                    <a:cubicBezTo>
                      <a:pt x="1" y="0"/>
                      <a:pt x="1" y="0"/>
                      <a:pt x="1" y="0"/>
                    </a:cubicBezTo>
                    <a:cubicBezTo>
                      <a:pt x="1"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30" name="Freeform 400"/>
              <p:cNvSpPr>
                <a:spLocks/>
              </p:cNvSpPr>
              <p:nvPr/>
            </p:nvSpPr>
            <p:spPr bwMode="auto">
              <a:xfrm>
                <a:off x="2236" y="619"/>
                <a:ext cx="2" cy="3"/>
              </a:xfrm>
              <a:custGeom>
                <a:avLst/>
                <a:gdLst>
                  <a:gd name="T0" fmla="*/ 1 w 1"/>
                  <a:gd name="T1" fmla="*/ 1 h 1"/>
                  <a:gd name="T2" fmla="*/ 1 w 1"/>
                  <a:gd name="T3" fmla="*/ 1 h 1"/>
                  <a:gd name="T4" fmla="*/ 0 w 1"/>
                  <a:gd name="T5" fmla="*/ 1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1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0" y="1"/>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1"/>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31" name="Freeform 401"/>
              <p:cNvSpPr>
                <a:spLocks/>
              </p:cNvSpPr>
              <p:nvPr/>
            </p:nvSpPr>
            <p:spPr bwMode="auto">
              <a:xfrm>
                <a:off x="2241" y="617"/>
                <a:ext cx="2" cy="2"/>
              </a:xfrm>
              <a:custGeom>
                <a:avLst/>
                <a:gdLst>
                  <a:gd name="T0" fmla="*/ 0 w 1"/>
                  <a:gd name="T1" fmla="*/ 1 h 1"/>
                  <a:gd name="T2" fmla="*/ 0 w 1"/>
                  <a:gd name="T3" fmla="*/ 1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0"/>
                      <a:pt x="0" y="1"/>
                    </a:cubicBezTo>
                    <a:cubicBezTo>
                      <a:pt x="1" y="1"/>
                      <a:pt x="1" y="1"/>
                      <a:pt x="1" y="1"/>
                    </a:cubicBezTo>
                    <a:cubicBezTo>
                      <a:pt x="1"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32" name="Freeform 402"/>
              <p:cNvSpPr>
                <a:spLocks/>
              </p:cNvSpPr>
              <p:nvPr/>
            </p:nvSpPr>
            <p:spPr bwMode="auto">
              <a:xfrm>
                <a:off x="2241" y="617"/>
                <a:ext cx="2" cy="2"/>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0 w 1"/>
                  <a:gd name="T31" fmla="*/ 0 h 1"/>
                  <a:gd name="T32" fmla="*/ 0 w 1"/>
                  <a:gd name="T33" fmla="*/ 1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33" name="Freeform 403"/>
              <p:cNvSpPr>
                <a:spLocks/>
              </p:cNvSpPr>
              <p:nvPr/>
            </p:nvSpPr>
            <p:spPr bwMode="auto">
              <a:xfrm>
                <a:off x="2208" y="598"/>
                <a:ext cx="7" cy="5"/>
              </a:xfrm>
              <a:custGeom>
                <a:avLst/>
                <a:gdLst>
                  <a:gd name="T0" fmla="*/ 1 w 3"/>
                  <a:gd name="T1" fmla="*/ 2 h 2"/>
                  <a:gd name="T2" fmla="*/ 1 w 3"/>
                  <a:gd name="T3" fmla="*/ 1 h 2"/>
                  <a:gd name="T4" fmla="*/ 2 w 3"/>
                  <a:gd name="T5" fmla="*/ 0 h 2"/>
                  <a:gd name="T6" fmla="*/ 2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2"/>
                      <a:pt x="0" y="1"/>
                      <a:pt x="1" y="1"/>
                    </a:cubicBezTo>
                    <a:cubicBezTo>
                      <a:pt x="1" y="0"/>
                      <a:pt x="2" y="0"/>
                      <a:pt x="2" y="0"/>
                    </a:cubicBezTo>
                    <a:cubicBezTo>
                      <a:pt x="2" y="0"/>
                      <a:pt x="3" y="1"/>
                      <a:pt x="2" y="1"/>
                    </a:cubicBezTo>
                    <a:cubicBezTo>
                      <a:pt x="2" y="2"/>
                      <a:pt x="2"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34" name="Freeform 404"/>
              <p:cNvSpPr>
                <a:spLocks/>
              </p:cNvSpPr>
              <p:nvPr/>
            </p:nvSpPr>
            <p:spPr bwMode="auto">
              <a:xfrm>
                <a:off x="2210" y="598"/>
                <a:ext cx="5" cy="5"/>
              </a:xfrm>
              <a:custGeom>
                <a:avLst/>
                <a:gdLst>
                  <a:gd name="T0" fmla="*/ 0 w 2"/>
                  <a:gd name="T1" fmla="*/ 2 h 2"/>
                  <a:gd name="T2" fmla="*/ 0 w 2"/>
                  <a:gd name="T3" fmla="*/ 2 h 2"/>
                  <a:gd name="T4" fmla="*/ 0 w 2"/>
                  <a:gd name="T5" fmla="*/ 1 h 2"/>
                  <a:gd name="T6" fmla="*/ 0 w 2"/>
                  <a:gd name="T7" fmla="*/ 1 h 2"/>
                  <a:gd name="T8" fmla="*/ 0 w 2"/>
                  <a:gd name="T9" fmla="*/ 0 h 2"/>
                  <a:gd name="T10" fmla="*/ 1 w 2"/>
                  <a:gd name="T11" fmla="*/ 0 h 2"/>
                  <a:gd name="T12" fmla="*/ 1 w 2"/>
                  <a:gd name="T13" fmla="*/ 1 h 2"/>
                  <a:gd name="T14" fmla="*/ 1 w 2"/>
                  <a:gd name="T15" fmla="*/ 1 h 2"/>
                  <a:gd name="T16" fmla="*/ 1 w 2"/>
                  <a:gd name="T17" fmla="*/ 2 h 2"/>
                  <a:gd name="T18" fmla="*/ 0 w 2"/>
                  <a:gd name="T19" fmla="*/ 2 h 2"/>
                  <a:gd name="T20" fmla="*/ 0 w 2"/>
                  <a:gd name="T21" fmla="*/ 2 h 2"/>
                  <a:gd name="T22" fmla="*/ 0 w 2"/>
                  <a:gd name="T23" fmla="*/ 2 h 2"/>
                  <a:gd name="T24" fmla="*/ 1 w 2"/>
                  <a:gd name="T25" fmla="*/ 2 h 2"/>
                  <a:gd name="T26" fmla="*/ 1 w 2"/>
                  <a:gd name="T27" fmla="*/ 1 h 2"/>
                  <a:gd name="T28" fmla="*/ 1 w 2"/>
                  <a:gd name="T29" fmla="*/ 1 h 2"/>
                  <a:gd name="T30" fmla="*/ 1 w 2"/>
                  <a:gd name="T31" fmla="*/ 0 h 2"/>
                  <a:gd name="T32" fmla="*/ 0 w 2"/>
                  <a:gd name="T33" fmla="*/ 0 h 2"/>
                  <a:gd name="T34" fmla="*/ 0 w 2"/>
                  <a:gd name="T35" fmla="*/ 1 h 2"/>
                  <a:gd name="T36" fmla="*/ 0 w 2"/>
                  <a:gd name="T37" fmla="*/ 1 h 2"/>
                  <a:gd name="T38" fmla="*/ 0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2"/>
                    </a:moveTo>
                    <a:cubicBezTo>
                      <a:pt x="0" y="2"/>
                      <a:pt x="0" y="2"/>
                      <a:pt x="0" y="2"/>
                    </a:cubicBezTo>
                    <a:cubicBezTo>
                      <a:pt x="0" y="2"/>
                      <a:pt x="0" y="2"/>
                      <a:pt x="0" y="1"/>
                    </a:cubicBezTo>
                    <a:cubicBezTo>
                      <a:pt x="0" y="1"/>
                      <a:pt x="0" y="1"/>
                      <a:pt x="0" y="1"/>
                    </a:cubicBezTo>
                    <a:cubicBezTo>
                      <a:pt x="0" y="0"/>
                      <a:pt x="0" y="0"/>
                      <a:pt x="0" y="0"/>
                    </a:cubicBezTo>
                    <a:cubicBezTo>
                      <a:pt x="0" y="0"/>
                      <a:pt x="1" y="0"/>
                      <a:pt x="1" y="0"/>
                    </a:cubicBezTo>
                    <a:cubicBezTo>
                      <a:pt x="1" y="0"/>
                      <a:pt x="1" y="0"/>
                      <a:pt x="1" y="1"/>
                    </a:cubicBezTo>
                    <a:cubicBezTo>
                      <a:pt x="2" y="1"/>
                      <a:pt x="2" y="1"/>
                      <a:pt x="1" y="1"/>
                    </a:cubicBezTo>
                    <a:cubicBezTo>
                      <a:pt x="1" y="2"/>
                      <a:pt x="1" y="2"/>
                      <a:pt x="1" y="2"/>
                    </a:cubicBezTo>
                    <a:cubicBezTo>
                      <a:pt x="1" y="2"/>
                      <a:pt x="0" y="2"/>
                      <a:pt x="0" y="2"/>
                    </a:cubicBezTo>
                    <a:cubicBezTo>
                      <a:pt x="0" y="2"/>
                      <a:pt x="0" y="2"/>
                      <a:pt x="0" y="2"/>
                    </a:cubicBezTo>
                    <a:cubicBezTo>
                      <a:pt x="0" y="2"/>
                      <a:pt x="0" y="2"/>
                      <a:pt x="0" y="2"/>
                    </a:cubicBezTo>
                    <a:cubicBezTo>
                      <a:pt x="0" y="2"/>
                      <a:pt x="1" y="2"/>
                      <a:pt x="1" y="2"/>
                    </a:cubicBezTo>
                    <a:cubicBezTo>
                      <a:pt x="1" y="2"/>
                      <a:pt x="1" y="2"/>
                      <a:pt x="1" y="1"/>
                    </a:cubicBezTo>
                    <a:cubicBezTo>
                      <a:pt x="2" y="1"/>
                      <a:pt x="2" y="1"/>
                      <a:pt x="1" y="1"/>
                    </a:cubicBezTo>
                    <a:cubicBezTo>
                      <a:pt x="1" y="0"/>
                      <a:pt x="1" y="0"/>
                      <a:pt x="1" y="0"/>
                    </a:cubicBezTo>
                    <a:cubicBezTo>
                      <a:pt x="1" y="0"/>
                      <a:pt x="0" y="0"/>
                      <a:pt x="0" y="0"/>
                    </a:cubicBezTo>
                    <a:cubicBezTo>
                      <a:pt x="0" y="0"/>
                      <a:pt x="0" y="0"/>
                      <a:pt x="0" y="1"/>
                    </a:cubicBezTo>
                    <a:cubicBezTo>
                      <a:pt x="0" y="1"/>
                      <a:pt x="0" y="1"/>
                      <a:pt x="0" y="1"/>
                    </a:cubicBezTo>
                    <a:cubicBezTo>
                      <a:pt x="0" y="2"/>
                      <a:pt x="0" y="2"/>
                      <a:pt x="0"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35" name="Freeform 405"/>
              <p:cNvSpPr>
                <a:spLocks/>
              </p:cNvSpPr>
              <p:nvPr/>
            </p:nvSpPr>
            <p:spPr bwMode="auto">
              <a:xfrm>
                <a:off x="2243" y="617"/>
                <a:ext cx="3" cy="2"/>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0"/>
                    </a:cubicBezTo>
                    <a:cubicBezTo>
                      <a:pt x="0" y="0"/>
                      <a:pt x="1" y="0"/>
                      <a:pt x="1" y="0"/>
                    </a:cubicBezTo>
                    <a:cubicBezTo>
                      <a:pt x="1"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36" name="Freeform 406"/>
              <p:cNvSpPr>
                <a:spLocks/>
              </p:cNvSpPr>
              <p:nvPr/>
            </p:nvSpPr>
            <p:spPr bwMode="auto">
              <a:xfrm>
                <a:off x="2243" y="617"/>
                <a:ext cx="3" cy="2"/>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1"/>
                      <a:pt x="0" y="1"/>
                    </a:cubicBezTo>
                    <a:cubicBezTo>
                      <a:pt x="0" y="1"/>
                      <a:pt x="0"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37" name="Freeform 407"/>
              <p:cNvSpPr>
                <a:spLocks/>
              </p:cNvSpPr>
              <p:nvPr/>
            </p:nvSpPr>
            <p:spPr bwMode="auto">
              <a:xfrm>
                <a:off x="2203" y="584"/>
                <a:ext cx="5" cy="7"/>
              </a:xfrm>
              <a:custGeom>
                <a:avLst/>
                <a:gdLst>
                  <a:gd name="T0" fmla="*/ 2 w 2"/>
                  <a:gd name="T1" fmla="*/ 1 h 3"/>
                  <a:gd name="T2" fmla="*/ 2 w 2"/>
                  <a:gd name="T3" fmla="*/ 2 h 3"/>
                  <a:gd name="T4" fmla="*/ 1 w 2"/>
                  <a:gd name="T5" fmla="*/ 3 h 3"/>
                  <a:gd name="T6" fmla="*/ 0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1"/>
                      <a:pt x="2" y="2"/>
                      <a:pt x="2" y="2"/>
                    </a:cubicBezTo>
                    <a:cubicBezTo>
                      <a:pt x="2" y="3"/>
                      <a:pt x="1" y="3"/>
                      <a:pt x="1" y="3"/>
                    </a:cubicBezTo>
                    <a:cubicBezTo>
                      <a:pt x="0" y="3"/>
                      <a:pt x="0" y="2"/>
                      <a:pt x="0" y="1"/>
                    </a:cubicBezTo>
                    <a:cubicBezTo>
                      <a:pt x="1" y="1"/>
                      <a:pt x="1" y="0"/>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38" name="Freeform 408"/>
              <p:cNvSpPr>
                <a:spLocks/>
              </p:cNvSpPr>
              <p:nvPr/>
            </p:nvSpPr>
            <p:spPr bwMode="auto">
              <a:xfrm>
                <a:off x="2203" y="586"/>
                <a:ext cx="5" cy="5"/>
              </a:xfrm>
              <a:custGeom>
                <a:avLst/>
                <a:gdLst>
                  <a:gd name="T0" fmla="*/ 2 w 2"/>
                  <a:gd name="T1" fmla="*/ 0 h 2"/>
                  <a:gd name="T2" fmla="*/ 2 w 2"/>
                  <a:gd name="T3" fmla="*/ 0 h 2"/>
                  <a:gd name="T4" fmla="*/ 2 w 2"/>
                  <a:gd name="T5" fmla="*/ 0 h 2"/>
                  <a:gd name="T6" fmla="*/ 2 w 2"/>
                  <a:gd name="T7" fmla="*/ 1 h 2"/>
                  <a:gd name="T8" fmla="*/ 2 w 2"/>
                  <a:gd name="T9" fmla="*/ 2 h 2"/>
                  <a:gd name="T10" fmla="*/ 1 w 2"/>
                  <a:gd name="T11" fmla="*/ 2 h 2"/>
                  <a:gd name="T12" fmla="*/ 0 w 2"/>
                  <a:gd name="T13" fmla="*/ 1 h 2"/>
                  <a:gd name="T14" fmla="*/ 0 w 2"/>
                  <a:gd name="T15" fmla="*/ 0 h 2"/>
                  <a:gd name="T16" fmla="*/ 1 w 2"/>
                  <a:gd name="T17" fmla="*/ 0 h 2"/>
                  <a:gd name="T18" fmla="*/ 2 w 2"/>
                  <a:gd name="T19" fmla="*/ 0 h 2"/>
                  <a:gd name="T20" fmla="*/ 2 w 2"/>
                  <a:gd name="T21" fmla="*/ 0 h 2"/>
                  <a:gd name="T22" fmla="*/ 2 w 2"/>
                  <a:gd name="T23" fmla="*/ 0 h 2"/>
                  <a:gd name="T24" fmla="*/ 1 w 2"/>
                  <a:gd name="T25" fmla="*/ 0 h 2"/>
                  <a:gd name="T26" fmla="*/ 0 w 2"/>
                  <a:gd name="T27" fmla="*/ 0 h 2"/>
                  <a:gd name="T28" fmla="*/ 0 w 2"/>
                  <a:gd name="T29" fmla="*/ 1 h 2"/>
                  <a:gd name="T30" fmla="*/ 1 w 2"/>
                  <a:gd name="T31" fmla="*/ 2 h 2"/>
                  <a:gd name="T32" fmla="*/ 2 w 2"/>
                  <a:gd name="T33" fmla="*/ 2 h 2"/>
                  <a:gd name="T34" fmla="*/ 2 w 2"/>
                  <a:gd name="T35" fmla="*/ 1 h 2"/>
                  <a:gd name="T36" fmla="*/ 2 w 2"/>
                  <a:gd name="T37" fmla="*/ 0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0"/>
                      <a:pt x="2" y="0"/>
                      <a:pt x="2" y="0"/>
                    </a:cubicBezTo>
                    <a:cubicBezTo>
                      <a:pt x="2" y="0"/>
                      <a:pt x="2" y="1"/>
                      <a:pt x="2" y="1"/>
                    </a:cubicBezTo>
                    <a:cubicBezTo>
                      <a:pt x="2" y="1"/>
                      <a:pt x="2" y="2"/>
                      <a:pt x="2" y="2"/>
                    </a:cubicBezTo>
                    <a:cubicBezTo>
                      <a:pt x="1" y="2"/>
                      <a:pt x="1" y="2"/>
                      <a:pt x="1" y="2"/>
                    </a:cubicBezTo>
                    <a:cubicBezTo>
                      <a:pt x="1" y="2"/>
                      <a:pt x="0" y="1"/>
                      <a:pt x="0" y="1"/>
                    </a:cubicBezTo>
                    <a:cubicBezTo>
                      <a:pt x="0" y="1"/>
                      <a:pt x="0" y="1"/>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1"/>
                      <a:pt x="0" y="1"/>
                      <a:pt x="0" y="1"/>
                    </a:cubicBezTo>
                    <a:cubicBezTo>
                      <a:pt x="0" y="1"/>
                      <a:pt x="1" y="2"/>
                      <a:pt x="1" y="2"/>
                    </a:cubicBezTo>
                    <a:cubicBezTo>
                      <a:pt x="1" y="2"/>
                      <a:pt x="1" y="2"/>
                      <a:pt x="2" y="2"/>
                    </a:cubicBezTo>
                    <a:cubicBezTo>
                      <a:pt x="2" y="2"/>
                      <a:pt x="2" y="1"/>
                      <a:pt x="2" y="1"/>
                    </a:cubicBezTo>
                    <a:cubicBezTo>
                      <a:pt x="2" y="1"/>
                      <a:pt x="2" y="0"/>
                      <a:pt x="2" y="0"/>
                    </a:cubicBezTo>
                    <a:cubicBezTo>
                      <a:pt x="2"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39" name="Freeform 409"/>
              <p:cNvSpPr>
                <a:spLocks/>
              </p:cNvSpPr>
              <p:nvPr/>
            </p:nvSpPr>
            <p:spPr bwMode="auto">
              <a:xfrm>
                <a:off x="2201" y="579"/>
                <a:ext cx="4" cy="5"/>
              </a:xfrm>
              <a:custGeom>
                <a:avLst/>
                <a:gdLst>
                  <a:gd name="T0" fmla="*/ 1 w 2"/>
                  <a:gd name="T1" fmla="*/ 0 h 2"/>
                  <a:gd name="T2" fmla="*/ 2 w 2"/>
                  <a:gd name="T3" fmla="*/ 2 h 2"/>
                  <a:gd name="T4" fmla="*/ 0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2"/>
                    </a:cubicBezTo>
                    <a:cubicBezTo>
                      <a:pt x="1" y="2"/>
                      <a:pt x="1" y="2"/>
                      <a:pt x="0" y="2"/>
                    </a:cubicBezTo>
                    <a:cubicBezTo>
                      <a:pt x="0" y="2"/>
                      <a:pt x="0" y="1"/>
                      <a:pt x="0" y="1"/>
                    </a:cubicBezTo>
                    <a:cubicBezTo>
                      <a:pt x="0"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40" name="Freeform 410"/>
              <p:cNvSpPr>
                <a:spLocks/>
              </p:cNvSpPr>
              <p:nvPr/>
            </p:nvSpPr>
            <p:spPr bwMode="auto">
              <a:xfrm>
                <a:off x="2201" y="579"/>
                <a:ext cx="4" cy="5"/>
              </a:xfrm>
              <a:custGeom>
                <a:avLst/>
                <a:gdLst>
                  <a:gd name="T0" fmla="*/ 1 w 2"/>
                  <a:gd name="T1" fmla="*/ 0 h 2"/>
                  <a:gd name="T2" fmla="*/ 1 w 2"/>
                  <a:gd name="T3" fmla="*/ 0 h 2"/>
                  <a:gd name="T4" fmla="*/ 2 w 2"/>
                  <a:gd name="T5" fmla="*/ 1 h 2"/>
                  <a:gd name="T6" fmla="*/ 2 w 2"/>
                  <a:gd name="T7" fmla="*/ 2 h 2"/>
                  <a:gd name="T8" fmla="*/ 1 w 2"/>
                  <a:gd name="T9" fmla="*/ 2 h 2"/>
                  <a:gd name="T10" fmla="*/ 0 w 2"/>
                  <a:gd name="T11" fmla="*/ 2 h 2"/>
                  <a:gd name="T12" fmla="*/ 0 w 2"/>
                  <a:gd name="T13" fmla="*/ 2 h 2"/>
                  <a:gd name="T14" fmla="*/ 0 w 2"/>
                  <a:gd name="T15" fmla="*/ 1 h 2"/>
                  <a:gd name="T16" fmla="*/ 0 w 2"/>
                  <a:gd name="T17" fmla="*/ 0 h 2"/>
                  <a:gd name="T18" fmla="*/ 1 w 2"/>
                  <a:gd name="T19" fmla="*/ 0 h 2"/>
                  <a:gd name="T20" fmla="*/ 1 w 2"/>
                  <a:gd name="T21" fmla="*/ 0 h 2"/>
                  <a:gd name="T22" fmla="*/ 1 w 2"/>
                  <a:gd name="T23" fmla="*/ 0 h 2"/>
                  <a:gd name="T24" fmla="*/ 0 w 2"/>
                  <a:gd name="T25" fmla="*/ 0 h 2"/>
                  <a:gd name="T26" fmla="*/ 0 w 2"/>
                  <a:gd name="T27" fmla="*/ 1 h 2"/>
                  <a:gd name="T28" fmla="*/ 0 w 2"/>
                  <a:gd name="T29" fmla="*/ 2 h 2"/>
                  <a:gd name="T30" fmla="*/ 0 w 2"/>
                  <a:gd name="T31" fmla="*/ 2 h 2"/>
                  <a:gd name="T32" fmla="*/ 1 w 2"/>
                  <a:gd name="T33" fmla="*/ 2 h 2"/>
                  <a:gd name="T34" fmla="*/ 2 w 2"/>
                  <a:gd name="T35" fmla="*/ 2 h 2"/>
                  <a:gd name="T36" fmla="*/ 2 w 2"/>
                  <a:gd name="T37" fmla="*/ 1 h 2"/>
                  <a:gd name="T38" fmla="*/ 1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0"/>
                    </a:moveTo>
                    <a:cubicBezTo>
                      <a:pt x="1" y="0"/>
                      <a:pt x="1" y="0"/>
                      <a:pt x="1" y="0"/>
                    </a:cubicBezTo>
                    <a:cubicBezTo>
                      <a:pt x="1" y="0"/>
                      <a:pt x="2" y="1"/>
                      <a:pt x="2" y="1"/>
                    </a:cubicBezTo>
                    <a:cubicBezTo>
                      <a:pt x="2" y="1"/>
                      <a:pt x="2" y="1"/>
                      <a:pt x="2" y="2"/>
                    </a:cubicBezTo>
                    <a:cubicBezTo>
                      <a:pt x="1" y="2"/>
                      <a:pt x="1" y="2"/>
                      <a:pt x="1" y="2"/>
                    </a:cubicBezTo>
                    <a:cubicBezTo>
                      <a:pt x="1" y="2"/>
                      <a:pt x="1" y="2"/>
                      <a:pt x="0" y="2"/>
                    </a:cubicBezTo>
                    <a:cubicBezTo>
                      <a:pt x="0" y="2"/>
                      <a:pt x="0" y="2"/>
                      <a:pt x="0" y="2"/>
                    </a:cubicBezTo>
                    <a:cubicBezTo>
                      <a:pt x="0" y="1"/>
                      <a:pt x="0" y="1"/>
                      <a:pt x="0" y="1"/>
                    </a:cubicBezTo>
                    <a:cubicBezTo>
                      <a:pt x="0" y="1"/>
                      <a:pt x="0" y="0"/>
                      <a:pt x="0" y="0"/>
                    </a:cubicBezTo>
                    <a:cubicBezTo>
                      <a:pt x="1" y="0"/>
                      <a:pt x="1" y="0"/>
                      <a:pt x="1" y="0"/>
                    </a:cubicBezTo>
                    <a:cubicBezTo>
                      <a:pt x="1" y="0"/>
                      <a:pt x="1" y="0"/>
                      <a:pt x="1" y="0"/>
                    </a:cubicBezTo>
                    <a:cubicBezTo>
                      <a:pt x="1" y="0"/>
                      <a:pt x="1" y="0"/>
                      <a:pt x="1" y="0"/>
                    </a:cubicBezTo>
                    <a:cubicBezTo>
                      <a:pt x="1" y="0"/>
                      <a:pt x="1" y="0"/>
                      <a:pt x="0" y="0"/>
                    </a:cubicBezTo>
                    <a:cubicBezTo>
                      <a:pt x="0" y="0"/>
                      <a:pt x="0" y="1"/>
                      <a:pt x="0" y="1"/>
                    </a:cubicBezTo>
                    <a:cubicBezTo>
                      <a:pt x="0" y="1"/>
                      <a:pt x="0" y="2"/>
                      <a:pt x="0" y="2"/>
                    </a:cubicBezTo>
                    <a:cubicBezTo>
                      <a:pt x="0" y="2"/>
                      <a:pt x="0" y="2"/>
                      <a:pt x="0" y="2"/>
                    </a:cubicBezTo>
                    <a:cubicBezTo>
                      <a:pt x="1" y="2"/>
                      <a:pt x="1" y="2"/>
                      <a:pt x="1" y="2"/>
                    </a:cubicBezTo>
                    <a:cubicBezTo>
                      <a:pt x="1" y="2"/>
                      <a:pt x="1" y="2"/>
                      <a:pt x="2" y="2"/>
                    </a:cubicBezTo>
                    <a:cubicBezTo>
                      <a:pt x="2" y="1"/>
                      <a:pt x="2" y="1"/>
                      <a:pt x="2" y="1"/>
                    </a:cubicBezTo>
                    <a:cubicBezTo>
                      <a:pt x="2" y="1"/>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41" name="Freeform 411"/>
              <p:cNvSpPr>
                <a:spLocks/>
              </p:cNvSpPr>
              <p:nvPr/>
            </p:nvSpPr>
            <p:spPr bwMode="auto">
              <a:xfrm>
                <a:off x="2191" y="572"/>
                <a:ext cx="5" cy="5"/>
              </a:xfrm>
              <a:custGeom>
                <a:avLst/>
                <a:gdLst>
                  <a:gd name="T0" fmla="*/ 2 w 2"/>
                  <a:gd name="T1" fmla="*/ 0 h 2"/>
                  <a:gd name="T2" fmla="*/ 2 w 2"/>
                  <a:gd name="T3" fmla="*/ 1 h 2"/>
                  <a:gd name="T4" fmla="*/ 1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1"/>
                      <a:pt x="2" y="1"/>
                    </a:cubicBezTo>
                    <a:cubicBezTo>
                      <a:pt x="2" y="2"/>
                      <a:pt x="1" y="2"/>
                      <a:pt x="1" y="2"/>
                    </a:cubicBezTo>
                    <a:cubicBezTo>
                      <a:pt x="0" y="2"/>
                      <a:pt x="0" y="1"/>
                      <a:pt x="1" y="1"/>
                    </a:cubicBezTo>
                    <a:cubicBezTo>
                      <a:pt x="1" y="0"/>
                      <a:pt x="1"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42" name="Freeform 412"/>
              <p:cNvSpPr>
                <a:spLocks/>
              </p:cNvSpPr>
              <p:nvPr/>
            </p:nvSpPr>
            <p:spPr bwMode="auto">
              <a:xfrm>
                <a:off x="2191" y="572"/>
                <a:ext cx="5" cy="5"/>
              </a:xfrm>
              <a:custGeom>
                <a:avLst/>
                <a:gdLst>
                  <a:gd name="T0" fmla="*/ 2 w 2"/>
                  <a:gd name="T1" fmla="*/ 0 h 2"/>
                  <a:gd name="T2" fmla="*/ 2 w 2"/>
                  <a:gd name="T3" fmla="*/ 0 h 2"/>
                  <a:gd name="T4" fmla="*/ 2 w 2"/>
                  <a:gd name="T5" fmla="*/ 1 h 2"/>
                  <a:gd name="T6" fmla="*/ 2 w 2"/>
                  <a:gd name="T7" fmla="*/ 1 h 2"/>
                  <a:gd name="T8" fmla="*/ 1 w 2"/>
                  <a:gd name="T9" fmla="*/ 2 h 2"/>
                  <a:gd name="T10" fmla="*/ 1 w 2"/>
                  <a:gd name="T11" fmla="*/ 2 h 2"/>
                  <a:gd name="T12" fmla="*/ 0 w 2"/>
                  <a:gd name="T13" fmla="*/ 1 h 2"/>
                  <a:gd name="T14" fmla="*/ 1 w 2"/>
                  <a:gd name="T15" fmla="*/ 1 h 2"/>
                  <a:gd name="T16" fmla="*/ 1 w 2"/>
                  <a:gd name="T17" fmla="*/ 0 h 2"/>
                  <a:gd name="T18" fmla="*/ 2 w 2"/>
                  <a:gd name="T19" fmla="*/ 0 h 2"/>
                  <a:gd name="T20" fmla="*/ 2 w 2"/>
                  <a:gd name="T21" fmla="*/ 0 h 2"/>
                  <a:gd name="T22" fmla="*/ 2 w 2"/>
                  <a:gd name="T23" fmla="*/ 0 h 2"/>
                  <a:gd name="T24" fmla="*/ 1 w 2"/>
                  <a:gd name="T25" fmla="*/ 0 h 2"/>
                  <a:gd name="T26" fmla="*/ 1 w 2"/>
                  <a:gd name="T27" fmla="*/ 1 h 2"/>
                  <a:gd name="T28" fmla="*/ 0 w 2"/>
                  <a:gd name="T29" fmla="*/ 1 h 2"/>
                  <a:gd name="T30" fmla="*/ 1 w 2"/>
                  <a:gd name="T31" fmla="*/ 2 h 2"/>
                  <a:gd name="T32" fmla="*/ 1 w 2"/>
                  <a:gd name="T33" fmla="*/ 2 h 2"/>
                  <a:gd name="T34" fmla="*/ 2 w 2"/>
                  <a:gd name="T35" fmla="*/ 1 h 2"/>
                  <a:gd name="T36" fmla="*/ 2 w 2"/>
                  <a:gd name="T37" fmla="*/ 1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0"/>
                      <a:pt x="2" y="0"/>
                      <a:pt x="2" y="1"/>
                    </a:cubicBezTo>
                    <a:cubicBezTo>
                      <a:pt x="2" y="1"/>
                      <a:pt x="2" y="1"/>
                      <a:pt x="2" y="1"/>
                    </a:cubicBezTo>
                    <a:cubicBezTo>
                      <a:pt x="2" y="1"/>
                      <a:pt x="2" y="2"/>
                      <a:pt x="1" y="2"/>
                    </a:cubicBezTo>
                    <a:cubicBezTo>
                      <a:pt x="1" y="2"/>
                      <a:pt x="1" y="2"/>
                      <a:pt x="1" y="2"/>
                    </a:cubicBezTo>
                    <a:cubicBezTo>
                      <a:pt x="1" y="2"/>
                      <a:pt x="1" y="2"/>
                      <a:pt x="0" y="1"/>
                    </a:cubicBezTo>
                    <a:cubicBezTo>
                      <a:pt x="0" y="1"/>
                      <a:pt x="0" y="1"/>
                      <a:pt x="1" y="1"/>
                    </a:cubicBezTo>
                    <a:cubicBezTo>
                      <a:pt x="1" y="1"/>
                      <a:pt x="1" y="0"/>
                      <a:pt x="1" y="0"/>
                    </a:cubicBezTo>
                    <a:cubicBezTo>
                      <a:pt x="1" y="0"/>
                      <a:pt x="1" y="0"/>
                      <a:pt x="2" y="0"/>
                    </a:cubicBezTo>
                    <a:cubicBezTo>
                      <a:pt x="2" y="0"/>
                      <a:pt x="2" y="0"/>
                      <a:pt x="2" y="0"/>
                    </a:cubicBezTo>
                    <a:cubicBezTo>
                      <a:pt x="2" y="0"/>
                      <a:pt x="2" y="0"/>
                      <a:pt x="2" y="0"/>
                    </a:cubicBezTo>
                    <a:cubicBezTo>
                      <a:pt x="1" y="0"/>
                      <a:pt x="1" y="0"/>
                      <a:pt x="1" y="0"/>
                    </a:cubicBezTo>
                    <a:cubicBezTo>
                      <a:pt x="1" y="0"/>
                      <a:pt x="1" y="1"/>
                      <a:pt x="1" y="1"/>
                    </a:cubicBezTo>
                    <a:cubicBezTo>
                      <a:pt x="0" y="1"/>
                      <a:pt x="0" y="1"/>
                      <a:pt x="0" y="1"/>
                    </a:cubicBezTo>
                    <a:cubicBezTo>
                      <a:pt x="1" y="2"/>
                      <a:pt x="1" y="2"/>
                      <a:pt x="1" y="2"/>
                    </a:cubicBezTo>
                    <a:cubicBezTo>
                      <a:pt x="1" y="2"/>
                      <a:pt x="1" y="2"/>
                      <a:pt x="1" y="2"/>
                    </a:cubicBezTo>
                    <a:cubicBezTo>
                      <a:pt x="2" y="2"/>
                      <a:pt x="2" y="1"/>
                      <a:pt x="2" y="1"/>
                    </a:cubicBezTo>
                    <a:cubicBezTo>
                      <a:pt x="2" y="1"/>
                      <a:pt x="2" y="1"/>
                      <a:pt x="2" y="1"/>
                    </a:cubicBezTo>
                    <a:cubicBezTo>
                      <a:pt x="2" y="0"/>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43" name="Freeform 413"/>
              <p:cNvSpPr>
                <a:spLocks/>
              </p:cNvSpPr>
              <p:nvPr/>
            </p:nvSpPr>
            <p:spPr bwMode="auto">
              <a:xfrm>
                <a:off x="2196" y="574"/>
                <a:ext cx="5" cy="5"/>
              </a:xfrm>
              <a:custGeom>
                <a:avLst/>
                <a:gdLst>
                  <a:gd name="T0" fmla="*/ 2 w 2"/>
                  <a:gd name="T1" fmla="*/ 0 h 2"/>
                  <a:gd name="T2" fmla="*/ 2 w 2"/>
                  <a:gd name="T3" fmla="*/ 2 h 2"/>
                  <a:gd name="T4" fmla="*/ 1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2" y="2"/>
                    </a:cubicBezTo>
                    <a:cubicBezTo>
                      <a:pt x="2" y="2"/>
                      <a:pt x="1" y="2"/>
                      <a:pt x="1" y="2"/>
                    </a:cubicBezTo>
                    <a:cubicBezTo>
                      <a:pt x="0" y="2"/>
                      <a:pt x="0" y="2"/>
                      <a:pt x="0" y="1"/>
                    </a:cubicBezTo>
                    <a:cubicBezTo>
                      <a:pt x="1" y="1"/>
                      <a:pt x="1"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44" name="Freeform 414"/>
              <p:cNvSpPr>
                <a:spLocks/>
              </p:cNvSpPr>
              <p:nvPr/>
            </p:nvSpPr>
            <p:spPr bwMode="auto">
              <a:xfrm>
                <a:off x="2196" y="574"/>
                <a:ext cx="5" cy="5"/>
              </a:xfrm>
              <a:custGeom>
                <a:avLst/>
                <a:gdLst>
                  <a:gd name="T0" fmla="*/ 2 w 2"/>
                  <a:gd name="T1" fmla="*/ 0 h 2"/>
                  <a:gd name="T2" fmla="*/ 2 w 2"/>
                  <a:gd name="T3" fmla="*/ 0 h 2"/>
                  <a:gd name="T4" fmla="*/ 2 w 2"/>
                  <a:gd name="T5" fmla="*/ 1 h 2"/>
                  <a:gd name="T6" fmla="*/ 2 w 2"/>
                  <a:gd name="T7" fmla="*/ 2 h 2"/>
                  <a:gd name="T8" fmla="*/ 1 w 2"/>
                  <a:gd name="T9" fmla="*/ 2 h 2"/>
                  <a:gd name="T10" fmla="*/ 1 w 2"/>
                  <a:gd name="T11" fmla="*/ 2 h 2"/>
                  <a:gd name="T12" fmla="*/ 0 w 2"/>
                  <a:gd name="T13" fmla="*/ 2 h 2"/>
                  <a:gd name="T14" fmla="*/ 0 w 2"/>
                  <a:gd name="T15" fmla="*/ 1 h 2"/>
                  <a:gd name="T16" fmla="*/ 1 w 2"/>
                  <a:gd name="T17" fmla="*/ 1 h 2"/>
                  <a:gd name="T18" fmla="*/ 2 w 2"/>
                  <a:gd name="T19" fmla="*/ 0 h 2"/>
                  <a:gd name="T20" fmla="*/ 2 w 2"/>
                  <a:gd name="T21" fmla="*/ 0 h 2"/>
                  <a:gd name="T22" fmla="*/ 2 w 2"/>
                  <a:gd name="T23" fmla="*/ 0 h 2"/>
                  <a:gd name="T24" fmla="*/ 1 w 2"/>
                  <a:gd name="T25" fmla="*/ 1 h 2"/>
                  <a:gd name="T26" fmla="*/ 0 w 2"/>
                  <a:gd name="T27" fmla="*/ 1 h 2"/>
                  <a:gd name="T28" fmla="*/ 0 w 2"/>
                  <a:gd name="T29" fmla="*/ 2 h 2"/>
                  <a:gd name="T30" fmla="*/ 1 w 2"/>
                  <a:gd name="T31" fmla="*/ 2 h 2"/>
                  <a:gd name="T32" fmla="*/ 1 w 2"/>
                  <a:gd name="T33" fmla="*/ 2 h 2"/>
                  <a:gd name="T34" fmla="*/ 2 w 2"/>
                  <a:gd name="T35" fmla="*/ 2 h 2"/>
                  <a:gd name="T36" fmla="*/ 2 w 2"/>
                  <a:gd name="T37" fmla="*/ 1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1"/>
                      <a:pt x="2" y="1"/>
                      <a:pt x="2" y="1"/>
                    </a:cubicBezTo>
                    <a:cubicBezTo>
                      <a:pt x="2" y="1"/>
                      <a:pt x="2" y="1"/>
                      <a:pt x="2" y="2"/>
                    </a:cubicBezTo>
                    <a:cubicBezTo>
                      <a:pt x="2" y="2"/>
                      <a:pt x="2" y="2"/>
                      <a:pt x="1" y="2"/>
                    </a:cubicBezTo>
                    <a:cubicBezTo>
                      <a:pt x="1" y="2"/>
                      <a:pt x="1" y="2"/>
                      <a:pt x="1" y="2"/>
                    </a:cubicBezTo>
                    <a:cubicBezTo>
                      <a:pt x="1" y="2"/>
                      <a:pt x="0" y="2"/>
                      <a:pt x="0" y="2"/>
                    </a:cubicBezTo>
                    <a:cubicBezTo>
                      <a:pt x="0" y="2"/>
                      <a:pt x="0" y="1"/>
                      <a:pt x="0" y="1"/>
                    </a:cubicBezTo>
                    <a:cubicBezTo>
                      <a:pt x="0" y="1"/>
                      <a:pt x="1" y="1"/>
                      <a:pt x="1" y="1"/>
                    </a:cubicBezTo>
                    <a:cubicBezTo>
                      <a:pt x="1" y="0"/>
                      <a:pt x="1" y="0"/>
                      <a:pt x="2" y="0"/>
                    </a:cubicBezTo>
                    <a:cubicBezTo>
                      <a:pt x="2" y="0"/>
                      <a:pt x="2" y="0"/>
                      <a:pt x="2" y="0"/>
                    </a:cubicBezTo>
                    <a:cubicBezTo>
                      <a:pt x="2" y="0"/>
                      <a:pt x="2" y="0"/>
                      <a:pt x="2" y="0"/>
                    </a:cubicBezTo>
                    <a:cubicBezTo>
                      <a:pt x="1" y="0"/>
                      <a:pt x="1" y="0"/>
                      <a:pt x="1" y="1"/>
                    </a:cubicBezTo>
                    <a:cubicBezTo>
                      <a:pt x="1" y="1"/>
                      <a:pt x="0" y="1"/>
                      <a:pt x="0" y="1"/>
                    </a:cubicBezTo>
                    <a:cubicBezTo>
                      <a:pt x="0" y="1"/>
                      <a:pt x="0" y="2"/>
                      <a:pt x="0" y="2"/>
                    </a:cubicBezTo>
                    <a:cubicBezTo>
                      <a:pt x="0" y="2"/>
                      <a:pt x="1" y="2"/>
                      <a:pt x="1" y="2"/>
                    </a:cubicBezTo>
                    <a:cubicBezTo>
                      <a:pt x="1" y="2"/>
                      <a:pt x="1" y="2"/>
                      <a:pt x="1" y="2"/>
                    </a:cubicBezTo>
                    <a:cubicBezTo>
                      <a:pt x="2" y="2"/>
                      <a:pt x="2" y="2"/>
                      <a:pt x="2" y="2"/>
                    </a:cubicBezTo>
                    <a:cubicBezTo>
                      <a:pt x="2" y="1"/>
                      <a:pt x="2" y="1"/>
                      <a:pt x="2" y="1"/>
                    </a:cubicBezTo>
                    <a:cubicBezTo>
                      <a:pt x="2" y="1"/>
                      <a:pt x="2" y="0"/>
                      <a:pt x="2"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45" name="Freeform 415"/>
              <p:cNvSpPr>
                <a:spLocks/>
              </p:cNvSpPr>
              <p:nvPr/>
            </p:nvSpPr>
            <p:spPr bwMode="auto">
              <a:xfrm>
                <a:off x="2189" y="572"/>
                <a:ext cx="2" cy="2"/>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0" y="1"/>
                      <a:pt x="0" y="1"/>
                    </a:cubicBezTo>
                    <a:cubicBezTo>
                      <a:pt x="0" y="1"/>
                      <a:pt x="0" y="0"/>
                      <a:pt x="0" y="0"/>
                    </a:cubicBezTo>
                    <a:cubicBezTo>
                      <a:pt x="0" y="0"/>
                      <a:pt x="0"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46" name="Freeform 416"/>
              <p:cNvSpPr>
                <a:spLocks/>
              </p:cNvSpPr>
              <p:nvPr/>
            </p:nvSpPr>
            <p:spPr bwMode="auto">
              <a:xfrm>
                <a:off x="2189" y="572"/>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0 h 1"/>
                  <a:gd name="T16" fmla="*/ 0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1 h 1"/>
                  <a:gd name="T30" fmla="*/ 0 w 1"/>
                  <a:gd name="T31" fmla="*/ 1 h 1"/>
                  <a:gd name="T32" fmla="*/ 0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1" y="1"/>
                      <a:pt x="1" y="1"/>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47" name="Freeform 417"/>
              <p:cNvSpPr>
                <a:spLocks/>
              </p:cNvSpPr>
              <p:nvPr/>
            </p:nvSpPr>
            <p:spPr bwMode="auto">
              <a:xfrm>
                <a:off x="2184" y="572"/>
                <a:ext cx="2" cy="2"/>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0" y="1"/>
                    </a:cubicBezTo>
                    <a:cubicBezTo>
                      <a:pt x="0" y="1"/>
                      <a:pt x="0" y="0"/>
                      <a:pt x="0" y="0"/>
                    </a:cubicBezTo>
                    <a:cubicBezTo>
                      <a:pt x="0"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48" name="Freeform 418"/>
              <p:cNvSpPr>
                <a:spLocks/>
              </p:cNvSpPr>
              <p:nvPr/>
            </p:nvSpPr>
            <p:spPr bwMode="auto">
              <a:xfrm>
                <a:off x="2184" y="572"/>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1 h 1"/>
                  <a:gd name="T30" fmla="*/ 0 w 1"/>
                  <a:gd name="T31" fmla="*/ 1 h 1"/>
                  <a:gd name="T32" fmla="*/ 1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1" y="1"/>
                      <a:pt x="1" y="1"/>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1" y="1"/>
                      <a:pt x="1" y="1"/>
                      <a:pt x="1" y="1"/>
                    </a:cubicBezTo>
                    <a:cubicBezTo>
                      <a:pt x="1" y="1"/>
                      <a:pt x="1" y="1"/>
                      <a:pt x="1" y="0"/>
                    </a:cubicBezTo>
                    <a:cubicBezTo>
                      <a:pt x="1" y="0"/>
                      <a:pt x="1" y="0"/>
                      <a:pt x="1" y="0"/>
                    </a:cubicBezTo>
                    <a:cubicBezTo>
                      <a:pt x="1" y="0"/>
                      <a:pt x="1" y="0"/>
                      <a:pt x="1"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49" name="Freeform 419"/>
              <p:cNvSpPr>
                <a:spLocks/>
              </p:cNvSpPr>
              <p:nvPr/>
            </p:nvSpPr>
            <p:spPr bwMode="auto">
              <a:xfrm>
                <a:off x="2182" y="572"/>
                <a:ext cx="2" cy="2"/>
              </a:xfrm>
              <a:custGeom>
                <a:avLst/>
                <a:gdLst>
                  <a:gd name="T0" fmla="*/ 0 w 1"/>
                  <a:gd name="T1" fmla="*/ 0 h 1"/>
                  <a:gd name="T2" fmla="*/ 1 w 1"/>
                  <a:gd name="T3" fmla="*/ 0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0" y="1"/>
                      <a:pt x="0" y="1"/>
                      <a:pt x="0" y="1"/>
                    </a:cubicBezTo>
                    <a:cubicBezTo>
                      <a:pt x="0" y="1"/>
                      <a:pt x="0" y="0"/>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50" name="Freeform 420"/>
              <p:cNvSpPr>
                <a:spLocks/>
              </p:cNvSpPr>
              <p:nvPr/>
            </p:nvSpPr>
            <p:spPr bwMode="auto">
              <a:xfrm>
                <a:off x="2182" y="572"/>
                <a:ext cx="2" cy="2"/>
              </a:xfrm>
              <a:custGeom>
                <a:avLst/>
                <a:gdLst>
                  <a:gd name="T0" fmla="*/ 0 w 1"/>
                  <a:gd name="T1" fmla="*/ 0 h 1"/>
                  <a:gd name="T2" fmla="*/ 0 w 1"/>
                  <a:gd name="T3" fmla="*/ 0 h 1"/>
                  <a:gd name="T4" fmla="*/ 1 w 1"/>
                  <a:gd name="T5" fmla="*/ 0 h 1"/>
                  <a:gd name="T6" fmla="*/ 1 w 1"/>
                  <a:gd name="T7" fmla="*/ 0 h 1"/>
                  <a:gd name="T8" fmla="*/ 0 w 1"/>
                  <a:gd name="T9" fmla="*/ 1 h 1"/>
                  <a:gd name="T10" fmla="*/ 0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1 h 1"/>
                  <a:gd name="T30" fmla="*/ 0 w 1"/>
                  <a:gd name="T31" fmla="*/ 1 h 1"/>
                  <a:gd name="T32" fmla="*/ 0 w 1"/>
                  <a:gd name="T33" fmla="*/ 1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1" y="0"/>
                      <a:pt x="1" y="0"/>
                    </a:cubicBezTo>
                    <a:cubicBezTo>
                      <a:pt x="1" y="0"/>
                      <a:pt x="1" y="0"/>
                      <a:pt x="1" y="0"/>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1" y="0"/>
                    </a:cubicBezTo>
                    <a:cubicBezTo>
                      <a:pt x="1" y="0"/>
                      <a:pt x="1" y="0"/>
                      <a:pt x="1" y="0"/>
                    </a:cubicBezTo>
                    <a:cubicBezTo>
                      <a:pt x="1"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51" name="Freeform 421"/>
              <p:cNvSpPr>
                <a:spLocks/>
              </p:cNvSpPr>
              <p:nvPr/>
            </p:nvSpPr>
            <p:spPr bwMode="auto">
              <a:xfrm>
                <a:off x="2205" y="591"/>
                <a:ext cx="5" cy="7"/>
              </a:xfrm>
              <a:custGeom>
                <a:avLst/>
                <a:gdLst>
                  <a:gd name="T0" fmla="*/ 2 w 2"/>
                  <a:gd name="T1" fmla="*/ 1 h 3"/>
                  <a:gd name="T2" fmla="*/ 2 w 2"/>
                  <a:gd name="T3" fmla="*/ 2 h 3"/>
                  <a:gd name="T4" fmla="*/ 1 w 2"/>
                  <a:gd name="T5" fmla="*/ 2 h 3"/>
                  <a:gd name="T6" fmla="*/ 1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1"/>
                      <a:pt x="2" y="1"/>
                      <a:pt x="2" y="2"/>
                    </a:cubicBezTo>
                    <a:cubicBezTo>
                      <a:pt x="2" y="2"/>
                      <a:pt x="1" y="3"/>
                      <a:pt x="1" y="2"/>
                    </a:cubicBezTo>
                    <a:cubicBezTo>
                      <a:pt x="0" y="2"/>
                      <a:pt x="0" y="1"/>
                      <a:pt x="1" y="1"/>
                    </a:cubicBezTo>
                    <a:cubicBezTo>
                      <a:pt x="1" y="0"/>
                      <a:pt x="1" y="0"/>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52" name="Freeform 422"/>
              <p:cNvSpPr>
                <a:spLocks/>
              </p:cNvSpPr>
              <p:nvPr/>
            </p:nvSpPr>
            <p:spPr bwMode="auto">
              <a:xfrm>
                <a:off x="2205" y="591"/>
                <a:ext cx="5" cy="7"/>
              </a:xfrm>
              <a:custGeom>
                <a:avLst/>
                <a:gdLst>
                  <a:gd name="T0" fmla="*/ 2 w 2"/>
                  <a:gd name="T1" fmla="*/ 1 h 3"/>
                  <a:gd name="T2" fmla="*/ 2 w 2"/>
                  <a:gd name="T3" fmla="*/ 1 h 3"/>
                  <a:gd name="T4" fmla="*/ 2 w 2"/>
                  <a:gd name="T5" fmla="*/ 1 h 3"/>
                  <a:gd name="T6" fmla="*/ 2 w 2"/>
                  <a:gd name="T7" fmla="*/ 2 h 3"/>
                  <a:gd name="T8" fmla="*/ 1 w 2"/>
                  <a:gd name="T9" fmla="*/ 2 h 3"/>
                  <a:gd name="T10" fmla="*/ 1 w 2"/>
                  <a:gd name="T11" fmla="*/ 2 h 3"/>
                  <a:gd name="T12" fmla="*/ 0 w 2"/>
                  <a:gd name="T13" fmla="*/ 2 h 3"/>
                  <a:gd name="T14" fmla="*/ 1 w 2"/>
                  <a:gd name="T15" fmla="*/ 1 h 3"/>
                  <a:gd name="T16" fmla="*/ 1 w 2"/>
                  <a:gd name="T17" fmla="*/ 0 h 3"/>
                  <a:gd name="T18" fmla="*/ 2 w 2"/>
                  <a:gd name="T19" fmla="*/ 1 h 3"/>
                  <a:gd name="T20" fmla="*/ 2 w 2"/>
                  <a:gd name="T21" fmla="*/ 1 h 3"/>
                  <a:gd name="T22" fmla="*/ 2 w 2"/>
                  <a:gd name="T23" fmla="*/ 1 h 3"/>
                  <a:gd name="T24" fmla="*/ 1 w 2"/>
                  <a:gd name="T25" fmla="*/ 0 h 3"/>
                  <a:gd name="T26" fmla="*/ 1 w 2"/>
                  <a:gd name="T27" fmla="*/ 1 h 3"/>
                  <a:gd name="T28" fmla="*/ 0 w 2"/>
                  <a:gd name="T29" fmla="*/ 2 h 3"/>
                  <a:gd name="T30" fmla="*/ 1 w 2"/>
                  <a:gd name="T31" fmla="*/ 2 h 3"/>
                  <a:gd name="T32" fmla="*/ 1 w 2"/>
                  <a:gd name="T33" fmla="*/ 2 h 3"/>
                  <a:gd name="T34" fmla="*/ 2 w 2"/>
                  <a:gd name="T35" fmla="*/ 2 h 3"/>
                  <a:gd name="T36" fmla="*/ 2 w 2"/>
                  <a:gd name="T37" fmla="*/ 1 h 3"/>
                  <a:gd name="T38" fmla="*/ 2 w 2"/>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1"/>
                    </a:moveTo>
                    <a:cubicBezTo>
                      <a:pt x="2" y="1"/>
                      <a:pt x="2" y="1"/>
                      <a:pt x="2" y="1"/>
                    </a:cubicBezTo>
                    <a:cubicBezTo>
                      <a:pt x="2" y="1"/>
                      <a:pt x="2" y="1"/>
                      <a:pt x="2" y="1"/>
                    </a:cubicBezTo>
                    <a:cubicBezTo>
                      <a:pt x="2" y="1"/>
                      <a:pt x="2" y="2"/>
                      <a:pt x="2" y="2"/>
                    </a:cubicBezTo>
                    <a:cubicBezTo>
                      <a:pt x="2" y="2"/>
                      <a:pt x="2" y="2"/>
                      <a:pt x="1" y="2"/>
                    </a:cubicBezTo>
                    <a:cubicBezTo>
                      <a:pt x="1" y="2"/>
                      <a:pt x="1" y="2"/>
                      <a:pt x="1" y="2"/>
                    </a:cubicBezTo>
                    <a:cubicBezTo>
                      <a:pt x="1" y="2"/>
                      <a:pt x="0" y="2"/>
                      <a:pt x="0" y="2"/>
                    </a:cubicBezTo>
                    <a:cubicBezTo>
                      <a:pt x="0" y="2"/>
                      <a:pt x="0" y="1"/>
                      <a:pt x="1" y="1"/>
                    </a:cubicBezTo>
                    <a:cubicBezTo>
                      <a:pt x="1" y="1"/>
                      <a:pt x="1" y="1"/>
                      <a:pt x="1" y="0"/>
                    </a:cubicBezTo>
                    <a:cubicBezTo>
                      <a:pt x="1" y="0"/>
                      <a:pt x="2" y="0"/>
                      <a:pt x="2" y="1"/>
                    </a:cubicBezTo>
                    <a:cubicBezTo>
                      <a:pt x="2" y="1"/>
                      <a:pt x="2" y="1"/>
                      <a:pt x="2" y="1"/>
                    </a:cubicBezTo>
                    <a:cubicBezTo>
                      <a:pt x="2" y="1"/>
                      <a:pt x="2" y="1"/>
                      <a:pt x="2" y="1"/>
                    </a:cubicBezTo>
                    <a:cubicBezTo>
                      <a:pt x="2" y="0"/>
                      <a:pt x="1" y="0"/>
                      <a:pt x="1" y="0"/>
                    </a:cubicBezTo>
                    <a:cubicBezTo>
                      <a:pt x="1" y="1"/>
                      <a:pt x="1" y="1"/>
                      <a:pt x="1" y="1"/>
                    </a:cubicBezTo>
                    <a:cubicBezTo>
                      <a:pt x="0" y="1"/>
                      <a:pt x="0" y="2"/>
                      <a:pt x="0" y="2"/>
                    </a:cubicBezTo>
                    <a:cubicBezTo>
                      <a:pt x="0" y="2"/>
                      <a:pt x="1" y="2"/>
                      <a:pt x="1" y="2"/>
                    </a:cubicBezTo>
                    <a:cubicBezTo>
                      <a:pt x="1" y="2"/>
                      <a:pt x="1" y="3"/>
                      <a:pt x="1" y="2"/>
                    </a:cubicBezTo>
                    <a:cubicBezTo>
                      <a:pt x="2" y="2"/>
                      <a:pt x="2" y="2"/>
                      <a:pt x="2" y="2"/>
                    </a:cubicBezTo>
                    <a:cubicBezTo>
                      <a:pt x="2" y="2"/>
                      <a:pt x="2" y="1"/>
                      <a:pt x="2" y="1"/>
                    </a:cubicBezTo>
                    <a:cubicBezTo>
                      <a:pt x="2" y="1"/>
                      <a:pt x="2" y="1"/>
                      <a:pt x="2"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53" name="Freeform 423"/>
              <p:cNvSpPr>
                <a:spLocks/>
              </p:cNvSpPr>
              <p:nvPr/>
            </p:nvSpPr>
            <p:spPr bwMode="auto">
              <a:xfrm>
                <a:off x="2179" y="572"/>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54" name="Freeform 424"/>
              <p:cNvSpPr>
                <a:spLocks/>
              </p:cNvSpPr>
              <p:nvPr/>
            </p:nvSpPr>
            <p:spPr bwMode="auto">
              <a:xfrm>
                <a:off x="2179" y="572"/>
                <a:ext cx="0" cy="2"/>
              </a:xfrm>
              <a:custGeom>
                <a:avLst/>
                <a:gdLst>
                  <a:gd name="T0" fmla="*/ 0 h 1"/>
                  <a:gd name="T1" fmla="*/ 0 h 1"/>
                  <a:gd name="T2" fmla="*/ 0 h 1"/>
                  <a:gd name="T3" fmla="*/ 1 h 1"/>
                  <a:gd name="T4" fmla="*/ 1 h 1"/>
                  <a:gd name="T5" fmla="*/ 1 h 1"/>
                  <a:gd name="T6" fmla="*/ 1 h 1"/>
                  <a:gd name="T7" fmla="*/ 1 h 1"/>
                  <a:gd name="T8" fmla="*/ 0 h 1"/>
                  <a:gd name="T9" fmla="*/ 0 h 1"/>
                  <a:gd name="T10" fmla="*/ 0 h 1"/>
                  <a:gd name="T11" fmla="*/ 0 h 1"/>
                  <a:gd name="T12" fmla="*/ 0 h 1"/>
                  <a:gd name="T13" fmla="*/ 1 h 1"/>
                  <a:gd name="T14" fmla="*/ 1 h 1"/>
                  <a:gd name="T15" fmla="*/ 1 h 1"/>
                  <a:gd name="T16" fmla="*/ 1 h 1"/>
                  <a:gd name="T17" fmla="*/ 1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55" name="Freeform 425"/>
              <p:cNvSpPr>
                <a:spLocks/>
              </p:cNvSpPr>
              <p:nvPr/>
            </p:nvSpPr>
            <p:spPr bwMode="auto">
              <a:xfrm>
                <a:off x="2045" y="520"/>
                <a:ext cx="139" cy="83"/>
              </a:xfrm>
              <a:custGeom>
                <a:avLst/>
                <a:gdLst>
                  <a:gd name="T0" fmla="*/ 0 w 59"/>
                  <a:gd name="T1" fmla="*/ 1 h 35"/>
                  <a:gd name="T2" fmla="*/ 28 w 59"/>
                  <a:gd name="T3" fmla="*/ 22 h 35"/>
                  <a:gd name="T4" fmla="*/ 1 w 59"/>
                  <a:gd name="T5" fmla="*/ 0 h 35"/>
                  <a:gd name="T6" fmla="*/ 59 w 59"/>
                  <a:gd name="T7" fmla="*/ 24 h 35"/>
                  <a:gd name="T8" fmla="*/ 3 w 59"/>
                  <a:gd name="T9" fmla="*/ 8 h 35"/>
                  <a:gd name="T10" fmla="*/ 0 w 59"/>
                  <a:gd name="T11" fmla="*/ 1 h 35"/>
                </a:gdLst>
                <a:ahLst/>
                <a:cxnLst>
                  <a:cxn ang="0">
                    <a:pos x="T0" y="T1"/>
                  </a:cxn>
                  <a:cxn ang="0">
                    <a:pos x="T2" y="T3"/>
                  </a:cxn>
                  <a:cxn ang="0">
                    <a:pos x="T4" y="T5"/>
                  </a:cxn>
                  <a:cxn ang="0">
                    <a:pos x="T6" y="T7"/>
                  </a:cxn>
                  <a:cxn ang="0">
                    <a:pos x="T8" y="T9"/>
                  </a:cxn>
                  <a:cxn ang="0">
                    <a:pos x="T10" y="T11"/>
                  </a:cxn>
                </a:cxnLst>
                <a:rect l="0" t="0" r="r" b="b"/>
                <a:pathLst>
                  <a:path w="59" h="35">
                    <a:moveTo>
                      <a:pt x="0" y="1"/>
                    </a:moveTo>
                    <a:cubicBezTo>
                      <a:pt x="8" y="12"/>
                      <a:pt x="15" y="21"/>
                      <a:pt x="28" y="22"/>
                    </a:cubicBezTo>
                    <a:cubicBezTo>
                      <a:pt x="15" y="17"/>
                      <a:pt x="11" y="9"/>
                      <a:pt x="1" y="0"/>
                    </a:cubicBezTo>
                    <a:cubicBezTo>
                      <a:pt x="23" y="7"/>
                      <a:pt x="33" y="24"/>
                      <a:pt x="59" y="24"/>
                    </a:cubicBezTo>
                    <a:cubicBezTo>
                      <a:pt x="48" y="30"/>
                      <a:pt x="14" y="35"/>
                      <a:pt x="3" y="8"/>
                    </a:cubicBezTo>
                    <a:cubicBezTo>
                      <a:pt x="1" y="4"/>
                      <a:pt x="1" y="2"/>
                      <a:pt x="0"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56" name="Freeform 426"/>
              <p:cNvSpPr>
                <a:spLocks/>
              </p:cNvSpPr>
              <p:nvPr/>
            </p:nvSpPr>
            <p:spPr bwMode="auto">
              <a:xfrm>
                <a:off x="2047" y="478"/>
                <a:ext cx="113" cy="82"/>
              </a:xfrm>
              <a:custGeom>
                <a:avLst/>
                <a:gdLst>
                  <a:gd name="T0" fmla="*/ 0 w 48"/>
                  <a:gd name="T1" fmla="*/ 16 h 35"/>
                  <a:gd name="T2" fmla="*/ 29 w 48"/>
                  <a:gd name="T3" fmla="*/ 18 h 35"/>
                  <a:gd name="T4" fmla="*/ 0 w 48"/>
                  <a:gd name="T5" fmla="*/ 17 h 35"/>
                  <a:gd name="T6" fmla="*/ 48 w 48"/>
                  <a:gd name="T7" fmla="*/ 35 h 35"/>
                  <a:gd name="T8" fmla="*/ 5 w 48"/>
                  <a:gd name="T9" fmla="*/ 11 h 35"/>
                  <a:gd name="T10" fmla="*/ 0 w 48"/>
                  <a:gd name="T11" fmla="*/ 16 h 35"/>
                </a:gdLst>
                <a:ahLst/>
                <a:cxnLst>
                  <a:cxn ang="0">
                    <a:pos x="T0" y="T1"/>
                  </a:cxn>
                  <a:cxn ang="0">
                    <a:pos x="T2" y="T3"/>
                  </a:cxn>
                  <a:cxn ang="0">
                    <a:pos x="T4" y="T5"/>
                  </a:cxn>
                  <a:cxn ang="0">
                    <a:pos x="T6" y="T7"/>
                  </a:cxn>
                  <a:cxn ang="0">
                    <a:pos x="T8" y="T9"/>
                  </a:cxn>
                  <a:cxn ang="0">
                    <a:pos x="T10" y="T11"/>
                  </a:cxn>
                </a:cxnLst>
                <a:rect l="0" t="0" r="r" b="b"/>
                <a:pathLst>
                  <a:path w="48" h="35">
                    <a:moveTo>
                      <a:pt x="0" y="16"/>
                    </a:moveTo>
                    <a:cubicBezTo>
                      <a:pt x="11" y="14"/>
                      <a:pt x="20" y="11"/>
                      <a:pt x="29" y="18"/>
                    </a:cubicBezTo>
                    <a:cubicBezTo>
                      <a:pt x="18" y="13"/>
                      <a:pt x="11" y="17"/>
                      <a:pt x="0" y="17"/>
                    </a:cubicBezTo>
                    <a:cubicBezTo>
                      <a:pt x="23" y="27"/>
                      <a:pt x="36" y="21"/>
                      <a:pt x="48" y="35"/>
                    </a:cubicBezTo>
                    <a:cubicBezTo>
                      <a:pt x="40" y="21"/>
                      <a:pt x="25" y="0"/>
                      <a:pt x="5" y="11"/>
                    </a:cubicBezTo>
                    <a:cubicBezTo>
                      <a:pt x="2" y="13"/>
                      <a:pt x="1" y="16"/>
                      <a:pt x="0" y="16"/>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57" name="Freeform 427"/>
              <p:cNvSpPr>
                <a:spLocks/>
              </p:cNvSpPr>
              <p:nvPr/>
            </p:nvSpPr>
            <p:spPr bwMode="auto">
              <a:xfrm>
                <a:off x="2116" y="496"/>
                <a:ext cx="115" cy="78"/>
              </a:xfrm>
              <a:custGeom>
                <a:avLst/>
                <a:gdLst>
                  <a:gd name="T0" fmla="*/ 44 w 49"/>
                  <a:gd name="T1" fmla="*/ 1 h 33"/>
                  <a:gd name="T2" fmla="*/ 48 w 49"/>
                  <a:gd name="T3" fmla="*/ 8 h 33"/>
                  <a:gd name="T4" fmla="*/ 47 w 49"/>
                  <a:gd name="T5" fmla="*/ 15 h 33"/>
                  <a:gd name="T6" fmla="*/ 9 w 49"/>
                  <a:gd name="T7" fmla="*/ 27 h 33"/>
                  <a:gd name="T8" fmla="*/ 1 w 49"/>
                  <a:gd name="T9" fmla="*/ 23 h 33"/>
                  <a:gd name="T10" fmla="*/ 0 w 49"/>
                  <a:gd name="T11" fmla="*/ 22 h 33"/>
                  <a:gd name="T12" fmla="*/ 23 w 49"/>
                  <a:gd name="T13" fmla="*/ 29 h 33"/>
                  <a:gd name="T14" fmla="*/ 42 w 49"/>
                  <a:gd name="T15" fmla="*/ 22 h 33"/>
                  <a:gd name="T16" fmla="*/ 48 w 49"/>
                  <a:gd name="T17" fmla="*/ 13 h 33"/>
                  <a:gd name="T18" fmla="*/ 47 w 49"/>
                  <a:gd name="T19" fmla="*/ 4 h 33"/>
                  <a:gd name="T20" fmla="*/ 44 w 49"/>
                  <a:gd name="T21" fmla="*/ 1 h 33"/>
                  <a:gd name="T22" fmla="*/ 40 w 49"/>
                  <a:gd name="T23" fmla="*/ 2 h 33"/>
                  <a:gd name="T24" fmla="*/ 38 w 49"/>
                  <a:gd name="T25" fmla="*/ 5 h 33"/>
                  <a:gd name="T26" fmla="*/ 38 w 49"/>
                  <a:gd name="T27" fmla="*/ 6 h 33"/>
                  <a:gd name="T28" fmla="*/ 38 w 49"/>
                  <a:gd name="T29" fmla="*/ 6 h 33"/>
                  <a:gd name="T30" fmla="*/ 38 w 49"/>
                  <a:gd name="T31" fmla="*/ 5 h 33"/>
                  <a:gd name="T32" fmla="*/ 40 w 49"/>
                  <a:gd name="T33" fmla="*/ 1 h 33"/>
                  <a:gd name="T34" fmla="*/ 44 w 49"/>
                  <a:gd name="T3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33">
                    <a:moveTo>
                      <a:pt x="44" y="1"/>
                    </a:moveTo>
                    <a:cubicBezTo>
                      <a:pt x="47" y="2"/>
                      <a:pt x="48" y="6"/>
                      <a:pt x="48" y="8"/>
                    </a:cubicBezTo>
                    <a:cubicBezTo>
                      <a:pt x="49" y="11"/>
                      <a:pt x="48" y="13"/>
                      <a:pt x="47" y="15"/>
                    </a:cubicBezTo>
                    <a:cubicBezTo>
                      <a:pt x="42" y="28"/>
                      <a:pt x="25" y="33"/>
                      <a:pt x="9" y="27"/>
                    </a:cubicBezTo>
                    <a:cubicBezTo>
                      <a:pt x="6" y="26"/>
                      <a:pt x="4" y="24"/>
                      <a:pt x="1" y="23"/>
                    </a:cubicBezTo>
                    <a:cubicBezTo>
                      <a:pt x="1" y="22"/>
                      <a:pt x="1" y="22"/>
                      <a:pt x="0" y="22"/>
                    </a:cubicBezTo>
                    <a:cubicBezTo>
                      <a:pt x="7" y="26"/>
                      <a:pt x="15" y="29"/>
                      <a:pt x="23" y="29"/>
                    </a:cubicBezTo>
                    <a:cubicBezTo>
                      <a:pt x="31" y="29"/>
                      <a:pt x="38" y="26"/>
                      <a:pt x="42" y="22"/>
                    </a:cubicBezTo>
                    <a:cubicBezTo>
                      <a:pt x="45" y="19"/>
                      <a:pt x="47" y="17"/>
                      <a:pt x="48" y="13"/>
                    </a:cubicBezTo>
                    <a:cubicBezTo>
                      <a:pt x="49" y="10"/>
                      <a:pt x="49" y="7"/>
                      <a:pt x="47" y="4"/>
                    </a:cubicBezTo>
                    <a:cubicBezTo>
                      <a:pt x="46" y="3"/>
                      <a:pt x="45" y="2"/>
                      <a:pt x="44" y="1"/>
                    </a:cubicBezTo>
                    <a:cubicBezTo>
                      <a:pt x="42" y="1"/>
                      <a:pt x="41" y="1"/>
                      <a:pt x="40" y="2"/>
                    </a:cubicBezTo>
                    <a:cubicBezTo>
                      <a:pt x="39" y="3"/>
                      <a:pt x="38" y="4"/>
                      <a:pt x="38" y="5"/>
                    </a:cubicBezTo>
                    <a:cubicBezTo>
                      <a:pt x="38" y="5"/>
                      <a:pt x="38" y="6"/>
                      <a:pt x="38" y="6"/>
                    </a:cubicBezTo>
                    <a:cubicBezTo>
                      <a:pt x="38" y="6"/>
                      <a:pt x="38" y="6"/>
                      <a:pt x="38" y="6"/>
                    </a:cubicBezTo>
                    <a:cubicBezTo>
                      <a:pt x="38" y="6"/>
                      <a:pt x="38" y="5"/>
                      <a:pt x="38" y="5"/>
                    </a:cubicBezTo>
                    <a:cubicBezTo>
                      <a:pt x="38" y="3"/>
                      <a:pt x="39" y="2"/>
                      <a:pt x="40" y="1"/>
                    </a:cubicBezTo>
                    <a:cubicBezTo>
                      <a:pt x="41" y="0"/>
                      <a:pt x="42" y="0"/>
                      <a:pt x="44"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58" name="Freeform 428"/>
              <p:cNvSpPr>
                <a:spLocks/>
              </p:cNvSpPr>
              <p:nvPr/>
            </p:nvSpPr>
            <p:spPr bwMode="auto">
              <a:xfrm>
                <a:off x="2179" y="560"/>
                <a:ext cx="7" cy="10"/>
              </a:xfrm>
              <a:custGeom>
                <a:avLst/>
                <a:gdLst>
                  <a:gd name="T0" fmla="*/ 3 w 3"/>
                  <a:gd name="T1" fmla="*/ 3 h 4"/>
                  <a:gd name="T2" fmla="*/ 0 w 3"/>
                  <a:gd name="T3" fmla="*/ 3 h 4"/>
                  <a:gd name="T4" fmla="*/ 0 w 3"/>
                  <a:gd name="T5" fmla="*/ 0 h 4"/>
                  <a:gd name="T6" fmla="*/ 3 w 3"/>
                  <a:gd name="T7" fmla="*/ 0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2" y="4"/>
                      <a:pt x="1" y="4"/>
                      <a:pt x="0" y="3"/>
                    </a:cubicBezTo>
                    <a:cubicBezTo>
                      <a:pt x="0" y="3"/>
                      <a:pt x="0" y="1"/>
                      <a:pt x="0" y="0"/>
                    </a:cubicBezTo>
                    <a:cubicBezTo>
                      <a:pt x="1" y="0"/>
                      <a:pt x="2" y="0"/>
                      <a:pt x="3" y="0"/>
                    </a:cubicBezTo>
                    <a:cubicBezTo>
                      <a:pt x="3" y="1"/>
                      <a:pt x="3" y="3"/>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59" name="Freeform 429"/>
              <p:cNvSpPr>
                <a:spLocks/>
              </p:cNvSpPr>
              <p:nvPr/>
            </p:nvSpPr>
            <p:spPr bwMode="auto">
              <a:xfrm>
                <a:off x="2179" y="560"/>
                <a:ext cx="7" cy="10"/>
              </a:xfrm>
              <a:custGeom>
                <a:avLst/>
                <a:gdLst>
                  <a:gd name="T0" fmla="*/ 3 w 3"/>
                  <a:gd name="T1" fmla="*/ 3 h 4"/>
                  <a:gd name="T2" fmla="*/ 3 w 3"/>
                  <a:gd name="T3" fmla="*/ 3 h 4"/>
                  <a:gd name="T4" fmla="*/ 2 w 3"/>
                  <a:gd name="T5" fmla="*/ 4 h 4"/>
                  <a:gd name="T6" fmla="*/ 0 w 3"/>
                  <a:gd name="T7" fmla="*/ 3 h 4"/>
                  <a:gd name="T8" fmla="*/ 0 w 3"/>
                  <a:gd name="T9" fmla="*/ 2 h 4"/>
                  <a:gd name="T10" fmla="*/ 0 w 3"/>
                  <a:gd name="T11" fmla="*/ 0 h 4"/>
                  <a:gd name="T12" fmla="*/ 1 w 3"/>
                  <a:gd name="T13" fmla="*/ 0 h 4"/>
                  <a:gd name="T14" fmla="*/ 3 w 3"/>
                  <a:gd name="T15" fmla="*/ 0 h 4"/>
                  <a:gd name="T16" fmla="*/ 3 w 3"/>
                  <a:gd name="T17" fmla="*/ 2 h 4"/>
                  <a:gd name="T18" fmla="*/ 3 w 3"/>
                  <a:gd name="T19" fmla="*/ 3 h 4"/>
                  <a:gd name="T20" fmla="*/ 3 w 3"/>
                  <a:gd name="T21" fmla="*/ 3 h 4"/>
                  <a:gd name="T22" fmla="*/ 3 w 3"/>
                  <a:gd name="T23" fmla="*/ 3 h 4"/>
                  <a:gd name="T24" fmla="*/ 3 w 3"/>
                  <a:gd name="T25" fmla="*/ 2 h 4"/>
                  <a:gd name="T26" fmla="*/ 3 w 3"/>
                  <a:gd name="T27" fmla="*/ 0 h 4"/>
                  <a:gd name="T28" fmla="*/ 1 w 3"/>
                  <a:gd name="T29" fmla="*/ 0 h 4"/>
                  <a:gd name="T30" fmla="*/ 0 w 3"/>
                  <a:gd name="T31" fmla="*/ 0 h 4"/>
                  <a:gd name="T32" fmla="*/ 0 w 3"/>
                  <a:gd name="T33" fmla="*/ 2 h 4"/>
                  <a:gd name="T34" fmla="*/ 0 w 3"/>
                  <a:gd name="T35" fmla="*/ 3 h 4"/>
                  <a:gd name="T36" fmla="*/ 2 w 3"/>
                  <a:gd name="T37" fmla="*/ 4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2" y="4"/>
                      <a:pt x="2" y="4"/>
                      <a:pt x="2" y="4"/>
                    </a:cubicBezTo>
                    <a:cubicBezTo>
                      <a:pt x="1" y="4"/>
                      <a:pt x="1" y="4"/>
                      <a:pt x="0" y="3"/>
                    </a:cubicBezTo>
                    <a:cubicBezTo>
                      <a:pt x="0" y="3"/>
                      <a:pt x="0" y="2"/>
                      <a:pt x="0" y="2"/>
                    </a:cubicBezTo>
                    <a:cubicBezTo>
                      <a:pt x="0" y="1"/>
                      <a:pt x="0" y="1"/>
                      <a:pt x="0" y="0"/>
                    </a:cubicBezTo>
                    <a:cubicBezTo>
                      <a:pt x="1" y="0"/>
                      <a:pt x="1" y="0"/>
                      <a:pt x="1" y="0"/>
                    </a:cubicBezTo>
                    <a:cubicBezTo>
                      <a:pt x="2" y="0"/>
                      <a:pt x="2" y="0"/>
                      <a:pt x="3" y="0"/>
                    </a:cubicBezTo>
                    <a:cubicBezTo>
                      <a:pt x="3" y="1"/>
                      <a:pt x="3" y="1"/>
                      <a:pt x="3" y="2"/>
                    </a:cubicBezTo>
                    <a:cubicBezTo>
                      <a:pt x="3" y="3"/>
                      <a:pt x="3" y="3"/>
                      <a:pt x="3" y="3"/>
                    </a:cubicBezTo>
                    <a:cubicBezTo>
                      <a:pt x="3" y="3"/>
                      <a:pt x="3" y="3"/>
                      <a:pt x="3" y="3"/>
                    </a:cubicBezTo>
                    <a:cubicBezTo>
                      <a:pt x="3" y="3"/>
                      <a:pt x="3" y="3"/>
                      <a:pt x="3" y="3"/>
                    </a:cubicBezTo>
                    <a:cubicBezTo>
                      <a:pt x="3" y="3"/>
                      <a:pt x="3" y="3"/>
                      <a:pt x="3" y="2"/>
                    </a:cubicBezTo>
                    <a:cubicBezTo>
                      <a:pt x="3" y="1"/>
                      <a:pt x="3" y="1"/>
                      <a:pt x="3" y="0"/>
                    </a:cubicBezTo>
                    <a:cubicBezTo>
                      <a:pt x="2" y="0"/>
                      <a:pt x="2" y="0"/>
                      <a:pt x="1" y="0"/>
                    </a:cubicBezTo>
                    <a:cubicBezTo>
                      <a:pt x="1" y="0"/>
                      <a:pt x="1" y="0"/>
                      <a:pt x="0" y="0"/>
                    </a:cubicBezTo>
                    <a:cubicBezTo>
                      <a:pt x="0" y="1"/>
                      <a:pt x="0" y="1"/>
                      <a:pt x="0" y="2"/>
                    </a:cubicBezTo>
                    <a:cubicBezTo>
                      <a:pt x="0" y="3"/>
                      <a:pt x="0" y="3"/>
                      <a:pt x="0" y="3"/>
                    </a:cubicBezTo>
                    <a:cubicBezTo>
                      <a:pt x="1" y="4"/>
                      <a:pt x="1" y="4"/>
                      <a:pt x="2" y="4"/>
                    </a:cubicBezTo>
                    <a:cubicBezTo>
                      <a:pt x="2" y="4"/>
                      <a:pt x="2" y="4"/>
                      <a:pt x="3"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60" name="Freeform 430"/>
              <p:cNvSpPr>
                <a:spLocks/>
              </p:cNvSpPr>
              <p:nvPr/>
            </p:nvSpPr>
            <p:spPr bwMode="auto">
              <a:xfrm>
                <a:off x="2191" y="556"/>
                <a:ext cx="10" cy="11"/>
              </a:xfrm>
              <a:custGeom>
                <a:avLst/>
                <a:gdLst>
                  <a:gd name="T0" fmla="*/ 3 w 4"/>
                  <a:gd name="T1" fmla="*/ 4 h 5"/>
                  <a:gd name="T2" fmla="*/ 1 w 4"/>
                  <a:gd name="T3" fmla="*/ 4 h 5"/>
                  <a:gd name="T4" fmla="*/ 1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2" y="5"/>
                      <a:pt x="1" y="5"/>
                      <a:pt x="1" y="4"/>
                    </a:cubicBezTo>
                    <a:cubicBezTo>
                      <a:pt x="0" y="3"/>
                      <a:pt x="0" y="2"/>
                      <a:pt x="1" y="1"/>
                    </a:cubicBezTo>
                    <a:cubicBezTo>
                      <a:pt x="1" y="0"/>
                      <a:pt x="2" y="0"/>
                      <a:pt x="3" y="1"/>
                    </a:cubicBezTo>
                    <a:cubicBezTo>
                      <a:pt x="4" y="2"/>
                      <a:pt x="4" y="3"/>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61" name="Freeform 431"/>
              <p:cNvSpPr>
                <a:spLocks/>
              </p:cNvSpPr>
              <p:nvPr/>
            </p:nvSpPr>
            <p:spPr bwMode="auto">
              <a:xfrm>
                <a:off x="2191" y="556"/>
                <a:ext cx="7" cy="11"/>
              </a:xfrm>
              <a:custGeom>
                <a:avLst/>
                <a:gdLst>
                  <a:gd name="T0" fmla="*/ 3 w 3"/>
                  <a:gd name="T1" fmla="*/ 4 h 5"/>
                  <a:gd name="T2" fmla="*/ 3 w 3"/>
                  <a:gd name="T3" fmla="*/ 4 h 5"/>
                  <a:gd name="T4" fmla="*/ 2 w 3"/>
                  <a:gd name="T5" fmla="*/ 5 h 5"/>
                  <a:gd name="T6" fmla="*/ 1 w 3"/>
                  <a:gd name="T7" fmla="*/ 4 h 5"/>
                  <a:gd name="T8" fmla="*/ 0 w 3"/>
                  <a:gd name="T9" fmla="*/ 3 h 5"/>
                  <a:gd name="T10" fmla="*/ 1 w 3"/>
                  <a:gd name="T11" fmla="*/ 1 h 5"/>
                  <a:gd name="T12" fmla="*/ 2 w 3"/>
                  <a:gd name="T13" fmla="*/ 1 h 5"/>
                  <a:gd name="T14" fmla="*/ 3 w 3"/>
                  <a:gd name="T15" fmla="*/ 1 h 5"/>
                  <a:gd name="T16" fmla="*/ 3 w 3"/>
                  <a:gd name="T17" fmla="*/ 3 h 5"/>
                  <a:gd name="T18" fmla="*/ 3 w 3"/>
                  <a:gd name="T19" fmla="*/ 4 h 5"/>
                  <a:gd name="T20" fmla="*/ 3 w 3"/>
                  <a:gd name="T21" fmla="*/ 4 h 5"/>
                  <a:gd name="T22" fmla="*/ 3 w 3"/>
                  <a:gd name="T23" fmla="*/ 4 h 5"/>
                  <a:gd name="T24" fmla="*/ 3 w 3"/>
                  <a:gd name="T25" fmla="*/ 3 h 5"/>
                  <a:gd name="T26" fmla="*/ 3 w 3"/>
                  <a:gd name="T27" fmla="*/ 1 h 5"/>
                  <a:gd name="T28" fmla="*/ 2 w 3"/>
                  <a:gd name="T29" fmla="*/ 0 h 5"/>
                  <a:gd name="T30" fmla="*/ 1 w 3"/>
                  <a:gd name="T31" fmla="*/ 1 h 5"/>
                  <a:gd name="T32" fmla="*/ 0 w 3"/>
                  <a:gd name="T33" fmla="*/ 3 h 5"/>
                  <a:gd name="T34" fmla="*/ 1 w 3"/>
                  <a:gd name="T35" fmla="*/ 4 h 5"/>
                  <a:gd name="T36" fmla="*/ 2 w 3"/>
                  <a:gd name="T37" fmla="*/ 5 h 5"/>
                  <a:gd name="T38" fmla="*/ 3 w 3"/>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5">
                    <a:moveTo>
                      <a:pt x="3" y="4"/>
                    </a:moveTo>
                    <a:cubicBezTo>
                      <a:pt x="3" y="4"/>
                      <a:pt x="3" y="4"/>
                      <a:pt x="3" y="4"/>
                    </a:cubicBezTo>
                    <a:cubicBezTo>
                      <a:pt x="3" y="4"/>
                      <a:pt x="2" y="5"/>
                      <a:pt x="2" y="5"/>
                    </a:cubicBezTo>
                    <a:cubicBezTo>
                      <a:pt x="1" y="5"/>
                      <a:pt x="1" y="4"/>
                      <a:pt x="1" y="4"/>
                    </a:cubicBezTo>
                    <a:cubicBezTo>
                      <a:pt x="0" y="4"/>
                      <a:pt x="0" y="3"/>
                      <a:pt x="0" y="3"/>
                    </a:cubicBezTo>
                    <a:cubicBezTo>
                      <a:pt x="0" y="2"/>
                      <a:pt x="0" y="2"/>
                      <a:pt x="1" y="1"/>
                    </a:cubicBezTo>
                    <a:cubicBezTo>
                      <a:pt x="1" y="1"/>
                      <a:pt x="1" y="1"/>
                      <a:pt x="2" y="1"/>
                    </a:cubicBezTo>
                    <a:cubicBezTo>
                      <a:pt x="2" y="1"/>
                      <a:pt x="3" y="1"/>
                      <a:pt x="3" y="1"/>
                    </a:cubicBezTo>
                    <a:cubicBezTo>
                      <a:pt x="3" y="2"/>
                      <a:pt x="3" y="2"/>
                      <a:pt x="3" y="3"/>
                    </a:cubicBezTo>
                    <a:cubicBezTo>
                      <a:pt x="3" y="3"/>
                      <a:pt x="3" y="4"/>
                      <a:pt x="3" y="4"/>
                    </a:cubicBezTo>
                    <a:cubicBezTo>
                      <a:pt x="3" y="4"/>
                      <a:pt x="3" y="4"/>
                      <a:pt x="3" y="4"/>
                    </a:cubicBezTo>
                    <a:cubicBezTo>
                      <a:pt x="3" y="4"/>
                      <a:pt x="3" y="4"/>
                      <a:pt x="3" y="4"/>
                    </a:cubicBezTo>
                    <a:cubicBezTo>
                      <a:pt x="3" y="4"/>
                      <a:pt x="3" y="3"/>
                      <a:pt x="3" y="3"/>
                    </a:cubicBezTo>
                    <a:cubicBezTo>
                      <a:pt x="3" y="2"/>
                      <a:pt x="3" y="2"/>
                      <a:pt x="3" y="1"/>
                    </a:cubicBezTo>
                    <a:cubicBezTo>
                      <a:pt x="3" y="1"/>
                      <a:pt x="2" y="0"/>
                      <a:pt x="2" y="0"/>
                    </a:cubicBezTo>
                    <a:cubicBezTo>
                      <a:pt x="1" y="0"/>
                      <a:pt x="1" y="1"/>
                      <a:pt x="1" y="1"/>
                    </a:cubicBezTo>
                    <a:cubicBezTo>
                      <a:pt x="0" y="1"/>
                      <a:pt x="0" y="2"/>
                      <a:pt x="0" y="3"/>
                    </a:cubicBezTo>
                    <a:cubicBezTo>
                      <a:pt x="0" y="3"/>
                      <a:pt x="0" y="4"/>
                      <a:pt x="1" y="4"/>
                    </a:cubicBezTo>
                    <a:cubicBezTo>
                      <a:pt x="1" y="4"/>
                      <a:pt x="1" y="5"/>
                      <a:pt x="2" y="5"/>
                    </a:cubicBezTo>
                    <a:cubicBezTo>
                      <a:pt x="2" y="5"/>
                      <a:pt x="3" y="5"/>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62" name="Freeform 432"/>
              <p:cNvSpPr>
                <a:spLocks/>
              </p:cNvSpPr>
              <p:nvPr/>
            </p:nvSpPr>
            <p:spPr bwMode="auto">
              <a:xfrm>
                <a:off x="2212" y="546"/>
                <a:ext cx="5" cy="10"/>
              </a:xfrm>
              <a:custGeom>
                <a:avLst/>
                <a:gdLst>
                  <a:gd name="T0" fmla="*/ 2 w 2"/>
                  <a:gd name="T1" fmla="*/ 3 h 4"/>
                  <a:gd name="T2" fmla="*/ 0 w 2"/>
                  <a:gd name="T3" fmla="*/ 3 h 4"/>
                  <a:gd name="T4" fmla="*/ 0 w 2"/>
                  <a:gd name="T5" fmla="*/ 1 h 4"/>
                  <a:gd name="T6" fmla="*/ 2 w 2"/>
                  <a:gd name="T7" fmla="*/ 1 h 4"/>
                  <a:gd name="T8" fmla="*/ 2 w 2"/>
                  <a:gd name="T9" fmla="*/ 3 h 4"/>
                </a:gdLst>
                <a:ahLst/>
                <a:cxnLst>
                  <a:cxn ang="0">
                    <a:pos x="T0" y="T1"/>
                  </a:cxn>
                  <a:cxn ang="0">
                    <a:pos x="T2" y="T3"/>
                  </a:cxn>
                  <a:cxn ang="0">
                    <a:pos x="T4" y="T5"/>
                  </a:cxn>
                  <a:cxn ang="0">
                    <a:pos x="T6" y="T7"/>
                  </a:cxn>
                  <a:cxn ang="0">
                    <a:pos x="T8" y="T9"/>
                  </a:cxn>
                </a:cxnLst>
                <a:rect l="0" t="0" r="r" b="b"/>
                <a:pathLst>
                  <a:path w="2" h="4">
                    <a:moveTo>
                      <a:pt x="2" y="3"/>
                    </a:moveTo>
                    <a:cubicBezTo>
                      <a:pt x="1" y="4"/>
                      <a:pt x="1" y="4"/>
                      <a:pt x="0" y="3"/>
                    </a:cubicBezTo>
                    <a:cubicBezTo>
                      <a:pt x="0" y="2"/>
                      <a:pt x="0" y="1"/>
                      <a:pt x="0" y="1"/>
                    </a:cubicBezTo>
                    <a:cubicBezTo>
                      <a:pt x="1" y="0"/>
                      <a:pt x="1" y="0"/>
                      <a:pt x="2" y="1"/>
                    </a:cubicBezTo>
                    <a:cubicBezTo>
                      <a:pt x="2" y="1"/>
                      <a:pt x="2"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63" name="Freeform 433"/>
              <p:cNvSpPr>
                <a:spLocks/>
              </p:cNvSpPr>
              <p:nvPr/>
            </p:nvSpPr>
            <p:spPr bwMode="auto">
              <a:xfrm>
                <a:off x="2212" y="546"/>
                <a:ext cx="5" cy="7"/>
              </a:xfrm>
              <a:custGeom>
                <a:avLst/>
                <a:gdLst>
                  <a:gd name="T0" fmla="*/ 2 w 2"/>
                  <a:gd name="T1" fmla="*/ 3 h 3"/>
                  <a:gd name="T2" fmla="*/ 2 w 2"/>
                  <a:gd name="T3" fmla="*/ 3 h 3"/>
                  <a:gd name="T4" fmla="*/ 1 w 2"/>
                  <a:gd name="T5" fmla="*/ 3 h 3"/>
                  <a:gd name="T6" fmla="*/ 0 w 2"/>
                  <a:gd name="T7" fmla="*/ 3 h 3"/>
                  <a:gd name="T8" fmla="*/ 0 w 2"/>
                  <a:gd name="T9" fmla="*/ 2 h 3"/>
                  <a:gd name="T10" fmla="*/ 0 w 2"/>
                  <a:gd name="T11" fmla="*/ 1 h 3"/>
                  <a:gd name="T12" fmla="*/ 1 w 2"/>
                  <a:gd name="T13" fmla="*/ 0 h 3"/>
                  <a:gd name="T14" fmla="*/ 2 w 2"/>
                  <a:gd name="T15" fmla="*/ 1 h 3"/>
                  <a:gd name="T16" fmla="*/ 2 w 2"/>
                  <a:gd name="T17" fmla="*/ 2 h 3"/>
                  <a:gd name="T18" fmla="*/ 2 w 2"/>
                  <a:gd name="T19" fmla="*/ 3 h 3"/>
                  <a:gd name="T20" fmla="*/ 2 w 2"/>
                  <a:gd name="T21" fmla="*/ 3 h 3"/>
                  <a:gd name="T22" fmla="*/ 2 w 2"/>
                  <a:gd name="T23" fmla="*/ 3 h 3"/>
                  <a:gd name="T24" fmla="*/ 2 w 2"/>
                  <a:gd name="T25" fmla="*/ 2 h 3"/>
                  <a:gd name="T26" fmla="*/ 2 w 2"/>
                  <a:gd name="T27" fmla="*/ 1 h 3"/>
                  <a:gd name="T28" fmla="*/ 1 w 2"/>
                  <a:gd name="T29" fmla="*/ 0 h 3"/>
                  <a:gd name="T30" fmla="*/ 0 w 2"/>
                  <a:gd name="T31" fmla="*/ 1 h 3"/>
                  <a:gd name="T32" fmla="*/ 0 w 2"/>
                  <a:gd name="T33" fmla="*/ 2 h 3"/>
                  <a:gd name="T34" fmla="*/ 0 w 2"/>
                  <a:gd name="T35" fmla="*/ 3 h 3"/>
                  <a:gd name="T36" fmla="*/ 1 w 2"/>
                  <a:gd name="T37" fmla="*/ 3 h 3"/>
                  <a:gd name="T38" fmla="*/ 2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3"/>
                    </a:moveTo>
                    <a:cubicBezTo>
                      <a:pt x="2" y="3"/>
                      <a:pt x="2" y="3"/>
                      <a:pt x="2" y="3"/>
                    </a:cubicBezTo>
                    <a:cubicBezTo>
                      <a:pt x="2" y="3"/>
                      <a:pt x="1" y="3"/>
                      <a:pt x="1" y="3"/>
                    </a:cubicBezTo>
                    <a:cubicBezTo>
                      <a:pt x="1" y="3"/>
                      <a:pt x="0" y="3"/>
                      <a:pt x="0" y="3"/>
                    </a:cubicBezTo>
                    <a:cubicBezTo>
                      <a:pt x="0" y="3"/>
                      <a:pt x="0" y="2"/>
                      <a:pt x="0" y="2"/>
                    </a:cubicBezTo>
                    <a:cubicBezTo>
                      <a:pt x="0" y="1"/>
                      <a:pt x="0" y="1"/>
                      <a:pt x="0" y="1"/>
                    </a:cubicBezTo>
                    <a:cubicBezTo>
                      <a:pt x="0" y="0"/>
                      <a:pt x="1" y="0"/>
                      <a:pt x="1" y="0"/>
                    </a:cubicBezTo>
                    <a:cubicBezTo>
                      <a:pt x="1" y="0"/>
                      <a:pt x="2" y="0"/>
                      <a:pt x="2" y="1"/>
                    </a:cubicBezTo>
                    <a:cubicBezTo>
                      <a:pt x="2" y="1"/>
                      <a:pt x="2" y="1"/>
                      <a:pt x="2" y="2"/>
                    </a:cubicBezTo>
                    <a:cubicBezTo>
                      <a:pt x="2" y="2"/>
                      <a:pt x="2" y="3"/>
                      <a:pt x="2" y="3"/>
                    </a:cubicBezTo>
                    <a:cubicBezTo>
                      <a:pt x="2" y="3"/>
                      <a:pt x="2" y="3"/>
                      <a:pt x="2" y="3"/>
                    </a:cubicBezTo>
                    <a:cubicBezTo>
                      <a:pt x="2" y="3"/>
                      <a:pt x="2" y="3"/>
                      <a:pt x="2" y="3"/>
                    </a:cubicBezTo>
                    <a:cubicBezTo>
                      <a:pt x="2" y="3"/>
                      <a:pt x="2" y="2"/>
                      <a:pt x="2" y="2"/>
                    </a:cubicBezTo>
                    <a:cubicBezTo>
                      <a:pt x="2" y="1"/>
                      <a:pt x="2" y="1"/>
                      <a:pt x="2" y="1"/>
                    </a:cubicBezTo>
                    <a:cubicBezTo>
                      <a:pt x="2" y="0"/>
                      <a:pt x="1" y="0"/>
                      <a:pt x="1" y="0"/>
                    </a:cubicBezTo>
                    <a:cubicBezTo>
                      <a:pt x="1" y="0"/>
                      <a:pt x="0" y="0"/>
                      <a:pt x="0" y="1"/>
                    </a:cubicBezTo>
                    <a:cubicBezTo>
                      <a:pt x="0" y="1"/>
                      <a:pt x="0" y="1"/>
                      <a:pt x="0" y="2"/>
                    </a:cubicBezTo>
                    <a:cubicBezTo>
                      <a:pt x="0" y="2"/>
                      <a:pt x="0" y="3"/>
                      <a:pt x="0" y="3"/>
                    </a:cubicBezTo>
                    <a:cubicBezTo>
                      <a:pt x="0" y="3"/>
                      <a:pt x="1" y="3"/>
                      <a:pt x="1" y="3"/>
                    </a:cubicBezTo>
                    <a:cubicBezTo>
                      <a:pt x="1" y="3"/>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64" name="Freeform 434"/>
              <p:cNvSpPr>
                <a:spLocks/>
              </p:cNvSpPr>
              <p:nvPr/>
            </p:nvSpPr>
            <p:spPr bwMode="auto">
              <a:xfrm>
                <a:off x="2203" y="553"/>
                <a:ext cx="7" cy="10"/>
              </a:xfrm>
              <a:custGeom>
                <a:avLst/>
                <a:gdLst>
                  <a:gd name="T0" fmla="*/ 2 w 3"/>
                  <a:gd name="T1" fmla="*/ 3 h 4"/>
                  <a:gd name="T2" fmla="*/ 0 w 3"/>
                  <a:gd name="T3" fmla="*/ 3 h 4"/>
                  <a:gd name="T4" fmla="*/ 0 w 3"/>
                  <a:gd name="T5" fmla="*/ 0 h 4"/>
                  <a:gd name="T6" fmla="*/ 2 w 3"/>
                  <a:gd name="T7" fmla="*/ 0 h 4"/>
                  <a:gd name="T8" fmla="*/ 2 w 3"/>
                  <a:gd name="T9" fmla="*/ 3 h 4"/>
                </a:gdLst>
                <a:ahLst/>
                <a:cxnLst>
                  <a:cxn ang="0">
                    <a:pos x="T0" y="T1"/>
                  </a:cxn>
                  <a:cxn ang="0">
                    <a:pos x="T2" y="T3"/>
                  </a:cxn>
                  <a:cxn ang="0">
                    <a:pos x="T4" y="T5"/>
                  </a:cxn>
                  <a:cxn ang="0">
                    <a:pos x="T6" y="T7"/>
                  </a:cxn>
                  <a:cxn ang="0">
                    <a:pos x="T8" y="T9"/>
                  </a:cxn>
                </a:cxnLst>
                <a:rect l="0" t="0" r="r" b="b"/>
                <a:pathLst>
                  <a:path w="3" h="4">
                    <a:moveTo>
                      <a:pt x="2" y="3"/>
                    </a:moveTo>
                    <a:cubicBezTo>
                      <a:pt x="2" y="4"/>
                      <a:pt x="1" y="4"/>
                      <a:pt x="0" y="3"/>
                    </a:cubicBezTo>
                    <a:cubicBezTo>
                      <a:pt x="0" y="2"/>
                      <a:pt x="0" y="1"/>
                      <a:pt x="0" y="0"/>
                    </a:cubicBezTo>
                    <a:cubicBezTo>
                      <a:pt x="1" y="0"/>
                      <a:pt x="2" y="0"/>
                      <a:pt x="2" y="0"/>
                    </a:cubicBezTo>
                    <a:cubicBezTo>
                      <a:pt x="3" y="1"/>
                      <a:pt x="3"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65" name="Freeform 435"/>
              <p:cNvSpPr>
                <a:spLocks/>
              </p:cNvSpPr>
              <p:nvPr/>
            </p:nvSpPr>
            <p:spPr bwMode="auto">
              <a:xfrm>
                <a:off x="2203" y="553"/>
                <a:ext cx="7" cy="10"/>
              </a:xfrm>
              <a:custGeom>
                <a:avLst/>
                <a:gdLst>
                  <a:gd name="T0" fmla="*/ 2 w 3"/>
                  <a:gd name="T1" fmla="*/ 3 h 4"/>
                  <a:gd name="T2" fmla="*/ 2 w 3"/>
                  <a:gd name="T3" fmla="*/ 3 h 4"/>
                  <a:gd name="T4" fmla="*/ 1 w 3"/>
                  <a:gd name="T5" fmla="*/ 3 h 4"/>
                  <a:gd name="T6" fmla="*/ 0 w 3"/>
                  <a:gd name="T7" fmla="*/ 3 h 4"/>
                  <a:gd name="T8" fmla="*/ 0 w 3"/>
                  <a:gd name="T9" fmla="*/ 2 h 4"/>
                  <a:gd name="T10" fmla="*/ 0 w 3"/>
                  <a:gd name="T11" fmla="*/ 0 h 4"/>
                  <a:gd name="T12" fmla="*/ 1 w 3"/>
                  <a:gd name="T13" fmla="*/ 0 h 4"/>
                  <a:gd name="T14" fmla="*/ 2 w 3"/>
                  <a:gd name="T15" fmla="*/ 0 h 4"/>
                  <a:gd name="T16" fmla="*/ 3 w 3"/>
                  <a:gd name="T17" fmla="*/ 2 h 4"/>
                  <a:gd name="T18" fmla="*/ 2 w 3"/>
                  <a:gd name="T19" fmla="*/ 3 h 4"/>
                  <a:gd name="T20" fmla="*/ 2 w 3"/>
                  <a:gd name="T21" fmla="*/ 3 h 4"/>
                  <a:gd name="T22" fmla="*/ 2 w 3"/>
                  <a:gd name="T23" fmla="*/ 3 h 4"/>
                  <a:gd name="T24" fmla="*/ 3 w 3"/>
                  <a:gd name="T25" fmla="*/ 2 h 4"/>
                  <a:gd name="T26" fmla="*/ 2 w 3"/>
                  <a:gd name="T27" fmla="*/ 0 h 4"/>
                  <a:gd name="T28" fmla="*/ 1 w 3"/>
                  <a:gd name="T29" fmla="*/ 0 h 4"/>
                  <a:gd name="T30" fmla="*/ 0 w 3"/>
                  <a:gd name="T31" fmla="*/ 0 h 4"/>
                  <a:gd name="T32" fmla="*/ 0 w 3"/>
                  <a:gd name="T33" fmla="*/ 2 h 4"/>
                  <a:gd name="T34" fmla="*/ 0 w 3"/>
                  <a:gd name="T35" fmla="*/ 3 h 4"/>
                  <a:gd name="T36" fmla="*/ 1 w 3"/>
                  <a:gd name="T37" fmla="*/ 3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2" y="3"/>
                    </a:moveTo>
                    <a:cubicBezTo>
                      <a:pt x="2" y="3"/>
                      <a:pt x="2" y="3"/>
                      <a:pt x="2" y="3"/>
                    </a:cubicBezTo>
                    <a:cubicBezTo>
                      <a:pt x="2" y="3"/>
                      <a:pt x="2" y="3"/>
                      <a:pt x="1" y="3"/>
                    </a:cubicBezTo>
                    <a:cubicBezTo>
                      <a:pt x="1" y="3"/>
                      <a:pt x="0" y="3"/>
                      <a:pt x="0" y="3"/>
                    </a:cubicBezTo>
                    <a:cubicBezTo>
                      <a:pt x="0" y="3"/>
                      <a:pt x="0" y="2"/>
                      <a:pt x="0" y="2"/>
                    </a:cubicBezTo>
                    <a:cubicBezTo>
                      <a:pt x="0" y="1"/>
                      <a:pt x="0" y="1"/>
                      <a:pt x="0" y="0"/>
                    </a:cubicBezTo>
                    <a:cubicBezTo>
                      <a:pt x="0" y="0"/>
                      <a:pt x="1" y="0"/>
                      <a:pt x="1" y="0"/>
                    </a:cubicBezTo>
                    <a:cubicBezTo>
                      <a:pt x="2" y="0"/>
                      <a:pt x="2" y="0"/>
                      <a:pt x="2" y="0"/>
                    </a:cubicBezTo>
                    <a:cubicBezTo>
                      <a:pt x="3" y="1"/>
                      <a:pt x="3" y="1"/>
                      <a:pt x="3" y="2"/>
                    </a:cubicBezTo>
                    <a:cubicBezTo>
                      <a:pt x="3" y="2"/>
                      <a:pt x="3" y="3"/>
                      <a:pt x="2" y="3"/>
                    </a:cubicBezTo>
                    <a:cubicBezTo>
                      <a:pt x="2" y="3"/>
                      <a:pt x="2" y="3"/>
                      <a:pt x="2" y="3"/>
                    </a:cubicBezTo>
                    <a:cubicBezTo>
                      <a:pt x="2" y="3"/>
                      <a:pt x="2" y="3"/>
                      <a:pt x="2" y="3"/>
                    </a:cubicBezTo>
                    <a:cubicBezTo>
                      <a:pt x="3" y="3"/>
                      <a:pt x="3" y="2"/>
                      <a:pt x="3" y="2"/>
                    </a:cubicBezTo>
                    <a:cubicBezTo>
                      <a:pt x="3" y="1"/>
                      <a:pt x="3" y="1"/>
                      <a:pt x="2" y="0"/>
                    </a:cubicBezTo>
                    <a:cubicBezTo>
                      <a:pt x="2" y="0"/>
                      <a:pt x="2" y="0"/>
                      <a:pt x="1" y="0"/>
                    </a:cubicBezTo>
                    <a:cubicBezTo>
                      <a:pt x="1" y="0"/>
                      <a:pt x="0" y="0"/>
                      <a:pt x="0" y="0"/>
                    </a:cubicBezTo>
                    <a:cubicBezTo>
                      <a:pt x="0" y="1"/>
                      <a:pt x="0" y="1"/>
                      <a:pt x="0" y="2"/>
                    </a:cubicBezTo>
                    <a:cubicBezTo>
                      <a:pt x="0" y="2"/>
                      <a:pt x="0" y="3"/>
                      <a:pt x="0" y="3"/>
                    </a:cubicBezTo>
                    <a:cubicBezTo>
                      <a:pt x="0" y="3"/>
                      <a:pt x="1" y="3"/>
                      <a:pt x="1" y="3"/>
                    </a:cubicBezTo>
                    <a:cubicBezTo>
                      <a:pt x="2" y="4"/>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66" name="Freeform 436"/>
              <p:cNvSpPr>
                <a:spLocks/>
              </p:cNvSpPr>
              <p:nvPr/>
            </p:nvSpPr>
            <p:spPr bwMode="auto">
              <a:xfrm>
                <a:off x="2220" y="539"/>
                <a:ext cx="4" cy="7"/>
              </a:xfrm>
              <a:custGeom>
                <a:avLst/>
                <a:gdLst>
                  <a:gd name="T0" fmla="*/ 1 w 2"/>
                  <a:gd name="T1" fmla="*/ 3 h 3"/>
                  <a:gd name="T2" fmla="*/ 0 w 2"/>
                  <a:gd name="T3" fmla="*/ 3 h 3"/>
                  <a:gd name="T4" fmla="*/ 0 w 2"/>
                  <a:gd name="T5" fmla="*/ 1 h 3"/>
                  <a:gd name="T6" fmla="*/ 1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0" y="3"/>
                      <a:pt x="0" y="3"/>
                    </a:cubicBezTo>
                    <a:cubicBezTo>
                      <a:pt x="0" y="2"/>
                      <a:pt x="0" y="1"/>
                      <a:pt x="0" y="1"/>
                    </a:cubicBezTo>
                    <a:cubicBezTo>
                      <a:pt x="0" y="0"/>
                      <a:pt x="1" y="0"/>
                      <a:pt x="1" y="1"/>
                    </a:cubicBezTo>
                    <a:cubicBezTo>
                      <a:pt x="2" y="1"/>
                      <a:pt x="2" y="2"/>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67" name="Freeform 437"/>
              <p:cNvSpPr>
                <a:spLocks/>
              </p:cNvSpPr>
              <p:nvPr/>
            </p:nvSpPr>
            <p:spPr bwMode="auto">
              <a:xfrm>
                <a:off x="2220" y="539"/>
                <a:ext cx="4" cy="7"/>
              </a:xfrm>
              <a:custGeom>
                <a:avLst/>
                <a:gdLst>
                  <a:gd name="T0" fmla="*/ 1 w 2"/>
                  <a:gd name="T1" fmla="*/ 3 h 3"/>
                  <a:gd name="T2" fmla="*/ 1 w 2"/>
                  <a:gd name="T3" fmla="*/ 3 h 3"/>
                  <a:gd name="T4" fmla="*/ 1 w 2"/>
                  <a:gd name="T5" fmla="*/ 3 h 3"/>
                  <a:gd name="T6" fmla="*/ 0 w 2"/>
                  <a:gd name="T7" fmla="*/ 3 h 3"/>
                  <a:gd name="T8" fmla="*/ 0 w 2"/>
                  <a:gd name="T9" fmla="*/ 2 h 3"/>
                  <a:gd name="T10" fmla="*/ 0 w 2"/>
                  <a:gd name="T11" fmla="*/ 1 h 3"/>
                  <a:gd name="T12" fmla="*/ 1 w 2"/>
                  <a:gd name="T13" fmla="*/ 0 h 3"/>
                  <a:gd name="T14" fmla="*/ 1 w 2"/>
                  <a:gd name="T15" fmla="*/ 1 h 3"/>
                  <a:gd name="T16" fmla="*/ 2 w 2"/>
                  <a:gd name="T17" fmla="*/ 2 h 3"/>
                  <a:gd name="T18" fmla="*/ 1 w 2"/>
                  <a:gd name="T19" fmla="*/ 3 h 3"/>
                  <a:gd name="T20" fmla="*/ 1 w 2"/>
                  <a:gd name="T21" fmla="*/ 3 h 3"/>
                  <a:gd name="T22" fmla="*/ 1 w 2"/>
                  <a:gd name="T23" fmla="*/ 3 h 3"/>
                  <a:gd name="T24" fmla="*/ 2 w 2"/>
                  <a:gd name="T25" fmla="*/ 2 h 3"/>
                  <a:gd name="T26" fmla="*/ 1 w 2"/>
                  <a:gd name="T27" fmla="*/ 1 h 3"/>
                  <a:gd name="T28" fmla="*/ 1 w 2"/>
                  <a:gd name="T29" fmla="*/ 0 h 3"/>
                  <a:gd name="T30" fmla="*/ 0 w 2"/>
                  <a:gd name="T31" fmla="*/ 1 h 3"/>
                  <a:gd name="T32" fmla="*/ 0 w 2"/>
                  <a:gd name="T33" fmla="*/ 2 h 3"/>
                  <a:gd name="T34" fmla="*/ 0 w 2"/>
                  <a:gd name="T35" fmla="*/ 3 h 3"/>
                  <a:gd name="T36" fmla="*/ 1 w 2"/>
                  <a:gd name="T37" fmla="*/ 3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3"/>
                      <a:pt x="1" y="3"/>
                    </a:cubicBezTo>
                    <a:cubicBezTo>
                      <a:pt x="0" y="3"/>
                      <a:pt x="0" y="3"/>
                      <a:pt x="0" y="3"/>
                    </a:cubicBezTo>
                    <a:cubicBezTo>
                      <a:pt x="0" y="2"/>
                      <a:pt x="0" y="2"/>
                      <a:pt x="0" y="2"/>
                    </a:cubicBezTo>
                    <a:cubicBezTo>
                      <a:pt x="0" y="1"/>
                      <a:pt x="0" y="1"/>
                      <a:pt x="0" y="1"/>
                    </a:cubicBezTo>
                    <a:cubicBezTo>
                      <a:pt x="0" y="1"/>
                      <a:pt x="0" y="0"/>
                      <a:pt x="1" y="0"/>
                    </a:cubicBezTo>
                    <a:cubicBezTo>
                      <a:pt x="1" y="0"/>
                      <a:pt x="1" y="1"/>
                      <a:pt x="1" y="1"/>
                    </a:cubicBezTo>
                    <a:cubicBezTo>
                      <a:pt x="2" y="1"/>
                      <a:pt x="2" y="1"/>
                      <a:pt x="2" y="2"/>
                    </a:cubicBezTo>
                    <a:cubicBezTo>
                      <a:pt x="2" y="2"/>
                      <a:pt x="2" y="2"/>
                      <a:pt x="1" y="3"/>
                    </a:cubicBezTo>
                    <a:cubicBezTo>
                      <a:pt x="1" y="3"/>
                      <a:pt x="1" y="3"/>
                      <a:pt x="1" y="3"/>
                    </a:cubicBezTo>
                    <a:cubicBezTo>
                      <a:pt x="1" y="3"/>
                      <a:pt x="1" y="3"/>
                      <a:pt x="1" y="3"/>
                    </a:cubicBezTo>
                    <a:cubicBezTo>
                      <a:pt x="2" y="2"/>
                      <a:pt x="2" y="2"/>
                      <a:pt x="2" y="2"/>
                    </a:cubicBezTo>
                    <a:cubicBezTo>
                      <a:pt x="2" y="1"/>
                      <a:pt x="2" y="1"/>
                      <a:pt x="1" y="1"/>
                    </a:cubicBezTo>
                    <a:cubicBezTo>
                      <a:pt x="1" y="1"/>
                      <a:pt x="1" y="0"/>
                      <a:pt x="1" y="0"/>
                    </a:cubicBezTo>
                    <a:cubicBezTo>
                      <a:pt x="0" y="0"/>
                      <a:pt x="0" y="1"/>
                      <a:pt x="0" y="1"/>
                    </a:cubicBezTo>
                    <a:cubicBezTo>
                      <a:pt x="0" y="1"/>
                      <a:pt x="0" y="1"/>
                      <a:pt x="0" y="2"/>
                    </a:cubicBezTo>
                    <a:cubicBezTo>
                      <a:pt x="0" y="2"/>
                      <a:pt x="0" y="2"/>
                      <a:pt x="0" y="3"/>
                    </a:cubicBezTo>
                    <a:cubicBezTo>
                      <a:pt x="0" y="3"/>
                      <a:pt x="0" y="3"/>
                      <a:pt x="1" y="3"/>
                    </a:cubicBezTo>
                    <a:cubicBezTo>
                      <a:pt x="1" y="3"/>
                      <a:pt x="1" y="3"/>
                      <a:pt x="1"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68" name="Freeform 438"/>
              <p:cNvSpPr>
                <a:spLocks/>
              </p:cNvSpPr>
              <p:nvPr/>
            </p:nvSpPr>
            <p:spPr bwMode="auto">
              <a:xfrm>
                <a:off x="2224" y="534"/>
                <a:ext cx="3" cy="5"/>
              </a:xfrm>
              <a:custGeom>
                <a:avLst/>
                <a:gdLst>
                  <a:gd name="T0" fmla="*/ 1 w 1"/>
                  <a:gd name="T1" fmla="*/ 2 h 2"/>
                  <a:gd name="T2" fmla="*/ 0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0"/>
                    </a:cubicBezTo>
                    <a:cubicBezTo>
                      <a:pt x="0" y="0"/>
                      <a:pt x="1" y="0"/>
                      <a:pt x="1" y="0"/>
                    </a:cubicBezTo>
                    <a:cubicBezTo>
                      <a:pt x="1" y="1"/>
                      <a:pt x="1" y="1"/>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69" name="Freeform 439"/>
              <p:cNvSpPr>
                <a:spLocks/>
              </p:cNvSpPr>
              <p:nvPr/>
            </p:nvSpPr>
            <p:spPr bwMode="auto">
              <a:xfrm>
                <a:off x="2224" y="534"/>
                <a:ext cx="3" cy="5"/>
              </a:xfrm>
              <a:custGeom>
                <a:avLst/>
                <a:gdLst>
                  <a:gd name="T0" fmla="*/ 1 w 1"/>
                  <a:gd name="T1" fmla="*/ 2 h 2"/>
                  <a:gd name="T2" fmla="*/ 1 w 1"/>
                  <a:gd name="T3" fmla="*/ 2 h 2"/>
                  <a:gd name="T4" fmla="*/ 0 w 1"/>
                  <a:gd name="T5" fmla="*/ 2 h 2"/>
                  <a:gd name="T6" fmla="*/ 0 w 1"/>
                  <a:gd name="T7" fmla="*/ 2 h 2"/>
                  <a:gd name="T8" fmla="*/ 0 w 1"/>
                  <a:gd name="T9" fmla="*/ 1 h 2"/>
                  <a:gd name="T10" fmla="*/ 0 w 1"/>
                  <a:gd name="T11" fmla="*/ 0 h 2"/>
                  <a:gd name="T12" fmla="*/ 0 w 1"/>
                  <a:gd name="T13" fmla="*/ 0 h 2"/>
                  <a:gd name="T14" fmla="*/ 1 w 1"/>
                  <a:gd name="T15" fmla="*/ 0 h 2"/>
                  <a:gd name="T16" fmla="*/ 1 w 1"/>
                  <a:gd name="T17" fmla="*/ 1 h 2"/>
                  <a:gd name="T18" fmla="*/ 1 w 1"/>
                  <a:gd name="T19" fmla="*/ 2 h 2"/>
                  <a:gd name="T20" fmla="*/ 1 w 1"/>
                  <a:gd name="T21" fmla="*/ 2 h 2"/>
                  <a:gd name="T22" fmla="*/ 1 w 1"/>
                  <a:gd name="T23" fmla="*/ 2 h 2"/>
                  <a:gd name="T24" fmla="*/ 1 w 1"/>
                  <a:gd name="T25" fmla="*/ 1 h 2"/>
                  <a:gd name="T26" fmla="*/ 1 w 1"/>
                  <a:gd name="T27" fmla="*/ 0 h 2"/>
                  <a:gd name="T28" fmla="*/ 0 w 1"/>
                  <a:gd name="T29" fmla="*/ 0 h 2"/>
                  <a:gd name="T30" fmla="*/ 0 w 1"/>
                  <a:gd name="T31" fmla="*/ 0 h 2"/>
                  <a:gd name="T32" fmla="*/ 0 w 1"/>
                  <a:gd name="T33" fmla="*/ 1 h 2"/>
                  <a:gd name="T34" fmla="*/ 0 w 1"/>
                  <a:gd name="T35" fmla="*/ 2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0" y="2"/>
                    </a:cubicBezTo>
                    <a:cubicBezTo>
                      <a:pt x="0" y="2"/>
                      <a:pt x="0" y="2"/>
                      <a:pt x="0" y="2"/>
                    </a:cubicBezTo>
                    <a:cubicBezTo>
                      <a:pt x="0" y="1"/>
                      <a:pt x="0" y="1"/>
                      <a:pt x="0" y="1"/>
                    </a:cubicBezTo>
                    <a:cubicBezTo>
                      <a:pt x="0" y="1"/>
                      <a:pt x="0" y="0"/>
                      <a:pt x="0" y="0"/>
                    </a:cubicBezTo>
                    <a:cubicBezTo>
                      <a:pt x="0" y="0"/>
                      <a:pt x="0" y="0"/>
                      <a:pt x="0" y="0"/>
                    </a:cubicBezTo>
                    <a:cubicBezTo>
                      <a:pt x="1" y="0"/>
                      <a:pt x="1" y="0"/>
                      <a:pt x="1" y="0"/>
                    </a:cubicBezTo>
                    <a:cubicBezTo>
                      <a:pt x="1" y="0"/>
                      <a:pt x="1" y="1"/>
                      <a:pt x="1" y="1"/>
                    </a:cubicBezTo>
                    <a:cubicBezTo>
                      <a:pt x="1" y="1"/>
                      <a:pt x="1" y="1"/>
                      <a:pt x="1" y="2"/>
                    </a:cubicBezTo>
                    <a:cubicBezTo>
                      <a:pt x="1" y="2"/>
                      <a:pt x="1" y="2"/>
                      <a:pt x="1" y="2"/>
                    </a:cubicBezTo>
                    <a:cubicBezTo>
                      <a:pt x="1" y="2"/>
                      <a:pt x="1" y="2"/>
                      <a:pt x="1" y="2"/>
                    </a:cubicBezTo>
                    <a:cubicBezTo>
                      <a:pt x="1" y="1"/>
                      <a:pt x="1" y="1"/>
                      <a:pt x="1" y="1"/>
                    </a:cubicBezTo>
                    <a:cubicBezTo>
                      <a:pt x="1" y="1"/>
                      <a:pt x="1" y="0"/>
                      <a:pt x="1" y="0"/>
                    </a:cubicBezTo>
                    <a:cubicBezTo>
                      <a:pt x="1" y="0"/>
                      <a:pt x="1" y="0"/>
                      <a:pt x="0" y="0"/>
                    </a:cubicBezTo>
                    <a:cubicBezTo>
                      <a:pt x="0" y="0"/>
                      <a:pt x="0" y="0"/>
                      <a:pt x="0" y="0"/>
                    </a:cubicBezTo>
                    <a:cubicBezTo>
                      <a:pt x="0" y="0"/>
                      <a:pt x="0" y="1"/>
                      <a:pt x="0" y="1"/>
                    </a:cubicBezTo>
                    <a:cubicBezTo>
                      <a:pt x="0" y="1"/>
                      <a:pt x="0" y="1"/>
                      <a:pt x="0" y="2"/>
                    </a:cubicBezTo>
                    <a:cubicBezTo>
                      <a:pt x="0" y="2"/>
                      <a:pt x="0" y="2"/>
                      <a:pt x="0" y="2"/>
                    </a:cubicBezTo>
                    <a:cubicBezTo>
                      <a:pt x="1" y="2"/>
                      <a:pt x="1" y="2"/>
                      <a:pt x="1" y="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70" name="Freeform 440"/>
              <p:cNvSpPr>
                <a:spLocks/>
              </p:cNvSpPr>
              <p:nvPr/>
            </p:nvSpPr>
            <p:spPr bwMode="auto">
              <a:xfrm>
                <a:off x="2227" y="527"/>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2"/>
                      <a:pt x="0" y="1"/>
                    </a:cubicBezTo>
                    <a:cubicBezTo>
                      <a:pt x="0" y="1"/>
                      <a:pt x="0" y="1"/>
                      <a:pt x="0" y="0"/>
                    </a:cubicBezTo>
                    <a:cubicBezTo>
                      <a:pt x="0" y="0"/>
                      <a:pt x="1"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71" name="Freeform 441"/>
              <p:cNvSpPr>
                <a:spLocks/>
              </p:cNvSpPr>
              <p:nvPr/>
            </p:nvSpPr>
            <p:spPr bwMode="auto">
              <a:xfrm>
                <a:off x="2227" y="527"/>
                <a:ext cx="2" cy="5"/>
              </a:xfrm>
              <a:custGeom>
                <a:avLst/>
                <a:gdLst>
                  <a:gd name="T0" fmla="*/ 1 w 1"/>
                  <a:gd name="T1" fmla="*/ 1 h 2"/>
                  <a:gd name="T2" fmla="*/ 1 w 1"/>
                  <a:gd name="T3" fmla="*/ 1 h 2"/>
                  <a:gd name="T4" fmla="*/ 1 w 1"/>
                  <a:gd name="T5" fmla="*/ 2 h 2"/>
                  <a:gd name="T6" fmla="*/ 0 w 1"/>
                  <a:gd name="T7" fmla="*/ 1 h 2"/>
                  <a:gd name="T8" fmla="*/ 0 w 1"/>
                  <a:gd name="T9" fmla="*/ 1 h 2"/>
                  <a:gd name="T10" fmla="*/ 0 w 1"/>
                  <a:gd name="T11" fmla="*/ 0 h 2"/>
                  <a:gd name="T12" fmla="*/ 0 w 1"/>
                  <a:gd name="T13" fmla="*/ 0 h 2"/>
                  <a:gd name="T14" fmla="*/ 1 w 1"/>
                  <a:gd name="T15" fmla="*/ 0 h 2"/>
                  <a:gd name="T16" fmla="*/ 1 w 1"/>
                  <a:gd name="T17" fmla="*/ 1 h 2"/>
                  <a:gd name="T18" fmla="*/ 1 w 1"/>
                  <a:gd name="T19" fmla="*/ 1 h 2"/>
                  <a:gd name="T20" fmla="*/ 1 w 1"/>
                  <a:gd name="T21" fmla="*/ 1 h 2"/>
                  <a:gd name="T22" fmla="*/ 1 w 1"/>
                  <a:gd name="T23" fmla="*/ 1 h 2"/>
                  <a:gd name="T24" fmla="*/ 1 w 1"/>
                  <a:gd name="T25" fmla="*/ 1 h 2"/>
                  <a:gd name="T26" fmla="*/ 1 w 1"/>
                  <a:gd name="T27" fmla="*/ 0 h 2"/>
                  <a:gd name="T28" fmla="*/ 0 w 1"/>
                  <a:gd name="T29" fmla="*/ 0 h 2"/>
                  <a:gd name="T30" fmla="*/ 0 w 1"/>
                  <a:gd name="T31" fmla="*/ 0 h 2"/>
                  <a:gd name="T32" fmla="*/ 0 w 1"/>
                  <a:gd name="T33" fmla="*/ 1 h 2"/>
                  <a:gd name="T34" fmla="*/ 0 w 1"/>
                  <a:gd name="T35" fmla="*/ 1 h 2"/>
                  <a:gd name="T36" fmla="*/ 1 w 1"/>
                  <a:gd name="T37" fmla="*/ 2 h 2"/>
                  <a:gd name="T38" fmla="*/ 1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1"/>
                    </a:moveTo>
                    <a:cubicBezTo>
                      <a:pt x="1" y="1"/>
                      <a:pt x="1" y="1"/>
                      <a:pt x="1" y="1"/>
                    </a:cubicBezTo>
                    <a:cubicBezTo>
                      <a:pt x="1" y="2"/>
                      <a:pt x="1" y="2"/>
                      <a:pt x="1" y="2"/>
                    </a:cubicBezTo>
                    <a:cubicBezTo>
                      <a:pt x="0" y="2"/>
                      <a:pt x="0" y="2"/>
                      <a:pt x="0" y="1"/>
                    </a:cubicBezTo>
                    <a:cubicBezTo>
                      <a:pt x="0"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0"/>
                    </a:cubicBezTo>
                    <a:cubicBezTo>
                      <a:pt x="0" y="1"/>
                      <a:pt x="0" y="1"/>
                      <a:pt x="0" y="1"/>
                    </a:cubicBezTo>
                    <a:cubicBezTo>
                      <a:pt x="0" y="1"/>
                      <a:pt x="0" y="1"/>
                      <a:pt x="0" y="1"/>
                    </a:cubicBezTo>
                    <a:cubicBezTo>
                      <a:pt x="0" y="2"/>
                      <a:pt x="0" y="2"/>
                      <a:pt x="1" y="2"/>
                    </a:cubicBezTo>
                    <a:cubicBezTo>
                      <a:pt x="1" y="2"/>
                      <a:pt x="1" y="2"/>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72" name="Freeform 442"/>
              <p:cNvSpPr>
                <a:spLocks/>
              </p:cNvSpPr>
              <p:nvPr/>
            </p:nvSpPr>
            <p:spPr bwMode="auto">
              <a:xfrm>
                <a:off x="2168" y="560"/>
                <a:ext cx="9" cy="12"/>
              </a:xfrm>
              <a:custGeom>
                <a:avLst/>
                <a:gdLst>
                  <a:gd name="T0" fmla="*/ 3 w 4"/>
                  <a:gd name="T1" fmla="*/ 4 h 5"/>
                  <a:gd name="T2" fmla="*/ 0 w 4"/>
                  <a:gd name="T3" fmla="*/ 3 h 5"/>
                  <a:gd name="T4" fmla="*/ 1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2" y="5"/>
                      <a:pt x="1" y="4"/>
                      <a:pt x="0" y="3"/>
                    </a:cubicBezTo>
                    <a:cubicBezTo>
                      <a:pt x="0" y="2"/>
                      <a:pt x="0" y="1"/>
                      <a:pt x="1" y="1"/>
                    </a:cubicBezTo>
                    <a:cubicBezTo>
                      <a:pt x="1" y="0"/>
                      <a:pt x="2" y="0"/>
                      <a:pt x="3" y="1"/>
                    </a:cubicBezTo>
                    <a:cubicBezTo>
                      <a:pt x="4" y="2"/>
                      <a:pt x="3" y="3"/>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73" name="Freeform 443"/>
              <p:cNvSpPr>
                <a:spLocks/>
              </p:cNvSpPr>
              <p:nvPr/>
            </p:nvSpPr>
            <p:spPr bwMode="auto">
              <a:xfrm>
                <a:off x="2168" y="560"/>
                <a:ext cx="7" cy="10"/>
              </a:xfrm>
              <a:custGeom>
                <a:avLst/>
                <a:gdLst>
                  <a:gd name="T0" fmla="*/ 3 w 3"/>
                  <a:gd name="T1" fmla="*/ 4 h 4"/>
                  <a:gd name="T2" fmla="*/ 3 w 3"/>
                  <a:gd name="T3" fmla="*/ 4 h 4"/>
                  <a:gd name="T4" fmla="*/ 1 w 3"/>
                  <a:gd name="T5" fmla="*/ 4 h 4"/>
                  <a:gd name="T6" fmla="*/ 0 w 3"/>
                  <a:gd name="T7" fmla="*/ 3 h 4"/>
                  <a:gd name="T8" fmla="*/ 0 w 3"/>
                  <a:gd name="T9" fmla="*/ 2 h 4"/>
                  <a:gd name="T10" fmla="*/ 1 w 3"/>
                  <a:gd name="T11" fmla="*/ 1 h 4"/>
                  <a:gd name="T12" fmla="*/ 2 w 3"/>
                  <a:gd name="T13" fmla="*/ 0 h 4"/>
                  <a:gd name="T14" fmla="*/ 3 w 3"/>
                  <a:gd name="T15" fmla="*/ 1 h 4"/>
                  <a:gd name="T16" fmla="*/ 3 w 3"/>
                  <a:gd name="T17" fmla="*/ 3 h 4"/>
                  <a:gd name="T18" fmla="*/ 3 w 3"/>
                  <a:gd name="T19" fmla="*/ 4 h 4"/>
                  <a:gd name="T20" fmla="*/ 3 w 3"/>
                  <a:gd name="T21" fmla="*/ 4 h 4"/>
                  <a:gd name="T22" fmla="*/ 3 w 3"/>
                  <a:gd name="T23" fmla="*/ 4 h 4"/>
                  <a:gd name="T24" fmla="*/ 3 w 3"/>
                  <a:gd name="T25" fmla="*/ 3 h 4"/>
                  <a:gd name="T26" fmla="*/ 3 w 3"/>
                  <a:gd name="T27" fmla="*/ 1 h 4"/>
                  <a:gd name="T28" fmla="*/ 2 w 3"/>
                  <a:gd name="T29" fmla="*/ 0 h 4"/>
                  <a:gd name="T30" fmla="*/ 1 w 3"/>
                  <a:gd name="T31" fmla="*/ 1 h 4"/>
                  <a:gd name="T32" fmla="*/ 0 w 3"/>
                  <a:gd name="T33" fmla="*/ 2 h 4"/>
                  <a:gd name="T34" fmla="*/ 0 w 3"/>
                  <a:gd name="T35" fmla="*/ 3 h 4"/>
                  <a:gd name="T36" fmla="*/ 1 w 3"/>
                  <a:gd name="T37" fmla="*/ 4 h 4"/>
                  <a:gd name="T38" fmla="*/ 3 w 3"/>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3" y="4"/>
                      <a:pt x="3" y="4"/>
                      <a:pt x="3" y="4"/>
                    </a:cubicBezTo>
                    <a:cubicBezTo>
                      <a:pt x="2" y="4"/>
                      <a:pt x="2" y="4"/>
                      <a:pt x="1" y="4"/>
                    </a:cubicBezTo>
                    <a:cubicBezTo>
                      <a:pt x="1" y="4"/>
                      <a:pt x="1" y="4"/>
                      <a:pt x="0" y="3"/>
                    </a:cubicBezTo>
                    <a:cubicBezTo>
                      <a:pt x="0" y="3"/>
                      <a:pt x="0" y="2"/>
                      <a:pt x="0" y="2"/>
                    </a:cubicBezTo>
                    <a:cubicBezTo>
                      <a:pt x="0" y="1"/>
                      <a:pt x="0" y="1"/>
                      <a:pt x="1" y="1"/>
                    </a:cubicBezTo>
                    <a:cubicBezTo>
                      <a:pt x="1" y="0"/>
                      <a:pt x="1" y="0"/>
                      <a:pt x="2" y="0"/>
                    </a:cubicBezTo>
                    <a:cubicBezTo>
                      <a:pt x="2" y="0"/>
                      <a:pt x="3" y="1"/>
                      <a:pt x="3" y="1"/>
                    </a:cubicBezTo>
                    <a:cubicBezTo>
                      <a:pt x="3" y="2"/>
                      <a:pt x="3" y="2"/>
                      <a:pt x="3" y="3"/>
                    </a:cubicBezTo>
                    <a:cubicBezTo>
                      <a:pt x="3" y="3"/>
                      <a:pt x="3" y="4"/>
                      <a:pt x="3" y="4"/>
                    </a:cubicBezTo>
                    <a:cubicBezTo>
                      <a:pt x="3" y="4"/>
                      <a:pt x="3" y="4"/>
                      <a:pt x="3" y="4"/>
                    </a:cubicBezTo>
                    <a:cubicBezTo>
                      <a:pt x="3" y="4"/>
                      <a:pt x="3" y="4"/>
                      <a:pt x="3" y="4"/>
                    </a:cubicBezTo>
                    <a:cubicBezTo>
                      <a:pt x="3" y="4"/>
                      <a:pt x="3" y="3"/>
                      <a:pt x="3" y="3"/>
                    </a:cubicBezTo>
                    <a:cubicBezTo>
                      <a:pt x="3" y="2"/>
                      <a:pt x="3" y="1"/>
                      <a:pt x="3" y="1"/>
                    </a:cubicBezTo>
                    <a:cubicBezTo>
                      <a:pt x="3" y="1"/>
                      <a:pt x="2" y="0"/>
                      <a:pt x="2" y="0"/>
                    </a:cubicBezTo>
                    <a:cubicBezTo>
                      <a:pt x="1" y="0"/>
                      <a:pt x="1" y="0"/>
                      <a:pt x="1" y="1"/>
                    </a:cubicBezTo>
                    <a:cubicBezTo>
                      <a:pt x="0" y="1"/>
                      <a:pt x="0" y="1"/>
                      <a:pt x="0" y="2"/>
                    </a:cubicBezTo>
                    <a:cubicBezTo>
                      <a:pt x="0" y="2"/>
                      <a:pt x="0" y="3"/>
                      <a:pt x="0" y="3"/>
                    </a:cubicBezTo>
                    <a:cubicBezTo>
                      <a:pt x="0" y="4"/>
                      <a:pt x="1" y="4"/>
                      <a:pt x="1" y="4"/>
                    </a:cubicBezTo>
                    <a:cubicBezTo>
                      <a:pt x="2" y="4"/>
                      <a:pt x="2" y="4"/>
                      <a:pt x="3"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74" name="Freeform 444"/>
              <p:cNvSpPr>
                <a:spLocks/>
              </p:cNvSpPr>
              <p:nvPr/>
            </p:nvSpPr>
            <p:spPr bwMode="auto">
              <a:xfrm>
                <a:off x="2229" y="520"/>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2"/>
                      <a:pt x="0" y="2"/>
                      <a:pt x="0" y="1"/>
                    </a:cubicBezTo>
                    <a:cubicBezTo>
                      <a:pt x="0" y="1"/>
                      <a:pt x="0" y="1"/>
                      <a:pt x="0" y="0"/>
                    </a:cubicBezTo>
                    <a:cubicBezTo>
                      <a:pt x="0" y="0"/>
                      <a:pt x="0" y="0"/>
                      <a:pt x="1" y="0"/>
                    </a:cubicBezTo>
                    <a:cubicBezTo>
                      <a:pt x="1" y="1"/>
                      <a:pt x="1" y="1"/>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75" name="Freeform 445"/>
              <p:cNvSpPr>
                <a:spLocks/>
              </p:cNvSpPr>
              <p:nvPr/>
            </p:nvSpPr>
            <p:spPr bwMode="auto">
              <a:xfrm>
                <a:off x="2229" y="520"/>
                <a:ext cx="2" cy="5"/>
              </a:xfrm>
              <a:custGeom>
                <a:avLst/>
                <a:gdLst>
                  <a:gd name="T0" fmla="*/ 1 w 1"/>
                  <a:gd name="T1" fmla="*/ 1 h 2"/>
                  <a:gd name="T2" fmla="*/ 1 w 1"/>
                  <a:gd name="T3" fmla="*/ 1 h 2"/>
                  <a:gd name="T4" fmla="*/ 0 w 1"/>
                  <a:gd name="T5" fmla="*/ 2 h 2"/>
                  <a:gd name="T6" fmla="*/ 0 w 1"/>
                  <a:gd name="T7" fmla="*/ 1 h 2"/>
                  <a:gd name="T8" fmla="*/ 0 w 1"/>
                  <a:gd name="T9" fmla="*/ 1 h 2"/>
                  <a:gd name="T10" fmla="*/ 0 w 1"/>
                  <a:gd name="T11" fmla="*/ 0 h 2"/>
                  <a:gd name="T12" fmla="*/ 0 w 1"/>
                  <a:gd name="T13" fmla="*/ 0 h 2"/>
                  <a:gd name="T14" fmla="*/ 1 w 1"/>
                  <a:gd name="T15" fmla="*/ 0 h 2"/>
                  <a:gd name="T16" fmla="*/ 1 w 1"/>
                  <a:gd name="T17" fmla="*/ 1 h 2"/>
                  <a:gd name="T18" fmla="*/ 1 w 1"/>
                  <a:gd name="T19" fmla="*/ 1 h 2"/>
                  <a:gd name="T20" fmla="*/ 1 w 1"/>
                  <a:gd name="T21" fmla="*/ 1 h 2"/>
                  <a:gd name="T22" fmla="*/ 1 w 1"/>
                  <a:gd name="T23" fmla="*/ 1 h 2"/>
                  <a:gd name="T24" fmla="*/ 1 w 1"/>
                  <a:gd name="T25" fmla="*/ 1 h 2"/>
                  <a:gd name="T26" fmla="*/ 1 w 1"/>
                  <a:gd name="T27" fmla="*/ 0 h 2"/>
                  <a:gd name="T28" fmla="*/ 0 w 1"/>
                  <a:gd name="T29" fmla="*/ 0 h 2"/>
                  <a:gd name="T30" fmla="*/ 0 w 1"/>
                  <a:gd name="T31" fmla="*/ 0 h 2"/>
                  <a:gd name="T32" fmla="*/ 0 w 1"/>
                  <a:gd name="T33" fmla="*/ 1 h 2"/>
                  <a:gd name="T34" fmla="*/ 0 w 1"/>
                  <a:gd name="T35" fmla="*/ 1 h 2"/>
                  <a:gd name="T36" fmla="*/ 0 w 1"/>
                  <a:gd name="T37" fmla="*/ 2 h 2"/>
                  <a:gd name="T38" fmla="*/ 1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1"/>
                    </a:moveTo>
                    <a:cubicBezTo>
                      <a:pt x="1" y="1"/>
                      <a:pt x="1" y="1"/>
                      <a:pt x="1" y="1"/>
                    </a:cubicBezTo>
                    <a:cubicBezTo>
                      <a:pt x="1" y="2"/>
                      <a:pt x="0" y="2"/>
                      <a:pt x="0" y="2"/>
                    </a:cubicBezTo>
                    <a:cubicBezTo>
                      <a:pt x="0" y="2"/>
                      <a:pt x="0" y="2"/>
                      <a:pt x="0" y="1"/>
                    </a:cubicBezTo>
                    <a:cubicBezTo>
                      <a:pt x="0" y="1"/>
                      <a:pt x="0" y="1"/>
                      <a:pt x="0" y="1"/>
                    </a:cubicBezTo>
                    <a:cubicBezTo>
                      <a:pt x="0" y="1"/>
                      <a:pt x="0" y="1"/>
                      <a:pt x="0" y="0"/>
                    </a:cubicBezTo>
                    <a:cubicBezTo>
                      <a:pt x="0" y="0"/>
                      <a:pt x="0" y="0"/>
                      <a:pt x="0" y="0"/>
                    </a:cubicBezTo>
                    <a:cubicBezTo>
                      <a:pt x="0" y="0"/>
                      <a:pt x="0"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0"/>
                      <a:pt x="0" y="0"/>
                    </a:cubicBezTo>
                    <a:cubicBezTo>
                      <a:pt x="0" y="0"/>
                      <a:pt x="0" y="0"/>
                      <a:pt x="0" y="0"/>
                    </a:cubicBezTo>
                    <a:cubicBezTo>
                      <a:pt x="0" y="1"/>
                      <a:pt x="0" y="1"/>
                      <a:pt x="0" y="1"/>
                    </a:cubicBezTo>
                    <a:cubicBezTo>
                      <a:pt x="0" y="1"/>
                      <a:pt x="0" y="1"/>
                      <a:pt x="0" y="1"/>
                    </a:cubicBezTo>
                    <a:cubicBezTo>
                      <a:pt x="0" y="2"/>
                      <a:pt x="0" y="2"/>
                      <a:pt x="0" y="2"/>
                    </a:cubicBezTo>
                    <a:cubicBezTo>
                      <a:pt x="0" y="2"/>
                      <a:pt x="1" y="2"/>
                      <a:pt x="1" y="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76" name="Freeform 446"/>
              <p:cNvSpPr>
                <a:spLocks/>
              </p:cNvSpPr>
              <p:nvPr/>
            </p:nvSpPr>
            <p:spPr bwMode="auto">
              <a:xfrm>
                <a:off x="2156" y="560"/>
                <a:ext cx="7" cy="10"/>
              </a:xfrm>
              <a:custGeom>
                <a:avLst/>
                <a:gdLst>
                  <a:gd name="T0" fmla="*/ 2 w 3"/>
                  <a:gd name="T1" fmla="*/ 4 h 4"/>
                  <a:gd name="T2" fmla="*/ 0 w 3"/>
                  <a:gd name="T3" fmla="*/ 3 h 4"/>
                  <a:gd name="T4" fmla="*/ 0 w 3"/>
                  <a:gd name="T5" fmla="*/ 1 h 4"/>
                  <a:gd name="T6" fmla="*/ 2 w 3"/>
                  <a:gd name="T7" fmla="*/ 1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4"/>
                      <a:pt x="0" y="3"/>
                    </a:cubicBezTo>
                    <a:cubicBezTo>
                      <a:pt x="0" y="2"/>
                      <a:pt x="0" y="1"/>
                      <a:pt x="0" y="1"/>
                    </a:cubicBezTo>
                    <a:cubicBezTo>
                      <a:pt x="1" y="0"/>
                      <a:pt x="2" y="0"/>
                      <a:pt x="2" y="1"/>
                    </a:cubicBezTo>
                    <a:cubicBezTo>
                      <a:pt x="3" y="2"/>
                      <a:pt x="3" y="3"/>
                      <a:pt x="2"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77" name="Freeform 447"/>
              <p:cNvSpPr>
                <a:spLocks/>
              </p:cNvSpPr>
              <p:nvPr/>
            </p:nvSpPr>
            <p:spPr bwMode="auto">
              <a:xfrm>
                <a:off x="2156" y="560"/>
                <a:ext cx="7" cy="10"/>
              </a:xfrm>
              <a:custGeom>
                <a:avLst/>
                <a:gdLst>
                  <a:gd name="T0" fmla="*/ 2 w 3"/>
                  <a:gd name="T1" fmla="*/ 4 h 4"/>
                  <a:gd name="T2" fmla="*/ 2 w 3"/>
                  <a:gd name="T3" fmla="*/ 4 h 4"/>
                  <a:gd name="T4" fmla="*/ 1 w 3"/>
                  <a:gd name="T5" fmla="*/ 4 h 4"/>
                  <a:gd name="T6" fmla="*/ 0 w 3"/>
                  <a:gd name="T7" fmla="*/ 3 h 4"/>
                  <a:gd name="T8" fmla="*/ 0 w 3"/>
                  <a:gd name="T9" fmla="*/ 2 h 4"/>
                  <a:gd name="T10" fmla="*/ 0 w 3"/>
                  <a:gd name="T11" fmla="*/ 1 h 4"/>
                  <a:gd name="T12" fmla="*/ 2 w 3"/>
                  <a:gd name="T13" fmla="*/ 0 h 4"/>
                  <a:gd name="T14" fmla="*/ 2 w 3"/>
                  <a:gd name="T15" fmla="*/ 1 h 4"/>
                  <a:gd name="T16" fmla="*/ 3 w 3"/>
                  <a:gd name="T17" fmla="*/ 2 h 4"/>
                  <a:gd name="T18" fmla="*/ 2 w 3"/>
                  <a:gd name="T19" fmla="*/ 4 h 4"/>
                  <a:gd name="T20" fmla="*/ 2 w 3"/>
                  <a:gd name="T21" fmla="*/ 4 h 4"/>
                  <a:gd name="T22" fmla="*/ 2 w 3"/>
                  <a:gd name="T23" fmla="*/ 4 h 4"/>
                  <a:gd name="T24" fmla="*/ 3 w 3"/>
                  <a:gd name="T25" fmla="*/ 2 h 4"/>
                  <a:gd name="T26" fmla="*/ 3 w 3"/>
                  <a:gd name="T27" fmla="*/ 1 h 4"/>
                  <a:gd name="T28" fmla="*/ 2 w 3"/>
                  <a:gd name="T29" fmla="*/ 0 h 4"/>
                  <a:gd name="T30" fmla="*/ 0 w 3"/>
                  <a:gd name="T31" fmla="*/ 1 h 4"/>
                  <a:gd name="T32" fmla="*/ 0 w 3"/>
                  <a:gd name="T33" fmla="*/ 2 h 4"/>
                  <a:gd name="T34" fmla="*/ 0 w 3"/>
                  <a:gd name="T35" fmla="*/ 3 h 4"/>
                  <a:gd name="T36" fmla="*/ 1 w 3"/>
                  <a:gd name="T37" fmla="*/ 4 h 4"/>
                  <a:gd name="T38" fmla="*/ 2 w 3"/>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2" y="4"/>
                    </a:moveTo>
                    <a:cubicBezTo>
                      <a:pt x="2" y="4"/>
                      <a:pt x="2" y="4"/>
                      <a:pt x="2" y="4"/>
                    </a:cubicBezTo>
                    <a:cubicBezTo>
                      <a:pt x="2" y="4"/>
                      <a:pt x="1" y="4"/>
                      <a:pt x="1" y="4"/>
                    </a:cubicBezTo>
                    <a:cubicBezTo>
                      <a:pt x="1" y="4"/>
                      <a:pt x="0" y="4"/>
                      <a:pt x="0" y="3"/>
                    </a:cubicBezTo>
                    <a:cubicBezTo>
                      <a:pt x="0" y="3"/>
                      <a:pt x="0" y="2"/>
                      <a:pt x="0" y="2"/>
                    </a:cubicBezTo>
                    <a:cubicBezTo>
                      <a:pt x="0" y="1"/>
                      <a:pt x="0" y="1"/>
                      <a:pt x="0" y="1"/>
                    </a:cubicBezTo>
                    <a:cubicBezTo>
                      <a:pt x="1" y="0"/>
                      <a:pt x="1" y="0"/>
                      <a:pt x="2" y="0"/>
                    </a:cubicBezTo>
                    <a:cubicBezTo>
                      <a:pt x="2" y="0"/>
                      <a:pt x="2" y="1"/>
                      <a:pt x="2" y="1"/>
                    </a:cubicBezTo>
                    <a:cubicBezTo>
                      <a:pt x="3" y="1"/>
                      <a:pt x="3" y="2"/>
                      <a:pt x="3" y="2"/>
                    </a:cubicBezTo>
                    <a:cubicBezTo>
                      <a:pt x="3" y="3"/>
                      <a:pt x="2" y="3"/>
                      <a:pt x="2" y="4"/>
                    </a:cubicBezTo>
                    <a:cubicBezTo>
                      <a:pt x="2" y="4"/>
                      <a:pt x="2" y="4"/>
                      <a:pt x="2" y="4"/>
                    </a:cubicBezTo>
                    <a:cubicBezTo>
                      <a:pt x="2" y="4"/>
                      <a:pt x="2" y="4"/>
                      <a:pt x="2" y="4"/>
                    </a:cubicBezTo>
                    <a:cubicBezTo>
                      <a:pt x="2" y="3"/>
                      <a:pt x="3" y="3"/>
                      <a:pt x="3" y="2"/>
                    </a:cubicBezTo>
                    <a:cubicBezTo>
                      <a:pt x="3" y="2"/>
                      <a:pt x="3" y="1"/>
                      <a:pt x="3" y="1"/>
                    </a:cubicBezTo>
                    <a:cubicBezTo>
                      <a:pt x="2" y="1"/>
                      <a:pt x="2" y="0"/>
                      <a:pt x="2" y="0"/>
                    </a:cubicBezTo>
                    <a:cubicBezTo>
                      <a:pt x="1" y="0"/>
                      <a:pt x="1" y="0"/>
                      <a:pt x="0" y="1"/>
                    </a:cubicBezTo>
                    <a:cubicBezTo>
                      <a:pt x="0" y="1"/>
                      <a:pt x="0" y="1"/>
                      <a:pt x="0" y="2"/>
                    </a:cubicBezTo>
                    <a:cubicBezTo>
                      <a:pt x="0" y="2"/>
                      <a:pt x="0" y="3"/>
                      <a:pt x="0" y="3"/>
                    </a:cubicBezTo>
                    <a:cubicBezTo>
                      <a:pt x="0" y="4"/>
                      <a:pt x="1" y="4"/>
                      <a:pt x="1" y="4"/>
                    </a:cubicBezTo>
                    <a:cubicBezTo>
                      <a:pt x="1" y="4"/>
                      <a:pt x="2" y="4"/>
                      <a:pt x="2" y="4"/>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78" name="Freeform 448"/>
              <p:cNvSpPr>
                <a:spLocks/>
              </p:cNvSpPr>
              <p:nvPr/>
            </p:nvSpPr>
            <p:spPr bwMode="auto">
              <a:xfrm>
                <a:off x="2144" y="558"/>
                <a:ext cx="7" cy="9"/>
              </a:xfrm>
              <a:custGeom>
                <a:avLst/>
                <a:gdLst>
                  <a:gd name="T0" fmla="*/ 2 w 3"/>
                  <a:gd name="T1" fmla="*/ 3 h 4"/>
                  <a:gd name="T2" fmla="*/ 0 w 3"/>
                  <a:gd name="T3" fmla="*/ 3 h 4"/>
                  <a:gd name="T4" fmla="*/ 1 w 3"/>
                  <a:gd name="T5" fmla="*/ 1 h 4"/>
                  <a:gd name="T6" fmla="*/ 2 w 3"/>
                  <a:gd name="T7" fmla="*/ 1 h 4"/>
                  <a:gd name="T8" fmla="*/ 2 w 3"/>
                  <a:gd name="T9" fmla="*/ 3 h 4"/>
                </a:gdLst>
                <a:ahLst/>
                <a:cxnLst>
                  <a:cxn ang="0">
                    <a:pos x="T0" y="T1"/>
                  </a:cxn>
                  <a:cxn ang="0">
                    <a:pos x="T2" y="T3"/>
                  </a:cxn>
                  <a:cxn ang="0">
                    <a:pos x="T4" y="T5"/>
                  </a:cxn>
                  <a:cxn ang="0">
                    <a:pos x="T6" y="T7"/>
                  </a:cxn>
                  <a:cxn ang="0">
                    <a:pos x="T8" y="T9"/>
                  </a:cxn>
                </a:cxnLst>
                <a:rect l="0" t="0" r="r" b="b"/>
                <a:pathLst>
                  <a:path w="3" h="4">
                    <a:moveTo>
                      <a:pt x="2" y="3"/>
                    </a:moveTo>
                    <a:cubicBezTo>
                      <a:pt x="1" y="4"/>
                      <a:pt x="0" y="4"/>
                      <a:pt x="0" y="3"/>
                    </a:cubicBezTo>
                    <a:cubicBezTo>
                      <a:pt x="0" y="2"/>
                      <a:pt x="0" y="1"/>
                      <a:pt x="1" y="1"/>
                    </a:cubicBezTo>
                    <a:cubicBezTo>
                      <a:pt x="1" y="0"/>
                      <a:pt x="2" y="0"/>
                      <a:pt x="2" y="1"/>
                    </a:cubicBezTo>
                    <a:cubicBezTo>
                      <a:pt x="3" y="2"/>
                      <a:pt x="2"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79" name="Freeform 449"/>
              <p:cNvSpPr>
                <a:spLocks/>
              </p:cNvSpPr>
              <p:nvPr/>
            </p:nvSpPr>
            <p:spPr bwMode="auto">
              <a:xfrm>
                <a:off x="2144" y="558"/>
                <a:ext cx="7" cy="9"/>
              </a:xfrm>
              <a:custGeom>
                <a:avLst/>
                <a:gdLst>
                  <a:gd name="T0" fmla="*/ 2 w 3"/>
                  <a:gd name="T1" fmla="*/ 3 h 4"/>
                  <a:gd name="T2" fmla="*/ 2 w 3"/>
                  <a:gd name="T3" fmla="*/ 3 h 4"/>
                  <a:gd name="T4" fmla="*/ 1 w 3"/>
                  <a:gd name="T5" fmla="*/ 4 h 4"/>
                  <a:gd name="T6" fmla="*/ 0 w 3"/>
                  <a:gd name="T7" fmla="*/ 3 h 4"/>
                  <a:gd name="T8" fmla="*/ 0 w 3"/>
                  <a:gd name="T9" fmla="*/ 2 h 4"/>
                  <a:gd name="T10" fmla="*/ 1 w 3"/>
                  <a:gd name="T11" fmla="*/ 1 h 4"/>
                  <a:gd name="T12" fmla="*/ 2 w 3"/>
                  <a:gd name="T13" fmla="*/ 1 h 4"/>
                  <a:gd name="T14" fmla="*/ 2 w 3"/>
                  <a:gd name="T15" fmla="*/ 1 h 4"/>
                  <a:gd name="T16" fmla="*/ 2 w 3"/>
                  <a:gd name="T17" fmla="*/ 2 h 4"/>
                  <a:gd name="T18" fmla="*/ 2 w 3"/>
                  <a:gd name="T19" fmla="*/ 3 h 4"/>
                  <a:gd name="T20" fmla="*/ 2 w 3"/>
                  <a:gd name="T21" fmla="*/ 3 h 4"/>
                  <a:gd name="T22" fmla="*/ 2 w 3"/>
                  <a:gd name="T23" fmla="*/ 4 h 4"/>
                  <a:gd name="T24" fmla="*/ 3 w 3"/>
                  <a:gd name="T25" fmla="*/ 2 h 4"/>
                  <a:gd name="T26" fmla="*/ 2 w 3"/>
                  <a:gd name="T27" fmla="*/ 1 h 4"/>
                  <a:gd name="T28" fmla="*/ 2 w 3"/>
                  <a:gd name="T29" fmla="*/ 1 h 4"/>
                  <a:gd name="T30" fmla="*/ 1 w 3"/>
                  <a:gd name="T31" fmla="*/ 1 h 4"/>
                  <a:gd name="T32" fmla="*/ 0 w 3"/>
                  <a:gd name="T33" fmla="*/ 2 h 4"/>
                  <a:gd name="T34" fmla="*/ 0 w 3"/>
                  <a:gd name="T35" fmla="*/ 3 h 4"/>
                  <a:gd name="T36" fmla="*/ 1 w 3"/>
                  <a:gd name="T37" fmla="*/ 4 h 4"/>
                  <a:gd name="T38" fmla="*/ 2 w 3"/>
                  <a:gd name="T39" fmla="*/ 4 h 4"/>
                  <a:gd name="T40" fmla="*/ 2 w 3"/>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2" y="3"/>
                    </a:moveTo>
                    <a:cubicBezTo>
                      <a:pt x="2" y="3"/>
                      <a:pt x="2" y="3"/>
                      <a:pt x="2" y="3"/>
                    </a:cubicBezTo>
                    <a:cubicBezTo>
                      <a:pt x="2" y="4"/>
                      <a:pt x="1" y="4"/>
                      <a:pt x="1" y="4"/>
                    </a:cubicBezTo>
                    <a:cubicBezTo>
                      <a:pt x="1" y="4"/>
                      <a:pt x="0" y="3"/>
                      <a:pt x="0" y="3"/>
                    </a:cubicBezTo>
                    <a:cubicBezTo>
                      <a:pt x="0" y="3"/>
                      <a:pt x="0" y="2"/>
                      <a:pt x="0" y="2"/>
                    </a:cubicBezTo>
                    <a:cubicBezTo>
                      <a:pt x="0" y="1"/>
                      <a:pt x="0" y="1"/>
                      <a:pt x="1" y="1"/>
                    </a:cubicBezTo>
                    <a:cubicBezTo>
                      <a:pt x="1" y="1"/>
                      <a:pt x="1" y="0"/>
                      <a:pt x="2" y="1"/>
                    </a:cubicBezTo>
                    <a:cubicBezTo>
                      <a:pt x="2" y="1"/>
                      <a:pt x="2" y="1"/>
                      <a:pt x="2" y="1"/>
                    </a:cubicBezTo>
                    <a:cubicBezTo>
                      <a:pt x="3" y="2"/>
                      <a:pt x="3" y="2"/>
                      <a:pt x="2" y="2"/>
                    </a:cubicBezTo>
                    <a:cubicBezTo>
                      <a:pt x="2" y="3"/>
                      <a:pt x="2" y="3"/>
                      <a:pt x="2" y="3"/>
                    </a:cubicBezTo>
                    <a:cubicBezTo>
                      <a:pt x="2" y="3"/>
                      <a:pt x="2" y="3"/>
                      <a:pt x="2" y="3"/>
                    </a:cubicBezTo>
                    <a:cubicBezTo>
                      <a:pt x="2" y="4"/>
                      <a:pt x="2" y="4"/>
                      <a:pt x="2" y="4"/>
                    </a:cubicBezTo>
                    <a:cubicBezTo>
                      <a:pt x="2" y="3"/>
                      <a:pt x="2" y="3"/>
                      <a:pt x="3" y="2"/>
                    </a:cubicBezTo>
                    <a:cubicBezTo>
                      <a:pt x="3" y="2"/>
                      <a:pt x="3" y="2"/>
                      <a:pt x="2" y="1"/>
                    </a:cubicBezTo>
                    <a:cubicBezTo>
                      <a:pt x="2" y="1"/>
                      <a:pt x="2" y="1"/>
                      <a:pt x="2" y="1"/>
                    </a:cubicBezTo>
                    <a:cubicBezTo>
                      <a:pt x="1" y="0"/>
                      <a:pt x="1" y="0"/>
                      <a:pt x="1" y="1"/>
                    </a:cubicBezTo>
                    <a:cubicBezTo>
                      <a:pt x="0" y="1"/>
                      <a:pt x="0" y="1"/>
                      <a:pt x="0" y="2"/>
                    </a:cubicBezTo>
                    <a:cubicBezTo>
                      <a:pt x="0" y="2"/>
                      <a:pt x="0" y="3"/>
                      <a:pt x="0" y="3"/>
                    </a:cubicBezTo>
                    <a:cubicBezTo>
                      <a:pt x="0" y="3"/>
                      <a:pt x="1" y="4"/>
                      <a:pt x="1" y="4"/>
                    </a:cubicBezTo>
                    <a:cubicBezTo>
                      <a:pt x="1" y="4"/>
                      <a:pt x="2" y="4"/>
                      <a:pt x="2" y="4"/>
                    </a:cubicBezTo>
                    <a:lnTo>
                      <a:pt x="2" y="3"/>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80" name="Freeform 450"/>
              <p:cNvSpPr>
                <a:spLocks/>
              </p:cNvSpPr>
              <p:nvPr/>
            </p:nvSpPr>
            <p:spPr bwMode="auto">
              <a:xfrm>
                <a:off x="2135" y="556"/>
                <a:ext cx="4" cy="7"/>
              </a:xfrm>
              <a:custGeom>
                <a:avLst/>
                <a:gdLst>
                  <a:gd name="T0" fmla="*/ 2 w 2"/>
                  <a:gd name="T1" fmla="*/ 3 h 3"/>
                  <a:gd name="T2" fmla="*/ 0 w 2"/>
                  <a:gd name="T3" fmla="*/ 2 h 3"/>
                  <a:gd name="T4" fmla="*/ 1 w 2"/>
                  <a:gd name="T5" fmla="*/ 1 h 3"/>
                  <a:gd name="T6" fmla="*/ 2 w 2"/>
                  <a:gd name="T7" fmla="*/ 1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3"/>
                      <a:pt x="0" y="3"/>
                      <a:pt x="0" y="2"/>
                    </a:cubicBezTo>
                    <a:cubicBezTo>
                      <a:pt x="0" y="2"/>
                      <a:pt x="0" y="1"/>
                      <a:pt x="1" y="1"/>
                    </a:cubicBezTo>
                    <a:cubicBezTo>
                      <a:pt x="1" y="0"/>
                      <a:pt x="2" y="0"/>
                      <a:pt x="2" y="1"/>
                    </a:cubicBezTo>
                    <a:cubicBezTo>
                      <a:pt x="2" y="2"/>
                      <a:pt x="2" y="2"/>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81" name="Freeform 451"/>
              <p:cNvSpPr>
                <a:spLocks/>
              </p:cNvSpPr>
              <p:nvPr/>
            </p:nvSpPr>
            <p:spPr bwMode="auto">
              <a:xfrm>
                <a:off x="2135" y="556"/>
                <a:ext cx="4" cy="7"/>
              </a:xfrm>
              <a:custGeom>
                <a:avLst/>
                <a:gdLst>
                  <a:gd name="T0" fmla="*/ 2 w 2"/>
                  <a:gd name="T1" fmla="*/ 3 h 3"/>
                  <a:gd name="T2" fmla="*/ 2 w 2"/>
                  <a:gd name="T3" fmla="*/ 3 h 3"/>
                  <a:gd name="T4" fmla="*/ 1 w 2"/>
                  <a:gd name="T5" fmla="*/ 3 h 3"/>
                  <a:gd name="T6" fmla="*/ 0 w 2"/>
                  <a:gd name="T7" fmla="*/ 2 h 3"/>
                  <a:gd name="T8" fmla="*/ 0 w 2"/>
                  <a:gd name="T9" fmla="*/ 1 h 3"/>
                  <a:gd name="T10" fmla="*/ 1 w 2"/>
                  <a:gd name="T11" fmla="*/ 1 h 3"/>
                  <a:gd name="T12" fmla="*/ 1 w 2"/>
                  <a:gd name="T13" fmla="*/ 0 h 3"/>
                  <a:gd name="T14" fmla="*/ 2 w 2"/>
                  <a:gd name="T15" fmla="*/ 1 h 3"/>
                  <a:gd name="T16" fmla="*/ 2 w 2"/>
                  <a:gd name="T17" fmla="*/ 2 h 3"/>
                  <a:gd name="T18" fmla="*/ 2 w 2"/>
                  <a:gd name="T19" fmla="*/ 3 h 3"/>
                  <a:gd name="T20" fmla="*/ 2 w 2"/>
                  <a:gd name="T21" fmla="*/ 3 h 3"/>
                  <a:gd name="T22" fmla="*/ 2 w 2"/>
                  <a:gd name="T23" fmla="*/ 3 h 3"/>
                  <a:gd name="T24" fmla="*/ 2 w 2"/>
                  <a:gd name="T25" fmla="*/ 2 h 3"/>
                  <a:gd name="T26" fmla="*/ 2 w 2"/>
                  <a:gd name="T27" fmla="*/ 1 h 3"/>
                  <a:gd name="T28" fmla="*/ 1 w 2"/>
                  <a:gd name="T29" fmla="*/ 0 h 3"/>
                  <a:gd name="T30" fmla="*/ 1 w 2"/>
                  <a:gd name="T31" fmla="*/ 1 h 3"/>
                  <a:gd name="T32" fmla="*/ 0 w 2"/>
                  <a:gd name="T33" fmla="*/ 1 h 3"/>
                  <a:gd name="T34" fmla="*/ 0 w 2"/>
                  <a:gd name="T35" fmla="*/ 2 h 3"/>
                  <a:gd name="T36" fmla="*/ 1 w 2"/>
                  <a:gd name="T37" fmla="*/ 3 h 3"/>
                  <a:gd name="T38" fmla="*/ 2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3"/>
                    </a:moveTo>
                    <a:cubicBezTo>
                      <a:pt x="2" y="3"/>
                      <a:pt x="2" y="3"/>
                      <a:pt x="2" y="3"/>
                    </a:cubicBezTo>
                    <a:cubicBezTo>
                      <a:pt x="1" y="3"/>
                      <a:pt x="1" y="3"/>
                      <a:pt x="1" y="3"/>
                    </a:cubicBezTo>
                    <a:cubicBezTo>
                      <a:pt x="1" y="3"/>
                      <a:pt x="0" y="3"/>
                      <a:pt x="0" y="2"/>
                    </a:cubicBezTo>
                    <a:cubicBezTo>
                      <a:pt x="0" y="2"/>
                      <a:pt x="0" y="2"/>
                      <a:pt x="0" y="1"/>
                    </a:cubicBezTo>
                    <a:cubicBezTo>
                      <a:pt x="0" y="1"/>
                      <a:pt x="0" y="1"/>
                      <a:pt x="1" y="1"/>
                    </a:cubicBezTo>
                    <a:cubicBezTo>
                      <a:pt x="1" y="0"/>
                      <a:pt x="1" y="0"/>
                      <a:pt x="1" y="0"/>
                    </a:cubicBezTo>
                    <a:cubicBezTo>
                      <a:pt x="2" y="1"/>
                      <a:pt x="2" y="1"/>
                      <a:pt x="2" y="1"/>
                    </a:cubicBezTo>
                    <a:cubicBezTo>
                      <a:pt x="2" y="1"/>
                      <a:pt x="2" y="2"/>
                      <a:pt x="2" y="2"/>
                    </a:cubicBezTo>
                    <a:cubicBezTo>
                      <a:pt x="2" y="2"/>
                      <a:pt x="2" y="3"/>
                      <a:pt x="2" y="3"/>
                    </a:cubicBezTo>
                    <a:cubicBezTo>
                      <a:pt x="2" y="3"/>
                      <a:pt x="2" y="3"/>
                      <a:pt x="2" y="3"/>
                    </a:cubicBezTo>
                    <a:cubicBezTo>
                      <a:pt x="2" y="3"/>
                      <a:pt x="2" y="3"/>
                      <a:pt x="2" y="3"/>
                    </a:cubicBezTo>
                    <a:cubicBezTo>
                      <a:pt x="2" y="3"/>
                      <a:pt x="2" y="2"/>
                      <a:pt x="2" y="2"/>
                    </a:cubicBezTo>
                    <a:cubicBezTo>
                      <a:pt x="2" y="2"/>
                      <a:pt x="2" y="1"/>
                      <a:pt x="2" y="1"/>
                    </a:cubicBezTo>
                    <a:cubicBezTo>
                      <a:pt x="2" y="1"/>
                      <a:pt x="2" y="0"/>
                      <a:pt x="1" y="0"/>
                    </a:cubicBezTo>
                    <a:cubicBezTo>
                      <a:pt x="1" y="0"/>
                      <a:pt x="1" y="0"/>
                      <a:pt x="1" y="1"/>
                    </a:cubicBezTo>
                    <a:cubicBezTo>
                      <a:pt x="0" y="1"/>
                      <a:pt x="0" y="1"/>
                      <a:pt x="0" y="1"/>
                    </a:cubicBezTo>
                    <a:cubicBezTo>
                      <a:pt x="0" y="2"/>
                      <a:pt x="0" y="2"/>
                      <a:pt x="0" y="2"/>
                    </a:cubicBezTo>
                    <a:cubicBezTo>
                      <a:pt x="0" y="3"/>
                      <a:pt x="0" y="3"/>
                      <a:pt x="1" y="3"/>
                    </a:cubicBezTo>
                    <a:cubicBezTo>
                      <a:pt x="1" y="3"/>
                      <a:pt x="1" y="3"/>
                      <a:pt x="2" y="3"/>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82" name="Freeform 452"/>
              <p:cNvSpPr>
                <a:spLocks/>
              </p:cNvSpPr>
              <p:nvPr/>
            </p:nvSpPr>
            <p:spPr bwMode="auto">
              <a:xfrm>
                <a:off x="1513" y="1108"/>
                <a:ext cx="93" cy="73"/>
              </a:xfrm>
              <a:custGeom>
                <a:avLst/>
                <a:gdLst>
                  <a:gd name="T0" fmla="*/ 35 w 39"/>
                  <a:gd name="T1" fmla="*/ 25 h 31"/>
                  <a:gd name="T2" fmla="*/ 27 w 39"/>
                  <a:gd name="T3" fmla="*/ 10 h 31"/>
                  <a:gd name="T4" fmla="*/ 2 w 39"/>
                  <a:gd name="T5" fmla="*/ 5 h 31"/>
                  <a:gd name="T6" fmla="*/ 0 w 39"/>
                  <a:gd name="T7" fmla="*/ 7 h 31"/>
                  <a:gd name="T8" fmla="*/ 1 w 39"/>
                  <a:gd name="T9" fmla="*/ 8 h 31"/>
                  <a:gd name="T10" fmla="*/ 1 w 39"/>
                  <a:gd name="T11" fmla="*/ 8 h 31"/>
                  <a:gd name="T12" fmla="*/ 15 w 39"/>
                  <a:gd name="T13" fmla="*/ 7 h 31"/>
                  <a:gd name="T14" fmla="*/ 21 w 39"/>
                  <a:gd name="T15" fmla="*/ 16 h 31"/>
                  <a:gd name="T16" fmla="*/ 24 w 39"/>
                  <a:gd name="T17" fmla="*/ 15 h 31"/>
                  <a:gd name="T18" fmla="*/ 27 w 39"/>
                  <a:gd name="T19" fmla="*/ 21 h 31"/>
                  <a:gd name="T20" fmla="*/ 35 w 39"/>
                  <a:gd name="T2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1">
                    <a:moveTo>
                      <a:pt x="35" y="25"/>
                    </a:moveTo>
                    <a:cubicBezTo>
                      <a:pt x="39" y="20"/>
                      <a:pt x="29" y="12"/>
                      <a:pt x="27" y="10"/>
                    </a:cubicBezTo>
                    <a:cubicBezTo>
                      <a:pt x="25" y="9"/>
                      <a:pt x="11" y="0"/>
                      <a:pt x="2" y="5"/>
                    </a:cubicBezTo>
                    <a:cubicBezTo>
                      <a:pt x="1" y="5"/>
                      <a:pt x="0" y="6"/>
                      <a:pt x="0" y="7"/>
                    </a:cubicBezTo>
                    <a:cubicBezTo>
                      <a:pt x="0" y="7"/>
                      <a:pt x="0" y="8"/>
                      <a:pt x="1" y="8"/>
                    </a:cubicBezTo>
                    <a:cubicBezTo>
                      <a:pt x="1" y="8"/>
                      <a:pt x="1" y="8"/>
                      <a:pt x="1" y="8"/>
                    </a:cubicBezTo>
                    <a:cubicBezTo>
                      <a:pt x="3" y="5"/>
                      <a:pt x="8" y="5"/>
                      <a:pt x="15" y="7"/>
                    </a:cubicBezTo>
                    <a:cubicBezTo>
                      <a:pt x="21" y="10"/>
                      <a:pt x="21" y="16"/>
                      <a:pt x="21" y="16"/>
                    </a:cubicBezTo>
                    <a:cubicBezTo>
                      <a:pt x="21" y="16"/>
                      <a:pt x="22" y="15"/>
                      <a:pt x="24" y="15"/>
                    </a:cubicBezTo>
                    <a:cubicBezTo>
                      <a:pt x="26" y="15"/>
                      <a:pt x="30" y="19"/>
                      <a:pt x="27" y="21"/>
                    </a:cubicBezTo>
                    <a:cubicBezTo>
                      <a:pt x="23" y="25"/>
                      <a:pt x="32" y="31"/>
                      <a:pt x="35" y="25"/>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83" name="Freeform 453"/>
              <p:cNvSpPr>
                <a:spLocks/>
              </p:cNvSpPr>
              <p:nvPr/>
            </p:nvSpPr>
            <p:spPr bwMode="auto">
              <a:xfrm>
                <a:off x="1853" y="584"/>
                <a:ext cx="154" cy="127"/>
              </a:xfrm>
              <a:custGeom>
                <a:avLst/>
                <a:gdLst>
                  <a:gd name="T0" fmla="*/ 1 w 65"/>
                  <a:gd name="T1" fmla="*/ 42 h 54"/>
                  <a:gd name="T2" fmla="*/ 17 w 65"/>
                  <a:gd name="T3" fmla="*/ 9 h 54"/>
                  <a:gd name="T4" fmla="*/ 56 w 65"/>
                  <a:gd name="T5" fmla="*/ 15 h 54"/>
                  <a:gd name="T6" fmla="*/ 59 w 65"/>
                  <a:gd name="T7" fmla="*/ 38 h 54"/>
                  <a:gd name="T8" fmla="*/ 49 w 65"/>
                  <a:gd name="T9" fmla="*/ 50 h 54"/>
                  <a:gd name="T10" fmla="*/ 29 w 65"/>
                  <a:gd name="T11" fmla="*/ 50 h 54"/>
                  <a:gd name="T12" fmla="*/ 24 w 65"/>
                  <a:gd name="T13" fmla="*/ 29 h 54"/>
                  <a:gd name="T14" fmla="*/ 44 w 65"/>
                  <a:gd name="T15" fmla="*/ 24 h 54"/>
                  <a:gd name="T16" fmla="*/ 38 w 65"/>
                  <a:gd name="T17" fmla="*/ 42 h 54"/>
                  <a:gd name="T18" fmla="*/ 39 w 65"/>
                  <a:gd name="T19" fmla="*/ 41 h 54"/>
                  <a:gd name="T20" fmla="*/ 40 w 65"/>
                  <a:gd name="T21" fmla="*/ 23 h 54"/>
                  <a:gd name="T22" fmla="*/ 23 w 65"/>
                  <a:gd name="T23" fmla="*/ 35 h 54"/>
                  <a:gd name="T24" fmla="*/ 36 w 65"/>
                  <a:gd name="T25" fmla="*/ 52 h 54"/>
                  <a:gd name="T26" fmla="*/ 57 w 65"/>
                  <a:gd name="T27" fmla="*/ 41 h 54"/>
                  <a:gd name="T28" fmla="*/ 38 w 65"/>
                  <a:gd name="T29" fmla="*/ 4 h 54"/>
                  <a:gd name="T30" fmla="*/ 2 w 65"/>
                  <a:gd name="T31" fmla="*/ 32 h 54"/>
                  <a:gd name="T32" fmla="*/ 2 w 65"/>
                  <a:gd name="T33" fmla="*/ 42 h 54"/>
                  <a:gd name="T34" fmla="*/ 1 w 65"/>
                  <a:gd name="T35"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1" y="42"/>
                    </a:moveTo>
                    <a:cubicBezTo>
                      <a:pt x="0" y="29"/>
                      <a:pt x="6" y="16"/>
                      <a:pt x="17" y="9"/>
                    </a:cubicBezTo>
                    <a:cubicBezTo>
                      <a:pt x="30" y="0"/>
                      <a:pt x="47" y="1"/>
                      <a:pt x="56" y="15"/>
                    </a:cubicBezTo>
                    <a:cubicBezTo>
                      <a:pt x="61" y="22"/>
                      <a:pt x="62" y="31"/>
                      <a:pt x="59" y="38"/>
                    </a:cubicBezTo>
                    <a:cubicBezTo>
                      <a:pt x="57" y="43"/>
                      <a:pt x="54" y="47"/>
                      <a:pt x="49" y="50"/>
                    </a:cubicBezTo>
                    <a:cubicBezTo>
                      <a:pt x="43" y="54"/>
                      <a:pt x="35" y="54"/>
                      <a:pt x="29" y="50"/>
                    </a:cubicBezTo>
                    <a:cubicBezTo>
                      <a:pt x="23" y="46"/>
                      <a:pt x="20" y="36"/>
                      <a:pt x="24" y="29"/>
                    </a:cubicBezTo>
                    <a:cubicBezTo>
                      <a:pt x="27" y="22"/>
                      <a:pt x="37" y="18"/>
                      <a:pt x="44" y="24"/>
                    </a:cubicBezTo>
                    <a:cubicBezTo>
                      <a:pt x="51" y="30"/>
                      <a:pt x="46" y="40"/>
                      <a:pt x="38" y="42"/>
                    </a:cubicBezTo>
                    <a:cubicBezTo>
                      <a:pt x="39" y="42"/>
                      <a:pt x="39" y="41"/>
                      <a:pt x="39" y="41"/>
                    </a:cubicBezTo>
                    <a:cubicBezTo>
                      <a:pt x="49" y="39"/>
                      <a:pt x="47" y="27"/>
                      <a:pt x="40" y="23"/>
                    </a:cubicBezTo>
                    <a:cubicBezTo>
                      <a:pt x="32" y="18"/>
                      <a:pt x="24" y="26"/>
                      <a:pt x="23" y="35"/>
                    </a:cubicBezTo>
                    <a:cubicBezTo>
                      <a:pt x="22" y="43"/>
                      <a:pt x="29" y="50"/>
                      <a:pt x="36" y="52"/>
                    </a:cubicBezTo>
                    <a:cubicBezTo>
                      <a:pt x="45" y="54"/>
                      <a:pt x="53" y="49"/>
                      <a:pt x="57" y="41"/>
                    </a:cubicBezTo>
                    <a:cubicBezTo>
                      <a:pt x="65" y="25"/>
                      <a:pt x="53" y="7"/>
                      <a:pt x="38" y="4"/>
                    </a:cubicBezTo>
                    <a:cubicBezTo>
                      <a:pt x="21" y="1"/>
                      <a:pt x="6" y="15"/>
                      <a:pt x="2" y="32"/>
                    </a:cubicBezTo>
                    <a:cubicBezTo>
                      <a:pt x="2" y="35"/>
                      <a:pt x="2" y="38"/>
                      <a:pt x="2" y="42"/>
                    </a:cubicBezTo>
                    <a:cubicBezTo>
                      <a:pt x="2" y="42"/>
                      <a:pt x="1" y="42"/>
                      <a:pt x="1" y="4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84" name="Freeform 454"/>
              <p:cNvSpPr>
                <a:spLocks/>
              </p:cNvSpPr>
              <p:nvPr/>
            </p:nvSpPr>
            <p:spPr bwMode="auto">
              <a:xfrm>
                <a:off x="1929" y="858"/>
                <a:ext cx="109" cy="111"/>
              </a:xfrm>
              <a:custGeom>
                <a:avLst/>
                <a:gdLst>
                  <a:gd name="T0" fmla="*/ 0 w 46"/>
                  <a:gd name="T1" fmla="*/ 8 h 47"/>
                  <a:gd name="T2" fmla="*/ 29 w 46"/>
                  <a:gd name="T3" fmla="*/ 5 h 47"/>
                  <a:gd name="T4" fmla="*/ 41 w 46"/>
                  <a:gd name="T5" fmla="*/ 35 h 47"/>
                  <a:gd name="T6" fmla="*/ 26 w 46"/>
                  <a:gd name="T7" fmla="*/ 46 h 47"/>
                  <a:gd name="T8" fmla="*/ 14 w 46"/>
                  <a:gd name="T9" fmla="*/ 44 h 47"/>
                  <a:gd name="T10" fmla="*/ 6 w 46"/>
                  <a:gd name="T11" fmla="*/ 30 h 47"/>
                  <a:gd name="T12" fmla="*/ 18 w 46"/>
                  <a:gd name="T13" fmla="*/ 18 h 47"/>
                  <a:gd name="T14" fmla="*/ 30 w 46"/>
                  <a:gd name="T15" fmla="*/ 29 h 47"/>
                  <a:gd name="T16" fmla="*/ 15 w 46"/>
                  <a:gd name="T17" fmla="*/ 33 h 47"/>
                  <a:gd name="T18" fmla="*/ 16 w 46"/>
                  <a:gd name="T19" fmla="*/ 34 h 47"/>
                  <a:gd name="T20" fmla="*/ 29 w 46"/>
                  <a:gd name="T21" fmla="*/ 27 h 47"/>
                  <a:gd name="T22" fmla="*/ 14 w 46"/>
                  <a:gd name="T23" fmla="*/ 20 h 47"/>
                  <a:gd name="T24" fmla="*/ 8 w 46"/>
                  <a:gd name="T25" fmla="*/ 36 h 47"/>
                  <a:gd name="T26" fmla="*/ 24 w 46"/>
                  <a:gd name="T27" fmla="*/ 46 h 47"/>
                  <a:gd name="T28" fmla="*/ 41 w 46"/>
                  <a:gd name="T29" fmla="*/ 18 h 47"/>
                  <a:gd name="T30" fmla="*/ 8 w 46"/>
                  <a:gd name="T31" fmla="*/ 5 h 47"/>
                  <a:gd name="T32" fmla="*/ 1 w 46"/>
                  <a:gd name="T33" fmla="*/ 8 h 47"/>
                  <a:gd name="T34" fmla="*/ 0 w 46"/>
                  <a:gd name="T3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7">
                    <a:moveTo>
                      <a:pt x="0" y="8"/>
                    </a:moveTo>
                    <a:cubicBezTo>
                      <a:pt x="8" y="2"/>
                      <a:pt x="20" y="1"/>
                      <a:pt x="29" y="5"/>
                    </a:cubicBezTo>
                    <a:cubicBezTo>
                      <a:pt x="40" y="11"/>
                      <a:pt x="46" y="23"/>
                      <a:pt x="41" y="35"/>
                    </a:cubicBezTo>
                    <a:cubicBezTo>
                      <a:pt x="38" y="40"/>
                      <a:pt x="33" y="45"/>
                      <a:pt x="26" y="46"/>
                    </a:cubicBezTo>
                    <a:cubicBezTo>
                      <a:pt x="22" y="47"/>
                      <a:pt x="18" y="46"/>
                      <a:pt x="14" y="44"/>
                    </a:cubicBezTo>
                    <a:cubicBezTo>
                      <a:pt x="9" y="41"/>
                      <a:pt x="6" y="36"/>
                      <a:pt x="6" y="30"/>
                    </a:cubicBezTo>
                    <a:cubicBezTo>
                      <a:pt x="6" y="24"/>
                      <a:pt x="12" y="18"/>
                      <a:pt x="18" y="18"/>
                    </a:cubicBezTo>
                    <a:cubicBezTo>
                      <a:pt x="25" y="18"/>
                      <a:pt x="31" y="23"/>
                      <a:pt x="30" y="29"/>
                    </a:cubicBezTo>
                    <a:cubicBezTo>
                      <a:pt x="29" y="37"/>
                      <a:pt x="20" y="38"/>
                      <a:pt x="15" y="33"/>
                    </a:cubicBezTo>
                    <a:cubicBezTo>
                      <a:pt x="16" y="33"/>
                      <a:pt x="16" y="33"/>
                      <a:pt x="16" y="34"/>
                    </a:cubicBezTo>
                    <a:cubicBezTo>
                      <a:pt x="21" y="39"/>
                      <a:pt x="29" y="33"/>
                      <a:pt x="29" y="27"/>
                    </a:cubicBezTo>
                    <a:cubicBezTo>
                      <a:pt x="29" y="19"/>
                      <a:pt x="20" y="17"/>
                      <a:pt x="14" y="20"/>
                    </a:cubicBezTo>
                    <a:cubicBezTo>
                      <a:pt x="8" y="23"/>
                      <a:pt x="6" y="30"/>
                      <a:pt x="8" y="36"/>
                    </a:cubicBezTo>
                    <a:cubicBezTo>
                      <a:pt x="9" y="42"/>
                      <a:pt x="17" y="46"/>
                      <a:pt x="24" y="46"/>
                    </a:cubicBezTo>
                    <a:cubicBezTo>
                      <a:pt x="37" y="45"/>
                      <a:pt x="45" y="29"/>
                      <a:pt x="41" y="18"/>
                    </a:cubicBezTo>
                    <a:cubicBezTo>
                      <a:pt x="36" y="5"/>
                      <a:pt x="20" y="0"/>
                      <a:pt x="8" y="5"/>
                    </a:cubicBezTo>
                    <a:cubicBezTo>
                      <a:pt x="5" y="6"/>
                      <a:pt x="3" y="7"/>
                      <a:pt x="1" y="8"/>
                    </a:cubicBezTo>
                    <a:cubicBezTo>
                      <a:pt x="1" y="8"/>
                      <a:pt x="0" y="8"/>
                      <a:pt x="0" y="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85" name="Freeform 455"/>
              <p:cNvSpPr>
                <a:spLocks/>
              </p:cNvSpPr>
              <p:nvPr/>
            </p:nvSpPr>
            <p:spPr bwMode="auto">
              <a:xfrm>
                <a:off x="1398" y="1545"/>
                <a:ext cx="30"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86" name="Freeform 456"/>
              <p:cNvSpPr>
                <a:spLocks/>
              </p:cNvSpPr>
              <p:nvPr/>
            </p:nvSpPr>
            <p:spPr bwMode="auto">
              <a:xfrm>
                <a:off x="1398" y="1545"/>
                <a:ext cx="30" cy="24"/>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2 h 10"/>
                  <a:gd name="T14" fmla="*/ 8 w 13"/>
                  <a:gd name="T15" fmla="*/ 2 h 10"/>
                  <a:gd name="T16" fmla="*/ 11 w 13"/>
                  <a:gd name="T17" fmla="*/ 4 h 10"/>
                  <a:gd name="T18" fmla="*/ 12 w 13"/>
                  <a:gd name="T19" fmla="*/ 7 h 10"/>
                  <a:gd name="T20" fmla="*/ 12 w 13"/>
                  <a:gd name="T21" fmla="*/ 7 h 10"/>
                  <a:gd name="T22" fmla="*/ 9 w 13"/>
                  <a:gd name="T23" fmla="*/ 9 h 10"/>
                  <a:gd name="T24" fmla="*/ 6 w 13"/>
                  <a:gd name="T25" fmla="*/ 9 h 10"/>
                  <a:gd name="T26" fmla="*/ 5 w 13"/>
                  <a:gd name="T27" fmla="*/ 8 h 10"/>
                  <a:gd name="T28" fmla="*/ 5 w 13"/>
                  <a:gd name="T29" fmla="*/ 9 h 10"/>
                  <a:gd name="T30" fmla="*/ 5 w 13"/>
                  <a:gd name="T31" fmla="*/ 9 h 10"/>
                  <a:gd name="T32" fmla="*/ 5 w 13"/>
                  <a:gd name="T33" fmla="*/ 10 h 10"/>
                  <a:gd name="T34" fmla="*/ 10 w 13"/>
                  <a:gd name="T35" fmla="*/ 10 h 10"/>
                  <a:gd name="T36" fmla="*/ 13 w 13"/>
                  <a:gd name="T37" fmla="*/ 8 h 10"/>
                  <a:gd name="T38" fmla="*/ 13 w 13"/>
                  <a:gd name="T39" fmla="*/ 7 h 10"/>
                  <a:gd name="T40" fmla="*/ 12 w 13"/>
                  <a:gd name="T41" fmla="*/ 4 h 10"/>
                  <a:gd name="T42" fmla="*/ 8 w 13"/>
                  <a:gd name="T43" fmla="*/ 1 h 10"/>
                  <a:gd name="T44" fmla="*/ 8 w 13"/>
                  <a:gd name="T45" fmla="*/ 1 h 10"/>
                  <a:gd name="T46" fmla="*/ 4 w 13"/>
                  <a:gd name="T47" fmla="*/ 0 h 10"/>
                  <a:gd name="T48" fmla="*/ 1 w 13"/>
                  <a:gd name="T49" fmla="*/ 3 h 10"/>
                  <a:gd name="T50" fmla="*/ 1 w 13"/>
                  <a:gd name="T51" fmla="*/ 3 h 10"/>
                  <a:gd name="T52" fmla="*/ 1 w 13"/>
                  <a:gd name="T53" fmla="*/ 7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3" y="7"/>
                      <a:pt x="2" y="6"/>
                    </a:cubicBezTo>
                    <a:cubicBezTo>
                      <a:pt x="1" y="5"/>
                      <a:pt x="1" y="4"/>
                      <a:pt x="2" y="3"/>
                    </a:cubicBezTo>
                    <a:cubicBezTo>
                      <a:pt x="2" y="3"/>
                      <a:pt x="2" y="3"/>
                      <a:pt x="2" y="3"/>
                    </a:cubicBezTo>
                    <a:cubicBezTo>
                      <a:pt x="2" y="2"/>
                      <a:pt x="3" y="2"/>
                      <a:pt x="4" y="1"/>
                    </a:cubicBezTo>
                    <a:cubicBezTo>
                      <a:pt x="5" y="1"/>
                      <a:pt x="6" y="1"/>
                      <a:pt x="8" y="2"/>
                    </a:cubicBezTo>
                    <a:cubicBezTo>
                      <a:pt x="8" y="2"/>
                      <a:pt x="8" y="2"/>
                      <a:pt x="8" y="2"/>
                    </a:cubicBezTo>
                    <a:cubicBezTo>
                      <a:pt x="9" y="2"/>
                      <a:pt x="10" y="3"/>
                      <a:pt x="11" y="4"/>
                    </a:cubicBezTo>
                    <a:cubicBezTo>
                      <a:pt x="12" y="5"/>
                      <a:pt x="12" y="6"/>
                      <a:pt x="12" y="7"/>
                    </a:cubicBezTo>
                    <a:cubicBezTo>
                      <a:pt x="12" y="7"/>
                      <a:pt x="12" y="7"/>
                      <a:pt x="12" y="7"/>
                    </a:cubicBezTo>
                    <a:cubicBezTo>
                      <a:pt x="11" y="8"/>
                      <a:pt x="10" y="9"/>
                      <a:pt x="9" y="9"/>
                    </a:cubicBezTo>
                    <a:cubicBezTo>
                      <a:pt x="8" y="9"/>
                      <a:pt x="7" y="9"/>
                      <a:pt x="6" y="9"/>
                    </a:cubicBezTo>
                    <a:cubicBezTo>
                      <a:pt x="5" y="9"/>
                      <a:pt x="5" y="8"/>
                      <a:pt x="5" y="8"/>
                    </a:cubicBezTo>
                    <a:cubicBezTo>
                      <a:pt x="5" y="9"/>
                      <a:pt x="5" y="9"/>
                      <a:pt x="5" y="9"/>
                    </a:cubicBezTo>
                    <a:cubicBezTo>
                      <a:pt x="5" y="9"/>
                      <a:pt x="5" y="9"/>
                      <a:pt x="5" y="9"/>
                    </a:cubicBezTo>
                    <a:cubicBezTo>
                      <a:pt x="5" y="9"/>
                      <a:pt x="5" y="10"/>
                      <a:pt x="5" y="10"/>
                    </a:cubicBezTo>
                    <a:cubicBezTo>
                      <a:pt x="7" y="10"/>
                      <a:pt x="8" y="10"/>
                      <a:pt x="10" y="10"/>
                    </a:cubicBezTo>
                    <a:cubicBezTo>
                      <a:pt x="11" y="10"/>
                      <a:pt x="12" y="9"/>
                      <a:pt x="13" y="8"/>
                    </a:cubicBezTo>
                    <a:cubicBezTo>
                      <a:pt x="13" y="7"/>
                      <a:pt x="13" y="7"/>
                      <a:pt x="13" y="7"/>
                    </a:cubicBezTo>
                    <a:cubicBezTo>
                      <a:pt x="13" y="6"/>
                      <a:pt x="13" y="5"/>
                      <a:pt x="12" y="4"/>
                    </a:cubicBezTo>
                    <a:cubicBezTo>
                      <a:pt x="11" y="2"/>
                      <a:pt x="10" y="1"/>
                      <a:pt x="8" y="1"/>
                    </a:cubicBezTo>
                    <a:cubicBezTo>
                      <a:pt x="8" y="1"/>
                      <a:pt x="8" y="1"/>
                      <a:pt x="8" y="1"/>
                    </a:cubicBezTo>
                    <a:cubicBezTo>
                      <a:pt x="6" y="0"/>
                      <a:pt x="5" y="0"/>
                      <a:pt x="4" y="0"/>
                    </a:cubicBezTo>
                    <a:cubicBezTo>
                      <a:pt x="2" y="1"/>
                      <a:pt x="1" y="1"/>
                      <a:pt x="1" y="3"/>
                    </a:cubicBezTo>
                    <a:cubicBezTo>
                      <a:pt x="1" y="3"/>
                      <a:pt x="1" y="3"/>
                      <a:pt x="1" y="3"/>
                    </a:cubicBezTo>
                    <a:cubicBezTo>
                      <a:pt x="0" y="4"/>
                      <a:pt x="0" y="5"/>
                      <a:pt x="1" y="7"/>
                    </a:cubicBezTo>
                    <a:cubicBezTo>
                      <a:pt x="2" y="8"/>
                      <a:pt x="3" y="9"/>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87" name="Freeform 457"/>
              <p:cNvSpPr>
                <a:spLocks/>
              </p:cNvSpPr>
              <p:nvPr/>
            </p:nvSpPr>
            <p:spPr bwMode="auto">
              <a:xfrm>
                <a:off x="1414" y="1566"/>
                <a:ext cx="31" cy="24"/>
              </a:xfrm>
              <a:custGeom>
                <a:avLst/>
                <a:gdLst>
                  <a:gd name="T0" fmla="*/ 5 w 13"/>
                  <a:gd name="T1" fmla="*/ 9 h 10"/>
                  <a:gd name="T2" fmla="*/ 1 w 13"/>
                  <a:gd name="T3" fmla="*/ 3 h 10"/>
                  <a:gd name="T4" fmla="*/ 8 w 13"/>
                  <a:gd name="T5" fmla="*/ 2 h 10"/>
                  <a:gd name="T6" fmla="*/ 12 w 13"/>
                  <a:gd name="T7" fmla="*/ 8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2"/>
                    </a:cubicBezTo>
                    <a:cubicBezTo>
                      <a:pt x="11" y="3"/>
                      <a:pt x="13" y="5"/>
                      <a:pt x="12" y="8"/>
                    </a:cubicBezTo>
                    <a:cubicBezTo>
                      <a:pt x="11" y="10"/>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88" name="Freeform 458"/>
              <p:cNvSpPr>
                <a:spLocks/>
              </p:cNvSpPr>
              <p:nvPr/>
            </p:nvSpPr>
            <p:spPr bwMode="auto">
              <a:xfrm>
                <a:off x="1414" y="1566"/>
                <a:ext cx="31" cy="26"/>
              </a:xfrm>
              <a:custGeom>
                <a:avLst/>
                <a:gdLst>
                  <a:gd name="T0" fmla="*/ 5 w 13"/>
                  <a:gd name="T1" fmla="*/ 9 h 11"/>
                  <a:gd name="T2" fmla="*/ 5 w 13"/>
                  <a:gd name="T3" fmla="*/ 9 h 11"/>
                  <a:gd name="T4" fmla="*/ 2 w 13"/>
                  <a:gd name="T5" fmla="*/ 6 h 11"/>
                  <a:gd name="T6" fmla="*/ 1 w 13"/>
                  <a:gd name="T7" fmla="*/ 3 h 11"/>
                  <a:gd name="T8" fmla="*/ 1 w 13"/>
                  <a:gd name="T9" fmla="*/ 3 h 11"/>
                  <a:gd name="T10" fmla="*/ 3 w 13"/>
                  <a:gd name="T11" fmla="*/ 2 h 11"/>
                  <a:gd name="T12" fmla="*/ 7 w 13"/>
                  <a:gd name="T13" fmla="*/ 2 h 11"/>
                  <a:gd name="T14" fmla="*/ 8 w 13"/>
                  <a:gd name="T15" fmla="*/ 2 h 11"/>
                  <a:gd name="T16" fmla="*/ 11 w 13"/>
                  <a:gd name="T17" fmla="*/ 4 h 11"/>
                  <a:gd name="T18" fmla="*/ 11 w 13"/>
                  <a:gd name="T19" fmla="*/ 7 h 11"/>
                  <a:gd name="T20" fmla="*/ 11 w 13"/>
                  <a:gd name="T21" fmla="*/ 7 h 11"/>
                  <a:gd name="T22" fmla="*/ 9 w 13"/>
                  <a:gd name="T23" fmla="*/ 9 h 11"/>
                  <a:gd name="T24" fmla="*/ 5 w 13"/>
                  <a:gd name="T25" fmla="*/ 9 h 11"/>
                  <a:gd name="T26" fmla="*/ 5 w 13"/>
                  <a:gd name="T27" fmla="*/ 9 h 11"/>
                  <a:gd name="T28" fmla="*/ 5 w 13"/>
                  <a:gd name="T29" fmla="*/ 9 h 11"/>
                  <a:gd name="T30" fmla="*/ 4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4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3" y="8"/>
                      <a:pt x="2" y="7"/>
                      <a:pt x="2" y="6"/>
                    </a:cubicBezTo>
                    <a:cubicBezTo>
                      <a:pt x="1" y="5"/>
                      <a:pt x="1" y="4"/>
                      <a:pt x="1" y="3"/>
                    </a:cubicBezTo>
                    <a:cubicBezTo>
                      <a:pt x="1" y="3"/>
                      <a:pt x="1" y="3"/>
                      <a:pt x="1" y="3"/>
                    </a:cubicBezTo>
                    <a:cubicBezTo>
                      <a:pt x="2" y="2"/>
                      <a:pt x="2" y="2"/>
                      <a:pt x="3" y="2"/>
                    </a:cubicBezTo>
                    <a:cubicBezTo>
                      <a:pt x="5" y="1"/>
                      <a:pt x="6" y="1"/>
                      <a:pt x="7" y="2"/>
                    </a:cubicBezTo>
                    <a:cubicBezTo>
                      <a:pt x="7" y="2"/>
                      <a:pt x="7" y="2"/>
                      <a:pt x="8" y="2"/>
                    </a:cubicBezTo>
                    <a:cubicBezTo>
                      <a:pt x="9" y="3"/>
                      <a:pt x="10" y="3"/>
                      <a:pt x="11" y="4"/>
                    </a:cubicBezTo>
                    <a:cubicBezTo>
                      <a:pt x="11" y="5"/>
                      <a:pt x="12" y="6"/>
                      <a:pt x="11" y="7"/>
                    </a:cubicBezTo>
                    <a:cubicBezTo>
                      <a:pt x="11" y="7"/>
                      <a:pt x="11" y="7"/>
                      <a:pt x="11" y="7"/>
                    </a:cubicBezTo>
                    <a:cubicBezTo>
                      <a:pt x="11" y="8"/>
                      <a:pt x="10" y="9"/>
                      <a:pt x="9" y="9"/>
                    </a:cubicBezTo>
                    <a:cubicBezTo>
                      <a:pt x="8" y="9"/>
                      <a:pt x="7" y="9"/>
                      <a:pt x="5" y="9"/>
                    </a:cubicBezTo>
                    <a:cubicBezTo>
                      <a:pt x="5" y="9"/>
                      <a:pt x="5" y="9"/>
                      <a:pt x="5" y="9"/>
                    </a:cubicBezTo>
                    <a:cubicBezTo>
                      <a:pt x="5" y="9"/>
                      <a:pt x="5" y="9"/>
                      <a:pt x="5" y="9"/>
                    </a:cubicBezTo>
                    <a:cubicBezTo>
                      <a:pt x="4" y="10"/>
                      <a:pt x="4" y="10"/>
                      <a:pt x="4" y="10"/>
                    </a:cubicBezTo>
                    <a:cubicBezTo>
                      <a:pt x="5" y="10"/>
                      <a:pt x="5" y="10"/>
                      <a:pt x="5" y="10"/>
                    </a:cubicBezTo>
                    <a:cubicBezTo>
                      <a:pt x="6" y="10"/>
                      <a:pt x="8" y="11"/>
                      <a:pt x="9" y="10"/>
                    </a:cubicBezTo>
                    <a:cubicBezTo>
                      <a:pt x="11" y="10"/>
                      <a:pt x="12" y="9"/>
                      <a:pt x="12" y="8"/>
                    </a:cubicBezTo>
                    <a:cubicBezTo>
                      <a:pt x="12" y="8"/>
                      <a:pt x="12" y="8"/>
                      <a:pt x="12" y="8"/>
                    </a:cubicBezTo>
                    <a:cubicBezTo>
                      <a:pt x="13" y="6"/>
                      <a:pt x="12" y="5"/>
                      <a:pt x="12" y="4"/>
                    </a:cubicBezTo>
                    <a:cubicBezTo>
                      <a:pt x="11" y="3"/>
                      <a:pt x="10" y="2"/>
                      <a:pt x="8" y="1"/>
                    </a:cubicBezTo>
                    <a:cubicBezTo>
                      <a:pt x="8" y="1"/>
                      <a:pt x="8" y="1"/>
                      <a:pt x="8" y="1"/>
                    </a:cubicBezTo>
                    <a:cubicBezTo>
                      <a:pt x="6" y="0"/>
                      <a:pt x="5" y="0"/>
                      <a:pt x="3" y="1"/>
                    </a:cubicBezTo>
                    <a:cubicBezTo>
                      <a:pt x="2" y="1"/>
                      <a:pt x="1" y="2"/>
                      <a:pt x="0" y="3"/>
                    </a:cubicBezTo>
                    <a:cubicBezTo>
                      <a:pt x="0" y="3"/>
                      <a:pt x="0" y="3"/>
                      <a:pt x="0" y="3"/>
                    </a:cubicBezTo>
                    <a:cubicBezTo>
                      <a:pt x="0" y="4"/>
                      <a:pt x="0" y="6"/>
                      <a:pt x="1" y="7"/>
                    </a:cubicBezTo>
                    <a:cubicBezTo>
                      <a:pt x="2" y="8"/>
                      <a:pt x="3" y="9"/>
                      <a:pt x="4"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89" name="Freeform 459"/>
              <p:cNvSpPr>
                <a:spLocks/>
              </p:cNvSpPr>
              <p:nvPr/>
            </p:nvSpPr>
            <p:spPr bwMode="auto">
              <a:xfrm>
                <a:off x="1492" y="1644"/>
                <a:ext cx="31"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90" name="Freeform 460"/>
              <p:cNvSpPr>
                <a:spLocks/>
              </p:cNvSpPr>
              <p:nvPr/>
            </p:nvSpPr>
            <p:spPr bwMode="auto">
              <a:xfrm>
                <a:off x="1492" y="1644"/>
                <a:ext cx="31" cy="24"/>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5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2" y="7"/>
                      <a:pt x="2" y="6"/>
                    </a:cubicBezTo>
                    <a:cubicBezTo>
                      <a:pt x="1" y="5"/>
                      <a:pt x="1" y="4"/>
                      <a:pt x="1" y="3"/>
                    </a:cubicBezTo>
                    <a:cubicBezTo>
                      <a:pt x="1" y="3"/>
                      <a:pt x="1" y="3"/>
                      <a:pt x="1" y="3"/>
                    </a:cubicBezTo>
                    <a:cubicBezTo>
                      <a:pt x="2" y="2"/>
                      <a:pt x="3" y="1"/>
                      <a:pt x="4" y="1"/>
                    </a:cubicBezTo>
                    <a:cubicBezTo>
                      <a:pt x="5" y="1"/>
                      <a:pt x="6" y="1"/>
                      <a:pt x="7" y="1"/>
                    </a:cubicBezTo>
                    <a:cubicBezTo>
                      <a:pt x="8" y="1"/>
                      <a:pt x="8" y="1"/>
                      <a:pt x="8" y="1"/>
                    </a:cubicBezTo>
                    <a:cubicBezTo>
                      <a:pt x="9" y="2"/>
                      <a:pt x="10" y="3"/>
                      <a:pt x="11" y="4"/>
                    </a:cubicBezTo>
                    <a:cubicBezTo>
                      <a:pt x="12"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5" y="9"/>
                      <a:pt x="5" y="9"/>
                      <a:pt x="5" y="9"/>
                    </a:cubicBezTo>
                    <a:cubicBezTo>
                      <a:pt x="5" y="9"/>
                      <a:pt x="5" y="9"/>
                      <a:pt x="5" y="9"/>
                    </a:cubicBezTo>
                    <a:cubicBezTo>
                      <a:pt x="6" y="10"/>
                      <a:pt x="8" y="10"/>
                      <a:pt x="9" y="10"/>
                    </a:cubicBezTo>
                    <a:cubicBezTo>
                      <a:pt x="11" y="9"/>
                      <a:pt x="12" y="9"/>
                      <a:pt x="12" y="7"/>
                    </a:cubicBezTo>
                    <a:cubicBezTo>
                      <a:pt x="12" y="7"/>
                      <a:pt x="12" y="7"/>
                      <a:pt x="12" y="7"/>
                    </a:cubicBezTo>
                    <a:cubicBezTo>
                      <a:pt x="13" y="6"/>
                      <a:pt x="13"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591" name="Freeform 461"/>
              <p:cNvSpPr>
                <a:spLocks/>
              </p:cNvSpPr>
              <p:nvPr/>
            </p:nvSpPr>
            <p:spPr bwMode="auto">
              <a:xfrm>
                <a:off x="1431" y="1588"/>
                <a:ext cx="28" cy="26"/>
              </a:xfrm>
              <a:custGeom>
                <a:avLst/>
                <a:gdLst>
                  <a:gd name="T0" fmla="*/ 4 w 12"/>
                  <a:gd name="T1" fmla="*/ 9 h 11"/>
                  <a:gd name="T2" fmla="*/ 0 w 12"/>
                  <a:gd name="T3" fmla="*/ 3 h 11"/>
                  <a:gd name="T4" fmla="*/ 7 w 12"/>
                  <a:gd name="T5" fmla="*/ 2 h 11"/>
                  <a:gd name="T6" fmla="*/ 11 w 12"/>
                  <a:gd name="T7" fmla="*/ 8 h 11"/>
                  <a:gd name="T8" fmla="*/ 4 w 12"/>
                  <a:gd name="T9" fmla="*/ 9 h 11"/>
                </a:gdLst>
                <a:ahLst/>
                <a:cxnLst>
                  <a:cxn ang="0">
                    <a:pos x="T0" y="T1"/>
                  </a:cxn>
                  <a:cxn ang="0">
                    <a:pos x="T2" y="T3"/>
                  </a:cxn>
                  <a:cxn ang="0">
                    <a:pos x="T4" y="T5"/>
                  </a:cxn>
                  <a:cxn ang="0">
                    <a:pos x="T6" y="T7"/>
                  </a:cxn>
                  <a:cxn ang="0">
                    <a:pos x="T8" y="T9"/>
                  </a:cxn>
                </a:cxnLst>
                <a:rect l="0" t="0" r="r" b="b"/>
                <a:pathLst>
                  <a:path w="12" h="11">
                    <a:moveTo>
                      <a:pt x="4" y="9"/>
                    </a:moveTo>
                    <a:cubicBezTo>
                      <a:pt x="1" y="8"/>
                      <a:pt x="0" y="5"/>
                      <a:pt x="0" y="3"/>
                    </a:cubicBezTo>
                    <a:cubicBezTo>
                      <a:pt x="1" y="1"/>
                      <a:pt x="4" y="0"/>
                      <a:pt x="7" y="2"/>
                    </a:cubicBezTo>
                    <a:cubicBezTo>
                      <a:pt x="11" y="3"/>
                      <a:pt x="12" y="6"/>
                      <a:pt x="11" y="8"/>
                    </a:cubicBezTo>
                    <a:cubicBezTo>
                      <a:pt x="10" y="10"/>
                      <a:pt x="7" y="11"/>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2334" name="Freeform 463"/>
            <p:cNvSpPr>
              <a:spLocks/>
            </p:cNvSpPr>
            <p:nvPr/>
          </p:nvSpPr>
          <p:spPr bwMode="auto">
            <a:xfrm>
              <a:off x="1428" y="1588"/>
              <a:ext cx="31" cy="26"/>
            </a:xfrm>
            <a:custGeom>
              <a:avLst/>
              <a:gdLst>
                <a:gd name="T0" fmla="*/ 5 w 13"/>
                <a:gd name="T1" fmla="*/ 9 h 11"/>
                <a:gd name="T2" fmla="*/ 5 w 13"/>
                <a:gd name="T3" fmla="*/ 9 h 11"/>
                <a:gd name="T4" fmla="*/ 2 w 13"/>
                <a:gd name="T5" fmla="*/ 6 h 11"/>
                <a:gd name="T6" fmla="*/ 2 w 13"/>
                <a:gd name="T7" fmla="*/ 4 h 11"/>
                <a:gd name="T8" fmla="*/ 2 w 13"/>
                <a:gd name="T9" fmla="*/ 4 h 11"/>
                <a:gd name="T10" fmla="*/ 4 w 13"/>
                <a:gd name="T11" fmla="*/ 2 h 11"/>
                <a:gd name="T12" fmla="*/ 8 w 13"/>
                <a:gd name="T13" fmla="*/ 2 h 11"/>
                <a:gd name="T14" fmla="*/ 8 w 13"/>
                <a:gd name="T15" fmla="*/ 2 h 11"/>
                <a:gd name="T16" fmla="*/ 11 w 13"/>
                <a:gd name="T17" fmla="*/ 5 h 11"/>
                <a:gd name="T18" fmla="*/ 12 w 13"/>
                <a:gd name="T19" fmla="*/ 8 h 11"/>
                <a:gd name="T20" fmla="*/ 12 w 13"/>
                <a:gd name="T21" fmla="*/ 8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6"/>
                    <a:pt x="2" y="4"/>
                    <a:pt x="2" y="4"/>
                  </a:cubicBezTo>
                  <a:cubicBezTo>
                    <a:pt x="2" y="4"/>
                    <a:pt x="2" y="4"/>
                    <a:pt x="2" y="4"/>
                  </a:cubicBezTo>
                  <a:cubicBezTo>
                    <a:pt x="2" y="3"/>
                    <a:pt x="3" y="2"/>
                    <a:pt x="4" y="2"/>
                  </a:cubicBezTo>
                  <a:cubicBezTo>
                    <a:pt x="5" y="2"/>
                    <a:pt x="7" y="2"/>
                    <a:pt x="8" y="2"/>
                  </a:cubicBezTo>
                  <a:cubicBezTo>
                    <a:pt x="8" y="2"/>
                    <a:pt x="8" y="2"/>
                    <a:pt x="8" y="2"/>
                  </a:cubicBezTo>
                  <a:cubicBezTo>
                    <a:pt x="10" y="3"/>
                    <a:pt x="11" y="4"/>
                    <a:pt x="11" y="5"/>
                  </a:cubicBezTo>
                  <a:cubicBezTo>
                    <a:pt x="12" y="6"/>
                    <a:pt x="12" y="7"/>
                    <a:pt x="12" y="8"/>
                  </a:cubicBezTo>
                  <a:cubicBezTo>
                    <a:pt x="12" y="8"/>
                    <a:pt x="12" y="8"/>
                    <a:pt x="12" y="8"/>
                  </a:cubicBezTo>
                  <a:cubicBezTo>
                    <a:pt x="12" y="8"/>
                    <a:pt x="11" y="9"/>
                    <a:pt x="10" y="9"/>
                  </a:cubicBezTo>
                  <a:cubicBezTo>
                    <a:pt x="9" y="10"/>
                    <a:pt x="7" y="10"/>
                    <a:pt x="6" y="9"/>
                  </a:cubicBezTo>
                  <a:cubicBezTo>
                    <a:pt x="6" y="9"/>
                    <a:pt x="6" y="9"/>
                    <a:pt x="5" y="9"/>
                  </a:cubicBezTo>
                  <a:cubicBezTo>
                    <a:pt x="5" y="9"/>
                    <a:pt x="5" y="9"/>
                    <a:pt x="5" y="9"/>
                  </a:cubicBezTo>
                  <a:cubicBezTo>
                    <a:pt x="5" y="10"/>
                    <a:pt x="5" y="10"/>
                    <a:pt x="5" y="10"/>
                  </a:cubicBezTo>
                  <a:cubicBezTo>
                    <a:pt x="5" y="10"/>
                    <a:pt x="5" y="10"/>
                    <a:pt x="5" y="10"/>
                  </a:cubicBezTo>
                  <a:cubicBezTo>
                    <a:pt x="7" y="11"/>
                    <a:pt x="9" y="11"/>
                    <a:pt x="10" y="10"/>
                  </a:cubicBezTo>
                  <a:cubicBezTo>
                    <a:pt x="11" y="10"/>
                    <a:pt x="12" y="9"/>
                    <a:pt x="13" y="8"/>
                  </a:cubicBezTo>
                  <a:cubicBezTo>
                    <a:pt x="13" y="8"/>
                    <a:pt x="13" y="8"/>
                    <a:pt x="13" y="8"/>
                  </a:cubicBezTo>
                  <a:cubicBezTo>
                    <a:pt x="13" y="7"/>
                    <a:pt x="13" y="5"/>
                    <a:pt x="12" y="4"/>
                  </a:cubicBezTo>
                  <a:cubicBezTo>
                    <a:pt x="12" y="3"/>
                    <a:pt x="10" y="2"/>
                    <a:pt x="9" y="1"/>
                  </a:cubicBezTo>
                  <a:cubicBezTo>
                    <a:pt x="9" y="1"/>
                    <a:pt x="8" y="1"/>
                    <a:pt x="8" y="1"/>
                  </a:cubicBezTo>
                  <a:cubicBezTo>
                    <a:pt x="7" y="1"/>
                    <a:pt x="5" y="0"/>
                    <a:pt x="4" y="1"/>
                  </a:cubicBezTo>
                  <a:cubicBezTo>
                    <a:pt x="3" y="1"/>
                    <a:pt x="1" y="2"/>
                    <a:pt x="1" y="3"/>
                  </a:cubicBezTo>
                  <a:cubicBezTo>
                    <a:pt x="1" y="3"/>
                    <a:pt x="1" y="3"/>
                    <a:pt x="1" y="3"/>
                  </a:cubicBezTo>
                  <a:cubicBezTo>
                    <a:pt x="0" y="5"/>
                    <a:pt x="1" y="6"/>
                    <a:pt x="1" y="7"/>
                  </a:cubicBezTo>
                  <a:cubicBezTo>
                    <a:pt x="2" y="8"/>
                    <a:pt x="4"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35" name="Freeform 464"/>
            <p:cNvSpPr>
              <a:spLocks/>
            </p:cNvSpPr>
            <p:nvPr/>
          </p:nvSpPr>
          <p:spPr bwMode="auto">
            <a:xfrm>
              <a:off x="1450" y="1609"/>
              <a:ext cx="28" cy="24"/>
            </a:xfrm>
            <a:custGeom>
              <a:avLst/>
              <a:gdLst>
                <a:gd name="T0" fmla="*/ 4 w 12"/>
                <a:gd name="T1" fmla="*/ 9 h 10"/>
                <a:gd name="T2" fmla="*/ 1 w 12"/>
                <a:gd name="T3" fmla="*/ 3 h 10"/>
                <a:gd name="T4" fmla="*/ 8 w 12"/>
                <a:gd name="T5" fmla="*/ 1 h 10"/>
                <a:gd name="T6" fmla="*/ 11 w 12"/>
                <a:gd name="T7" fmla="*/ 7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1" y="3"/>
                  </a:cubicBezTo>
                  <a:cubicBezTo>
                    <a:pt x="1" y="1"/>
                    <a:pt x="5" y="0"/>
                    <a:pt x="8" y="1"/>
                  </a:cubicBezTo>
                  <a:cubicBezTo>
                    <a:pt x="11" y="3"/>
                    <a:pt x="12" y="5"/>
                    <a:pt x="11" y="7"/>
                  </a:cubicBezTo>
                  <a:cubicBezTo>
                    <a:pt x="11" y="10"/>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36" name="Freeform 465"/>
            <p:cNvSpPr>
              <a:spLocks/>
            </p:cNvSpPr>
            <p:nvPr/>
          </p:nvSpPr>
          <p:spPr bwMode="auto">
            <a:xfrm>
              <a:off x="1450" y="1609"/>
              <a:ext cx="28" cy="24"/>
            </a:xfrm>
            <a:custGeom>
              <a:avLst/>
              <a:gdLst>
                <a:gd name="T0" fmla="*/ 4 w 12"/>
                <a:gd name="T1" fmla="*/ 9 h 10"/>
                <a:gd name="T2" fmla="*/ 5 w 12"/>
                <a:gd name="T3" fmla="*/ 9 h 10"/>
                <a:gd name="T4" fmla="*/ 1 w 12"/>
                <a:gd name="T5" fmla="*/ 6 h 10"/>
                <a:gd name="T6" fmla="*/ 1 w 12"/>
                <a:gd name="T7" fmla="*/ 3 h 10"/>
                <a:gd name="T8" fmla="*/ 1 w 12"/>
                <a:gd name="T9" fmla="*/ 3 h 10"/>
                <a:gd name="T10" fmla="*/ 3 w 12"/>
                <a:gd name="T11" fmla="*/ 1 h 10"/>
                <a:gd name="T12" fmla="*/ 7 w 12"/>
                <a:gd name="T13" fmla="*/ 2 h 10"/>
                <a:gd name="T14" fmla="*/ 7 w 12"/>
                <a:gd name="T15" fmla="*/ 2 h 10"/>
                <a:gd name="T16" fmla="*/ 11 w 12"/>
                <a:gd name="T17" fmla="*/ 4 h 10"/>
                <a:gd name="T18" fmla="*/ 11 w 12"/>
                <a:gd name="T19" fmla="*/ 7 h 10"/>
                <a:gd name="T20" fmla="*/ 11 w 12"/>
                <a:gd name="T21" fmla="*/ 7 h 10"/>
                <a:gd name="T22" fmla="*/ 9 w 12"/>
                <a:gd name="T23" fmla="*/ 9 h 10"/>
                <a:gd name="T24" fmla="*/ 5 w 12"/>
                <a:gd name="T25" fmla="*/ 9 h 10"/>
                <a:gd name="T26" fmla="*/ 5 w 12"/>
                <a:gd name="T27" fmla="*/ 9 h 10"/>
                <a:gd name="T28" fmla="*/ 4 w 12"/>
                <a:gd name="T29" fmla="*/ 9 h 10"/>
                <a:gd name="T30" fmla="*/ 4 w 12"/>
                <a:gd name="T31" fmla="*/ 9 h 10"/>
                <a:gd name="T32" fmla="*/ 5 w 12"/>
                <a:gd name="T33" fmla="*/ 10 h 10"/>
                <a:gd name="T34" fmla="*/ 9 w 12"/>
                <a:gd name="T35" fmla="*/ 10 h 10"/>
                <a:gd name="T36" fmla="*/ 12 w 12"/>
                <a:gd name="T37" fmla="*/ 8 h 10"/>
                <a:gd name="T38" fmla="*/ 12 w 12"/>
                <a:gd name="T39" fmla="*/ 7 h 10"/>
                <a:gd name="T40" fmla="*/ 11 w 12"/>
                <a:gd name="T41" fmla="*/ 4 h 10"/>
                <a:gd name="T42" fmla="*/ 8 w 12"/>
                <a:gd name="T43" fmla="*/ 1 h 10"/>
                <a:gd name="T44" fmla="*/ 7 w 12"/>
                <a:gd name="T45" fmla="*/ 1 h 10"/>
                <a:gd name="T46" fmla="*/ 3 w 12"/>
                <a:gd name="T47" fmla="*/ 0 h 10"/>
                <a:gd name="T48" fmla="*/ 0 w 12"/>
                <a:gd name="T49" fmla="*/ 3 h 10"/>
                <a:gd name="T50" fmla="*/ 0 w 12"/>
                <a:gd name="T51" fmla="*/ 3 h 10"/>
                <a:gd name="T52" fmla="*/ 1 w 12"/>
                <a:gd name="T53" fmla="*/ 7 h 10"/>
                <a:gd name="T54" fmla="*/ 4 w 12"/>
                <a:gd name="T55" fmla="*/ 9 h 10"/>
                <a:gd name="T56" fmla="*/ 4 w 12"/>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4" y="9"/>
                  </a:moveTo>
                  <a:cubicBezTo>
                    <a:pt x="5" y="9"/>
                    <a:pt x="5" y="9"/>
                    <a:pt x="5" y="9"/>
                  </a:cubicBezTo>
                  <a:cubicBezTo>
                    <a:pt x="3" y="8"/>
                    <a:pt x="2" y="7"/>
                    <a:pt x="1" y="6"/>
                  </a:cubicBezTo>
                  <a:cubicBezTo>
                    <a:pt x="1" y="5"/>
                    <a:pt x="1" y="4"/>
                    <a:pt x="1" y="3"/>
                  </a:cubicBezTo>
                  <a:cubicBezTo>
                    <a:pt x="1" y="3"/>
                    <a:pt x="1" y="3"/>
                    <a:pt x="1" y="3"/>
                  </a:cubicBezTo>
                  <a:cubicBezTo>
                    <a:pt x="1" y="2"/>
                    <a:pt x="2" y="2"/>
                    <a:pt x="3" y="1"/>
                  </a:cubicBezTo>
                  <a:cubicBezTo>
                    <a:pt x="4" y="1"/>
                    <a:pt x="6" y="1"/>
                    <a:pt x="7" y="2"/>
                  </a:cubicBezTo>
                  <a:cubicBezTo>
                    <a:pt x="7" y="2"/>
                    <a:pt x="7" y="2"/>
                    <a:pt x="7" y="2"/>
                  </a:cubicBezTo>
                  <a:cubicBezTo>
                    <a:pt x="9" y="2"/>
                    <a:pt x="10" y="3"/>
                    <a:pt x="11" y="4"/>
                  </a:cubicBezTo>
                  <a:cubicBezTo>
                    <a:pt x="11" y="5"/>
                    <a:pt x="11" y="6"/>
                    <a:pt x="11" y="7"/>
                  </a:cubicBezTo>
                  <a:cubicBezTo>
                    <a:pt x="11" y="7"/>
                    <a:pt x="11" y="7"/>
                    <a:pt x="11" y="7"/>
                  </a:cubicBezTo>
                  <a:cubicBezTo>
                    <a:pt x="11" y="8"/>
                    <a:pt x="10" y="9"/>
                    <a:pt x="9" y="9"/>
                  </a:cubicBezTo>
                  <a:cubicBezTo>
                    <a:pt x="8" y="9"/>
                    <a:pt x="6" y="9"/>
                    <a:pt x="5" y="9"/>
                  </a:cubicBezTo>
                  <a:cubicBezTo>
                    <a:pt x="5" y="9"/>
                    <a:pt x="5" y="9"/>
                    <a:pt x="5" y="9"/>
                  </a:cubicBezTo>
                  <a:cubicBezTo>
                    <a:pt x="4" y="9"/>
                    <a:pt x="4" y="9"/>
                    <a:pt x="4" y="9"/>
                  </a:cubicBezTo>
                  <a:cubicBezTo>
                    <a:pt x="4" y="9"/>
                    <a:pt x="4" y="9"/>
                    <a:pt x="4" y="9"/>
                  </a:cubicBezTo>
                  <a:cubicBezTo>
                    <a:pt x="4" y="10"/>
                    <a:pt x="4" y="10"/>
                    <a:pt x="5" y="10"/>
                  </a:cubicBezTo>
                  <a:cubicBezTo>
                    <a:pt x="6" y="10"/>
                    <a:pt x="8" y="10"/>
                    <a:pt x="9" y="10"/>
                  </a:cubicBezTo>
                  <a:cubicBezTo>
                    <a:pt x="10" y="10"/>
                    <a:pt x="11" y="9"/>
                    <a:pt x="12" y="8"/>
                  </a:cubicBezTo>
                  <a:cubicBezTo>
                    <a:pt x="12" y="7"/>
                    <a:pt x="12" y="7"/>
                    <a:pt x="12" y="7"/>
                  </a:cubicBezTo>
                  <a:cubicBezTo>
                    <a:pt x="12" y="6"/>
                    <a:pt x="12" y="5"/>
                    <a:pt x="11" y="4"/>
                  </a:cubicBezTo>
                  <a:cubicBezTo>
                    <a:pt x="11" y="2"/>
                    <a:pt x="9" y="1"/>
                    <a:pt x="8" y="1"/>
                  </a:cubicBezTo>
                  <a:cubicBezTo>
                    <a:pt x="8" y="1"/>
                    <a:pt x="8" y="1"/>
                    <a:pt x="7" y="1"/>
                  </a:cubicBezTo>
                  <a:cubicBezTo>
                    <a:pt x="6" y="0"/>
                    <a:pt x="4" y="0"/>
                    <a:pt x="3" y="0"/>
                  </a:cubicBezTo>
                  <a:cubicBezTo>
                    <a:pt x="2" y="1"/>
                    <a:pt x="1" y="1"/>
                    <a:pt x="0" y="3"/>
                  </a:cubicBezTo>
                  <a:cubicBezTo>
                    <a:pt x="0" y="3"/>
                    <a:pt x="0" y="3"/>
                    <a:pt x="0" y="3"/>
                  </a:cubicBezTo>
                  <a:cubicBezTo>
                    <a:pt x="0" y="4"/>
                    <a:pt x="0" y="5"/>
                    <a:pt x="1" y="7"/>
                  </a:cubicBezTo>
                  <a:cubicBezTo>
                    <a:pt x="1" y="8"/>
                    <a:pt x="3" y="9"/>
                    <a:pt x="4" y="9"/>
                  </a:cubicBezTo>
                  <a:cubicBezTo>
                    <a:pt x="4" y="9"/>
                    <a:pt x="4" y="9"/>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37" name="Freeform 466"/>
            <p:cNvSpPr>
              <a:spLocks/>
            </p:cNvSpPr>
            <p:nvPr/>
          </p:nvSpPr>
          <p:spPr bwMode="auto">
            <a:xfrm>
              <a:off x="1471" y="1628"/>
              <a:ext cx="28" cy="23"/>
            </a:xfrm>
            <a:custGeom>
              <a:avLst/>
              <a:gdLst>
                <a:gd name="T0" fmla="*/ 4 w 12"/>
                <a:gd name="T1" fmla="*/ 9 h 10"/>
                <a:gd name="T2" fmla="*/ 0 w 12"/>
                <a:gd name="T3" fmla="*/ 2 h 10"/>
                <a:gd name="T4" fmla="*/ 8 w 12"/>
                <a:gd name="T5" fmla="*/ 1 h 10"/>
                <a:gd name="T6" fmla="*/ 11 w 12"/>
                <a:gd name="T7" fmla="*/ 7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7"/>
                    <a:pt x="0" y="5"/>
                    <a:pt x="0" y="2"/>
                  </a:cubicBezTo>
                  <a:cubicBezTo>
                    <a:pt x="1" y="0"/>
                    <a:pt x="4" y="0"/>
                    <a:pt x="8" y="1"/>
                  </a:cubicBezTo>
                  <a:cubicBezTo>
                    <a:pt x="11" y="2"/>
                    <a:pt x="12" y="5"/>
                    <a:pt x="11" y="7"/>
                  </a:cubicBezTo>
                  <a:cubicBezTo>
                    <a:pt x="10" y="9"/>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38" name="Freeform 467"/>
            <p:cNvSpPr>
              <a:spLocks/>
            </p:cNvSpPr>
            <p:nvPr/>
          </p:nvSpPr>
          <p:spPr bwMode="auto">
            <a:xfrm>
              <a:off x="1469" y="1628"/>
              <a:ext cx="30" cy="23"/>
            </a:xfrm>
            <a:custGeom>
              <a:avLst/>
              <a:gdLst>
                <a:gd name="T0" fmla="*/ 5 w 13"/>
                <a:gd name="T1" fmla="*/ 9 h 10"/>
                <a:gd name="T2" fmla="*/ 6 w 13"/>
                <a:gd name="T3" fmla="*/ 8 h 10"/>
                <a:gd name="T4" fmla="*/ 2 w 13"/>
                <a:gd name="T5" fmla="*/ 6 h 10"/>
                <a:gd name="T6" fmla="*/ 2 w 13"/>
                <a:gd name="T7" fmla="*/ 3 h 10"/>
                <a:gd name="T8" fmla="*/ 2 w 13"/>
                <a:gd name="T9" fmla="*/ 3 h 10"/>
                <a:gd name="T10" fmla="*/ 4 w 13"/>
                <a:gd name="T11" fmla="*/ 1 h 10"/>
                <a:gd name="T12" fmla="*/ 8 w 13"/>
                <a:gd name="T13" fmla="*/ 1 h 10"/>
                <a:gd name="T14" fmla="*/ 8 w 13"/>
                <a:gd name="T15" fmla="*/ 1 h 10"/>
                <a:gd name="T16" fmla="*/ 11 w 13"/>
                <a:gd name="T17" fmla="*/ 4 h 10"/>
                <a:gd name="T18" fmla="*/ 12 w 13"/>
                <a:gd name="T19" fmla="*/ 7 h 10"/>
                <a:gd name="T20" fmla="*/ 12 w 13"/>
                <a:gd name="T21" fmla="*/ 7 h 10"/>
                <a:gd name="T22" fmla="*/ 10 w 13"/>
                <a:gd name="T23" fmla="*/ 8 h 10"/>
                <a:gd name="T24" fmla="*/ 6 w 13"/>
                <a:gd name="T25" fmla="*/ 8 h 10"/>
                <a:gd name="T26" fmla="*/ 6 w 13"/>
                <a:gd name="T27" fmla="*/ 8 h 10"/>
                <a:gd name="T28" fmla="*/ 5 w 13"/>
                <a:gd name="T29" fmla="*/ 9 h 10"/>
                <a:gd name="T30" fmla="*/ 5 w 13"/>
                <a:gd name="T31" fmla="*/ 9 h 10"/>
                <a:gd name="T32" fmla="*/ 5 w 13"/>
                <a:gd name="T33" fmla="*/ 9 h 10"/>
                <a:gd name="T34" fmla="*/ 10 w 13"/>
                <a:gd name="T35" fmla="*/ 9 h 10"/>
                <a:gd name="T36" fmla="*/ 13 w 13"/>
                <a:gd name="T37" fmla="*/ 7 h 10"/>
                <a:gd name="T38" fmla="*/ 13 w 13"/>
                <a:gd name="T39" fmla="*/ 7 h 10"/>
                <a:gd name="T40" fmla="*/ 12 w 13"/>
                <a:gd name="T41" fmla="*/ 3 h 10"/>
                <a:gd name="T42" fmla="*/ 9 w 13"/>
                <a:gd name="T43" fmla="*/ 0 h 10"/>
                <a:gd name="T44" fmla="*/ 8 w 13"/>
                <a:gd name="T45" fmla="*/ 0 h 10"/>
                <a:gd name="T46" fmla="*/ 4 w 13"/>
                <a:gd name="T47" fmla="*/ 0 h 10"/>
                <a:gd name="T48" fmla="*/ 1 w 13"/>
                <a:gd name="T49" fmla="*/ 2 h 10"/>
                <a:gd name="T50" fmla="*/ 1 w 13"/>
                <a:gd name="T51" fmla="*/ 2 h 10"/>
                <a:gd name="T52" fmla="*/ 2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6" y="8"/>
                    <a:pt x="6" y="8"/>
                    <a:pt x="6" y="8"/>
                  </a:cubicBezTo>
                  <a:cubicBezTo>
                    <a:pt x="4" y="7"/>
                    <a:pt x="3" y="7"/>
                    <a:pt x="2" y="6"/>
                  </a:cubicBezTo>
                  <a:cubicBezTo>
                    <a:pt x="2" y="5"/>
                    <a:pt x="2" y="4"/>
                    <a:pt x="2" y="3"/>
                  </a:cubicBezTo>
                  <a:cubicBezTo>
                    <a:pt x="2" y="3"/>
                    <a:pt x="2" y="3"/>
                    <a:pt x="2" y="3"/>
                  </a:cubicBezTo>
                  <a:cubicBezTo>
                    <a:pt x="2" y="2"/>
                    <a:pt x="3" y="1"/>
                    <a:pt x="4" y="1"/>
                  </a:cubicBezTo>
                  <a:cubicBezTo>
                    <a:pt x="5" y="1"/>
                    <a:pt x="7" y="1"/>
                    <a:pt x="8" y="1"/>
                  </a:cubicBezTo>
                  <a:cubicBezTo>
                    <a:pt x="8" y="1"/>
                    <a:pt x="8" y="1"/>
                    <a:pt x="8" y="1"/>
                  </a:cubicBezTo>
                  <a:cubicBezTo>
                    <a:pt x="10" y="2"/>
                    <a:pt x="11" y="3"/>
                    <a:pt x="11" y="4"/>
                  </a:cubicBezTo>
                  <a:cubicBezTo>
                    <a:pt x="12" y="5"/>
                    <a:pt x="12" y="6"/>
                    <a:pt x="12" y="7"/>
                  </a:cubicBezTo>
                  <a:cubicBezTo>
                    <a:pt x="12" y="7"/>
                    <a:pt x="12" y="7"/>
                    <a:pt x="12" y="7"/>
                  </a:cubicBezTo>
                  <a:cubicBezTo>
                    <a:pt x="12" y="8"/>
                    <a:pt x="11" y="8"/>
                    <a:pt x="10" y="8"/>
                  </a:cubicBezTo>
                  <a:cubicBezTo>
                    <a:pt x="9" y="9"/>
                    <a:pt x="7" y="9"/>
                    <a:pt x="6" y="8"/>
                  </a:cubicBezTo>
                  <a:cubicBezTo>
                    <a:pt x="6" y="8"/>
                    <a:pt x="6" y="8"/>
                    <a:pt x="6" y="8"/>
                  </a:cubicBezTo>
                  <a:cubicBezTo>
                    <a:pt x="5" y="9"/>
                    <a:pt x="5" y="9"/>
                    <a:pt x="5" y="9"/>
                  </a:cubicBezTo>
                  <a:cubicBezTo>
                    <a:pt x="5" y="9"/>
                    <a:pt x="5" y="9"/>
                    <a:pt x="5" y="9"/>
                  </a:cubicBezTo>
                  <a:cubicBezTo>
                    <a:pt x="5" y="9"/>
                    <a:pt x="5" y="9"/>
                    <a:pt x="5" y="9"/>
                  </a:cubicBezTo>
                  <a:cubicBezTo>
                    <a:pt x="7" y="10"/>
                    <a:pt x="9" y="10"/>
                    <a:pt x="10" y="9"/>
                  </a:cubicBezTo>
                  <a:cubicBezTo>
                    <a:pt x="11" y="9"/>
                    <a:pt x="12" y="8"/>
                    <a:pt x="13" y="7"/>
                  </a:cubicBezTo>
                  <a:cubicBezTo>
                    <a:pt x="13" y="7"/>
                    <a:pt x="13" y="7"/>
                    <a:pt x="13" y="7"/>
                  </a:cubicBezTo>
                  <a:cubicBezTo>
                    <a:pt x="13" y="6"/>
                    <a:pt x="13" y="4"/>
                    <a:pt x="12" y="3"/>
                  </a:cubicBezTo>
                  <a:cubicBezTo>
                    <a:pt x="12" y="2"/>
                    <a:pt x="10" y="1"/>
                    <a:pt x="9" y="0"/>
                  </a:cubicBezTo>
                  <a:cubicBezTo>
                    <a:pt x="9" y="0"/>
                    <a:pt x="8" y="0"/>
                    <a:pt x="8" y="0"/>
                  </a:cubicBezTo>
                  <a:cubicBezTo>
                    <a:pt x="7" y="0"/>
                    <a:pt x="5" y="0"/>
                    <a:pt x="4" y="0"/>
                  </a:cubicBezTo>
                  <a:cubicBezTo>
                    <a:pt x="3" y="0"/>
                    <a:pt x="1" y="1"/>
                    <a:pt x="1" y="2"/>
                  </a:cubicBezTo>
                  <a:cubicBezTo>
                    <a:pt x="1" y="2"/>
                    <a:pt x="1" y="2"/>
                    <a:pt x="1" y="2"/>
                  </a:cubicBezTo>
                  <a:cubicBezTo>
                    <a:pt x="0" y="4"/>
                    <a:pt x="1" y="5"/>
                    <a:pt x="2" y="6"/>
                  </a:cubicBezTo>
                  <a:cubicBezTo>
                    <a:pt x="2" y="7"/>
                    <a:pt x="4" y="8"/>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39" name="Freeform 468"/>
            <p:cNvSpPr>
              <a:spLocks/>
            </p:cNvSpPr>
            <p:nvPr/>
          </p:nvSpPr>
          <p:spPr bwMode="auto">
            <a:xfrm>
              <a:off x="1518" y="1659"/>
              <a:ext cx="28" cy="23"/>
            </a:xfrm>
            <a:custGeom>
              <a:avLst/>
              <a:gdLst>
                <a:gd name="T0" fmla="*/ 4 w 12"/>
                <a:gd name="T1" fmla="*/ 9 h 10"/>
                <a:gd name="T2" fmla="*/ 0 w 12"/>
                <a:gd name="T3" fmla="*/ 3 h 10"/>
                <a:gd name="T4" fmla="*/ 7 w 12"/>
                <a:gd name="T5" fmla="*/ 1 h 10"/>
                <a:gd name="T6" fmla="*/ 11 w 12"/>
                <a:gd name="T7" fmla="*/ 8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0" y="3"/>
                  </a:cubicBezTo>
                  <a:cubicBezTo>
                    <a:pt x="1" y="1"/>
                    <a:pt x="4" y="0"/>
                    <a:pt x="7" y="1"/>
                  </a:cubicBezTo>
                  <a:cubicBezTo>
                    <a:pt x="10" y="3"/>
                    <a:pt x="12" y="5"/>
                    <a:pt x="11" y="8"/>
                  </a:cubicBezTo>
                  <a:cubicBezTo>
                    <a:pt x="10" y="10"/>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40" name="Freeform 469"/>
            <p:cNvSpPr>
              <a:spLocks/>
            </p:cNvSpPr>
            <p:nvPr/>
          </p:nvSpPr>
          <p:spPr bwMode="auto">
            <a:xfrm>
              <a:off x="1516" y="1659"/>
              <a:ext cx="30" cy="26"/>
            </a:xfrm>
            <a:custGeom>
              <a:avLst/>
              <a:gdLst>
                <a:gd name="T0" fmla="*/ 5 w 13"/>
                <a:gd name="T1" fmla="*/ 9 h 11"/>
                <a:gd name="T2" fmla="*/ 5 w 13"/>
                <a:gd name="T3" fmla="*/ 9 h 11"/>
                <a:gd name="T4" fmla="*/ 2 w 13"/>
                <a:gd name="T5" fmla="*/ 6 h 11"/>
                <a:gd name="T6" fmla="*/ 2 w 13"/>
                <a:gd name="T7" fmla="*/ 3 h 11"/>
                <a:gd name="T8" fmla="*/ 2 w 13"/>
                <a:gd name="T9" fmla="*/ 3 h 11"/>
                <a:gd name="T10" fmla="*/ 4 w 13"/>
                <a:gd name="T11" fmla="*/ 2 h 11"/>
                <a:gd name="T12" fmla="*/ 8 w 13"/>
                <a:gd name="T13" fmla="*/ 2 h 11"/>
                <a:gd name="T14" fmla="*/ 8 w 13"/>
                <a:gd name="T15" fmla="*/ 2 h 11"/>
                <a:gd name="T16" fmla="*/ 11 w 13"/>
                <a:gd name="T17" fmla="*/ 4 h 11"/>
                <a:gd name="T18" fmla="*/ 12 w 13"/>
                <a:gd name="T19" fmla="*/ 7 h 11"/>
                <a:gd name="T20" fmla="*/ 12 w 13"/>
                <a:gd name="T21" fmla="*/ 7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5"/>
                    <a:pt x="2" y="4"/>
                    <a:pt x="2" y="3"/>
                  </a:cubicBezTo>
                  <a:cubicBezTo>
                    <a:pt x="2" y="3"/>
                    <a:pt x="2" y="3"/>
                    <a:pt x="2" y="3"/>
                  </a:cubicBezTo>
                  <a:cubicBezTo>
                    <a:pt x="2" y="2"/>
                    <a:pt x="3" y="2"/>
                    <a:pt x="4" y="2"/>
                  </a:cubicBezTo>
                  <a:cubicBezTo>
                    <a:pt x="5" y="1"/>
                    <a:pt x="7" y="1"/>
                    <a:pt x="8" y="2"/>
                  </a:cubicBezTo>
                  <a:cubicBezTo>
                    <a:pt x="8" y="2"/>
                    <a:pt x="8" y="2"/>
                    <a:pt x="8" y="2"/>
                  </a:cubicBezTo>
                  <a:cubicBezTo>
                    <a:pt x="10" y="3"/>
                    <a:pt x="11" y="3"/>
                    <a:pt x="11" y="4"/>
                  </a:cubicBezTo>
                  <a:cubicBezTo>
                    <a:pt x="12" y="5"/>
                    <a:pt x="12" y="6"/>
                    <a:pt x="12" y="7"/>
                  </a:cubicBezTo>
                  <a:cubicBezTo>
                    <a:pt x="12" y="7"/>
                    <a:pt x="12" y="7"/>
                    <a:pt x="12" y="7"/>
                  </a:cubicBezTo>
                  <a:cubicBezTo>
                    <a:pt x="12" y="8"/>
                    <a:pt x="11" y="9"/>
                    <a:pt x="10" y="9"/>
                  </a:cubicBezTo>
                  <a:cubicBezTo>
                    <a:pt x="9" y="9"/>
                    <a:pt x="7" y="9"/>
                    <a:pt x="6" y="9"/>
                  </a:cubicBezTo>
                  <a:cubicBezTo>
                    <a:pt x="6" y="9"/>
                    <a:pt x="6" y="9"/>
                    <a:pt x="5" y="9"/>
                  </a:cubicBezTo>
                  <a:cubicBezTo>
                    <a:pt x="5" y="9"/>
                    <a:pt x="5" y="9"/>
                    <a:pt x="5" y="9"/>
                  </a:cubicBezTo>
                  <a:cubicBezTo>
                    <a:pt x="5" y="10"/>
                    <a:pt x="5" y="10"/>
                    <a:pt x="5" y="10"/>
                  </a:cubicBezTo>
                  <a:cubicBezTo>
                    <a:pt x="5" y="10"/>
                    <a:pt x="5" y="10"/>
                    <a:pt x="5" y="10"/>
                  </a:cubicBezTo>
                  <a:cubicBezTo>
                    <a:pt x="7" y="10"/>
                    <a:pt x="9" y="11"/>
                    <a:pt x="10" y="10"/>
                  </a:cubicBezTo>
                  <a:cubicBezTo>
                    <a:pt x="11" y="10"/>
                    <a:pt x="12" y="9"/>
                    <a:pt x="13" y="8"/>
                  </a:cubicBezTo>
                  <a:cubicBezTo>
                    <a:pt x="13" y="8"/>
                    <a:pt x="13" y="8"/>
                    <a:pt x="13" y="8"/>
                  </a:cubicBezTo>
                  <a:cubicBezTo>
                    <a:pt x="13" y="6"/>
                    <a:pt x="13" y="5"/>
                    <a:pt x="12" y="4"/>
                  </a:cubicBezTo>
                  <a:cubicBezTo>
                    <a:pt x="11" y="3"/>
                    <a:pt x="10" y="2"/>
                    <a:pt x="9" y="1"/>
                  </a:cubicBezTo>
                  <a:cubicBezTo>
                    <a:pt x="9" y="1"/>
                    <a:pt x="8" y="1"/>
                    <a:pt x="8" y="1"/>
                  </a:cubicBezTo>
                  <a:cubicBezTo>
                    <a:pt x="7" y="0"/>
                    <a:pt x="5" y="0"/>
                    <a:pt x="4" y="1"/>
                  </a:cubicBezTo>
                  <a:cubicBezTo>
                    <a:pt x="3" y="1"/>
                    <a:pt x="1" y="2"/>
                    <a:pt x="1" y="3"/>
                  </a:cubicBezTo>
                  <a:cubicBezTo>
                    <a:pt x="1" y="3"/>
                    <a:pt x="1" y="3"/>
                    <a:pt x="1" y="3"/>
                  </a:cubicBezTo>
                  <a:cubicBezTo>
                    <a:pt x="0" y="4"/>
                    <a:pt x="1" y="6"/>
                    <a:pt x="1" y="7"/>
                  </a:cubicBezTo>
                  <a:cubicBezTo>
                    <a:pt x="2" y="8"/>
                    <a:pt x="3"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41" name="Freeform 470"/>
            <p:cNvSpPr>
              <a:spLocks/>
            </p:cNvSpPr>
            <p:nvPr/>
          </p:nvSpPr>
          <p:spPr bwMode="auto">
            <a:xfrm>
              <a:off x="1544" y="1673"/>
              <a:ext cx="28" cy="26"/>
            </a:xfrm>
            <a:custGeom>
              <a:avLst/>
              <a:gdLst>
                <a:gd name="T0" fmla="*/ 4 w 12"/>
                <a:gd name="T1" fmla="*/ 9 h 11"/>
                <a:gd name="T2" fmla="*/ 0 w 12"/>
                <a:gd name="T3" fmla="*/ 3 h 11"/>
                <a:gd name="T4" fmla="*/ 7 w 12"/>
                <a:gd name="T5" fmla="*/ 2 h 11"/>
                <a:gd name="T6" fmla="*/ 11 w 12"/>
                <a:gd name="T7" fmla="*/ 8 h 11"/>
                <a:gd name="T8" fmla="*/ 4 w 12"/>
                <a:gd name="T9" fmla="*/ 9 h 11"/>
              </a:gdLst>
              <a:ahLst/>
              <a:cxnLst>
                <a:cxn ang="0">
                  <a:pos x="T0" y="T1"/>
                </a:cxn>
                <a:cxn ang="0">
                  <a:pos x="T2" y="T3"/>
                </a:cxn>
                <a:cxn ang="0">
                  <a:pos x="T4" y="T5"/>
                </a:cxn>
                <a:cxn ang="0">
                  <a:pos x="T6" y="T7"/>
                </a:cxn>
                <a:cxn ang="0">
                  <a:pos x="T8" y="T9"/>
                </a:cxn>
              </a:cxnLst>
              <a:rect l="0" t="0" r="r" b="b"/>
              <a:pathLst>
                <a:path w="12" h="11">
                  <a:moveTo>
                    <a:pt x="4" y="9"/>
                  </a:moveTo>
                  <a:cubicBezTo>
                    <a:pt x="1" y="8"/>
                    <a:pt x="0" y="5"/>
                    <a:pt x="0" y="3"/>
                  </a:cubicBezTo>
                  <a:cubicBezTo>
                    <a:pt x="1" y="1"/>
                    <a:pt x="4" y="0"/>
                    <a:pt x="7" y="2"/>
                  </a:cubicBezTo>
                  <a:cubicBezTo>
                    <a:pt x="11" y="3"/>
                    <a:pt x="12" y="6"/>
                    <a:pt x="11" y="8"/>
                  </a:cubicBezTo>
                  <a:cubicBezTo>
                    <a:pt x="10" y="10"/>
                    <a:pt x="7" y="11"/>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42" name="Freeform 471"/>
            <p:cNvSpPr>
              <a:spLocks/>
            </p:cNvSpPr>
            <p:nvPr/>
          </p:nvSpPr>
          <p:spPr bwMode="auto">
            <a:xfrm>
              <a:off x="1542" y="1673"/>
              <a:ext cx="30" cy="26"/>
            </a:xfrm>
            <a:custGeom>
              <a:avLst/>
              <a:gdLst>
                <a:gd name="T0" fmla="*/ 5 w 13"/>
                <a:gd name="T1" fmla="*/ 9 h 11"/>
                <a:gd name="T2" fmla="*/ 5 w 13"/>
                <a:gd name="T3" fmla="*/ 9 h 11"/>
                <a:gd name="T4" fmla="*/ 2 w 13"/>
                <a:gd name="T5" fmla="*/ 6 h 11"/>
                <a:gd name="T6" fmla="*/ 2 w 13"/>
                <a:gd name="T7" fmla="*/ 4 h 11"/>
                <a:gd name="T8" fmla="*/ 2 w 13"/>
                <a:gd name="T9" fmla="*/ 3 h 11"/>
                <a:gd name="T10" fmla="*/ 4 w 13"/>
                <a:gd name="T11" fmla="*/ 2 h 11"/>
                <a:gd name="T12" fmla="*/ 8 w 13"/>
                <a:gd name="T13" fmla="*/ 2 h 11"/>
                <a:gd name="T14" fmla="*/ 8 w 13"/>
                <a:gd name="T15" fmla="*/ 2 h 11"/>
                <a:gd name="T16" fmla="*/ 11 w 13"/>
                <a:gd name="T17" fmla="*/ 5 h 11"/>
                <a:gd name="T18" fmla="*/ 12 w 13"/>
                <a:gd name="T19" fmla="*/ 8 h 11"/>
                <a:gd name="T20" fmla="*/ 12 w 13"/>
                <a:gd name="T21" fmla="*/ 8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5"/>
                    <a:pt x="2" y="4"/>
                    <a:pt x="2" y="4"/>
                  </a:cubicBezTo>
                  <a:cubicBezTo>
                    <a:pt x="2" y="3"/>
                    <a:pt x="2" y="3"/>
                    <a:pt x="2" y="3"/>
                  </a:cubicBezTo>
                  <a:cubicBezTo>
                    <a:pt x="2" y="3"/>
                    <a:pt x="3" y="2"/>
                    <a:pt x="4" y="2"/>
                  </a:cubicBezTo>
                  <a:cubicBezTo>
                    <a:pt x="5" y="1"/>
                    <a:pt x="7" y="2"/>
                    <a:pt x="8" y="2"/>
                  </a:cubicBezTo>
                  <a:cubicBezTo>
                    <a:pt x="8" y="2"/>
                    <a:pt x="8" y="2"/>
                    <a:pt x="8" y="2"/>
                  </a:cubicBezTo>
                  <a:cubicBezTo>
                    <a:pt x="10" y="3"/>
                    <a:pt x="11" y="4"/>
                    <a:pt x="11" y="5"/>
                  </a:cubicBezTo>
                  <a:cubicBezTo>
                    <a:pt x="12" y="6"/>
                    <a:pt x="12" y="7"/>
                    <a:pt x="12" y="8"/>
                  </a:cubicBezTo>
                  <a:cubicBezTo>
                    <a:pt x="12" y="8"/>
                    <a:pt x="12" y="8"/>
                    <a:pt x="12" y="8"/>
                  </a:cubicBezTo>
                  <a:cubicBezTo>
                    <a:pt x="12" y="8"/>
                    <a:pt x="11" y="9"/>
                    <a:pt x="10" y="9"/>
                  </a:cubicBezTo>
                  <a:cubicBezTo>
                    <a:pt x="9" y="10"/>
                    <a:pt x="7" y="10"/>
                    <a:pt x="6" y="9"/>
                  </a:cubicBezTo>
                  <a:cubicBezTo>
                    <a:pt x="6" y="9"/>
                    <a:pt x="6" y="9"/>
                    <a:pt x="5" y="9"/>
                  </a:cubicBezTo>
                  <a:cubicBezTo>
                    <a:pt x="5" y="9"/>
                    <a:pt x="5" y="9"/>
                    <a:pt x="5" y="9"/>
                  </a:cubicBezTo>
                  <a:cubicBezTo>
                    <a:pt x="5" y="10"/>
                    <a:pt x="5" y="10"/>
                    <a:pt x="5" y="10"/>
                  </a:cubicBezTo>
                  <a:cubicBezTo>
                    <a:pt x="5" y="10"/>
                    <a:pt x="5" y="10"/>
                    <a:pt x="5" y="10"/>
                  </a:cubicBezTo>
                  <a:cubicBezTo>
                    <a:pt x="7" y="11"/>
                    <a:pt x="9" y="11"/>
                    <a:pt x="10" y="10"/>
                  </a:cubicBezTo>
                  <a:cubicBezTo>
                    <a:pt x="11" y="10"/>
                    <a:pt x="12" y="9"/>
                    <a:pt x="13" y="8"/>
                  </a:cubicBezTo>
                  <a:cubicBezTo>
                    <a:pt x="13" y="8"/>
                    <a:pt x="13" y="8"/>
                    <a:pt x="13" y="8"/>
                  </a:cubicBezTo>
                  <a:cubicBezTo>
                    <a:pt x="13" y="7"/>
                    <a:pt x="13" y="5"/>
                    <a:pt x="12" y="4"/>
                  </a:cubicBezTo>
                  <a:cubicBezTo>
                    <a:pt x="12" y="3"/>
                    <a:pt x="10" y="2"/>
                    <a:pt x="9" y="1"/>
                  </a:cubicBezTo>
                  <a:cubicBezTo>
                    <a:pt x="9" y="1"/>
                    <a:pt x="8" y="1"/>
                    <a:pt x="8" y="1"/>
                  </a:cubicBezTo>
                  <a:cubicBezTo>
                    <a:pt x="7" y="1"/>
                    <a:pt x="5" y="0"/>
                    <a:pt x="4" y="1"/>
                  </a:cubicBezTo>
                  <a:cubicBezTo>
                    <a:pt x="3" y="1"/>
                    <a:pt x="1" y="2"/>
                    <a:pt x="1" y="3"/>
                  </a:cubicBezTo>
                  <a:cubicBezTo>
                    <a:pt x="1" y="3"/>
                    <a:pt x="1" y="3"/>
                    <a:pt x="1" y="3"/>
                  </a:cubicBezTo>
                  <a:cubicBezTo>
                    <a:pt x="0" y="4"/>
                    <a:pt x="1" y="6"/>
                    <a:pt x="1" y="7"/>
                  </a:cubicBezTo>
                  <a:cubicBezTo>
                    <a:pt x="2" y="8"/>
                    <a:pt x="4"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43" name="Freeform 472"/>
            <p:cNvSpPr>
              <a:spLocks/>
            </p:cNvSpPr>
            <p:nvPr/>
          </p:nvSpPr>
          <p:spPr bwMode="auto">
            <a:xfrm>
              <a:off x="1388" y="1550"/>
              <a:ext cx="29" cy="24"/>
            </a:xfrm>
            <a:custGeom>
              <a:avLst/>
              <a:gdLst>
                <a:gd name="T0" fmla="*/ 4 w 12"/>
                <a:gd name="T1" fmla="*/ 9 h 10"/>
                <a:gd name="T2" fmla="*/ 0 w 12"/>
                <a:gd name="T3" fmla="*/ 3 h 10"/>
                <a:gd name="T4" fmla="*/ 8 w 12"/>
                <a:gd name="T5" fmla="*/ 1 h 10"/>
                <a:gd name="T6" fmla="*/ 11 w 12"/>
                <a:gd name="T7" fmla="*/ 8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0" y="3"/>
                  </a:cubicBezTo>
                  <a:cubicBezTo>
                    <a:pt x="1" y="1"/>
                    <a:pt x="5" y="0"/>
                    <a:pt x="8" y="1"/>
                  </a:cubicBezTo>
                  <a:cubicBezTo>
                    <a:pt x="11" y="3"/>
                    <a:pt x="12" y="5"/>
                    <a:pt x="11" y="8"/>
                  </a:cubicBezTo>
                  <a:cubicBezTo>
                    <a:pt x="11" y="10"/>
                    <a:pt x="7" y="10"/>
                    <a:pt x="4"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44" name="Freeform 473"/>
            <p:cNvSpPr>
              <a:spLocks/>
            </p:cNvSpPr>
            <p:nvPr/>
          </p:nvSpPr>
          <p:spPr bwMode="auto">
            <a:xfrm>
              <a:off x="1386" y="1550"/>
              <a:ext cx="31" cy="24"/>
            </a:xfrm>
            <a:custGeom>
              <a:avLst/>
              <a:gdLst>
                <a:gd name="T0" fmla="*/ 5 w 13"/>
                <a:gd name="T1" fmla="*/ 9 h 10"/>
                <a:gd name="T2" fmla="*/ 6 w 13"/>
                <a:gd name="T3" fmla="*/ 9 h 10"/>
                <a:gd name="T4" fmla="*/ 2 w 13"/>
                <a:gd name="T5" fmla="*/ 6 h 10"/>
                <a:gd name="T6" fmla="*/ 2 w 13"/>
                <a:gd name="T7" fmla="*/ 3 h 10"/>
                <a:gd name="T8" fmla="*/ 2 w 13"/>
                <a:gd name="T9" fmla="*/ 3 h 10"/>
                <a:gd name="T10" fmla="*/ 4 w 13"/>
                <a:gd name="T11" fmla="*/ 2 h 10"/>
                <a:gd name="T12" fmla="*/ 8 w 13"/>
                <a:gd name="T13" fmla="*/ 2 h 10"/>
                <a:gd name="T14" fmla="*/ 8 w 13"/>
                <a:gd name="T15" fmla="*/ 2 h 10"/>
                <a:gd name="T16" fmla="*/ 11 w 13"/>
                <a:gd name="T17" fmla="*/ 4 h 10"/>
                <a:gd name="T18" fmla="*/ 12 w 13"/>
                <a:gd name="T19" fmla="*/ 7 h 10"/>
                <a:gd name="T20" fmla="*/ 12 w 13"/>
                <a:gd name="T21" fmla="*/ 7 h 10"/>
                <a:gd name="T22" fmla="*/ 10 w 13"/>
                <a:gd name="T23" fmla="*/ 9 h 10"/>
                <a:gd name="T24" fmla="*/ 6 w 13"/>
                <a:gd name="T25" fmla="*/ 9 h 10"/>
                <a:gd name="T26" fmla="*/ 6 w 13"/>
                <a:gd name="T27" fmla="*/ 9 h 10"/>
                <a:gd name="T28" fmla="*/ 5 w 13"/>
                <a:gd name="T29" fmla="*/ 9 h 10"/>
                <a:gd name="T30" fmla="*/ 5 w 13"/>
                <a:gd name="T31" fmla="*/ 10 h 10"/>
                <a:gd name="T32" fmla="*/ 6 w 13"/>
                <a:gd name="T33" fmla="*/ 10 h 10"/>
                <a:gd name="T34" fmla="*/ 10 w 13"/>
                <a:gd name="T35" fmla="*/ 10 h 10"/>
                <a:gd name="T36" fmla="*/ 13 w 13"/>
                <a:gd name="T37" fmla="*/ 8 h 10"/>
                <a:gd name="T38" fmla="*/ 13 w 13"/>
                <a:gd name="T39" fmla="*/ 8 h 10"/>
                <a:gd name="T40" fmla="*/ 12 w 13"/>
                <a:gd name="T41" fmla="*/ 4 h 10"/>
                <a:gd name="T42" fmla="*/ 9 w 13"/>
                <a:gd name="T43" fmla="*/ 1 h 10"/>
                <a:gd name="T44" fmla="*/ 8 w 13"/>
                <a:gd name="T45" fmla="*/ 1 h 10"/>
                <a:gd name="T46" fmla="*/ 4 w 13"/>
                <a:gd name="T47" fmla="*/ 1 h 10"/>
                <a:gd name="T48" fmla="*/ 1 w 13"/>
                <a:gd name="T49" fmla="*/ 3 h 10"/>
                <a:gd name="T50" fmla="*/ 1 w 13"/>
                <a:gd name="T51" fmla="*/ 3 h 10"/>
                <a:gd name="T52" fmla="*/ 2 w 13"/>
                <a:gd name="T53" fmla="*/ 7 h 10"/>
                <a:gd name="T54" fmla="*/ 5 w 13"/>
                <a:gd name="T55" fmla="*/ 10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6" y="9"/>
                    <a:pt x="6" y="9"/>
                    <a:pt x="6" y="9"/>
                  </a:cubicBezTo>
                  <a:cubicBezTo>
                    <a:pt x="4" y="8"/>
                    <a:pt x="3" y="7"/>
                    <a:pt x="2" y="6"/>
                  </a:cubicBezTo>
                  <a:cubicBezTo>
                    <a:pt x="2" y="5"/>
                    <a:pt x="2" y="4"/>
                    <a:pt x="2" y="3"/>
                  </a:cubicBezTo>
                  <a:cubicBezTo>
                    <a:pt x="2" y="3"/>
                    <a:pt x="2" y="3"/>
                    <a:pt x="2" y="3"/>
                  </a:cubicBezTo>
                  <a:cubicBezTo>
                    <a:pt x="2" y="2"/>
                    <a:pt x="3" y="2"/>
                    <a:pt x="4" y="2"/>
                  </a:cubicBezTo>
                  <a:cubicBezTo>
                    <a:pt x="5" y="1"/>
                    <a:pt x="7" y="1"/>
                    <a:pt x="8" y="2"/>
                  </a:cubicBezTo>
                  <a:cubicBezTo>
                    <a:pt x="8" y="2"/>
                    <a:pt x="8" y="2"/>
                    <a:pt x="8" y="2"/>
                  </a:cubicBezTo>
                  <a:cubicBezTo>
                    <a:pt x="10" y="3"/>
                    <a:pt x="11" y="3"/>
                    <a:pt x="11" y="4"/>
                  </a:cubicBezTo>
                  <a:cubicBezTo>
                    <a:pt x="12" y="5"/>
                    <a:pt x="12" y="6"/>
                    <a:pt x="12" y="7"/>
                  </a:cubicBezTo>
                  <a:cubicBezTo>
                    <a:pt x="12" y="7"/>
                    <a:pt x="12" y="7"/>
                    <a:pt x="12" y="7"/>
                  </a:cubicBezTo>
                  <a:cubicBezTo>
                    <a:pt x="12" y="8"/>
                    <a:pt x="11" y="9"/>
                    <a:pt x="10" y="9"/>
                  </a:cubicBezTo>
                  <a:cubicBezTo>
                    <a:pt x="9" y="9"/>
                    <a:pt x="7" y="9"/>
                    <a:pt x="6" y="9"/>
                  </a:cubicBezTo>
                  <a:cubicBezTo>
                    <a:pt x="6" y="9"/>
                    <a:pt x="6" y="9"/>
                    <a:pt x="6" y="9"/>
                  </a:cubicBezTo>
                  <a:cubicBezTo>
                    <a:pt x="5" y="9"/>
                    <a:pt x="5" y="9"/>
                    <a:pt x="5" y="9"/>
                  </a:cubicBezTo>
                  <a:cubicBezTo>
                    <a:pt x="5" y="10"/>
                    <a:pt x="5" y="10"/>
                    <a:pt x="5" y="10"/>
                  </a:cubicBezTo>
                  <a:cubicBezTo>
                    <a:pt x="5" y="10"/>
                    <a:pt x="5" y="10"/>
                    <a:pt x="6" y="10"/>
                  </a:cubicBezTo>
                  <a:cubicBezTo>
                    <a:pt x="7" y="10"/>
                    <a:pt x="9" y="10"/>
                    <a:pt x="10" y="10"/>
                  </a:cubicBezTo>
                  <a:cubicBezTo>
                    <a:pt x="11" y="10"/>
                    <a:pt x="12" y="9"/>
                    <a:pt x="13" y="8"/>
                  </a:cubicBezTo>
                  <a:cubicBezTo>
                    <a:pt x="13" y="8"/>
                    <a:pt x="13" y="8"/>
                    <a:pt x="13" y="8"/>
                  </a:cubicBezTo>
                  <a:cubicBezTo>
                    <a:pt x="13" y="6"/>
                    <a:pt x="13" y="5"/>
                    <a:pt x="12" y="4"/>
                  </a:cubicBezTo>
                  <a:cubicBezTo>
                    <a:pt x="12" y="3"/>
                    <a:pt x="10" y="2"/>
                    <a:pt x="9" y="1"/>
                  </a:cubicBezTo>
                  <a:cubicBezTo>
                    <a:pt x="9" y="1"/>
                    <a:pt x="9" y="1"/>
                    <a:pt x="8" y="1"/>
                  </a:cubicBezTo>
                  <a:cubicBezTo>
                    <a:pt x="7" y="0"/>
                    <a:pt x="5" y="0"/>
                    <a:pt x="4" y="1"/>
                  </a:cubicBezTo>
                  <a:cubicBezTo>
                    <a:pt x="3" y="1"/>
                    <a:pt x="1" y="2"/>
                    <a:pt x="1" y="3"/>
                  </a:cubicBezTo>
                  <a:cubicBezTo>
                    <a:pt x="1" y="3"/>
                    <a:pt x="1" y="3"/>
                    <a:pt x="1" y="3"/>
                  </a:cubicBezTo>
                  <a:cubicBezTo>
                    <a:pt x="0" y="4"/>
                    <a:pt x="1" y="6"/>
                    <a:pt x="2" y="7"/>
                  </a:cubicBezTo>
                  <a:cubicBezTo>
                    <a:pt x="2" y="8"/>
                    <a:pt x="4"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45" name="Freeform 474"/>
            <p:cNvSpPr>
              <a:spLocks/>
            </p:cNvSpPr>
            <p:nvPr/>
          </p:nvSpPr>
          <p:spPr bwMode="auto">
            <a:xfrm>
              <a:off x="1402" y="1574"/>
              <a:ext cx="31" cy="23"/>
            </a:xfrm>
            <a:custGeom>
              <a:avLst/>
              <a:gdLst>
                <a:gd name="T0" fmla="*/ 5 w 13"/>
                <a:gd name="T1" fmla="*/ 9 h 10"/>
                <a:gd name="T2" fmla="*/ 1 w 13"/>
                <a:gd name="T3" fmla="*/ 2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2"/>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46" name="Freeform 475"/>
            <p:cNvSpPr>
              <a:spLocks/>
            </p:cNvSpPr>
            <p:nvPr/>
          </p:nvSpPr>
          <p:spPr bwMode="auto">
            <a:xfrm>
              <a:off x="1402" y="1574"/>
              <a:ext cx="31" cy="23"/>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1 h 10"/>
                <a:gd name="T14" fmla="*/ 8 w 13"/>
                <a:gd name="T15" fmla="*/ 1 h 10"/>
                <a:gd name="T16" fmla="*/ 11 w 13"/>
                <a:gd name="T17" fmla="*/ 4 h 10"/>
                <a:gd name="T18" fmla="*/ 12 w 13"/>
                <a:gd name="T19" fmla="*/ 7 h 10"/>
                <a:gd name="T20" fmla="*/ 12 w 13"/>
                <a:gd name="T21" fmla="*/ 7 h 10"/>
                <a:gd name="T22" fmla="*/ 9 w 13"/>
                <a:gd name="T23" fmla="*/ 8 h 10"/>
                <a:gd name="T24" fmla="*/ 6 w 13"/>
                <a:gd name="T25" fmla="*/ 8 h 10"/>
                <a:gd name="T26" fmla="*/ 5 w 13"/>
                <a:gd name="T27" fmla="*/ 8 h 10"/>
                <a:gd name="T28" fmla="*/ 5 w 13"/>
                <a:gd name="T29" fmla="*/ 9 h 10"/>
                <a:gd name="T30" fmla="*/ 5 w 13"/>
                <a:gd name="T31" fmla="*/ 9 h 10"/>
                <a:gd name="T32" fmla="*/ 5 w 13"/>
                <a:gd name="T33" fmla="*/ 9 h 10"/>
                <a:gd name="T34" fmla="*/ 10 w 13"/>
                <a:gd name="T35" fmla="*/ 9 h 10"/>
                <a:gd name="T36" fmla="*/ 13 w 13"/>
                <a:gd name="T37" fmla="*/ 7 h 10"/>
                <a:gd name="T38" fmla="*/ 13 w 13"/>
                <a:gd name="T39" fmla="*/ 7 h 10"/>
                <a:gd name="T40" fmla="*/ 12 w 13"/>
                <a:gd name="T41" fmla="*/ 3 h 10"/>
                <a:gd name="T42" fmla="*/ 8 w 13"/>
                <a:gd name="T43" fmla="*/ 0 h 10"/>
                <a:gd name="T44" fmla="*/ 8 w 13"/>
                <a:gd name="T45" fmla="*/ 0 h 10"/>
                <a:gd name="T46" fmla="*/ 4 w 13"/>
                <a:gd name="T47" fmla="*/ 0 h 10"/>
                <a:gd name="T48" fmla="*/ 1 w 13"/>
                <a:gd name="T49" fmla="*/ 2 h 10"/>
                <a:gd name="T50" fmla="*/ 1 w 13"/>
                <a:gd name="T51" fmla="*/ 2 h 10"/>
                <a:gd name="T52" fmla="*/ 1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7"/>
                    <a:pt x="3" y="7"/>
                    <a:pt x="2" y="6"/>
                  </a:cubicBezTo>
                  <a:cubicBezTo>
                    <a:pt x="1" y="5"/>
                    <a:pt x="1" y="4"/>
                    <a:pt x="2" y="3"/>
                  </a:cubicBezTo>
                  <a:cubicBezTo>
                    <a:pt x="2" y="3"/>
                    <a:pt x="2" y="3"/>
                    <a:pt x="2" y="3"/>
                  </a:cubicBezTo>
                  <a:cubicBezTo>
                    <a:pt x="2" y="2"/>
                    <a:pt x="3" y="1"/>
                    <a:pt x="4" y="1"/>
                  </a:cubicBezTo>
                  <a:cubicBezTo>
                    <a:pt x="5" y="1"/>
                    <a:pt x="6" y="1"/>
                    <a:pt x="8" y="1"/>
                  </a:cubicBezTo>
                  <a:cubicBezTo>
                    <a:pt x="8" y="1"/>
                    <a:pt x="8" y="1"/>
                    <a:pt x="8" y="1"/>
                  </a:cubicBezTo>
                  <a:cubicBezTo>
                    <a:pt x="9" y="2"/>
                    <a:pt x="10" y="3"/>
                    <a:pt x="11" y="4"/>
                  </a:cubicBezTo>
                  <a:cubicBezTo>
                    <a:pt x="12" y="5"/>
                    <a:pt x="12" y="6"/>
                    <a:pt x="12" y="7"/>
                  </a:cubicBezTo>
                  <a:cubicBezTo>
                    <a:pt x="12" y="7"/>
                    <a:pt x="12" y="7"/>
                    <a:pt x="12" y="7"/>
                  </a:cubicBezTo>
                  <a:cubicBezTo>
                    <a:pt x="11" y="8"/>
                    <a:pt x="10" y="8"/>
                    <a:pt x="9" y="8"/>
                  </a:cubicBezTo>
                  <a:cubicBezTo>
                    <a:pt x="8" y="9"/>
                    <a:pt x="7" y="9"/>
                    <a:pt x="6" y="8"/>
                  </a:cubicBezTo>
                  <a:cubicBezTo>
                    <a:pt x="5" y="8"/>
                    <a:pt x="5" y="8"/>
                    <a:pt x="5" y="8"/>
                  </a:cubicBezTo>
                  <a:cubicBezTo>
                    <a:pt x="5" y="9"/>
                    <a:pt x="5" y="9"/>
                    <a:pt x="5" y="9"/>
                  </a:cubicBezTo>
                  <a:cubicBezTo>
                    <a:pt x="5" y="9"/>
                    <a:pt x="5" y="9"/>
                    <a:pt x="5" y="9"/>
                  </a:cubicBezTo>
                  <a:cubicBezTo>
                    <a:pt x="5" y="9"/>
                    <a:pt x="5" y="9"/>
                    <a:pt x="5" y="9"/>
                  </a:cubicBezTo>
                  <a:cubicBezTo>
                    <a:pt x="7" y="10"/>
                    <a:pt x="8" y="10"/>
                    <a:pt x="10" y="9"/>
                  </a:cubicBezTo>
                  <a:cubicBezTo>
                    <a:pt x="11" y="9"/>
                    <a:pt x="12" y="8"/>
                    <a:pt x="13" y="7"/>
                  </a:cubicBezTo>
                  <a:cubicBezTo>
                    <a:pt x="13" y="7"/>
                    <a:pt x="13" y="7"/>
                    <a:pt x="13" y="7"/>
                  </a:cubicBezTo>
                  <a:cubicBezTo>
                    <a:pt x="13" y="6"/>
                    <a:pt x="13" y="4"/>
                    <a:pt x="12" y="3"/>
                  </a:cubicBezTo>
                  <a:cubicBezTo>
                    <a:pt x="11" y="2"/>
                    <a:pt x="10" y="1"/>
                    <a:pt x="8" y="0"/>
                  </a:cubicBezTo>
                  <a:cubicBezTo>
                    <a:pt x="8" y="0"/>
                    <a:pt x="8" y="0"/>
                    <a:pt x="8" y="0"/>
                  </a:cubicBezTo>
                  <a:cubicBezTo>
                    <a:pt x="6" y="0"/>
                    <a:pt x="5" y="0"/>
                    <a:pt x="4" y="0"/>
                  </a:cubicBezTo>
                  <a:cubicBezTo>
                    <a:pt x="2" y="0"/>
                    <a:pt x="1" y="1"/>
                    <a:pt x="1" y="2"/>
                  </a:cubicBezTo>
                  <a:cubicBezTo>
                    <a:pt x="1" y="2"/>
                    <a:pt x="1" y="2"/>
                    <a:pt x="1" y="2"/>
                  </a:cubicBezTo>
                  <a:cubicBezTo>
                    <a:pt x="0" y="4"/>
                    <a:pt x="0" y="5"/>
                    <a:pt x="1" y="6"/>
                  </a:cubicBezTo>
                  <a:cubicBezTo>
                    <a:pt x="2" y="7"/>
                    <a:pt x="3" y="8"/>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47" name="Freeform 476"/>
            <p:cNvSpPr>
              <a:spLocks/>
            </p:cNvSpPr>
            <p:nvPr/>
          </p:nvSpPr>
          <p:spPr bwMode="auto">
            <a:xfrm>
              <a:off x="1480" y="1649"/>
              <a:ext cx="31"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10"/>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48" name="Freeform 477"/>
            <p:cNvSpPr>
              <a:spLocks/>
            </p:cNvSpPr>
            <p:nvPr/>
          </p:nvSpPr>
          <p:spPr bwMode="auto">
            <a:xfrm>
              <a:off x="1480" y="1649"/>
              <a:ext cx="31" cy="24"/>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2 h 10"/>
                <a:gd name="T14" fmla="*/ 8 w 13"/>
                <a:gd name="T15" fmla="*/ 2 h 10"/>
                <a:gd name="T16" fmla="*/ 11 w 13"/>
                <a:gd name="T17" fmla="*/ 4 h 10"/>
                <a:gd name="T18" fmla="*/ 12 w 13"/>
                <a:gd name="T19" fmla="*/ 7 h 10"/>
                <a:gd name="T20" fmla="*/ 12 w 13"/>
                <a:gd name="T21" fmla="*/ 7 h 10"/>
                <a:gd name="T22" fmla="*/ 9 w 13"/>
                <a:gd name="T23" fmla="*/ 9 h 10"/>
                <a:gd name="T24" fmla="*/ 6 w 13"/>
                <a:gd name="T25" fmla="*/ 9 h 10"/>
                <a:gd name="T26" fmla="*/ 5 w 13"/>
                <a:gd name="T27" fmla="*/ 8 h 10"/>
                <a:gd name="T28" fmla="*/ 5 w 13"/>
                <a:gd name="T29" fmla="*/ 9 h 10"/>
                <a:gd name="T30" fmla="*/ 5 w 13"/>
                <a:gd name="T31" fmla="*/ 9 h 10"/>
                <a:gd name="T32" fmla="*/ 5 w 13"/>
                <a:gd name="T33" fmla="*/ 10 h 10"/>
                <a:gd name="T34" fmla="*/ 10 w 13"/>
                <a:gd name="T35" fmla="*/ 10 h 10"/>
                <a:gd name="T36" fmla="*/ 13 w 13"/>
                <a:gd name="T37" fmla="*/ 8 h 10"/>
                <a:gd name="T38" fmla="*/ 13 w 13"/>
                <a:gd name="T39" fmla="*/ 7 h 10"/>
                <a:gd name="T40" fmla="*/ 12 w 13"/>
                <a:gd name="T41" fmla="*/ 4 h 10"/>
                <a:gd name="T42" fmla="*/ 9 w 13"/>
                <a:gd name="T43" fmla="*/ 1 h 10"/>
                <a:gd name="T44" fmla="*/ 8 w 13"/>
                <a:gd name="T45" fmla="*/ 1 h 10"/>
                <a:gd name="T46" fmla="*/ 4 w 13"/>
                <a:gd name="T47" fmla="*/ 0 h 10"/>
                <a:gd name="T48" fmla="*/ 1 w 13"/>
                <a:gd name="T49" fmla="*/ 3 h 10"/>
                <a:gd name="T50" fmla="*/ 1 w 13"/>
                <a:gd name="T51" fmla="*/ 3 h 10"/>
                <a:gd name="T52" fmla="*/ 1 w 13"/>
                <a:gd name="T53" fmla="*/ 7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3" y="7"/>
                    <a:pt x="2" y="6"/>
                  </a:cubicBezTo>
                  <a:cubicBezTo>
                    <a:pt x="2" y="5"/>
                    <a:pt x="1" y="4"/>
                    <a:pt x="2" y="3"/>
                  </a:cubicBezTo>
                  <a:cubicBezTo>
                    <a:pt x="2" y="3"/>
                    <a:pt x="2" y="3"/>
                    <a:pt x="2" y="3"/>
                  </a:cubicBezTo>
                  <a:cubicBezTo>
                    <a:pt x="2" y="2"/>
                    <a:pt x="3" y="2"/>
                    <a:pt x="4" y="1"/>
                  </a:cubicBezTo>
                  <a:cubicBezTo>
                    <a:pt x="5" y="1"/>
                    <a:pt x="6" y="1"/>
                    <a:pt x="8" y="2"/>
                  </a:cubicBezTo>
                  <a:cubicBezTo>
                    <a:pt x="8" y="2"/>
                    <a:pt x="8" y="2"/>
                    <a:pt x="8" y="2"/>
                  </a:cubicBezTo>
                  <a:cubicBezTo>
                    <a:pt x="10" y="2"/>
                    <a:pt x="11" y="3"/>
                    <a:pt x="11" y="4"/>
                  </a:cubicBezTo>
                  <a:cubicBezTo>
                    <a:pt x="12" y="5"/>
                    <a:pt x="12" y="6"/>
                    <a:pt x="12" y="7"/>
                  </a:cubicBezTo>
                  <a:cubicBezTo>
                    <a:pt x="12" y="7"/>
                    <a:pt x="12" y="7"/>
                    <a:pt x="12" y="7"/>
                  </a:cubicBezTo>
                  <a:cubicBezTo>
                    <a:pt x="11" y="8"/>
                    <a:pt x="11" y="9"/>
                    <a:pt x="9" y="9"/>
                  </a:cubicBezTo>
                  <a:cubicBezTo>
                    <a:pt x="8" y="9"/>
                    <a:pt x="7" y="9"/>
                    <a:pt x="6" y="9"/>
                  </a:cubicBezTo>
                  <a:cubicBezTo>
                    <a:pt x="6" y="9"/>
                    <a:pt x="5" y="9"/>
                    <a:pt x="5" y="8"/>
                  </a:cubicBezTo>
                  <a:cubicBezTo>
                    <a:pt x="5" y="9"/>
                    <a:pt x="5" y="9"/>
                    <a:pt x="5" y="9"/>
                  </a:cubicBezTo>
                  <a:cubicBezTo>
                    <a:pt x="5" y="9"/>
                    <a:pt x="5" y="9"/>
                    <a:pt x="5" y="9"/>
                  </a:cubicBezTo>
                  <a:cubicBezTo>
                    <a:pt x="5" y="10"/>
                    <a:pt x="5" y="10"/>
                    <a:pt x="5" y="10"/>
                  </a:cubicBezTo>
                  <a:cubicBezTo>
                    <a:pt x="7" y="10"/>
                    <a:pt x="8" y="10"/>
                    <a:pt x="10" y="10"/>
                  </a:cubicBezTo>
                  <a:cubicBezTo>
                    <a:pt x="11" y="10"/>
                    <a:pt x="12" y="9"/>
                    <a:pt x="13" y="8"/>
                  </a:cubicBezTo>
                  <a:cubicBezTo>
                    <a:pt x="13" y="7"/>
                    <a:pt x="13" y="7"/>
                    <a:pt x="13" y="7"/>
                  </a:cubicBezTo>
                  <a:cubicBezTo>
                    <a:pt x="13" y="6"/>
                    <a:pt x="13" y="5"/>
                    <a:pt x="12" y="4"/>
                  </a:cubicBezTo>
                  <a:cubicBezTo>
                    <a:pt x="11" y="2"/>
                    <a:pt x="10" y="1"/>
                    <a:pt x="9" y="1"/>
                  </a:cubicBezTo>
                  <a:cubicBezTo>
                    <a:pt x="8" y="1"/>
                    <a:pt x="8" y="1"/>
                    <a:pt x="8" y="1"/>
                  </a:cubicBezTo>
                  <a:cubicBezTo>
                    <a:pt x="7" y="0"/>
                    <a:pt x="5" y="0"/>
                    <a:pt x="4" y="0"/>
                  </a:cubicBezTo>
                  <a:cubicBezTo>
                    <a:pt x="2" y="1"/>
                    <a:pt x="1" y="1"/>
                    <a:pt x="1" y="3"/>
                  </a:cubicBezTo>
                  <a:cubicBezTo>
                    <a:pt x="1" y="3"/>
                    <a:pt x="1" y="3"/>
                    <a:pt x="1" y="3"/>
                  </a:cubicBezTo>
                  <a:cubicBezTo>
                    <a:pt x="0" y="4"/>
                    <a:pt x="1" y="5"/>
                    <a:pt x="1" y="7"/>
                  </a:cubicBezTo>
                  <a:cubicBezTo>
                    <a:pt x="2" y="8"/>
                    <a:pt x="3" y="9"/>
                    <a:pt x="5"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49" name="Freeform 478"/>
            <p:cNvSpPr>
              <a:spLocks/>
            </p:cNvSpPr>
            <p:nvPr/>
          </p:nvSpPr>
          <p:spPr bwMode="auto">
            <a:xfrm>
              <a:off x="1419" y="1595"/>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50" name="Freeform 479"/>
            <p:cNvSpPr>
              <a:spLocks/>
            </p:cNvSpPr>
            <p:nvPr/>
          </p:nvSpPr>
          <p:spPr bwMode="auto">
            <a:xfrm>
              <a:off x="1419" y="1595"/>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3"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1"/>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9"/>
                    <a:pt x="12" y="7"/>
                  </a:cubicBezTo>
                  <a:cubicBezTo>
                    <a:pt x="12" y="7"/>
                    <a:pt x="12" y="7"/>
                    <a:pt x="12" y="7"/>
                  </a:cubicBezTo>
                  <a:cubicBezTo>
                    <a:pt x="13" y="6"/>
                    <a:pt x="12"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51" name="Freeform 480"/>
            <p:cNvSpPr>
              <a:spLocks/>
            </p:cNvSpPr>
            <p:nvPr/>
          </p:nvSpPr>
          <p:spPr bwMode="auto">
            <a:xfrm>
              <a:off x="1438" y="1614"/>
              <a:ext cx="31" cy="26"/>
            </a:xfrm>
            <a:custGeom>
              <a:avLst/>
              <a:gdLst>
                <a:gd name="T0" fmla="*/ 5 w 13"/>
                <a:gd name="T1" fmla="*/ 9 h 11"/>
                <a:gd name="T2" fmla="*/ 1 w 13"/>
                <a:gd name="T3" fmla="*/ 3 h 11"/>
                <a:gd name="T4" fmla="*/ 8 w 13"/>
                <a:gd name="T5" fmla="*/ 2 h 11"/>
                <a:gd name="T6" fmla="*/ 12 w 13"/>
                <a:gd name="T7" fmla="*/ 8 h 11"/>
                <a:gd name="T8" fmla="*/ 5 w 13"/>
                <a:gd name="T9" fmla="*/ 9 h 11"/>
              </a:gdLst>
              <a:ahLst/>
              <a:cxnLst>
                <a:cxn ang="0">
                  <a:pos x="T0" y="T1"/>
                </a:cxn>
                <a:cxn ang="0">
                  <a:pos x="T2" y="T3"/>
                </a:cxn>
                <a:cxn ang="0">
                  <a:pos x="T4" y="T5"/>
                </a:cxn>
                <a:cxn ang="0">
                  <a:pos x="T6" y="T7"/>
                </a:cxn>
                <a:cxn ang="0">
                  <a:pos x="T8" y="T9"/>
                </a:cxn>
              </a:cxnLst>
              <a:rect l="0" t="0" r="r" b="b"/>
              <a:pathLst>
                <a:path w="13" h="11">
                  <a:moveTo>
                    <a:pt x="5" y="9"/>
                  </a:moveTo>
                  <a:cubicBezTo>
                    <a:pt x="2" y="8"/>
                    <a:pt x="0" y="5"/>
                    <a:pt x="1" y="3"/>
                  </a:cubicBezTo>
                  <a:cubicBezTo>
                    <a:pt x="2" y="1"/>
                    <a:pt x="5" y="0"/>
                    <a:pt x="8" y="2"/>
                  </a:cubicBezTo>
                  <a:cubicBezTo>
                    <a:pt x="11" y="3"/>
                    <a:pt x="13" y="6"/>
                    <a:pt x="12" y="8"/>
                  </a:cubicBezTo>
                  <a:cubicBezTo>
                    <a:pt x="11" y="10"/>
                    <a:pt x="8" y="11"/>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52" name="Freeform 481"/>
            <p:cNvSpPr>
              <a:spLocks/>
            </p:cNvSpPr>
            <p:nvPr/>
          </p:nvSpPr>
          <p:spPr bwMode="auto">
            <a:xfrm>
              <a:off x="1438" y="1614"/>
              <a:ext cx="31" cy="26"/>
            </a:xfrm>
            <a:custGeom>
              <a:avLst/>
              <a:gdLst>
                <a:gd name="T0" fmla="*/ 5 w 13"/>
                <a:gd name="T1" fmla="*/ 9 h 11"/>
                <a:gd name="T2" fmla="*/ 5 w 13"/>
                <a:gd name="T3" fmla="*/ 9 h 11"/>
                <a:gd name="T4" fmla="*/ 2 w 13"/>
                <a:gd name="T5" fmla="*/ 6 h 11"/>
                <a:gd name="T6" fmla="*/ 1 w 13"/>
                <a:gd name="T7" fmla="*/ 3 h 11"/>
                <a:gd name="T8" fmla="*/ 1 w 13"/>
                <a:gd name="T9" fmla="*/ 3 h 11"/>
                <a:gd name="T10" fmla="*/ 4 w 13"/>
                <a:gd name="T11" fmla="*/ 2 h 11"/>
                <a:gd name="T12" fmla="*/ 7 w 13"/>
                <a:gd name="T13" fmla="*/ 2 h 11"/>
                <a:gd name="T14" fmla="*/ 8 w 13"/>
                <a:gd name="T15" fmla="*/ 2 h 11"/>
                <a:gd name="T16" fmla="*/ 11 w 13"/>
                <a:gd name="T17" fmla="*/ 4 h 11"/>
                <a:gd name="T18" fmla="*/ 11 w 13"/>
                <a:gd name="T19" fmla="*/ 7 h 11"/>
                <a:gd name="T20" fmla="*/ 11 w 13"/>
                <a:gd name="T21" fmla="*/ 7 h 11"/>
                <a:gd name="T22" fmla="*/ 9 w 13"/>
                <a:gd name="T23" fmla="*/ 9 h 11"/>
                <a:gd name="T24" fmla="*/ 5 w 13"/>
                <a:gd name="T25" fmla="*/ 9 h 11"/>
                <a:gd name="T26" fmla="*/ 5 w 13"/>
                <a:gd name="T27" fmla="*/ 9 h 11"/>
                <a:gd name="T28" fmla="*/ 5 w 13"/>
                <a:gd name="T29" fmla="*/ 9 h 11"/>
                <a:gd name="T30" fmla="*/ 5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2" y="7"/>
                    <a:pt x="2" y="6"/>
                  </a:cubicBezTo>
                  <a:cubicBezTo>
                    <a:pt x="1" y="5"/>
                    <a:pt x="1" y="4"/>
                    <a:pt x="1" y="3"/>
                  </a:cubicBezTo>
                  <a:cubicBezTo>
                    <a:pt x="1" y="3"/>
                    <a:pt x="1" y="3"/>
                    <a:pt x="1" y="3"/>
                  </a:cubicBezTo>
                  <a:cubicBezTo>
                    <a:pt x="2" y="3"/>
                    <a:pt x="3" y="2"/>
                    <a:pt x="4" y="2"/>
                  </a:cubicBezTo>
                  <a:cubicBezTo>
                    <a:pt x="5" y="1"/>
                    <a:pt x="6" y="1"/>
                    <a:pt x="7" y="2"/>
                  </a:cubicBezTo>
                  <a:cubicBezTo>
                    <a:pt x="8" y="2"/>
                    <a:pt x="8" y="2"/>
                    <a:pt x="8" y="2"/>
                  </a:cubicBezTo>
                  <a:cubicBezTo>
                    <a:pt x="9" y="3"/>
                    <a:pt x="10" y="4"/>
                    <a:pt x="11" y="4"/>
                  </a:cubicBezTo>
                  <a:cubicBezTo>
                    <a:pt x="12" y="5"/>
                    <a:pt x="12" y="6"/>
                    <a:pt x="11" y="7"/>
                  </a:cubicBezTo>
                  <a:cubicBezTo>
                    <a:pt x="11" y="7"/>
                    <a:pt x="11" y="7"/>
                    <a:pt x="11" y="7"/>
                  </a:cubicBezTo>
                  <a:cubicBezTo>
                    <a:pt x="11" y="8"/>
                    <a:pt x="10" y="9"/>
                    <a:pt x="9" y="9"/>
                  </a:cubicBezTo>
                  <a:cubicBezTo>
                    <a:pt x="8" y="9"/>
                    <a:pt x="7" y="9"/>
                    <a:pt x="5" y="9"/>
                  </a:cubicBezTo>
                  <a:cubicBezTo>
                    <a:pt x="5" y="9"/>
                    <a:pt x="5" y="9"/>
                    <a:pt x="5" y="9"/>
                  </a:cubicBezTo>
                  <a:cubicBezTo>
                    <a:pt x="5" y="9"/>
                    <a:pt x="5" y="9"/>
                    <a:pt x="5" y="9"/>
                  </a:cubicBezTo>
                  <a:cubicBezTo>
                    <a:pt x="5" y="10"/>
                    <a:pt x="5" y="10"/>
                    <a:pt x="5" y="10"/>
                  </a:cubicBezTo>
                  <a:cubicBezTo>
                    <a:pt x="5" y="10"/>
                    <a:pt x="5" y="10"/>
                    <a:pt x="5" y="10"/>
                  </a:cubicBezTo>
                  <a:cubicBezTo>
                    <a:pt x="6" y="10"/>
                    <a:pt x="8" y="11"/>
                    <a:pt x="9" y="10"/>
                  </a:cubicBezTo>
                  <a:cubicBezTo>
                    <a:pt x="11" y="10"/>
                    <a:pt x="12" y="9"/>
                    <a:pt x="12" y="8"/>
                  </a:cubicBezTo>
                  <a:cubicBezTo>
                    <a:pt x="12" y="8"/>
                    <a:pt x="12" y="8"/>
                    <a:pt x="12" y="8"/>
                  </a:cubicBezTo>
                  <a:cubicBezTo>
                    <a:pt x="13" y="6"/>
                    <a:pt x="13" y="5"/>
                    <a:pt x="12" y="4"/>
                  </a:cubicBezTo>
                  <a:cubicBezTo>
                    <a:pt x="11" y="3"/>
                    <a:pt x="10" y="2"/>
                    <a:pt x="8" y="1"/>
                  </a:cubicBezTo>
                  <a:cubicBezTo>
                    <a:pt x="8" y="1"/>
                    <a:pt x="8" y="1"/>
                    <a:pt x="8" y="1"/>
                  </a:cubicBezTo>
                  <a:cubicBezTo>
                    <a:pt x="6" y="0"/>
                    <a:pt x="5" y="0"/>
                    <a:pt x="3" y="1"/>
                  </a:cubicBezTo>
                  <a:cubicBezTo>
                    <a:pt x="2" y="1"/>
                    <a:pt x="1" y="2"/>
                    <a:pt x="0" y="3"/>
                  </a:cubicBezTo>
                  <a:cubicBezTo>
                    <a:pt x="0" y="3"/>
                    <a:pt x="0" y="3"/>
                    <a:pt x="0" y="3"/>
                  </a:cubicBezTo>
                  <a:cubicBezTo>
                    <a:pt x="0" y="4"/>
                    <a:pt x="0" y="6"/>
                    <a:pt x="1" y="7"/>
                  </a:cubicBezTo>
                  <a:cubicBezTo>
                    <a:pt x="2" y="8"/>
                    <a:pt x="3" y="9"/>
                    <a:pt x="5"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53" name="Freeform 482"/>
            <p:cNvSpPr>
              <a:spLocks/>
            </p:cNvSpPr>
            <p:nvPr/>
          </p:nvSpPr>
          <p:spPr bwMode="auto">
            <a:xfrm>
              <a:off x="1459" y="1633"/>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54" name="Freeform 483"/>
            <p:cNvSpPr>
              <a:spLocks/>
            </p:cNvSpPr>
            <p:nvPr/>
          </p:nvSpPr>
          <p:spPr bwMode="auto">
            <a:xfrm>
              <a:off x="1459" y="1633"/>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2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1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2"/>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9"/>
                    <a:pt x="12" y="7"/>
                  </a:cubicBezTo>
                  <a:cubicBezTo>
                    <a:pt x="12" y="7"/>
                    <a:pt x="12" y="7"/>
                    <a:pt x="12" y="7"/>
                  </a:cubicBezTo>
                  <a:cubicBezTo>
                    <a:pt x="13" y="6"/>
                    <a:pt x="12" y="5"/>
                    <a:pt x="12" y="3"/>
                  </a:cubicBezTo>
                  <a:cubicBezTo>
                    <a:pt x="11" y="2"/>
                    <a:pt x="10" y="1"/>
                    <a:pt x="8" y="1"/>
                  </a:cubicBezTo>
                  <a:cubicBezTo>
                    <a:pt x="8" y="1"/>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55" name="Freeform 484"/>
            <p:cNvSpPr>
              <a:spLocks/>
            </p:cNvSpPr>
            <p:nvPr/>
          </p:nvSpPr>
          <p:spPr bwMode="auto">
            <a:xfrm>
              <a:off x="1506" y="1666"/>
              <a:ext cx="31" cy="23"/>
            </a:xfrm>
            <a:custGeom>
              <a:avLst/>
              <a:gdLst>
                <a:gd name="T0" fmla="*/ 5 w 13"/>
                <a:gd name="T1" fmla="*/ 8 h 10"/>
                <a:gd name="T2" fmla="*/ 1 w 13"/>
                <a:gd name="T3" fmla="*/ 2 h 10"/>
                <a:gd name="T4" fmla="*/ 8 w 13"/>
                <a:gd name="T5" fmla="*/ 1 h 10"/>
                <a:gd name="T6" fmla="*/ 12 w 13"/>
                <a:gd name="T7" fmla="*/ 7 h 10"/>
                <a:gd name="T8" fmla="*/ 5 w 13"/>
                <a:gd name="T9" fmla="*/ 8 h 10"/>
              </a:gdLst>
              <a:ahLst/>
              <a:cxnLst>
                <a:cxn ang="0">
                  <a:pos x="T0" y="T1"/>
                </a:cxn>
                <a:cxn ang="0">
                  <a:pos x="T2" y="T3"/>
                </a:cxn>
                <a:cxn ang="0">
                  <a:pos x="T4" y="T5"/>
                </a:cxn>
                <a:cxn ang="0">
                  <a:pos x="T6" y="T7"/>
                </a:cxn>
                <a:cxn ang="0">
                  <a:pos x="T8" y="T9"/>
                </a:cxn>
              </a:cxnLst>
              <a:rect l="0" t="0" r="r" b="b"/>
              <a:pathLst>
                <a:path w="13" h="10">
                  <a:moveTo>
                    <a:pt x="5" y="8"/>
                  </a:moveTo>
                  <a:cubicBezTo>
                    <a:pt x="2" y="7"/>
                    <a:pt x="0" y="5"/>
                    <a:pt x="1" y="2"/>
                  </a:cubicBezTo>
                  <a:cubicBezTo>
                    <a:pt x="2" y="0"/>
                    <a:pt x="5" y="0"/>
                    <a:pt x="8" y="1"/>
                  </a:cubicBezTo>
                  <a:cubicBezTo>
                    <a:pt x="11" y="2"/>
                    <a:pt x="13" y="5"/>
                    <a:pt x="12" y="7"/>
                  </a:cubicBezTo>
                  <a:cubicBezTo>
                    <a:pt x="11" y="9"/>
                    <a:pt x="8" y="10"/>
                    <a:pt x="5" y="8"/>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56" name="Freeform 485"/>
            <p:cNvSpPr>
              <a:spLocks/>
            </p:cNvSpPr>
            <p:nvPr/>
          </p:nvSpPr>
          <p:spPr bwMode="auto">
            <a:xfrm>
              <a:off x="1506" y="1663"/>
              <a:ext cx="31" cy="26"/>
            </a:xfrm>
            <a:custGeom>
              <a:avLst/>
              <a:gdLst>
                <a:gd name="T0" fmla="*/ 5 w 13"/>
                <a:gd name="T1" fmla="*/ 9 h 11"/>
                <a:gd name="T2" fmla="*/ 5 w 13"/>
                <a:gd name="T3" fmla="*/ 9 h 11"/>
                <a:gd name="T4" fmla="*/ 2 w 13"/>
                <a:gd name="T5" fmla="*/ 7 h 11"/>
                <a:gd name="T6" fmla="*/ 1 w 13"/>
                <a:gd name="T7" fmla="*/ 4 h 11"/>
                <a:gd name="T8" fmla="*/ 1 w 13"/>
                <a:gd name="T9" fmla="*/ 4 h 11"/>
                <a:gd name="T10" fmla="*/ 3 w 13"/>
                <a:gd name="T11" fmla="*/ 2 h 11"/>
                <a:gd name="T12" fmla="*/ 7 w 13"/>
                <a:gd name="T13" fmla="*/ 2 h 11"/>
                <a:gd name="T14" fmla="*/ 8 w 13"/>
                <a:gd name="T15" fmla="*/ 2 h 11"/>
                <a:gd name="T16" fmla="*/ 11 w 13"/>
                <a:gd name="T17" fmla="*/ 5 h 11"/>
                <a:gd name="T18" fmla="*/ 11 w 13"/>
                <a:gd name="T19" fmla="*/ 8 h 11"/>
                <a:gd name="T20" fmla="*/ 11 w 13"/>
                <a:gd name="T21" fmla="*/ 8 h 11"/>
                <a:gd name="T22" fmla="*/ 9 w 13"/>
                <a:gd name="T23" fmla="*/ 9 h 11"/>
                <a:gd name="T24" fmla="*/ 5 w 13"/>
                <a:gd name="T25" fmla="*/ 9 h 11"/>
                <a:gd name="T26" fmla="*/ 5 w 13"/>
                <a:gd name="T27" fmla="*/ 9 h 11"/>
                <a:gd name="T28" fmla="*/ 5 w 13"/>
                <a:gd name="T29" fmla="*/ 9 h 11"/>
                <a:gd name="T30" fmla="*/ 4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4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3" y="8"/>
                    <a:pt x="2" y="8"/>
                    <a:pt x="2" y="7"/>
                  </a:cubicBezTo>
                  <a:cubicBezTo>
                    <a:pt x="1" y="6"/>
                    <a:pt x="1" y="5"/>
                    <a:pt x="1" y="4"/>
                  </a:cubicBezTo>
                  <a:cubicBezTo>
                    <a:pt x="1" y="4"/>
                    <a:pt x="1" y="4"/>
                    <a:pt x="1" y="4"/>
                  </a:cubicBezTo>
                  <a:cubicBezTo>
                    <a:pt x="2" y="3"/>
                    <a:pt x="2" y="2"/>
                    <a:pt x="3" y="2"/>
                  </a:cubicBezTo>
                  <a:cubicBezTo>
                    <a:pt x="5" y="2"/>
                    <a:pt x="6" y="2"/>
                    <a:pt x="7" y="2"/>
                  </a:cubicBezTo>
                  <a:cubicBezTo>
                    <a:pt x="7" y="2"/>
                    <a:pt x="8" y="2"/>
                    <a:pt x="8" y="2"/>
                  </a:cubicBezTo>
                  <a:cubicBezTo>
                    <a:pt x="9" y="3"/>
                    <a:pt x="10" y="4"/>
                    <a:pt x="11" y="5"/>
                  </a:cubicBezTo>
                  <a:cubicBezTo>
                    <a:pt x="11" y="6"/>
                    <a:pt x="12" y="7"/>
                    <a:pt x="11" y="8"/>
                  </a:cubicBezTo>
                  <a:cubicBezTo>
                    <a:pt x="11" y="8"/>
                    <a:pt x="11" y="8"/>
                    <a:pt x="11" y="8"/>
                  </a:cubicBezTo>
                  <a:cubicBezTo>
                    <a:pt x="11" y="9"/>
                    <a:pt x="10" y="9"/>
                    <a:pt x="9" y="9"/>
                  </a:cubicBezTo>
                  <a:cubicBezTo>
                    <a:pt x="8" y="10"/>
                    <a:pt x="7" y="10"/>
                    <a:pt x="5" y="9"/>
                  </a:cubicBezTo>
                  <a:cubicBezTo>
                    <a:pt x="5" y="9"/>
                    <a:pt x="5" y="9"/>
                    <a:pt x="5" y="9"/>
                  </a:cubicBezTo>
                  <a:cubicBezTo>
                    <a:pt x="5" y="9"/>
                    <a:pt x="5" y="9"/>
                    <a:pt x="5" y="9"/>
                  </a:cubicBezTo>
                  <a:cubicBezTo>
                    <a:pt x="4" y="10"/>
                    <a:pt x="4" y="10"/>
                    <a:pt x="4" y="10"/>
                  </a:cubicBezTo>
                  <a:cubicBezTo>
                    <a:pt x="5" y="10"/>
                    <a:pt x="5" y="10"/>
                    <a:pt x="5" y="10"/>
                  </a:cubicBezTo>
                  <a:cubicBezTo>
                    <a:pt x="6" y="11"/>
                    <a:pt x="8" y="11"/>
                    <a:pt x="9" y="10"/>
                  </a:cubicBezTo>
                  <a:cubicBezTo>
                    <a:pt x="11" y="10"/>
                    <a:pt x="12" y="9"/>
                    <a:pt x="12" y="8"/>
                  </a:cubicBezTo>
                  <a:cubicBezTo>
                    <a:pt x="12" y="8"/>
                    <a:pt x="12" y="8"/>
                    <a:pt x="12" y="8"/>
                  </a:cubicBezTo>
                  <a:cubicBezTo>
                    <a:pt x="13" y="7"/>
                    <a:pt x="12" y="5"/>
                    <a:pt x="12" y="4"/>
                  </a:cubicBezTo>
                  <a:cubicBezTo>
                    <a:pt x="11" y="3"/>
                    <a:pt x="10" y="2"/>
                    <a:pt x="8" y="1"/>
                  </a:cubicBezTo>
                  <a:cubicBezTo>
                    <a:pt x="8" y="1"/>
                    <a:pt x="8" y="1"/>
                    <a:pt x="8" y="1"/>
                  </a:cubicBezTo>
                  <a:cubicBezTo>
                    <a:pt x="6" y="1"/>
                    <a:pt x="5" y="0"/>
                    <a:pt x="3" y="1"/>
                  </a:cubicBezTo>
                  <a:cubicBezTo>
                    <a:pt x="2" y="1"/>
                    <a:pt x="1" y="2"/>
                    <a:pt x="0" y="3"/>
                  </a:cubicBezTo>
                  <a:cubicBezTo>
                    <a:pt x="0" y="3"/>
                    <a:pt x="0" y="3"/>
                    <a:pt x="0" y="3"/>
                  </a:cubicBezTo>
                  <a:cubicBezTo>
                    <a:pt x="0" y="5"/>
                    <a:pt x="0" y="6"/>
                    <a:pt x="1" y="7"/>
                  </a:cubicBezTo>
                  <a:cubicBezTo>
                    <a:pt x="2" y="8"/>
                    <a:pt x="3" y="9"/>
                    <a:pt x="4" y="10"/>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57" name="Freeform 486"/>
            <p:cNvSpPr>
              <a:spLocks/>
            </p:cNvSpPr>
            <p:nvPr/>
          </p:nvSpPr>
          <p:spPr bwMode="auto">
            <a:xfrm>
              <a:off x="1532" y="1680"/>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58" name="Freeform 487"/>
            <p:cNvSpPr>
              <a:spLocks/>
            </p:cNvSpPr>
            <p:nvPr/>
          </p:nvSpPr>
          <p:spPr bwMode="auto">
            <a:xfrm>
              <a:off x="1532" y="1680"/>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3"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1"/>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8"/>
                    <a:pt x="12" y="7"/>
                  </a:cubicBezTo>
                  <a:cubicBezTo>
                    <a:pt x="12" y="7"/>
                    <a:pt x="12" y="7"/>
                    <a:pt x="12" y="7"/>
                  </a:cubicBezTo>
                  <a:cubicBezTo>
                    <a:pt x="13" y="6"/>
                    <a:pt x="12"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59" name="Freeform 488"/>
            <p:cNvSpPr>
              <a:spLocks/>
            </p:cNvSpPr>
            <p:nvPr/>
          </p:nvSpPr>
          <p:spPr bwMode="auto">
            <a:xfrm>
              <a:off x="1360" y="1491"/>
              <a:ext cx="24" cy="23"/>
            </a:xfrm>
            <a:custGeom>
              <a:avLst/>
              <a:gdLst>
                <a:gd name="T0" fmla="*/ 5 w 10"/>
                <a:gd name="T1" fmla="*/ 10 h 10"/>
                <a:gd name="T2" fmla="*/ 0 w 10"/>
                <a:gd name="T3" fmla="*/ 5 h 10"/>
                <a:gd name="T4" fmla="*/ 5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3" y="10"/>
                    <a:pt x="0" y="8"/>
                    <a:pt x="0" y="5"/>
                  </a:cubicBezTo>
                  <a:cubicBezTo>
                    <a:pt x="0" y="2"/>
                    <a:pt x="2" y="0"/>
                    <a:pt x="5" y="0"/>
                  </a:cubicBezTo>
                  <a:cubicBezTo>
                    <a:pt x="7" y="0"/>
                    <a:pt x="9" y="2"/>
                    <a:pt x="10" y="5"/>
                  </a:cubicBezTo>
                  <a:cubicBezTo>
                    <a:pt x="10" y="8"/>
                    <a:pt x="8"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60" name="Freeform 489"/>
            <p:cNvSpPr>
              <a:spLocks/>
            </p:cNvSpPr>
            <p:nvPr/>
          </p:nvSpPr>
          <p:spPr bwMode="auto">
            <a:xfrm>
              <a:off x="1360" y="1489"/>
              <a:ext cx="24"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6" y="0"/>
                  </a:cubicBezTo>
                  <a:cubicBezTo>
                    <a:pt x="6" y="0"/>
                    <a:pt x="5" y="0"/>
                    <a:pt x="5" y="0"/>
                  </a:cubicBezTo>
                  <a:cubicBezTo>
                    <a:pt x="3" y="0"/>
                    <a:pt x="1" y="2"/>
                    <a:pt x="0" y="4"/>
                  </a:cubicBezTo>
                  <a:cubicBezTo>
                    <a:pt x="0" y="4"/>
                    <a:pt x="0" y="5"/>
                    <a:pt x="0" y="6"/>
                  </a:cubicBezTo>
                  <a:cubicBezTo>
                    <a:pt x="0" y="9"/>
                    <a:pt x="1" y="11"/>
                    <a:pt x="3" y="11"/>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61" name="Freeform 490"/>
            <p:cNvSpPr>
              <a:spLocks/>
            </p:cNvSpPr>
            <p:nvPr/>
          </p:nvSpPr>
          <p:spPr bwMode="auto">
            <a:xfrm>
              <a:off x="1379" y="1507"/>
              <a:ext cx="21" cy="26"/>
            </a:xfrm>
            <a:custGeom>
              <a:avLst/>
              <a:gdLst>
                <a:gd name="T0" fmla="*/ 5 w 9"/>
                <a:gd name="T1" fmla="*/ 11 h 11"/>
                <a:gd name="T2" fmla="*/ 0 w 9"/>
                <a:gd name="T3" fmla="*/ 6 h 11"/>
                <a:gd name="T4" fmla="*/ 5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9"/>
                    <a:pt x="0" y="6"/>
                  </a:cubicBezTo>
                  <a:cubicBezTo>
                    <a:pt x="0" y="3"/>
                    <a:pt x="2" y="0"/>
                    <a:pt x="5" y="0"/>
                  </a:cubicBezTo>
                  <a:cubicBezTo>
                    <a:pt x="7" y="0"/>
                    <a:pt x="9" y="2"/>
                    <a:pt x="9" y="5"/>
                  </a:cubicBezTo>
                  <a:cubicBezTo>
                    <a:pt x="9" y="8"/>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62" name="Freeform 491"/>
            <p:cNvSpPr>
              <a:spLocks/>
            </p:cNvSpPr>
            <p:nvPr/>
          </p:nvSpPr>
          <p:spPr bwMode="auto">
            <a:xfrm>
              <a:off x="1376" y="1507"/>
              <a:ext cx="26" cy="26"/>
            </a:xfrm>
            <a:custGeom>
              <a:avLst/>
              <a:gdLst>
                <a:gd name="T0" fmla="*/ 6 w 11"/>
                <a:gd name="T1" fmla="*/ 11 h 11"/>
                <a:gd name="T2" fmla="*/ 6 w 11"/>
                <a:gd name="T3" fmla="*/ 10 h 11"/>
                <a:gd name="T4" fmla="*/ 4 w 11"/>
                <a:gd name="T5" fmla="*/ 10 h 11"/>
                <a:gd name="T6" fmla="*/ 2 w 11"/>
                <a:gd name="T7" fmla="*/ 6 h 11"/>
                <a:gd name="T8" fmla="*/ 2 w 11"/>
                <a:gd name="T9" fmla="*/ 4 h 11"/>
                <a:gd name="T10" fmla="*/ 6 w 11"/>
                <a:gd name="T11" fmla="*/ 1 h 11"/>
                <a:gd name="T12" fmla="*/ 7 w 11"/>
                <a:gd name="T13" fmla="*/ 1 h 11"/>
                <a:gd name="T14" fmla="*/ 10 w 11"/>
                <a:gd name="T15" fmla="*/ 5 h 11"/>
                <a:gd name="T16" fmla="*/ 9 w 11"/>
                <a:gd name="T17" fmla="*/ 7 h 11"/>
                <a:gd name="T18" fmla="*/ 6 w 11"/>
                <a:gd name="T19" fmla="*/ 10 h 11"/>
                <a:gd name="T20" fmla="*/ 6 w 11"/>
                <a:gd name="T21" fmla="*/ 11 h 11"/>
                <a:gd name="T22" fmla="*/ 6 w 11"/>
                <a:gd name="T23" fmla="*/ 11 h 11"/>
                <a:gd name="T24" fmla="*/ 10 w 11"/>
                <a:gd name="T25" fmla="*/ 8 h 11"/>
                <a:gd name="T26" fmla="*/ 11 w 11"/>
                <a:gd name="T27" fmla="*/ 5 h 11"/>
                <a:gd name="T28" fmla="*/ 7 w 11"/>
                <a:gd name="T29" fmla="*/ 0 h 11"/>
                <a:gd name="T30" fmla="*/ 6 w 11"/>
                <a:gd name="T31" fmla="*/ 0 h 11"/>
                <a:gd name="T32" fmla="*/ 1 w 11"/>
                <a:gd name="T33" fmla="*/ 3 h 11"/>
                <a:gd name="T34" fmla="*/ 1 w 11"/>
                <a:gd name="T35" fmla="*/ 6 h 11"/>
                <a:gd name="T36" fmla="*/ 4 w 11"/>
                <a:gd name="T37" fmla="*/ 11 h 11"/>
                <a:gd name="T38" fmla="*/ 6 w 11"/>
                <a:gd name="T39" fmla="*/ 11 h 11"/>
                <a:gd name="T40" fmla="*/ 6 w 11"/>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1">
                  <a:moveTo>
                    <a:pt x="6" y="11"/>
                  </a:moveTo>
                  <a:cubicBezTo>
                    <a:pt x="6" y="10"/>
                    <a:pt x="6" y="10"/>
                    <a:pt x="6" y="10"/>
                  </a:cubicBezTo>
                  <a:cubicBezTo>
                    <a:pt x="5" y="10"/>
                    <a:pt x="5" y="10"/>
                    <a:pt x="4" y="10"/>
                  </a:cubicBezTo>
                  <a:cubicBezTo>
                    <a:pt x="3" y="10"/>
                    <a:pt x="2" y="8"/>
                    <a:pt x="2" y="6"/>
                  </a:cubicBezTo>
                  <a:cubicBezTo>
                    <a:pt x="2" y="5"/>
                    <a:pt x="2" y="4"/>
                    <a:pt x="2" y="4"/>
                  </a:cubicBezTo>
                  <a:cubicBezTo>
                    <a:pt x="3" y="2"/>
                    <a:pt x="4" y="1"/>
                    <a:pt x="6" y="1"/>
                  </a:cubicBezTo>
                  <a:cubicBezTo>
                    <a:pt x="6" y="1"/>
                    <a:pt x="6" y="1"/>
                    <a:pt x="7" y="1"/>
                  </a:cubicBezTo>
                  <a:cubicBezTo>
                    <a:pt x="8" y="1"/>
                    <a:pt x="10" y="3"/>
                    <a:pt x="10" y="5"/>
                  </a:cubicBezTo>
                  <a:cubicBezTo>
                    <a:pt x="10" y="6"/>
                    <a:pt x="10" y="7"/>
                    <a:pt x="9" y="7"/>
                  </a:cubicBezTo>
                  <a:cubicBezTo>
                    <a:pt x="9" y="9"/>
                    <a:pt x="7" y="10"/>
                    <a:pt x="6" y="10"/>
                  </a:cubicBezTo>
                  <a:cubicBezTo>
                    <a:pt x="6" y="11"/>
                    <a:pt x="6" y="11"/>
                    <a:pt x="6" y="11"/>
                  </a:cubicBezTo>
                  <a:cubicBezTo>
                    <a:pt x="6" y="11"/>
                    <a:pt x="6" y="11"/>
                    <a:pt x="6" y="11"/>
                  </a:cubicBezTo>
                  <a:cubicBezTo>
                    <a:pt x="8" y="11"/>
                    <a:pt x="10" y="10"/>
                    <a:pt x="10" y="8"/>
                  </a:cubicBezTo>
                  <a:cubicBezTo>
                    <a:pt x="11" y="7"/>
                    <a:pt x="11" y="6"/>
                    <a:pt x="11" y="5"/>
                  </a:cubicBezTo>
                  <a:cubicBezTo>
                    <a:pt x="11" y="3"/>
                    <a:pt x="9" y="1"/>
                    <a:pt x="7" y="0"/>
                  </a:cubicBezTo>
                  <a:cubicBezTo>
                    <a:pt x="7" y="0"/>
                    <a:pt x="6" y="0"/>
                    <a:pt x="6" y="0"/>
                  </a:cubicBezTo>
                  <a:cubicBezTo>
                    <a:pt x="3" y="0"/>
                    <a:pt x="2" y="1"/>
                    <a:pt x="1" y="3"/>
                  </a:cubicBezTo>
                  <a:cubicBezTo>
                    <a:pt x="1" y="4"/>
                    <a:pt x="0" y="5"/>
                    <a:pt x="1" y="6"/>
                  </a:cubicBezTo>
                  <a:cubicBezTo>
                    <a:pt x="1" y="8"/>
                    <a:pt x="2" y="10"/>
                    <a:pt x="4" y="11"/>
                  </a:cubicBezTo>
                  <a:cubicBezTo>
                    <a:pt x="5" y="11"/>
                    <a:pt x="5" y="11"/>
                    <a:pt x="6" y="11"/>
                  </a:cubicBezTo>
                  <a:cubicBezTo>
                    <a:pt x="6" y="11"/>
                    <a:pt x="6" y="11"/>
                    <a:pt x="6"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63" name="Freeform 492"/>
            <p:cNvSpPr>
              <a:spLocks/>
            </p:cNvSpPr>
            <p:nvPr/>
          </p:nvSpPr>
          <p:spPr bwMode="auto">
            <a:xfrm>
              <a:off x="1459" y="1559"/>
              <a:ext cx="21" cy="24"/>
            </a:xfrm>
            <a:custGeom>
              <a:avLst/>
              <a:gdLst>
                <a:gd name="T0" fmla="*/ 5 w 9"/>
                <a:gd name="T1" fmla="*/ 10 h 10"/>
                <a:gd name="T2" fmla="*/ 0 w 9"/>
                <a:gd name="T3" fmla="*/ 5 h 10"/>
                <a:gd name="T4" fmla="*/ 4 w 9"/>
                <a:gd name="T5" fmla="*/ 0 h 10"/>
                <a:gd name="T6" fmla="*/ 9 w 9"/>
                <a:gd name="T7" fmla="*/ 5 h 10"/>
                <a:gd name="T8" fmla="*/ 5 w 9"/>
                <a:gd name="T9" fmla="*/ 10 h 10"/>
              </a:gdLst>
              <a:ahLst/>
              <a:cxnLst>
                <a:cxn ang="0">
                  <a:pos x="T0" y="T1"/>
                </a:cxn>
                <a:cxn ang="0">
                  <a:pos x="T2" y="T3"/>
                </a:cxn>
                <a:cxn ang="0">
                  <a:pos x="T4" y="T5"/>
                </a:cxn>
                <a:cxn ang="0">
                  <a:pos x="T6" y="T7"/>
                </a:cxn>
                <a:cxn ang="0">
                  <a:pos x="T8" y="T9"/>
                </a:cxn>
              </a:cxnLst>
              <a:rect l="0" t="0" r="r" b="b"/>
              <a:pathLst>
                <a:path w="9" h="10">
                  <a:moveTo>
                    <a:pt x="5" y="10"/>
                  </a:moveTo>
                  <a:cubicBezTo>
                    <a:pt x="2" y="10"/>
                    <a:pt x="0" y="8"/>
                    <a:pt x="0" y="5"/>
                  </a:cubicBezTo>
                  <a:cubicBezTo>
                    <a:pt x="0" y="2"/>
                    <a:pt x="2" y="0"/>
                    <a:pt x="4" y="0"/>
                  </a:cubicBezTo>
                  <a:cubicBezTo>
                    <a:pt x="7" y="0"/>
                    <a:pt x="9" y="2"/>
                    <a:pt x="9" y="5"/>
                  </a:cubicBezTo>
                  <a:cubicBezTo>
                    <a:pt x="9" y="8"/>
                    <a:pt x="7"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64" name="Freeform 493"/>
            <p:cNvSpPr>
              <a:spLocks/>
            </p:cNvSpPr>
            <p:nvPr/>
          </p:nvSpPr>
          <p:spPr bwMode="auto">
            <a:xfrm>
              <a:off x="1457" y="1557"/>
              <a:ext cx="26" cy="28"/>
            </a:xfrm>
            <a:custGeom>
              <a:avLst/>
              <a:gdLst>
                <a:gd name="T0" fmla="*/ 6 w 11"/>
                <a:gd name="T1" fmla="*/ 11 h 12"/>
                <a:gd name="T2" fmla="*/ 6 w 11"/>
                <a:gd name="T3" fmla="*/ 11 h 12"/>
                <a:gd name="T4" fmla="*/ 4 w 11"/>
                <a:gd name="T5" fmla="*/ 11 h 12"/>
                <a:gd name="T6" fmla="*/ 1 w 11"/>
                <a:gd name="T7" fmla="*/ 6 h 12"/>
                <a:gd name="T8" fmla="*/ 2 w 11"/>
                <a:gd name="T9" fmla="*/ 4 h 12"/>
                <a:gd name="T10" fmla="*/ 5 w 11"/>
                <a:gd name="T11" fmla="*/ 1 h 12"/>
                <a:gd name="T12" fmla="*/ 7 w 11"/>
                <a:gd name="T13" fmla="*/ 1 h 12"/>
                <a:gd name="T14" fmla="*/ 10 w 11"/>
                <a:gd name="T15" fmla="*/ 6 h 12"/>
                <a:gd name="T16" fmla="*/ 9 w 11"/>
                <a:gd name="T17" fmla="*/ 8 h 12"/>
                <a:gd name="T18" fmla="*/ 6 w 11"/>
                <a:gd name="T19" fmla="*/ 11 h 12"/>
                <a:gd name="T20" fmla="*/ 6 w 11"/>
                <a:gd name="T21" fmla="*/ 11 h 12"/>
                <a:gd name="T22" fmla="*/ 6 w 11"/>
                <a:gd name="T23" fmla="*/ 12 h 12"/>
                <a:gd name="T24" fmla="*/ 10 w 11"/>
                <a:gd name="T25" fmla="*/ 8 h 12"/>
                <a:gd name="T26" fmla="*/ 11 w 11"/>
                <a:gd name="T27" fmla="*/ 6 h 12"/>
                <a:gd name="T28" fmla="*/ 7 w 11"/>
                <a:gd name="T29" fmla="*/ 0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1"/>
                  </a:moveTo>
                  <a:cubicBezTo>
                    <a:pt x="6" y="11"/>
                    <a:pt x="6" y="11"/>
                    <a:pt x="6" y="11"/>
                  </a:cubicBezTo>
                  <a:cubicBezTo>
                    <a:pt x="5" y="11"/>
                    <a:pt x="5" y="11"/>
                    <a:pt x="4" y="11"/>
                  </a:cubicBezTo>
                  <a:cubicBezTo>
                    <a:pt x="3" y="10"/>
                    <a:pt x="2" y="8"/>
                    <a:pt x="1" y="6"/>
                  </a:cubicBezTo>
                  <a:cubicBezTo>
                    <a:pt x="1" y="5"/>
                    <a:pt x="2" y="5"/>
                    <a:pt x="2" y="4"/>
                  </a:cubicBezTo>
                  <a:cubicBezTo>
                    <a:pt x="2" y="2"/>
                    <a:pt x="4" y="1"/>
                    <a:pt x="5" y="1"/>
                  </a:cubicBezTo>
                  <a:cubicBezTo>
                    <a:pt x="6" y="1"/>
                    <a:pt x="6" y="1"/>
                    <a:pt x="7" y="1"/>
                  </a:cubicBezTo>
                  <a:cubicBezTo>
                    <a:pt x="8" y="2"/>
                    <a:pt x="10" y="4"/>
                    <a:pt x="10" y="6"/>
                  </a:cubicBezTo>
                  <a:cubicBezTo>
                    <a:pt x="10" y="7"/>
                    <a:pt x="10" y="7"/>
                    <a:pt x="9" y="8"/>
                  </a:cubicBezTo>
                  <a:cubicBezTo>
                    <a:pt x="9" y="10"/>
                    <a:pt x="7" y="11"/>
                    <a:pt x="6" y="11"/>
                  </a:cubicBezTo>
                  <a:cubicBezTo>
                    <a:pt x="6" y="11"/>
                    <a:pt x="6" y="11"/>
                    <a:pt x="6" y="11"/>
                  </a:cubicBezTo>
                  <a:cubicBezTo>
                    <a:pt x="6" y="12"/>
                    <a:pt x="6" y="12"/>
                    <a:pt x="6" y="12"/>
                  </a:cubicBezTo>
                  <a:cubicBezTo>
                    <a:pt x="8" y="12"/>
                    <a:pt x="10" y="10"/>
                    <a:pt x="10" y="8"/>
                  </a:cubicBezTo>
                  <a:cubicBezTo>
                    <a:pt x="11" y="7"/>
                    <a:pt x="11" y="7"/>
                    <a:pt x="11" y="6"/>
                  </a:cubicBezTo>
                  <a:cubicBezTo>
                    <a:pt x="11" y="3"/>
                    <a:pt x="9" y="1"/>
                    <a:pt x="7" y="0"/>
                  </a:cubicBezTo>
                  <a:cubicBezTo>
                    <a:pt x="7" y="0"/>
                    <a:pt x="6" y="0"/>
                    <a:pt x="5" y="0"/>
                  </a:cubicBezTo>
                  <a:cubicBezTo>
                    <a:pt x="3" y="0"/>
                    <a:pt x="2" y="2"/>
                    <a:pt x="1" y="4"/>
                  </a:cubicBezTo>
                  <a:cubicBezTo>
                    <a:pt x="1" y="4"/>
                    <a:pt x="0" y="5"/>
                    <a:pt x="0" y="6"/>
                  </a:cubicBezTo>
                  <a:cubicBezTo>
                    <a:pt x="0" y="9"/>
                    <a:pt x="2" y="11"/>
                    <a:pt x="4" y="12"/>
                  </a:cubicBezTo>
                  <a:cubicBezTo>
                    <a:pt x="5" y="12"/>
                    <a:pt x="5" y="12"/>
                    <a:pt x="6" y="12"/>
                  </a:cubicBezTo>
                  <a:cubicBezTo>
                    <a:pt x="6" y="11"/>
                    <a:pt x="6" y="11"/>
                    <a:pt x="6"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65" name="Oval 494"/>
            <p:cNvSpPr>
              <a:spLocks noChangeArrowheads="1"/>
            </p:cNvSpPr>
            <p:nvPr/>
          </p:nvSpPr>
          <p:spPr bwMode="auto">
            <a:xfrm>
              <a:off x="1398" y="1526"/>
              <a:ext cx="21" cy="24"/>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66" name="Freeform 495"/>
            <p:cNvSpPr>
              <a:spLocks/>
            </p:cNvSpPr>
            <p:nvPr/>
          </p:nvSpPr>
          <p:spPr bwMode="auto">
            <a:xfrm>
              <a:off x="1395" y="1524"/>
              <a:ext cx="24" cy="28"/>
            </a:xfrm>
            <a:custGeom>
              <a:avLst/>
              <a:gdLst>
                <a:gd name="T0" fmla="*/ 5 w 10"/>
                <a:gd name="T1" fmla="*/ 11 h 12"/>
                <a:gd name="T2" fmla="*/ 5 w 10"/>
                <a:gd name="T3" fmla="*/ 11 h 12"/>
                <a:gd name="T4" fmla="*/ 4 w 10"/>
                <a:gd name="T5" fmla="*/ 11 h 12"/>
                <a:gd name="T6" fmla="*/ 1 w 10"/>
                <a:gd name="T7" fmla="*/ 6 h 12"/>
                <a:gd name="T8" fmla="*/ 2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5" y="11"/>
                    <a:pt x="4" y="11"/>
                  </a:cubicBezTo>
                  <a:cubicBezTo>
                    <a:pt x="3" y="10"/>
                    <a:pt x="1" y="8"/>
                    <a:pt x="1" y="6"/>
                  </a:cubicBezTo>
                  <a:cubicBezTo>
                    <a:pt x="1" y="5"/>
                    <a:pt x="1" y="5"/>
                    <a:pt x="2" y="4"/>
                  </a:cubicBezTo>
                  <a:cubicBezTo>
                    <a:pt x="2" y="2"/>
                    <a:pt x="4" y="1"/>
                    <a:pt x="5" y="1"/>
                  </a:cubicBezTo>
                  <a:cubicBezTo>
                    <a:pt x="6"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8" y="12"/>
                    <a:pt x="9" y="10"/>
                    <a:pt x="10" y="8"/>
                  </a:cubicBezTo>
                  <a:cubicBezTo>
                    <a:pt x="10" y="7"/>
                    <a:pt x="10" y="7"/>
                    <a:pt x="10" y="6"/>
                  </a:cubicBezTo>
                  <a:cubicBezTo>
                    <a:pt x="10" y="3"/>
                    <a:pt x="9" y="1"/>
                    <a:pt x="7" y="0"/>
                  </a:cubicBezTo>
                  <a:cubicBezTo>
                    <a:pt x="6" y="0"/>
                    <a:pt x="6" y="0"/>
                    <a:pt x="5" y="0"/>
                  </a:cubicBezTo>
                  <a:cubicBezTo>
                    <a:pt x="3" y="0"/>
                    <a:pt x="1" y="2"/>
                    <a:pt x="1" y="4"/>
                  </a:cubicBezTo>
                  <a:cubicBezTo>
                    <a:pt x="0" y="4"/>
                    <a:pt x="0" y="5"/>
                    <a:pt x="0" y="6"/>
                  </a:cubicBezTo>
                  <a:cubicBezTo>
                    <a:pt x="0" y="9"/>
                    <a:pt x="2" y="11"/>
                    <a:pt x="4" y="12"/>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67" name="Oval 496"/>
            <p:cNvSpPr>
              <a:spLocks noChangeArrowheads="1"/>
            </p:cNvSpPr>
            <p:nvPr/>
          </p:nvSpPr>
          <p:spPr bwMode="auto">
            <a:xfrm>
              <a:off x="1417" y="1540"/>
              <a:ext cx="21" cy="24"/>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68" name="Freeform 497"/>
            <p:cNvSpPr>
              <a:spLocks/>
            </p:cNvSpPr>
            <p:nvPr/>
          </p:nvSpPr>
          <p:spPr bwMode="auto">
            <a:xfrm>
              <a:off x="1417" y="1538"/>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4"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8" y="1"/>
                    <a:pt x="6" y="0"/>
                  </a:cubicBezTo>
                  <a:cubicBezTo>
                    <a:pt x="6" y="0"/>
                    <a:pt x="5" y="0"/>
                    <a:pt x="5" y="0"/>
                  </a:cubicBezTo>
                  <a:cubicBezTo>
                    <a:pt x="3" y="0"/>
                    <a:pt x="1" y="2"/>
                    <a:pt x="0" y="4"/>
                  </a:cubicBezTo>
                  <a:cubicBezTo>
                    <a:pt x="0" y="4"/>
                    <a:pt x="0" y="5"/>
                    <a:pt x="0" y="6"/>
                  </a:cubicBezTo>
                  <a:cubicBezTo>
                    <a:pt x="0" y="9"/>
                    <a:pt x="1" y="11"/>
                    <a:pt x="3" y="11"/>
                  </a:cubicBezTo>
                  <a:cubicBezTo>
                    <a:pt x="4" y="12"/>
                    <a:pt x="4"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69" name="Freeform 498"/>
            <p:cNvSpPr>
              <a:spLocks/>
            </p:cNvSpPr>
            <p:nvPr/>
          </p:nvSpPr>
          <p:spPr bwMode="auto">
            <a:xfrm>
              <a:off x="1438" y="1550"/>
              <a:ext cx="21" cy="26"/>
            </a:xfrm>
            <a:custGeom>
              <a:avLst/>
              <a:gdLst>
                <a:gd name="T0" fmla="*/ 5 w 9"/>
                <a:gd name="T1" fmla="*/ 11 h 11"/>
                <a:gd name="T2" fmla="*/ 0 w 9"/>
                <a:gd name="T3" fmla="*/ 5 h 11"/>
                <a:gd name="T4" fmla="*/ 4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8"/>
                    <a:pt x="0" y="5"/>
                  </a:cubicBezTo>
                  <a:cubicBezTo>
                    <a:pt x="0" y="2"/>
                    <a:pt x="2" y="0"/>
                    <a:pt x="4" y="0"/>
                  </a:cubicBezTo>
                  <a:cubicBezTo>
                    <a:pt x="7" y="0"/>
                    <a:pt x="9" y="2"/>
                    <a:pt x="9" y="5"/>
                  </a:cubicBezTo>
                  <a:cubicBezTo>
                    <a:pt x="9" y="8"/>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70" name="Freeform 499"/>
            <p:cNvSpPr>
              <a:spLocks/>
            </p:cNvSpPr>
            <p:nvPr/>
          </p:nvSpPr>
          <p:spPr bwMode="auto">
            <a:xfrm>
              <a:off x="1435" y="1548"/>
              <a:ext cx="26" cy="28"/>
            </a:xfrm>
            <a:custGeom>
              <a:avLst/>
              <a:gdLst>
                <a:gd name="T0" fmla="*/ 6 w 11"/>
                <a:gd name="T1" fmla="*/ 12 h 12"/>
                <a:gd name="T2" fmla="*/ 6 w 11"/>
                <a:gd name="T3" fmla="*/ 11 h 12"/>
                <a:gd name="T4" fmla="*/ 4 w 11"/>
                <a:gd name="T5" fmla="*/ 11 h 12"/>
                <a:gd name="T6" fmla="*/ 1 w 11"/>
                <a:gd name="T7" fmla="*/ 6 h 12"/>
                <a:gd name="T8" fmla="*/ 2 w 11"/>
                <a:gd name="T9" fmla="*/ 4 h 12"/>
                <a:gd name="T10" fmla="*/ 5 w 11"/>
                <a:gd name="T11" fmla="*/ 1 h 12"/>
                <a:gd name="T12" fmla="*/ 7 w 11"/>
                <a:gd name="T13" fmla="*/ 2 h 12"/>
                <a:gd name="T14" fmla="*/ 10 w 11"/>
                <a:gd name="T15" fmla="*/ 6 h 12"/>
                <a:gd name="T16" fmla="*/ 9 w 11"/>
                <a:gd name="T17" fmla="*/ 8 h 12"/>
                <a:gd name="T18" fmla="*/ 6 w 11"/>
                <a:gd name="T19" fmla="*/ 11 h 12"/>
                <a:gd name="T20" fmla="*/ 6 w 11"/>
                <a:gd name="T21" fmla="*/ 12 h 12"/>
                <a:gd name="T22" fmla="*/ 6 w 11"/>
                <a:gd name="T23" fmla="*/ 12 h 12"/>
                <a:gd name="T24" fmla="*/ 10 w 11"/>
                <a:gd name="T25" fmla="*/ 9 h 12"/>
                <a:gd name="T26" fmla="*/ 11 w 11"/>
                <a:gd name="T27" fmla="*/ 6 h 12"/>
                <a:gd name="T28" fmla="*/ 7 w 11"/>
                <a:gd name="T29" fmla="*/ 1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2"/>
                  </a:moveTo>
                  <a:cubicBezTo>
                    <a:pt x="6" y="11"/>
                    <a:pt x="6" y="11"/>
                    <a:pt x="6" y="11"/>
                  </a:cubicBezTo>
                  <a:cubicBezTo>
                    <a:pt x="5" y="11"/>
                    <a:pt x="5" y="11"/>
                    <a:pt x="4" y="11"/>
                  </a:cubicBezTo>
                  <a:cubicBezTo>
                    <a:pt x="3" y="10"/>
                    <a:pt x="2" y="8"/>
                    <a:pt x="1" y="6"/>
                  </a:cubicBezTo>
                  <a:cubicBezTo>
                    <a:pt x="1" y="6"/>
                    <a:pt x="2" y="5"/>
                    <a:pt x="2" y="4"/>
                  </a:cubicBezTo>
                  <a:cubicBezTo>
                    <a:pt x="2" y="3"/>
                    <a:pt x="4" y="1"/>
                    <a:pt x="5" y="1"/>
                  </a:cubicBezTo>
                  <a:cubicBezTo>
                    <a:pt x="6" y="1"/>
                    <a:pt x="6" y="2"/>
                    <a:pt x="7" y="2"/>
                  </a:cubicBezTo>
                  <a:cubicBezTo>
                    <a:pt x="8" y="2"/>
                    <a:pt x="10" y="4"/>
                    <a:pt x="10" y="6"/>
                  </a:cubicBezTo>
                  <a:cubicBezTo>
                    <a:pt x="10" y="7"/>
                    <a:pt x="10" y="8"/>
                    <a:pt x="9" y="8"/>
                  </a:cubicBezTo>
                  <a:cubicBezTo>
                    <a:pt x="9" y="10"/>
                    <a:pt x="7" y="11"/>
                    <a:pt x="6" y="11"/>
                  </a:cubicBezTo>
                  <a:cubicBezTo>
                    <a:pt x="6" y="12"/>
                    <a:pt x="6" y="12"/>
                    <a:pt x="6" y="12"/>
                  </a:cubicBezTo>
                  <a:cubicBezTo>
                    <a:pt x="6" y="12"/>
                    <a:pt x="6" y="12"/>
                    <a:pt x="6" y="12"/>
                  </a:cubicBezTo>
                  <a:cubicBezTo>
                    <a:pt x="8" y="12"/>
                    <a:pt x="10" y="11"/>
                    <a:pt x="10" y="9"/>
                  </a:cubicBezTo>
                  <a:cubicBezTo>
                    <a:pt x="11" y="8"/>
                    <a:pt x="11" y="7"/>
                    <a:pt x="11" y="6"/>
                  </a:cubicBezTo>
                  <a:cubicBezTo>
                    <a:pt x="11" y="4"/>
                    <a:pt x="9" y="1"/>
                    <a:pt x="7" y="1"/>
                  </a:cubicBezTo>
                  <a:cubicBezTo>
                    <a:pt x="7" y="0"/>
                    <a:pt x="6" y="0"/>
                    <a:pt x="5" y="0"/>
                  </a:cubicBezTo>
                  <a:cubicBezTo>
                    <a:pt x="3" y="0"/>
                    <a:pt x="2" y="2"/>
                    <a:pt x="1" y="4"/>
                  </a:cubicBezTo>
                  <a:cubicBezTo>
                    <a:pt x="1" y="5"/>
                    <a:pt x="0" y="6"/>
                    <a:pt x="0" y="6"/>
                  </a:cubicBezTo>
                  <a:cubicBezTo>
                    <a:pt x="0" y="9"/>
                    <a:pt x="2" y="11"/>
                    <a:pt x="4" y="12"/>
                  </a:cubicBezTo>
                  <a:cubicBezTo>
                    <a:pt x="5" y="12"/>
                    <a:pt x="5" y="12"/>
                    <a:pt x="6" y="12"/>
                  </a:cubicBezTo>
                  <a:cubicBezTo>
                    <a:pt x="6" y="12"/>
                    <a:pt x="6" y="12"/>
                    <a:pt x="6"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71" name="Freeform 500"/>
            <p:cNvSpPr>
              <a:spLocks/>
            </p:cNvSpPr>
            <p:nvPr/>
          </p:nvSpPr>
          <p:spPr bwMode="auto">
            <a:xfrm>
              <a:off x="1480" y="1564"/>
              <a:ext cx="24" cy="26"/>
            </a:xfrm>
            <a:custGeom>
              <a:avLst/>
              <a:gdLst>
                <a:gd name="T0" fmla="*/ 5 w 10"/>
                <a:gd name="T1" fmla="*/ 11 h 11"/>
                <a:gd name="T2" fmla="*/ 0 w 10"/>
                <a:gd name="T3" fmla="*/ 5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1" y="8"/>
                    <a:pt x="0" y="5"/>
                  </a:cubicBezTo>
                  <a:cubicBezTo>
                    <a:pt x="0" y="2"/>
                    <a:pt x="2" y="0"/>
                    <a:pt x="5" y="0"/>
                  </a:cubicBezTo>
                  <a:cubicBezTo>
                    <a:pt x="8" y="0"/>
                    <a:pt x="10" y="2"/>
                    <a:pt x="10" y="5"/>
                  </a:cubicBezTo>
                  <a:cubicBezTo>
                    <a:pt x="10" y="8"/>
                    <a:pt x="8"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72" name="Freeform 501"/>
            <p:cNvSpPr>
              <a:spLocks/>
            </p:cNvSpPr>
            <p:nvPr/>
          </p:nvSpPr>
          <p:spPr bwMode="auto">
            <a:xfrm>
              <a:off x="1480" y="1562"/>
              <a:ext cx="24" cy="28"/>
            </a:xfrm>
            <a:custGeom>
              <a:avLst/>
              <a:gdLst>
                <a:gd name="T0" fmla="*/ 5 w 10"/>
                <a:gd name="T1" fmla="*/ 12 h 12"/>
                <a:gd name="T2" fmla="*/ 5 w 10"/>
                <a:gd name="T3" fmla="*/ 11 h 12"/>
                <a:gd name="T4" fmla="*/ 4 w 10"/>
                <a:gd name="T5" fmla="*/ 11 h 12"/>
                <a:gd name="T6" fmla="*/ 1 w 10"/>
                <a:gd name="T7" fmla="*/ 6 h 12"/>
                <a:gd name="T8" fmla="*/ 1 w 10"/>
                <a:gd name="T9" fmla="*/ 4 h 12"/>
                <a:gd name="T10" fmla="*/ 5 w 10"/>
                <a:gd name="T11" fmla="*/ 2 h 12"/>
                <a:gd name="T12" fmla="*/ 6 w 10"/>
                <a:gd name="T13" fmla="*/ 2 h 12"/>
                <a:gd name="T14" fmla="*/ 9 w 10"/>
                <a:gd name="T15" fmla="*/ 6 h 12"/>
                <a:gd name="T16" fmla="*/ 9 w 10"/>
                <a:gd name="T17" fmla="*/ 8 h 12"/>
                <a:gd name="T18" fmla="*/ 5 w 10"/>
                <a:gd name="T19" fmla="*/ 11 h 12"/>
                <a:gd name="T20" fmla="*/ 5 w 10"/>
                <a:gd name="T21" fmla="*/ 12 h 12"/>
                <a:gd name="T22" fmla="*/ 5 w 10"/>
                <a:gd name="T23" fmla="*/ 12 h 12"/>
                <a:gd name="T24" fmla="*/ 10 w 10"/>
                <a:gd name="T25" fmla="*/ 9 h 12"/>
                <a:gd name="T26" fmla="*/ 10 w 10"/>
                <a:gd name="T27" fmla="*/ 6 h 12"/>
                <a:gd name="T28" fmla="*/ 7 w 10"/>
                <a:gd name="T29" fmla="*/ 1 h 12"/>
                <a:gd name="T30" fmla="*/ 5 w 10"/>
                <a:gd name="T31" fmla="*/ 0 h 12"/>
                <a:gd name="T32" fmla="*/ 0 w 10"/>
                <a:gd name="T33" fmla="*/ 4 h 12"/>
                <a:gd name="T34" fmla="*/ 0 w 10"/>
                <a:gd name="T35" fmla="*/ 6 h 12"/>
                <a:gd name="T36" fmla="*/ 4 w 10"/>
                <a:gd name="T37" fmla="*/ 12 h 12"/>
                <a:gd name="T38" fmla="*/ 5 w 10"/>
                <a:gd name="T39" fmla="*/ 12 h 12"/>
                <a:gd name="T40" fmla="*/ 5 w 1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2"/>
                  </a:moveTo>
                  <a:cubicBezTo>
                    <a:pt x="5" y="11"/>
                    <a:pt x="5" y="11"/>
                    <a:pt x="5" y="11"/>
                  </a:cubicBezTo>
                  <a:cubicBezTo>
                    <a:pt x="5" y="11"/>
                    <a:pt x="4" y="11"/>
                    <a:pt x="4" y="11"/>
                  </a:cubicBezTo>
                  <a:cubicBezTo>
                    <a:pt x="2" y="10"/>
                    <a:pt x="1" y="9"/>
                    <a:pt x="1" y="6"/>
                  </a:cubicBezTo>
                  <a:cubicBezTo>
                    <a:pt x="1" y="6"/>
                    <a:pt x="1" y="5"/>
                    <a:pt x="1" y="4"/>
                  </a:cubicBezTo>
                  <a:cubicBezTo>
                    <a:pt x="2" y="3"/>
                    <a:pt x="3" y="2"/>
                    <a:pt x="5" y="2"/>
                  </a:cubicBezTo>
                  <a:cubicBezTo>
                    <a:pt x="5" y="2"/>
                    <a:pt x="6" y="2"/>
                    <a:pt x="6" y="2"/>
                  </a:cubicBezTo>
                  <a:cubicBezTo>
                    <a:pt x="8" y="2"/>
                    <a:pt x="9" y="4"/>
                    <a:pt x="9" y="6"/>
                  </a:cubicBezTo>
                  <a:cubicBezTo>
                    <a:pt x="9" y="7"/>
                    <a:pt x="9" y="8"/>
                    <a:pt x="9" y="8"/>
                  </a:cubicBezTo>
                  <a:cubicBezTo>
                    <a:pt x="8" y="10"/>
                    <a:pt x="7" y="11"/>
                    <a:pt x="5" y="11"/>
                  </a:cubicBezTo>
                  <a:cubicBezTo>
                    <a:pt x="5" y="12"/>
                    <a:pt x="5" y="12"/>
                    <a:pt x="5" y="12"/>
                  </a:cubicBezTo>
                  <a:cubicBezTo>
                    <a:pt x="5" y="12"/>
                    <a:pt x="5" y="12"/>
                    <a:pt x="5" y="12"/>
                  </a:cubicBezTo>
                  <a:cubicBezTo>
                    <a:pt x="7" y="12"/>
                    <a:pt x="9" y="11"/>
                    <a:pt x="10" y="9"/>
                  </a:cubicBezTo>
                  <a:cubicBezTo>
                    <a:pt x="10" y="8"/>
                    <a:pt x="10" y="7"/>
                    <a:pt x="10" y="6"/>
                  </a:cubicBezTo>
                  <a:cubicBezTo>
                    <a:pt x="10" y="4"/>
                    <a:pt x="9" y="2"/>
                    <a:pt x="7" y="1"/>
                  </a:cubicBezTo>
                  <a:cubicBezTo>
                    <a:pt x="6" y="1"/>
                    <a:pt x="6" y="0"/>
                    <a:pt x="5" y="0"/>
                  </a:cubicBezTo>
                  <a:cubicBezTo>
                    <a:pt x="3" y="1"/>
                    <a:pt x="1" y="2"/>
                    <a:pt x="0" y="4"/>
                  </a:cubicBezTo>
                  <a:cubicBezTo>
                    <a:pt x="0" y="5"/>
                    <a:pt x="0" y="6"/>
                    <a:pt x="0" y="6"/>
                  </a:cubicBezTo>
                  <a:cubicBezTo>
                    <a:pt x="0" y="9"/>
                    <a:pt x="1" y="11"/>
                    <a:pt x="4" y="12"/>
                  </a:cubicBezTo>
                  <a:cubicBezTo>
                    <a:pt x="4" y="12"/>
                    <a:pt x="5" y="12"/>
                    <a:pt x="5" y="12"/>
                  </a:cubicBezTo>
                  <a:cubicBezTo>
                    <a:pt x="5" y="12"/>
                    <a:pt x="5" y="12"/>
                    <a:pt x="5"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73" name="Freeform 502"/>
            <p:cNvSpPr>
              <a:spLocks/>
            </p:cNvSpPr>
            <p:nvPr/>
          </p:nvSpPr>
          <p:spPr bwMode="auto">
            <a:xfrm>
              <a:off x="1504" y="1569"/>
              <a:ext cx="24" cy="23"/>
            </a:xfrm>
            <a:custGeom>
              <a:avLst/>
              <a:gdLst>
                <a:gd name="T0" fmla="*/ 5 w 10"/>
                <a:gd name="T1" fmla="*/ 10 h 10"/>
                <a:gd name="T2" fmla="*/ 0 w 10"/>
                <a:gd name="T3" fmla="*/ 5 h 10"/>
                <a:gd name="T4" fmla="*/ 5 w 10"/>
                <a:gd name="T5" fmla="*/ 0 h 10"/>
                <a:gd name="T6" fmla="*/ 9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8"/>
                    <a:pt x="0" y="5"/>
                  </a:cubicBezTo>
                  <a:cubicBezTo>
                    <a:pt x="0" y="2"/>
                    <a:pt x="2" y="0"/>
                    <a:pt x="5" y="0"/>
                  </a:cubicBezTo>
                  <a:cubicBezTo>
                    <a:pt x="7" y="0"/>
                    <a:pt x="9" y="2"/>
                    <a:pt x="9" y="5"/>
                  </a:cubicBezTo>
                  <a:cubicBezTo>
                    <a:pt x="10" y="8"/>
                    <a:pt x="8"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74" name="Freeform 503"/>
            <p:cNvSpPr>
              <a:spLocks/>
            </p:cNvSpPr>
            <p:nvPr/>
          </p:nvSpPr>
          <p:spPr bwMode="auto">
            <a:xfrm>
              <a:off x="1504" y="1566"/>
              <a:ext cx="24" cy="29"/>
            </a:xfrm>
            <a:custGeom>
              <a:avLst/>
              <a:gdLst>
                <a:gd name="T0" fmla="*/ 5 w 10"/>
                <a:gd name="T1" fmla="*/ 11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1"/>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8"/>
                    <a:pt x="10" y="7"/>
                    <a:pt x="10" y="6"/>
                  </a:cubicBezTo>
                  <a:cubicBezTo>
                    <a:pt x="10" y="3"/>
                    <a:pt x="8" y="1"/>
                    <a:pt x="6" y="0"/>
                  </a:cubicBezTo>
                  <a:cubicBezTo>
                    <a:pt x="6" y="0"/>
                    <a:pt x="5" y="0"/>
                    <a:pt x="5" y="0"/>
                  </a:cubicBezTo>
                  <a:cubicBezTo>
                    <a:pt x="3" y="0"/>
                    <a:pt x="1" y="2"/>
                    <a:pt x="0" y="4"/>
                  </a:cubicBezTo>
                  <a:cubicBezTo>
                    <a:pt x="0" y="5"/>
                    <a:pt x="0" y="5"/>
                    <a:pt x="0" y="6"/>
                  </a:cubicBezTo>
                  <a:cubicBezTo>
                    <a:pt x="0" y="9"/>
                    <a:pt x="1" y="11"/>
                    <a:pt x="3" y="12"/>
                  </a:cubicBezTo>
                  <a:cubicBezTo>
                    <a:pt x="4" y="12"/>
                    <a:pt x="4"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75" name="Freeform 504"/>
            <p:cNvSpPr>
              <a:spLocks/>
            </p:cNvSpPr>
            <p:nvPr/>
          </p:nvSpPr>
          <p:spPr bwMode="auto">
            <a:xfrm>
              <a:off x="1355" y="1500"/>
              <a:ext cx="21" cy="26"/>
            </a:xfrm>
            <a:custGeom>
              <a:avLst/>
              <a:gdLst>
                <a:gd name="T0" fmla="*/ 5 w 9"/>
                <a:gd name="T1" fmla="*/ 11 h 11"/>
                <a:gd name="T2" fmla="*/ 0 w 9"/>
                <a:gd name="T3" fmla="*/ 6 h 11"/>
                <a:gd name="T4" fmla="*/ 4 w 9"/>
                <a:gd name="T5" fmla="*/ 1 h 11"/>
                <a:gd name="T6" fmla="*/ 9 w 9"/>
                <a:gd name="T7" fmla="*/ 6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9"/>
                    <a:pt x="0" y="6"/>
                  </a:cubicBezTo>
                  <a:cubicBezTo>
                    <a:pt x="0" y="3"/>
                    <a:pt x="2" y="1"/>
                    <a:pt x="4" y="1"/>
                  </a:cubicBezTo>
                  <a:cubicBezTo>
                    <a:pt x="7" y="0"/>
                    <a:pt x="9" y="3"/>
                    <a:pt x="9" y="6"/>
                  </a:cubicBezTo>
                  <a:cubicBezTo>
                    <a:pt x="9" y="9"/>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76" name="Freeform 505"/>
            <p:cNvSpPr>
              <a:spLocks/>
            </p:cNvSpPr>
            <p:nvPr/>
          </p:nvSpPr>
          <p:spPr bwMode="auto">
            <a:xfrm>
              <a:off x="1353" y="1500"/>
              <a:ext cx="26" cy="29"/>
            </a:xfrm>
            <a:custGeom>
              <a:avLst/>
              <a:gdLst>
                <a:gd name="T0" fmla="*/ 6 w 11"/>
                <a:gd name="T1" fmla="*/ 11 h 12"/>
                <a:gd name="T2" fmla="*/ 5 w 11"/>
                <a:gd name="T3" fmla="*/ 11 h 12"/>
                <a:gd name="T4" fmla="*/ 4 w 11"/>
                <a:gd name="T5" fmla="*/ 10 h 12"/>
                <a:gd name="T6" fmla="*/ 1 w 11"/>
                <a:gd name="T7" fmla="*/ 6 h 12"/>
                <a:gd name="T8" fmla="*/ 2 w 11"/>
                <a:gd name="T9" fmla="*/ 4 h 12"/>
                <a:gd name="T10" fmla="*/ 5 w 11"/>
                <a:gd name="T11" fmla="*/ 1 h 12"/>
                <a:gd name="T12" fmla="*/ 7 w 11"/>
                <a:gd name="T13" fmla="*/ 1 h 12"/>
                <a:gd name="T14" fmla="*/ 9 w 11"/>
                <a:gd name="T15" fmla="*/ 6 h 12"/>
                <a:gd name="T16" fmla="*/ 9 w 11"/>
                <a:gd name="T17" fmla="*/ 8 h 12"/>
                <a:gd name="T18" fmla="*/ 5 w 11"/>
                <a:gd name="T19" fmla="*/ 11 h 12"/>
                <a:gd name="T20" fmla="*/ 6 w 11"/>
                <a:gd name="T21" fmla="*/ 11 h 12"/>
                <a:gd name="T22" fmla="*/ 6 w 11"/>
                <a:gd name="T23" fmla="*/ 12 h 12"/>
                <a:gd name="T24" fmla="*/ 10 w 11"/>
                <a:gd name="T25" fmla="*/ 8 h 12"/>
                <a:gd name="T26" fmla="*/ 11 w 11"/>
                <a:gd name="T27" fmla="*/ 6 h 12"/>
                <a:gd name="T28" fmla="*/ 7 w 11"/>
                <a:gd name="T29" fmla="*/ 0 h 12"/>
                <a:gd name="T30" fmla="*/ 5 w 11"/>
                <a:gd name="T31" fmla="*/ 0 h 12"/>
                <a:gd name="T32" fmla="*/ 1 w 11"/>
                <a:gd name="T33" fmla="*/ 4 h 12"/>
                <a:gd name="T34" fmla="*/ 0 w 11"/>
                <a:gd name="T35" fmla="*/ 6 h 12"/>
                <a:gd name="T36" fmla="*/ 4 w 11"/>
                <a:gd name="T37" fmla="*/ 11 h 12"/>
                <a:gd name="T38" fmla="*/ 6 w 11"/>
                <a:gd name="T39" fmla="*/ 12 h 12"/>
                <a:gd name="T40" fmla="*/ 6 w 11"/>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1"/>
                  </a:moveTo>
                  <a:cubicBezTo>
                    <a:pt x="5" y="11"/>
                    <a:pt x="5" y="11"/>
                    <a:pt x="5" y="11"/>
                  </a:cubicBezTo>
                  <a:cubicBezTo>
                    <a:pt x="5" y="11"/>
                    <a:pt x="5" y="11"/>
                    <a:pt x="4" y="10"/>
                  </a:cubicBezTo>
                  <a:cubicBezTo>
                    <a:pt x="3" y="10"/>
                    <a:pt x="1" y="8"/>
                    <a:pt x="1" y="6"/>
                  </a:cubicBezTo>
                  <a:cubicBezTo>
                    <a:pt x="1" y="5"/>
                    <a:pt x="1" y="5"/>
                    <a:pt x="2" y="4"/>
                  </a:cubicBezTo>
                  <a:cubicBezTo>
                    <a:pt x="2" y="2"/>
                    <a:pt x="4" y="1"/>
                    <a:pt x="5" y="1"/>
                  </a:cubicBezTo>
                  <a:cubicBezTo>
                    <a:pt x="6" y="1"/>
                    <a:pt x="6" y="1"/>
                    <a:pt x="7" y="1"/>
                  </a:cubicBezTo>
                  <a:cubicBezTo>
                    <a:pt x="8" y="2"/>
                    <a:pt x="9" y="4"/>
                    <a:pt x="9" y="6"/>
                  </a:cubicBezTo>
                  <a:cubicBezTo>
                    <a:pt x="9" y="7"/>
                    <a:pt x="9" y="7"/>
                    <a:pt x="9" y="8"/>
                  </a:cubicBezTo>
                  <a:cubicBezTo>
                    <a:pt x="9" y="9"/>
                    <a:pt x="7" y="11"/>
                    <a:pt x="5" y="11"/>
                  </a:cubicBezTo>
                  <a:cubicBezTo>
                    <a:pt x="6" y="11"/>
                    <a:pt x="6" y="11"/>
                    <a:pt x="6" y="11"/>
                  </a:cubicBezTo>
                  <a:cubicBezTo>
                    <a:pt x="6" y="12"/>
                    <a:pt x="6" y="12"/>
                    <a:pt x="6" y="12"/>
                  </a:cubicBezTo>
                  <a:cubicBezTo>
                    <a:pt x="8" y="12"/>
                    <a:pt x="9" y="10"/>
                    <a:pt x="10" y="8"/>
                  </a:cubicBezTo>
                  <a:cubicBezTo>
                    <a:pt x="10" y="7"/>
                    <a:pt x="11" y="7"/>
                    <a:pt x="11" y="6"/>
                  </a:cubicBezTo>
                  <a:cubicBezTo>
                    <a:pt x="10" y="3"/>
                    <a:pt x="9" y="1"/>
                    <a:pt x="7" y="0"/>
                  </a:cubicBezTo>
                  <a:cubicBezTo>
                    <a:pt x="6" y="0"/>
                    <a:pt x="6" y="0"/>
                    <a:pt x="5" y="0"/>
                  </a:cubicBezTo>
                  <a:cubicBezTo>
                    <a:pt x="3" y="0"/>
                    <a:pt x="1" y="2"/>
                    <a:pt x="1" y="4"/>
                  </a:cubicBezTo>
                  <a:cubicBezTo>
                    <a:pt x="0" y="4"/>
                    <a:pt x="0" y="5"/>
                    <a:pt x="0" y="6"/>
                  </a:cubicBezTo>
                  <a:cubicBezTo>
                    <a:pt x="0" y="9"/>
                    <a:pt x="2" y="11"/>
                    <a:pt x="4" y="11"/>
                  </a:cubicBezTo>
                  <a:cubicBezTo>
                    <a:pt x="4" y="12"/>
                    <a:pt x="5" y="12"/>
                    <a:pt x="6" y="12"/>
                  </a:cubicBezTo>
                  <a:cubicBezTo>
                    <a:pt x="6" y="11"/>
                    <a:pt x="6" y="11"/>
                    <a:pt x="6"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77" name="Freeform 506"/>
            <p:cNvSpPr>
              <a:spLocks/>
            </p:cNvSpPr>
            <p:nvPr/>
          </p:nvSpPr>
          <p:spPr bwMode="auto">
            <a:xfrm>
              <a:off x="1372" y="1519"/>
              <a:ext cx="23" cy="26"/>
            </a:xfrm>
            <a:custGeom>
              <a:avLst/>
              <a:gdLst>
                <a:gd name="T0" fmla="*/ 5 w 10"/>
                <a:gd name="T1" fmla="*/ 11 h 11"/>
                <a:gd name="T2" fmla="*/ 0 w 10"/>
                <a:gd name="T3" fmla="*/ 6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1" y="9"/>
                    <a:pt x="0" y="6"/>
                  </a:cubicBezTo>
                  <a:cubicBezTo>
                    <a:pt x="0" y="3"/>
                    <a:pt x="2" y="0"/>
                    <a:pt x="5" y="0"/>
                  </a:cubicBezTo>
                  <a:cubicBezTo>
                    <a:pt x="8" y="0"/>
                    <a:pt x="10" y="2"/>
                    <a:pt x="10" y="5"/>
                  </a:cubicBezTo>
                  <a:cubicBezTo>
                    <a:pt x="10" y="8"/>
                    <a:pt x="8"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78" name="Freeform 507"/>
            <p:cNvSpPr>
              <a:spLocks/>
            </p:cNvSpPr>
            <p:nvPr/>
          </p:nvSpPr>
          <p:spPr bwMode="auto">
            <a:xfrm>
              <a:off x="1372" y="1519"/>
              <a:ext cx="23" cy="26"/>
            </a:xfrm>
            <a:custGeom>
              <a:avLst/>
              <a:gdLst>
                <a:gd name="T0" fmla="*/ 5 w 10"/>
                <a:gd name="T1" fmla="*/ 11 h 11"/>
                <a:gd name="T2" fmla="*/ 5 w 10"/>
                <a:gd name="T3" fmla="*/ 10 h 11"/>
                <a:gd name="T4" fmla="*/ 4 w 10"/>
                <a:gd name="T5" fmla="*/ 10 h 11"/>
                <a:gd name="T6" fmla="*/ 1 w 10"/>
                <a:gd name="T7" fmla="*/ 6 h 11"/>
                <a:gd name="T8" fmla="*/ 1 w 10"/>
                <a:gd name="T9" fmla="*/ 4 h 11"/>
                <a:gd name="T10" fmla="*/ 5 w 10"/>
                <a:gd name="T11" fmla="*/ 1 h 11"/>
                <a:gd name="T12" fmla="*/ 6 w 10"/>
                <a:gd name="T13" fmla="*/ 1 h 11"/>
                <a:gd name="T14" fmla="*/ 9 w 10"/>
                <a:gd name="T15" fmla="*/ 5 h 11"/>
                <a:gd name="T16" fmla="*/ 9 w 10"/>
                <a:gd name="T17" fmla="*/ 7 h 11"/>
                <a:gd name="T18" fmla="*/ 5 w 10"/>
                <a:gd name="T19" fmla="*/ 10 h 11"/>
                <a:gd name="T20" fmla="*/ 5 w 10"/>
                <a:gd name="T21" fmla="*/ 11 h 11"/>
                <a:gd name="T22" fmla="*/ 5 w 10"/>
                <a:gd name="T23" fmla="*/ 11 h 11"/>
                <a:gd name="T24" fmla="*/ 10 w 10"/>
                <a:gd name="T25" fmla="*/ 8 h 11"/>
                <a:gd name="T26" fmla="*/ 10 w 10"/>
                <a:gd name="T27" fmla="*/ 5 h 11"/>
                <a:gd name="T28" fmla="*/ 7 w 10"/>
                <a:gd name="T29" fmla="*/ 0 h 11"/>
                <a:gd name="T30" fmla="*/ 5 w 10"/>
                <a:gd name="T31" fmla="*/ 0 h 11"/>
                <a:gd name="T32" fmla="*/ 0 w 10"/>
                <a:gd name="T33" fmla="*/ 3 h 11"/>
                <a:gd name="T34" fmla="*/ 0 w 10"/>
                <a:gd name="T35" fmla="*/ 6 h 11"/>
                <a:gd name="T36" fmla="*/ 4 w 10"/>
                <a:gd name="T37" fmla="*/ 11 h 11"/>
                <a:gd name="T38" fmla="*/ 5 w 10"/>
                <a:gd name="T39" fmla="*/ 11 h 11"/>
                <a:gd name="T40" fmla="*/ 5 w 10"/>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1">
                  <a:moveTo>
                    <a:pt x="5" y="11"/>
                  </a:moveTo>
                  <a:cubicBezTo>
                    <a:pt x="5" y="10"/>
                    <a:pt x="5" y="10"/>
                    <a:pt x="5" y="10"/>
                  </a:cubicBezTo>
                  <a:cubicBezTo>
                    <a:pt x="5" y="10"/>
                    <a:pt x="4" y="10"/>
                    <a:pt x="4" y="10"/>
                  </a:cubicBezTo>
                  <a:cubicBezTo>
                    <a:pt x="2" y="9"/>
                    <a:pt x="1" y="8"/>
                    <a:pt x="1" y="6"/>
                  </a:cubicBezTo>
                  <a:cubicBezTo>
                    <a:pt x="1" y="5"/>
                    <a:pt x="1" y="4"/>
                    <a:pt x="1" y="4"/>
                  </a:cubicBezTo>
                  <a:cubicBezTo>
                    <a:pt x="2" y="2"/>
                    <a:pt x="3" y="1"/>
                    <a:pt x="5" y="1"/>
                  </a:cubicBezTo>
                  <a:cubicBezTo>
                    <a:pt x="5" y="1"/>
                    <a:pt x="6" y="1"/>
                    <a:pt x="6" y="1"/>
                  </a:cubicBezTo>
                  <a:cubicBezTo>
                    <a:pt x="8" y="1"/>
                    <a:pt x="9" y="3"/>
                    <a:pt x="9" y="5"/>
                  </a:cubicBezTo>
                  <a:cubicBezTo>
                    <a:pt x="9" y="6"/>
                    <a:pt x="9" y="7"/>
                    <a:pt x="9" y="7"/>
                  </a:cubicBezTo>
                  <a:cubicBezTo>
                    <a:pt x="8" y="9"/>
                    <a:pt x="7" y="10"/>
                    <a:pt x="5" y="10"/>
                  </a:cubicBezTo>
                  <a:cubicBezTo>
                    <a:pt x="5" y="11"/>
                    <a:pt x="5" y="11"/>
                    <a:pt x="5" y="11"/>
                  </a:cubicBezTo>
                  <a:cubicBezTo>
                    <a:pt x="5" y="11"/>
                    <a:pt x="5" y="11"/>
                    <a:pt x="5" y="11"/>
                  </a:cubicBezTo>
                  <a:cubicBezTo>
                    <a:pt x="7" y="11"/>
                    <a:pt x="9" y="10"/>
                    <a:pt x="10" y="8"/>
                  </a:cubicBezTo>
                  <a:cubicBezTo>
                    <a:pt x="10" y="7"/>
                    <a:pt x="10" y="6"/>
                    <a:pt x="10" y="5"/>
                  </a:cubicBezTo>
                  <a:cubicBezTo>
                    <a:pt x="10" y="3"/>
                    <a:pt x="9" y="1"/>
                    <a:pt x="7" y="0"/>
                  </a:cubicBezTo>
                  <a:cubicBezTo>
                    <a:pt x="6" y="0"/>
                    <a:pt x="6" y="0"/>
                    <a:pt x="5" y="0"/>
                  </a:cubicBezTo>
                  <a:cubicBezTo>
                    <a:pt x="3" y="0"/>
                    <a:pt x="1" y="1"/>
                    <a:pt x="0" y="3"/>
                  </a:cubicBezTo>
                  <a:cubicBezTo>
                    <a:pt x="0" y="4"/>
                    <a:pt x="0" y="5"/>
                    <a:pt x="0" y="6"/>
                  </a:cubicBezTo>
                  <a:cubicBezTo>
                    <a:pt x="0" y="8"/>
                    <a:pt x="1" y="10"/>
                    <a:pt x="4" y="11"/>
                  </a:cubicBezTo>
                  <a:cubicBezTo>
                    <a:pt x="4" y="11"/>
                    <a:pt x="5" y="11"/>
                    <a:pt x="5" y="11"/>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79" name="Freeform 508"/>
            <p:cNvSpPr>
              <a:spLocks/>
            </p:cNvSpPr>
            <p:nvPr/>
          </p:nvSpPr>
          <p:spPr bwMode="auto">
            <a:xfrm>
              <a:off x="1452" y="1571"/>
              <a:ext cx="24" cy="24"/>
            </a:xfrm>
            <a:custGeom>
              <a:avLst/>
              <a:gdLst>
                <a:gd name="T0" fmla="*/ 5 w 10"/>
                <a:gd name="T1" fmla="*/ 10 h 10"/>
                <a:gd name="T2" fmla="*/ 0 w 10"/>
                <a:gd name="T3" fmla="*/ 5 h 10"/>
                <a:gd name="T4" fmla="*/ 5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3" y="10"/>
                    <a:pt x="0" y="8"/>
                    <a:pt x="0" y="5"/>
                  </a:cubicBezTo>
                  <a:cubicBezTo>
                    <a:pt x="0" y="2"/>
                    <a:pt x="2" y="0"/>
                    <a:pt x="5" y="0"/>
                  </a:cubicBezTo>
                  <a:cubicBezTo>
                    <a:pt x="7" y="0"/>
                    <a:pt x="10" y="2"/>
                    <a:pt x="10" y="5"/>
                  </a:cubicBezTo>
                  <a:cubicBezTo>
                    <a:pt x="10" y="8"/>
                    <a:pt x="8" y="10"/>
                    <a:pt x="5" y="10"/>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80" name="Freeform 509"/>
            <p:cNvSpPr>
              <a:spLocks/>
            </p:cNvSpPr>
            <p:nvPr/>
          </p:nvSpPr>
          <p:spPr bwMode="auto">
            <a:xfrm>
              <a:off x="1452" y="1569"/>
              <a:ext cx="24" cy="28"/>
            </a:xfrm>
            <a:custGeom>
              <a:avLst/>
              <a:gdLst>
                <a:gd name="T0" fmla="*/ 5 w 10"/>
                <a:gd name="T1" fmla="*/ 11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1"/>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7" y="0"/>
                  </a:cubicBezTo>
                  <a:cubicBezTo>
                    <a:pt x="6" y="0"/>
                    <a:pt x="5" y="0"/>
                    <a:pt x="5" y="0"/>
                  </a:cubicBezTo>
                  <a:cubicBezTo>
                    <a:pt x="3" y="0"/>
                    <a:pt x="1" y="2"/>
                    <a:pt x="0" y="4"/>
                  </a:cubicBezTo>
                  <a:cubicBezTo>
                    <a:pt x="0" y="4"/>
                    <a:pt x="0" y="5"/>
                    <a:pt x="0" y="6"/>
                  </a:cubicBezTo>
                  <a:cubicBezTo>
                    <a:pt x="0" y="9"/>
                    <a:pt x="1" y="11"/>
                    <a:pt x="3" y="11"/>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81" name="Oval 510"/>
            <p:cNvSpPr>
              <a:spLocks noChangeArrowheads="1"/>
            </p:cNvSpPr>
            <p:nvPr/>
          </p:nvSpPr>
          <p:spPr bwMode="auto">
            <a:xfrm>
              <a:off x="1391" y="1538"/>
              <a:ext cx="21" cy="24"/>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82" name="Freeform 511"/>
            <p:cNvSpPr>
              <a:spLocks/>
            </p:cNvSpPr>
            <p:nvPr/>
          </p:nvSpPr>
          <p:spPr bwMode="auto">
            <a:xfrm>
              <a:off x="1391" y="1536"/>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4"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6"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8" y="1"/>
                    <a:pt x="6" y="0"/>
                  </a:cubicBezTo>
                  <a:cubicBezTo>
                    <a:pt x="6" y="0"/>
                    <a:pt x="5" y="0"/>
                    <a:pt x="5" y="0"/>
                  </a:cubicBezTo>
                  <a:cubicBezTo>
                    <a:pt x="3" y="0"/>
                    <a:pt x="1" y="2"/>
                    <a:pt x="0" y="4"/>
                  </a:cubicBezTo>
                  <a:cubicBezTo>
                    <a:pt x="0" y="4"/>
                    <a:pt x="0" y="5"/>
                    <a:pt x="0" y="6"/>
                  </a:cubicBezTo>
                  <a:cubicBezTo>
                    <a:pt x="0" y="9"/>
                    <a:pt x="1" y="11"/>
                    <a:pt x="3" y="11"/>
                  </a:cubicBezTo>
                  <a:cubicBezTo>
                    <a:pt x="4" y="12"/>
                    <a:pt x="4"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83" name="Freeform 512"/>
            <p:cNvSpPr>
              <a:spLocks/>
            </p:cNvSpPr>
            <p:nvPr/>
          </p:nvSpPr>
          <p:spPr bwMode="auto">
            <a:xfrm>
              <a:off x="1412" y="1550"/>
              <a:ext cx="21" cy="26"/>
            </a:xfrm>
            <a:custGeom>
              <a:avLst/>
              <a:gdLst>
                <a:gd name="T0" fmla="*/ 4 w 9"/>
                <a:gd name="T1" fmla="*/ 11 h 11"/>
                <a:gd name="T2" fmla="*/ 0 w 9"/>
                <a:gd name="T3" fmla="*/ 6 h 11"/>
                <a:gd name="T4" fmla="*/ 4 w 9"/>
                <a:gd name="T5" fmla="*/ 1 h 11"/>
                <a:gd name="T6" fmla="*/ 9 w 9"/>
                <a:gd name="T7" fmla="*/ 6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cubicBezTo>
                    <a:pt x="2" y="11"/>
                    <a:pt x="0" y="9"/>
                    <a:pt x="0" y="6"/>
                  </a:cubicBezTo>
                  <a:cubicBezTo>
                    <a:pt x="0" y="3"/>
                    <a:pt x="2" y="1"/>
                    <a:pt x="4" y="1"/>
                  </a:cubicBezTo>
                  <a:cubicBezTo>
                    <a:pt x="7" y="0"/>
                    <a:pt x="9" y="3"/>
                    <a:pt x="9" y="6"/>
                  </a:cubicBezTo>
                  <a:cubicBezTo>
                    <a:pt x="9" y="9"/>
                    <a:pt x="7" y="11"/>
                    <a:pt x="4"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84" name="Freeform 513"/>
            <p:cNvSpPr>
              <a:spLocks/>
            </p:cNvSpPr>
            <p:nvPr/>
          </p:nvSpPr>
          <p:spPr bwMode="auto">
            <a:xfrm>
              <a:off x="1410" y="1550"/>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0"/>
                  </a:cubicBezTo>
                  <a:cubicBezTo>
                    <a:pt x="2" y="10"/>
                    <a:pt x="1" y="8"/>
                    <a:pt x="1" y="6"/>
                  </a:cubicBezTo>
                  <a:cubicBezTo>
                    <a:pt x="1" y="5"/>
                    <a:pt x="1" y="5"/>
                    <a:pt x="1" y="4"/>
                  </a:cubicBezTo>
                  <a:cubicBezTo>
                    <a:pt x="2" y="2"/>
                    <a:pt x="4" y="1"/>
                    <a:pt x="5" y="1"/>
                  </a:cubicBezTo>
                  <a:cubicBezTo>
                    <a:pt x="6" y="1"/>
                    <a:pt x="6" y="1"/>
                    <a:pt x="6" y="1"/>
                  </a:cubicBezTo>
                  <a:cubicBezTo>
                    <a:pt x="8" y="2"/>
                    <a:pt x="9" y="4"/>
                    <a:pt x="9" y="6"/>
                  </a:cubicBezTo>
                  <a:cubicBezTo>
                    <a:pt x="9" y="7"/>
                    <a:pt x="9" y="7"/>
                    <a:pt x="9" y="8"/>
                  </a:cubicBezTo>
                  <a:cubicBezTo>
                    <a:pt x="8" y="9"/>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7" y="0"/>
                  </a:cubicBezTo>
                  <a:cubicBezTo>
                    <a:pt x="6" y="0"/>
                    <a:pt x="6" y="0"/>
                    <a:pt x="5" y="0"/>
                  </a:cubicBezTo>
                  <a:cubicBezTo>
                    <a:pt x="3" y="0"/>
                    <a:pt x="1" y="2"/>
                    <a:pt x="1" y="4"/>
                  </a:cubicBezTo>
                  <a:cubicBezTo>
                    <a:pt x="0" y="4"/>
                    <a:pt x="0" y="5"/>
                    <a:pt x="0" y="6"/>
                  </a:cubicBezTo>
                  <a:cubicBezTo>
                    <a:pt x="0" y="9"/>
                    <a:pt x="2" y="11"/>
                    <a:pt x="4" y="11"/>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85" name="Freeform 514"/>
            <p:cNvSpPr>
              <a:spLocks/>
            </p:cNvSpPr>
            <p:nvPr/>
          </p:nvSpPr>
          <p:spPr bwMode="auto">
            <a:xfrm>
              <a:off x="1431" y="1562"/>
              <a:ext cx="23" cy="26"/>
            </a:xfrm>
            <a:custGeom>
              <a:avLst/>
              <a:gdLst>
                <a:gd name="T0" fmla="*/ 5 w 10"/>
                <a:gd name="T1" fmla="*/ 11 h 11"/>
                <a:gd name="T2" fmla="*/ 0 w 10"/>
                <a:gd name="T3" fmla="*/ 5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0" y="8"/>
                    <a:pt x="0" y="5"/>
                  </a:cubicBezTo>
                  <a:cubicBezTo>
                    <a:pt x="0" y="2"/>
                    <a:pt x="2" y="0"/>
                    <a:pt x="5" y="0"/>
                  </a:cubicBezTo>
                  <a:cubicBezTo>
                    <a:pt x="7" y="0"/>
                    <a:pt x="10" y="2"/>
                    <a:pt x="10" y="5"/>
                  </a:cubicBezTo>
                  <a:cubicBezTo>
                    <a:pt x="10" y="8"/>
                    <a:pt x="8" y="10"/>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86" name="Freeform 515"/>
            <p:cNvSpPr>
              <a:spLocks/>
            </p:cNvSpPr>
            <p:nvPr/>
          </p:nvSpPr>
          <p:spPr bwMode="auto">
            <a:xfrm>
              <a:off x="1431" y="1559"/>
              <a:ext cx="23" cy="29"/>
            </a:xfrm>
            <a:custGeom>
              <a:avLst/>
              <a:gdLst>
                <a:gd name="T0" fmla="*/ 5 w 10"/>
                <a:gd name="T1" fmla="*/ 12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2 h 12"/>
                <a:gd name="T14" fmla="*/ 9 w 10"/>
                <a:gd name="T15" fmla="*/ 6 h 12"/>
                <a:gd name="T16" fmla="*/ 9 w 10"/>
                <a:gd name="T17" fmla="*/ 8 h 12"/>
                <a:gd name="T18" fmla="*/ 5 w 10"/>
                <a:gd name="T19" fmla="*/ 11 h 12"/>
                <a:gd name="T20" fmla="*/ 5 w 10"/>
                <a:gd name="T21" fmla="*/ 12 h 12"/>
                <a:gd name="T22" fmla="*/ 5 w 10"/>
                <a:gd name="T23" fmla="*/ 12 h 12"/>
                <a:gd name="T24" fmla="*/ 10 w 10"/>
                <a:gd name="T25" fmla="*/ 8 h 12"/>
                <a:gd name="T26" fmla="*/ 10 w 10"/>
                <a:gd name="T27" fmla="*/ 6 h 12"/>
                <a:gd name="T28" fmla="*/ 7 w 10"/>
                <a:gd name="T29" fmla="*/ 1 h 12"/>
                <a:gd name="T30" fmla="*/ 5 w 10"/>
                <a:gd name="T31" fmla="*/ 0 h 12"/>
                <a:gd name="T32" fmla="*/ 0 w 10"/>
                <a:gd name="T33" fmla="*/ 4 h 12"/>
                <a:gd name="T34" fmla="*/ 0 w 10"/>
                <a:gd name="T35" fmla="*/ 6 h 12"/>
                <a:gd name="T36" fmla="*/ 3 w 10"/>
                <a:gd name="T37" fmla="*/ 12 h 12"/>
                <a:gd name="T38" fmla="*/ 5 w 10"/>
                <a:gd name="T39" fmla="*/ 12 h 12"/>
                <a:gd name="T40" fmla="*/ 5 w 1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2"/>
                  </a:moveTo>
                  <a:cubicBezTo>
                    <a:pt x="5" y="11"/>
                    <a:pt x="5" y="11"/>
                    <a:pt x="5" y="11"/>
                  </a:cubicBezTo>
                  <a:cubicBezTo>
                    <a:pt x="5" y="11"/>
                    <a:pt x="4" y="11"/>
                    <a:pt x="4" y="11"/>
                  </a:cubicBezTo>
                  <a:cubicBezTo>
                    <a:pt x="2" y="10"/>
                    <a:pt x="1" y="8"/>
                    <a:pt x="1" y="6"/>
                  </a:cubicBezTo>
                  <a:cubicBezTo>
                    <a:pt x="1" y="6"/>
                    <a:pt x="1" y="5"/>
                    <a:pt x="1" y="4"/>
                  </a:cubicBezTo>
                  <a:cubicBezTo>
                    <a:pt x="2" y="3"/>
                    <a:pt x="3" y="1"/>
                    <a:pt x="5" y="1"/>
                  </a:cubicBezTo>
                  <a:cubicBezTo>
                    <a:pt x="5" y="1"/>
                    <a:pt x="6" y="1"/>
                    <a:pt x="6" y="2"/>
                  </a:cubicBezTo>
                  <a:cubicBezTo>
                    <a:pt x="8" y="2"/>
                    <a:pt x="9" y="4"/>
                    <a:pt x="9" y="6"/>
                  </a:cubicBezTo>
                  <a:cubicBezTo>
                    <a:pt x="9" y="7"/>
                    <a:pt x="9" y="8"/>
                    <a:pt x="9" y="8"/>
                  </a:cubicBezTo>
                  <a:cubicBezTo>
                    <a:pt x="8" y="10"/>
                    <a:pt x="7" y="11"/>
                    <a:pt x="5" y="11"/>
                  </a:cubicBezTo>
                  <a:cubicBezTo>
                    <a:pt x="5" y="12"/>
                    <a:pt x="5" y="12"/>
                    <a:pt x="5" y="12"/>
                  </a:cubicBezTo>
                  <a:cubicBezTo>
                    <a:pt x="5" y="12"/>
                    <a:pt x="5" y="12"/>
                    <a:pt x="5" y="12"/>
                  </a:cubicBezTo>
                  <a:cubicBezTo>
                    <a:pt x="7" y="12"/>
                    <a:pt x="9" y="11"/>
                    <a:pt x="10" y="8"/>
                  </a:cubicBezTo>
                  <a:cubicBezTo>
                    <a:pt x="10" y="8"/>
                    <a:pt x="10" y="7"/>
                    <a:pt x="10" y="6"/>
                  </a:cubicBezTo>
                  <a:cubicBezTo>
                    <a:pt x="10" y="4"/>
                    <a:pt x="9" y="1"/>
                    <a:pt x="7" y="1"/>
                  </a:cubicBezTo>
                  <a:cubicBezTo>
                    <a:pt x="6" y="0"/>
                    <a:pt x="5" y="0"/>
                    <a:pt x="5" y="0"/>
                  </a:cubicBezTo>
                  <a:cubicBezTo>
                    <a:pt x="3" y="0"/>
                    <a:pt x="1" y="2"/>
                    <a:pt x="0" y="4"/>
                  </a:cubicBezTo>
                  <a:cubicBezTo>
                    <a:pt x="0" y="5"/>
                    <a:pt x="0" y="5"/>
                    <a:pt x="0" y="6"/>
                  </a:cubicBezTo>
                  <a:cubicBezTo>
                    <a:pt x="0" y="9"/>
                    <a:pt x="1" y="11"/>
                    <a:pt x="3" y="12"/>
                  </a:cubicBezTo>
                  <a:cubicBezTo>
                    <a:pt x="4" y="12"/>
                    <a:pt x="5" y="12"/>
                    <a:pt x="5" y="12"/>
                  </a:cubicBezTo>
                  <a:cubicBezTo>
                    <a:pt x="5" y="12"/>
                    <a:pt x="5" y="12"/>
                    <a:pt x="5"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87" name="Freeform 516"/>
            <p:cNvSpPr>
              <a:spLocks/>
            </p:cNvSpPr>
            <p:nvPr/>
          </p:nvSpPr>
          <p:spPr bwMode="auto">
            <a:xfrm>
              <a:off x="1476" y="1576"/>
              <a:ext cx="21" cy="26"/>
            </a:xfrm>
            <a:custGeom>
              <a:avLst/>
              <a:gdLst>
                <a:gd name="T0" fmla="*/ 5 w 9"/>
                <a:gd name="T1" fmla="*/ 11 h 11"/>
                <a:gd name="T2" fmla="*/ 0 w 9"/>
                <a:gd name="T3" fmla="*/ 5 h 11"/>
                <a:gd name="T4" fmla="*/ 4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8"/>
                    <a:pt x="0" y="5"/>
                  </a:cubicBezTo>
                  <a:cubicBezTo>
                    <a:pt x="0" y="2"/>
                    <a:pt x="2" y="0"/>
                    <a:pt x="4" y="0"/>
                  </a:cubicBezTo>
                  <a:cubicBezTo>
                    <a:pt x="7" y="0"/>
                    <a:pt x="9" y="2"/>
                    <a:pt x="9" y="5"/>
                  </a:cubicBezTo>
                  <a:cubicBezTo>
                    <a:pt x="9" y="8"/>
                    <a:pt x="7"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88" name="Freeform 517"/>
            <p:cNvSpPr>
              <a:spLocks/>
            </p:cNvSpPr>
            <p:nvPr/>
          </p:nvSpPr>
          <p:spPr bwMode="auto">
            <a:xfrm>
              <a:off x="1473" y="1574"/>
              <a:ext cx="26" cy="28"/>
            </a:xfrm>
            <a:custGeom>
              <a:avLst/>
              <a:gdLst>
                <a:gd name="T0" fmla="*/ 6 w 11"/>
                <a:gd name="T1" fmla="*/ 12 h 12"/>
                <a:gd name="T2" fmla="*/ 6 w 11"/>
                <a:gd name="T3" fmla="*/ 11 h 12"/>
                <a:gd name="T4" fmla="*/ 4 w 11"/>
                <a:gd name="T5" fmla="*/ 11 h 12"/>
                <a:gd name="T6" fmla="*/ 1 w 11"/>
                <a:gd name="T7" fmla="*/ 6 h 12"/>
                <a:gd name="T8" fmla="*/ 2 w 11"/>
                <a:gd name="T9" fmla="*/ 4 h 12"/>
                <a:gd name="T10" fmla="*/ 5 w 11"/>
                <a:gd name="T11" fmla="*/ 2 h 12"/>
                <a:gd name="T12" fmla="*/ 7 w 11"/>
                <a:gd name="T13" fmla="*/ 2 h 12"/>
                <a:gd name="T14" fmla="*/ 10 w 11"/>
                <a:gd name="T15" fmla="*/ 6 h 12"/>
                <a:gd name="T16" fmla="*/ 9 w 11"/>
                <a:gd name="T17" fmla="*/ 8 h 12"/>
                <a:gd name="T18" fmla="*/ 6 w 11"/>
                <a:gd name="T19" fmla="*/ 11 h 12"/>
                <a:gd name="T20" fmla="*/ 6 w 11"/>
                <a:gd name="T21" fmla="*/ 12 h 12"/>
                <a:gd name="T22" fmla="*/ 6 w 11"/>
                <a:gd name="T23" fmla="*/ 12 h 12"/>
                <a:gd name="T24" fmla="*/ 10 w 11"/>
                <a:gd name="T25" fmla="*/ 9 h 12"/>
                <a:gd name="T26" fmla="*/ 11 w 11"/>
                <a:gd name="T27" fmla="*/ 6 h 12"/>
                <a:gd name="T28" fmla="*/ 7 w 11"/>
                <a:gd name="T29" fmla="*/ 1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2"/>
                  </a:moveTo>
                  <a:cubicBezTo>
                    <a:pt x="6" y="11"/>
                    <a:pt x="6" y="11"/>
                    <a:pt x="6" y="11"/>
                  </a:cubicBezTo>
                  <a:cubicBezTo>
                    <a:pt x="5" y="11"/>
                    <a:pt x="5" y="11"/>
                    <a:pt x="4" y="11"/>
                  </a:cubicBezTo>
                  <a:cubicBezTo>
                    <a:pt x="3" y="10"/>
                    <a:pt x="1" y="9"/>
                    <a:pt x="1" y="6"/>
                  </a:cubicBezTo>
                  <a:cubicBezTo>
                    <a:pt x="1" y="6"/>
                    <a:pt x="2" y="5"/>
                    <a:pt x="2" y="4"/>
                  </a:cubicBezTo>
                  <a:cubicBezTo>
                    <a:pt x="2" y="3"/>
                    <a:pt x="4" y="2"/>
                    <a:pt x="5" y="2"/>
                  </a:cubicBezTo>
                  <a:cubicBezTo>
                    <a:pt x="6" y="1"/>
                    <a:pt x="6" y="2"/>
                    <a:pt x="7" y="2"/>
                  </a:cubicBezTo>
                  <a:cubicBezTo>
                    <a:pt x="8" y="2"/>
                    <a:pt x="10" y="4"/>
                    <a:pt x="10" y="6"/>
                  </a:cubicBezTo>
                  <a:cubicBezTo>
                    <a:pt x="10" y="7"/>
                    <a:pt x="9" y="8"/>
                    <a:pt x="9" y="8"/>
                  </a:cubicBezTo>
                  <a:cubicBezTo>
                    <a:pt x="9" y="10"/>
                    <a:pt x="7" y="11"/>
                    <a:pt x="6" y="11"/>
                  </a:cubicBezTo>
                  <a:cubicBezTo>
                    <a:pt x="6" y="12"/>
                    <a:pt x="6" y="12"/>
                    <a:pt x="6" y="12"/>
                  </a:cubicBezTo>
                  <a:cubicBezTo>
                    <a:pt x="6" y="12"/>
                    <a:pt x="6" y="12"/>
                    <a:pt x="6" y="12"/>
                  </a:cubicBezTo>
                  <a:cubicBezTo>
                    <a:pt x="8" y="12"/>
                    <a:pt x="10" y="11"/>
                    <a:pt x="10" y="9"/>
                  </a:cubicBezTo>
                  <a:cubicBezTo>
                    <a:pt x="11" y="8"/>
                    <a:pt x="11" y="7"/>
                    <a:pt x="11" y="6"/>
                  </a:cubicBezTo>
                  <a:cubicBezTo>
                    <a:pt x="11" y="4"/>
                    <a:pt x="9" y="1"/>
                    <a:pt x="7" y="1"/>
                  </a:cubicBezTo>
                  <a:cubicBezTo>
                    <a:pt x="7" y="1"/>
                    <a:pt x="6" y="0"/>
                    <a:pt x="5" y="0"/>
                  </a:cubicBezTo>
                  <a:cubicBezTo>
                    <a:pt x="3" y="1"/>
                    <a:pt x="2" y="2"/>
                    <a:pt x="1" y="4"/>
                  </a:cubicBezTo>
                  <a:cubicBezTo>
                    <a:pt x="1" y="5"/>
                    <a:pt x="0" y="6"/>
                    <a:pt x="0" y="6"/>
                  </a:cubicBezTo>
                  <a:cubicBezTo>
                    <a:pt x="0" y="9"/>
                    <a:pt x="2" y="11"/>
                    <a:pt x="4" y="12"/>
                  </a:cubicBezTo>
                  <a:cubicBezTo>
                    <a:pt x="5" y="12"/>
                    <a:pt x="5" y="12"/>
                    <a:pt x="6" y="12"/>
                  </a:cubicBezTo>
                  <a:cubicBezTo>
                    <a:pt x="6" y="12"/>
                    <a:pt x="6" y="12"/>
                    <a:pt x="6" y="12"/>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89" name="Oval 518"/>
            <p:cNvSpPr>
              <a:spLocks noChangeArrowheads="1"/>
            </p:cNvSpPr>
            <p:nvPr/>
          </p:nvSpPr>
          <p:spPr bwMode="auto">
            <a:xfrm>
              <a:off x="1499" y="1581"/>
              <a:ext cx="21" cy="23"/>
            </a:xfrm>
            <a:prstGeom prst="ellipse">
              <a:avLst/>
            </a:pr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90" name="Freeform 519"/>
            <p:cNvSpPr>
              <a:spLocks/>
            </p:cNvSpPr>
            <p:nvPr/>
          </p:nvSpPr>
          <p:spPr bwMode="auto">
            <a:xfrm>
              <a:off x="1497" y="1578"/>
              <a:ext cx="23" cy="29"/>
            </a:xfrm>
            <a:custGeom>
              <a:avLst/>
              <a:gdLst>
                <a:gd name="T0" fmla="*/ 5 w 10"/>
                <a:gd name="T1" fmla="*/ 11 h 12"/>
                <a:gd name="T2" fmla="*/ 5 w 10"/>
                <a:gd name="T3" fmla="*/ 11 h 12"/>
                <a:gd name="T4" fmla="*/ 4 w 10"/>
                <a:gd name="T5" fmla="*/ 11 h 12"/>
                <a:gd name="T6" fmla="*/ 1 w 10"/>
                <a:gd name="T7" fmla="*/ 6 h 12"/>
                <a:gd name="T8" fmla="*/ 2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5" y="11"/>
                    <a:pt x="4" y="11"/>
                  </a:cubicBezTo>
                  <a:cubicBezTo>
                    <a:pt x="3" y="10"/>
                    <a:pt x="1" y="8"/>
                    <a:pt x="1" y="6"/>
                  </a:cubicBezTo>
                  <a:cubicBezTo>
                    <a:pt x="1" y="5"/>
                    <a:pt x="1" y="5"/>
                    <a:pt x="2" y="4"/>
                  </a:cubicBezTo>
                  <a:cubicBezTo>
                    <a:pt x="2" y="2"/>
                    <a:pt x="4" y="1"/>
                    <a:pt x="5" y="1"/>
                  </a:cubicBezTo>
                  <a:cubicBezTo>
                    <a:pt x="6"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8" y="12"/>
                    <a:pt x="9" y="10"/>
                    <a:pt x="10" y="8"/>
                  </a:cubicBezTo>
                  <a:cubicBezTo>
                    <a:pt x="10" y="8"/>
                    <a:pt x="10" y="7"/>
                    <a:pt x="10" y="6"/>
                  </a:cubicBezTo>
                  <a:cubicBezTo>
                    <a:pt x="10" y="3"/>
                    <a:pt x="9" y="1"/>
                    <a:pt x="7" y="0"/>
                  </a:cubicBezTo>
                  <a:cubicBezTo>
                    <a:pt x="6" y="0"/>
                    <a:pt x="6" y="0"/>
                    <a:pt x="5" y="0"/>
                  </a:cubicBezTo>
                  <a:cubicBezTo>
                    <a:pt x="3" y="0"/>
                    <a:pt x="1" y="2"/>
                    <a:pt x="1" y="4"/>
                  </a:cubicBezTo>
                  <a:cubicBezTo>
                    <a:pt x="0" y="5"/>
                    <a:pt x="0" y="5"/>
                    <a:pt x="0" y="6"/>
                  </a:cubicBezTo>
                  <a:cubicBezTo>
                    <a:pt x="0" y="9"/>
                    <a:pt x="2" y="11"/>
                    <a:pt x="4" y="12"/>
                  </a:cubicBezTo>
                  <a:cubicBezTo>
                    <a:pt x="4" y="12"/>
                    <a:pt x="5" y="12"/>
                    <a:pt x="5" y="12"/>
                  </a:cubicBezTo>
                  <a:cubicBezTo>
                    <a:pt x="5" y="11"/>
                    <a:pt x="5" y="11"/>
                    <a:pt x="5" y="11"/>
                  </a:cubicBez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91" name="Freeform 520"/>
            <p:cNvSpPr>
              <a:spLocks/>
            </p:cNvSpPr>
            <p:nvPr/>
          </p:nvSpPr>
          <p:spPr bwMode="auto">
            <a:xfrm>
              <a:off x="758" y="1904"/>
              <a:ext cx="146" cy="107"/>
            </a:xfrm>
            <a:custGeom>
              <a:avLst/>
              <a:gdLst>
                <a:gd name="T0" fmla="*/ 17 w 62"/>
                <a:gd name="T1" fmla="*/ 18 h 45"/>
                <a:gd name="T2" fmla="*/ 43 w 62"/>
                <a:gd name="T3" fmla="*/ 30 h 45"/>
                <a:gd name="T4" fmla="*/ 40 w 62"/>
                <a:gd name="T5" fmla="*/ 37 h 45"/>
                <a:gd name="T6" fmla="*/ 26 w 62"/>
                <a:gd name="T7" fmla="*/ 41 h 45"/>
                <a:gd name="T8" fmla="*/ 29 w 62"/>
                <a:gd name="T9" fmla="*/ 38 h 45"/>
                <a:gd name="T10" fmla="*/ 19 w 62"/>
                <a:gd name="T11" fmla="*/ 36 h 45"/>
                <a:gd name="T12" fmla="*/ 8 w 62"/>
                <a:gd name="T13" fmla="*/ 22 h 45"/>
                <a:gd name="T14" fmla="*/ 7 w 62"/>
                <a:gd name="T15" fmla="*/ 0 h 45"/>
                <a:gd name="T16" fmla="*/ 14 w 62"/>
                <a:gd name="T17" fmla="*/ 8 h 45"/>
                <a:gd name="T18" fmla="*/ 43 w 62"/>
                <a:gd name="T19" fmla="*/ 14 h 45"/>
                <a:gd name="T20" fmla="*/ 46 w 62"/>
                <a:gd name="T21" fmla="*/ 26 h 45"/>
                <a:gd name="T22" fmla="*/ 51 w 62"/>
                <a:gd name="T23" fmla="*/ 29 h 45"/>
                <a:gd name="T24" fmla="*/ 17 w 62"/>
                <a:gd name="T25"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45">
                  <a:moveTo>
                    <a:pt x="17" y="18"/>
                  </a:moveTo>
                  <a:cubicBezTo>
                    <a:pt x="16" y="18"/>
                    <a:pt x="24" y="25"/>
                    <a:pt x="43" y="30"/>
                  </a:cubicBezTo>
                  <a:cubicBezTo>
                    <a:pt x="62" y="34"/>
                    <a:pt x="41" y="29"/>
                    <a:pt x="40" y="37"/>
                  </a:cubicBezTo>
                  <a:cubicBezTo>
                    <a:pt x="39" y="45"/>
                    <a:pt x="24" y="41"/>
                    <a:pt x="26" y="41"/>
                  </a:cubicBezTo>
                  <a:cubicBezTo>
                    <a:pt x="28" y="40"/>
                    <a:pt x="29" y="38"/>
                    <a:pt x="29" y="38"/>
                  </a:cubicBezTo>
                  <a:cubicBezTo>
                    <a:pt x="29" y="38"/>
                    <a:pt x="28" y="38"/>
                    <a:pt x="19" y="36"/>
                  </a:cubicBezTo>
                  <a:cubicBezTo>
                    <a:pt x="10" y="34"/>
                    <a:pt x="17" y="34"/>
                    <a:pt x="8" y="22"/>
                  </a:cubicBezTo>
                  <a:cubicBezTo>
                    <a:pt x="0" y="10"/>
                    <a:pt x="7" y="0"/>
                    <a:pt x="7" y="0"/>
                  </a:cubicBezTo>
                  <a:cubicBezTo>
                    <a:pt x="7" y="0"/>
                    <a:pt x="8" y="2"/>
                    <a:pt x="14" y="8"/>
                  </a:cubicBezTo>
                  <a:cubicBezTo>
                    <a:pt x="20" y="14"/>
                    <a:pt x="32" y="10"/>
                    <a:pt x="43" y="14"/>
                  </a:cubicBezTo>
                  <a:cubicBezTo>
                    <a:pt x="54" y="18"/>
                    <a:pt x="38" y="22"/>
                    <a:pt x="46" y="26"/>
                  </a:cubicBezTo>
                  <a:cubicBezTo>
                    <a:pt x="53" y="30"/>
                    <a:pt x="53" y="30"/>
                    <a:pt x="51" y="29"/>
                  </a:cubicBezTo>
                  <a:lnTo>
                    <a:pt x="17" y="18"/>
                  </a:lnTo>
                  <a:close/>
                </a:path>
              </a:pathLst>
            </a:custGeom>
            <a:grpFill/>
            <a:ln w="9525">
              <a:solidFill>
                <a:srgbClr val="F79646">
                  <a:lumMod val="75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2792" name="TextBox 2791"/>
          <p:cNvSpPr txBox="1"/>
          <p:nvPr/>
        </p:nvSpPr>
        <p:spPr>
          <a:xfrm rot="20533302">
            <a:off x="2220869" y="1023972"/>
            <a:ext cx="1510590" cy="181588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793" name="TextBox 2792"/>
          <p:cNvSpPr txBox="1"/>
          <p:nvPr/>
        </p:nvSpPr>
        <p:spPr>
          <a:xfrm rot="345079">
            <a:off x="5045042" y="1830031"/>
            <a:ext cx="1510590" cy="181588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794" name="TextBox 2793"/>
          <p:cNvSpPr txBox="1"/>
          <p:nvPr/>
        </p:nvSpPr>
        <p:spPr>
          <a:xfrm>
            <a:off x="2629362" y="4509120"/>
            <a:ext cx="1510590"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795" name="TextBox 2794"/>
          <p:cNvSpPr txBox="1"/>
          <p:nvPr/>
        </p:nvSpPr>
        <p:spPr>
          <a:xfrm>
            <a:off x="6084168" y="4955684"/>
            <a:ext cx="2689516" cy="156966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smtClean="0">
                <a:ln>
                  <a:noFill/>
                </a:ln>
                <a:solidFill>
                  <a:srgbClr val="F79646">
                    <a:lumMod val="50000"/>
                  </a:srgbClr>
                </a:solidFill>
                <a:effectLst/>
                <a:uLnTx/>
                <a:uFillTx/>
                <a:latin typeface="Eras Bold ITC" pitchFamily="34" charset="0"/>
                <a:ea typeface="微软雅黑" pitchFamily="34" charset="-122"/>
                <a:cs typeface="Calibri" pitchFamily="34" charset="0"/>
              </a:rPr>
              <a:t>Click </a:t>
            </a:r>
            <a:r>
              <a:rPr kumimoji="0" lang="en-US" altLang="zh-CN" sz="3200" b="1" i="0" u="none" strike="noStrike" kern="0" cap="none" spc="0" normalizeH="0" baseline="0" noProof="0" dirty="0">
                <a:ln>
                  <a:noFill/>
                </a:ln>
                <a:solidFill>
                  <a:srgbClr val="F79646">
                    <a:lumMod val="50000"/>
                  </a:srgbClr>
                </a:solidFill>
                <a:effectLst/>
                <a:uLnTx/>
                <a:uFillTx/>
                <a:latin typeface="Eras Bold ITC" pitchFamily="34" charset="0"/>
                <a:ea typeface="微软雅黑" pitchFamily="34" charset="-122"/>
                <a:cs typeface="Calibri" pitchFamily="34" charset="0"/>
              </a:rPr>
              <a:t>here to add your title</a:t>
            </a:r>
            <a:endParaRPr kumimoji="0" lang="zh-CN" altLang="en-US" sz="3200" b="1" i="0" u="none" strike="noStrike" kern="0" cap="none" spc="0" normalizeH="0" baseline="0" noProof="0" dirty="0">
              <a:ln>
                <a:noFill/>
              </a:ln>
              <a:solidFill>
                <a:srgbClr val="F79646">
                  <a:lumMod val="50000"/>
                </a:srgbClr>
              </a:solidFill>
              <a:effectLst/>
              <a:uLnTx/>
              <a:uFillTx/>
              <a:latin typeface="Eras Bold ITC" pitchFamily="34" charset="0"/>
              <a:ea typeface="微软雅黑" pitchFamily="34" charset="-122"/>
              <a:cs typeface="Calibri" pitchFamily="34" charset="0"/>
            </a:endParaRPr>
          </a:p>
        </p:txBody>
      </p:sp>
    </p:spTree>
    <p:extLst>
      <p:ext uri="{BB962C8B-B14F-4D97-AF65-F5344CB8AC3E}">
        <p14:creationId xmlns:p14="http://schemas.microsoft.com/office/powerpoint/2010/main" val="3846253875"/>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91680" y="733926"/>
            <a:ext cx="7188823" cy="1763296"/>
          </a:xfrm>
          <a:prstGeom prst="rect">
            <a:avLst/>
          </a:prstGeom>
        </p:spPr>
      </p:pic>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91680" y="2689688"/>
            <a:ext cx="7188823" cy="1763296"/>
          </a:xfrm>
          <a:prstGeom prst="rect">
            <a:avLst/>
          </a:prstGeom>
        </p:spPr>
      </p:pic>
      <p:pic>
        <p:nvPicPr>
          <p:cNvPr id="15" name="图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03657" y="4618032"/>
            <a:ext cx="7188823" cy="1763296"/>
          </a:xfrm>
          <a:prstGeom prst="rect">
            <a:avLst/>
          </a:prstGeom>
        </p:spPr>
      </p:pic>
      <p:sp>
        <p:nvSpPr>
          <p:cNvPr id="16" name="TextBox 15"/>
          <p:cNvSpPr txBox="1"/>
          <p:nvPr/>
        </p:nvSpPr>
        <p:spPr>
          <a:xfrm>
            <a:off x="3141461" y="908720"/>
            <a:ext cx="1142507" cy="8309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17" name="TextBox 16"/>
          <p:cNvSpPr txBox="1"/>
          <p:nvPr/>
        </p:nvSpPr>
        <p:spPr>
          <a:xfrm>
            <a:off x="3166794" y="2980910"/>
            <a:ext cx="1142507" cy="8309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18" name="TextBox 17"/>
          <p:cNvSpPr txBox="1"/>
          <p:nvPr/>
        </p:nvSpPr>
        <p:spPr>
          <a:xfrm>
            <a:off x="3157502" y="4877000"/>
            <a:ext cx="1142507" cy="8309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10800000" algn="r"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19" name="TextBox 18"/>
          <p:cNvSpPr txBox="1"/>
          <p:nvPr/>
        </p:nvSpPr>
        <p:spPr>
          <a:xfrm>
            <a:off x="4499992" y="1084820"/>
            <a:ext cx="4248472"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20" name="TextBox 19"/>
          <p:cNvSpPr txBox="1"/>
          <p:nvPr/>
        </p:nvSpPr>
        <p:spPr>
          <a:xfrm>
            <a:off x="4482716" y="3022993"/>
            <a:ext cx="4248472"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21" name="TextBox 20"/>
          <p:cNvSpPr txBox="1"/>
          <p:nvPr/>
        </p:nvSpPr>
        <p:spPr>
          <a:xfrm>
            <a:off x="4482208" y="4958458"/>
            <a:ext cx="4248472"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22" name="矩形 21"/>
          <p:cNvSpPr/>
          <p:nvPr/>
        </p:nvSpPr>
        <p:spPr>
          <a:xfrm>
            <a:off x="467544" y="0"/>
            <a:ext cx="1008112" cy="6858000"/>
          </a:xfrm>
          <a:prstGeom prst="rect">
            <a:avLst/>
          </a:prstGeom>
          <a:solidFill>
            <a:srgbClr val="00B0F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3" name="TextBox 22"/>
          <p:cNvSpPr txBox="1"/>
          <p:nvPr/>
        </p:nvSpPr>
        <p:spPr>
          <a:xfrm rot="5400000">
            <a:off x="-2323336" y="3088132"/>
            <a:ext cx="6660141"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 lastClr="FFFFFF"/>
                </a:solidFill>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 lastClr="FFFFFF"/>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51285613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0868" y="1052736"/>
            <a:ext cx="8149604" cy="1906927"/>
          </a:xfrm>
          <a:prstGeom prst="rect">
            <a:avLst/>
          </a:prstGeom>
        </p:spPr>
      </p:pic>
      <p:pic>
        <p:nvPicPr>
          <p:cNvPr id="10" name="图片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49430" y="3107842"/>
            <a:ext cx="8136222" cy="1833326"/>
          </a:xfrm>
          <a:prstGeom prst="rect">
            <a:avLst/>
          </a:prstGeom>
        </p:spPr>
      </p:pic>
      <p:sp>
        <p:nvSpPr>
          <p:cNvPr id="11" name="TextBox 10"/>
          <p:cNvSpPr txBox="1"/>
          <p:nvPr/>
        </p:nvSpPr>
        <p:spPr>
          <a:xfrm>
            <a:off x="828953" y="1230326"/>
            <a:ext cx="4046673" cy="53379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endParaRPr>
          </a:p>
        </p:txBody>
      </p:sp>
      <p:sp>
        <p:nvSpPr>
          <p:cNvPr id="12" name="TextBox 11"/>
          <p:cNvSpPr txBox="1"/>
          <p:nvPr/>
        </p:nvSpPr>
        <p:spPr>
          <a:xfrm>
            <a:off x="828953" y="1796694"/>
            <a:ext cx="7814118" cy="104731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13" name="TextBox 12"/>
          <p:cNvSpPr txBox="1"/>
          <p:nvPr/>
        </p:nvSpPr>
        <p:spPr>
          <a:xfrm>
            <a:off x="828953" y="3233095"/>
            <a:ext cx="4046673" cy="53379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lumMod val="75000"/>
                      <a:alpha val="40000"/>
                    </a:srgbClr>
                  </a:glo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9BBB59">
                      <a:lumMod val="75000"/>
                      <a:alpha val="40000"/>
                    </a:srgbClr>
                  </a:glo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lumMod val="75000"/>
                      <a:alpha val="40000"/>
                    </a:srgbClr>
                  </a:glo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9BBB59">
                    <a:lumMod val="75000"/>
                    <a:alpha val="40000"/>
                  </a:srgbClr>
                </a:glow>
              </a:effectLst>
              <a:uLnTx/>
              <a:uFillTx/>
              <a:latin typeface="Adidas Unity" pitchFamily="2" charset="0"/>
              <a:ea typeface="微软雅黑" pitchFamily="34" charset="-122"/>
              <a:cs typeface="Times New Roman" pitchFamily="18" charset="0"/>
            </a:endParaRPr>
          </a:p>
        </p:txBody>
      </p:sp>
      <p:sp>
        <p:nvSpPr>
          <p:cNvPr id="14" name="TextBox 13"/>
          <p:cNvSpPr txBox="1"/>
          <p:nvPr/>
        </p:nvSpPr>
        <p:spPr>
          <a:xfrm>
            <a:off x="828953" y="3799463"/>
            <a:ext cx="7814118" cy="104731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15" name="TextBox 14"/>
          <p:cNvSpPr txBox="1"/>
          <p:nvPr/>
        </p:nvSpPr>
        <p:spPr>
          <a:xfrm>
            <a:off x="2123728" y="5180999"/>
            <a:ext cx="454216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7053047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 14"/>
          <p:cNvPicPr>
            <a:picLocks noChangeAspect="1"/>
          </p:cNvPicPr>
          <p:nvPr/>
        </p:nvPicPr>
        <p:blipFill rotWithShape="1">
          <a:blip r:embed="rId3">
            <a:extLst>
              <a:ext uri="{28A0092B-C50C-407E-A947-70E740481C1C}">
                <a14:useLocalDpi xmlns:a14="http://schemas.microsoft.com/office/drawing/2010/main" val="0"/>
              </a:ext>
            </a:extLst>
          </a:blip>
          <a:srcRect l="1782" t="31279" r="14046" b="18432"/>
          <a:stretch/>
        </p:blipFill>
        <p:spPr>
          <a:xfrm>
            <a:off x="191416" y="531423"/>
            <a:ext cx="6962274" cy="2406315"/>
          </a:xfrm>
          <a:prstGeom prst="rect">
            <a:avLst/>
          </a:prstGeom>
        </p:spPr>
      </p:pic>
      <p:pic>
        <p:nvPicPr>
          <p:cNvPr id="16" name="图片 15"/>
          <p:cNvPicPr>
            <a:picLocks noChangeAspect="1"/>
          </p:cNvPicPr>
          <p:nvPr/>
        </p:nvPicPr>
        <p:blipFill rotWithShape="1">
          <a:blip r:embed="rId3">
            <a:extLst>
              <a:ext uri="{28A0092B-C50C-407E-A947-70E740481C1C}">
                <a14:useLocalDpi xmlns:a14="http://schemas.microsoft.com/office/drawing/2010/main" val="0"/>
              </a:ext>
            </a:extLst>
          </a:blip>
          <a:srcRect l="1782" t="31279" r="14046" b="18432"/>
          <a:stretch/>
        </p:blipFill>
        <p:spPr>
          <a:xfrm>
            <a:off x="202014" y="2318829"/>
            <a:ext cx="6962274" cy="2406315"/>
          </a:xfrm>
          <a:prstGeom prst="rect">
            <a:avLst/>
          </a:prstGeom>
        </p:spPr>
      </p:pic>
      <p:pic>
        <p:nvPicPr>
          <p:cNvPr id="17" name="图片 16"/>
          <p:cNvPicPr>
            <a:picLocks noChangeAspect="1"/>
          </p:cNvPicPr>
          <p:nvPr/>
        </p:nvPicPr>
        <p:blipFill rotWithShape="1">
          <a:blip r:embed="rId3">
            <a:extLst>
              <a:ext uri="{28A0092B-C50C-407E-A947-70E740481C1C}">
                <a14:useLocalDpi xmlns:a14="http://schemas.microsoft.com/office/drawing/2010/main" val="0"/>
              </a:ext>
            </a:extLst>
          </a:blip>
          <a:srcRect l="1782" t="31279" r="14046" b="18432"/>
          <a:stretch/>
        </p:blipFill>
        <p:spPr>
          <a:xfrm>
            <a:off x="191416" y="4119029"/>
            <a:ext cx="6962274" cy="2406315"/>
          </a:xfrm>
          <a:prstGeom prst="rect">
            <a:avLst/>
          </a:prstGeom>
        </p:spPr>
      </p:pic>
      <p:sp>
        <p:nvSpPr>
          <p:cNvPr id="18" name="TextBox 17"/>
          <p:cNvSpPr txBox="1"/>
          <p:nvPr/>
        </p:nvSpPr>
        <p:spPr>
          <a:xfrm flipH="1">
            <a:off x="2501410" y="1074222"/>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endParaRPr>
          </a:p>
        </p:txBody>
      </p:sp>
      <p:sp>
        <p:nvSpPr>
          <p:cNvPr id="19" name="TextBox 18"/>
          <p:cNvSpPr txBox="1"/>
          <p:nvPr/>
        </p:nvSpPr>
        <p:spPr>
          <a:xfrm rot="21594277" flipH="1">
            <a:off x="2484381" y="1415967"/>
            <a:ext cx="383344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0" name="TextBox 19"/>
          <p:cNvSpPr txBox="1"/>
          <p:nvPr/>
        </p:nvSpPr>
        <p:spPr>
          <a:xfrm flipH="1">
            <a:off x="1331640" y="1301859"/>
            <a:ext cx="1161986" cy="8309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rgbClr val="F79646">
                    <a:lumMod val="75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01</a:t>
            </a:r>
            <a:endParaRPr kumimoji="0" lang="zh-CN" altLang="en-US" sz="6000" b="1" i="0" u="none" strike="noStrike" kern="0" cap="none" spc="0" normalizeH="0" baseline="0" noProof="0" dirty="0">
              <a:ln w="18415" cmpd="sng">
                <a:noFill/>
                <a:prstDash val="solid"/>
              </a:ln>
              <a:solidFill>
                <a:srgbClr val="F79646">
                  <a:lumMod val="75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21" name="TextBox 20"/>
          <p:cNvSpPr txBox="1"/>
          <p:nvPr/>
        </p:nvSpPr>
        <p:spPr>
          <a:xfrm flipH="1">
            <a:off x="2501410" y="2849456"/>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endParaRPr>
          </a:p>
        </p:txBody>
      </p:sp>
      <p:sp>
        <p:nvSpPr>
          <p:cNvPr id="22" name="TextBox 21"/>
          <p:cNvSpPr txBox="1"/>
          <p:nvPr/>
        </p:nvSpPr>
        <p:spPr>
          <a:xfrm rot="21594277" flipH="1">
            <a:off x="2484381" y="3191201"/>
            <a:ext cx="383344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3" name="TextBox 22"/>
          <p:cNvSpPr txBox="1"/>
          <p:nvPr/>
        </p:nvSpPr>
        <p:spPr>
          <a:xfrm flipH="1">
            <a:off x="1331640" y="3077093"/>
            <a:ext cx="1161986" cy="8309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rgbClr val="F79646">
                    <a:lumMod val="75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02</a:t>
            </a:r>
            <a:endParaRPr kumimoji="0" lang="zh-CN" altLang="en-US" sz="6000" b="1" i="0" u="none" strike="noStrike" kern="0" cap="none" spc="0" normalizeH="0" baseline="0" noProof="0" dirty="0">
              <a:ln w="18415" cmpd="sng">
                <a:noFill/>
                <a:prstDash val="solid"/>
              </a:ln>
              <a:solidFill>
                <a:srgbClr val="F79646">
                  <a:lumMod val="75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24" name="TextBox 23"/>
          <p:cNvSpPr txBox="1"/>
          <p:nvPr/>
        </p:nvSpPr>
        <p:spPr>
          <a:xfrm flipH="1">
            <a:off x="2501410" y="4665698"/>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endParaRPr>
          </a:p>
        </p:txBody>
      </p:sp>
      <p:sp>
        <p:nvSpPr>
          <p:cNvPr id="25" name="TextBox 24"/>
          <p:cNvSpPr txBox="1"/>
          <p:nvPr/>
        </p:nvSpPr>
        <p:spPr>
          <a:xfrm rot="21594277" flipH="1">
            <a:off x="2484381" y="5007443"/>
            <a:ext cx="383344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6" name="TextBox 25"/>
          <p:cNvSpPr txBox="1"/>
          <p:nvPr/>
        </p:nvSpPr>
        <p:spPr>
          <a:xfrm flipH="1">
            <a:off x="1331640" y="4893335"/>
            <a:ext cx="1161986" cy="8309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rgbClr val="F79646">
                    <a:lumMod val="75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03</a:t>
            </a:r>
            <a:endParaRPr kumimoji="0" lang="zh-CN" altLang="en-US" sz="6000" b="1" i="0" u="none" strike="noStrike" kern="0" cap="none" spc="0" normalizeH="0" baseline="0" noProof="0" dirty="0">
              <a:ln w="18415" cmpd="sng">
                <a:noFill/>
                <a:prstDash val="solid"/>
              </a:ln>
              <a:solidFill>
                <a:srgbClr val="F79646">
                  <a:lumMod val="75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27" name="TextBox 26"/>
          <p:cNvSpPr txBox="1"/>
          <p:nvPr/>
        </p:nvSpPr>
        <p:spPr>
          <a:xfrm rot="5400000">
            <a:off x="4506088" y="3105834"/>
            <a:ext cx="6768751" cy="646331"/>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179082972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图片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101453">
            <a:off x="5335281" y="247584"/>
            <a:ext cx="3760159" cy="2778176"/>
          </a:xfrm>
          <a:prstGeom prst="rect">
            <a:avLst/>
          </a:prstGeom>
        </p:spPr>
      </p:pic>
      <p:pic>
        <p:nvPicPr>
          <p:cNvPr id="22" name="图片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101453">
            <a:off x="2596705" y="1143714"/>
            <a:ext cx="3760159" cy="2778176"/>
          </a:xfrm>
          <a:prstGeom prst="rect">
            <a:avLst/>
          </a:prstGeom>
        </p:spPr>
      </p:pic>
      <p:pic>
        <p:nvPicPr>
          <p:cNvPr id="23" name="图片 2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101453">
            <a:off x="-21177" y="2144022"/>
            <a:ext cx="3760159" cy="2778176"/>
          </a:xfrm>
          <a:prstGeom prst="rect">
            <a:avLst/>
          </a:prstGeom>
        </p:spPr>
      </p:pic>
      <p:sp>
        <p:nvSpPr>
          <p:cNvPr id="24" name="TextBox 23"/>
          <p:cNvSpPr txBox="1"/>
          <p:nvPr/>
        </p:nvSpPr>
        <p:spPr>
          <a:xfrm>
            <a:off x="879271" y="5626774"/>
            <a:ext cx="1959261"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0070C0"/>
                </a:solidFill>
                <a:effectLst/>
                <a:uLnTx/>
                <a:uFillTx/>
                <a:latin typeface="Adidas Unity" pitchFamily="2"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0070C0"/>
              </a:solidFill>
              <a:effectLst/>
              <a:uLnTx/>
              <a:uFillTx/>
              <a:latin typeface="Adidas Unity" pitchFamily="2" charset="0"/>
              <a:ea typeface="微软雅黑" pitchFamily="34" charset="-122"/>
            </a:endParaRPr>
          </a:p>
        </p:txBody>
      </p:sp>
      <p:sp>
        <p:nvSpPr>
          <p:cNvPr id="25" name="TextBox 24"/>
          <p:cNvSpPr txBox="1"/>
          <p:nvPr/>
        </p:nvSpPr>
        <p:spPr>
          <a:xfrm>
            <a:off x="3635896" y="4653136"/>
            <a:ext cx="1959261"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0070C0"/>
                </a:solidFill>
                <a:effectLst/>
                <a:uLnTx/>
                <a:uFillTx/>
                <a:latin typeface="Adidas Unity" pitchFamily="2"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0070C0"/>
              </a:solidFill>
              <a:effectLst/>
              <a:uLnTx/>
              <a:uFillTx/>
              <a:latin typeface="Adidas Unity" pitchFamily="2" charset="0"/>
              <a:ea typeface="微软雅黑" pitchFamily="34" charset="-122"/>
            </a:endParaRPr>
          </a:p>
        </p:txBody>
      </p:sp>
      <p:sp>
        <p:nvSpPr>
          <p:cNvPr id="26" name="TextBox 25"/>
          <p:cNvSpPr txBox="1"/>
          <p:nvPr/>
        </p:nvSpPr>
        <p:spPr>
          <a:xfrm>
            <a:off x="6285147" y="3759423"/>
            <a:ext cx="1959261"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0070C0"/>
                </a:solidFill>
                <a:effectLst/>
                <a:uLnTx/>
                <a:uFillTx/>
                <a:latin typeface="Adidas Unity" pitchFamily="2"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0070C0"/>
              </a:solidFill>
              <a:effectLst/>
              <a:uLnTx/>
              <a:uFillTx/>
              <a:latin typeface="Adidas Unity" pitchFamily="2" charset="0"/>
              <a:ea typeface="微软雅黑" pitchFamily="34" charset="-122"/>
            </a:endParaRPr>
          </a:p>
        </p:txBody>
      </p:sp>
      <p:sp>
        <p:nvSpPr>
          <p:cNvPr id="27" name="TextBox 26"/>
          <p:cNvSpPr txBox="1"/>
          <p:nvPr/>
        </p:nvSpPr>
        <p:spPr>
          <a:xfrm>
            <a:off x="827584" y="2835513"/>
            <a:ext cx="1991325"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28" name="TextBox 27"/>
          <p:cNvSpPr txBox="1"/>
          <p:nvPr/>
        </p:nvSpPr>
        <p:spPr>
          <a:xfrm>
            <a:off x="3516779" y="1916832"/>
            <a:ext cx="1991325"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29" name="TextBox 28"/>
          <p:cNvSpPr txBox="1"/>
          <p:nvPr/>
        </p:nvSpPr>
        <p:spPr>
          <a:xfrm>
            <a:off x="6228184" y="980728"/>
            <a:ext cx="1991325"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30" name="TextBox 29"/>
          <p:cNvSpPr txBox="1"/>
          <p:nvPr/>
        </p:nvSpPr>
        <p:spPr>
          <a:xfrm>
            <a:off x="4211960" y="5253007"/>
            <a:ext cx="454216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225110532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87824" y="221358"/>
            <a:ext cx="5124127" cy="6448002"/>
          </a:xfrm>
          <a:prstGeom prst="rect">
            <a:avLst/>
          </a:prstGeom>
        </p:spPr>
      </p:pic>
      <p:sp>
        <p:nvSpPr>
          <p:cNvPr id="11" name="TextBox 10"/>
          <p:cNvSpPr txBox="1"/>
          <p:nvPr/>
        </p:nvSpPr>
        <p:spPr>
          <a:xfrm flipH="1">
            <a:off x="3995329" y="797422"/>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endParaRPr>
          </a:p>
        </p:txBody>
      </p:sp>
      <p:sp>
        <p:nvSpPr>
          <p:cNvPr id="12" name="TextBox 11"/>
          <p:cNvSpPr txBox="1"/>
          <p:nvPr/>
        </p:nvSpPr>
        <p:spPr>
          <a:xfrm rot="21594277" flipH="1">
            <a:off x="3978300" y="1139167"/>
            <a:ext cx="383344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13" name="TextBox 12"/>
          <p:cNvSpPr txBox="1"/>
          <p:nvPr/>
        </p:nvSpPr>
        <p:spPr>
          <a:xfrm flipH="1">
            <a:off x="3353947" y="2621322"/>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endParaRPr>
          </a:p>
        </p:txBody>
      </p:sp>
      <p:sp>
        <p:nvSpPr>
          <p:cNvPr id="14" name="TextBox 13"/>
          <p:cNvSpPr txBox="1"/>
          <p:nvPr/>
        </p:nvSpPr>
        <p:spPr>
          <a:xfrm rot="21594277" flipH="1">
            <a:off x="3336918" y="2963067"/>
            <a:ext cx="383344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15" name="TextBox 14"/>
          <p:cNvSpPr txBox="1"/>
          <p:nvPr/>
        </p:nvSpPr>
        <p:spPr>
          <a:xfrm flipH="1">
            <a:off x="4229960" y="4851356"/>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C0504D">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C0504D">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C0504D">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C0504D">
                  <a:lumMod val="50000"/>
                </a:srgbClr>
              </a:solidFill>
              <a:effectLst/>
              <a:uLnTx/>
              <a:uFillTx/>
              <a:latin typeface="Arial Rounded MT Bold" pitchFamily="34" charset="0"/>
              <a:ea typeface="微软雅黑" pitchFamily="34" charset="-122"/>
              <a:cs typeface="Times New Roman" pitchFamily="18" charset="0"/>
            </a:endParaRPr>
          </a:p>
        </p:txBody>
      </p:sp>
      <p:sp>
        <p:nvSpPr>
          <p:cNvPr id="16" name="TextBox 15"/>
          <p:cNvSpPr txBox="1"/>
          <p:nvPr/>
        </p:nvSpPr>
        <p:spPr>
          <a:xfrm rot="21594277" flipH="1">
            <a:off x="4212931" y="5241304"/>
            <a:ext cx="3833447"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Click here to add your text. </a:t>
            </a:r>
          </a:p>
        </p:txBody>
      </p:sp>
      <p:sp>
        <p:nvSpPr>
          <p:cNvPr id="17" name="TextBox 16"/>
          <p:cNvSpPr txBox="1"/>
          <p:nvPr/>
        </p:nvSpPr>
        <p:spPr>
          <a:xfrm rot="5400000">
            <a:off x="-1779539" y="3011788"/>
            <a:ext cx="6930245" cy="707886"/>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352555868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rotWithShape="1">
          <a:blip r:embed="rId3">
            <a:extLst>
              <a:ext uri="{28A0092B-C50C-407E-A947-70E740481C1C}">
                <a14:useLocalDpi xmlns:a14="http://schemas.microsoft.com/office/drawing/2010/main" val="0"/>
              </a:ext>
            </a:extLst>
          </a:blip>
          <a:srcRect r="8387" b="20010"/>
          <a:stretch/>
        </p:blipFill>
        <p:spPr>
          <a:xfrm>
            <a:off x="827584" y="188640"/>
            <a:ext cx="7632848" cy="6505776"/>
          </a:xfrm>
          <a:prstGeom prst="rect">
            <a:avLst/>
          </a:prstGeom>
        </p:spPr>
      </p:pic>
      <p:sp>
        <p:nvSpPr>
          <p:cNvPr id="7" name="TextBox 6"/>
          <p:cNvSpPr txBox="1"/>
          <p:nvPr/>
        </p:nvSpPr>
        <p:spPr>
          <a:xfrm rot="20956555">
            <a:off x="2794974" y="1219093"/>
            <a:ext cx="3522922" cy="246221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Click here to add your text.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add your text. Click here to add your text. Click here to add your text. Click here to add your text. Click here to add your text. Click here to add your text. Click here to add your text. Click here to add your text. Click here to add your text. Click here to add your text. </a:t>
            </a:r>
          </a:p>
        </p:txBody>
      </p:sp>
      <p:sp>
        <p:nvSpPr>
          <p:cNvPr id="8" name="TextBox 7"/>
          <p:cNvSpPr txBox="1"/>
          <p:nvPr/>
        </p:nvSpPr>
        <p:spPr>
          <a:xfrm rot="20561097">
            <a:off x="2618951" y="4827435"/>
            <a:ext cx="1599582" cy="683264"/>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TEXT</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9" name="TextBox 8"/>
          <p:cNvSpPr txBox="1"/>
          <p:nvPr/>
        </p:nvSpPr>
        <p:spPr>
          <a:xfrm rot="20507058">
            <a:off x="2535752" y="5122372"/>
            <a:ext cx="6336704" cy="683264"/>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Click here to add your </a:t>
            </a:r>
            <a:r>
              <a:rPr kumimoji="0" lang="en-US" altLang="zh-CN" sz="4800" b="1" i="0" u="none" strike="noStrike" kern="0" cap="none" spc="0" normalizeH="0" baseline="0" noProof="0" dirty="0" smtClean="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title</a:t>
            </a:r>
          </a:p>
        </p:txBody>
      </p:sp>
    </p:spTree>
    <p:extLst>
      <p:ext uri="{BB962C8B-B14F-4D97-AF65-F5344CB8AC3E}">
        <p14:creationId xmlns:p14="http://schemas.microsoft.com/office/powerpoint/2010/main" val="201289120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04664"/>
            <a:ext cx="6413547" cy="3457369"/>
          </a:xfrm>
          <a:prstGeom prst="rect">
            <a:avLst/>
          </a:prstGeom>
        </p:spPr>
      </p:pic>
      <p:pic>
        <p:nvPicPr>
          <p:cNvPr id="16" name="图片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6628" y="2118618"/>
            <a:ext cx="6413547" cy="3457369"/>
          </a:xfrm>
          <a:prstGeom prst="rect">
            <a:avLst/>
          </a:prstGeom>
        </p:spPr>
      </p:pic>
      <p:pic>
        <p:nvPicPr>
          <p:cNvPr id="17" name="图片 16"/>
          <p:cNvPicPr>
            <a:picLocks noChangeAspect="1"/>
          </p:cNvPicPr>
          <p:nvPr/>
        </p:nvPicPr>
        <p:blipFill rotWithShape="1">
          <a:blip r:embed="rId3">
            <a:extLst>
              <a:ext uri="{28A0092B-C50C-407E-A947-70E740481C1C}">
                <a14:useLocalDpi xmlns:a14="http://schemas.microsoft.com/office/drawing/2010/main" val="0"/>
              </a:ext>
            </a:extLst>
          </a:blip>
          <a:srcRect b="14185"/>
          <a:stretch/>
        </p:blipFill>
        <p:spPr>
          <a:xfrm>
            <a:off x="1686845" y="3891047"/>
            <a:ext cx="6413547" cy="2966953"/>
          </a:xfrm>
          <a:prstGeom prst="rect">
            <a:avLst/>
          </a:prstGeom>
        </p:spPr>
      </p:pic>
      <p:sp>
        <p:nvSpPr>
          <p:cNvPr id="18" name="TextBox 17"/>
          <p:cNvSpPr txBox="1"/>
          <p:nvPr/>
        </p:nvSpPr>
        <p:spPr>
          <a:xfrm flipH="1">
            <a:off x="379124" y="2546466"/>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19" name="TextBox 18"/>
          <p:cNvSpPr txBox="1"/>
          <p:nvPr/>
        </p:nvSpPr>
        <p:spPr>
          <a:xfrm rot="21594277" flipH="1">
            <a:off x="3924721" y="1846962"/>
            <a:ext cx="256837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0" name="TextBox 19"/>
          <p:cNvSpPr txBox="1"/>
          <p:nvPr/>
        </p:nvSpPr>
        <p:spPr>
          <a:xfrm flipH="1">
            <a:off x="522464" y="1884746"/>
            <a:ext cx="1161986" cy="8309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01</a:t>
            </a:r>
            <a:endParaRPr kumimoji="0" lang="zh-CN" altLang="en-US" sz="6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1" name="TextBox 20"/>
          <p:cNvSpPr txBox="1"/>
          <p:nvPr/>
        </p:nvSpPr>
        <p:spPr>
          <a:xfrm flipH="1">
            <a:off x="1179118" y="4234736"/>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2" name="TextBox 21"/>
          <p:cNvSpPr txBox="1"/>
          <p:nvPr/>
        </p:nvSpPr>
        <p:spPr>
          <a:xfrm flipH="1">
            <a:off x="1322458" y="3573016"/>
            <a:ext cx="1161986" cy="8309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02</a:t>
            </a:r>
            <a:endParaRPr kumimoji="0" lang="zh-CN" altLang="en-US" sz="6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3" name="TextBox 22"/>
          <p:cNvSpPr txBox="1"/>
          <p:nvPr/>
        </p:nvSpPr>
        <p:spPr>
          <a:xfrm flipH="1">
            <a:off x="2013663" y="6036243"/>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4" name="TextBox 23"/>
          <p:cNvSpPr txBox="1"/>
          <p:nvPr/>
        </p:nvSpPr>
        <p:spPr>
          <a:xfrm flipH="1">
            <a:off x="2157003" y="5374523"/>
            <a:ext cx="1161986" cy="8309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03</a:t>
            </a:r>
            <a:endParaRPr kumimoji="0" lang="zh-CN" altLang="en-US" sz="6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5" name="TextBox 24"/>
          <p:cNvSpPr txBox="1"/>
          <p:nvPr/>
        </p:nvSpPr>
        <p:spPr>
          <a:xfrm rot="21594277" flipH="1">
            <a:off x="4739137" y="3624883"/>
            <a:ext cx="256837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6" name="TextBox 25"/>
          <p:cNvSpPr txBox="1"/>
          <p:nvPr/>
        </p:nvSpPr>
        <p:spPr>
          <a:xfrm rot="21594277" flipH="1">
            <a:off x="4894409" y="5483852"/>
            <a:ext cx="3206085"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7" name="TextBox 26"/>
          <p:cNvSpPr txBox="1"/>
          <p:nvPr/>
        </p:nvSpPr>
        <p:spPr>
          <a:xfrm>
            <a:off x="4644008" y="260648"/>
            <a:ext cx="4392488" cy="1200329"/>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w="18415" cmpd="sng">
                  <a:noFill/>
                  <a:prstDash val="solid"/>
                </a:ln>
                <a:solidFill>
                  <a:srgbClr val="0070C0"/>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36491626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Oval 65"/>
          <p:cNvSpPr>
            <a:spLocks noChangeArrowheads="1"/>
          </p:cNvSpPr>
          <p:nvPr/>
        </p:nvSpPr>
        <p:spPr bwMode="auto">
          <a:xfrm rot="10800000" flipV="1">
            <a:off x="395536" y="5661248"/>
            <a:ext cx="6561513" cy="61429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18" name="组合 17"/>
          <p:cNvGrpSpPr/>
          <p:nvPr/>
        </p:nvGrpSpPr>
        <p:grpSpPr>
          <a:xfrm>
            <a:off x="1320481" y="692696"/>
            <a:ext cx="4609239" cy="5344958"/>
            <a:chOff x="1762961" y="-398816"/>
            <a:chExt cx="5417321" cy="6282025"/>
          </a:xfrm>
        </p:grpSpPr>
        <p:pic>
          <p:nvPicPr>
            <p:cNvPr id="19" name="图片 1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777772">
              <a:off x="1883296" y="-398816"/>
              <a:ext cx="5296986" cy="2310193"/>
            </a:xfrm>
            <a:prstGeom prst="rect">
              <a:avLst/>
            </a:prstGeom>
          </p:spPr>
        </p:pic>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403149">
              <a:off x="1762961" y="1608947"/>
              <a:ext cx="5296986" cy="2310193"/>
            </a:xfrm>
            <a:prstGeom prst="rect">
              <a:avLst/>
            </a:prstGeom>
          </p:spPr>
        </p:pic>
        <p:pic>
          <p:nvPicPr>
            <p:cNvPr id="21" name="图片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62962" y="3573016"/>
              <a:ext cx="5296986" cy="2310193"/>
            </a:xfrm>
            <a:prstGeom prst="rect">
              <a:avLst/>
            </a:prstGeom>
          </p:spPr>
        </p:pic>
      </p:grpSp>
      <p:sp>
        <p:nvSpPr>
          <p:cNvPr id="22" name="TextBox 21"/>
          <p:cNvSpPr txBox="1"/>
          <p:nvPr/>
        </p:nvSpPr>
        <p:spPr>
          <a:xfrm rot="1253306" flipH="1">
            <a:off x="3087815" y="1195780"/>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endParaRPr>
          </a:p>
        </p:txBody>
      </p:sp>
      <p:sp>
        <p:nvSpPr>
          <p:cNvPr id="23" name="TextBox 22"/>
          <p:cNvSpPr txBox="1"/>
          <p:nvPr/>
        </p:nvSpPr>
        <p:spPr>
          <a:xfrm rot="1152648" flipH="1">
            <a:off x="2900358" y="1746970"/>
            <a:ext cx="278899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24" name="TextBox 23"/>
          <p:cNvSpPr txBox="1"/>
          <p:nvPr/>
        </p:nvSpPr>
        <p:spPr>
          <a:xfrm rot="716191" flipH="1">
            <a:off x="2030318" y="1083594"/>
            <a:ext cx="1161986" cy="75713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4BACC6">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01</a:t>
            </a:r>
            <a:endParaRPr kumimoji="0" lang="zh-CN" altLang="en-US" sz="5400" b="1" i="0" u="none" strike="noStrike" kern="0" cap="none" spc="0" normalizeH="0" baseline="0" noProof="0" dirty="0">
              <a:ln w="18415" cmpd="sng">
                <a:noFill/>
                <a:prstDash val="solid"/>
              </a:ln>
              <a:solidFill>
                <a:srgbClr val="4BACC6">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25" name="TextBox 24"/>
          <p:cNvSpPr txBox="1"/>
          <p:nvPr/>
        </p:nvSpPr>
        <p:spPr>
          <a:xfrm rot="675193" flipH="1">
            <a:off x="2888368" y="2919024"/>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endParaRPr>
          </a:p>
        </p:txBody>
      </p:sp>
      <p:sp>
        <p:nvSpPr>
          <p:cNvPr id="26" name="TextBox 25"/>
          <p:cNvSpPr txBox="1"/>
          <p:nvPr/>
        </p:nvSpPr>
        <p:spPr>
          <a:xfrm rot="574535" flipH="1">
            <a:off x="2791040" y="3366388"/>
            <a:ext cx="278899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27" name="TextBox 26"/>
          <p:cNvSpPr txBox="1"/>
          <p:nvPr/>
        </p:nvSpPr>
        <p:spPr>
          <a:xfrm rot="138078" flipH="1">
            <a:off x="1899668" y="2936877"/>
            <a:ext cx="1161986" cy="75713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4BACC6">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02</a:t>
            </a:r>
            <a:endParaRPr kumimoji="0" lang="zh-CN" altLang="en-US" sz="5400" b="1" i="0" u="none" strike="noStrike" kern="0" cap="none" spc="0" normalizeH="0" baseline="0" noProof="0" dirty="0">
              <a:ln w="18415" cmpd="sng">
                <a:noFill/>
                <a:prstDash val="solid"/>
              </a:ln>
              <a:solidFill>
                <a:srgbClr val="4BACC6">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28" name="TextBox 27"/>
          <p:cNvSpPr txBox="1"/>
          <p:nvPr/>
        </p:nvSpPr>
        <p:spPr>
          <a:xfrm rot="191434" flipH="1">
            <a:off x="2829338" y="4582546"/>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endParaRPr>
          </a:p>
        </p:txBody>
      </p:sp>
      <p:sp>
        <p:nvSpPr>
          <p:cNvPr id="29" name="TextBox 28"/>
          <p:cNvSpPr txBox="1"/>
          <p:nvPr/>
        </p:nvSpPr>
        <p:spPr>
          <a:xfrm rot="90776" flipH="1">
            <a:off x="2830305" y="4957902"/>
            <a:ext cx="278899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30" name="TextBox 29"/>
          <p:cNvSpPr txBox="1"/>
          <p:nvPr/>
        </p:nvSpPr>
        <p:spPr>
          <a:xfrm rot="153052" flipH="1">
            <a:off x="1829200" y="4698294"/>
            <a:ext cx="1161986" cy="75713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4BACC6">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03</a:t>
            </a:r>
            <a:endParaRPr kumimoji="0" lang="zh-CN" altLang="en-US" sz="5400" b="1" i="0" u="none" strike="noStrike" kern="0" cap="none" spc="0" normalizeH="0" baseline="0" noProof="0" dirty="0">
              <a:ln w="18415" cmpd="sng">
                <a:noFill/>
                <a:prstDash val="solid"/>
              </a:ln>
              <a:solidFill>
                <a:srgbClr val="4BACC6">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31" name="TextBox 30"/>
          <p:cNvSpPr txBox="1"/>
          <p:nvPr/>
        </p:nvSpPr>
        <p:spPr>
          <a:xfrm rot="5400000">
            <a:off x="4721473" y="2924010"/>
            <a:ext cx="5468085" cy="1446550"/>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323466317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flipH="1">
            <a:off x="1619672" y="3819695"/>
            <a:ext cx="2903188"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12" name="TextBox 11"/>
          <p:cNvSpPr txBox="1"/>
          <p:nvPr/>
        </p:nvSpPr>
        <p:spPr>
          <a:xfrm>
            <a:off x="2411760" y="5237471"/>
            <a:ext cx="4608512"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pic>
        <p:nvPicPr>
          <p:cNvPr id="13" name="图片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4874" y="1013369"/>
            <a:ext cx="4300774" cy="3279727"/>
          </a:xfrm>
          <a:prstGeom prst="rect">
            <a:avLst/>
          </a:prstGeom>
        </p:spPr>
      </p:pic>
      <p:pic>
        <p:nvPicPr>
          <p:cNvPr id="14" name="图片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9512" y="764704"/>
            <a:ext cx="4935061" cy="3542723"/>
          </a:xfrm>
          <a:prstGeom prst="rect">
            <a:avLst/>
          </a:prstGeom>
        </p:spPr>
      </p:pic>
      <p:sp>
        <p:nvSpPr>
          <p:cNvPr id="15" name="TextBox 14"/>
          <p:cNvSpPr txBox="1"/>
          <p:nvPr/>
        </p:nvSpPr>
        <p:spPr>
          <a:xfrm>
            <a:off x="5193745" y="1237285"/>
            <a:ext cx="2225183" cy="53553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reflection blurRad="6350" stA="27000" endPos="40000" dir="5400000" sy="-100000" algn="bl" rotWithShape="0"/>
                </a:effectLst>
                <a:uLnTx/>
                <a:uFillTx/>
                <a:latin typeface="Adidas Unity" pitchFamily="2" charset="0"/>
                <a:ea typeface="微软雅黑" pitchFamily="34" charset="-122"/>
                <a:cs typeface="Times New Roman" pitchFamily="18" charset="0"/>
              </a:rPr>
              <a:t>text</a:t>
            </a:r>
            <a:endParaRPr kumimoji="0" lang="zh-CN" altLang="en-US" sz="36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reflection blurRad="6350" stA="27000" endPos="40000" dir="5400000" sy="-100000" algn="bl" rotWithShape="0"/>
              </a:effectLst>
              <a:uLnTx/>
              <a:uFillTx/>
              <a:latin typeface="Adidas Unity" pitchFamily="2" charset="0"/>
              <a:ea typeface="微软雅黑" pitchFamily="34" charset="-122"/>
              <a:cs typeface="Times New Roman" pitchFamily="18" charset="0"/>
            </a:endParaRPr>
          </a:p>
        </p:txBody>
      </p:sp>
      <p:sp>
        <p:nvSpPr>
          <p:cNvPr id="16" name="TextBox 15"/>
          <p:cNvSpPr txBox="1"/>
          <p:nvPr/>
        </p:nvSpPr>
        <p:spPr>
          <a:xfrm>
            <a:off x="2051720" y="1241871"/>
            <a:ext cx="2225183" cy="53553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reflection blurRad="6350" stA="27000" endPos="40000" dir="5400000" sy="-100000" algn="bl" rotWithShape="0"/>
                </a:effectLst>
                <a:uLnTx/>
                <a:uFillTx/>
                <a:latin typeface="Adidas Unity" pitchFamily="2" charset="0"/>
                <a:ea typeface="微软雅黑" pitchFamily="34" charset="-122"/>
                <a:cs typeface="Times New Roman" pitchFamily="18" charset="0"/>
              </a:rPr>
              <a:t>text</a:t>
            </a:r>
            <a:endParaRPr kumimoji="0" lang="zh-CN" altLang="en-US" sz="36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reflection blurRad="6350" stA="27000" endPos="40000" dir="5400000" sy="-100000" algn="bl" rotWithShape="0"/>
              </a:effectLst>
              <a:uLnTx/>
              <a:uFillTx/>
              <a:latin typeface="Adidas Unity" pitchFamily="2" charset="0"/>
              <a:ea typeface="微软雅黑" pitchFamily="34" charset="-122"/>
              <a:cs typeface="Times New Roman" pitchFamily="18" charset="0"/>
            </a:endParaRPr>
          </a:p>
        </p:txBody>
      </p:sp>
      <p:pic>
        <p:nvPicPr>
          <p:cNvPr id="17" name="图片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27782" y="1097004"/>
            <a:ext cx="1732686" cy="2134916"/>
          </a:xfrm>
          <a:prstGeom prst="rect">
            <a:avLst/>
          </a:prstGeom>
        </p:spPr>
      </p:pic>
      <p:pic>
        <p:nvPicPr>
          <p:cNvPr id="18" name="图片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6865324" y="1307861"/>
            <a:ext cx="1732686" cy="2134916"/>
          </a:xfrm>
          <a:prstGeom prst="rect">
            <a:avLst/>
          </a:prstGeom>
        </p:spPr>
      </p:pic>
      <p:sp>
        <p:nvSpPr>
          <p:cNvPr id="19" name="TextBox 18"/>
          <p:cNvSpPr txBox="1"/>
          <p:nvPr/>
        </p:nvSpPr>
        <p:spPr>
          <a:xfrm flipH="1">
            <a:off x="5125196" y="3805327"/>
            <a:ext cx="2903188"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Tree>
    <p:extLst>
      <p:ext uri="{BB962C8B-B14F-4D97-AF65-F5344CB8AC3E}">
        <p14:creationId xmlns:p14="http://schemas.microsoft.com/office/powerpoint/2010/main" val="1368320167"/>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65"/>
          <p:cNvSpPr>
            <a:spLocks noChangeArrowheads="1"/>
          </p:cNvSpPr>
          <p:nvPr/>
        </p:nvSpPr>
        <p:spPr bwMode="auto">
          <a:xfrm rot="10800000" flipV="1">
            <a:off x="4464794" y="4586580"/>
            <a:ext cx="2969160" cy="30714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08810" y="1143810"/>
            <a:ext cx="3419574" cy="3596343"/>
          </a:xfrm>
          <a:prstGeom prst="rect">
            <a:avLst/>
          </a:prstGeom>
        </p:spPr>
      </p:pic>
      <p:pic>
        <p:nvPicPr>
          <p:cNvPr id="13" name="图片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64394" y="260648"/>
            <a:ext cx="4553336" cy="4791060"/>
          </a:xfrm>
          <a:prstGeom prst="rect">
            <a:avLst/>
          </a:prstGeom>
        </p:spPr>
      </p:pic>
      <p:sp>
        <p:nvSpPr>
          <p:cNvPr id="14" name="Oval 65"/>
          <p:cNvSpPr>
            <a:spLocks noChangeArrowheads="1"/>
          </p:cNvSpPr>
          <p:nvPr/>
        </p:nvSpPr>
        <p:spPr bwMode="auto">
          <a:xfrm rot="10800000" flipV="1">
            <a:off x="2088530" y="4869160"/>
            <a:ext cx="2969160" cy="30714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5" name="TextBox 14"/>
          <p:cNvSpPr txBox="1"/>
          <p:nvPr/>
        </p:nvSpPr>
        <p:spPr>
          <a:xfrm rot="20412110">
            <a:off x="3362992" y="4118130"/>
            <a:ext cx="1365929" cy="53553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C00000"/>
                </a:solidFill>
                <a:effectLst>
                  <a:outerShdw blurRad="50800" dist="38100" dir="5400000" algn="t" rotWithShape="0">
                    <a:sysClr val="window" lastClr="FFFFFF"/>
                  </a:outerShdw>
                </a:effectLst>
                <a:uLnTx/>
                <a:uFillTx/>
                <a:latin typeface="Adidas Unity" pitchFamily="2" charset="0"/>
                <a:ea typeface="微软雅黑" pitchFamily="34" charset="-122"/>
                <a:cs typeface="Times New Roman" pitchFamily="18" charset="0"/>
              </a:rPr>
              <a:t>text</a:t>
            </a:r>
            <a:endParaRPr kumimoji="0" lang="zh-CN" altLang="en-US" sz="3600" b="1" i="0" u="none" strike="noStrike" kern="0" cap="none" spc="0" normalizeH="0" baseline="0" noProof="0" dirty="0">
              <a:ln w="18415" cmpd="sng">
                <a:noFill/>
                <a:prstDash val="solid"/>
              </a:ln>
              <a:solidFill>
                <a:srgbClr val="C00000"/>
              </a:solidFill>
              <a:effectLst>
                <a:outerShdw blurRad="50800" dist="38100" dir="5400000" algn="t" rotWithShape="0">
                  <a:sysClr val="window" lastClr="FFFFFF"/>
                </a:outerShdw>
              </a:effectLst>
              <a:uLnTx/>
              <a:uFillTx/>
              <a:latin typeface="Adidas Unity" pitchFamily="2" charset="0"/>
              <a:ea typeface="微软雅黑" pitchFamily="34" charset="-122"/>
              <a:cs typeface="Times New Roman" pitchFamily="18" charset="0"/>
            </a:endParaRPr>
          </a:p>
        </p:txBody>
      </p:sp>
      <p:sp>
        <p:nvSpPr>
          <p:cNvPr id="16" name="TextBox 15"/>
          <p:cNvSpPr txBox="1"/>
          <p:nvPr/>
        </p:nvSpPr>
        <p:spPr>
          <a:xfrm rot="19581376" flipH="1">
            <a:off x="2255843" y="2133689"/>
            <a:ext cx="1576278"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17" name="TextBox 16"/>
          <p:cNvSpPr txBox="1"/>
          <p:nvPr/>
        </p:nvSpPr>
        <p:spPr>
          <a:xfrm rot="525490">
            <a:off x="5141925" y="4038553"/>
            <a:ext cx="1365929"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endParaRPr>
          </a:p>
        </p:txBody>
      </p:sp>
      <p:sp>
        <p:nvSpPr>
          <p:cNvPr id="18" name="TextBox 17"/>
          <p:cNvSpPr txBox="1"/>
          <p:nvPr/>
        </p:nvSpPr>
        <p:spPr>
          <a:xfrm rot="1086552" flipH="1">
            <a:off x="5812549" y="2500754"/>
            <a:ext cx="1163594"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19" name="TextBox 18"/>
          <p:cNvSpPr txBox="1"/>
          <p:nvPr/>
        </p:nvSpPr>
        <p:spPr>
          <a:xfrm>
            <a:off x="2411760" y="5273913"/>
            <a:ext cx="4608512"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340812275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组合 75"/>
          <p:cNvGrpSpPr/>
          <p:nvPr/>
        </p:nvGrpSpPr>
        <p:grpSpPr>
          <a:xfrm>
            <a:off x="2021828" y="-7988"/>
            <a:ext cx="153360" cy="7191679"/>
            <a:chOff x="5935122" y="1916832"/>
            <a:chExt cx="163780" cy="4333548"/>
          </a:xfrm>
        </p:grpSpPr>
        <p:pic>
          <p:nvPicPr>
            <p:cNvPr id="77"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16200000" flipV="1">
              <a:off x="3928147" y="4079625"/>
              <a:ext cx="4189533" cy="151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 name="矩形 77"/>
            <p:cNvSpPr/>
            <p:nvPr/>
          </p:nvSpPr>
          <p:spPr>
            <a:xfrm rot="16200000" flipV="1">
              <a:off x="3981906" y="3870048"/>
              <a:ext cx="3922180" cy="15748"/>
            </a:xfrm>
            <a:prstGeom prst="rect">
              <a:avLst/>
            </a:prstGeom>
            <a:gradFill>
              <a:gsLst>
                <a:gs pos="49628">
                  <a:sysClr val="windowText" lastClr="000000">
                    <a:lumMod val="75000"/>
                    <a:lumOff val="2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79" name="组合 78"/>
          <p:cNvGrpSpPr/>
          <p:nvPr/>
        </p:nvGrpSpPr>
        <p:grpSpPr>
          <a:xfrm flipH="1">
            <a:off x="683568" y="0"/>
            <a:ext cx="153360" cy="7191679"/>
            <a:chOff x="5935122" y="1916832"/>
            <a:chExt cx="163780" cy="4333548"/>
          </a:xfrm>
        </p:grpSpPr>
        <p:pic>
          <p:nvPicPr>
            <p:cNvPr id="80"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16200000" flipV="1">
              <a:off x="3928147" y="4079625"/>
              <a:ext cx="4189533" cy="151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1" name="矩形 80"/>
            <p:cNvSpPr/>
            <p:nvPr/>
          </p:nvSpPr>
          <p:spPr>
            <a:xfrm rot="16200000" flipV="1">
              <a:off x="3981906" y="3870048"/>
              <a:ext cx="3922180" cy="15748"/>
            </a:xfrm>
            <a:prstGeom prst="rect">
              <a:avLst/>
            </a:prstGeom>
            <a:gradFill>
              <a:gsLst>
                <a:gs pos="49628">
                  <a:sysClr val="windowText" lastClr="000000">
                    <a:lumMod val="75000"/>
                    <a:lumOff val="2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82" name="矩形 81"/>
          <p:cNvSpPr/>
          <p:nvPr/>
        </p:nvSpPr>
        <p:spPr>
          <a:xfrm>
            <a:off x="776818" y="0"/>
            <a:ext cx="1292613" cy="6856807"/>
          </a:xfrm>
          <a:prstGeom prst="rect">
            <a:avLst/>
          </a:prstGeom>
          <a:solidFill>
            <a:srgbClr val="E6DCC8"/>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83" name="组合 82"/>
          <p:cNvGrpSpPr/>
          <p:nvPr/>
        </p:nvGrpSpPr>
        <p:grpSpPr>
          <a:xfrm>
            <a:off x="776818" y="260648"/>
            <a:ext cx="1293098" cy="3598627"/>
            <a:chOff x="1936280" y="373890"/>
            <a:chExt cx="1584771" cy="4282892"/>
          </a:xfrm>
        </p:grpSpPr>
        <p:sp>
          <p:nvSpPr>
            <p:cNvPr id="84" name="圆角矩形 83"/>
            <p:cNvSpPr/>
            <p:nvPr/>
          </p:nvSpPr>
          <p:spPr>
            <a:xfrm>
              <a:off x="1936280" y="418951"/>
              <a:ext cx="1584176" cy="4237831"/>
            </a:xfrm>
            <a:prstGeom prst="roundRect">
              <a:avLst>
                <a:gd name="adj" fmla="val 50000"/>
              </a:avLst>
            </a:prstGeom>
            <a:solidFill>
              <a:sysClr val="window" lastClr="FFFFFF">
                <a:lumMod val="75000"/>
              </a:sysClr>
            </a:solidFill>
            <a:ln w="12700" cap="flat" cmpd="sng" algn="ctr">
              <a:noFill/>
              <a:prstDash val="solid"/>
            </a:ln>
            <a:effectLst>
              <a:outerShdw blurRad="139700" dist="152400" dir="5400000" algn="t" rotWithShape="0">
                <a:prstClr val="black">
                  <a:alpha val="2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85" name="圆角矩形 84"/>
            <p:cNvSpPr/>
            <p:nvPr/>
          </p:nvSpPr>
          <p:spPr>
            <a:xfrm>
              <a:off x="1936875" y="373890"/>
              <a:ext cx="1584176" cy="4237831"/>
            </a:xfrm>
            <a:prstGeom prst="roundRect">
              <a:avLst>
                <a:gd name="adj" fmla="val 50000"/>
              </a:avLst>
            </a:prstGeom>
            <a:gradFill flip="none" rotWithShape="1">
              <a:gsLst>
                <a:gs pos="0">
                  <a:srgbClr val="AEAEAE"/>
                </a:gs>
                <a:gs pos="32000">
                  <a:sysClr val="window" lastClr="FFFFFF">
                    <a:shade val="67500"/>
                    <a:satMod val="115000"/>
                  </a:sysClr>
                </a:gs>
                <a:gs pos="100000">
                  <a:sysClr val="window" lastClr="FFFFFF">
                    <a:shade val="100000"/>
                    <a:satMod val="115000"/>
                  </a:sysClr>
                </a:gs>
              </a:gsLst>
              <a:lin ang="16200000" scaled="1"/>
              <a:tileRect/>
            </a:gradFill>
            <a:ln w="127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86" name="TextBox 85"/>
          <p:cNvSpPr txBox="1"/>
          <p:nvPr/>
        </p:nvSpPr>
        <p:spPr>
          <a:xfrm>
            <a:off x="860633" y="471579"/>
            <a:ext cx="562977" cy="868828"/>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A</a:t>
            </a:r>
            <a:endParaRPr kumimoji="0" lang="en-US" altLang="zh-CN" sz="48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
        <p:nvSpPr>
          <p:cNvPr id="87" name="圆角矩形标注 86"/>
          <p:cNvSpPr/>
          <p:nvPr/>
        </p:nvSpPr>
        <p:spPr>
          <a:xfrm>
            <a:off x="1037391" y="2794648"/>
            <a:ext cx="771466" cy="614297"/>
          </a:xfrm>
          <a:prstGeom prst="wedgeRoundRectCallout">
            <a:avLst>
              <a:gd name="adj1" fmla="val -36416"/>
              <a:gd name="adj2" fmla="val 83432"/>
              <a:gd name="adj3" fmla="val 16667"/>
            </a:avLst>
          </a:prstGeom>
          <a:solidFill>
            <a:srgbClr val="929292"/>
          </a:solidFill>
          <a:ln w="25400" cap="flat" cmpd="sng" algn="ctr">
            <a:noFill/>
            <a:prstDash val="solid"/>
          </a:ln>
          <a:effectLst>
            <a:outerShdw dist="25400" dir="5400000" algn="t" rotWithShape="0">
              <a:sysClr val="window" lastClr="FFFFFF">
                <a:alpha val="25000"/>
              </a:sys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88" name="TextBox 87"/>
          <p:cNvSpPr txBox="1"/>
          <p:nvPr/>
        </p:nvSpPr>
        <p:spPr>
          <a:xfrm>
            <a:off x="1061435" y="2735542"/>
            <a:ext cx="755433" cy="586443"/>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sysClr val="window" lastClr="FFFFFF"/>
                </a:solidFill>
                <a:effectLst/>
                <a:uLnTx/>
                <a:uFillTx/>
                <a:latin typeface="Agency FB" pitchFamily="34" charset="0"/>
                <a:ea typeface="微软雅黑" pitchFamily="34" charset="-122"/>
              </a:rPr>
              <a:t>Text</a:t>
            </a:r>
            <a:endParaRPr kumimoji="0" lang="zh-CN" altLang="en-US" sz="2800" b="1" i="0" u="none" strike="noStrike" kern="0" cap="none" spc="0" normalizeH="0" baseline="0" noProof="0" dirty="0">
              <a:ln>
                <a:noFill/>
              </a:ln>
              <a:solidFill>
                <a:sysClr val="window" lastClr="FFFFFF"/>
              </a:solidFill>
              <a:effectLst/>
              <a:uLnTx/>
              <a:uFillTx/>
              <a:latin typeface="Agency FB" pitchFamily="34" charset="0"/>
              <a:ea typeface="微软雅黑" pitchFamily="34" charset="-122"/>
            </a:endParaRPr>
          </a:p>
        </p:txBody>
      </p:sp>
      <p:grpSp>
        <p:nvGrpSpPr>
          <p:cNvPr id="89" name="组合 88"/>
          <p:cNvGrpSpPr/>
          <p:nvPr/>
        </p:nvGrpSpPr>
        <p:grpSpPr>
          <a:xfrm>
            <a:off x="3552927" y="-7988"/>
            <a:ext cx="153360" cy="7191679"/>
            <a:chOff x="5935122" y="1916832"/>
            <a:chExt cx="163780" cy="4333548"/>
          </a:xfrm>
        </p:grpSpPr>
        <p:pic>
          <p:nvPicPr>
            <p:cNvPr id="90"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16200000" flipV="1">
              <a:off x="3928147" y="4079625"/>
              <a:ext cx="4189533" cy="151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1" name="矩形 90"/>
            <p:cNvSpPr/>
            <p:nvPr/>
          </p:nvSpPr>
          <p:spPr>
            <a:xfrm rot="16200000" flipV="1">
              <a:off x="3981906" y="3870048"/>
              <a:ext cx="3922180" cy="15748"/>
            </a:xfrm>
            <a:prstGeom prst="rect">
              <a:avLst/>
            </a:prstGeom>
            <a:gradFill>
              <a:gsLst>
                <a:gs pos="49628">
                  <a:sysClr val="windowText" lastClr="000000">
                    <a:lumMod val="75000"/>
                    <a:lumOff val="2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92" name="组合 91"/>
          <p:cNvGrpSpPr/>
          <p:nvPr/>
        </p:nvGrpSpPr>
        <p:grpSpPr>
          <a:xfrm flipH="1">
            <a:off x="2214667" y="0"/>
            <a:ext cx="153360" cy="7191679"/>
            <a:chOff x="5935122" y="1916832"/>
            <a:chExt cx="163780" cy="4333548"/>
          </a:xfrm>
        </p:grpSpPr>
        <p:pic>
          <p:nvPicPr>
            <p:cNvPr id="93"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16200000" flipV="1">
              <a:off x="3928147" y="4079625"/>
              <a:ext cx="4189533" cy="151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4" name="矩形 93"/>
            <p:cNvSpPr/>
            <p:nvPr/>
          </p:nvSpPr>
          <p:spPr>
            <a:xfrm rot="16200000" flipV="1">
              <a:off x="3981906" y="3870048"/>
              <a:ext cx="3922180" cy="15748"/>
            </a:xfrm>
            <a:prstGeom prst="rect">
              <a:avLst/>
            </a:prstGeom>
            <a:gradFill>
              <a:gsLst>
                <a:gs pos="49628">
                  <a:sysClr val="windowText" lastClr="000000">
                    <a:lumMod val="75000"/>
                    <a:lumOff val="2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95" name="矩形 94"/>
          <p:cNvSpPr/>
          <p:nvPr/>
        </p:nvSpPr>
        <p:spPr>
          <a:xfrm>
            <a:off x="2307916" y="0"/>
            <a:ext cx="1292613" cy="6856807"/>
          </a:xfrm>
          <a:prstGeom prst="rect">
            <a:avLst/>
          </a:prstGeom>
          <a:solidFill>
            <a:srgbClr val="E6DCC8"/>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96" name="组合 95"/>
          <p:cNvGrpSpPr/>
          <p:nvPr/>
        </p:nvGrpSpPr>
        <p:grpSpPr>
          <a:xfrm>
            <a:off x="2307916" y="1774589"/>
            <a:ext cx="1293098" cy="3598627"/>
            <a:chOff x="1936280" y="373890"/>
            <a:chExt cx="1584771" cy="4282892"/>
          </a:xfrm>
        </p:grpSpPr>
        <p:sp>
          <p:nvSpPr>
            <p:cNvPr id="97" name="圆角矩形 96"/>
            <p:cNvSpPr/>
            <p:nvPr/>
          </p:nvSpPr>
          <p:spPr>
            <a:xfrm>
              <a:off x="1936280" y="418951"/>
              <a:ext cx="1584176" cy="4237831"/>
            </a:xfrm>
            <a:prstGeom prst="roundRect">
              <a:avLst>
                <a:gd name="adj" fmla="val 50000"/>
              </a:avLst>
            </a:prstGeom>
            <a:solidFill>
              <a:sysClr val="window" lastClr="FFFFFF">
                <a:lumMod val="75000"/>
              </a:sysClr>
            </a:solidFill>
            <a:ln w="12700" cap="flat" cmpd="sng" algn="ctr">
              <a:noFill/>
              <a:prstDash val="solid"/>
            </a:ln>
            <a:effectLst>
              <a:outerShdw blurRad="139700" dist="152400" dir="5400000" algn="t" rotWithShape="0">
                <a:prstClr val="black">
                  <a:alpha val="2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98" name="圆角矩形 97"/>
            <p:cNvSpPr/>
            <p:nvPr/>
          </p:nvSpPr>
          <p:spPr>
            <a:xfrm>
              <a:off x="1936875" y="373890"/>
              <a:ext cx="1584176" cy="4237831"/>
            </a:xfrm>
            <a:prstGeom prst="roundRect">
              <a:avLst>
                <a:gd name="adj" fmla="val 50000"/>
              </a:avLst>
            </a:prstGeom>
            <a:gradFill flip="none" rotWithShape="1">
              <a:gsLst>
                <a:gs pos="0">
                  <a:srgbClr val="AEAEAE"/>
                </a:gs>
                <a:gs pos="32000">
                  <a:sysClr val="window" lastClr="FFFFFF">
                    <a:shade val="67500"/>
                    <a:satMod val="115000"/>
                  </a:sysClr>
                </a:gs>
                <a:gs pos="100000">
                  <a:sysClr val="window" lastClr="FFFFFF">
                    <a:shade val="100000"/>
                    <a:satMod val="115000"/>
                  </a:sysClr>
                </a:gs>
              </a:gsLst>
              <a:lin ang="16200000" scaled="1"/>
              <a:tileRect/>
            </a:gradFill>
            <a:ln w="127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99" name="TextBox 98"/>
          <p:cNvSpPr txBox="1"/>
          <p:nvPr/>
        </p:nvSpPr>
        <p:spPr>
          <a:xfrm>
            <a:off x="2391731" y="1912307"/>
            <a:ext cx="562977" cy="939424"/>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48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B</a:t>
            </a:r>
          </a:p>
        </p:txBody>
      </p:sp>
      <p:sp>
        <p:nvSpPr>
          <p:cNvPr id="100" name="圆角矩形标注 99"/>
          <p:cNvSpPr/>
          <p:nvPr/>
        </p:nvSpPr>
        <p:spPr>
          <a:xfrm>
            <a:off x="2568490" y="4308589"/>
            <a:ext cx="771466" cy="614297"/>
          </a:xfrm>
          <a:prstGeom prst="wedgeRoundRectCallout">
            <a:avLst>
              <a:gd name="adj1" fmla="val -36416"/>
              <a:gd name="adj2" fmla="val 83432"/>
              <a:gd name="adj3" fmla="val 16667"/>
            </a:avLst>
          </a:prstGeom>
          <a:solidFill>
            <a:srgbClr val="929292"/>
          </a:solidFill>
          <a:ln w="25400" cap="flat" cmpd="sng" algn="ctr">
            <a:noFill/>
            <a:prstDash val="solid"/>
          </a:ln>
          <a:effectLst>
            <a:outerShdw dist="25400" dir="5400000" algn="t" rotWithShape="0">
              <a:sysClr val="window" lastClr="FFFFFF">
                <a:alpha val="25000"/>
              </a:sys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01" name="TextBox 100"/>
          <p:cNvSpPr txBox="1"/>
          <p:nvPr/>
        </p:nvSpPr>
        <p:spPr>
          <a:xfrm>
            <a:off x="2592534" y="4249483"/>
            <a:ext cx="755433" cy="586443"/>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sysClr val="window" lastClr="FFFFFF"/>
                </a:solidFill>
                <a:effectLst/>
                <a:uLnTx/>
                <a:uFillTx/>
                <a:latin typeface="Agency FB" pitchFamily="34" charset="0"/>
                <a:ea typeface="微软雅黑" pitchFamily="34" charset="-122"/>
              </a:rPr>
              <a:t>Text</a:t>
            </a:r>
            <a:endParaRPr kumimoji="0" lang="zh-CN" altLang="en-US" sz="2800" b="1" i="0" u="none" strike="noStrike" kern="0" cap="none" spc="0" normalizeH="0" baseline="0" noProof="0" dirty="0">
              <a:ln>
                <a:noFill/>
              </a:ln>
              <a:solidFill>
                <a:sysClr val="window" lastClr="FFFFFF"/>
              </a:solidFill>
              <a:effectLst/>
              <a:uLnTx/>
              <a:uFillTx/>
              <a:latin typeface="Agency FB" pitchFamily="34" charset="0"/>
              <a:ea typeface="微软雅黑" pitchFamily="34" charset="-122"/>
            </a:endParaRPr>
          </a:p>
        </p:txBody>
      </p:sp>
      <p:grpSp>
        <p:nvGrpSpPr>
          <p:cNvPr id="102" name="组合 101"/>
          <p:cNvGrpSpPr/>
          <p:nvPr/>
        </p:nvGrpSpPr>
        <p:grpSpPr>
          <a:xfrm>
            <a:off x="5046008" y="-7988"/>
            <a:ext cx="153360" cy="7191679"/>
            <a:chOff x="5935122" y="1916832"/>
            <a:chExt cx="163780" cy="4333548"/>
          </a:xfrm>
        </p:grpSpPr>
        <p:pic>
          <p:nvPicPr>
            <p:cNvPr id="103"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16200000" flipV="1">
              <a:off x="3928147" y="4079625"/>
              <a:ext cx="4189533" cy="151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4" name="矩形 103"/>
            <p:cNvSpPr/>
            <p:nvPr/>
          </p:nvSpPr>
          <p:spPr>
            <a:xfrm rot="16200000" flipV="1">
              <a:off x="3981906" y="3870048"/>
              <a:ext cx="3922180" cy="15748"/>
            </a:xfrm>
            <a:prstGeom prst="rect">
              <a:avLst/>
            </a:prstGeom>
            <a:gradFill>
              <a:gsLst>
                <a:gs pos="49628">
                  <a:sysClr val="windowText" lastClr="000000">
                    <a:lumMod val="75000"/>
                    <a:lumOff val="2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05" name="组合 104"/>
          <p:cNvGrpSpPr/>
          <p:nvPr/>
        </p:nvGrpSpPr>
        <p:grpSpPr>
          <a:xfrm flipH="1">
            <a:off x="3707748" y="0"/>
            <a:ext cx="153360" cy="7191679"/>
            <a:chOff x="5935122" y="1916832"/>
            <a:chExt cx="163780" cy="4333548"/>
          </a:xfrm>
        </p:grpSpPr>
        <p:pic>
          <p:nvPicPr>
            <p:cNvPr id="106"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16200000" flipV="1">
              <a:off x="3928147" y="4079625"/>
              <a:ext cx="4189533" cy="151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7" name="矩形 106"/>
            <p:cNvSpPr/>
            <p:nvPr/>
          </p:nvSpPr>
          <p:spPr>
            <a:xfrm rot="16200000" flipV="1">
              <a:off x="3981906" y="3870048"/>
              <a:ext cx="3922180" cy="15748"/>
            </a:xfrm>
            <a:prstGeom prst="rect">
              <a:avLst/>
            </a:prstGeom>
            <a:gradFill>
              <a:gsLst>
                <a:gs pos="49628">
                  <a:sysClr val="windowText" lastClr="000000">
                    <a:lumMod val="75000"/>
                    <a:lumOff val="2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108" name="矩形 107"/>
          <p:cNvSpPr/>
          <p:nvPr/>
        </p:nvSpPr>
        <p:spPr>
          <a:xfrm>
            <a:off x="3800998" y="0"/>
            <a:ext cx="1292613" cy="6856807"/>
          </a:xfrm>
          <a:prstGeom prst="rect">
            <a:avLst/>
          </a:prstGeom>
          <a:solidFill>
            <a:srgbClr val="E6DCC8"/>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109" name="组合 108"/>
          <p:cNvGrpSpPr/>
          <p:nvPr/>
        </p:nvGrpSpPr>
        <p:grpSpPr>
          <a:xfrm>
            <a:off x="3800998" y="1054509"/>
            <a:ext cx="1293098" cy="3598627"/>
            <a:chOff x="1936280" y="373890"/>
            <a:chExt cx="1584771" cy="4282892"/>
          </a:xfrm>
        </p:grpSpPr>
        <p:sp>
          <p:nvSpPr>
            <p:cNvPr id="110" name="圆角矩形 109"/>
            <p:cNvSpPr/>
            <p:nvPr/>
          </p:nvSpPr>
          <p:spPr>
            <a:xfrm>
              <a:off x="1936280" y="418951"/>
              <a:ext cx="1584176" cy="4237831"/>
            </a:xfrm>
            <a:prstGeom prst="roundRect">
              <a:avLst>
                <a:gd name="adj" fmla="val 50000"/>
              </a:avLst>
            </a:prstGeom>
            <a:solidFill>
              <a:sysClr val="window" lastClr="FFFFFF">
                <a:lumMod val="75000"/>
              </a:sysClr>
            </a:solidFill>
            <a:ln w="12700" cap="flat" cmpd="sng" algn="ctr">
              <a:noFill/>
              <a:prstDash val="solid"/>
            </a:ln>
            <a:effectLst>
              <a:outerShdw blurRad="139700" dist="152400" dir="5400000" algn="t" rotWithShape="0">
                <a:prstClr val="black">
                  <a:alpha val="2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11" name="圆角矩形 110"/>
            <p:cNvSpPr/>
            <p:nvPr/>
          </p:nvSpPr>
          <p:spPr>
            <a:xfrm>
              <a:off x="1936875" y="373890"/>
              <a:ext cx="1584176" cy="4237831"/>
            </a:xfrm>
            <a:prstGeom prst="roundRect">
              <a:avLst>
                <a:gd name="adj" fmla="val 50000"/>
              </a:avLst>
            </a:prstGeom>
            <a:gradFill flip="none" rotWithShape="1">
              <a:gsLst>
                <a:gs pos="0">
                  <a:srgbClr val="AEAEAE"/>
                </a:gs>
                <a:gs pos="32000">
                  <a:sysClr val="window" lastClr="FFFFFF">
                    <a:shade val="67500"/>
                    <a:satMod val="115000"/>
                  </a:sysClr>
                </a:gs>
                <a:gs pos="100000">
                  <a:sysClr val="window" lastClr="FFFFFF">
                    <a:shade val="100000"/>
                    <a:satMod val="115000"/>
                  </a:sysClr>
                </a:gs>
              </a:gsLst>
              <a:lin ang="16200000" scaled="1"/>
              <a:tileRect/>
            </a:gradFill>
            <a:ln w="127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12" name="TextBox 111"/>
          <p:cNvSpPr txBox="1"/>
          <p:nvPr/>
        </p:nvSpPr>
        <p:spPr>
          <a:xfrm>
            <a:off x="3884812" y="1265440"/>
            <a:ext cx="562977" cy="939424"/>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48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a:t>
            </a:r>
          </a:p>
        </p:txBody>
      </p:sp>
      <p:sp>
        <p:nvSpPr>
          <p:cNvPr id="113" name="圆角矩形标注 112"/>
          <p:cNvSpPr/>
          <p:nvPr/>
        </p:nvSpPr>
        <p:spPr>
          <a:xfrm>
            <a:off x="4061570" y="3588509"/>
            <a:ext cx="771466" cy="614297"/>
          </a:xfrm>
          <a:prstGeom prst="wedgeRoundRectCallout">
            <a:avLst>
              <a:gd name="adj1" fmla="val -36416"/>
              <a:gd name="adj2" fmla="val 83432"/>
              <a:gd name="adj3" fmla="val 16667"/>
            </a:avLst>
          </a:prstGeom>
          <a:solidFill>
            <a:srgbClr val="929292"/>
          </a:solidFill>
          <a:ln w="25400" cap="flat" cmpd="sng" algn="ctr">
            <a:noFill/>
            <a:prstDash val="solid"/>
          </a:ln>
          <a:effectLst>
            <a:outerShdw dist="25400" dir="5400000" algn="t" rotWithShape="0">
              <a:sysClr val="window" lastClr="FFFFFF">
                <a:alpha val="25000"/>
              </a:sys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14" name="TextBox 113"/>
          <p:cNvSpPr txBox="1"/>
          <p:nvPr/>
        </p:nvSpPr>
        <p:spPr>
          <a:xfrm>
            <a:off x="4085615" y="3529403"/>
            <a:ext cx="755433" cy="586443"/>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sysClr val="window" lastClr="FFFFFF"/>
                </a:solidFill>
                <a:effectLst/>
                <a:uLnTx/>
                <a:uFillTx/>
                <a:latin typeface="Agency FB" pitchFamily="34" charset="0"/>
                <a:ea typeface="微软雅黑" pitchFamily="34" charset="-122"/>
              </a:rPr>
              <a:t>Text</a:t>
            </a:r>
            <a:endParaRPr kumimoji="0" lang="zh-CN" altLang="en-US" sz="2800" b="1" i="0" u="none" strike="noStrike" kern="0" cap="none" spc="0" normalizeH="0" baseline="0" noProof="0" dirty="0">
              <a:ln>
                <a:noFill/>
              </a:ln>
              <a:solidFill>
                <a:sysClr val="window" lastClr="FFFFFF"/>
              </a:solidFill>
              <a:effectLst/>
              <a:uLnTx/>
              <a:uFillTx/>
              <a:latin typeface="Agency FB" pitchFamily="34" charset="0"/>
              <a:ea typeface="微软雅黑" pitchFamily="34" charset="-122"/>
            </a:endParaRPr>
          </a:p>
        </p:txBody>
      </p:sp>
      <p:grpSp>
        <p:nvGrpSpPr>
          <p:cNvPr id="115" name="组合 114"/>
          <p:cNvGrpSpPr/>
          <p:nvPr/>
        </p:nvGrpSpPr>
        <p:grpSpPr>
          <a:xfrm>
            <a:off x="6577106" y="-7988"/>
            <a:ext cx="153360" cy="7191679"/>
            <a:chOff x="5935122" y="1916832"/>
            <a:chExt cx="163780" cy="4333548"/>
          </a:xfrm>
        </p:grpSpPr>
        <p:pic>
          <p:nvPicPr>
            <p:cNvPr id="116"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16200000" flipV="1">
              <a:off x="3928147" y="4079625"/>
              <a:ext cx="4189533" cy="151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7" name="矩形 116"/>
            <p:cNvSpPr/>
            <p:nvPr/>
          </p:nvSpPr>
          <p:spPr>
            <a:xfrm rot="16200000" flipV="1">
              <a:off x="3981906" y="3870048"/>
              <a:ext cx="3922180" cy="15748"/>
            </a:xfrm>
            <a:prstGeom prst="rect">
              <a:avLst/>
            </a:prstGeom>
            <a:gradFill>
              <a:gsLst>
                <a:gs pos="49628">
                  <a:sysClr val="windowText" lastClr="000000">
                    <a:lumMod val="75000"/>
                    <a:lumOff val="2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18" name="组合 117"/>
          <p:cNvGrpSpPr/>
          <p:nvPr/>
        </p:nvGrpSpPr>
        <p:grpSpPr>
          <a:xfrm flipH="1">
            <a:off x="5238846" y="0"/>
            <a:ext cx="153360" cy="7191679"/>
            <a:chOff x="5935122" y="1916832"/>
            <a:chExt cx="163780" cy="4333548"/>
          </a:xfrm>
        </p:grpSpPr>
        <p:pic>
          <p:nvPicPr>
            <p:cNvPr id="119"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16200000" flipV="1">
              <a:off x="3928147" y="4079625"/>
              <a:ext cx="4189533" cy="151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0" name="矩形 119"/>
            <p:cNvSpPr/>
            <p:nvPr/>
          </p:nvSpPr>
          <p:spPr>
            <a:xfrm rot="16200000" flipV="1">
              <a:off x="3981906" y="3870048"/>
              <a:ext cx="3922180" cy="15748"/>
            </a:xfrm>
            <a:prstGeom prst="rect">
              <a:avLst/>
            </a:prstGeom>
            <a:gradFill>
              <a:gsLst>
                <a:gs pos="49628">
                  <a:sysClr val="windowText" lastClr="000000">
                    <a:lumMod val="75000"/>
                    <a:lumOff val="2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121" name="矩形 120"/>
          <p:cNvSpPr/>
          <p:nvPr/>
        </p:nvSpPr>
        <p:spPr>
          <a:xfrm>
            <a:off x="5332096" y="0"/>
            <a:ext cx="1292613" cy="6856807"/>
          </a:xfrm>
          <a:prstGeom prst="rect">
            <a:avLst/>
          </a:prstGeom>
          <a:solidFill>
            <a:srgbClr val="E6DCC8"/>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122" name="组合 121"/>
          <p:cNvGrpSpPr/>
          <p:nvPr/>
        </p:nvGrpSpPr>
        <p:grpSpPr>
          <a:xfrm>
            <a:off x="5332096" y="2566677"/>
            <a:ext cx="1293098" cy="3598627"/>
            <a:chOff x="1936280" y="373890"/>
            <a:chExt cx="1584771" cy="4282892"/>
          </a:xfrm>
        </p:grpSpPr>
        <p:sp>
          <p:nvSpPr>
            <p:cNvPr id="123" name="圆角矩形 122"/>
            <p:cNvSpPr/>
            <p:nvPr/>
          </p:nvSpPr>
          <p:spPr>
            <a:xfrm>
              <a:off x="1936280" y="418951"/>
              <a:ext cx="1584176" cy="4237831"/>
            </a:xfrm>
            <a:prstGeom prst="roundRect">
              <a:avLst>
                <a:gd name="adj" fmla="val 50000"/>
              </a:avLst>
            </a:prstGeom>
            <a:solidFill>
              <a:sysClr val="window" lastClr="FFFFFF">
                <a:lumMod val="75000"/>
              </a:sysClr>
            </a:solidFill>
            <a:ln w="12700" cap="flat" cmpd="sng" algn="ctr">
              <a:noFill/>
              <a:prstDash val="solid"/>
            </a:ln>
            <a:effectLst>
              <a:outerShdw blurRad="139700" dist="152400" dir="5400000" algn="t" rotWithShape="0">
                <a:prstClr val="black">
                  <a:alpha val="2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24" name="圆角矩形 123"/>
            <p:cNvSpPr/>
            <p:nvPr/>
          </p:nvSpPr>
          <p:spPr>
            <a:xfrm>
              <a:off x="1936875" y="373890"/>
              <a:ext cx="1584176" cy="4237831"/>
            </a:xfrm>
            <a:prstGeom prst="roundRect">
              <a:avLst>
                <a:gd name="adj" fmla="val 50000"/>
              </a:avLst>
            </a:prstGeom>
            <a:gradFill flip="none" rotWithShape="1">
              <a:gsLst>
                <a:gs pos="0">
                  <a:srgbClr val="AEAEAE"/>
                </a:gs>
                <a:gs pos="32000">
                  <a:sysClr val="window" lastClr="FFFFFF">
                    <a:shade val="67500"/>
                    <a:satMod val="115000"/>
                  </a:sysClr>
                </a:gs>
                <a:gs pos="100000">
                  <a:sysClr val="window" lastClr="FFFFFF">
                    <a:shade val="100000"/>
                    <a:satMod val="115000"/>
                  </a:sysClr>
                </a:gs>
              </a:gsLst>
              <a:lin ang="16200000" scaled="1"/>
              <a:tileRect/>
            </a:gradFill>
            <a:ln w="127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25" name="TextBox 124"/>
          <p:cNvSpPr txBox="1"/>
          <p:nvPr/>
        </p:nvSpPr>
        <p:spPr>
          <a:xfrm>
            <a:off x="5415911" y="2777608"/>
            <a:ext cx="562977" cy="939424"/>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48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D</a:t>
            </a:r>
          </a:p>
        </p:txBody>
      </p:sp>
      <p:sp>
        <p:nvSpPr>
          <p:cNvPr id="126" name="圆角矩形标注 125"/>
          <p:cNvSpPr/>
          <p:nvPr/>
        </p:nvSpPr>
        <p:spPr>
          <a:xfrm>
            <a:off x="5592670" y="5100677"/>
            <a:ext cx="771466" cy="614297"/>
          </a:xfrm>
          <a:prstGeom prst="wedgeRoundRectCallout">
            <a:avLst>
              <a:gd name="adj1" fmla="val -36416"/>
              <a:gd name="adj2" fmla="val 83432"/>
              <a:gd name="adj3" fmla="val 16667"/>
            </a:avLst>
          </a:prstGeom>
          <a:solidFill>
            <a:srgbClr val="929292"/>
          </a:solidFill>
          <a:ln w="25400" cap="flat" cmpd="sng" algn="ctr">
            <a:noFill/>
            <a:prstDash val="solid"/>
          </a:ln>
          <a:effectLst>
            <a:outerShdw dist="25400" dir="5400000" algn="t" rotWithShape="0">
              <a:sysClr val="window" lastClr="FFFFFF">
                <a:alpha val="25000"/>
              </a:sys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27" name="TextBox 126"/>
          <p:cNvSpPr txBox="1"/>
          <p:nvPr/>
        </p:nvSpPr>
        <p:spPr>
          <a:xfrm>
            <a:off x="5616714" y="5041571"/>
            <a:ext cx="755433" cy="586443"/>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sysClr val="window" lastClr="FFFFFF"/>
                </a:solidFill>
                <a:effectLst/>
                <a:uLnTx/>
                <a:uFillTx/>
                <a:latin typeface="Agency FB" pitchFamily="34" charset="0"/>
                <a:ea typeface="微软雅黑" pitchFamily="34" charset="-122"/>
              </a:rPr>
              <a:t>Text</a:t>
            </a:r>
            <a:endParaRPr kumimoji="0" lang="zh-CN" altLang="en-US" sz="2800" b="1" i="0" u="none" strike="noStrike" kern="0" cap="none" spc="0" normalizeH="0" baseline="0" noProof="0" dirty="0">
              <a:ln>
                <a:noFill/>
              </a:ln>
              <a:solidFill>
                <a:sysClr val="window" lastClr="FFFFFF"/>
              </a:solidFill>
              <a:effectLst/>
              <a:uLnTx/>
              <a:uFillTx/>
              <a:latin typeface="Agency FB" pitchFamily="34" charset="0"/>
              <a:ea typeface="微软雅黑" pitchFamily="34" charset="-122"/>
            </a:endParaRPr>
          </a:p>
        </p:txBody>
      </p:sp>
      <p:sp>
        <p:nvSpPr>
          <p:cNvPr id="128" name="TextBox 127"/>
          <p:cNvSpPr txBox="1"/>
          <p:nvPr/>
        </p:nvSpPr>
        <p:spPr>
          <a:xfrm>
            <a:off x="107504" y="5661248"/>
            <a:ext cx="6139721" cy="972574"/>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
        <p:nvSpPr>
          <p:cNvPr id="129" name="TextBox 128"/>
          <p:cNvSpPr txBox="1"/>
          <p:nvPr/>
        </p:nvSpPr>
        <p:spPr>
          <a:xfrm>
            <a:off x="808435" y="1340768"/>
            <a:ext cx="1377737" cy="132343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your text your text your text your text </a:t>
            </a:r>
            <a:r>
              <a:rPr kumimoji="0" lang="en-US" altLang="zh-CN" sz="16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your </a:t>
            </a:r>
            <a:r>
              <a:rPr kumimoji="0" lang="en-US" altLang="zh-CN" sz="16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a:t>
            </a:r>
            <a:endParaRPr kumimoji="0" lang="en-US" altLang="zh-CN" sz="16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130" name="TextBox 129"/>
          <p:cNvSpPr txBox="1"/>
          <p:nvPr/>
        </p:nvSpPr>
        <p:spPr>
          <a:xfrm>
            <a:off x="2337020" y="2855838"/>
            <a:ext cx="1377737" cy="132343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your text your text your text your text </a:t>
            </a:r>
            <a:r>
              <a:rPr kumimoji="0" lang="en-US" altLang="zh-CN" sz="16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your </a:t>
            </a:r>
            <a:r>
              <a:rPr kumimoji="0" lang="en-US" altLang="zh-CN" sz="16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a:t>
            </a:r>
            <a:endParaRPr kumimoji="0" lang="en-US" altLang="zh-CN" sz="16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131" name="TextBox 130"/>
          <p:cNvSpPr txBox="1"/>
          <p:nvPr/>
        </p:nvSpPr>
        <p:spPr>
          <a:xfrm>
            <a:off x="3830627" y="2204864"/>
            <a:ext cx="1377737" cy="132343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your text your text your text your text </a:t>
            </a:r>
            <a:r>
              <a:rPr kumimoji="0" lang="en-US" altLang="zh-CN" sz="16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your </a:t>
            </a:r>
            <a:r>
              <a:rPr kumimoji="0" lang="en-US" altLang="zh-CN" sz="16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a:t>
            </a:r>
            <a:endParaRPr kumimoji="0" lang="en-US" altLang="zh-CN" sz="16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132" name="TextBox 131"/>
          <p:cNvSpPr txBox="1"/>
          <p:nvPr/>
        </p:nvSpPr>
        <p:spPr>
          <a:xfrm>
            <a:off x="5354567" y="3673834"/>
            <a:ext cx="1377737" cy="132343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your text your text your text your text </a:t>
            </a:r>
            <a:r>
              <a:rPr kumimoji="0" lang="en-US" altLang="zh-CN" sz="16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your </a:t>
            </a:r>
            <a:r>
              <a:rPr kumimoji="0" lang="en-US" altLang="zh-CN" sz="16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a:t>
            </a:r>
            <a:endParaRPr kumimoji="0" lang="en-US" altLang="zh-CN" sz="16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grpSp>
        <p:nvGrpSpPr>
          <p:cNvPr id="133" name="组合 132"/>
          <p:cNvGrpSpPr/>
          <p:nvPr/>
        </p:nvGrpSpPr>
        <p:grpSpPr>
          <a:xfrm>
            <a:off x="6721913" y="-7988"/>
            <a:ext cx="153360" cy="7191679"/>
            <a:chOff x="5935122" y="1916832"/>
            <a:chExt cx="163780" cy="4333548"/>
          </a:xfrm>
        </p:grpSpPr>
        <p:pic>
          <p:nvPicPr>
            <p:cNvPr id="134"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16200000" flipV="1">
              <a:off x="3928147" y="4079625"/>
              <a:ext cx="4189533" cy="151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5" name="矩形 134"/>
            <p:cNvSpPr/>
            <p:nvPr/>
          </p:nvSpPr>
          <p:spPr>
            <a:xfrm rot="16200000" flipV="1">
              <a:off x="3981906" y="3870048"/>
              <a:ext cx="3922180" cy="15748"/>
            </a:xfrm>
            <a:prstGeom prst="rect">
              <a:avLst/>
            </a:prstGeom>
            <a:gradFill>
              <a:gsLst>
                <a:gs pos="49628">
                  <a:sysClr val="windowText" lastClr="000000">
                    <a:lumMod val="75000"/>
                    <a:lumOff val="2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36" name="组合 135"/>
          <p:cNvGrpSpPr/>
          <p:nvPr/>
        </p:nvGrpSpPr>
        <p:grpSpPr>
          <a:xfrm>
            <a:off x="8253011" y="-7988"/>
            <a:ext cx="153360" cy="7191679"/>
            <a:chOff x="5935122" y="1916832"/>
            <a:chExt cx="163780" cy="4333548"/>
          </a:xfrm>
        </p:grpSpPr>
        <p:pic>
          <p:nvPicPr>
            <p:cNvPr id="137"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16200000" flipV="1">
              <a:off x="3928147" y="4079625"/>
              <a:ext cx="4189533" cy="151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8" name="矩形 137"/>
            <p:cNvSpPr/>
            <p:nvPr/>
          </p:nvSpPr>
          <p:spPr>
            <a:xfrm rot="16200000" flipV="1">
              <a:off x="3981906" y="3870048"/>
              <a:ext cx="3922180" cy="15748"/>
            </a:xfrm>
            <a:prstGeom prst="rect">
              <a:avLst/>
            </a:prstGeom>
            <a:gradFill>
              <a:gsLst>
                <a:gs pos="49628">
                  <a:sysClr val="windowText" lastClr="000000">
                    <a:lumMod val="75000"/>
                    <a:lumOff val="2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39" name="组合 138"/>
          <p:cNvGrpSpPr/>
          <p:nvPr/>
        </p:nvGrpSpPr>
        <p:grpSpPr>
          <a:xfrm flipH="1">
            <a:off x="6914751" y="0"/>
            <a:ext cx="153360" cy="7191679"/>
            <a:chOff x="5935122" y="1916832"/>
            <a:chExt cx="163780" cy="4333548"/>
          </a:xfrm>
        </p:grpSpPr>
        <p:pic>
          <p:nvPicPr>
            <p:cNvPr id="140"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67" r="7205" b="57679"/>
            <a:stretch/>
          </p:blipFill>
          <p:spPr bwMode="auto">
            <a:xfrm rot="16200000" flipV="1">
              <a:off x="3928147" y="4079625"/>
              <a:ext cx="4189533" cy="151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1" name="矩形 140"/>
            <p:cNvSpPr/>
            <p:nvPr/>
          </p:nvSpPr>
          <p:spPr>
            <a:xfrm rot="16200000" flipV="1">
              <a:off x="3981906" y="3870048"/>
              <a:ext cx="3922180" cy="15748"/>
            </a:xfrm>
            <a:prstGeom prst="rect">
              <a:avLst/>
            </a:prstGeom>
            <a:gradFill>
              <a:gsLst>
                <a:gs pos="49628">
                  <a:sysClr val="windowText" lastClr="000000">
                    <a:lumMod val="75000"/>
                    <a:lumOff val="2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142" name="矩形 141"/>
          <p:cNvSpPr/>
          <p:nvPr/>
        </p:nvSpPr>
        <p:spPr>
          <a:xfrm>
            <a:off x="7008001" y="0"/>
            <a:ext cx="1292613" cy="6856807"/>
          </a:xfrm>
          <a:prstGeom prst="rect">
            <a:avLst/>
          </a:prstGeom>
          <a:solidFill>
            <a:srgbClr val="E6DCC8"/>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143" name="组合 142"/>
          <p:cNvGrpSpPr/>
          <p:nvPr/>
        </p:nvGrpSpPr>
        <p:grpSpPr>
          <a:xfrm>
            <a:off x="7008001" y="1700808"/>
            <a:ext cx="1293098" cy="3598627"/>
            <a:chOff x="1936280" y="373890"/>
            <a:chExt cx="1584771" cy="4282892"/>
          </a:xfrm>
        </p:grpSpPr>
        <p:sp>
          <p:nvSpPr>
            <p:cNvPr id="144" name="圆角矩形 143"/>
            <p:cNvSpPr/>
            <p:nvPr/>
          </p:nvSpPr>
          <p:spPr>
            <a:xfrm>
              <a:off x="1936280" y="418951"/>
              <a:ext cx="1584176" cy="4237831"/>
            </a:xfrm>
            <a:prstGeom prst="roundRect">
              <a:avLst>
                <a:gd name="adj" fmla="val 50000"/>
              </a:avLst>
            </a:prstGeom>
            <a:solidFill>
              <a:sysClr val="window" lastClr="FFFFFF">
                <a:lumMod val="75000"/>
              </a:sysClr>
            </a:solidFill>
            <a:ln w="12700" cap="flat" cmpd="sng" algn="ctr">
              <a:noFill/>
              <a:prstDash val="solid"/>
            </a:ln>
            <a:effectLst>
              <a:outerShdw blurRad="139700" dist="152400" dir="5400000" algn="t" rotWithShape="0">
                <a:prstClr val="black">
                  <a:alpha val="2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45" name="圆角矩形 144"/>
            <p:cNvSpPr/>
            <p:nvPr/>
          </p:nvSpPr>
          <p:spPr>
            <a:xfrm>
              <a:off x="1936875" y="373890"/>
              <a:ext cx="1584176" cy="4237831"/>
            </a:xfrm>
            <a:prstGeom prst="roundRect">
              <a:avLst>
                <a:gd name="adj" fmla="val 50000"/>
              </a:avLst>
            </a:prstGeom>
            <a:gradFill flip="none" rotWithShape="1">
              <a:gsLst>
                <a:gs pos="0">
                  <a:srgbClr val="AEAEAE"/>
                </a:gs>
                <a:gs pos="32000">
                  <a:sysClr val="window" lastClr="FFFFFF">
                    <a:shade val="67500"/>
                    <a:satMod val="115000"/>
                  </a:sysClr>
                </a:gs>
                <a:gs pos="100000">
                  <a:sysClr val="window" lastClr="FFFFFF">
                    <a:shade val="100000"/>
                    <a:satMod val="115000"/>
                  </a:sysClr>
                </a:gs>
              </a:gsLst>
              <a:lin ang="16200000" scaled="1"/>
              <a:tileRect/>
            </a:gradFill>
            <a:ln w="127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46" name="TextBox 145"/>
          <p:cNvSpPr txBox="1"/>
          <p:nvPr/>
        </p:nvSpPr>
        <p:spPr>
          <a:xfrm>
            <a:off x="7091816" y="1911739"/>
            <a:ext cx="562977" cy="939424"/>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48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E</a:t>
            </a:r>
          </a:p>
        </p:txBody>
      </p:sp>
      <p:sp>
        <p:nvSpPr>
          <p:cNvPr id="147" name="圆角矩形标注 146"/>
          <p:cNvSpPr/>
          <p:nvPr/>
        </p:nvSpPr>
        <p:spPr>
          <a:xfrm>
            <a:off x="7268575" y="4234808"/>
            <a:ext cx="771466" cy="614297"/>
          </a:xfrm>
          <a:prstGeom prst="wedgeRoundRectCallout">
            <a:avLst>
              <a:gd name="adj1" fmla="val -36416"/>
              <a:gd name="adj2" fmla="val 83432"/>
              <a:gd name="adj3" fmla="val 16667"/>
            </a:avLst>
          </a:prstGeom>
          <a:solidFill>
            <a:srgbClr val="929292"/>
          </a:solidFill>
          <a:ln w="25400" cap="flat" cmpd="sng" algn="ctr">
            <a:noFill/>
            <a:prstDash val="solid"/>
          </a:ln>
          <a:effectLst>
            <a:outerShdw dist="25400" dir="5400000" algn="t" rotWithShape="0">
              <a:sysClr val="window" lastClr="FFFFFF">
                <a:alpha val="25000"/>
              </a:sys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48" name="TextBox 147"/>
          <p:cNvSpPr txBox="1"/>
          <p:nvPr/>
        </p:nvSpPr>
        <p:spPr>
          <a:xfrm>
            <a:off x="7292619" y="4175702"/>
            <a:ext cx="755433" cy="586443"/>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sysClr val="window" lastClr="FFFFFF"/>
                </a:solidFill>
                <a:effectLst/>
                <a:uLnTx/>
                <a:uFillTx/>
                <a:latin typeface="Agency FB" pitchFamily="34" charset="0"/>
                <a:ea typeface="微软雅黑" pitchFamily="34" charset="-122"/>
              </a:rPr>
              <a:t>Text</a:t>
            </a:r>
            <a:endParaRPr kumimoji="0" lang="zh-CN" altLang="en-US" sz="2800" b="1" i="0" u="none" strike="noStrike" kern="0" cap="none" spc="0" normalizeH="0" baseline="0" noProof="0" dirty="0">
              <a:ln>
                <a:noFill/>
              </a:ln>
              <a:solidFill>
                <a:sysClr val="window" lastClr="FFFFFF"/>
              </a:solidFill>
              <a:effectLst/>
              <a:uLnTx/>
              <a:uFillTx/>
              <a:latin typeface="Agency FB" pitchFamily="34" charset="0"/>
              <a:ea typeface="微软雅黑" pitchFamily="34" charset="-122"/>
            </a:endParaRPr>
          </a:p>
        </p:txBody>
      </p:sp>
      <p:sp>
        <p:nvSpPr>
          <p:cNvPr id="149" name="TextBox 148"/>
          <p:cNvSpPr txBox="1"/>
          <p:nvPr/>
        </p:nvSpPr>
        <p:spPr>
          <a:xfrm>
            <a:off x="7030472" y="2807965"/>
            <a:ext cx="1377737" cy="132343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6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your text your text your text your text </a:t>
            </a:r>
            <a:r>
              <a:rPr kumimoji="0" lang="en-US" altLang="zh-CN" sz="16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your </a:t>
            </a:r>
            <a:r>
              <a:rPr kumimoji="0" lang="en-US" altLang="zh-CN" sz="16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a:t>
            </a:r>
            <a:endParaRPr kumimoji="0" lang="en-US" altLang="zh-CN" sz="16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Tree>
    <p:extLst>
      <p:ext uri="{BB962C8B-B14F-4D97-AF65-F5344CB8AC3E}">
        <p14:creationId xmlns:p14="http://schemas.microsoft.com/office/powerpoint/2010/main" val="1887281263"/>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组合 41"/>
          <p:cNvGrpSpPr/>
          <p:nvPr/>
        </p:nvGrpSpPr>
        <p:grpSpPr>
          <a:xfrm rot="20811416">
            <a:off x="-42848" y="225909"/>
            <a:ext cx="4735806" cy="2981877"/>
            <a:chOff x="520431" y="1412776"/>
            <a:chExt cx="6080182" cy="3828356"/>
          </a:xfrm>
        </p:grpSpPr>
        <p:sp>
          <p:nvSpPr>
            <p:cNvPr id="43" name="Oval 65"/>
            <p:cNvSpPr>
              <a:spLocks noChangeArrowheads="1"/>
            </p:cNvSpPr>
            <p:nvPr/>
          </p:nvSpPr>
          <p:spPr bwMode="auto">
            <a:xfrm rot="10184394" flipV="1">
              <a:off x="520431" y="4233020"/>
              <a:ext cx="5075758" cy="10081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44" name="Oval 65"/>
            <p:cNvSpPr>
              <a:spLocks noChangeArrowheads="1"/>
            </p:cNvSpPr>
            <p:nvPr/>
          </p:nvSpPr>
          <p:spPr bwMode="auto">
            <a:xfrm rot="10184394" flipV="1">
              <a:off x="1524855" y="4233020"/>
              <a:ext cx="5075758" cy="10081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45" name="图片 4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79712" y="1412776"/>
              <a:ext cx="3721648" cy="3588050"/>
            </a:xfrm>
            <a:prstGeom prst="rect">
              <a:avLst/>
            </a:prstGeom>
            <a:effectLst>
              <a:outerShdw blurRad="50800" dist="38100" dir="5400000" algn="t" rotWithShape="0">
                <a:prstClr val="black">
                  <a:alpha val="40000"/>
                </a:prstClr>
              </a:outerShdw>
            </a:effectLst>
          </p:spPr>
        </p:pic>
      </p:grpSp>
      <p:sp>
        <p:nvSpPr>
          <p:cNvPr id="46" name="TextBox 45"/>
          <p:cNvSpPr txBox="1"/>
          <p:nvPr/>
        </p:nvSpPr>
        <p:spPr>
          <a:xfrm rot="20479841" flipH="1">
            <a:off x="1675520" y="699060"/>
            <a:ext cx="2311730" cy="44741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47" name="TextBox 46"/>
          <p:cNvSpPr txBox="1"/>
          <p:nvPr/>
        </p:nvSpPr>
        <p:spPr>
          <a:xfrm rot="20587083" flipH="1">
            <a:off x="1830464" y="1202646"/>
            <a:ext cx="1944356" cy="106906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grpSp>
        <p:nvGrpSpPr>
          <p:cNvPr id="48" name="组合 47"/>
          <p:cNvGrpSpPr/>
          <p:nvPr/>
        </p:nvGrpSpPr>
        <p:grpSpPr>
          <a:xfrm rot="20811416">
            <a:off x="2326722" y="1542336"/>
            <a:ext cx="4735806" cy="2981877"/>
            <a:chOff x="520431" y="1412776"/>
            <a:chExt cx="6080182" cy="3828356"/>
          </a:xfrm>
        </p:grpSpPr>
        <p:sp>
          <p:nvSpPr>
            <p:cNvPr id="49" name="Oval 65"/>
            <p:cNvSpPr>
              <a:spLocks noChangeArrowheads="1"/>
            </p:cNvSpPr>
            <p:nvPr/>
          </p:nvSpPr>
          <p:spPr bwMode="auto">
            <a:xfrm rot="10184394" flipV="1">
              <a:off x="520431" y="4233020"/>
              <a:ext cx="5075758" cy="10081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50" name="Oval 65"/>
            <p:cNvSpPr>
              <a:spLocks noChangeArrowheads="1"/>
            </p:cNvSpPr>
            <p:nvPr/>
          </p:nvSpPr>
          <p:spPr bwMode="auto">
            <a:xfrm rot="10184394" flipV="1">
              <a:off x="1524855" y="4233020"/>
              <a:ext cx="5075758" cy="10081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51" name="图片 5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79712" y="1412776"/>
              <a:ext cx="3721648" cy="3588050"/>
            </a:xfrm>
            <a:prstGeom prst="rect">
              <a:avLst/>
            </a:prstGeom>
            <a:effectLst>
              <a:outerShdw blurRad="50800" dist="38100" dir="5400000" algn="t" rotWithShape="0">
                <a:prstClr val="black">
                  <a:alpha val="40000"/>
                </a:prstClr>
              </a:outerShdw>
            </a:effectLst>
          </p:spPr>
        </p:pic>
      </p:grpSp>
      <p:sp>
        <p:nvSpPr>
          <p:cNvPr id="52" name="TextBox 51"/>
          <p:cNvSpPr txBox="1"/>
          <p:nvPr/>
        </p:nvSpPr>
        <p:spPr>
          <a:xfrm rot="20479841" flipH="1">
            <a:off x="4005591" y="1898834"/>
            <a:ext cx="2371817"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53" name="TextBox 52"/>
          <p:cNvSpPr txBox="1"/>
          <p:nvPr/>
        </p:nvSpPr>
        <p:spPr>
          <a:xfrm rot="20587083" flipH="1">
            <a:off x="4200034" y="2519073"/>
            <a:ext cx="1944356" cy="106906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grpSp>
        <p:nvGrpSpPr>
          <p:cNvPr id="54" name="组合 53"/>
          <p:cNvGrpSpPr/>
          <p:nvPr/>
        </p:nvGrpSpPr>
        <p:grpSpPr>
          <a:xfrm rot="20811416">
            <a:off x="4588722" y="3039411"/>
            <a:ext cx="4735806" cy="2981877"/>
            <a:chOff x="520431" y="1412776"/>
            <a:chExt cx="6080182" cy="3828356"/>
          </a:xfrm>
        </p:grpSpPr>
        <p:sp>
          <p:nvSpPr>
            <p:cNvPr id="55" name="Oval 65"/>
            <p:cNvSpPr>
              <a:spLocks noChangeArrowheads="1"/>
            </p:cNvSpPr>
            <p:nvPr/>
          </p:nvSpPr>
          <p:spPr bwMode="auto">
            <a:xfrm rot="10184394" flipV="1">
              <a:off x="520431" y="4233020"/>
              <a:ext cx="5075758" cy="10081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56" name="Oval 65"/>
            <p:cNvSpPr>
              <a:spLocks noChangeArrowheads="1"/>
            </p:cNvSpPr>
            <p:nvPr/>
          </p:nvSpPr>
          <p:spPr bwMode="auto">
            <a:xfrm rot="10184394" flipV="1">
              <a:off x="1524855" y="4233020"/>
              <a:ext cx="5075758" cy="10081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57" name="图片 5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79712" y="1412776"/>
              <a:ext cx="3721648" cy="3588050"/>
            </a:xfrm>
            <a:prstGeom prst="rect">
              <a:avLst/>
            </a:prstGeom>
            <a:effectLst>
              <a:outerShdw blurRad="50800" dist="38100" dir="5400000" algn="t" rotWithShape="0">
                <a:prstClr val="black">
                  <a:alpha val="40000"/>
                </a:prstClr>
              </a:outerShdw>
            </a:effectLst>
          </p:spPr>
        </p:pic>
      </p:grpSp>
      <p:sp>
        <p:nvSpPr>
          <p:cNvPr id="58" name="TextBox 57"/>
          <p:cNvSpPr txBox="1"/>
          <p:nvPr/>
        </p:nvSpPr>
        <p:spPr>
          <a:xfrm rot="20479841" flipH="1">
            <a:off x="6303369" y="3515152"/>
            <a:ext cx="2209286"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59" name="TextBox 58"/>
          <p:cNvSpPr txBox="1"/>
          <p:nvPr/>
        </p:nvSpPr>
        <p:spPr>
          <a:xfrm rot="20587083" flipH="1">
            <a:off x="6462034" y="4016148"/>
            <a:ext cx="1944356" cy="106906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60" name="TextBox 59"/>
          <p:cNvSpPr txBox="1"/>
          <p:nvPr/>
        </p:nvSpPr>
        <p:spPr>
          <a:xfrm>
            <a:off x="395536" y="4797152"/>
            <a:ext cx="4536504" cy="1323439"/>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rgbClr val="0070C0"/>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382304006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椭圆 15"/>
          <p:cNvSpPr/>
          <p:nvPr/>
        </p:nvSpPr>
        <p:spPr>
          <a:xfrm>
            <a:off x="1756851" y="404664"/>
            <a:ext cx="5695469" cy="4766843"/>
          </a:xfrm>
          <a:custGeom>
            <a:avLst/>
            <a:gdLst/>
            <a:ahLst/>
            <a:cxnLst/>
            <a:rect l="l" t="t" r="r" b="b"/>
            <a:pathLst>
              <a:path w="6459837" h="5406584">
                <a:moveTo>
                  <a:pt x="3204927" y="0"/>
                </a:moveTo>
                <a:cubicBezTo>
                  <a:pt x="4205108" y="0"/>
                  <a:pt x="5017200" y="805302"/>
                  <a:pt x="5027258" y="1802893"/>
                </a:cubicBezTo>
                <a:cubicBezTo>
                  <a:pt x="5846596" y="1980850"/>
                  <a:pt x="6459837" y="2710419"/>
                  <a:pt x="6459837" y="3583219"/>
                </a:cubicBezTo>
                <a:cubicBezTo>
                  <a:pt x="6459837" y="4590236"/>
                  <a:pt x="5643489" y="5406584"/>
                  <a:pt x="4636472" y="5406584"/>
                </a:cubicBezTo>
                <a:cubicBezTo>
                  <a:pt x="4070195" y="5406584"/>
                  <a:pt x="3564211" y="5148442"/>
                  <a:pt x="3230297" y="4743121"/>
                </a:cubicBezTo>
                <a:cubicBezTo>
                  <a:pt x="2895868" y="5148318"/>
                  <a:pt x="2389777" y="5406584"/>
                  <a:pt x="1823365" y="5406584"/>
                </a:cubicBezTo>
                <a:cubicBezTo>
                  <a:pt x="816348" y="5406584"/>
                  <a:pt x="0" y="4590236"/>
                  <a:pt x="0" y="3583219"/>
                </a:cubicBezTo>
                <a:cubicBezTo>
                  <a:pt x="0" y="2728612"/>
                  <a:pt x="587943" y="2011326"/>
                  <a:pt x="1381938" y="1815914"/>
                </a:cubicBezTo>
                <a:cubicBezTo>
                  <a:pt x="1385592" y="812323"/>
                  <a:pt x="2200395" y="0"/>
                  <a:pt x="3204927" y="0"/>
                </a:cubicBezTo>
                <a:close/>
              </a:path>
            </a:pathLst>
          </a:custGeom>
          <a:solidFill>
            <a:sysClr val="window" lastClr="FFFFFF">
              <a:lumMod val="95000"/>
            </a:sysClr>
          </a:solidFill>
          <a:ln w="28575" cap="flat" cmpd="sng" algn="ctr">
            <a:solidFill>
              <a:sysClr val="window" lastClr="FFFFFF">
                <a:lumMod val="65000"/>
              </a:sysClr>
            </a:solidFill>
            <a:prstDash val="sysDash"/>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20" name="组合 19"/>
          <p:cNvGrpSpPr/>
          <p:nvPr/>
        </p:nvGrpSpPr>
        <p:grpSpPr>
          <a:xfrm>
            <a:off x="3491880" y="519090"/>
            <a:ext cx="2178942" cy="2178942"/>
            <a:chOff x="3301168" y="601986"/>
            <a:chExt cx="2371327" cy="2371327"/>
          </a:xfrm>
        </p:grpSpPr>
        <p:sp>
          <p:nvSpPr>
            <p:cNvPr id="21" name="椭圆 20"/>
            <p:cNvSpPr/>
            <p:nvPr/>
          </p:nvSpPr>
          <p:spPr>
            <a:xfrm>
              <a:off x="3301168" y="601986"/>
              <a:ext cx="2371327" cy="2371327"/>
            </a:xfrm>
            <a:prstGeom prst="ellipse">
              <a:avLst/>
            </a:prstGeom>
            <a:solidFill>
              <a:sysClr val="window" lastClr="FFFFFF">
                <a:lumMod val="95000"/>
              </a:sysClr>
            </a:soli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22" name="图片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77588" y="778406"/>
              <a:ext cx="2018487" cy="2018487"/>
            </a:xfrm>
            <a:prstGeom prst="rect">
              <a:avLst/>
            </a:prstGeom>
          </p:spPr>
        </p:pic>
      </p:grpSp>
      <p:grpSp>
        <p:nvGrpSpPr>
          <p:cNvPr id="23" name="组合 22"/>
          <p:cNvGrpSpPr/>
          <p:nvPr/>
        </p:nvGrpSpPr>
        <p:grpSpPr>
          <a:xfrm>
            <a:off x="1905935" y="2526762"/>
            <a:ext cx="2178942" cy="2178942"/>
            <a:chOff x="3301168" y="601986"/>
            <a:chExt cx="2371327" cy="2371327"/>
          </a:xfrm>
        </p:grpSpPr>
        <p:sp>
          <p:nvSpPr>
            <p:cNvPr id="24" name="椭圆 23"/>
            <p:cNvSpPr/>
            <p:nvPr/>
          </p:nvSpPr>
          <p:spPr>
            <a:xfrm>
              <a:off x="3301168" y="601986"/>
              <a:ext cx="2371327" cy="2371327"/>
            </a:xfrm>
            <a:prstGeom prst="ellipse">
              <a:avLst/>
            </a:prstGeom>
            <a:solidFill>
              <a:sysClr val="window" lastClr="FFFFFF">
                <a:lumMod val="95000"/>
              </a:sysClr>
            </a:soli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25" name="图片 2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77588" y="778406"/>
              <a:ext cx="2018487" cy="2018487"/>
            </a:xfrm>
            <a:prstGeom prst="rect">
              <a:avLst/>
            </a:prstGeom>
          </p:spPr>
        </p:pic>
      </p:grpSp>
      <p:grpSp>
        <p:nvGrpSpPr>
          <p:cNvPr id="26" name="组合 25"/>
          <p:cNvGrpSpPr/>
          <p:nvPr/>
        </p:nvGrpSpPr>
        <p:grpSpPr>
          <a:xfrm>
            <a:off x="5129362" y="2492896"/>
            <a:ext cx="2178942" cy="2178942"/>
            <a:chOff x="3301168" y="601986"/>
            <a:chExt cx="2371327" cy="2371327"/>
          </a:xfrm>
        </p:grpSpPr>
        <p:sp>
          <p:nvSpPr>
            <p:cNvPr id="27" name="椭圆 26"/>
            <p:cNvSpPr/>
            <p:nvPr/>
          </p:nvSpPr>
          <p:spPr>
            <a:xfrm>
              <a:off x="3301168" y="601986"/>
              <a:ext cx="2371327" cy="2371327"/>
            </a:xfrm>
            <a:prstGeom prst="ellipse">
              <a:avLst/>
            </a:prstGeom>
            <a:solidFill>
              <a:sysClr val="window" lastClr="FFFFFF">
                <a:lumMod val="95000"/>
              </a:sysClr>
            </a:soli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28" name="图片 2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77588" y="778406"/>
              <a:ext cx="2018487" cy="2018487"/>
            </a:xfrm>
            <a:prstGeom prst="rect">
              <a:avLst/>
            </a:prstGeom>
          </p:spPr>
        </p:pic>
      </p:grpSp>
      <p:sp>
        <p:nvSpPr>
          <p:cNvPr id="29" name="TextBox 28"/>
          <p:cNvSpPr txBox="1"/>
          <p:nvPr/>
        </p:nvSpPr>
        <p:spPr>
          <a:xfrm>
            <a:off x="3959217" y="1167162"/>
            <a:ext cx="1351565"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endParaRPr>
          </a:p>
        </p:txBody>
      </p:sp>
      <p:sp>
        <p:nvSpPr>
          <p:cNvPr id="30" name="TextBox 29"/>
          <p:cNvSpPr txBox="1"/>
          <p:nvPr/>
        </p:nvSpPr>
        <p:spPr>
          <a:xfrm>
            <a:off x="2373272" y="3230697"/>
            <a:ext cx="1351565"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endParaRPr>
          </a:p>
        </p:txBody>
      </p:sp>
      <p:sp>
        <p:nvSpPr>
          <p:cNvPr id="31" name="TextBox 30"/>
          <p:cNvSpPr txBox="1"/>
          <p:nvPr/>
        </p:nvSpPr>
        <p:spPr>
          <a:xfrm>
            <a:off x="5599552" y="3174834"/>
            <a:ext cx="1351565"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endParaRPr>
          </a:p>
        </p:txBody>
      </p:sp>
      <p:sp>
        <p:nvSpPr>
          <p:cNvPr id="32" name="TextBox 31"/>
          <p:cNvSpPr txBox="1"/>
          <p:nvPr/>
        </p:nvSpPr>
        <p:spPr>
          <a:xfrm>
            <a:off x="6156176" y="735860"/>
            <a:ext cx="2185098"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33" name="TextBox 32"/>
          <p:cNvSpPr txBox="1"/>
          <p:nvPr/>
        </p:nvSpPr>
        <p:spPr>
          <a:xfrm>
            <a:off x="7452320" y="3645024"/>
            <a:ext cx="1512168"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34" name="TextBox 33"/>
          <p:cNvSpPr txBox="1"/>
          <p:nvPr/>
        </p:nvSpPr>
        <p:spPr>
          <a:xfrm>
            <a:off x="395536" y="3362577"/>
            <a:ext cx="1512168"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35" name="TextBox 34"/>
          <p:cNvSpPr txBox="1"/>
          <p:nvPr/>
        </p:nvSpPr>
        <p:spPr>
          <a:xfrm>
            <a:off x="1619672" y="5345921"/>
            <a:ext cx="5616624"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114167695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立方体 18"/>
          <p:cNvSpPr/>
          <p:nvPr/>
        </p:nvSpPr>
        <p:spPr>
          <a:xfrm>
            <a:off x="3352509" y="2894400"/>
            <a:ext cx="2177821" cy="2776855"/>
          </a:xfrm>
          <a:prstGeom prst="cube">
            <a:avLst>
              <a:gd name="adj" fmla="val 28262"/>
            </a:avLst>
          </a:prstGeom>
          <a:solidFill>
            <a:srgbClr val="F79646">
              <a:lumMod val="75000"/>
            </a:srgbClr>
          </a:solidFill>
          <a:ln w="25400" cap="flat" cmpd="sng" algn="ctr">
            <a:noFill/>
            <a:prstDash val="solid"/>
          </a:ln>
          <a:effectLst/>
        </p:spPr>
        <p:txBody>
          <a:bodyPr rtlCol="0" anchor="ctr"/>
          <a:lstStyle/>
          <a:p>
            <a:pPr algn="ctr"/>
            <a:endParaRPr lang="zh-CN" altLang="en-US" kern="0">
              <a:solidFill>
                <a:sysClr val="window" lastClr="FFFFFF"/>
              </a:solidFill>
              <a:latin typeface="Calibri"/>
              <a:ea typeface="宋体"/>
            </a:endParaRPr>
          </a:p>
        </p:txBody>
      </p:sp>
      <p:sp>
        <p:nvSpPr>
          <p:cNvPr id="20" name="立方体 19"/>
          <p:cNvSpPr/>
          <p:nvPr/>
        </p:nvSpPr>
        <p:spPr>
          <a:xfrm>
            <a:off x="3352509" y="895064"/>
            <a:ext cx="2177821" cy="2776855"/>
          </a:xfrm>
          <a:prstGeom prst="cube">
            <a:avLst>
              <a:gd name="adj" fmla="val 28262"/>
            </a:avLst>
          </a:prstGeom>
          <a:solidFill>
            <a:srgbClr val="82BD2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1" name="圆角矩形 20"/>
          <p:cNvSpPr/>
          <p:nvPr/>
        </p:nvSpPr>
        <p:spPr>
          <a:xfrm>
            <a:off x="4622628" y="692696"/>
            <a:ext cx="3687521" cy="1764812"/>
          </a:xfrm>
          <a:prstGeom prst="roundRect">
            <a:avLst/>
          </a:prstGeom>
          <a:gradFill flip="none" rotWithShape="1">
            <a:gsLst>
              <a:gs pos="0">
                <a:srgbClr val="D9D9D9">
                  <a:shade val="30000"/>
                  <a:satMod val="115000"/>
                  <a:alpha val="69000"/>
                </a:srgbClr>
              </a:gs>
              <a:gs pos="100000">
                <a:srgbClr val="D9D9D9">
                  <a:shade val="100000"/>
                  <a:satMod val="115000"/>
                  <a:alpha val="41000"/>
                </a:srgbClr>
              </a:gs>
            </a:gsLst>
            <a:lin ang="0" scaled="1"/>
            <a:tileRect/>
          </a:gradFill>
          <a:ln w="25400" cap="flat" cmpd="sng" algn="ctr">
            <a:solidFill>
              <a:sysClr val="window" lastClr="FFFFFF">
                <a:lumMod val="75000"/>
              </a:sysClr>
            </a:solidFill>
            <a:prstDash val="solid"/>
          </a:ln>
          <a:effectLst>
            <a:outerShdw blurRad="63500" sx="102000" sy="102000" algn="ctr" rotWithShape="0">
              <a:prstClr val="black">
                <a:alpha val="40000"/>
              </a:prstClr>
            </a:outerShdw>
          </a:effectLst>
          <a:scene3d>
            <a:camera prst="isometricRightUp"/>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2" name="圆角矩形 21"/>
          <p:cNvSpPr/>
          <p:nvPr/>
        </p:nvSpPr>
        <p:spPr>
          <a:xfrm>
            <a:off x="706385" y="2710248"/>
            <a:ext cx="3687521" cy="1764812"/>
          </a:xfrm>
          <a:prstGeom prst="roundRect">
            <a:avLst/>
          </a:prstGeom>
          <a:gradFill flip="none" rotWithShape="1">
            <a:gsLst>
              <a:gs pos="0">
                <a:srgbClr val="D9D9D9">
                  <a:shade val="30000"/>
                  <a:satMod val="115000"/>
                  <a:alpha val="69000"/>
                </a:srgbClr>
              </a:gs>
              <a:gs pos="100000">
                <a:srgbClr val="D9D9D9">
                  <a:shade val="100000"/>
                  <a:satMod val="115000"/>
                  <a:alpha val="41000"/>
                </a:srgbClr>
              </a:gs>
            </a:gsLst>
            <a:lin ang="10800000" scaled="1"/>
            <a:tileRect/>
          </a:gradFill>
          <a:ln w="25400" cap="flat" cmpd="sng" algn="ctr">
            <a:solidFill>
              <a:sysClr val="window" lastClr="FFFFFF">
                <a:lumMod val="75000"/>
              </a:sysClr>
            </a:solidFill>
            <a:prstDash val="solid"/>
          </a:ln>
          <a:effectLst>
            <a:outerShdw blurRad="63500" sx="102000" sy="102000" algn="ctr" rotWithShape="0">
              <a:prstClr val="black">
                <a:alpha val="40000"/>
              </a:prstClr>
            </a:outerShdw>
          </a:effectLst>
          <a:scene3d>
            <a:camera prst="isometricLeftDown"/>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3" name="圆角矩形 22"/>
          <p:cNvSpPr/>
          <p:nvPr/>
        </p:nvSpPr>
        <p:spPr>
          <a:xfrm>
            <a:off x="430858" y="3039264"/>
            <a:ext cx="3687521" cy="1764812"/>
          </a:xfrm>
          <a:prstGeom prst="roundRect">
            <a:avLst/>
          </a:prstGeom>
          <a:gradFill flip="none" rotWithShape="1">
            <a:gsLst>
              <a:gs pos="0">
                <a:srgbClr val="D9D9D9">
                  <a:shade val="30000"/>
                  <a:satMod val="115000"/>
                  <a:alpha val="69000"/>
                </a:srgbClr>
              </a:gs>
              <a:gs pos="100000">
                <a:srgbClr val="D9D9D9">
                  <a:shade val="100000"/>
                  <a:satMod val="115000"/>
                  <a:alpha val="41000"/>
                </a:srgbClr>
              </a:gs>
            </a:gsLst>
            <a:lin ang="10800000" scaled="1"/>
            <a:tileRect/>
          </a:gradFill>
          <a:ln w="25400" cap="flat" cmpd="sng" algn="ctr">
            <a:solidFill>
              <a:sysClr val="window" lastClr="FFFFFF">
                <a:lumMod val="75000"/>
              </a:sysClr>
            </a:solidFill>
            <a:prstDash val="solid"/>
          </a:ln>
          <a:effectLst>
            <a:outerShdw blurRad="63500" sx="102000" sy="102000" algn="ctr" rotWithShape="0">
              <a:prstClr val="black">
                <a:alpha val="40000"/>
              </a:prstClr>
            </a:outerShdw>
          </a:effectLst>
          <a:scene3d>
            <a:camera prst="isometricLeftDown"/>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4" name="圆角矩形 23"/>
          <p:cNvSpPr/>
          <p:nvPr/>
        </p:nvSpPr>
        <p:spPr>
          <a:xfrm>
            <a:off x="126973" y="3320372"/>
            <a:ext cx="3687521" cy="1764812"/>
          </a:xfrm>
          <a:prstGeom prst="roundRect">
            <a:avLst/>
          </a:prstGeom>
          <a:solidFill>
            <a:srgbClr val="F79646">
              <a:lumMod val="75000"/>
            </a:srgbClr>
          </a:solidFill>
          <a:ln w="25400" cap="flat" cmpd="sng" algn="ctr">
            <a:solidFill>
              <a:srgbClr val="F79646"/>
            </a:solidFill>
            <a:prstDash val="solid"/>
          </a:ln>
          <a:effectLst>
            <a:outerShdw blurRad="50800" dist="38100" dir="5400000" algn="t" rotWithShape="0">
              <a:prstClr val="black">
                <a:alpha val="40000"/>
              </a:prstClr>
            </a:outerShdw>
          </a:effectLst>
          <a:scene3d>
            <a:camera prst="isometricLeftDown"/>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5" name="圆角矩形 24"/>
          <p:cNvSpPr/>
          <p:nvPr/>
        </p:nvSpPr>
        <p:spPr>
          <a:xfrm>
            <a:off x="4919045" y="893443"/>
            <a:ext cx="3687521" cy="1764812"/>
          </a:xfrm>
          <a:prstGeom prst="roundRect">
            <a:avLst/>
          </a:prstGeom>
          <a:gradFill flip="none" rotWithShape="1">
            <a:gsLst>
              <a:gs pos="0">
                <a:srgbClr val="D9D9D9">
                  <a:shade val="30000"/>
                  <a:satMod val="115000"/>
                  <a:alpha val="69000"/>
                </a:srgbClr>
              </a:gs>
              <a:gs pos="100000">
                <a:srgbClr val="D9D9D9">
                  <a:shade val="100000"/>
                  <a:satMod val="115000"/>
                  <a:alpha val="41000"/>
                </a:srgbClr>
              </a:gs>
            </a:gsLst>
            <a:lin ang="0" scaled="1"/>
            <a:tileRect/>
          </a:gradFill>
          <a:ln w="25400" cap="flat" cmpd="sng" algn="ctr">
            <a:solidFill>
              <a:sysClr val="window" lastClr="FFFFFF">
                <a:lumMod val="75000"/>
              </a:sysClr>
            </a:solidFill>
            <a:prstDash val="solid"/>
          </a:ln>
          <a:effectLst>
            <a:outerShdw blurRad="63500" sx="102000" sy="102000" algn="ctr" rotWithShape="0">
              <a:prstClr val="black">
                <a:alpha val="40000"/>
              </a:prstClr>
            </a:outerShdw>
          </a:effectLst>
          <a:scene3d>
            <a:camera prst="isometricRightUp"/>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6" name="圆角矩形 25"/>
          <p:cNvSpPr/>
          <p:nvPr/>
        </p:nvSpPr>
        <p:spPr>
          <a:xfrm>
            <a:off x="5204959" y="1051033"/>
            <a:ext cx="3687521" cy="1764812"/>
          </a:xfrm>
          <a:prstGeom prst="roundRect">
            <a:avLst/>
          </a:prstGeom>
          <a:solidFill>
            <a:srgbClr val="82BD21"/>
          </a:solidFill>
          <a:ln w="25400" cap="flat" cmpd="sng" algn="ctr">
            <a:solidFill>
              <a:srgbClr val="D0E85A"/>
            </a:solidFill>
            <a:prstDash val="solid"/>
          </a:ln>
          <a:effectLst>
            <a:outerShdw blurRad="50800" dist="38100" dir="5400000" algn="t" rotWithShape="0">
              <a:prstClr val="black">
                <a:alpha val="40000"/>
              </a:prstClr>
            </a:outerShdw>
          </a:effectLst>
          <a:scene3d>
            <a:camera prst="isometricRightUp"/>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7" name="圆角矩形 15"/>
          <p:cNvSpPr/>
          <p:nvPr/>
        </p:nvSpPr>
        <p:spPr>
          <a:xfrm>
            <a:off x="5204959" y="1047573"/>
            <a:ext cx="3687521" cy="1740669"/>
          </a:xfrm>
          <a:custGeom>
            <a:avLst/>
            <a:gdLst/>
            <a:ahLst/>
            <a:cxnLst/>
            <a:rect l="l" t="t" r="r" b="b"/>
            <a:pathLst>
              <a:path w="2448272" h="1155690">
                <a:moveTo>
                  <a:pt x="195290" y="0"/>
                </a:moveTo>
                <a:lnTo>
                  <a:pt x="2252982" y="0"/>
                </a:lnTo>
                <a:cubicBezTo>
                  <a:pt x="2360838" y="0"/>
                  <a:pt x="2448272" y="87434"/>
                  <a:pt x="2448272" y="195290"/>
                </a:cubicBezTo>
                <a:lnTo>
                  <a:pt x="2448272" y="326177"/>
                </a:lnTo>
                <a:cubicBezTo>
                  <a:pt x="2288741" y="295679"/>
                  <a:pt x="2120855" y="280279"/>
                  <a:pt x="1947690" y="280279"/>
                </a:cubicBezTo>
                <a:cubicBezTo>
                  <a:pt x="1105399" y="280279"/>
                  <a:pt x="387984" y="644626"/>
                  <a:pt x="118263" y="1155690"/>
                </a:cubicBezTo>
                <a:cubicBezTo>
                  <a:pt x="48667" y="1125996"/>
                  <a:pt x="0" y="1056896"/>
                  <a:pt x="0" y="976429"/>
                </a:cubicBezTo>
                <a:lnTo>
                  <a:pt x="0" y="195290"/>
                </a:lnTo>
                <a:cubicBezTo>
                  <a:pt x="0" y="87434"/>
                  <a:pt x="87434" y="0"/>
                  <a:pt x="195290" y="0"/>
                </a:cubicBezTo>
                <a:close/>
              </a:path>
            </a:pathLst>
          </a:custGeom>
          <a:solidFill>
            <a:srgbClr val="FFFFFF">
              <a:alpha val="12941"/>
            </a:srgbClr>
          </a:solidFill>
          <a:ln w="25400" cap="flat" cmpd="sng" algn="ctr">
            <a:noFill/>
            <a:prstDash val="solid"/>
          </a:ln>
          <a:effectLst/>
          <a:scene3d>
            <a:camera prst="isometricRightUp"/>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8" name="圆角矩形 15"/>
          <p:cNvSpPr/>
          <p:nvPr/>
        </p:nvSpPr>
        <p:spPr>
          <a:xfrm>
            <a:off x="107504" y="3298023"/>
            <a:ext cx="3687521" cy="1740669"/>
          </a:xfrm>
          <a:custGeom>
            <a:avLst/>
            <a:gdLst/>
            <a:ahLst/>
            <a:cxnLst/>
            <a:rect l="l" t="t" r="r" b="b"/>
            <a:pathLst>
              <a:path w="2448272" h="1155690">
                <a:moveTo>
                  <a:pt x="195290" y="0"/>
                </a:moveTo>
                <a:lnTo>
                  <a:pt x="2252982" y="0"/>
                </a:lnTo>
                <a:cubicBezTo>
                  <a:pt x="2360838" y="0"/>
                  <a:pt x="2448272" y="87434"/>
                  <a:pt x="2448272" y="195290"/>
                </a:cubicBezTo>
                <a:lnTo>
                  <a:pt x="2448272" y="326177"/>
                </a:lnTo>
                <a:cubicBezTo>
                  <a:pt x="2288741" y="295679"/>
                  <a:pt x="2120855" y="280279"/>
                  <a:pt x="1947690" y="280279"/>
                </a:cubicBezTo>
                <a:cubicBezTo>
                  <a:pt x="1105399" y="280279"/>
                  <a:pt x="387984" y="644626"/>
                  <a:pt x="118263" y="1155690"/>
                </a:cubicBezTo>
                <a:cubicBezTo>
                  <a:pt x="48667" y="1125996"/>
                  <a:pt x="0" y="1056896"/>
                  <a:pt x="0" y="976429"/>
                </a:cubicBezTo>
                <a:lnTo>
                  <a:pt x="0" y="195290"/>
                </a:lnTo>
                <a:cubicBezTo>
                  <a:pt x="0" y="87434"/>
                  <a:pt x="87434" y="0"/>
                  <a:pt x="195290" y="0"/>
                </a:cubicBezTo>
                <a:close/>
              </a:path>
            </a:pathLst>
          </a:custGeom>
          <a:solidFill>
            <a:srgbClr val="FFFFFF">
              <a:alpha val="12941"/>
            </a:srgbClr>
          </a:solidFill>
          <a:ln w="25400" cap="flat" cmpd="sng" algn="ctr">
            <a:noFill/>
            <a:prstDash val="solid"/>
          </a:ln>
          <a:effectLst/>
          <a:scene3d>
            <a:camera prst="isometricLeftDown"/>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9" name="TextBox 28"/>
          <p:cNvSpPr txBox="1"/>
          <p:nvPr/>
        </p:nvSpPr>
        <p:spPr>
          <a:xfrm>
            <a:off x="5657632" y="1915225"/>
            <a:ext cx="1617513" cy="1175706"/>
          </a:xfrm>
          <a:prstGeom prst="rect">
            <a:avLst/>
          </a:prstGeom>
          <a:noFill/>
        </p:spPr>
        <p:txBody>
          <a:bodyPr wrap="square" rtlCol="0">
            <a:spAutoFit/>
            <a:scene3d>
              <a:camera prst="isometricRightUp"/>
              <a:lightRig rig="threePt" dir="t"/>
            </a:scene3d>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8800" b="0" i="0" u="none" strike="noStrike" kern="0" cap="none" spc="0" normalizeH="0" baseline="0" noProof="0" dirty="0" smtClean="0">
                <a:ln>
                  <a:noFill/>
                </a:ln>
                <a:solidFill>
                  <a:srgbClr val="608C18"/>
                </a:solidFill>
                <a:effectLst>
                  <a:outerShdw blurRad="50800" dist="38100" dir="5400000" algn="t" rotWithShape="0">
                    <a:sysClr val="window" lastClr="FFFFFF">
                      <a:alpha val="63000"/>
                    </a:sysClr>
                  </a:outerShdw>
                </a:effectLst>
                <a:uLnTx/>
                <a:uFillTx/>
                <a:latin typeface="Arial Rounded MT Bold" pitchFamily="34" charset="0"/>
                <a:ea typeface="Gungsuh" pitchFamily="18" charset="-127"/>
                <a:cs typeface="Arial" pitchFamily="34" charset="0"/>
              </a:rPr>
              <a:t>A</a:t>
            </a:r>
            <a:endParaRPr kumimoji="0" lang="zh-CN" altLang="en-US" sz="8800" b="0" i="0" u="none" strike="noStrike" kern="0" cap="none" spc="0" normalizeH="0" baseline="0" noProof="0" dirty="0">
              <a:ln>
                <a:noFill/>
              </a:ln>
              <a:solidFill>
                <a:srgbClr val="608C18"/>
              </a:solidFill>
              <a:effectLst>
                <a:outerShdw blurRad="50800" dist="38100" dir="5400000" algn="t" rotWithShape="0">
                  <a:sysClr val="window" lastClr="FFFFFF">
                    <a:alpha val="63000"/>
                  </a:sysClr>
                </a:outerShdw>
              </a:effectLst>
              <a:uLnTx/>
              <a:uFillTx/>
              <a:latin typeface="Arial Rounded MT Bold" pitchFamily="34" charset="0"/>
              <a:ea typeface="Gungsuh" pitchFamily="18" charset="-127"/>
              <a:cs typeface="Arial" pitchFamily="34" charset="0"/>
            </a:endParaRPr>
          </a:p>
        </p:txBody>
      </p:sp>
      <p:sp>
        <p:nvSpPr>
          <p:cNvPr id="30" name="TextBox 29"/>
          <p:cNvSpPr txBox="1"/>
          <p:nvPr/>
        </p:nvSpPr>
        <p:spPr>
          <a:xfrm>
            <a:off x="6156176" y="1316527"/>
            <a:ext cx="2534549" cy="1464401"/>
          </a:xfrm>
          <a:prstGeom prst="rect">
            <a:avLst/>
          </a:prstGeom>
          <a:noFill/>
        </p:spPr>
        <p:txBody>
          <a:bodyPr wrap="square" rtlCol="0">
            <a:spAutoFit/>
            <a:scene3d>
              <a:camera prst="isometricRightUp"/>
              <a:lightRig rig="threePt" dir="t"/>
            </a:scene3d>
          </a:bodyPr>
          <a:lstStyle/>
          <a:p>
            <a:pPr>
              <a:defRPr/>
            </a:pPr>
            <a:r>
              <a:rPr kumimoji="0" lang="en-US" altLang="zh-CN" b="0" i="0" u="none" strike="noStrike" kern="0" cap="none" spc="0" normalizeH="0" baseline="0" noProof="0" dirty="0">
                <a:ln>
                  <a:noFill/>
                </a:ln>
                <a:solidFill>
                  <a:srgbClr val="2F440C"/>
                </a:solidFill>
                <a:effectLst/>
                <a:uLnTx/>
                <a:uFillTx/>
                <a:latin typeface="Arial" pitchFamily="34" charset="0"/>
                <a:ea typeface="微软雅黑" pitchFamily="34" charset="-122"/>
                <a:cs typeface="Arial" pitchFamily="34" charset="0"/>
              </a:rPr>
              <a:t>Click </a:t>
            </a:r>
            <a:r>
              <a:rPr kumimoji="0" lang="en-US" altLang="zh-CN" b="0" i="0" u="none" strike="noStrike" kern="0" cap="none" spc="0" normalizeH="0" baseline="0" noProof="0" dirty="0" smtClean="0">
                <a:ln>
                  <a:noFill/>
                </a:ln>
                <a:solidFill>
                  <a:srgbClr val="2F440C"/>
                </a:solidFill>
                <a:effectLst/>
                <a:uLnTx/>
                <a:uFillTx/>
                <a:latin typeface="Arial" pitchFamily="34" charset="0"/>
                <a:ea typeface="微软雅黑" pitchFamily="34" charset="-122"/>
                <a:cs typeface="Arial" pitchFamily="34" charset="0"/>
              </a:rPr>
              <a:t>here to </a:t>
            </a:r>
            <a:r>
              <a:rPr kumimoji="0" lang="en-US" altLang="zh-CN" b="0" i="0" u="none" strike="noStrike" kern="0" cap="none" spc="0" normalizeH="0" baseline="0" noProof="0" dirty="0">
                <a:ln>
                  <a:noFill/>
                </a:ln>
                <a:solidFill>
                  <a:srgbClr val="2F440C"/>
                </a:solidFill>
                <a:effectLst/>
                <a:uLnTx/>
                <a:uFillTx/>
                <a:latin typeface="Arial" pitchFamily="34" charset="0"/>
                <a:ea typeface="微软雅黑" pitchFamily="34" charset="-122"/>
                <a:cs typeface="Arial" pitchFamily="34" charset="0"/>
              </a:rPr>
              <a:t>add your </a:t>
            </a:r>
            <a:r>
              <a:rPr kumimoji="0" lang="en-US" altLang="zh-CN" b="0" i="0" u="none" strike="noStrike" kern="0" cap="none" spc="0" normalizeH="0" baseline="0" noProof="0" dirty="0" smtClean="0">
                <a:ln>
                  <a:noFill/>
                </a:ln>
                <a:solidFill>
                  <a:srgbClr val="2F440C"/>
                </a:solidFill>
                <a:effectLst/>
                <a:uLnTx/>
                <a:uFillTx/>
                <a:latin typeface="Arial" pitchFamily="34" charset="0"/>
                <a:ea typeface="微软雅黑" pitchFamily="34" charset="-122"/>
                <a:cs typeface="Arial" pitchFamily="34" charset="0"/>
              </a:rPr>
              <a:t>text. </a:t>
            </a:r>
            <a:r>
              <a:rPr lang="en-US" altLang="zh-CN" kern="0" dirty="0">
                <a:solidFill>
                  <a:srgbClr val="2F440C"/>
                </a:solidFill>
                <a:latin typeface="Arial" pitchFamily="34" charset="0"/>
                <a:ea typeface="微软雅黑" pitchFamily="34" charset="-122"/>
                <a:cs typeface="Arial" pitchFamily="34" charset="0"/>
              </a:rPr>
              <a:t>Click here to add your text. </a:t>
            </a:r>
          </a:p>
        </p:txBody>
      </p:sp>
      <p:sp>
        <p:nvSpPr>
          <p:cNvPr id="31" name="TextBox 30"/>
          <p:cNvSpPr txBox="1"/>
          <p:nvPr/>
        </p:nvSpPr>
        <p:spPr>
          <a:xfrm>
            <a:off x="491395" y="3294076"/>
            <a:ext cx="1617513" cy="1175706"/>
          </a:xfrm>
          <a:prstGeom prst="rect">
            <a:avLst/>
          </a:prstGeom>
          <a:noFill/>
        </p:spPr>
        <p:txBody>
          <a:bodyPr wrap="square" rtlCol="0">
            <a:spAutoFit/>
            <a:scene3d>
              <a:camera prst="isometricLeftDown"/>
              <a:lightRig rig="threePt" dir="t"/>
            </a:scene3d>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8800" b="0" i="0" u="none" strike="noStrike" kern="0" cap="none" spc="0" normalizeH="0" baseline="0" noProof="0" dirty="0" smtClean="0">
                <a:ln>
                  <a:noFill/>
                </a:ln>
                <a:solidFill>
                  <a:srgbClr val="F79646">
                    <a:lumMod val="50000"/>
                  </a:srgbClr>
                </a:solidFill>
                <a:effectLst>
                  <a:outerShdw blurRad="50800" dist="38100" dir="5400000" algn="t" rotWithShape="0">
                    <a:sysClr val="window" lastClr="FFFFFF">
                      <a:alpha val="63000"/>
                    </a:sysClr>
                  </a:outerShdw>
                </a:effectLst>
                <a:uLnTx/>
                <a:uFillTx/>
                <a:latin typeface="Arial Rounded MT Bold" pitchFamily="34" charset="0"/>
                <a:ea typeface="Gungsuh" pitchFamily="18" charset="-127"/>
                <a:cs typeface="Arial" pitchFamily="34" charset="0"/>
              </a:rPr>
              <a:t>B</a:t>
            </a:r>
            <a:endParaRPr kumimoji="0" lang="zh-CN" altLang="en-US" sz="8800" b="0" i="0" u="none" strike="noStrike" kern="0" cap="none" spc="0" normalizeH="0" baseline="0" noProof="0" dirty="0">
              <a:ln>
                <a:noFill/>
              </a:ln>
              <a:solidFill>
                <a:srgbClr val="F79646">
                  <a:lumMod val="50000"/>
                </a:srgbClr>
              </a:solidFill>
              <a:effectLst>
                <a:outerShdw blurRad="50800" dist="38100" dir="5400000" algn="t" rotWithShape="0">
                  <a:sysClr val="window" lastClr="FFFFFF">
                    <a:alpha val="63000"/>
                  </a:sysClr>
                </a:outerShdw>
              </a:effectLst>
              <a:uLnTx/>
              <a:uFillTx/>
              <a:latin typeface="Arial Rounded MT Bold" pitchFamily="34" charset="0"/>
              <a:ea typeface="Gungsuh" pitchFamily="18" charset="-127"/>
              <a:cs typeface="Arial" pitchFamily="34" charset="0"/>
            </a:endParaRPr>
          </a:p>
        </p:txBody>
      </p:sp>
      <p:sp>
        <p:nvSpPr>
          <p:cNvPr id="32" name="TextBox 31"/>
          <p:cNvSpPr txBox="1"/>
          <p:nvPr/>
        </p:nvSpPr>
        <p:spPr>
          <a:xfrm>
            <a:off x="1029339" y="3933056"/>
            <a:ext cx="2534549" cy="923330"/>
          </a:xfrm>
          <a:prstGeom prst="rect">
            <a:avLst/>
          </a:prstGeom>
          <a:noFill/>
        </p:spPr>
        <p:txBody>
          <a:bodyPr wrap="square" rtlCol="0">
            <a:spAutoFit/>
            <a:scene3d>
              <a:camera prst="isometricLeftDown"/>
              <a:lightRig rig="threePt" dir="t"/>
            </a:scene3d>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8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8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8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a:t>
            </a:r>
            <a:r>
              <a:rPr kumimoji="0" lang="en-US" altLang="zh-CN" sz="18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a:t>
            </a:r>
          </a:p>
        </p:txBody>
      </p:sp>
      <p:sp>
        <p:nvSpPr>
          <p:cNvPr id="33" name="TextBox 32"/>
          <p:cNvSpPr txBox="1"/>
          <p:nvPr/>
        </p:nvSpPr>
        <p:spPr>
          <a:xfrm>
            <a:off x="3921935" y="1962517"/>
            <a:ext cx="800219" cy="1384353"/>
          </a:xfrm>
          <a:prstGeom prst="rect">
            <a:avLst/>
          </a:prstGeom>
          <a:noFill/>
        </p:spPr>
        <p:txBody>
          <a:bodyPr vert="eaVert"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4000" b="0" i="0" u="none" strike="noStrike" kern="0" cap="none" spc="0" normalizeH="0" baseline="0" noProof="0" dirty="0" smtClean="0">
                <a:ln>
                  <a:noFill/>
                </a:ln>
                <a:solidFill>
                  <a:srgbClr val="608C18"/>
                </a:solidFill>
                <a:effectLst>
                  <a:outerShdw dist="38100" dir="5400000" algn="t" rotWithShape="0">
                    <a:sysClr val="window" lastClr="FFFFFF">
                      <a:alpha val="40000"/>
                    </a:sysClr>
                  </a:outerShdw>
                </a:effectLst>
                <a:uLnTx/>
                <a:uFillTx/>
                <a:latin typeface="Arial Rounded MT Bold" pitchFamily="34" charset="0"/>
              </a:rPr>
              <a:t>TEXT</a:t>
            </a:r>
            <a:endParaRPr kumimoji="0" lang="zh-CN" altLang="en-US" sz="4000" b="0" i="0" u="none" strike="noStrike" kern="0" cap="none" spc="0" normalizeH="0" baseline="0" noProof="0" dirty="0">
              <a:ln>
                <a:noFill/>
              </a:ln>
              <a:solidFill>
                <a:srgbClr val="608C18"/>
              </a:solidFill>
              <a:effectLst>
                <a:outerShdw dist="38100" dir="5400000" algn="t" rotWithShape="0">
                  <a:sysClr val="window" lastClr="FFFFFF">
                    <a:alpha val="40000"/>
                  </a:sysClr>
                </a:outerShdw>
              </a:effectLst>
              <a:uLnTx/>
              <a:uFillTx/>
              <a:latin typeface="Arial Rounded MT Bold" pitchFamily="34" charset="0"/>
            </a:endParaRPr>
          </a:p>
        </p:txBody>
      </p:sp>
      <p:sp>
        <p:nvSpPr>
          <p:cNvPr id="34" name="TextBox 33"/>
          <p:cNvSpPr txBox="1"/>
          <p:nvPr/>
        </p:nvSpPr>
        <p:spPr>
          <a:xfrm>
            <a:off x="3921935" y="4005064"/>
            <a:ext cx="800219" cy="1384353"/>
          </a:xfrm>
          <a:prstGeom prst="rect">
            <a:avLst/>
          </a:prstGeom>
          <a:noFill/>
        </p:spPr>
        <p:txBody>
          <a:bodyPr vert="eaVert"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4000" b="0" i="0" u="none" strike="noStrike" kern="0" cap="none" spc="0" normalizeH="0" baseline="0" noProof="0" dirty="0" smtClean="0">
                <a:ln>
                  <a:noFill/>
                </a:ln>
                <a:solidFill>
                  <a:srgbClr val="F79646">
                    <a:lumMod val="50000"/>
                  </a:srgbClr>
                </a:solidFill>
                <a:effectLst>
                  <a:outerShdw dist="38100" dir="5400000" algn="t" rotWithShape="0">
                    <a:sysClr val="window" lastClr="FFFFFF">
                      <a:alpha val="40000"/>
                    </a:sysClr>
                  </a:outerShdw>
                </a:effectLst>
                <a:uLnTx/>
                <a:uFillTx/>
                <a:latin typeface="Arial Rounded MT Bold" pitchFamily="34" charset="0"/>
              </a:rPr>
              <a:t>TEXT</a:t>
            </a:r>
            <a:endParaRPr kumimoji="0" lang="zh-CN" altLang="en-US" sz="4000" b="0" i="0" u="none" strike="noStrike" kern="0" cap="none" spc="0" normalizeH="0" baseline="0" noProof="0" dirty="0">
              <a:ln>
                <a:noFill/>
              </a:ln>
              <a:solidFill>
                <a:srgbClr val="F79646">
                  <a:lumMod val="50000"/>
                </a:srgbClr>
              </a:solidFill>
              <a:effectLst>
                <a:outerShdw dist="38100" dir="5400000" algn="t" rotWithShape="0">
                  <a:sysClr val="window" lastClr="FFFFFF">
                    <a:alpha val="40000"/>
                  </a:sysClr>
                </a:outerShdw>
              </a:effectLst>
              <a:uLnTx/>
              <a:uFillTx/>
              <a:latin typeface="Arial Rounded MT Bold" pitchFamily="34" charset="0"/>
            </a:endParaRPr>
          </a:p>
        </p:txBody>
      </p:sp>
      <p:sp>
        <p:nvSpPr>
          <p:cNvPr id="35" name="TextBox 34"/>
          <p:cNvSpPr txBox="1"/>
          <p:nvPr/>
        </p:nvSpPr>
        <p:spPr>
          <a:xfrm>
            <a:off x="971600" y="5858108"/>
            <a:ext cx="7020272"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algn="ctr">
              <a:lnSpc>
                <a:spcPct val="100000"/>
              </a:lnSpc>
            </a:pPr>
            <a:r>
              <a:rPr lang="en-US" altLang="zh-CN" sz="4000" dirty="0" smtClean="0">
                <a:latin typeface="Arial Rounded MT Bold" pitchFamily="34" charset="0"/>
              </a:rPr>
              <a:t>Click </a:t>
            </a:r>
            <a:r>
              <a:rPr lang="en-US" altLang="zh-CN" sz="4000" dirty="0">
                <a:latin typeface="Arial Rounded MT Bold" pitchFamily="34" charset="0"/>
              </a:rPr>
              <a:t>here to add your title</a:t>
            </a:r>
            <a:endParaRPr lang="zh-CN" altLang="en-US" sz="4000" dirty="0">
              <a:latin typeface="Arial Rounded MT Bold" pitchFamily="34" charset="0"/>
            </a:endParaRPr>
          </a:p>
        </p:txBody>
      </p:sp>
    </p:spTree>
    <p:extLst>
      <p:ext uri="{BB962C8B-B14F-4D97-AF65-F5344CB8AC3E}">
        <p14:creationId xmlns:p14="http://schemas.microsoft.com/office/powerpoint/2010/main" val="3085120261"/>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组合 29"/>
          <p:cNvGrpSpPr/>
          <p:nvPr/>
        </p:nvGrpSpPr>
        <p:grpSpPr>
          <a:xfrm>
            <a:off x="2812312" y="2090137"/>
            <a:ext cx="2274781" cy="2274781"/>
            <a:chOff x="2806433" y="620688"/>
            <a:chExt cx="2342963" cy="2342963"/>
          </a:xfrm>
        </p:grpSpPr>
        <p:sp>
          <p:nvSpPr>
            <p:cNvPr id="31" name="椭圆 30"/>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2" name="椭圆 31"/>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33" name="组合 32"/>
          <p:cNvGrpSpPr/>
          <p:nvPr/>
        </p:nvGrpSpPr>
        <p:grpSpPr>
          <a:xfrm>
            <a:off x="4076203" y="3170443"/>
            <a:ext cx="2274781" cy="2274781"/>
            <a:chOff x="2806433" y="620688"/>
            <a:chExt cx="2342963" cy="2342963"/>
          </a:xfrm>
        </p:grpSpPr>
        <p:sp>
          <p:nvSpPr>
            <p:cNvPr id="34" name="椭圆 33"/>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5" name="椭圆 34"/>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36" name="组合 35"/>
          <p:cNvGrpSpPr/>
          <p:nvPr/>
        </p:nvGrpSpPr>
        <p:grpSpPr>
          <a:xfrm>
            <a:off x="3458109" y="545190"/>
            <a:ext cx="2274781" cy="2274781"/>
            <a:chOff x="2806433" y="620688"/>
            <a:chExt cx="2342963" cy="2342963"/>
          </a:xfrm>
        </p:grpSpPr>
        <p:sp>
          <p:nvSpPr>
            <p:cNvPr id="37" name="椭圆 36"/>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8" name="椭圆 37"/>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pic>
        <p:nvPicPr>
          <p:cNvPr id="39" name="图片 3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02067" y="2420319"/>
            <a:ext cx="1747947" cy="1209764"/>
          </a:xfrm>
          <a:prstGeom prst="rect">
            <a:avLst/>
          </a:prstGeom>
        </p:spPr>
      </p:pic>
      <p:pic>
        <p:nvPicPr>
          <p:cNvPr id="40" name="图片 3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75188" y="3752161"/>
            <a:ext cx="1743347" cy="1209764"/>
          </a:xfrm>
          <a:prstGeom prst="rect">
            <a:avLst/>
          </a:prstGeom>
        </p:spPr>
      </p:pic>
      <p:pic>
        <p:nvPicPr>
          <p:cNvPr id="41" name="图片 4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714151" y="1057275"/>
            <a:ext cx="1646751" cy="1209764"/>
          </a:xfrm>
          <a:prstGeom prst="rect">
            <a:avLst/>
          </a:prstGeom>
        </p:spPr>
      </p:pic>
      <p:sp>
        <p:nvSpPr>
          <p:cNvPr id="42" name="任意多边形 41"/>
          <p:cNvSpPr/>
          <p:nvPr/>
        </p:nvSpPr>
        <p:spPr>
          <a:xfrm>
            <a:off x="5696705" y="2230061"/>
            <a:ext cx="2479866" cy="454642"/>
          </a:xfrm>
          <a:custGeom>
            <a:avLst/>
            <a:gdLst>
              <a:gd name="connsiteX0" fmla="*/ 0 w 2789695"/>
              <a:gd name="connsiteY0" fmla="*/ 0 h 511444"/>
              <a:gd name="connsiteX1" fmla="*/ 0 w 2789695"/>
              <a:gd name="connsiteY1" fmla="*/ 511444 h 511444"/>
              <a:gd name="connsiteX2" fmla="*/ 2789695 w 2789695"/>
              <a:gd name="connsiteY2" fmla="*/ 511444 h 511444"/>
            </a:gdLst>
            <a:ahLst/>
            <a:cxnLst>
              <a:cxn ang="0">
                <a:pos x="connsiteX0" y="connsiteY0"/>
              </a:cxn>
              <a:cxn ang="0">
                <a:pos x="connsiteX1" y="connsiteY1"/>
              </a:cxn>
              <a:cxn ang="0">
                <a:pos x="connsiteX2" y="connsiteY2"/>
              </a:cxn>
            </a:cxnLst>
            <a:rect l="l" t="t" r="r" b="b"/>
            <a:pathLst>
              <a:path w="2789695" h="511444">
                <a:moveTo>
                  <a:pt x="0" y="0"/>
                </a:moveTo>
                <a:lnTo>
                  <a:pt x="0" y="511444"/>
                </a:lnTo>
                <a:lnTo>
                  <a:pt x="2789695" y="511444"/>
                </a:lnTo>
              </a:path>
            </a:pathLst>
          </a:custGeom>
          <a:noFill/>
          <a:ln w="25400" cap="flat" cmpd="sng" algn="ctr">
            <a:solidFill>
              <a:srgbClr val="C4BD97">
                <a:alpha val="74902"/>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3" name="椭圆 42"/>
          <p:cNvSpPr/>
          <p:nvPr/>
        </p:nvSpPr>
        <p:spPr>
          <a:xfrm>
            <a:off x="5570460" y="2081446"/>
            <a:ext cx="218921" cy="218921"/>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4" name="椭圆 43"/>
          <p:cNvSpPr/>
          <p:nvPr/>
        </p:nvSpPr>
        <p:spPr>
          <a:xfrm>
            <a:off x="8108441" y="2593800"/>
            <a:ext cx="159787" cy="159787"/>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5" name="TextBox 44"/>
          <p:cNvSpPr txBox="1"/>
          <p:nvPr/>
        </p:nvSpPr>
        <p:spPr>
          <a:xfrm>
            <a:off x="5771041" y="1332283"/>
            <a:ext cx="256081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46" name="TextBox 45"/>
          <p:cNvSpPr txBox="1"/>
          <p:nvPr/>
        </p:nvSpPr>
        <p:spPr>
          <a:xfrm>
            <a:off x="5789381" y="1841334"/>
            <a:ext cx="2478847"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47" name="任意多边形 46"/>
          <p:cNvSpPr/>
          <p:nvPr/>
        </p:nvSpPr>
        <p:spPr>
          <a:xfrm>
            <a:off x="6401342" y="4569915"/>
            <a:ext cx="2479866" cy="454642"/>
          </a:xfrm>
          <a:custGeom>
            <a:avLst/>
            <a:gdLst>
              <a:gd name="connsiteX0" fmla="*/ 0 w 2789695"/>
              <a:gd name="connsiteY0" fmla="*/ 0 h 511444"/>
              <a:gd name="connsiteX1" fmla="*/ 0 w 2789695"/>
              <a:gd name="connsiteY1" fmla="*/ 511444 h 511444"/>
              <a:gd name="connsiteX2" fmla="*/ 2789695 w 2789695"/>
              <a:gd name="connsiteY2" fmla="*/ 511444 h 511444"/>
            </a:gdLst>
            <a:ahLst/>
            <a:cxnLst>
              <a:cxn ang="0">
                <a:pos x="connsiteX0" y="connsiteY0"/>
              </a:cxn>
              <a:cxn ang="0">
                <a:pos x="connsiteX1" y="connsiteY1"/>
              </a:cxn>
              <a:cxn ang="0">
                <a:pos x="connsiteX2" y="connsiteY2"/>
              </a:cxn>
            </a:cxnLst>
            <a:rect l="l" t="t" r="r" b="b"/>
            <a:pathLst>
              <a:path w="2789695" h="511444">
                <a:moveTo>
                  <a:pt x="0" y="0"/>
                </a:moveTo>
                <a:lnTo>
                  <a:pt x="0" y="511444"/>
                </a:lnTo>
                <a:lnTo>
                  <a:pt x="2789695" y="511444"/>
                </a:lnTo>
              </a:path>
            </a:pathLst>
          </a:custGeom>
          <a:noFill/>
          <a:ln w="25400" cap="flat" cmpd="sng" algn="ctr">
            <a:solidFill>
              <a:srgbClr val="C4BD97">
                <a:alpha val="74902"/>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8" name="椭圆 47"/>
          <p:cNvSpPr/>
          <p:nvPr/>
        </p:nvSpPr>
        <p:spPr>
          <a:xfrm>
            <a:off x="6275097" y="4421300"/>
            <a:ext cx="218921" cy="218921"/>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9" name="椭圆 48"/>
          <p:cNvSpPr/>
          <p:nvPr/>
        </p:nvSpPr>
        <p:spPr>
          <a:xfrm>
            <a:off x="8813078" y="4933654"/>
            <a:ext cx="159787" cy="159787"/>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0" name="TextBox 49"/>
          <p:cNvSpPr txBox="1"/>
          <p:nvPr/>
        </p:nvSpPr>
        <p:spPr>
          <a:xfrm>
            <a:off x="6475678" y="3672137"/>
            <a:ext cx="256081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51" name="TextBox 50"/>
          <p:cNvSpPr txBox="1"/>
          <p:nvPr/>
        </p:nvSpPr>
        <p:spPr>
          <a:xfrm>
            <a:off x="6494018" y="4181188"/>
            <a:ext cx="2478847"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52" name="任意多边形 51"/>
          <p:cNvSpPr/>
          <p:nvPr/>
        </p:nvSpPr>
        <p:spPr>
          <a:xfrm flipH="1">
            <a:off x="338847" y="3641534"/>
            <a:ext cx="2479866" cy="454642"/>
          </a:xfrm>
          <a:custGeom>
            <a:avLst/>
            <a:gdLst>
              <a:gd name="connsiteX0" fmla="*/ 0 w 2789695"/>
              <a:gd name="connsiteY0" fmla="*/ 0 h 511444"/>
              <a:gd name="connsiteX1" fmla="*/ 0 w 2789695"/>
              <a:gd name="connsiteY1" fmla="*/ 511444 h 511444"/>
              <a:gd name="connsiteX2" fmla="*/ 2789695 w 2789695"/>
              <a:gd name="connsiteY2" fmla="*/ 511444 h 511444"/>
            </a:gdLst>
            <a:ahLst/>
            <a:cxnLst>
              <a:cxn ang="0">
                <a:pos x="connsiteX0" y="connsiteY0"/>
              </a:cxn>
              <a:cxn ang="0">
                <a:pos x="connsiteX1" y="connsiteY1"/>
              </a:cxn>
              <a:cxn ang="0">
                <a:pos x="connsiteX2" y="connsiteY2"/>
              </a:cxn>
            </a:cxnLst>
            <a:rect l="l" t="t" r="r" b="b"/>
            <a:pathLst>
              <a:path w="2789695" h="511444">
                <a:moveTo>
                  <a:pt x="0" y="0"/>
                </a:moveTo>
                <a:lnTo>
                  <a:pt x="0" y="511444"/>
                </a:lnTo>
                <a:lnTo>
                  <a:pt x="2789695" y="511444"/>
                </a:lnTo>
              </a:path>
            </a:pathLst>
          </a:custGeom>
          <a:noFill/>
          <a:ln w="25400" cap="flat" cmpd="sng" algn="ctr">
            <a:solidFill>
              <a:srgbClr val="C4BD97">
                <a:alpha val="74902"/>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3" name="椭圆 52"/>
          <p:cNvSpPr/>
          <p:nvPr/>
        </p:nvSpPr>
        <p:spPr>
          <a:xfrm>
            <a:off x="2709252" y="3520622"/>
            <a:ext cx="218921" cy="218921"/>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4" name="椭圆 53"/>
          <p:cNvSpPr/>
          <p:nvPr/>
        </p:nvSpPr>
        <p:spPr>
          <a:xfrm>
            <a:off x="210654" y="4016282"/>
            <a:ext cx="159787" cy="159787"/>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5" name="TextBox 54"/>
          <p:cNvSpPr txBox="1"/>
          <p:nvPr/>
        </p:nvSpPr>
        <p:spPr>
          <a:xfrm>
            <a:off x="401911" y="2777438"/>
            <a:ext cx="256081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56" name="TextBox 55"/>
          <p:cNvSpPr txBox="1"/>
          <p:nvPr/>
        </p:nvSpPr>
        <p:spPr>
          <a:xfrm>
            <a:off x="420251" y="3286489"/>
            <a:ext cx="2478847"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57" name="TextBox 56"/>
          <p:cNvSpPr txBox="1"/>
          <p:nvPr/>
        </p:nvSpPr>
        <p:spPr>
          <a:xfrm>
            <a:off x="755576" y="5589240"/>
            <a:ext cx="7560840"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412147010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组合 32"/>
          <p:cNvGrpSpPr/>
          <p:nvPr/>
        </p:nvGrpSpPr>
        <p:grpSpPr>
          <a:xfrm rot="12161669">
            <a:off x="5873039" y="2362609"/>
            <a:ext cx="2414406" cy="2376264"/>
            <a:chOff x="1509522" y="1268760"/>
            <a:chExt cx="2414406" cy="2376264"/>
          </a:xfrm>
        </p:grpSpPr>
        <p:sp>
          <p:nvSpPr>
            <p:cNvPr id="34" name="椭圆 33"/>
            <p:cNvSpPr/>
            <p:nvPr/>
          </p:nvSpPr>
          <p:spPr>
            <a:xfrm>
              <a:off x="1547664" y="1268760"/>
              <a:ext cx="2376264" cy="2376264"/>
            </a:xfrm>
            <a:prstGeom prst="ellipse">
              <a:avLst/>
            </a:prstGeom>
            <a:solidFill>
              <a:sysClr val="window" lastClr="FFFFFF">
                <a:lumMod val="50000"/>
              </a:sysClr>
            </a:solidFill>
            <a:ln w="25400" cap="flat" cmpd="sng" algn="ctr">
              <a:solidFill>
                <a:sysClr val="windowText" lastClr="000000">
                  <a:lumMod val="65000"/>
                  <a:lumOff val="35000"/>
                </a:sysClr>
              </a:solidFill>
              <a:prstDash val="solid"/>
            </a:ln>
            <a:effectLst>
              <a:outerShdw blurRad="762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5" name="矩形 34"/>
            <p:cNvSpPr/>
            <p:nvPr/>
          </p:nvSpPr>
          <p:spPr>
            <a:xfrm>
              <a:off x="1509522" y="2234454"/>
              <a:ext cx="648072" cy="504056"/>
            </a:xfrm>
            <a:prstGeom prst="rect">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6" name="椭圆 35"/>
            <p:cNvSpPr/>
            <p:nvPr/>
          </p:nvSpPr>
          <p:spPr>
            <a:xfrm>
              <a:off x="2015716" y="1808820"/>
              <a:ext cx="1296144" cy="1296144"/>
            </a:xfrm>
            <a:prstGeom prst="ellipse">
              <a:avLst/>
            </a:pr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7" name="等腰三角形 36"/>
            <p:cNvSpPr/>
            <p:nvPr/>
          </p:nvSpPr>
          <p:spPr>
            <a:xfrm rot="5400000">
              <a:off x="1644501" y="2362120"/>
              <a:ext cx="294348" cy="253097"/>
            </a:xfrm>
            <a:prstGeom prst="triangle">
              <a:avLst/>
            </a:prstGeom>
            <a:solidFill>
              <a:sysClr val="window" lastClr="FFFFFF">
                <a:lumMod val="50000"/>
              </a:sysClr>
            </a:solidFill>
            <a:ln w="25400" cap="flat" cmpd="sng" algn="ctr">
              <a:solidFill>
                <a:sysClr val="windowText" lastClr="000000">
                  <a:lumMod val="65000"/>
                  <a:lumOff val="3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38" name="组合 37"/>
          <p:cNvGrpSpPr/>
          <p:nvPr/>
        </p:nvGrpSpPr>
        <p:grpSpPr>
          <a:xfrm rot="9438331" flipH="1">
            <a:off x="832479" y="2335151"/>
            <a:ext cx="2414406" cy="2376264"/>
            <a:chOff x="1509522" y="1268760"/>
            <a:chExt cx="2414406" cy="2376264"/>
          </a:xfrm>
        </p:grpSpPr>
        <p:sp>
          <p:nvSpPr>
            <p:cNvPr id="39" name="椭圆 38"/>
            <p:cNvSpPr/>
            <p:nvPr/>
          </p:nvSpPr>
          <p:spPr>
            <a:xfrm>
              <a:off x="1547664" y="1268760"/>
              <a:ext cx="2376264" cy="2376264"/>
            </a:xfrm>
            <a:prstGeom prst="ellipse">
              <a:avLst/>
            </a:prstGeom>
            <a:solidFill>
              <a:sysClr val="window" lastClr="FFFFFF">
                <a:lumMod val="75000"/>
              </a:sysClr>
            </a:solidFill>
            <a:ln w="25400" cap="flat" cmpd="sng" algn="ctr">
              <a:solidFill>
                <a:sysClr val="window" lastClr="FFFFFF">
                  <a:lumMod val="65000"/>
                </a:sysClr>
              </a:solidFill>
              <a:prstDash val="solid"/>
            </a:ln>
            <a:effectLst>
              <a:outerShdw blurRad="762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0" name="矩形 39"/>
            <p:cNvSpPr/>
            <p:nvPr/>
          </p:nvSpPr>
          <p:spPr>
            <a:xfrm>
              <a:off x="1509522" y="2234454"/>
              <a:ext cx="648072" cy="504056"/>
            </a:xfrm>
            <a:prstGeom prst="rect">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1" name="椭圆 40"/>
            <p:cNvSpPr/>
            <p:nvPr/>
          </p:nvSpPr>
          <p:spPr>
            <a:xfrm>
              <a:off x="2015716" y="1808820"/>
              <a:ext cx="1296144" cy="1296144"/>
            </a:xfrm>
            <a:prstGeom prst="ellipse">
              <a:avLst/>
            </a:pr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2" name="等腰三角形 41"/>
            <p:cNvSpPr/>
            <p:nvPr/>
          </p:nvSpPr>
          <p:spPr>
            <a:xfrm rot="5400000">
              <a:off x="1644501" y="2362120"/>
              <a:ext cx="294348" cy="253097"/>
            </a:xfrm>
            <a:prstGeom prst="triangle">
              <a:avLst/>
            </a:prstGeom>
            <a:solidFill>
              <a:sysClr val="window" lastClr="FFFFFF">
                <a:lumMod val="75000"/>
              </a:sysClr>
            </a:solidFill>
            <a:ln w="25400" cap="flat" cmpd="sng" algn="ctr">
              <a:solidFill>
                <a:sysClr val="window" lastClr="FFFFFF">
                  <a:lumMod val="6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43" name="组合 42"/>
          <p:cNvGrpSpPr/>
          <p:nvPr/>
        </p:nvGrpSpPr>
        <p:grpSpPr>
          <a:xfrm rot="5400000" flipH="1">
            <a:off x="3362659" y="2257801"/>
            <a:ext cx="2414406" cy="2376264"/>
            <a:chOff x="1509522" y="1268760"/>
            <a:chExt cx="2414406" cy="2376264"/>
          </a:xfrm>
        </p:grpSpPr>
        <p:sp>
          <p:nvSpPr>
            <p:cNvPr id="44" name="椭圆 43"/>
            <p:cNvSpPr/>
            <p:nvPr/>
          </p:nvSpPr>
          <p:spPr>
            <a:xfrm>
              <a:off x="1547664" y="1268760"/>
              <a:ext cx="2376264" cy="2376264"/>
            </a:xfrm>
            <a:prstGeom prst="ellipse">
              <a:avLst/>
            </a:prstGeom>
            <a:solidFill>
              <a:srgbClr val="893BC3"/>
            </a:solidFill>
            <a:ln w="25400" cap="flat" cmpd="sng" algn="ctr">
              <a:solidFill>
                <a:srgbClr val="6E2F9D"/>
              </a:solidFill>
              <a:prstDash val="solid"/>
            </a:ln>
            <a:effectLst>
              <a:outerShdw blurRad="762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5" name="矩形 44"/>
            <p:cNvSpPr/>
            <p:nvPr/>
          </p:nvSpPr>
          <p:spPr>
            <a:xfrm>
              <a:off x="1509522" y="2234454"/>
              <a:ext cx="648072" cy="504056"/>
            </a:xfrm>
            <a:prstGeom prst="rect">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6" name="椭圆 45"/>
            <p:cNvSpPr/>
            <p:nvPr/>
          </p:nvSpPr>
          <p:spPr>
            <a:xfrm>
              <a:off x="2015716" y="1808820"/>
              <a:ext cx="1296144" cy="1296144"/>
            </a:xfrm>
            <a:prstGeom prst="ellipse">
              <a:avLst/>
            </a:pr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7" name="等腰三角形 46"/>
            <p:cNvSpPr/>
            <p:nvPr/>
          </p:nvSpPr>
          <p:spPr>
            <a:xfrm rot="5400000">
              <a:off x="1644501" y="2362120"/>
              <a:ext cx="294348" cy="253097"/>
            </a:xfrm>
            <a:prstGeom prst="triangle">
              <a:avLst/>
            </a:prstGeom>
            <a:solidFill>
              <a:srgbClr val="893BC3"/>
            </a:solidFill>
            <a:ln w="25400" cap="flat" cmpd="sng" algn="ctr">
              <a:solidFill>
                <a:srgbClr val="6E2F9D"/>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48" name="组合 47"/>
          <p:cNvGrpSpPr/>
          <p:nvPr/>
        </p:nvGrpSpPr>
        <p:grpSpPr>
          <a:xfrm>
            <a:off x="2047444" y="620688"/>
            <a:ext cx="2414406" cy="2376264"/>
            <a:chOff x="1509522" y="1268760"/>
            <a:chExt cx="2414406" cy="2376264"/>
          </a:xfrm>
        </p:grpSpPr>
        <p:sp>
          <p:nvSpPr>
            <p:cNvPr id="49" name="椭圆 48"/>
            <p:cNvSpPr/>
            <p:nvPr/>
          </p:nvSpPr>
          <p:spPr>
            <a:xfrm>
              <a:off x="1547664" y="1268760"/>
              <a:ext cx="2376264" cy="2376264"/>
            </a:xfrm>
            <a:prstGeom prst="ellipse">
              <a:avLst/>
            </a:prstGeom>
            <a:solidFill>
              <a:srgbClr val="92D050"/>
            </a:solidFill>
            <a:ln w="25400" cap="flat" cmpd="sng" algn="ctr">
              <a:solidFill>
                <a:srgbClr val="76B531"/>
              </a:solidFill>
              <a:prstDash val="solid"/>
            </a:ln>
            <a:effectLst>
              <a:outerShdw blurRad="762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0" name="矩形 49"/>
            <p:cNvSpPr/>
            <p:nvPr/>
          </p:nvSpPr>
          <p:spPr>
            <a:xfrm>
              <a:off x="1509522" y="2234454"/>
              <a:ext cx="648072" cy="504056"/>
            </a:xfrm>
            <a:prstGeom prst="rect">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1" name="椭圆 50"/>
            <p:cNvSpPr/>
            <p:nvPr/>
          </p:nvSpPr>
          <p:spPr>
            <a:xfrm>
              <a:off x="2015716" y="1808820"/>
              <a:ext cx="1296144" cy="1296144"/>
            </a:xfrm>
            <a:prstGeom prst="ellipse">
              <a:avLst/>
            </a:pr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2" name="等腰三角形 51"/>
            <p:cNvSpPr/>
            <p:nvPr/>
          </p:nvSpPr>
          <p:spPr>
            <a:xfrm rot="5400000">
              <a:off x="1644501" y="2362120"/>
              <a:ext cx="294348" cy="253097"/>
            </a:xfrm>
            <a:prstGeom prst="triangle">
              <a:avLst/>
            </a:prstGeom>
            <a:solidFill>
              <a:srgbClr val="92D050"/>
            </a:solidFill>
            <a:ln w="25400" cap="flat" cmpd="sng" algn="ctr">
              <a:solidFill>
                <a:srgbClr val="76B53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53" name="组合 52"/>
          <p:cNvGrpSpPr/>
          <p:nvPr/>
        </p:nvGrpSpPr>
        <p:grpSpPr>
          <a:xfrm flipH="1">
            <a:off x="4605866" y="620688"/>
            <a:ext cx="2414406" cy="2376264"/>
            <a:chOff x="1509522" y="1268760"/>
            <a:chExt cx="2414406" cy="2376264"/>
          </a:xfrm>
        </p:grpSpPr>
        <p:sp>
          <p:nvSpPr>
            <p:cNvPr id="54" name="椭圆 53"/>
            <p:cNvSpPr/>
            <p:nvPr/>
          </p:nvSpPr>
          <p:spPr>
            <a:xfrm>
              <a:off x="1547664" y="1268760"/>
              <a:ext cx="2376264" cy="2376264"/>
            </a:xfrm>
            <a:prstGeom prst="ellipse">
              <a:avLst/>
            </a:prstGeom>
            <a:solidFill>
              <a:srgbClr val="0F91E1"/>
            </a:solidFill>
            <a:ln w="25400" cap="flat" cmpd="sng" algn="ctr">
              <a:solidFill>
                <a:srgbClr val="0C74B4"/>
              </a:solidFill>
              <a:prstDash val="solid"/>
            </a:ln>
            <a:effectLst>
              <a:outerShdw blurRad="762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5" name="矩形 54"/>
            <p:cNvSpPr/>
            <p:nvPr/>
          </p:nvSpPr>
          <p:spPr>
            <a:xfrm>
              <a:off x="1509522" y="2234454"/>
              <a:ext cx="648072" cy="504056"/>
            </a:xfrm>
            <a:prstGeom prst="rect">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6" name="椭圆 55"/>
            <p:cNvSpPr/>
            <p:nvPr/>
          </p:nvSpPr>
          <p:spPr>
            <a:xfrm>
              <a:off x="2015716" y="1808820"/>
              <a:ext cx="1296144" cy="1296144"/>
            </a:xfrm>
            <a:prstGeom prst="ellipse">
              <a:avLst/>
            </a:pr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7" name="等腰三角形 56"/>
            <p:cNvSpPr/>
            <p:nvPr/>
          </p:nvSpPr>
          <p:spPr>
            <a:xfrm rot="5400000">
              <a:off x="1644501" y="2362120"/>
              <a:ext cx="294348" cy="253097"/>
            </a:xfrm>
            <a:prstGeom prst="triangle">
              <a:avLst/>
            </a:prstGeom>
            <a:solidFill>
              <a:srgbClr val="0F91E1"/>
            </a:solidFill>
            <a:ln w="25400" cap="flat" cmpd="sng" algn="ctr">
              <a:solidFill>
                <a:srgbClr val="0C74B4"/>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58" name="TextBox 57"/>
          <p:cNvSpPr txBox="1"/>
          <p:nvPr/>
        </p:nvSpPr>
        <p:spPr>
          <a:xfrm>
            <a:off x="2644371" y="1574561"/>
            <a:ext cx="1351565"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76B531"/>
                </a:solidFill>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76B531"/>
              </a:solidFill>
              <a:effectLst/>
              <a:uLnTx/>
              <a:uFillTx/>
              <a:latin typeface="Adidas Unity" pitchFamily="2" charset="0"/>
              <a:ea typeface="微软雅黑" pitchFamily="34" charset="-122"/>
              <a:cs typeface="Times New Roman" pitchFamily="18" charset="0"/>
            </a:endParaRPr>
          </a:p>
        </p:txBody>
      </p:sp>
      <p:sp>
        <p:nvSpPr>
          <p:cNvPr id="59" name="TextBox 58"/>
          <p:cNvSpPr txBox="1"/>
          <p:nvPr/>
        </p:nvSpPr>
        <p:spPr>
          <a:xfrm>
            <a:off x="5308667" y="1556792"/>
            <a:ext cx="1351565"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0F91E1"/>
                </a:solidFill>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0F91E1"/>
              </a:solidFill>
              <a:effectLst/>
              <a:uLnTx/>
              <a:uFillTx/>
              <a:latin typeface="Adidas Unity" pitchFamily="2" charset="0"/>
              <a:ea typeface="微软雅黑" pitchFamily="34" charset="-122"/>
              <a:cs typeface="Times New Roman" pitchFamily="18" charset="0"/>
            </a:endParaRPr>
          </a:p>
        </p:txBody>
      </p:sp>
      <p:sp>
        <p:nvSpPr>
          <p:cNvPr id="60" name="TextBox 59"/>
          <p:cNvSpPr txBox="1"/>
          <p:nvPr/>
        </p:nvSpPr>
        <p:spPr>
          <a:xfrm>
            <a:off x="1403648" y="3328021"/>
            <a:ext cx="1351565"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lumMod val="50000"/>
                  </a:sysClr>
                </a:solidFill>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lumMod val="50000"/>
                </a:sysClr>
              </a:solidFill>
              <a:effectLst/>
              <a:uLnTx/>
              <a:uFillTx/>
              <a:latin typeface="Adidas Unity" pitchFamily="2" charset="0"/>
              <a:ea typeface="微软雅黑" pitchFamily="34" charset="-122"/>
              <a:cs typeface="Times New Roman" pitchFamily="18" charset="0"/>
            </a:endParaRPr>
          </a:p>
        </p:txBody>
      </p:sp>
      <p:sp>
        <p:nvSpPr>
          <p:cNvPr id="61" name="TextBox 60"/>
          <p:cNvSpPr txBox="1"/>
          <p:nvPr/>
        </p:nvSpPr>
        <p:spPr>
          <a:xfrm>
            <a:off x="4012523" y="3284984"/>
            <a:ext cx="1351565"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893BC3"/>
                </a:solidFill>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893BC3"/>
              </a:solidFill>
              <a:effectLst/>
              <a:uLnTx/>
              <a:uFillTx/>
              <a:latin typeface="Adidas Unity" pitchFamily="2" charset="0"/>
              <a:ea typeface="微软雅黑" pitchFamily="34" charset="-122"/>
              <a:cs typeface="Times New Roman" pitchFamily="18" charset="0"/>
            </a:endParaRPr>
          </a:p>
        </p:txBody>
      </p:sp>
      <p:sp>
        <p:nvSpPr>
          <p:cNvPr id="62" name="TextBox 61"/>
          <p:cNvSpPr txBox="1"/>
          <p:nvPr/>
        </p:nvSpPr>
        <p:spPr>
          <a:xfrm>
            <a:off x="6532803" y="3356992"/>
            <a:ext cx="1351565"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didas Unity" pitchFamily="2" charset="0"/>
              <a:ea typeface="微软雅黑" pitchFamily="34" charset="-122"/>
              <a:cs typeface="Times New Roman" pitchFamily="18" charset="0"/>
            </a:endParaRPr>
          </a:p>
        </p:txBody>
      </p:sp>
      <p:sp>
        <p:nvSpPr>
          <p:cNvPr id="63" name="TextBox 62"/>
          <p:cNvSpPr txBox="1"/>
          <p:nvPr/>
        </p:nvSpPr>
        <p:spPr>
          <a:xfrm>
            <a:off x="1547664" y="5129897"/>
            <a:ext cx="5616624"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361745007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8375" y="188640"/>
            <a:ext cx="6840760" cy="3635796"/>
          </a:xfrm>
          <a:prstGeom prst="rect">
            <a:avLst/>
          </a:prstGeom>
        </p:spPr>
      </p:pic>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8375" y="3181215"/>
            <a:ext cx="6840760" cy="3635796"/>
          </a:xfrm>
          <a:prstGeom prst="rect">
            <a:avLst/>
          </a:prstGeom>
        </p:spPr>
      </p:pic>
      <p:sp>
        <p:nvSpPr>
          <p:cNvPr id="15" name="TextBox 14"/>
          <p:cNvSpPr txBox="1"/>
          <p:nvPr/>
        </p:nvSpPr>
        <p:spPr>
          <a:xfrm rot="21283640">
            <a:off x="5778894" y="2137223"/>
            <a:ext cx="1007231" cy="437043"/>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16" name="TextBox 15"/>
          <p:cNvSpPr txBox="1"/>
          <p:nvPr/>
        </p:nvSpPr>
        <p:spPr>
          <a:xfrm rot="21283640">
            <a:off x="5796987" y="5123417"/>
            <a:ext cx="1007231" cy="437043"/>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17" name="TextBox 16"/>
          <p:cNvSpPr txBox="1"/>
          <p:nvPr/>
        </p:nvSpPr>
        <p:spPr>
          <a:xfrm>
            <a:off x="688194" y="2230888"/>
            <a:ext cx="1007231" cy="437043"/>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20%</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18" name="TextBox 17"/>
          <p:cNvSpPr txBox="1"/>
          <p:nvPr/>
        </p:nvSpPr>
        <p:spPr>
          <a:xfrm>
            <a:off x="688194" y="5255224"/>
            <a:ext cx="1007231" cy="437043"/>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80%</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19" name="TextBox 18"/>
          <p:cNvSpPr txBox="1"/>
          <p:nvPr/>
        </p:nvSpPr>
        <p:spPr>
          <a:xfrm flipH="1">
            <a:off x="1962161" y="1033233"/>
            <a:ext cx="2358622" cy="53553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Your</a:t>
            </a:r>
            <a:r>
              <a:rPr kumimoji="0" lang="en-US" altLang="zh-CN" sz="28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  </a:t>
            </a:r>
            <a:r>
              <a:rPr kumimoji="0" lang="en-US" altLang="zh-CN" sz="36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text</a:t>
            </a:r>
            <a:endParaRPr kumimoji="0" lang="zh-CN" altLang="en-US" sz="3600" b="1" i="0" u="none" strike="noStrike" kern="0" cap="none" spc="0" normalizeH="0" baseline="0" noProof="0" dirty="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endParaRPr>
          </a:p>
        </p:txBody>
      </p:sp>
      <p:sp>
        <p:nvSpPr>
          <p:cNvPr id="20" name="TextBox 19"/>
          <p:cNvSpPr txBox="1"/>
          <p:nvPr/>
        </p:nvSpPr>
        <p:spPr>
          <a:xfrm rot="21594277" flipH="1">
            <a:off x="2017139" y="1518799"/>
            <a:ext cx="3599885"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Click here to add your text. </a:t>
            </a:r>
          </a:p>
        </p:txBody>
      </p:sp>
      <p:sp>
        <p:nvSpPr>
          <p:cNvPr id="21" name="TextBox 20"/>
          <p:cNvSpPr txBox="1"/>
          <p:nvPr/>
        </p:nvSpPr>
        <p:spPr>
          <a:xfrm flipH="1">
            <a:off x="1962161" y="3962726"/>
            <a:ext cx="2358622" cy="53553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Your</a:t>
            </a:r>
            <a:r>
              <a:rPr kumimoji="0" lang="en-US" altLang="zh-CN" sz="28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  </a:t>
            </a:r>
            <a:r>
              <a:rPr kumimoji="0" lang="en-US" altLang="zh-CN" sz="36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text</a:t>
            </a:r>
            <a:endParaRPr kumimoji="0" lang="zh-CN" altLang="en-US" sz="3600" b="1" i="0" u="none" strike="noStrike" kern="0" cap="none" spc="0" normalizeH="0" baseline="0" noProof="0" dirty="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endParaRPr>
          </a:p>
        </p:txBody>
      </p:sp>
      <p:sp>
        <p:nvSpPr>
          <p:cNvPr id="22" name="TextBox 21"/>
          <p:cNvSpPr txBox="1"/>
          <p:nvPr/>
        </p:nvSpPr>
        <p:spPr>
          <a:xfrm rot="21594277" flipH="1">
            <a:off x="2017139" y="4448292"/>
            <a:ext cx="3599885"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Click here to add your text. </a:t>
            </a:r>
          </a:p>
        </p:txBody>
      </p:sp>
      <p:sp>
        <p:nvSpPr>
          <p:cNvPr id="23" name="TextBox 22"/>
          <p:cNvSpPr txBox="1"/>
          <p:nvPr/>
        </p:nvSpPr>
        <p:spPr>
          <a:xfrm rot="5400000">
            <a:off x="4734423" y="3015360"/>
            <a:ext cx="6336704" cy="683264"/>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Click here to add your </a:t>
            </a:r>
            <a:r>
              <a:rPr kumimoji="0" lang="en-US" altLang="zh-CN" sz="4800" b="1" i="0" u="none" strike="noStrike" kern="0" cap="none" spc="0" normalizeH="0" baseline="0" noProof="0" dirty="0" smtClean="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title</a:t>
            </a:r>
          </a:p>
        </p:txBody>
      </p:sp>
    </p:spTree>
    <p:extLst>
      <p:ext uri="{BB962C8B-B14F-4D97-AF65-F5344CB8AC3E}">
        <p14:creationId xmlns:p14="http://schemas.microsoft.com/office/powerpoint/2010/main" val="145501440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1600" y="332656"/>
            <a:ext cx="7266132" cy="5112568"/>
          </a:xfrm>
          <a:prstGeom prst="rect">
            <a:avLst/>
          </a:prstGeom>
        </p:spPr>
      </p:pic>
      <p:sp>
        <p:nvSpPr>
          <p:cNvPr id="11" name="TextBox 10"/>
          <p:cNvSpPr txBox="1"/>
          <p:nvPr/>
        </p:nvSpPr>
        <p:spPr>
          <a:xfrm flipH="1">
            <a:off x="1115616" y="1268760"/>
            <a:ext cx="2016301"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12" name="TextBox 11"/>
          <p:cNvSpPr txBox="1"/>
          <p:nvPr/>
        </p:nvSpPr>
        <p:spPr>
          <a:xfrm rot="21594277" flipH="1">
            <a:off x="1404372" y="2045472"/>
            <a:ext cx="1725419" cy="2462213"/>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13" name="TextBox 12"/>
          <p:cNvSpPr txBox="1"/>
          <p:nvPr/>
        </p:nvSpPr>
        <p:spPr>
          <a:xfrm flipH="1">
            <a:off x="3419795" y="1412776"/>
            <a:ext cx="2016301"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14" name="TextBox 13"/>
          <p:cNvSpPr txBox="1"/>
          <p:nvPr/>
        </p:nvSpPr>
        <p:spPr>
          <a:xfrm rot="21594277" flipH="1">
            <a:off x="3637945" y="2189488"/>
            <a:ext cx="1725419" cy="2462213"/>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15" name="TextBox 14"/>
          <p:cNvSpPr txBox="1"/>
          <p:nvPr/>
        </p:nvSpPr>
        <p:spPr>
          <a:xfrm flipH="1">
            <a:off x="5868067" y="1556792"/>
            <a:ext cx="2016301"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16" name="TextBox 15"/>
          <p:cNvSpPr txBox="1"/>
          <p:nvPr/>
        </p:nvSpPr>
        <p:spPr>
          <a:xfrm rot="21594277" flipH="1">
            <a:off x="6086217" y="2333504"/>
            <a:ext cx="1725419" cy="2462213"/>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17" name="TextBox 16"/>
          <p:cNvSpPr txBox="1"/>
          <p:nvPr/>
        </p:nvSpPr>
        <p:spPr>
          <a:xfrm>
            <a:off x="1220290" y="5661248"/>
            <a:ext cx="6768751" cy="707886"/>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ysClr val="windowText" lastClr="000000">
                    <a:lumMod val="65000"/>
                    <a:lumOff val="3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38883367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0365" y="332656"/>
            <a:ext cx="7241450" cy="2560109"/>
          </a:xfrm>
          <a:prstGeom prst="rect">
            <a:avLst/>
          </a:prstGeom>
        </p:spPr>
      </p:pic>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1600" y="2957123"/>
            <a:ext cx="7241450" cy="2560109"/>
          </a:xfrm>
          <a:prstGeom prst="rect">
            <a:avLst/>
          </a:prstGeom>
        </p:spPr>
      </p:pic>
      <p:sp>
        <p:nvSpPr>
          <p:cNvPr id="13" name="TextBox 12"/>
          <p:cNvSpPr txBox="1"/>
          <p:nvPr/>
        </p:nvSpPr>
        <p:spPr>
          <a:xfrm>
            <a:off x="2051720" y="548680"/>
            <a:ext cx="1872208"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endParaRPr>
          </a:p>
        </p:txBody>
      </p:sp>
      <p:sp>
        <p:nvSpPr>
          <p:cNvPr id="14" name="TextBox 13"/>
          <p:cNvSpPr txBox="1"/>
          <p:nvPr/>
        </p:nvSpPr>
        <p:spPr>
          <a:xfrm>
            <a:off x="2051720" y="3140968"/>
            <a:ext cx="1872208"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endParaRPr>
          </a:p>
        </p:txBody>
      </p:sp>
      <p:sp>
        <p:nvSpPr>
          <p:cNvPr id="15" name="TextBox 14"/>
          <p:cNvSpPr txBox="1"/>
          <p:nvPr/>
        </p:nvSpPr>
        <p:spPr>
          <a:xfrm>
            <a:off x="5957085" y="2166003"/>
            <a:ext cx="108012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endParaRPr>
          </a:p>
        </p:txBody>
      </p:sp>
      <p:sp>
        <p:nvSpPr>
          <p:cNvPr id="16" name="TextBox 15"/>
          <p:cNvSpPr txBox="1"/>
          <p:nvPr/>
        </p:nvSpPr>
        <p:spPr>
          <a:xfrm>
            <a:off x="5937200" y="4797152"/>
            <a:ext cx="108012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endParaRPr>
          </a:p>
        </p:txBody>
      </p:sp>
      <p:sp>
        <p:nvSpPr>
          <p:cNvPr id="17" name="TextBox 16"/>
          <p:cNvSpPr txBox="1"/>
          <p:nvPr/>
        </p:nvSpPr>
        <p:spPr>
          <a:xfrm rot="21594277" flipH="1">
            <a:off x="1189005" y="1343824"/>
            <a:ext cx="5111182"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18" name="TextBox 17"/>
          <p:cNvSpPr txBox="1"/>
          <p:nvPr/>
        </p:nvSpPr>
        <p:spPr>
          <a:xfrm rot="21594277" flipH="1">
            <a:off x="1189005" y="3982807"/>
            <a:ext cx="5111182"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19" name="TextBox 18"/>
          <p:cNvSpPr txBox="1"/>
          <p:nvPr/>
        </p:nvSpPr>
        <p:spPr>
          <a:xfrm>
            <a:off x="755576" y="5673442"/>
            <a:ext cx="8064896"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263341558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平行四边形 44"/>
          <p:cNvSpPr/>
          <p:nvPr/>
        </p:nvSpPr>
        <p:spPr>
          <a:xfrm rot="1201828">
            <a:off x="28531" y="4325468"/>
            <a:ext cx="8786630" cy="1162279"/>
          </a:xfrm>
          <a:prstGeom prst="parallelogram">
            <a:avLst>
              <a:gd name="adj" fmla="val 69466"/>
            </a:avLst>
          </a:prstGeom>
          <a:pattFill prst="lgCheck">
            <a:fgClr>
              <a:srgbClr val="343434"/>
            </a:fgClr>
            <a:bgClr>
              <a:sysClr val="windowText" lastClr="000000">
                <a:lumMod val="85000"/>
                <a:lumOff val="15000"/>
              </a:sysClr>
            </a:bgClr>
          </a:pattFill>
          <a:ln w="25400" cap="flat" cmpd="sng" algn="ctr">
            <a:noFill/>
            <a:prstDash val="solid"/>
          </a:ln>
          <a:effectLst>
            <a:innerShdw blurRad="3175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46" name="组合 45"/>
          <p:cNvGrpSpPr/>
          <p:nvPr/>
        </p:nvGrpSpPr>
        <p:grpSpPr>
          <a:xfrm>
            <a:off x="1331638" y="1447142"/>
            <a:ext cx="1016995" cy="3364219"/>
            <a:chOff x="2699792" y="745526"/>
            <a:chExt cx="1008113" cy="3065982"/>
          </a:xfrm>
        </p:grpSpPr>
        <p:sp>
          <p:nvSpPr>
            <p:cNvPr id="47" name="五边形 5"/>
            <p:cNvSpPr/>
            <p:nvPr/>
          </p:nvSpPr>
          <p:spPr>
            <a:xfrm rot="16200000">
              <a:off x="1716377" y="1748120"/>
              <a:ext cx="2974943" cy="1008112"/>
            </a:xfrm>
            <a:custGeom>
              <a:avLst/>
              <a:gdLst/>
              <a:ahLst/>
              <a:cxnLst/>
              <a:rect l="l" t="t" r="r" b="b"/>
              <a:pathLst>
                <a:path w="2974943" h="1008112">
                  <a:moveTo>
                    <a:pt x="2974943" y="504056"/>
                  </a:moveTo>
                  <a:lnTo>
                    <a:pt x="2581245" y="1008112"/>
                  </a:lnTo>
                  <a:lnTo>
                    <a:pt x="0" y="1008112"/>
                  </a:lnTo>
                  <a:lnTo>
                    <a:pt x="367530" y="0"/>
                  </a:lnTo>
                  <a:lnTo>
                    <a:pt x="2581245" y="0"/>
                  </a:lnTo>
                  <a:close/>
                </a:path>
              </a:pathLst>
            </a:custGeom>
            <a:solidFill>
              <a:srgbClr val="EDD9C9"/>
            </a:solidFill>
            <a:ln w="25400" cap="flat" cmpd="sng" algn="ctr">
              <a:noFill/>
              <a:prstDash val="solid"/>
            </a:ln>
            <a:effectLst>
              <a:outerShdw blurRad="190500" dist="38100" algn="l"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8" name="直角三角形 8"/>
            <p:cNvSpPr/>
            <p:nvPr/>
          </p:nvSpPr>
          <p:spPr>
            <a:xfrm>
              <a:off x="2699792" y="1124744"/>
              <a:ext cx="497158" cy="2435372"/>
            </a:xfrm>
            <a:custGeom>
              <a:avLst/>
              <a:gdLst/>
              <a:ahLst/>
              <a:cxnLst/>
              <a:rect l="l" t="t" r="r" b="b"/>
              <a:pathLst>
                <a:path w="497158" h="2435372">
                  <a:moveTo>
                    <a:pt x="0" y="0"/>
                  </a:moveTo>
                  <a:lnTo>
                    <a:pt x="497158" y="2435372"/>
                  </a:lnTo>
                  <a:lnTo>
                    <a:pt x="0" y="2254122"/>
                  </a:lnTo>
                  <a:close/>
                </a:path>
              </a:pathLst>
            </a:custGeom>
            <a:solidFill>
              <a:srgbClr val="FFFFFF">
                <a:alpha val="27843"/>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9" name="直角三角形 48"/>
            <p:cNvSpPr/>
            <p:nvPr/>
          </p:nvSpPr>
          <p:spPr>
            <a:xfrm rot="20543602" flipV="1">
              <a:off x="3241315" y="989609"/>
              <a:ext cx="288452" cy="2821899"/>
            </a:xfrm>
            <a:prstGeom prst="rtTriangle">
              <a:avLst/>
            </a:prstGeom>
            <a:solidFill>
              <a:srgbClr val="FFFFFF">
                <a:alpha val="32157"/>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0" name="五边形 6"/>
            <p:cNvSpPr/>
            <p:nvPr/>
          </p:nvSpPr>
          <p:spPr>
            <a:xfrm rot="16200000">
              <a:off x="2934990" y="510328"/>
              <a:ext cx="537715" cy="1008112"/>
            </a:xfrm>
            <a:custGeom>
              <a:avLst/>
              <a:gdLst/>
              <a:ahLst/>
              <a:cxnLst/>
              <a:rect l="l" t="t" r="r" b="b"/>
              <a:pathLst>
                <a:path w="537715" h="1008112">
                  <a:moveTo>
                    <a:pt x="537715" y="504056"/>
                  </a:moveTo>
                  <a:lnTo>
                    <a:pt x="144017" y="1008112"/>
                  </a:lnTo>
                  <a:lnTo>
                    <a:pt x="0" y="1008112"/>
                  </a:lnTo>
                  <a:lnTo>
                    <a:pt x="393698" y="504056"/>
                  </a:lnTo>
                  <a:lnTo>
                    <a:pt x="0" y="0"/>
                  </a:lnTo>
                  <a:lnTo>
                    <a:pt x="144017" y="0"/>
                  </a:lnTo>
                  <a:close/>
                </a:path>
              </a:pathLst>
            </a:custGeom>
            <a:solidFill>
              <a:sysClr val="windowText" lastClr="000000">
                <a:lumMod val="75000"/>
                <a:lumOff val="25000"/>
              </a:sysClr>
            </a:solidFill>
            <a:ln w="25400" cap="flat" cmpd="sng" algn="ctr">
              <a:noFill/>
              <a:prstDash val="solid"/>
            </a:ln>
            <a:effectLst>
              <a:outerShdw blurRad="50800" dist="63500" dir="5400000" algn="t" rotWithShape="0">
                <a:prstClr val="black">
                  <a:alpha val="1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51" name="组合 50"/>
          <p:cNvGrpSpPr/>
          <p:nvPr/>
        </p:nvGrpSpPr>
        <p:grpSpPr>
          <a:xfrm>
            <a:off x="2601630" y="1937705"/>
            <a:ext cx="1016995" cy="3364219"/>
            <a:chOff x="2699792" y="745526"/>
            <a:chExt cx="1008113" cy="3065982"/>
          </a:xfrm>
        </p:grpSpPr>
        <p:sp>
          <p:nvSpPr>
            <p:cNvPr id="52" name="五边形 5"/>
            <p:cNvSpPr/>
            <p:nvPr/>
          </p:nvSpPr>
          <p:spPr>
            <a:xfrm rot="16200000">
              <a:off x="1716377" y="1748120"/>
              <a:ext cx="2974943" cy="1008112"/>
            </a:xfrm>
            <a:custGeom>
              <a:avLst/>
              <a:gdLst/>
              <a:ahLst/>
              <a:cxnLst/>
              <a:rect l="l" t="t" r="r" b="b"/>
              <a:pathLst>
                <a:path w="2974943" h="1008112">
                  <a:moveTo>
                    <a:pt x="2974943" y="504056"/>
                  </a:moveTo>
                  <a:lnTo>
                    <a:pt x="2581245" y="1008112"/>
                  </a:lnTo>
                  <a:lnTo>
                    <a:pt x="0" y="1008112"/>
                  </a:lnTo>
                  <a:lnTo>
                    <a:pt x="367530" y="0"/>
                  </a:lnTo>
                  <a:lnTo>
                    <a:pt x="2581245" y="0"/>
                  </a:lnTo>
                  <a:close/>
                </a:path>
              </a:pathLst>
            </a:custGeom>
            <a:solidFill>
              <a:srgbClr val="EDD9C9"/>
            </a:solidFill>
            <a:ln w="25400" cap="flat" cmpd="sng" algn="ctr">
              <a:noFill/>
              <a:prstDash val="solid"/>
            </a:ln>
            <a:effectLst>
              <a:outerShdw blurRad="190500" dist="38100" algn="l"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3" name="直角三角形 8"/>
            <p:cNvSpPr/>
            <p:nvPr/>
          </p:nvSpPr>
          <p:spPr>
            <a:xfrm>
              <a:off x="2699792" y="1124744"/>
              <a:ext cx="497158" cy="2435372"/>
            </a:xfrm>
            <a:custGeom>
              <a:avLst/>
              <a:gdLst/>
              <a:ahLst/>
              <a:cxnLst/>
              <a:rect l="l" t="t" r="r" b="b"/>
              <a:pathLst>
                <a:path w="497158" h="2435372">
                  <a:moveTo>
                    <a:pt x="0" y="0"/>
                  </a:moveTo>
                  <a:lnTo>
                    <a:pt x="497158" y="2435372"/>
                  </a:lnTo>
                  <a:lnTo>
                    <a:pt x="0" y="2254122"/>
                  </a:lnTo>
                  <a:close/>
                </a:path>
              </a:pathLst>
            </a:custGeom>
            <a:solidFill>
              <a:srgbClr val="FFFFFF">
                <a:alpha val="27843"/>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4" name="直角三角形 53"/>
            <p:cNvSpPr/>
            <p:nvPr/>
          </p:nvSpPr>
          <p:spPr>
            <a:xfrm rot="20543602" flipV="1">
              <a:off x="3241315" y="989609"/>
              <a:ext cx="288452" cy="2821899"/>
            </a:xfrm>
            <a:prstGeom prst="rtTriangle">
              <a:avLst/>
            </a:prstGeom>
            <a:solidFill>
              <a:srgbClr val="FFFFFF">
                <a:alpha val="32157"/>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5" name="五边形 6"/>
            <p:cNvSpPr/>
            <p:nvPr/>
          </p:nvSpPr>
          <p:spPr>
            <a:xfrm rot="16200000">
              <a:off x="2934990" y="510328"/>
              <a:ext cx="537715" cy="1008112"/>
            </a:xfrm>
            <a:custGeom>
              <a:avLst/>
              <a:gdLst/>
              <a:ahLst/>
              <a:cxnLst/>
              <a:rect l="l" t="t" r="r" b="b"/>
              <a:pathLst>
                <a:path w="537715" h="1008112">
                  <a:moveTo>
                    <a:pt x="537715" y="504056"/>
                  </a:moveTo>
                  <a:lnTo>
                    <a:pt x="144017" y="1008112"/>
                  </a:lnTo>
                  <a:lnTo>
                    <a:pt x="0" y="1008112"/>
                  </a:lnTo>
                  <a:lnTo>
                    <a:pt x="393698" y="504056"/>
                  </a:lnTo>
                  <a:lnTo>
                    <a:pt x="0" y="0"/>
                  </a:lnTo>
                  <a:lnTo>
                    <a:pt x="144017" y="0"/>
                  </a:lnTo>
                  <a:close/>
                </a:path>
              </a:pathLst>
            </a:custGeom>
            <a:solidFill>
              <a:sysClr val="windowText" lastClr="000000">
                <a:lumMod val="75000"/>
                <a:lumOff val="25000"/>
              </a:sysClr>
            </a:solidFill>
            <a:ln w="25400" cap="flat" cmpd="sng" algn="ctr">
              <a:noFill/>
              <a:prstDash val="solid"/>
            </a:ln>
            <a:effectLst>
              <a:outerShdw blurRad="50800" dist="63500" dir="5400000" algn="t" rotWithShape="0">
                <a:prstClr val="black">
                  <a:alpha val="1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56" name="组合 55"/>
          <p:cNvGrpSpPr/>
          <p:nvPr/>
        </p:nvGrpSpPr>
        <p:grpSpPr>
          <a:xfrm>
            <a:off x="3874122" y="2441471"/>
            <a:ext cx="1016995" cy="3364219"/>
            <a:chOff x="2699792" y="745526"/>
            <a:chExt cx="1008113" cy="3065982"/>
          </a:xfrm>
        </p:grpSpPr>
        <p:sp>
          <p:nvSpPr>
            <p:cNvPr id="57" name="五边形 5"/>
            <p:cNvSpPr/>
            <p:nvPr/>
          </p:nvSpPr>
          <p:spPr>
            <a:xfrm rot="16200000">
              <a:off x="1716377" y="1748120"/>
              <a:ext cx="2974943" cy="1008112"/>
            </a:xfrm>
            <a:custGeom>
              <a:avLst/>
              <a:gdLst/>
              <a:ahLst/>
              <a:cxnLst/>
              <a:rect l="l" t="t" r="r" b="b"/>
              <a:pathLst>
                <a:path w="2974943" h="1008112">
                  <a:moveTo>
                    <a:pt x="2974943" y="504056"/>
                  </a:moveTo>
                  <a:lnTo>
                    <a:pt x="2581245" y="1008112"/>
                  </a:lnTo>
                  <a:lnTo>
                    <a:pt x="0" y="1008112"/>
                  </a:lnTo>
                  <a:lnTo>
                    <a:pt x="367530" y="0"/>
                  </a:lnTo>
                  <a:lnTo>
                    <a:pt x="2581245" y="0"/>
                  </a:lnTo>
                  <a:close/>
                </a:path>
              </a:pathLst>
            </a:custGeom>
            <a:solidFill>
              <a:srgbClr val="EDD9C9"/>
            </a:solidFill>
            <a:ln w="25400" cap="flat" cmpd="sng" algn="ctr">
              <a:noFill/>
              <a:prstDash val="solid"/>
            </a:ln>
            <a:effectLst>
              <a:outerShdw blurRad="190500" dist="38100" algn="l"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8" name="直角三角形 8"/>
            <p:cNvSpPr/>
            <p:nvPr/>
          </p:nvSpPr>
          <p:spPr>
            <a:xfrm>
              <a:off x="2699792" y="1124744"/>
              <a:ext cx="497158" cy="2435372"/>
            </a:xfrm>
            <a:custGeom>
              <a:avLst/>
              <a:gdLst/>
              <a:ahLst/>
              <a:cxnLst/>
              <a:rect l="l" t="t" r="r" b="b"/>
              <a:pathLst>
                <a:path w="497158" h="2435372">
                  <a:moveTo>
                    <a:pt x="0" y="0"/>
                  </a:moveTo>
                  <a:lnTo>
                    <a:pt x="497158" y="2435372"/>
                  </a:lnTo>
                  <a:lnTo>
                    <a:pt x="0" y="2254122"/>
                  </a:lnTo>
                  <a:close/>
                </a:path>
              </a:pathLst>
            </a:custGeom>
            <a:solidFill>
              <a:srgbClr val="FFFFFF">
                <a:alpha val="27843"/>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9" name="直角三角形 58"/>
            <p:cNvSpPr/>
            <p:nvPr/>
          </p:nvSpPr>
          <p:spPr>
            <a:xfrm rot="20543602" flipV="1">
              <a:off x="3241315" y="989609"/>
              <a:ext cx="288452" cy="2821899"/>
            </a:xfrm>
            <a:prstGeom prst="rtTriangle">
              <a:avLst/>
            </a:prstGeom>
            <a:solidFill>
              <a:srgbClr val="FFFFFF">
                <a:alpha val="32157"/>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0" name="五边形 6"/>
            <p:cNvSpPr/>
            <p:nvPr/>
          </p:nvSpPr>
          <p:spPr>
            <a:xfrm rot="16200000">
              <a:off x="2934990" y="510328"/>
              <a:ext cx="537715" cy="1008112"/>
            </a:xfrm>
            <a:custGeom>
              <a:avLst/>
              <a:gdLst/>
              <a:ahLst/>
              <a:cxnLst/>
              <a:rect l="l" t="t" r="r" b="b"/>
              <a:pathLst>
                <a:path w="537715" h="1008112">
                  <a:moveTo>
                    <a:pt x="537715" y="504056"/>
                  </a:moveTo>
                  <a:lnTo>
                    <a:pt x="144017" y="1008112"/>
                  </a:lnTo>
                  <a:lnTo>
                    <a:pt x="0" y="1008112"/>
                  </a:lnTo>
                  <a:lnTo>
                    <a:pt x="393698" y="504056"/>
                  </a:lnTo>
                  <a:lnTo>
                    <a:pt x="0" y="0"/>
                  </a:lnTo>
                  <a:lnTo>
                    <a:pt x="144017" y="0"/>
                  </a:lnTo>
                  <a:close/>
                </a:path>
              </a:pathLst>
            </a:custGeom>
            <a:solidFill>
              <a:sysClr val="windowText" lastClr="000000">
                <a:lumMod val="75000"/>
                <a:lumOff val="25000"/>
              </a:sysClr>
            </a:solidFill>
            <a:ln w="25400" cap="flat" cmpd="sng" algn="ctr">
              <a:noFill/>
              <a:prstDash val="solid"/>
            </a:ln>
            <a:effectLst>
              <a:outerShdw blurRad="50800" dist="63500" dir="5400000" algn="t" rotWithShape="0">
                <a:prstClr val="black">
                  <a:alpha val="1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61" name="TextBox 60"/>
          <p:cNvSpPr txBox="1"/>
          <p:nvPr/>
        </p:nvSpPr>
        <p:spPr>
          <a:xfrm flipH="1">
            <a:off x="1339879" y="1879190"/>
            <a:ext cx="974718" cy="85619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rgbClr val="CF716F"/>
                </a:solidFill>
                <a:uLnTx/>
                <a:uFillTx/>
                <a:latin typeface="Baskerville Old Face" pitchFamily="18" charset="0"/>
              </a:rPr>
              <a:t>A</a:t>
            </a:r>
            <a:endParaRPr kumimoji="0" lang="zh-CN" altLang="en-US" sz="6000" b="1" i="0" u="none" strike="noStrike" kern="0" cap="none" spc="0" normalizeH="0" baseline="0" noProof="0" dirty="0">
              <a:ln w="18415" cmpd="sng">
                <a:noFill/>
                <a:prstDash val="solid"/>
              </a:ln>
              <a:solidFill>
                <a:srgbClr val="CF716F"/>
              </a:solidFill>
              <a:uLnTx/>
              <a:uFillTx/>
              <a:latin typeface="Baskerville Old Face" pitchFamily="18" charset="0"/>
            </a:endParaRPr>
          </a:p>
        </p:txBody>
      </p:sp>
      <p:sp>
        <p:nvSpPr>
          <p:cNvPr id="62" name="TextBox 61"/>
          <p:cNvSpPr txBox="1"/>
          <p:nvPr/>
        </p:nvSpPr>
        <p:spPr>
          <a:xfrm>
            <a:off x="1339879" y="2731015"/>
            <a:ext cx="980818"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cxnSp>
        <p:nvCxnSpPr>
          <p:cNvPr id="63" name="直接连接符 62"/>
          <p:cNvCxnSpPr/>
          <p:nvPr/>
        </p:nvCxnSpPr>
        <p:spPr>
          <a:xfrm>
            <a:off x="1369150" y="2575024"/>
            <a:ext cx="898149" cy="0"/>
          </a:xfrm>
          <a:prstGeom prst="line">
            <a:avLst/>
          </a:prstGeom>
          <a:noFill/>
          <a:ln w="19050" cap="flat" cmpd="sng" algn="ctr">
            <a:solidFill>
              <a:srgbClr val="CF716F"/>
            </a:solidFill>
            <a:prstDash val="solid"/>
          </a:ln>
          <a:effectLst/>
        </p:spPr>
      </p:cxnSp>
      <p:sp>
        <p:nvSpPr>
          <p:cNvPr id="64" name="TextBox 63"/>
          <p:cNvSpPr txBox="1"/>
          <p:nvPr/>
        </p:nvSpPr>
        <p:spPr>
          <a:xfrm flipH="1">
            <a:off x="2576735" y="2474203"/>
            <a:ext cx="974718" cy="85619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rgbClr val="64B7CE"/>
                </a:solidFill>
                <a:uLnTx/>
                <a:uFillTx/>
                <a:latin typeface="Baskerville Old Face" pitchFamily="18" charset="0"/>
              </a:rPr>
              <a:t>B</a:t>
            </a:r>
            <a:endParaRPr kumimoji="0" lang="zh-CN" altLang="en-US" sz="6000" b="1" i="0" u="none" strike="noStrike" kern="0" cap="none" spc="0" normalizeH="0" baseline="0" noProof="0" dirty="0">
              <a:ln w="18415" cmpd="sng">
                <a:noFill/>
                <a:prstDash val="solid"/>
              </a:ln>
              <a:solidFill>
                <a:srgbClr val="64B7CE"/>
              </a:solidFill>
              <a:uLnTx/>
              <a:uFillTx/>
              <a:latin typeface="Baskerville Old Face" pitchFamily="18" charset="0"/>
            </a:endParaRPr>
          </a:p>
        </p:txBody>
      </p:sp>
      <p:cxnSp>
        <p:nvCxnSpPr>
          <p:cNvPr id="65" name="直接连接符 64"/>
          <p:cNvCxnSpPr/>
          <p:nvPr/>
        </p:nvCxnSpPr>
        <p:spPr>
          <a:xfrm>
            <a:off x="2606006" y="3170037"/>
            <a:ext cx="898149" cy="0"/>
          </a:xfrm>
          <a:prstGeom prst="line">
            <a:avLst/>
          </a:prstGeom>
          <a:noFill/>
          <a:ln w="19050" cap="flat" cmpd="sng" algn="ctr">
            <a:solidFill>
              <a:srgbClr val="64B7CE"/>
            </a:solidFill>
            <a:prstDash val="solid"/>
          </a:ln>
          <a:effectLst/>
        </p:spPr>
      </p:cxnSp>
      <p:sp>
        <p:nvSpPr>
          <p:cNvPr id="66" name="TextBox 65"/>
          <p:cNvSpPr txBox="1"/>
          <p:nvPr/>
        </p:nvSpPr>
        <p:spPr>
          <a:xfrm flipH="1">
            <a:off x="3881150" y="2927381"/>
            <a:ext cx="974718" cy="85619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rgbClr val="CF716F"/>
                </a:solidFill>
                <a:uLnTx/>
                <a:uFillTx/>
                <a:latin typeface="Baskerville Old Face" pitchFamily="18" charset="0"/>
              </a:rPr>
              <a:t>C</a:t>
            </a:r>
            <a:endParaRPr kumimoji="0" lang="zh-CN" altLang="en-US" sz="6000" b="1" i="0" u="none" strike="noStrike" kern="0" cap="none" spc="0" normalizeH="0" baseline="0" noProof="0" dirty="0">
              <a:ln w="18415" cmpd="sng">
                <a:noFill/>
                <a:prstDash val="solid"/>
              </a:ln>
              <a:solidFill>
                <a:srgbClr val="CF716F"/>
              </a:solidFill>
              <a:uLnTx/>
              <a:uFillTx/>
              <a:latin typeface="Baskerville Old Face" pitchFamily="18" charset="0"/>
            </a:endParaRPr>
          </a:p>
        </p:txBody>
      </p:sp>
      <p:cxnSp>
        <p:nvCxnSpPr>
          <p:cNvPr id="67" name="直接连接符 66"/>
          <p:cNvCxnSpPr/>
          <p:nvPr/>
        </p:nvCxnSpPr>
        <p:spPr>
          <a:xfrm>
            <a:off x="3910421" y="3623215"/>
            <a:ext cx="898149" cy="0"/>
          </a:xfrm>
          <a:prstGeom prst="line">
            <a:avLst/>
          </a:prstGeom>
          <a:noFill/>
          <a:ln w="19050" cap="flat" cmpd="sng" algn="ctr">
            <a:solidFill>
              <a:srgbClr val="CF716F"/>
            </a:solidFill>
            <a:prstDash val="solid"/>
          </a:ln>
          <a:effectLst/>
        </p:spPr>
      </p:cxnSp>
      <p:sp>
        <p:nvSpPr>
          <p:cNvPr id="68" name="TextBox 67"/>
          <p:cNvSpPr txBox="1"/>
          <p:nvPr/>
        </p:nvSpPr>
        <p:spPr>
          <a:xfrm>
            <a:off x="2603951" y="3314633"/>
            <a:ext cx="980818"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69" name="TextBox 68"/>
          <p:cNvSpPr txBox="1"/>
          <p:nvPr/>
        </p:nvSpPr>
        <p:spPr>
          <a:xfrm>
            <a:off x="3880993" y="3788448"/>
            <a:ext cx="980818"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70" name="TextBox 69"/>
          <p:cNvSpPr txBox="1"/>
          <p:nvPr/>
        </p:nvSpPr>
        <p:spPr>
          <a:xfrm rot="16200000">
            <a:off x="5096721" y="-929123"/>
            <a:ext cx="1661993" cy="4752529"/>
          </a:xfrm>
          <a:prstGeom prst="rect">
            <a:avLst/>
          </a:prstGeom>
          <a:noFill/>
        </p:spPr>
        <p:txBody>
          <a:bodyPr vert="eaVert"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smtClean="0">
                <a:ln>
                  <a:noFill/>
                </a:ln>
                <a:solidFill>
                  <a:sysClr val="windowText" lastClr="000000">
                    <a:lumMod val="85000"/>
                    <a:lumOff val="15000"/>
                  </a:sysClr>
                </a:solidFill>
                <a:effectLst/>
                <a:uLnTx/>
                <a:uFillTx/>
                <a:latin typeface="Baskerville Old Face" pitchFamily="18" charset="0"/>
              </a:rPr>
              <a:t>Click here to add your title</a:t>
            </a:r>
            <a:endParaRPr kumimoji="0" lang="zh-CN" altLang="en-US" sz="4800" b="1" i="0" u="none" strike="noStrike" kern="0" cap="none" spc="0" normalizeH="0" baseline="0" noProof="0" dirty="0" smtClean="0">
              <a:ln>
                <a:noFill/>
              </a:ln>
              <a:solidFill>
                <a:sysClr val="windowText" lastClr="000000">
                  <a:lumMod val="85000"/>
                  <a:lumOff val="15000"/>
                </a:sysClr>
              </a:solidFill>
              <a:effectLst/>
              <a:uLnTx/>
              <a:uFillTx/>
              <a:latin typeface="Baskerville Old Face" pitchFamily="18" charset="0"/>
            </a:endParaRPr>
          </a:p>
        </p:txBody>
      </p:sp>
      <p:grpSp>
        <p:nvGrpSpPr>
          <p:cNvPr id="71" name="组合 70"/>
          <p:cNvGrpSpPr/>
          <p:nvPr/>
        </p:nvGrpSpPr>
        <p:grpSpPr>
          <a:xfrm>
            <a:off x="5143865" y="2885919"/>
            <a:ext cx="1016995" cy="3364219"/>
            <a:chOff x="2699792" y="745526"/>
            <a:chExt cx="1008113" cy="3065982"/>
          </a:xfrm>
        </p:grpSpPr>
        <p:sp>
          <p:nvSpPr>
            <p:cNvPr id="72" name="五边形 5"/>
            <p:cNvSpPr/>
            <p:nvPr/>
          </p:nvSpPr>
          <p:spPr>
            <a:xfrm rot="16200000">
              <a:off x="1716377" y="1748120"/>
              <a:ext cx="2974943" cy="1008112"/>
            </a:xfrm>
            <a:custGeom>
              <a:avLst/>
              <a:gdLst/>
              <a:ahLst/>
              <a:cxnLst/>
              <a:rect l="l" t="t" r="r" b="b"/>
              <a:pathLst>
                <a:path w="2974943" h="1008112">
                  <a:moveTo>
                    <a:pt x="2974943" y="504056"/>
                  </a:moveTo>
                  <a:lnTo>
                    <a:pt x="2581245" y="1008112"/>
                  </a:lnTo>
                  <a:lnTo>
                    <a:pt x="0" y="1008112"/>
                  </a:lnTo>
                  <a:lnTo>
                    <a:pt x="367530" y="0"/>
                  </a:lnTo>
                  <a:lnTo>
                    <a:pt x="2581245" y="0"/>
                  </a:lnTo>
                  <a:close/>
                </a:path>
              </a:pathLst>
            </a:custGeom>
            <a:solidFill>
              <a:srgbClr val="EDD9C9"/>
            </a:solidFill>
            <a:ln w="25400" cap="flat" cmpd="sng" algn="ctr">
              <a:noFill/>
              <a:prstDash val="solid"/>
            </a:ln>
            <a:effectLst>
              <a:outerShdw blurRad="190500" dist="38100" algn="l"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3" name="直角三角形 8"/>
            <p:cNvSpPr/>
            <p:nvPr/>
          </p:nvSpPr>
          <p:spPr>
            <a:xfrm>
              <a:off x="2699792" y="1124744"/>
              <a:ext cx="497158" cy="2435372"/>
            </a:xfrm>
            <a:custGeom>
              <a:avLst/>
              <a:gdLst/>
              <a:ahLst/>
              <a:cxnLst/>
              <a:rect l="l" t="t" r="r" b="b"/>
              <a:pathLst>
                <a:path w="497158" h="2435372">
                  <a:moveTo>
                    <a:pt x="0" y="0"/>
                  </a:moveTo>
                  <a:lnTo>
                    <a:pt x="497158" y="2435372"/>
                  </a:lnTo>
                  <a:lnTo>
                    <a:pt x="0" y="2254122"/>
                  </a:lnTo>
                  <a:close/>
                </a:path>
              </a:pathLst>
            </a:custGeom>
            <a:solidFill>
              <a:srgbClr val="FFFFFF">
                <a:alpha val="27843"/>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4" name="直角三角形 73"/>
            <p:cNvSpPr/>
            <p:nvPr/>
          </p:nvSpPr>
          <p:spPr>
            <a:xfrm rot="20543602" flipV="1">
              <a:off x="3241315" y="989609"/>
              <a:ext cx="288452" cy="2821899"/>
            </a:xfrm>
            <a:prstGeom prst="rtTriangle">
              <a:avLst/>
            </a:prstGeom>
            <a:solidFill>
              <a:srgbClr val="FFFFFF">
                <a:alpha val="32157"/>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5" name="五边形 6"/>
            <p:cNvSpPr/>
            <p:nvPr/>
          </p:nvSpPr>
          <p:spPr>
            <a:xfrm rot="16200000">
              <a:off x="2934990" y="510328"/>
              <a:ext cx="537715" cy="1008112"/>
            </a:xfrm>
            <a:custGeom>
              <a:avLst/>
              <a:gdLst/>
              <a:ahLst/>
              <a:cxnLst/>
              <a:rect l="l" t="t" r="r" b="b"/>
              <a:pathLst>
                <a:path w="537715" h="1008112">
                  <a:moveTo>
                    <a:pt x="537715" y="504056"/>
                  </a:moveTo>
                  <a:lnTo>
                    <a:pt x="144017" y="1008112"/>
                  </a:lnTo>
                  <a:lnTo>
                    <a:pt x="0" y="1008112"/>
                  </a:lnTo>
                  <a:lnTo>
                    <a:pt x="393698" y="504056"/>
                  </a:lnTo>
                  <a:lnTo>
                    <a:pt x="0" y="0"/>
                  </a:lnTo>
                  <a:lnTo>
                    <a:pt x="144017" y="0"/>
                  </a:lnTo>
                  <a:close/>
                </a:path>
              </a:pathLst>
            </a:custGeom>
            <a:solidFill>
              <a:sysClr val="windowText" lastClr="000000">
                <a:lumMod val="75000"/>
                <a:lumOff val="25000"/>
              </a:sysClr>
            </a:solidFill>
            <a:ln w="25400" cap="flat" cmpd="sng" algn="ctr">
              <a:noFill/>
              <a:prstDash val="solid"/>
            </a:ln>
            <a:effectLst>
              <a:outerShdw blurRad="50800" dist="63500" dir="5400000" algn="t" rotWithShape="0">
                <a:prstClr val="black">
                  <a:alpha val="1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76" name="TextBox 75"/>
          <p:cNvSpPr txBox="1"/>
          <p:nvPr/>
        </p:nvSpPr>
        <p:spPr>
          <a:xfrm>
            <a:off x="5150736" y="4232896"/>
            <a:ext cx="980818"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77" name="TextBox 76"/>
          <p:cNvSpPr txBox="1"/>
          <p:nvPr/>
        </p:nvSpPr>
        <p:spPr>
          <a:xfrm flipH="1">
            <a:off x="5156393" y="3376123"/>
            <a:ext cx="974718" cy="85619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rgbClr val="64B7CE"/>
                </a:solidFill>
                <a:uLnTx/>
                <a:uFillTx/>
                <a:latin typeface="Baskerville Old Face" pitchFamily="18" charset="0"/>
              </a:rPr>
              <a:t>D</a:t>
            </a:r>
            <a:endParaRPr kumimoji="0" lang="zh-CN" altLang="en-US" sz="6000" b="1" i="0" u="none" strike="noStrike" kern="0" cap="none" spc="0" normalizeH="0" baseline="0" noProof="0" dirty="0">
              <a:ln w="18415" cmpd="sng">
                <a:noFill/>
                <a:prstDash val="solid"/>
              </a:ln>
              <a:solidFill>
                <a:srgbClr val="64B7CE"/>
              </a:solidFill>
              <a:uLnTx/>
              <a:uFillTx/>
              <a:latin typeface="Baskerville Old Face" pitchFamily="18" charset="0"/>
            </a:endParaRPr>
          </a:p>
        </p:txBody>
      </p:sp>
      <p:cxnSp>
        <p:nvCxnSpPr>
          <p:cNvPr id="78" name="直接连接符 77"/>
          <p:cNvCxnSpPr/>
          <p:nvPr/>
        </p:nvCxnSpPr>
        <p:spPr>
          <a:xfrm>
            <a:off x="5185421" y="4050896"/>
            <a:ext cx="898149" cy="0"/>
          </a:xfrm>
          <a:prstGeom prst="line">
            <a:avLst/>
          </a:prstGeom>
          <a:noFill/>
          <a:ln w="19050" cap="flat" cmpd="sng" algn="ctr">
            <a:solidFill>
              <a:srgbClr val="64B7CE"/>
            </a:solidFill>
            <a:prstDash val="solid"/>
          </a:ln>
          <a:effectLst/>
        </p:spPr>
      </p:cxnSp>
      <p:grpSp>
        <p:nvGrpSpPr>
          <p:cNvPr id="79" name="组合 78"/>
          <p:cNvGrpSpPr/>
          <p:nvPr/>
        </p:nvGrpSpPr>
        <p:grpSpPr>
          <a:xfrm>
            <a:off x="6418417" y="3377149"/>
            <a:ext cx="1016995" cy="3364219"/>
            <a:chOff x="2699792" y="745526"/>
            <a:chExt cx="1008113" cy="3065982"/>
          </a:xfrm>
        </p:grpSpPr>
        <p:sp>
          <p:nvSpPr>
            <p:cNvPr id="80" name="五边形 5"/>
            <p:cNvSpPr/>
            <p:nvPr/>
          </p:nvSpPr>
          <p:spPr>
            <a:xfrm rot="16200000">
              <a:off x="1716377" y="1748120"/>
              <a:ext cx="2974943" cy="1008112"/>
            </a:xfrm>
            <a:custGeom>
              <a:avLst/>
              <a:gdLst/>
              <a:ahLst/>
              <a:cxnLst/>
              <a:rect l="l" t="t" r="r" b="b"/>
              <a:pathLst>
                <a:path w="2974943" h="1008112">
                  <a:moveTo>
                    <a:pt x="2974943" y="504056"/>
                  </a:moveTo>
                  <a:lnTo>
                    <a:pt x="2581245" y="1008112"/>
                  </a:lnTo>
                  <a:lnTo>
                    <a:pt x="0" y="1008112"/>
                  </a:lnTo>
                  <a:lnTo>
                    <a:pt x="367530" y="0"/>
                  </a:lnTo>
                  <a:lnTo>
                    <a:pt x="2581245" y="0"/>
                  </a:lnTo>
                  <a:close/>
                </a:path>
              </a:pathLst>
            </a:custGeom>
            <a:solidFill>
              <a:srgbClr val="EDD9C9"/>
            </a:solidFill>
            <a:ln w="25400" cap="flat" cmpd="sng" algn="ctr">
              <a:noFill/>
              <a:prstDash val="solid"/>
            </a:ln>
            <a:effectLst>
              <a:outerShdw blurRad="190500" dist="38100" algn="l"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81" name="直角三角形 8"/>
            <p:cNvSpPr/>
            <p:nvPr/>
          </p:nvSpPr>
          <p:spPr>
            <a:xfrm>
              <a:off x="2699792" y="1124744"/>
              <a:ext cx="497158" cy="2435372"/>
            </a:xfrm>
            <a:custGeom>
              <a:avLst/>
              <a:gdLst/>
              <a:ahLst/>
              <a:cxnLst/>
              <a:rect l="l" t="t" r="r" b="b"/>
              <a:pathLst>
                <a:path w="497158" h="2435372">
                  <a:moveTo>
                    <a:pt x="0" y="0"/>
                  </a:moveTo>
                  <a:lnTo>
                    <a:pt x="497158" y="2435372"/>
                  </a:lnTo>
                  <a:lnTo>
                    <a:pt x="0" y="2254122"/>
                  </a:lnTo>
                  <a:close/>
                </a:path>
              </a:pathLst>
            </a:custGeom>
            <a:solidFill>
              <a:srgbClr val="FFFFFF">
                <a:alpha val="27843"/>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82" name="直角三角形 81"/>
            <p:cNvSpPr/>
            <p:nvPr/>
          </p:nvSpPr>
          <p:spPr>
            <a:xfrm rot="20543602" flipV="1">
              <a:off x="3241315" y="989609"/>
              <a:ext cx="288452" cy="2821899"/>
            </a:xfrm>
            <a:prstGeom prst="rtTriangle">
              <a:avLst/>
            </a:prstGeom>
            <a:solidFill>
              <a:srgbClr val="FFFFFF">
                <a:alpha val="32157"/>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83" name="五边形 6"/>
            <p:cNvSpPr/>
            <p:nvPr/>
          </p:nvSpPr>
          <p:spPr>
            <a:xfrm rot="16200000">
              <a:off x="2934990" y="510328"/>
              <a:ext cx="537715" cy="1008112"/>
            </a:xfrm>
            <a:custGeom>
              <a:avLst/>
              <a:gdLst/>
              <a:ahLst/>
              <a:cxnLst/>
              <a:rect l="l" t="t" r="r" b="b"/>
              <a:pathLst>
                <a:path w="537715" h="1008112">
                  <a:moveTo>
                    <a:pt x="537715" y="504056"/>
                  </a:moveTo>
                  <a:lnTo>
                    <a:pt x="144017" y="1008112"/>
                  </a:lnTo>
                  <a:lnTo>
                    <a:pt x="0" y="1008112"/>
                  </a:lnTo>
                  <a:lnTo>
                    <a:pt x="393698" y="504056"/>
                  </a:lnTo>
                  <a:lnTo>
                    <a:pt x="0" y="0"/>
                  </a:lnTo>
                  <a:lnTo>
                    <a:pt x="144017" y="0"/>
                  </a:lnTo>
                  <a:close/>
                </a:path>
              </a:pathLst>
            </a:custGeom>
            <a:solidFill>
              <a:sysClr val="windowText" lastClr="000000">
                <a:lumMod val="75000"/>
                <a:lumOff val="25000"/>
              </a:sysClr>
            </a:solidFill>
            <a:ln w="25400" cap="flat" cmpd="sng" algn="ctr">
              <a:noFill/>
              <a:prstDash val="solid"/>
            </a:ln>
            <a:effectLst>
              <a:outerShdw blurRad="50800" dist="63500" dir="5400000" algn="t" rotWithShape="0">
                <a:prstClr val="black">
                  <a:alpha val="1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84" name="TextBox 83"/>
          <p:cNvSpPr txBox="1"/>
          <p:nvPr/>
        </p:nvSpPr>
        <p:spPr>
          <a:xfrm>
            <a:off x="6425288" y="4724126"/>
            <a:ext cx="980818"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85" name="TextBox 84"/>
          <p:cNvSpPr txBox="1"/>
          <p:nvPr/>
        </p:nvSpPr>
        <p:spPr>
          <a:xfrm flipH="1">
            <a:off x="6430945" y="3867353"/>
            <a:ext cx="974718" cy="85619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6000" b="1" i="0" u="none" strike="noStrike" kern="0" cap="none" spc="0" normalizeH="0" baseline="0">
                <a:ln w="18415" cmpd="sng">
                  <a:noFill/>
                  <a:prstDash val="solid"/>
                </a:ln>
                <a:solidFill>
                  <a:srgbClr val="CF716F"/>
                </a:solidFill>
                <a:uLnTx/>
                <a:uFillTx/>
                <a:latin typeface="Baskerville Old Face" pitchFamily="18"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rgbClr val="CF716F"/>
                </a:solidFill>
                <a:effectLst/>
                <a:uLnTx/>
                <a:uFillTx/>
                <a:latin typeface="Baskerville Old Face" pitchFamily="18" charset="0"/>
                <a:ea typeface="微软雅黑" pitchFamily="34" charset="-122"/>
              </a:rPr>
              <a:t>E</a:t>
            </a:r>
            <a:endParaRPr kumimoji="0" lang="zh-CN" altLang="en-US" sz="6000" b="1" i="0" u="none" strike="noStrike" kern="0" cap="none" spc="0" normalizeH="0" baseline="0" noProof="0" dirty="0">
              <a:ln w="18415" cmpd="sng">
                <a:noFill/>
                <a:prstDash val="solid"/>
              </a:ln>
              <a:solidFill>
                <a:srgbClr val="CF716F"/>
              </a:solidFill>
              <a:effectLst/>
              <a:uLnTx/>
              <a:uFillTx/>
              <a:latin typeface="Baskerville Old Face" pitchFamily="18" charset="0"/>
              <a:ea typeface="微软雅黑" pitchFamily="34" charset="-122"/>
            </a:endParaRPr>
          </a:p>
        </p:txBody>
      </p:sp>
      <p:cxnSp>
        <p:nvCxnSpPr>
          <p:cNvPr id="86" name="直接连接符 85"/>
          <p:cNvCxnSpPr/>
          <p:nvPr/>
        </p:nvCxnSpPr>
        <p:spPr>
          <a:xfrm>
            <a:off x="6459973" y="4542126"/>
            <a:ext cx="898149" cy="0"/>
          </a:xfrm>
          <a:prstGeom prst="line">
            <a:avLst/>
          </a:prstGeom>
          <a:noFill/>
          <a:ln w="19050" cap="flat" cmpd="sng" algn="ctr">
            <a:solidFill>
              <a:srgbClr val="CF716F"/>
            </a:solidFill>
            <a:prstDash val="solid"/>
          </a:ln>
          <a:effectLst/>
        </p:spPr>
      </p:cxnSp>
      <p:sp>
        <p:nvSpPr>
          <p:cNvPr id="87" name="平行四边形 86"/>
          <p:cNvSpPr/>
          <p:nvPr/>
        </p:nvSpPr>
        <p:spPr>
          <a:xfrm rot="1201828">
            <a:off x="-81649" y="4989780"/>
            <a:ext cx="8213495" cy="398422"/>
          </a:xfrm>
          <a:prstGeom prst="parallelogram">
            <a:avLst>
              <a:gd name="adj" fmla="val 69466"/>
            </a:avLst>
          </a:prstGeom>
          <a:gradFill flip="none" rotWithShape="1">
            <a:gsLst>
              <a:gs pos="0">
                <a:sysClr val="windowText" lastClr="000000">
                  <a:lumMod val="75000"/>
                  <a:lumOff val="25000"/>
                  <a:shade val="30000"/>
                  <a:satMod val="115000"/>
                </a:sysClr>
              </a:gs>
              <a:gs pos="40000">
                <a:sysClr val="windowText" lastClr="000000">
                  <a:lumMod val="75000"/>
                  <a:lumOff val="25000"/>
                  <a:shade val="100000"/>
                  <a:satMod val="115000"/>
                  <a:alpha val="0"/>
                </a:sysClr>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Tree>
    <p:extLst>
      <p:ext uri="{BB962C8B-B14F-4D97-AF65-F5344CB8AC3E}">
        <p14:creationId xmlns:p14="http://schemas.microsoft.com/office/powerpoint/2010/main" val="13157306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7504" y="1196752"/>
            <a:ext cx="3312368" cy="3343324"/>
          </a:xfrm>
          <a:prstGeom prst="rect">
            <a:avLst/>
          </a:prstGeom>
        </p:spPr>
      </p:pic>
      <p:sp>
        <p:nvSpPr>
          <p:cNvPr id="13" name="TextBox 12"/>
          <p:cNvSpPr txBox="1"/>
          <p:nvPr/>
        </p:nvSpPr>
        <p:spPr>
          <a:xfrm>
            <a:off x="611560" y="1959223"/>
            <a:ext cx="2088232" cy="46166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endParaRPr>
          </a:p>
        </p:txBody>
      </p:sp>
      <p:sp>
        <p:nvSpPr>
          <p:cNvPr id="14" name="TextBox 13"/>
          <p:cNvSpPr txBox="1"/>
          <p:nvPr/>
        </p:nvSpPr>
        <p:spPr>
          <a:xfrm>
            <a:off x="539552" y="2474312"/>
            <a:ext cx="2304256"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a:t>
            </a:r>
          </a:p>
        </p:txBody>
      </p:sp>
      <p:pic>
        <p:nvPicPr>
          <p:cNvPr id="15" name="图片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87824" y="1225435"/>
            <a:ext cx="3312368" cy="3343324"/>
          </a:xfrm>
          <a:prstGeom prst="rect">
            <a:avLst/>
          </a:prstGeom>
        </p:spPr>
      </p:pic>
      <p:sp>
        <p:nvSpPr>
          <p:cNvPr id="16" name="TextBox 15"/>
          <p:cNvSpPr txBox="1"/>
          <p:nvPr/>
        </p:nvSpPr>
        <p:spPr>
          <a:xfrm>
            <a:off x="3491880" y="1987906"/>
            <a:ext cx="2088232" cy="46166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endParaRPr>
          </a:p>
        </p:txBody>
      </p:sp>
      <p:sp>
        <p:nvSpPr>
          <p:cNvPr id="17" name="TextBox 16"/>
          <p:cNvSpPr txBox="1"/>
          <p:nvPr/>
        </p:nvSpPr>
        <p:spPr>
          <a:xfrm>
            <a:off x="3419872" y="2502995"/>
            <a:ext cx="2304256"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a:t>
            </a:r>
          </a:p>
        </p:txBody>
      </p:sp>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68144" y="1237184"/>
            <a:ext cx="3312368" cy="3343324"/>
          </a:xfrm>
          <a:prstGeom prst="rect">
            <a:avLst/>
          </a:prstGeom>
        </p:spPr>
      </p:pic>
      <p:sp>
        <p:nvSpPr>
          <p:cNvPr id="19" name="TextBox 18"/>
          <p:cNvSpPr txBox="1"/>
          <p:nvPr/>
        </p:nvSpPr>
        <p:spPr>
          <a:xfrm>
            <a:off x="6372200" y="1999655"/>
            <a:ext cx="2088232" cy="46166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endParaRPr>
          </a:p>
        </p:txBody>
      </p:sp>
      <p:sp>
        <p:nvSpPr>
          <p:cNvPr id="20" name="TextBox 19"/>
          <p:cNvSpPr txBox="1"/>
          <p:nvPr/>
        </p:nvSpPr>
        <p:spPr>
          <a:xfrm>
            <a:off x="6300192" y="2514744"/>
            <a:ext cx="2304256"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a:t>
            </a:r>
          </a:p>
        </p:txBody>
      </p:sp>
      <p:sp>
        <p:nvSpPr>
          <p:cNvPr id="21" name="TextBox 20"/>
          <p:cNvSpPr txBox="1"/>
          <p:nvPr/>
        </p:nvSpPr>
        <p:spPr>
          <a:xfrm>
            <a:off x="1763688" y="4725144"/>
            <a:ext cx="5832648" cy="144655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rgbClr val="7030A0"/>
                </a:solidFill>
                <a:effectLst/>
                <a:uLnTx/>
                <a:uFillTx/>
                <a:latin typeface="Adidas Unity" pitchFamily="2" charset="0"/>
              </a:rPr>
              <a:t>Click here to add your title</a:t>
            </a:r>
            <a:endParaRPr kumimoji="0" lang="zh-CN" altLang="en-US" sz="4400" b="1" i="0" u="none" strike="noStrike" kern="0" cap="none" spc="0" normalizeH="0" baseline="0" noProof="0" dirty="0">
              <a:ln>
                <a:noFill/>
              </a:ln>
              <a:solidFill>
                <a:srgbClr val="7030A0"/>
              </a:solidFill>
              <a:effectLst/>
              <a:uLnTx/>
              <a:uFillTx/>
              <a:latin typeface="Adidas Unity" pitchFamily="2" charset="0"/>
            </a:endParaRPr>
          </a:p>
        </p:txBody>
      </p:sp>
    </p:spTree>
    <p:extLst>
      <p:ext uri="{BB962C8B-B14F-4D97-AF65-F5344CB8AC3E}">
        <p14:creationId xmlns:p14="http://schemas.microsoft.com/office/powerpoint/2010/main" val="248584623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图片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7544" y="112416"/>
            <a:ext cx="6467322" cy="6637996"/>
          </a:xfrm>
          <a:prstGeom prst="rect">
            <a:avLst/>
          </a:prstGeom>
        </p:spPr>
      </p:pic>
      <p:sp>
        <p:nvSpPr>
          <p:cNvPr id="17" name="TextBox 16"/>
          <p:cNvSpPr txBox="1"/>
          <p:nvPr/>
        </p:nvSpPr>
        <p:spPr>
          <a:xfrm flipH="1">
            <a:off x="3335816" y="2261882"/>
            <a:ext cx="786321"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4BACC6">
                    <a:lumMod val="50000"/>
                  </a:srgbClr>
                </a:solidFill>
                <a:effectLst>
                  <a:outerShdw dist="50800" dir="5400000" algn="t" rotWithShape="0">
                    <a:sysClr val="window" lastClr="FFFFFF">
                      <a:alpha val="88000"/>
                    </a:sysClr>
                  </a:outerShdw>
                </a:effectLst>
                <a:uLnTx/>
                <a:uFillTx/>
                <a:latin typeface="Arial Rounded MT Bold" pitchFamily="34" charset="0"/>
                <a:ea typeface="微软雅黑" pitchFamily="34" charset="-122"/>
              </a:rPr>
              <a:t>02</a:t>
            </a:r>
            <a:endParaRPr kumimoji="0" lang="zh-CN" altLang="en-US" sz="3200" b="1" i="0" u="none" strike="noStrike" kern="0" cap="none" spc="0" normalizeH="0" baseline="0" noProof="0" dirty="0">
              <a:ln w="18415" cmpd="sng">
                <a:noFill/>
                <a:prstDash val="solid"/>
              </a:ln>
              <a:solidFill>
                <a:srgbClr val="4BACC6">
                  <a:lumMod val="50000"/>
                </a:srgbClr>
              </a:solidFill>
              <a:effectLst>
                <a:outerShdw dist="50800" dir="5400000" algn="t" rotWithShape="0">
                  <a:sysClr val="window" lastClr="FFFFFF">
                    <a:alpha val="88000"/>
                  </a:sysClr>
                </a:outerShdw>
              </a:effectLst>
              <a:uLnTx/>
              <a:uFillTx/>
              <a:latin typeface="Arial Rounded MT Bold" pitchFamily="34" charset="0"/>
              <a:ea typeface="微软雅黑" pitchFamily="34" charset="-122"/>
            </a:endParaRPr>
          </a:p>
        </p:txBody>
      </p:sp>
      <p:sp>
        <p:nvSpPr>
          <p:cNvPr id="18" name="TextBox 17"/>
          <p:cNvSpPr txBox="1"/>
          <p:nvPr/>
        </p:nvSpPr>
        <p:spPr>
          <a:xfrm flipH="1">
            <a:off x="2594862" y="2990097"/>
            <a:ext cx="786321"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4BACC6">
                    <a:lumMod val="50000"/>
                  </a:srgbClr>
                </a:solidFill>
                <a:effectLst>
                  <a:outerShdw dist="50800" dir="5400000" algn="t" rotWithShape="0">
                    <a:sysClr val="window" lastClr="FFFFFF">
                      <a:alpha val="88000"/>
                    </a:sysClr>
                  </a:outerShdw>
                </a:effectLst>
                <a:uLnTx/>
                <a:uFillTx/>
                <a:latin typeface="Arial Rounded MT Bold" pitchFamily="34" charset="0"/>
                <a:ea typeface="微软雅黑" pitchFamily="34" charset="-122"/>
              </a:rPr>
              <a:t>01</a:t>
            </a:r>
            <a:endParaRPr kumimoji="0" lang="zh-CN" altLang="en-US" sz="3200" b="1" i="0" u="none" strike="noStrike" kern="0" cap="none" spc="0" normalizeH="0" baseline="0" noProof="0" dirty="0">
              <a:ln w="18415" cmpd="sng">
                <a:noFill/>
                <a:prstDash val="solid"/>
              </a:ln>
              <a:solidFill>
                <a:srgbClr val="4BACC6">
                  <a:lumMod val="50000"/>
                </a:srgbClr>
              </a:solidFill>
              <a:effectLst>
                <a:outerShdw dist="50800" dir="5400000" algn="t" rotWithShape="0">
                  <a:sysClr val="window" lastClr="FFFFFF">
                    <a:alpha val="88000"/>
                  </a:sysClr>
                </a:outerShdw>
              </a:effectLst>
              <a:uLnTx/>
              <a:uFillTx/>
              <a:latin typeface="Arial Rounded MT Bold" pitchFamily="34" charset="0"/>
              <a:ea typeface="微软雅黑" pitchFamily="34" charset="-122"/>
            </a:endParaRPr>
          </a:p>
        </p:txBody>
      </p:sp>
      <p:sp>
        <p:nvSpPr>
          <p:cNvPr id="19" name="TextBox 18"/>
          <p:cNvSpPr txBox="1"/>
          <p:nvPr/>
        </p:nvSpPr>
        <p:spPr>
          <a:xfrm flipH="1">
            <a:off x="3320825" y="3734964"/>
            <a:ext cx="786321"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4BACC6">
                    <a:lumMod val="50000"/>
                  </a:srgbClr>
                </a:solidFill>
                <a:effectLst>
                  <a:outerShdw dist="50800" dir="5400000" algn="t" rotWithShape="0">
                    <a:sysClr val="window" lastClr="FFFFFF">
                      <a:alpha val="88000"/>
                    </a:sysClr>
                  </a:outerShdw>
                </a:effectLst>
                <a:uLnTx/>
                <a:uFillTx/>
                <a:latin typeface="Arial Rounded MT Bold" pitchFamily="34" charset="0"/>
                <a:ea typeface="微软雅黑" pitchFamily="34" charset="-122"/>
              </a:rPr>
              <a:t>04</a:t>
            </a:r>
            <a:endParaRPr kumimoji="0" lang="zh-CN" altLang="en-US" sz="3200" b="1" i="0" u="none" strike="noStrike" kern="0" cap="none" spc="0" normalizeH="0" baseline="0" noProof="0" dirty="0">
              <a:ln w="18415" cmpd="sng">
                <a:noFill/>
                <a:prstDash val="solid"/>
              </a:ln>
              <a:solidFill>
                <a:srgbClr val="4BACC6">
                  <a:lumMod val="50000"/>
                </a:srgbClr>
              </a:solidFill>
              <a:effectLst>
                <a:outerShdw dist="50800" dir="5400000" algn="t" rotWithShape="0">
                  <a:sysClr val="window" lastClr="FFFFFF">
                    <a:alpha val="88000"/>
                  </a:sysClr>
                </a:outerShdw>
              </a:effectLst>
              <a:uLnTx/>
              <a:uFillTx/>
              <a:latin typeface="Arial Rounded MT Bold" pitchFamily="34" charset="0"/>
              <a:ea typeface="微软雅黑" pitchFamily="34" charset="-122"/>
            </a:endParaRPr>
          </a:p>
        </p:txBody>
      </p:sp>
      <p:sp>
        <p:nvSpPr>
          <p:cNvPr id="20" name="TextBox 19"/>
          <p:cNvSpPr txBox="1"/>
          <p:nvPr/>
        </p:nvSpPr>
        <p:spPr>
          <a:xfrm flipH="1">
            <a:off x="4062177" y="2977520"/>
            <a:ext cx="786321"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4BACC6">
                    <a:lumMod val="50000"/>
                  </a:srgbClr>
                </a:solidFill>
                <a:effectLst>
                  <a:outerShdw dist="50800" dir="5400000" algn="t" rotWithShape="0">
                    <a:sysClr val="window" lastClr="FFFFFF">
                      <a:alpha val="88000"/>
                    </a:sysClr>
                  </a:outerShdw>
                </a:effectLst>
                <a:uLnTx/>
                <a:uFillTx/>
                <a:latin typeface="Arial Rounded MT Bold" pitchFamily="34" charset="0"/>
                <a:ea typeface="微软雅黑" pitchFamily="34" charset="-122"/>
              </a:rPr>
              <a:t>03</a:t>
            </a:r>
            <a:endParaRPr kumimoji="0" lang="zh-CN" altLang="en-US" sz="3200" b="1" i="0" u="none" strike="noStrike" kern="0" cap="none" spc="0" normalizeH="0" baseline="0" noProof="0" dirty="0">
              <a:ln w="18415" cmpd="sng">
                <a:noFill/>
                <a:prstDash val="solid"/>
              </a:ln>
              <a:solidFill>
                <a:srgbClr val="4BACC6">
                  <a:lumMod val="50000"/>
                </a:srgbClr>
              </a:solidFill>
              <a:effectLst>
                <a:outerShdw dist="50800" dir="5400000" algn="t" rotWithShape="0">
                  <a:sysClr val="window" lastClr="FFFFFF">
                    <a:alpha val="88000"/>
                  </a:sysClr>
                </a:outerShdw>
              </a:effectLst>
              <a:uLnTx/>
              <a:uFillTx/>
              <a:latin typeface="Arial Rounded MT Bold" pitchFamily="34" charset="0"/>
              <a:ea typeface="微软雅黑" pitchFamily="34" charset="-122"/>
            </a:endParaRPr>
          </a:p>
        </p:txBody>
      </p:sp>
      <p:sp>
        <p:nvSpPr>
          <p:cNvPr id="21" name="TextBox 20"/>
          <p:cNvSpPr txBox="1"/>
          <p:nvPr/>
        </p:nvSpPr>
        <p:spPr>
          <a:xfrm flipH="1">
            <a:off x="3204046" y="703032"/>
            <a:ext cx="1295946" cy="781752"/>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chemeClr val="tx1">
                    <a:lumMod val="85000"/>
                    <a:lumOff val="15000"/>
                  </a:schemeClr>
                </a:solidFill>
                <a:effectLst>
                  <a:outerShdw blurRad="50800" dist="38100" dir="5400000" algn="t" rotWithShape="0">
                    <a:schemeClr val="bg1">
                      <a:alpha val="40000"/>
                    </a:schemeClr>
                  </a:outerShdw>
                </a:effectLst>
                <a:uLnTx/>
                <a:uFillTx/>
                <a:latin typeface="Arial Rounded MT Bold" pitchFamily="34" charset="0"/>
                <a:ea typeface="微软雅黑" pitchFamily="34" charset="-122"/>
                <a:cs typeface="Times New Roman" pitchFamily="18" charset="0"/>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endParaRPr>
          </a:p>
        </p:txBody>
      </p:sp>
      <p:sp>
        <p:nvSpPr>
          <p:cNvPr id="22" name="TextBox 21"/>
          <p:cNvSpPr txBox="1"/>
          <p:nvPr/>
        </p:nvSpPr>
        <p:spPr>
          <a:xfrm flipH="1">
            <a:off x="5364286" y="2990097"/>
            <a:ext cx="1295946" cy="781752"/>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chemeClr val="tx1">
                    <a:lumMod val="85000"/>
                    <a:lumOff val="15000"/>
                  </a:schemeClr>
                </a:solidFill>
                <a:effectLst>
                  <a:outerShdw blurRad="50800" dist="38100" dir="5400000" algn="t" rotWithShape="0">
                    <a:schemeClr val="bg1">
                      <a:alpha val="40000"/>
                    </a:schemeClr>
                  </a:outerShdw>
                </a:effectLst>
                <a:uLnTx/>
                <a:uFillTx/>
                <a:latin typeface="Arial Rounded MT Bold" pitchFamily="34" charset="0"/>
                <a:ea typeface="微软雅黑" pitchFamily="34" charset="-122"/>
                <a:cs typeface="Times New Roman" pitchFamily="18" charset="0"/>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endParaRPr>
          </a:p>
        </p:txBody>
      </p:sp>
      <p:sp>
        <p:nvSpPr>
          <p:cNvPr id="23" name="TextBox 22"/>
          <p:cNvSpPr txBox="1"/>
          <p:nvPr/>
        </p:nvSpPr>
        <p:spPr>
          <a:xfrm flipH="1">
            <a:off x="3204046" y="5095520"/>
            <a:ext cx="1295946"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endParaRPr>
          </a:p>
        </p:txBody>
      </p:sp>
      <p:sp>
        <p:nvSpPr>
          <p:cNvPr id="24" name="TextBox 23"/>
          <p:cNvSpPr txBox="1"/>
          <p:nvPr/>
        </p:nvSpPr>
        <p:spPr>
          <a:xfrm flipH="1">
            <a:off x="1115814" y="2935280"/>
            <a:ext cx="1295946"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blurRad="50800" dist="38100" dir="5400000" algn="t" rotWithShape="0">
                  <a:sysClr val="window" lastClr="FFFFFF">
                    <a:alpha val="40000"/>
                  </a:sysClr>
                </a:outerShdw>
              </a:effectLst>
              <a:uLnTx/>
              <a:uFillTx/>
              <a:latin typeface="Arial Rounded MT Bold" pitchFamily="34" charset="0"/>
              <a:ea typeface="微软雅黑" pitchFamily="34" charset="-122"/>
              <a:cs typeface="Times New Roman" pitchFamily="18" charset="0"/>
            </a:endParaRPr>
          </a:p>
        </p:txBody>
      </p:sp>
      <p:sp>
        <p:nvSpPr>
          <p:cNvPr id="25" name="TextBox 24"/>
          <p:cNvSpPr txBox="1"/>
          <p:nvPr/>
        </p:nvSpPr>
        <p:spPr>
          <a:xfrm flipH="1">
            <a:off x="827584" y="1340768"/>
            <a:ext cx="2093999"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6" name="TextBox 25"/>
          <p:cNvSpPr txBox="1"/>
          <p:nvPr/>
        </p:nvSpPr>
        <p:spPr>
          <a:xfrm flipH="1">
            <a:off x="4788024" y="1052736"/>
            <a:ext cx="2093999"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7" name="TextBox 26"/>
          <p:cNvSpPr txBox="1"/>
          <p:nvPr/>
        </p:nvSpPr>
        <p:spPr>
          <a:xfrm flipH="1">
            <a:off x="4710249" y="4509120"/>
            <a:ext cx="2093999"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8" name="TextBox 27"/>
          <p:cNvSpPr txBox="1"/>
          <p:nvPr/>
        </p:nvSpPr>
        <p:spPr>
          <a:xfrm flipH="1">
            <a:off x="683568" y="4890265"/>
            <a:ext cx="2093999"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9" name="TextBox 28"/>
          <p:cNvSpPr txBox="1"/>
          <p:nvPr/>
        </p:nvSpPr>
        <p:spPr>
          <a:xfrm>
            <a:off x="7649760" y="452207"/>
            <a:ext cx="738664" cy="5983369"/>
          </a:xfrm>
          <a:prstGeom prst="rect">
            <a:avLst/>
          </a:prstGeom>
          <a:noFill/>
        </p:spPr>
        <p:txBody>
          <a:bodyPr vert="eaVert"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rPr>
              <a:t>Click here to add your title</a:t>
            </a:r>
            <a:endParaRPr kumimoji="0" lang="zh-CN" altLang="en-US"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ndParaRPr>
          </a:p>
        </p:txBody>
      </p:sp>
    </p:spTree>
    <p:extLst>
      <p:ext uri="{BB962C8B-B14F-4D97-AF65-F5344CB8AC3E}">
        <p14:creationId xmlns:p14="http://schemas.microsoft.com/office/powerpoint/2010/main" val="419116484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00038" y="3987262"/>
            <a:ext cx="6308839" cy="1529970"/>
          </a:xfrm>
          <a:prstGeom prst="rect">
            <a:avLst/>
          </a:prstGeom>
        </p:spPr>
      </p:pic>
      <p:pic>
        <p:nvPicPr>
          <p:cNvPr id="13" name="图片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87847" y="548680"/>
            <a:ext cx="6321030" cy="1529970"/>
          </a:xfrm>
          <a:prstGeom prst="rect">
            <a:avLst/>
          </a:prstGeom>
        </p:spPr>
      </p:pic>
      <p:pic>
        <p:nvPicPr>
          <p:cNvPr id="14" name="图片 1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75656" y="2204864"/>
            <a:ext cx="6333221" cy="1529970"/>
          </a:xfrm>
          <a:prstGeom prst="rect">
            <a:avLst/>
          </a:prstGeom>
        </p:spPr>
      </p:pic>
      <p:sp>
        <p:nvSpPr>
          <p:cNvPr id="15" name="TextBox 14"/>
          <p:cNvSpPr txBox="1"/>
          <p:nvPr/>
        </p:nvSpPr>
        <p:spPr>
          <a:xfrm flipH="1">
            <a:off x="3123334" y="761224"/>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F79646">
                  <a:lumMod val="75000"/>
                </a:srgbClr>
              </a:solidFill>
              <a:effectLst/>
              <a:uLnTx/>
              <a:uFillTx/>
              <a:latin typeface="Arial Rounded MT Bold" pitchFamily="34" charset="0"/>
              <a:ea typeface="微软雅黑" pitchFamily="34" charset="-122"/>
              <a:cs typeface="Times New Roman" pitchFamily="18" charset="0"/>
            </a:endParaRPr>
          </a:p>
        </p:txBody>
      </p:sp>
      <p:sp>
        <p:nvSpPr>
          <p:cNvPr id="16" name="TextBox 15"/>
          <p:cNvSpPr txBox="1"/>
          <p:nvPr/>
        </p:nvSpPr>
        <p:spPr>
          <a:xfrm rot="21594277" flipH="1">
            <a:off x="3131843" y="1102564"/>
            <a:ext cx="4319865"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17" name="TextBox 16"/>
          <p:cNvSpPr txBox="1"/>
          <p:nvPr/>
        </p:nvSpPr>
        <p:spPr>
          <a:xfrm flipH="1">
            <a:off x="3123334" y="2417408"/>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4BACC6">
                  <a:lumMod val="50000"/>
                </a:srgbClr>
              </a:solidFill>
              <a:effectLst/>
              <a:uLnTx/>
              <a:uFillTx/>
              <a:latin typeface="Arial Rounded MT Bold" pitchFamily="34" charset="0"/>
              <a:ea typeface="微软雅黑" pitchFamily="34" charset="-122"/>
              <a:cs typeface="Times New Roman" pitchFamily="18" charset="0"/>
            </a:endParaRPr>
          </a:p>
        </p:txBody>
      </p:sp>
      <p:sp>
        <p:nvSpPr>
          <p:cNvPr id="18" name="TextBox 17"/>
          <p:cNvSpPr txBox="1"/>
          <p:nvPr/>
        </p:nvSpPr>
        <p:spPr>
          <a:xfrm rot="21594277" flipH="1">
            <a:off x="3131843" y="2758748"/>
            <a:ext cx="4319865"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19" name="TextBox 18"/>
          <p:cNvSpPr txBox="1"/>
          <p:nvPr/>
        </p:nvSpPr>
        <p:spPr>
          <a:xfrm flipH="1">
            <a:off x="3123334" y="4149080"/>
            <a:ext cx="1448666"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C0504D">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C0504D">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C0504D">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C0504D">
                  <a:lumMod val="50000"/>
                </a:srgbClr>
              </a:solidFill>
              <a:effectLst/>
              <a:uLnTx/>
              <a:uFillTx/>
              <a:latin typeface="Arial Rounded MT Bold" pitchFamily="34" charset="0"/>
              <a:ea typeface="微软雅黑" pitchFamily="34" charset="-122"/>
              <a:cs typeface="Times New Roman" pitchFamily="18" charset="0"/>
            </a:endParaRPr>
          </a:p>
        </p:txBody>
      </p:sp>
      <p:sp>
        <p:nvSpPr>
          <p:cNvPr id="20" name="TextBox 19"/>
          <p:cNvSpPr txBox="1"/>
          <p:nvPr/>
        </p:nvSpPr>
        <p:spPr>
          <a:xfrm rot="21594277" flipH="1">
            <a:off x="3131843" y="4490420"/>
            <a:ext cx="4319865"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1" name="TextBox 20"/>
          <p:cNvSpPr txBox="1"/>
          <p:nvPr/>
        </p:nvSpPr>
        <p:spPr>
          <a:xfrm>
            <a:off x="827584" y="5661248"/>
            <a:ext cx="7698760" cy="769441"/>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4272632328"/>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4658227" y="908720"/>
            <a:ext cx="3571961" cy="3888927"/>
          </a:xfrm>
          <a:prstGeom prst="rect">
            <a:avLst/>
          </a:prstGeom>
        </p:spPr>
      </p:pic>
      <p:pic>
        <p:nvPicPr>
          <p:cNvPr id="10" name="图片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9592" y="908720"/>
            <a:ext cx="3590247" cy="3888927"/>
          </a:xfrm>
          <a:prstGeom prst="rect">
            <a:avLst/>
          </a:prstGeom>
        </p:spPr>
      </p:pic>
      <p:sp>
        <p:nvSpPr>
          <p:cNvPr id="11" name="TextBox 10"/>
          <p:cNvSpPr txBox="1"/>
          <p:nvPr/>
        </p:nvSpPr>
        <p:spPr>
          <a:xfrm>
            <a:off x="1533445" y="1230325"/>
            <a:ext cx="2703130"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C0504D">
                      <a:lumMod val="50000"/>
                      <a:alpha val="40000"/>
                    </a:srgbClr>
                  </a:glo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C0504D">
                      <a:lumMod val="50000"/>
                      <a:alpha val="40000"/>
                    </a:srgbClr>
                  </a:glo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C0504D">
                      <a:lumMod val="50000"/>
                      <a:alpha val="40000"/>
                    </a:srgbClr>
                  </a:glo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C0504D">
                    <a:lumMod val="50000"/>
                    <a:alpha val="40000"/>
                  </a:srgbClr>
                </a:glow>
              </a:effectLst>
              <a:uLnTx/>
              <a:uFillTx/>
              <a:latin typeface="Adidas Unity" pitchFamily="2" charset="0"/>
              <a:ea typeface="微软雅黑" pitchFamily="34" charset="-122"/>
              <a:cs typeface="Times New Roman" pitchFamily="18" charset="0"/>
            </a:endParaRPr>
          </a:p>
        </p:txBody>
      </p:sp>
      <p:sp>
        <p:nvSpPr>
          <p:cNvPr id="12" name="TextBox 11"/>
          <p:cNvSpPr txBox="1"/>
          <p:nvPr/>
        </p:nvSpPr>
        <p:spPr>
          <a:xfrm>
            <a:off x="1206578" y="1988840"/>
            <a:ext cx="2919154" cy="203132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13" name="TextBox 12"/>
          <p:cNvSpPr txBox="1"/>
          <p:nvPr/>
        </p:nvSpPr>
        <p:spPr>
          <a:xfrm>
            <a:off x="1965492" y="5180999"/>
            <a:ext cx="454216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
        <p:nvSpPr>
          <p:cNvPr id="14" name="TextBox 13"/>
          <p:cNvSpPr txBox="1"/>
          <p:nvPr/>
        </p:nvSpPr>
        <p:spPr>
          <a:xfrm>
            <a:off x="5239026" y="1230325"/>
            <a:ext cx="2703130"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cs typeface="Times New Roman" pitchFamily="18" charset="0"/>
            </a:endParaRPr>
          </a:p>
        </p:txBody>
      </p:sp>
      <p:sp>
        <p:nvSpPr>
          <p:cNvPr id="15" name="TextBox 14"/>
          <p:cNvSpPr txBox="1"/>
          <p:nvPr/>
        </p:nvSpPr>
        <p:spPr>
          <a:xfrm>
            <a:off x="4912159" y="1988840"/>
            <a:ext cx="2919154" cy="203132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Tree>
    <p:extLst>
      <p:ext uri="{BB962C8B-B14F-4D97-AF65-F5344CB8AC3E}">
        <p14:creationId xmlns:p14="http://schemas.microsoft.com/office/powerpoint/2010/main" val="324871113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3832" y="404664"/>
            <a:ext cx="7936336" cy="2206570"/>
          </a:xfrm>
          <a:prstGeom prst="rect">
            <a:avLst/>
          </a:prstGeom>
        </p:spPr>
      </p:pic>
      <p:pic>
        <p:nvPicPr>
          <p:cNvPr id="10" name="图片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2293" y="2636912"/>
            <a:ext cx="7936336" cy="2206570"/>
          </a:xfrm>
          <a:prstGeom prst="rect">
            <a:avLst/>
          </a:prstGeom>
        </p:spPr>
      </p:pic>
      <p:sp>
        <p:nvSpPr>
          <p:cNvPr id="11" name="TextBox 10"/>
          <p:cNvSpPr txBox="1"/>
          <p:nvPr/>
        </p:nvSpPr>
        <p:spPr>
          <a:xfrm>
            <a:off x="3309030" y="638457"/>
            <a:ext cx="2703130"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endParaRPr>
          </a:p>
        </p:txBody>
      </p:sp>
      <p:sp>
        <p:nvSpPr>
          <p:cNvPr id="12" name="TextBox 11"/>
          <p:cNvSpPr txBox="1"/>
          <p:nvPr/>
        </p:nvSpPr>
        <p:spPr>
          <a:xfrm>
            <a:off x="2915816" y="1196752"/>
            <a:ext cx="3318029"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a:t>
            </a:r>
          </a:p>
        </p:txBody>
      </p:sp>
      <p:sp>
        <p:nvSpPr>
          <p:cNvPr id="13" name="TextBox 12"/>
          <p:cNvSpPr txBox="1"/>
          <p:nvPr/>
        </p:nvSpPr>
        <p:spPr>
          <a:xfrm>
            <a:off x="1691680" y="5013176"/>
            <a:ext cx="5616624" cy="144655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
        <p:nvSpPr>
          <p:cNvPr id="14" name="TextBox 13"/>
          <p:cNvSpPr txBox="1"/>
          <p:nvPr/>
        </p:nvSpPr>
        <p:spPr>
          <a:xfrm>
            <a:off x="3447385" y="2924944"/>
            <a:ext cx="2703130"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F79646">
                  <a:lumMod val="50000"/>
                </a:srgbClr>
              </a:solidFill>
              <a:effectLst/>
              <a:uLnTx/>
              <a:uFillTx/>
              <a:latin typeface="Adidas Unity" pitchFamily="2" charset="0"/>
              <a:ea typeface="微软雅黑" pitchFamily="34" charset="-122"/>
              <a:cs typeface="Times New Roman" pitchFamily="18" charset="0"/>
            </a:endParaRPr>
          </a:p>
        </p:txBody>
      </p:sp>
      <p:sp>
        <p:nvSpPr>
          <p:cNvPr id="15" name="TextBox 14"/>
          <p:cNvSpPr txBox="1"/>
          <p:nvPr/>
        </p:nvSpPr>
        <p:spPr>
          <a:xfrm>
            <a:off x="3054171" y="3483239"/>
            <a:ext cx="3318029"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F79646">
                    <a:lumMod val="50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F79646">
                    <a:lumMod val="50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F79646">
                    <a:lumMod val="50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F79646">
                    <a:lumMod val="50000"/>
                  </a:srgb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rgbClr val="F79646">
                    <a:lumMod val="50000"/>
                  </a:srgbClr>
                </a:solidFill>
                <a:effectLst/>
                <a:uLnTx/>
                <a:uFillTx/>
                <a:latin typeface="Arial" pitchFamily="34" charset="0"/>
                <a:ea typeface="微软雅黑" pitchFamily="34" charset="-122"/>
                <a:cs typeface="Arial" pitchFamily="34" charset="0"/>
              </a:rPr>
              <a:t>. Click here to add your text. Click here to add your text. Click here to add your text. </a:t>
            </a:r>
          </a:p>
        </p:txBody>
      </p:sp>
    </p:spTree>
    <p:extLst>
      <p:ext uri="{BB962C8B-B14F-4D97-AF65-F5344CB8AC3E}">
        <p14:creationId xmlns:p14="http://schemas.microsoft.com/office/powerpoint/2010/main" val="3934177997"/>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rotWithShape="1">
          <a:blip r:embed="rId3" cstate="print">
            <a:extLst>
              <a:ext uri="{28A0092B-C50C-407E-A947-70E740481C1C}">
                <a14:useLocalDpi xmlns:a14="http://schemas.microsoft.com/office/drawing/2010/main" val="0"/>
              </a:ext>
            </a:extLst>
          </a:blip>
          <a:srcRect l="50000" t="17778" b="27160"/>
          <a:stretch/>
        </p:blipFill>
        <p:spPr>
          <a:xfrm>
            <a:off x="-1" y="0"/>
            <a:ext cx="6257905" cy="6857999"/>
          </a:xfrm>
          <a:prstGeom prst="rect">
            <a:avLst/>
          </a:prstGeom>
        </p:spPr>
      </p:pic>
      <p:sp>
        <p:nvSpPr>
          <p:cNvPr id="11" name="TextBox 10"/>
          <p:cNvSpPr txBox="1"/>
          <p:nvPr/>
        </p:nvSpPr>
        <p:spPr>
          <a:xfrm rot="20189012">
            <a:off x="781593" y="2357974"/>
            <a:ext cx="1809859"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4BACC6">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3200" b="1" i="0" u="none" strike="noStrike" kern="0" cap="none" spc="0" normalizeH="0" baseline="0" noProof="0" dirty="0">
              <a:ln w="18415" cmpd="sng">
                <a:noFill/>
                <a:prstDash val="solid"/>
              </a:ln>
              <a:solidFill>
                <a:srgbClr val="4BACC6">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2" name="TextBox 11"/>
          <p:cNvSpPr txBox="1"/>
          <p:nvPr/>
        </p:nvSpPr>
        <p:spPr>
          <a:xfrm rot="20151790" flipH="1">
            <a:off x="1113058" y="2698137"/>
            <a:ext cx="1866133"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13" name="TextBox 12"/>
          <p:cNvSpPr txBox="1"/>
          <p:nvPr/>
        </p:nvSpPr>
        <p:spPr>
          <a:xfrm rot="1322928">
            <a:off x="2804500" y="4722921"/>
            <a:ext cx="1809859"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rgbClr val="F79646">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F79646">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3200" b="1" i="0" u="none" strike="noStrike" kern="0" cap="none" spc="0" normalizeH="0" baseline="0" noProof="0" dirty="0">
              <a:ln w="18415" cmpd="sng">
                <a:noFill/>
                <a:prstDash val="solid"/>
              </a:ln>
              <a:solidFill>
                <a:srgbClr val="F79646">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4" name="TextBox 13"/>
          <p:cNvSpPr txBox="1"/>
          <p:nvPr/>
        </p:nvSpPr>
        <p:spPr>
          <a:xfrm rot="1285706" flipH="1">
            <a:off x="2627975" y="5198548"/>
            <a:ext cx="1866133"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15" name="TextBox 14"/>
          <p:cNvSpPr txBox="1"/>
          <p:nvPr/>
        </p:nvSpPr>
        <p:spPr>
          <a:xfrm rot="20130950">
            <a:off x="3822867" y="1005360"/>
            <a:ext cx="1809859"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rgbClr val="967200"/>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967200"/>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3200" b="1" i="0" u="none" strike="noStrike" kern="0" cap="none" spc="0" normalizeH="0" baseline="0" noProof="0" dirty="0">
              <a:ln w="18415" cmpd="sng">
                <a:noFill/>
                <a:prstDash val="solid"/>
              </a:ln>
              <a:solidFill>
                <a:srgbClr val="96720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6" name="TextBox 15"/>
          <p:cNvSpPr txBox="1"/>
          <p:nvPr/>
        </p:nvSpPr>
        <p:spPr>
          <a:xfrm rot="20093728" flipH="1">
            <a:off x="4064491" y="1413721"/>
            <a:ext cx="1866133"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17" name="TextBox 16"/>
          <p:cNvSpPr txBox="1"/>
          <p:nvPr/>
        </p:nvSpPr>
        <p:spPr>
          <a:xfrm rot="5400000">
            <a:off x="4048489" y="3049505"/>
            <a:ext cx="7128792" cy="830997"/>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Click here to add your title</a:t>
            </a:r>
            <a:endParaRPr kumimoji="0" lang="zh-CN" altLang="en-US" sz="48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Tree>
    <p:extLst>
      <p:ext uri="{BB962C8B-B14F-4D97-AF65-F5344CB8AC3E}">
        <p14:creationId xmlns:p14="http://schemas.microsoft.com/office/powerpoint/2010/main" val="234929276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a:extLst>
              <a:ext uri="{28A0092B-C50C-407E-A947-70E740481C1C}">
                <a14:useLocalDpi xmlns:a14="http://schemas.microsoft.com/office/drawing/2010/main" val="0"/>
              </a:ext>
            </a:extLst>
          </a:blip>
          <a:srcRect l="19560"/>
          <a:stretch/>
        </p:blipFill>
        <p:spPr>
          <a:xfrm rot="20682642">
            <a:off x="4877064" y="2076423"/>
            <a:ext cx="3967038" cy="4176289"/>
          </a:xfrm>
          <a:prstGeom prst="rect">
            <a:avLst/>
          </a:prstGeom>
        </p:spPr>
      </p:pic>
      <p:pic>
        <p:nvPicPr>
          <p:cNvPr id="3" name="图片 2"/>
          <p:cNvPicPr>
            <a:picLocks noChangeAspect="1"/>
          </p:cNvPicPr>
          <p:nvPr/>
        </p:nvPicPr>
        <p:blipFill rotWithShape="1">
          <a:blip r:embed="rId3">
            <a:extLst>
              <a:ext uri="{28A0092B-C50C-407E-A947-70E740481C1C}">
                <a14:useLocalDpi xmlns:a14="http://schemas.microsoft.com/office/drawing/2010/main" val="0"/>
              </a:ext>
            </a:extLst>
          </a:blip>
          <a:srcRect l="19560"/>
          <a:stretch/>
        </p:blipFill>
        <p:spPr>
          <a:xfrm rot="20682642">
            <a:off x="2553830" y="2030990"/>
            <a:ext cx="3967038" cy="4176289"/>
          </a:xfrm>
          <a:prstGeom prst="rect">
            <a:avLst/>
          </a:prstGeom>
        </p:spPr>
      </p:pic>
      <p:pic>
        <p:nvPicPr>
          <p:cNvPr id="4" name="图片 3"/>
          <p:cNvPicPr>
            <a:picLocks noChangeAspect="1"/>
          </p:cNvPicPr>
          <p:nvPr/>
        </p:nvPicPr>
        <p:blipFill rotWithShape="1">
          <a:blip r:embed="rId3">
            <a:extLst>
              <a:ext uri="{28A0092B-C50C-407E-A947-70E740481C1C}">
                <a14:useLocalDpi xmlns:a14="http://schemas.microsoft.com/office/drawing/2010/main" val="0"/>
              </a:ext>
            </a:extLst>
          </a:blip>
          <a:srcRect l="17609"/>
          <a:stretch/>
        </p:blipFill>
        <p:spPr>
          <a:xfrm rot="20682642">
            <a:off x="267399" y="2140622"/>
            <a:ext cx="4063292" cy="4176289"/>
          </a:xfrm>
          <a:prstGeom prst="rect">
            <a:avLst/>
          </a:prstGeom>
        </p:spPr>
      </p:pic>
      <p:sp>
        <p:nvSpPr>
          <p:cNvPr id="5" name="TextBox 4"/>
          <p:cNvSpPr txBox="1"/>
          <p:nvPr/>
        </p:nvSpPr>
        <p:spPr>
          <a:xfrm rot="20682642" flipH="1">
            <a:off x="1244835" y="2935833"/>
            <a:ext cx="1278302" cy="5330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01</a:t>
            </a:r>
            <a:endParaRPr kumimoji="0" lang="zh-CN" altLang="en-US" sz="40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6" name="TextBox 5"/>
          <p:cNvSpPr txBox="1"/>
          <p:nvPr/>
        </p:nvSpPr>
        <p:spPr>
          <a:xfrm rot="20682642" flipH="1">
            <a:off x="1565122" y="3542696"/>
            <a:ext cx="1380055" cy="204821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a:t>
            </a:r>
          </a:p>
        </p:txBody>
      </p:sp>
      <p:cxnSp>
        <p:nvCxnSpPr>
          <p:cNvPr id="7" name="直接连接符 6"/>
          <p:cNvCxnSpPr/>
          <p:nvPr/>
        </p:nvCxnSpPr>
        <p:spPr>
          <a:xfrm rot="20682642">
            <a:off x="1311689" y="3516187"/>
            <a:ext cx="1278302" cy="0"/>
          </a:xfrm>
          <a:prstGeom prst="line">
            <a:avLst/>
          </a:prstGeom>
          <a:noFill/>
          <a:ln w="28575" cap="flat" cmpd="sng" algn="ctr">
            <a:solidFill>
              <a:srgbClr val="EEECE1">
                <a:lumMod val="25000"/>
              </a:srgbClr>
            </a:solidFill>
            <a:prstDash val="solid"/>
          </a:ln>
          <a:effectLst/>
        </p:spPr>
      </p:cxnSp>
      <p:sp>
        <p:nvSpPr>
          <p:cNvPr id="8" name="TextBox 7"/>
          <p:cNvSpPr txBox="1"/>
          <p:nvPr/>
        </p:nvSpPr>
        <p:spPr>
          <a:xfrm rot="20682642" flipH="1">
            <a:off x="3452969" y="2898347"/>
            <a:ext cx="1278302" cy="5330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02</a:t>
            </a:r>
            <a:endParaRPr kumimoji="0" lang="zh-CN" altLang="en-US" sz="40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9" name="TextBox 8"/>
          <p:cNvSpPr txBox="1"/>
          <p:nvPr/>
        </p:nvSpPr>
        <p:spPr>
          <a:xfrm rot="20682642" flipH="1">
            <a:off x="3773256" y="3505211"/>
            <a:ext cx="1380055" cy="204821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a:t>
            </a:r>
          </a:p>
        </p:txBody>
      </p:sp>
      <p:cxnSp>
        <p:nvCxnSpPr>
          <p:cNvPr id="10" name="直接连接符 9"/>
          <p:cNvCxnSpPr/>
          <p:nvPr/>
        </p:nvCxnSpPr>
        <p:spPr>
          <a:xfrm rot="20682642">
            <a:off x="3519822" y="3478701"/>
            <a:ext cx="1278302" cy="0"/>
          </a:xfrm>
          <a:prstGeom prst="line">
            <a:avLst/>
          </a:prstGeom>
          <a:noFill/>
          <a:ln w="28575" cap="flat" cmpd="sng" algn="ctr">
            <a:solidFill>
              <a:srgbClr val="EEECE1">
                <a:lumMod val="25000"/>
              </a:srgbClr>
            </a:solidFill>
            <a:prstDash val="solid"/>
          </a:ln>
          <a:effectLst/>
        </p:spPr>
      </p:cxnSp>
      <p:sp>
        <p:nvSpPr>
          <p:cNvPr id="11" name="TextBox 10"/>
          <p:cNvSpPr txBox="1"/>
          <p:nvPr/>
        </p:nvSpPr>
        <p:spPr>
          <a:xfrm rot="20682642" flipH="1">
            <a:off x="5761284" y="3007303"/>
            <a:ext cx="1278302" cy="5330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03</a:t>
            </a:r>
            <a:endParaRPr kumimoji="0" lang="zh-CN" altLang="en-US" sz="40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12" name="TextBox 11"/>
          <p:cNvSpPr txBox="1"/>
          <p:nvPr/>
        </p:nvSpPr>
        <p:spPr>
          <a:xfrm rot="20682642" flipH="1">
            <a:off x="6081571" y="3614166"/>
            <a:ext cx="1380055" cy="204821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a:t>
            </a:r>
          </a:p>
        </p:txBody>
      </p:sp>
      <p:cxnSp>
        <p:nvCxnSpPr>
          <p:cNvPr id="13" name="直接连接符 12"/>
          <p:cNvCxnSpPr/>
          <p:nvPr/>
        </p:nvCxnSpPr>
        <p:spPr>
          <a:xfrm rot="20682642">
            <a:off x="5828137" y="3587657"/>
            <a:ext cx="1278302" cy="0"/>
          </a:xfrm>
          <a:prstGeom prst="line">
            <a:avLst/>
          </a:prstGeom>
          <a:noFill/>
          <a:ln w="28575" cap="flat" cmpd="sng" algn="ctr">
            <a:solidFill>
              <a:srgbClr val="EEECE1">
                <a:lumMod val="25000"/>
              </a:srgbClr>
            </a:solidFill>
            <a:prstDash val="solid"/>
          </a:ln>
          <a:effectLst/>
        </p:spPr>
      </p:cxnSp>
      <p:sp>
        <p:nvSpPr>
          <p:cNvPr id="14" name="TextBox 13"/>
          <p:cNvSpPr txBox="1"/>
          <p:nvPr/>
        </p:nvSpPr>
        <p:spPr>
          <a:xfrm rot="16200000">
            <a:off x="3887836" y="-1431451"/>
            <a:ext cx="1538883" cy="5355130"/>
          </a:xfrm>
          <a:prstGeom prst="rect">
            <a:avLst/>
          </a:prstGeom>
          <a:noFill/>
        </p:spPr>
        <p:txBody>
          <a:bodyPr vert="eaVert"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rPr>
              <a:t>Click here to add your title</a:t>
            </a:r>
            <a:endParaRPr kumimoji="0" lang="zh-CN" altLang="en-US" sz="44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ndParaRPr>
          </a:p>
        </p:txBody>
      </p:sp>
    </p:spTree>
    <p:extLst>
      <p:ext uri="{BB962C8B-B14F-4D97-AF65-F5344CB8AC3E}">
        <p14:creationId xmlns:p14="http://schemas.microsoft.com/office/powerpoint/2010/main" val="419923558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rotWithShape="1">
          <a:blip r:embed="rId3">
            <a:extLst>
              <a:ext uri="{28A0092B-C50C-407E-A947-70E740481C1C}">
                <a14:useLocalDpi xmlns:a14="http://schemas.microsoft.com/office/drawing/2010/main" val="0"/>
              </a:ext>
            </a:extLst>
          </a:blip>
          <a:srcRect l="11162" t="7289" r="21946" b="14314"/>
          <a:stretch/>
        </p:blipFill>
        <p:spPr>
          <a:xfrm>
            <a:off x="611560" y="404664"/>
            <a:ext cx="2592288" cy="5070631"/>
          </a:xfrm>
          <a:prstGeom prst="rect">
            <a:avLst/>
          </a:prstGeom>
        </p:spPr>
      </p:pic>
      <p:pic>
        <p:nvPicPr>
          <p:cNvPr id="13" name="图片 12"/>
          <p:cNvPicPr>
            <a:picLocks noChangeAspect="1"/>
          </p:cNvPicPr>
          <p:nvPr/>
        </p:nvPicPr>
        <p:blipFill rotWithShape="1">
          <a:blip r:embed="rId3">
            <a:extLst>
              <a:ext uri="{28A0092B-C50C-407E-A947-70E740481C1C}">
                <a14:useLocalDpi xmlns:a14="http://schemas.microsoft.com/office/drawing/2010/main" val="0"/>
              </a:ext>
            </a:extLst>
          </a:blip>
          <a:srcRect l="11162" t="7289" r="21946" b="14314"/>
          <a:stretch/>
        </p:blipFill>
        <p:spPr>
          <a:xfrm>
            <a:off x="3206800" y="404664"/>
            <a:ext cx="2592288" cy="5070631"/>
          </a:xfrm>
          <a:prstGeom prst="rect">
            <a:avLst/>
          </a:prstGeom>
        </p:spPr>
      </p:pic>
      <p:pic>
        <p:nvPicPr>
          <p:cNvPr id="14" name="图片 13"/>
          <p:cNvPicPr>
            <a:picLocks noChangeAspect="1"/>
          </p:cNvPicPr>
          <p:nvPr/>
        </p:nvPicPr>
        <p:blipFill rotWithShape="1">
          <a:blip r:embed="rId3">
            <a:extLst>
              <a:ext uri="{28A0092B-C50C-407E-A947-70E740481C1C}">
                <a14:useLocalDpi xmlns:a14="http://schemas.microsoft.com/office/drawing/2010/main" val="0"/>
              </a:ext>
            </a:extLst>
          </a:blip>
          <a:srcRect l="11162" t="7289" r="21946" b="14314"/>
          <a:stretch/>
        </p:blipFill>
        <p:spPr>
          <a:xfrm>
            <a:off x="5799088" y="404664"/>
            <a:ext cx="2592288" cy="5070631"/>
          </a:xfrm>
          <a:prstGeom prst="rect">
            <a:avLst/>
          </a:prstGeom>
        </p:spPr>
      </p:pic>
      <p:sp>
        <p:nvSpPr>
          <p:cNvPr id="15" name="TextBox 14"/>
          <p:cNvSpPr txBox="1"/>
          <p:nvPr/>
        </p:nvSpPr>
        <p:spPr>
          <a:xfrm flipH="1">
            <a:off x="1187624" y="670336"/>
            <a:ext cx="1161986"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rgbClr val="9BBB59">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01</a:t>
            </a:r>
            <a:endParaRPr kumimoji="0" lang="zh-CN" altLang="en-US" sz="4800" b="1" i="0" u="none" strike="noStrike" kern="0" cap="none" spc="0" normalizeH="0" baseline="0" noProof="0" dirty="0">
              <a:ln w="18415" cmpd="sng">
                <a:noFill/>
                <a:prstDash val="solid"/>
              </a:ln>
              <a:solidFill>
                <a:srgbClr val="9BBB59">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16" name="TextBox 15"/>
          <p:cNvSpPr txBox="1"/>
          <p:nvPr/>
        </p:nvSpPr>
        <p:spPr>
          <a:xfrm rot="21594277" flipH="1">
            <a:off x="783460" y="1358385"/>
            <a:ext cx="1915327" cy="120811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17" name="TextBox 16"/>
          <p:cNvSpPr txBox="1"/>
          <p:nvPr/>
        </p:nvSpPr>
        <p:spPr>
          <a:xfrm flipH="1">
            <a:off x="3779912" y="670336"/>
            <a:ext cx="1161986"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rgbClr val="9BBB59">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02</a:t>
            </a:r>
            <a:endParaRPr kumimoji="0" lang="zh-CN" altLang="en-US" sz="4800" b="1" i="0" u="none" strike="noStrike" kern="0" cap="none" spc="0" normalizeH="0" baseline="0" noProof="0" dirty="0">
              <a:ln w="18415" cmpd="sng">
                <a:noFill/>
                <a:prstDash val="solid"/>
              </a:ln>
              <a:solidFill>
                <a:srgbClr val="9BBB59">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18" name="TextBox 17"/>
          <p:cNvSpPr txBox="1"/>
          <p:nvPr/>
        </p:nvSpPr>
        <p:spPr>
          <a:xfrm rot="21594277" flipH="1">
            <a:off x="3375748" y="1358385"/>
            <a:ext cx="1915327" cy="120811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19" name="TextBox 18"/>
          <p:cNvSpPr txBox="1"/>
          <p:nvPr/>
        </p:nvSpPr>
        <p:spPr>
          <a:xfrm flipH="1">
            <a:off x="6372200" y="670336"/>
            <a:ext cx="1161986"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rgbClr val="9BBB59">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rPr>
              <a:t>03</a:t>
            </a:r>
            <a:endParaRPr kumimoji="0" lang="zh-CN" altLang="en-US" sz="4800" b="1" i="0" u="none" strike="noStrike" kern="0" cap="none" spc="0" normalizeH="0" baseline="0" noProof="0" dirty="0">
              <a:ln w="18415" cmpd="sng">
                <a:noFill/>
                <a:prstDash val="solid"/>
              </a:ln>
              <a:solidFill>
                <a:srgbClr val="9BBB59">
                  <a:lumMod val="50000"/>
                </a:srgbClr>
              </a:solidFill>
              <a:effectLst>
                <a:outerShdw dist="38100" dir="5400000" algn="t" rotWithShape="0">
                  <a:sysClr val="window" lastClr="FFFFFF">
                    <a:alpha val="65000"/>
                  </a:sysClr>
                </a:outerShdw>
              </a:effectLst>
              <a:uLnTx/>
              <a:uFillTx/>
              <a:latin typeface="Arial Rounded MT Bold" pitchFamily="34" charset="0"/>
              <a:ea typeface="微软雅黑" pitchFamily="34" charset="-122"/>
              <a:cs typeface="Times New Roman" pitchFamily="18" charset="0"/>
            </a:endParaRPr>
          </a:p>
        </p:txBody>
      </p:sp>
      <p:sp>
        <p:nvSpPr>
          <p:cNvPr id="20" name="TextBox 19"/>
          <p:cNvSpPr txBox="1"/>
          <p:nvPr/>
        </p:nvSpPr>
        <p:spPr>
          <a:xfrm rot="21594277" flipH="1">
            <a:off x="5968036" y="1358385"/>
            <a:ext cx="1915327" cy="120811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1" name="TextBox 20"/>
          <p:cNvSpPr txBox="1"/>
          <p:nvPr/>
        </p:nvSpPr>
        <p:spPr>
          <a:xfrm>
            <a:off x="1772689" y="5150802"/>
            <a:ext cx="5535615" cy="1446550"/>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9BBB59">
                    <a:lumMod val="50000"/>
                  </a:srgb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408595572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组合 20"/>
          <p:cNvGrpSpPr/>
          <p:nvPr/>
        </p:nvGrpSpPr>
        <p:grpSpPr>
          <a:xfrm rot="20104061">
            <a:off x="-324544" y="692696"/>
            <a:ext cx="5165597" cy="2214884"/>
            <a:chOff x="-40375" y="1053706"/>
            <a:chExt cx="5537406" cy="3077117"/>
          </a:xfrm>
        </p:grpSpPr>
        <p:sp>
          <p:nvSpPr>
            <p:cNvPr id="22" name="Oval 65"/>
            <p:cNvSpPr>
              <a:spLocks noChangeArrowheads="1"/>
            </p:cNvSpPr>
            <p:nvPr/>
          </p:nvSpPr>
          <p:spPr bwMode="auto">
            <a:xfrm rot="11742151" flipV="1">
              <a:off x="-40375" y="3541699"/>
              <a:ext cx="5537406" cy="5891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3" name="图片 2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6140" y="1053706"/>
              <a:ext cx="4364375" cy="3023366"/>
            </a:xfrm>
            <a:prstGeom prst="rect">
              <a:avLst/>
            </a:prstGeom>
          </p:spPr>
        </p:pic>
      </p:grpSp>
      <p:grpSp>
        <p:nvGrpSpPr>
          <p:cNvPr id="24" name="组合 23"/>
          <p:cNvGrpSpPr/>
          <p:nvPr/>
        </p:nvGrpSpPr>
        <p:grpSpPr>
          <a:xfrm rot="20104061">
            <a:off x="1839193" y="2128213"/>
            <a:ext cx="5165597" cy="2214884"/>
            <a:chOff x="-40375" y="1053706"/>
            <a:chExt cx="5537406" cy="3077117"/>
          </a:xfrm>
        </p:grpSpPr>
        <p:sp>
          <p:nvSpPr>
            <p:cNvPr id="25" name="Oval 65"/>
            <p:cNvSpPr>
              <a:spLocks noChangeArrowheads="1"/>
            </p:cNvSpPr>
            <p:nvPr/>
          </p:nvSpPr>
          <p:spPr bwMode="auto">
            <a:xfrm rot="11742151" flipV="1">
              <a:off x="-40375" y="3541699"/>
              <a:ext cx="5537406" cy="5891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6" name="图片 2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6140" y="1053706"/>
              <a:ext cx="4364375" cy="3023366"/>
            </a:xfrm>
            <a:prstGeom prst="rect">
              <a:avLst/>
            </a:prstGeom>
          </p:spPr>
        </p:pic>
      </p:grpSp>
      <p:grpSp>
        <p:nvGrpSpPr>
          <p:cNvPr id="27" name="组合 26"/>
          <p:cNvGrpSpPr/>
          <p:nvPr/>
        </p:nvGrpSpPr>
        <p:grpSpPr>
          <a:xfrm rot="20104061">
            <a:off x="4072209" y="3500263"/>
            <a:ext cx="5165597" cy="2214884"/>
            <a:chOff x="-40375" y="1053706"/>
            <a:chExt cx="5537406" cy="3077117"/>
          </a:xfrm>
        </p:grpSpPr>
        <p:sp>
          <p:nvSpPr>
            <p:cNvPr id="28" name="Oval 65"/>
            <p:cNvSpPr>
              <a:spLocks noChangeArrowheads="1"/>
            </p:cNvSpPr>
            <p:nvPr/>
          </p:nvSpPr>
          <p:spPr bwMode="auto">
            <a:xfrm rot="11742151" flipV="1">
              <a:off x="-40375" y="3541699"/>
              <a:ext cx="5537406" cy="5891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9" name="图片 2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6140" y="1053706"/>
              <a:ext cx="4364375" cy="3023366"/>
            </a:xfrm>
            <a:prstGeom prst="rect">
              <a:avLst/>
            </a:prstGeom>
          </p:spPr>
        </p:pic>
      </p:grpSp>
      <p:sp>
        <p:nvSpPr>
          <p:cNvPr id="30" name="TextBox 29"/>
          <p:cNvSpPr txBox="1"/>
          <p:nvPr/>
        </p:nvSpPr>
        <p:spPr>
          <a:xfrm rot="19741163" flipH="1">
            <a:off x="1661854" y="927324"/>
            <a:ext cx="1861847" cy="40011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31" name="TextBox 30"/>
          <p:cNvSpPr txBox="1"/>
          <p:nvPr/>
        </p:nvSpPr>
        <p:spPr>
          <a:xfrm rot="19741163">
            <a:off x="1881301" y="1265339"/>
            <a:ext cx="2149879"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32" name="TextBox 31"/>
          <p:cNvSpPr txBox="1"/>
          <p:nvPr/>
        </p:nvSpPr>
        <p:spPr>
          <a:xfrm rot="20342219" flipH="1">
            <a:off x="686460" y="1806164"/>
            <a:ext cx="1075995"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01</a:t>
            </a:r>
            <a:endParaRPr kumimoji="0" lang="zh-CN" altLang="en-US" sz="48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33" name="TextBox 32"/>
          <p:cNvSpPr txBox="1"/>
          <p:nvPr/>
        </p:nvSpPr>
        <p:spPr>
          <a:xfrm rot="19741163" flipH="1">
            <a:off x="3841690" y="2344321"/>
            <a:ext cx="1861847" cy="40011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34" name="TextBox 33"/>
          <p:cNvSpPr txBox="1"/>
          <p:nvPr/>
        </p:nvSpPr>
        <p:spPr>
          <a:xfrm rot="19741163">
            <a:off x="4061137" y="2682336"/>
            <a:ext cx="2149879"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35" name="TextBox 34"/>
          <p:cNvSpPr txBox="1"/>
          <p:nvPr/>
        </p:nvSpPr>
        <p:spPr>
          <a:xfrm rot="20342219" flipH="1">
            <a:off x="2866296" y="3223161"/>
            <a:ext cx="1075995"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02</a:t>
            </a:r>
            <a:endParaRPr kumimoji="0" lang="zh-CN" altLang="en-US" sz="48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36" name="TextBox 35"/>
          <p:cNvSpPr txBox="1"/>
          <p:nvPr/>
        </p:nvSpPr>
        <p:spPr>
          <a:xfrm rot="19741163" flipH="1">
            <a:off x="6101544" y="3718811"/>
            <a:ext cx="1861847" cy="40011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37" name="TextBox 36"/>
          <p:cNvSpPr txBox="1"/>
          <p:nvPr/>
        </p:nvSpPr>
        <p:spPr>
          <a:xfrm rot="19741163">
            <a:off x="6320991" y="4056826"/>
            <a:ext cx="2149879"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38" name="TextBox 37"/>
          <p:cNvSpPr txBox="1"/>
          <p:nvPr/>
        </p:nvSpPr>
        <p:spPr>
          <a:xfrm rot="20342219" flipH="1">
            <a:off x="5126150" y="4597651"/>
            <a:ext cx="1075995"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03</a:t>
            </a:r>
            <a:endParaRPr kumimoji="0" lang="zh-CN" altLang="en-US" sz="48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39" name="TextBox 38"/>
          <p:cNvSpPr txBox="1"/>
          <p:nvPr/>
        </p:nvSpPr>
        <p:spPr>
          <a:xfrm>
            <a:off x="421501" y="4509120"/>
            <a:ext cx="3440804" cy="2123658"/>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4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404875314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rotWithShape="1">
          <a:blip r:embed="rId3">
            <a:extLst>
              <a:ext uri="{28A0092B-C50C-407E-A947-70E740481C1C}">
                <a14:useLocalDpi xmlns:a14="http://schemas.microsoft.com/office/drawing/2010/main" val="0"/>
              </a:ext>
            </a:extLst>
          </a:blip>
          <a:srcRect l="16906" t="10083" r="15219" b="7048"/>
          <a:stretch/>
        </p:blipFill>
        <p:spPr>
          <a:xfrm>
            <a:off x="1219200" y="39381"/>
            <a:ext cx="2150534" cy="5621867"/>
          </a:xfrm>
          <a:prstGeom prst="rect">
            <a:avLst/>
          </a:prstGeom>
        </p:spPr>
      </p:pic>
      <p:sp>
        <p:nvSpPr>
          <p:cNvPr id="13" name="TextBox 12"/>
          <p:cNvSpPr txBox="1"/>
          <p:nvPr/>
        </p:nvSpPr>
        <p:spPr>
          <a:xfrm rot="21594277" flipH="1">
            <a:off x="1529605" y="1876988"/>
            <a:ext cx="1601228" cy="16004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14" name="TextBox 13"/>
          <p:cNvSpPr txBox="1"/>
          <p:nvPr/>
        </p:nvSpPr>
        <p:spPr>
          <a:xfrm flipH="1">
            <a:off x="1619672" y="1083568"/>
            <a:ext cx="1424951"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endParaRPr>
          </a:p>
        </p:txBody>
      </p:sp>
      <p:pic>
        <p:nvPicPr>
          <p:cNvPr id="15" name="图片 14"/>
          <p:cNvPicPr>
            <a:picLocks noChangeAspect="1"/>
          </p:cNvPicPr>
          <p:nvPr/>
        </p:nvPicPr>
        <p:blipFill rotWithShape="1">
          <a:blip r:embed="rId3">
            <a:extLst>
              <a:ext uri="{28A0092B-C50C-407E-A947-70E740481C1C}">
                <a14:useLocalDpi xmlns:a14="http://schemas.microsoft.com/office/drawing/2010/main" val="0"/>
              </a:ext>
            </a:extLst>
          </a:blip>
          <a:srcRect l="16906" t="10083" r="15219" b="7048"/>
          <a:stretch/>
        </p:blipFill>
        <p:spPr>
          <a:xfrm>
            <a:off x="3364467" y="27136"/>
            <a:ext cx="2150534" cy="5621867"/>
          </a:xfrm>
          <a:prstGeom prst="rect">
            <a:avLst/>
          </a:prstGeom>
        </p:spPr>
      </p:pic>
      <p:sp>
        <p:nvSpPr>
          <p:cNvPr id="16" name="TextBox 15"/>
          <p:cNvSpPr txBox="1"/>
          <p:nvPr/>
        </p:nvSpPr>
        <p:spPr>
          <a:xfrm rot="21594277" flipH="1">
            <a:off x="3674872" y="1864743"/>
            <a:ext cx="1601228" cy="16004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17" name="TextBox 16"/>
          <p:cNvSpPr txBox="1"/>
          <p:nvPr/>
        </p:nvSpPr>
        <p:spPr>
          <a:xfrm flipH="1">
            <a:off x="3764939" y="1071323"/>
            <a:ext cx="1424951"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endParaRPr>
          </a:p>
        </p:txBody>
      </p:sp>
      <p:pic>
        <p:nvPicPr>
          <p:cNvPr id="18" name="图片 17"/>
          <p:cNvPicPr>
            <a:picLocks noChangeAspect="1"/>
          </p:cNvPicPr>
          <p:nvPr/>
        </p:nvPicPr>
        <p:blipFill rotWithShape="1">
          <a:blip r:embed="rId3">
            <a:extLst>
              <a:ext uri="{28A0092B-C50C-407E-A947-70E740481C1C}">
                <a14:useLocalDpi xmlns:a14="http://schemas.microsoft.com/office/drawing/2010/main" val="0"/>
              </a:ext>
            </a:extLst>
          </a:blip>
          <a:srcRect l="16906" t="10083" r="15219" b="7048"/>
          <a:stretch/>
        </p:blipFill>
        <p:spPr>
          <a:xfrm>
            <a:off x="5509734" y="14891"/>
            <a:ext cx="2150534" cy="5621867"/>
          </a:xfrm>
          <a:prstGeom prst="rect">
            <a:avLst/>
          </a:prstGeom>
        </p:spPr>
      </p:pic>
      <p:sp>
        <p:nvSpPr>
          <p:cNvPr id="19" name="TextBox 18"/>
          <p:cNvSpPr txBox="1"/>
          <p:nvPr/>
        </p:nvSpPr>
        <p:spPr>
          <a:xfrm rot="21594277" flipH="1">
            <a:off x="5820139" y="1852498"/>
            <a:ext cx="1601228" cy="16004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0" name="TextBox 19"/>
          <p:cNvSpPr txBox="1"/>
          <p:nvPr/>
        </p:nvSpPr>
        <p:spPr>
          <a:xfrm flipH="1">
            <a:off x="5910206" y="1059078"/>
            <a:ext cx="1424951"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endParaRPr>
          </a:p>
        </p:txBody>
      </p:sp>
      <p:sp>
        <p:nvSpPr>
          <p:cNvPr id="21" name="TextBox 20"/>
          <p:cNvSpPr txBox="1"/>
          <p:nvPr/>
        </p:nvSpPr>
        <p:spPr>
          <a:xfrm>
            <a:off x="467544" y="5539879"/>
            <a:ext cx="8127903" cy="769441"/>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201956213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494" y="44624"/>
            <a:ext cx="8989002" cy="5210832"/>
          </a:xfrm>
          <a:prstGeom prst="rect">
            <a:avLst/>
          </a:prstGeom>
        </p:spPr>
      </p:pic>
      <p:pic>
        <p:nvPicPr>
          <p:cNvPr id="8" name="图片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3593" y="3730240"/>
            <a:ext cx="2089960" cy="1945580"/>
          </a:xfrm>
          <a:prstGeom prst="rect">
            <a:avLst/>
          </a:prstGeom>
        </p:spPr>
      </p:pic>
      <p:sp>
        <p:nvSpPr>
          <p:cNvPr id="9" name="TextBox 8"/>
          <p:cNvSpPr txBox="1"/>
          <p:nvPr/>
        </p:nvSpPr>
        <p:spPr>
          <a:xfrm>
            <a:off x="827584" y="4364995"/>
            <a:ext cx="1368152"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9BBB59">
                    <a:lumMod val="50000"/>
                  </a:srgbClr>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rgbClr val="9BBB59">
                    <a:lumMod val="50000"/>
                  </a:srgbClr>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rgbClr val="9BBB59">
                    <a:lumMod val="50000"/>
                  </a:srgbClr>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9BBB59">
                  <a:lumMod val="50000"/>
                </a:srgbClr>
              </a:solidFill>
              <a:effectLst>
                <a:glow rad="139700">
                  <a:srgbClr val="9BBB59">
                    <a:satMod val="175000"/>
                    <a:alpha val="40000"/>
                  </a:srgbClr>
                </a:glow>
              </a:effectLst>
              <a:uLnTx/>
              <a:uFillTx/>
              <a:latin typeface="Adidas Unity" pitchFamily="2" charset="0"/>
              <a:ea typeface="微软雅黑" pitchFamily="34" charset="-122"/>
              <a:cs typeface="Times New Roman" pitchFamily="18" charset="0"/>
            </a:endParaRPr>
          </a:p>
        </p:txBody>
      </p:sp>
      <p:sp>
        <p:nvSpPr>
          <p:cNvPr id="10" name="TextBox 9"/>
          <p:cNvSpPr txBox="1"/>
          <p:nvPr/>
        </p:nvSpPr>
        <p:spPr>
          <a:xfrm>
            <a:off x="2987825" y="1500820"/>
            <a:ext cx="3168351" cy="2462213"/>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 Click here to add your text. Click here to add your text. Click here to add your text. </a:t>
            </a:r>
          </a:p>
          <a:p>
            <a:pPr>
              <a:defRPr/>
            </a:pP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a:p>
            <a:pPr>
              <a:defRPr/>
            </a:pP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11" name="TextBox 10"/>
          <p:cNvSpPr txBox="1"/>
          <p:nvPr/>
        </p:nvSpPr>
        <p:spPr>
          <a:xfrm>
            <a:off x="4067944" y="5397023"/>
            <a:ext cx="454216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243351901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组合 38"/>
          <p:cNvGrpSpPr/>
          <p:nvPr/>
        </p:nvGrpSpPr>
        <p:grpSpPr>
          <a:xfrm>
            <a:off x="232501" y="734299"/>
            <a:ext cx="2799022" cy="4384751"/>
            <a:chOff x="2771800" y="741653"/>
            <a:chExt cx="2880320" cy="4512106"/>
          </a:xfrm>
          <a:effectLst>
            <a:outerShdw blurRad="50800" dist="38100" dir="13500000" algn="br" rotWithShape="0">
              <a:prstClr val="black">
                <a:alpha val="40000"/>
              </a:prstClr>
            </a:outerShdw>
          </a:effectLst>
        </p:grpSpPr>
        <p:sp>
          <p:nvSpPr>
            <p:cNvPr id="40" name="椭圆 39"/>
            <p:cNvSpPr/>
            <p:nvPr/>
          </p:nvSpPr>
          <p:spPr>
            <a:xfrm>
              <a:off x="2843808" y="764704"/>
              <a:ext cx="2808312" cy="3881863"/>
            </a:xfrm>
            <a:prstGeom prst="ellipse">
              <a:avLst/>
            </a:prstGeom>
            <a:solidFill>
              <a:srgbClr val="0070C0"/>
            </a:solidFill>
            <a:ln w="38100" cap="flat" cmpd="sng" algn="ctr">
              <a:solidFill>
                <a:srgbClr val="18027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1" name="椭圆 40"/>
            <p:cNvSpPr/>
            <p:nvPr/>
          </p:nvSpPr>
          <p:spPr>
            <a:xfrm>
              <a:off x="2771800" y="764704"/>
              <a:ext cx="2808312" cy="3881863"/>
            </a:xfrm>
            <a:prstGeom prst="ellipse">
              <a:avLst/>
            </a:prstGeom>
            <a:solidFill>
              <a:srgbClr val="0D97FF"/>
            </a:solidFill>
            <a:ln w="38100" cap="flat" cmpd="sng" algn="ctr">
              <a:solidFill>
                <a:srgbClr val="18027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2" name="椭圆 41"/>
            <p:cNvSpPr/>
            <p:nvPr/>
          </p:nvSpPr>
          <p:spPr>
            <a:xfrm>
              <a:off x="2843246" y="741653"/>
              <a:ext cx="2736304" cy="3881863"/>
            </a:xfrm>
            <a:prstGeom prst="ellipse">
              <a:avLst/>
            </a:prstGeom>
            <a:gradFill flip="none" rotWithShape="1">
              <a:gsLst>
                <a:gs pos="0">
                  <a:srgbClr val="0D97FF">
                    <a:shade val="30000"/>
                    <a:satMod val="115000"/>
                  </a:srgbClr>
                </a:gs>
                <a:gs pos="78000">
                  <a:srgbClr val="0D97FF">
                    <a:shade val="67500"/>
                    <a:satMod val="115000"/>
                  </a:srgbClr>
                </a:gs>
                <a:gs pos="100000">
                  <a:srgbClr val="0D97FF">
                    <a:shade val="100000"/>
                    <a:satMod val="115000"/>
                  </a:srgbClr>
                </a:gs>
              </a:gsLst>
              <a:lin ang="0" scaled="1"/>
              <a:tileRect/>
            </a:gra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3" name="椭圆 8"/>
            <p:cNvSpPr/>
            <p:nvPr/>
          </p:nvSpPr>
          <p:spPr>
            <a:xfrm>
              <a:off x="3017414" y="2571211"/>
              <a:ext cx="2064274" cy="1937909"/>
            </a:xfrm>
            <a:custGeom>
              <a:avLst/>
              <a:gdLst/>
              <a:ahLst/>
              <a:cxnLst/>
              <a:rect l="l" t="t" r="r" b="b"/>
              <a:pathLst>
                <a:path w="2385345" h="1545991">
                  <a:moveTo>
                    <a:pt x="2385345" y="0"/>
                  </a:moveTo>
                  <a:cubicBezTo>
                    <a:pt x="2256875" y="882577"/>
                    <a:pt x="1705885" y="1545991"/>
                    <a:pt x="1045673" y="1545991"/>
                  </a:cubicBezTo>
                  <a:cubicBezTo>
                    <a:pt x="625944" y="1545991"/>
                    <a:pt x="250359" y="1277854"/>
                    <a:pt x="0" y="855374"/>
                  </a:cubicBezTo>
                  <a:cubicBezTo>
                    <a:pt x="437468" y="1103415"/>
                    <a:pt x="951639" y="1165866"/>
                    <a:pt x="1426779" y="984802"/>
                  </a:cubicBezTo>
                  <a:cubicBezTo>
                    <a:pt x="1881536" y="811507"/>
                    <a:pt x="2214526" y="447921"/>
                    <a:pt x="2385345" y="0"/>
                  </a:cubicBezTo>
                  <a:close/>
                </a:path>
              </a:pathLst>
            </a:custGeom>
            <a:solidFill>
              <a:srgbClr val="00B0F0">
                <a:alpha val="67843"/>
              </a:srgb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4" name="椭圆 3"/>
            <p:cNvSpPr/>
            <p:nvPr/>
          </p:nvSpPr>
          <p:spPr>
            <a:xfrm>
              <a:off x="2987824" y="963773"/>
              <a:ext cx="2520280" cy="3128819"/>
            </a:xfrm>
            <a:custGeom>
              <a:avLst/>
              <a:gdLst/>
              <a:ahLst/>
              <a:cxnLst/>
              <a:rect l="l" t="t" r="r" b="b"/>
              <a:pathLst>
                <a:path w="2520280" h="3128819">
                  <a:moveTo>
                    <a:pt x="1260140" y="0"/>
                  </a:moveTo>
                  <a:cubicBezTo>
                    <a:pt x="1956096" y="0"/>
                    <a:pt x="2520280" y="779858"/>
                    <a:pt x="2520280" y="1741862"/>
                  </a:cubicBezTo>
                  <a:lnTo>
                    <a:pt x="2517422" y="1820115"/>
                  </a:lnTo>
                  <a:cubicBezTo>
                    <a:pt x="2151430" y="1823837"/>
                    <a:pt x="1771195" y="1924453"/>
                    <a:pt x="1419072" y="2128616"/>
                  </a:cubicBezTo>
                  <a:cubicBezTo>
                    <a:pt x="993634" y="2375288"/>
                    <a:pt x="678990" y="2732670"/>
                    <a:pt x="500030" y="3128819"/>
                  </a:cubicBezTo>
                  <a:cubicBezTo>
                    <a:pt x="195717" y="2811885"/>
                    <a:pt x="0" y="2308467"/>
                    <a:pt x="0" y="1741862"/>
                  </a:cubicBezTo>
                  <a:cubicBezTo>
                    <a:pt x="0" y="779858"/>
                    <a:pt x="564184" y="0"/>
                    <a:pt x="1260140" y="0"/>
                  </a:cubicBezTo>
                  <a:close/>
                </a:path>
              </a:pathLst>
            </a:custGeom>
            <a:solidFill>
              <a:sysClr val="window" lastClr="FFFFFF"/>
            </a:solidFill>
            <a:ln w="25400" cap="flat" cmpd="sng" algn="ctr">
              <a:solidFill>
                <a:srgbClr val="0D97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45" name="组合 44"/>
            <p:cNvGrpSpPr/>
            <p:nvPr/>
          </p:nvGrpSpPr>
          <p:grpSpPr>
            <a:xfrm>
              <a:off x="3680390" y="3993272"/>
              <a:ext cx="1260487" cy="1260487"/>
              <a:chOff x="3821201" y="3858516"/>
              <a:chExt cx="1529999" cy="1529999"/>
            </a:xfrm>
          </p:grpSpPr>
          <p:sp>
            <p:nvSpPr>
              <p:cNvPr id="46" name="椭圆 45"/>
              <p:cNvSpPr/>
              <p:nvPr/>
            </p:nvSpPr>
            <p:spPr>
              <a:xfrm>
                <a:off x="3821201" y="3858516"/>
                <a:ext cx="1529999" cy="1529999"/>
              </a:xfrm>
              <a:prstGeom prst="ellipse">
                <a:avLst/>
              </a:prstGeom>
              <a:solidFill>
                <a:srgbClr val="0070C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7" name="椭圆 46"/>
              <p:cNvSpPr/>
              <p:nvPr/>
            </p:nvSpPr>
            <p:spPr>
              <a:xfrm>
                <a:off x="3956200" y="3993515"/>
                <a:ext cx="1260000" cy="1260000"/>
              </a:xfrm>
              <a:prstGeom prst="ellipse">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10800000" scaled="1"/>
                <a:tileRect/>
              </a:gradFill>
              <a:ln w="254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sp>
        <p:nvSpPr>
          <p:cNvPr id="48" name="TextBox 47"/>
          <p:cNvSpPr txBox="1"/>
          <p:nvPr/>
        </p:nvSpPr>
        <p:spPr>
          <a:xfrm flipH="1">
            <a:off x="1376525" y="4187748"/>
            <a:ext cx="1129189" cy="80754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A</a:t>
            </a:r>
            <a:endParaRPr kumimoji="0" lang="zh-CN" altLang="en-US" sz="6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49" name="TextBox 48"/>
          <p:cNvSpPr txBox="1"/>
          <p:nvPr/>
        </p:nvSpPr>
        <p:spPr>
          <a:xfrm>
            <a:off x="783810" y="1463601"/>
            <a:ext cx="1786108" cy="1345903"/>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a:t>
            </a:r>
          </a:p>
        </p:txBody>
      </p:sp>
      <p:sp>
        <p:nvSpPr>
          <p:cNvPr id="50" name="TextBox 49"/>
          <p:cNvSpPr txBox="1"/>
          <p:nvPr/>
        </p:nvSpPr>
        <p:spPr>
          <a:xfrm flipH="1">
            <a:off x="1623517" y="3073039"/>
            <a:ext cx="1133292" cy="7596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endParaRPr>
          </a:p>
        </p:txBody>
      </p:sp>
      <p:grpSp>
        <p:nvGrpSpPr>
          <p:cNvPr id="51" name="组合 50"/>
          <p:cNvGrpSpPr/>
          <p:nvPr/>
        </p:nvGrpSpPr>
        <p:grpSpPr>
          <a:xfrm>
            <a:off x="3162979" y="734299"/>
            <a:ext cx="2799022" cy="4384751"/>
            <a:chOff x="2771800" y="741653"/>
            <a:chExt cx="2880320" cy="4512106"/>
          </a:xfrm>
          <a:effectLst>
            <a:outerShdw blurRad="50800" dist="38100" dir="13500000" algn="br" rotWithShape="0">
              <a:prstClr val="black">
                <a:alpha val="40000"/>
              </a:prstClr>
            </a:outerShdw>
          </a:effectLst>
        </p:grpSpPr>
        <p:sp>
          <p:nvSpPr>
            <p:cNvPr id="52" name="椭圆 51"/>
            <p:cNvSpPr/>
            <p:nvPr/>
          </p:nvSpPr>
          <p:spPr>
            <a:xfrm>
              <a:off x="2843808" y="764704"/>
              <a:ext cx="2808312" cy="3881863"/>
            </a:xfrm>
            <a:prstGeom prst="ellipse">
              <a:avLst/>
            </a:prstGeom>
            <a:solidFill>
              <a:srgbClr val="0070C0"/>
            </a:solidFill>
            <a:ln w="38100" cap="flat" cmpd="sng" algn="ctr">
              <a:solidFill>
                <a:srgbClr val="18027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3" name="椭圆 52"/>
            <p:cNvSpPr/>
            <p:nvPr/>
          </p:nvSpPr>
          <p:spPr>
            <a:xfrm>
              <a:off x="2771800" y="764704"/>
              <a:ext cx="2808312" cy="3881863"/>
            </a:xfrm>
            <a:prstGeom prst="ellipse">
              <a:avLst/>
            </a:prstGeom>
            <a:solidFill>
              <a:srgbClr val="0D97FF"/>
            </a:solidFill>
            <a:ln w="38100" cap="flat" cmpd="sng" algn="ctr">
              <a:solidFill>
                <a:srgbClr val="18027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4" name="椭圆 53"/>
            <p:cNvSpPr/>
            <p:nvPr/>
          </p:nvSpPr>
          <p:spPr>
            <a:xfrm>
              <a:off x="2843246" y="741653"/>
              <a:ext cx="2736304" cy="3881863"/>
            </a:xfrm>
            <a:prstGeom prst="ellipse">
              <a:avLst/>
            </a:prstGeom>
            <a:gradFill flip="none" rotWithShape="1">
              <a:gsLst>
                <a:gs pos="0">
                  <a:srgbClr val="0D97FF">
                    <a:shade val="30000"/>
                    <a:satMod val="115000"/>
                  </a:srgbClr>
                </a:gs>
                <a:gs pos="78000">
                  <a:srgbClr val="0D97FF">
                    <a:shade val="67500"/>
                    <a:satMod val="115000"/>
                  </a:srgbClr>
                </a:gs>
                <a:gs pos="100000">
                  <a:srgbClr val="0D97FF">
                    <a:shade val="100000"/>
                    <a:satMod val="115000"/>
                  </a:srgbClr>
                </a:gs>
              </a:gsLst>
              <a:lin ang="0" scaled="1"/>
              <a:tileRect/>
            </a:gra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5" name="椭圆 8"/>
            <p:cNvSpPr/>
            <p:nvPr/>
          </p:nvSpPr>
          <p:spPr>
            <a:xfrm>
              <a:off x="3017414" y="2571211"/>
              <a:ext cx="2064274" cy="1937909"/>
            </a:xfrm>
            <a:custGeom>
              <a:avLst/>
              <a:gdLst/>
              <a:ahLst/>
              <a:cxnLst/>
              <a:rect l="l" t="t" r="r" b="b"/>
              <a:pathLst>
                <a:path w="2385345" h="1545991">
                  <a:moveTo>
                    <a:pt x="2385345" y="0"/>
                  </a:moveTo>
                  <a:cubicBezTo>
                    <a:pt x="2256875" y="882577"/>
                    <a:pt x="1705885" y="1545991"/>
                    <a:pt x="1045673" y="1545991"/>
                  </a:cubicBezTo>
                  <a:cubicBezTo>
                    <a:pt x="625944" y="1545991"/>
                    <a:pt x="250359" y="1277854"/>
                    <a:pt x="0" y="855374"/>
                  </a:cubicBezTo>
                  <a:cubicBezTo>
                    <a:pt x="437468" y="1103415"/>
                    <a:pt x="951639" y="1165866"/>
                    <a:pt x="1426779" y="984802"/>
                  </a:cubicBezTo>
                  <a:cubicBezTo>
                    <a:pt x="1881536" y="811507"/>
                    <a:pt x="2214526" y="447921"/>
                    <a:pt x="2385345" y="0"/>
                  </a:cubicBezTo>
                  <a:close/>
                </a:path>
              </a:pathLst>
            </a:custGeom>
            <a:solidFill>
              <a:srgbClr val="00B0F0">
                <a:alpha val="67843"/>
              </a:srgb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6" name="椭圆 3"/>
            <p:cNvSpPr/>
            <p:nvPr/>
          </p:nvSpPr>
          <p:spPr>
            <a:xfrm>
              <a:off x="2987824" y="963773"/>
              <a:ext cx="2520280" cy="3128819"/>
            </a:xfrm>
            <a:custGeom>
              <a:avLst/>
              <a:gdLst/>
              <a:ahLst/>
              <a:cxnLst/>
              <a:rect l="l" t="t" r="r" b="b"/>
              <a:pathLst>
                <a:path w="2520280" h="3128819">
                  <a:moveTo>
                    <a:pt x="1260140" y="0"/>
                  </a:moveTo>
                  <a:cubicBezTo>
                    <a:pt x="1956096" y="0"/>
                    <a:pt x="2520280" y="779858"/>
                    <a:pt x="2520280" y="1741862"/>
                  </a:cubicBezTo>
                  <a:lnTo>
                    <a:pt x="2517422" y="1820115"/>
                  </a:lnTo>
                  <a:cubicBezTo>
                    <a:pt x="2151430" y="1823837"/>
                    <a:pt x="1771195" y="1924453"/>
                    <a:pt x="1419072" y="2128616"/>
                  </a:cubicBezTo>
                  <a:cubicBezTo>
                    <a:pt x="993634" y="2375288"/>
                    <a:pt x="678990" y="2732670"/>
                    <a:pt x="500030" y="3128819"/>
                  </a:cubicBezTo>
                  <a:cubicBezTo>
                    <a:pt x="195717" y="2811885"/>
                    <a:pt x="0" y="2308467"/>
                    <a:pt x="0" y="1741862"/>
                  </a:cubicBezTo>
                  <a:cubicBezTo>
                    <a:pt x="0" y="779858"/>
                    <a:pt x="564184" y="0"/>
                    <a:pt x="1260140" y="0"/>
                  </a:cubicBezTo>
                  <a:close/>
                </a:path>
              </a:pathLst>
            </a:custGeom>
            <a:solidFill>
              <a:sysClr val="window" lastClr="FFFFFF"/>
            </a:solidFill>
            <a:ln w="25400" cap="flat" cmpd="sng" algn="ctr">
              <a:solidFill>
                <a:srgbClr val="0D97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57" name="组合 56"/>
            <p:cNvGrpSpPr/>
            <p:nvPr/>
          </p:nvGrpSpPr>
          <p:grpSpPr>
            <a:xfrm>
              <a:off x="3680390" y="3993272"/>
              <a:ext cx="1260487" cy="1260487"/>
              <a:chOff x="3821201" y="3858516"/>
              <a:chExt cx="1529999" cy="1529999"/>
            </a:xfrm>
          </p:grpSpPr>
          <p:sp>
            <p:nvSpPr>
              <p:cNvPr id="58" name="椭圆 57"/>
              <p:cNvSpPr/>
              <p:nvPr/>
            </p:nvSpPr>
            <p:spPr>
              <a:xfrm>
                <a:off x="3821201" y="3858516"/>
                <a:ext cx="1529999" cy="1529999"/>
              </a:xfrm>
              <a:prstGeom prst="ellipse">
                <a:avLst/>
              </a:prstGeom>
              <a:solidFill>
                <a:srgbClr val="0070C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9" name="椭圆 58"/>
              <p:cNvSpPr/>
              <p:nvPr/>
            </p:nvSpPr>
            <p:spPr>
              <a:xfrm>
                <a:off x="3956200" y="3993515"/>
                <a:ext cx="1260000" cy="1260000"/>
              </a:xfrm>
              <a:prstGeom prst="ellipse">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10800000" scaled="1"/>
                <a:tileRect/>
              </a:gradFill>
              <a:ln w="254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sp>
        <p:nvSpPr>
          <p:cNvPr id="60" name="TextBox 59"/>
          <p:cNvSpPr txBox="1"/>
          <p:nvPr/>
        </p:nvSpPr>
        <p:spPr>
          <a:xfrm flipH="1">
            <a:off x="4307003" y="4187748"/>
            <a:ext cx="1129189" cy="80754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A</a:t>
            </a:r>
            <a:endParaRPr kumimoji="0" lang="zh-CN" altLang="en-US" sz="6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61" name="TextBox 60"/>
          <p:cNvSpPr txBox="1"/>
          <p:nvPr/>
        </p:nvSpPr>
        <p:spPr>
          <a:xfrm>
            <a:off x="3714289" y="1463601"/>
            <a:ext cx="1786108" cy="1345903"/>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a:t>
            </a:r>
          </a:p>
        </p:txBody>
      </p:sp>
      <p:sp>
        <p:nvSpPr>
          <p:cNvPr id="62" name="TextBox 61"/>
          <p:cNvSpPr txBox="1"/>
          <p:nvPr/>
        </p:nvSpPr>
        <p:spPr>
          <a:xfrm flipH="1">
            <a:off x="4553995" y="3073039"/>
            <a:ext cx="1133292" cy="7596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endParaRPr>
          </a:p>
        </p:txBody>
      </p:sp>
      <p:grpSp>
        <p:nvGrpSpPr>
          <p:cNvPr id="63" name="组合 62"/>
          <p:cNvGrpSpPr/>
          <p:nvPr/>
        </p:nvGrpSpPr>
        <p:grpSpPr>
          <a:xfrm>
            <a:off x="6093458" y="734299"/>
            <a:ext cx="2799022" cy="4384751"/>
            <a:chOff x="2771800" y="741653"/>
            <a:chExt cx="2880320" cy="4512106"/>
          </a:xfrm>
          <a:effectLst>
            <a:outerShdw blurRad="50800" dist="38100" dir="13500000" algn="br" rotWithShape="0">
              <a:prstClr val="black">
                <a:alpha val="40000"/>
              </a:prstClr>
            </a:outerShdw>
          </a:effectLst>
        </p:grpSpPr>
        <p:sp>
          <p:nvSpPr>
            <p:cNvPr id="64" name="椭圆 63"/>
            <p:cNvSpPr/>
            <p:nvPr/>
          </p:nvSpPr>
          <p:spPr>
            <a:xfrm>
              <a:off x="2843808" y="764704"/>
              <a:ext cx="2808312" cy="3881863"/>
            </a:xfrm>
            <a:prstGeom prst="ellipse">
              <a:avLst/>
            </a:prstGeom>
            <a:solidFill>
              <a:srgbClr val="0070C0"/>
            </a:solidFill>
            <a:ln w="38100" cap="flat" cmpd="sng" algn="ctr">
              <a:solidFill>
                <a:srgbClr val="18027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5" name="椭圆 64"/>
            <p:cNvSpPr/>
            <p:nvPr/>
          </p:nvSpPr>
          <p:spPr>
            <a:xfrm>
              <a:off x="2771800" y="764704"/>
              <a:ext cx="2808312" cy="3881863"/>
            </a:xfrm>
            <a:prstGeom prst="ellipse">
              <a:avLst/>
            </a:prstGeom>
            <a:solidFill>
              <a:srgbClr val="0D97FF"/>
            </a:solidFill>
            <a:ln w="38100" cap="flat" cmpd="sng" algn="ctr">
              <a:solidFill>
                <a:srgbClr val="18027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6" name="椭圆 65"/>
            <p:cNvSpPr/>
            <p:nvPr/>
          </p:nvSpPr>
          <p:spPr>
            <a:xfrm>
              <a:off x="2843246" y="741653"/>
              <a:ext cx="2736304" cy="3881863"/>
            </a:xfrm>
            <a:prstGeom prst="ellipse">
              <a:avLst/>
            </a:prstGeom>
            <a:gradFill flip="none" rotWithShape="1">
              <a:gsLst>
                <a:gs pos="0">
                  <a:srgbClr val="0D97FF">
                    <a:shade val="30000"/>
                    <a:satMod val="115000"/>
                  </a:srgbClr>
                </a:gs>
                <a:gs pos="78000">
                  <a:srgbClr val="0D97FF">
                    <a:shade val="67500"/>
                    <a:satMod val="115000"/>
                  </a:srgbClr>
                </a:gs>
                <a:gs pos="100000">
                  <a:srgbClr val="0D97FF">
                    <a:shade val="100000"/>
                    <a:satMod val="115000"/>
                  </a:srgbClr>
                </a:gs>
              </a:gsLst>
              <a:lin ang="0" scaled="1"/>
              <a:tileRect/>
            </a:gra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7" name="椭圆 8"/>
            <p:cNvSpPr/>
            <p:nvPr/>
          </p:nvSpPr>
          <p:spPr>
            <a:xfrm>
              <a:off x="3017414" y="2571211"/>
              <a:ext cx="2064274" cy="1937909"/>
            </a:xfrm>
            <a:custGeom>
              <a:avLst/>
              <a:gdLst/>
              <a:ahLst/>
              <a:cxnLst/>
              <a:rect l="l" t="t" r="r" b="b"/>
              <a:pathLst>
                <a:path w="2385345" h="1545991">
                  <a:moveTo>
                    <a:pt x="2385345" y="0"/>
                  </a:moveTo>
                  <a:cubicBezTo>
                    <a:pt x="2256875" y="882577"/>
                    <a:pt x="1705885" y="1545991"/>
                    <a:pt x="1045673" y="1545991"/>
                  </a:cubicBezTo>
                  <a:cubicBezTo>
                    <a:pt x="625944" y="1545991"/>
                    <a:pt x="250359" y="1277854"/>
                    <a:pt x="0" y="855374"/>
                  </a:cubicBezTo>
                  <a:cubicBezTo>
                    <a:pt x="437468" y="1103415"/>
                    <a:pt x="951639" y="1165866"/>
                    <a:pt x="1426779" y="984802"/>
                  </a:cubicBezTo>
                  <a:cubicBezTo>
                    <a:pt x="1881536" y="811507"/>
                    <a:pt x="2214526" y="447921"/>
                    <a:pt x="2385345" y="0"/>
                  </a:cubicBezTo>
                  <a:close/>
                </a:path>
              </a:pathLst>
            </a:custGeom>
            <a:solidFill>
              <a:srgbClr val="00B0F0">
                <a:alpha val="67843"/>
              </a:srgb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8" name="椭圆 3"/>
            <p:cNvSpPr/>
            <p:nvPr/>
          </p:nvSpPr>
          <p:spPr>
            <a:xfrm>
              <a:off x="2987824" y="963773"/>
              <a:ext cx="2520280" cy="3128819"/>
            </a:xfrm>
            <a:custGeom>
              <a:avLst/>
              <a:gdLst/>
              <a:ahLst/>
              <a:cxnLst/>
              <a:rect l="l" t="t" r="r" b="b"/>
              <a:pathLst>
                <a:path w="2520280" h="3128819">
                  <a:moveTo>
                    <a:pt x="1260140" y="0"/>
                  </a:moveTo>
                  <a:cubicBezTo>
                    <a:pt x="1956096" y="0"/>
                    <a:pt x="2520280" y="779858"/>
                    <a:pt x="2520280" y="1741862"/>
                  </a:cubicBezTo>
                  <a:lnTo>
                    <a:pt x="2517422" y="1820115"/>
                  </a:lnTo>
                  <a:cubicBezTo>
                    <a:pt x="2151430" y="1823837"/>
                    <a:pt x="1771195" y="1924453"/>
                    <a:pt x="1419072" y="2128616"/>
                  </a:cubicBezTo>
                  <a:cubicBezTo>
                    <a:pt x="993634" y="2375288"/>
                    <a:pt x="678990" y="2732670"/>
                    <a:pt x="500030" y="3128819"/>
                  </a:cubicBezTo>
                  <a:cubicBezTo>
                    <a:pt x="195717" y="2811885"/>
                    <a:pt x="0" y="2308467"/>
                    <a:pt x="0" y="1741862"/>
                  </a:cubicBezTo>
                  <a:cubicBezTo>
                    <a:pt x="0" y="779858"/>
                    <a:pt x="564184" y="0"/>
                    <a:pt x="1260140" y="0"/>
                  </a:cubicBezTo>
                  <a:close/>
                </a:path>
              </a:pathLst>
            </a:custGeom>
            <a:solidFill>
              <a:sysClr val="window" lastClr="FFFFFF"/>
            </a:solidFill>
            <a:ln w="25400" cap="flat" cmpd="sng" algn="ctr">
              <a:solidFill>
                <a:srgbClr val="0D97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69" name="组合 68"/>
            <p:cNvGrpSpPr/>
            <p:nvPr/>
          </p:nvGrpSpPr>
          <p:grpSpPr>
            <a:xfrm>
              <a:off x="3680390" y="3993272"/>
              <a:ext cx="1260487" cy="1260487"/>
              <a:chOff x="3821201" y="3858516"/>
              <a:chExt cx="1529999" cy="1529999"/>
            </a:xfrm>
          </p:grpSpPr>
          <p:sp>
            <p:nvSpPr>
              <p:cNvPr id="70" name="椭圆 69"/>
              <p:cNvSpPr/>
              <p:nvPr/>
            </p:nvSpPr>
            <p:spPr>
              <a:xfrm>
                <a:off x="3821201" y="3858516"/>
                <a:ext cx="1529999" cy="1529999"/>
              </a:xfrm>
              <a:prstGeom prst="ellipse">
                <a:avLst/>
              </a:prstGeom>
              <a:solidFill>
                <a:srgbClr val="0070C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1" name="椭圆 70"/>
              <p:cNvSpPr/>
              <p:nvPr/>
            </p:nvSpPr>
            <p:spPr>
              <a:xfrm>
                <a:off x="3956200" y="3993515"/>
                <a:ext cx="1260000" cy="1260000"/>
              </a:xfrm>
              <a:prstGeom prst="ellipse">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10800000" scaled="1"/>
                <a:tileRect/>
              </a:gradFill>
              <a:ln w="254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sp>
        <p:nvSpPr>
          <p:cNvPr id="72" name="TextBox 71"/>
          <p:cNvSpPr txBox="1"/>
          <p:nvPr/>
        </p:nvSpPr>
        <p:spPr>
          <a:xfrm flipH="1">
            <a:off x="7237481" y="4187748"/>
            <a:ext cx="1129189" cy="80754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A</a:t>
            </a:r>
            <a:endParaRPr kumimoji="0" lang="zh-CN" altLang="en-US" sz="6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73" name="TextBox 72"/>
          <p:cNvSpPr txBox="1"/>
          <p:nvPr/>
        </p:nvSpPr>
        <p:spPr>
          <a:xfrm>
            <a:off x="6644767" y="1463601"/>
            <a:ext cx="1786108" cy="1345903"/>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a:t>
            </a:r>
          </a:p>
        </p:txBody>
      </p:sp>
      <p:sp>
        <p:nvSpPr>
          <p:cNvPr id="74" name="TextBox 73"/>
          <p:cNvSpPr txBox="1"/>
          <p:nvPr/>
        </p:nvSpPr>
        <p:spPr>
          <a:xfrm flipH="1">
            <a:off x="7484474" y="3073039"/>
            <a:ext cx="1133292" cy="7596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61D6FF"/>
              </a:solidFill>
              <a:effectLst/>
              <a:uLnTx/>
              <a:uFillTx/>
              <a:latin typeface="Arial Rounded MT Bold" pitchFamily="34" charset="0"/>
              <a:ea typeface="微软雅黑" pitchFamily="34" charset="-122"/>
              <a:cs typeface="Times New Roman" pitchFamily="18" charset="0"/>
            </a:endParaRPr>
          </a:p>
        </p:txBody>
      </p:sp>
      <p:sp>
        <p:nvSpPr>
          <p:cNvPr id="75" name="TextBox 74"/>
          <p:cNvSpPr txBox="1"/>
          <p:nvPr/>
        </p:nvSpPr>
        <p:spPr>
          <a:xfrm>
            <a:off x="467544" y="5539879"/>
            <a:ext cx="8127903" cy="769441"/>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12328286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Oval 65"/>
          <p:cNvSpPr>
            <a:spLocks noChangeArrowheads="1"/>
          </p:cNvSpPr>
          <p:nvPr/>
        </p:nvSpPr>
        <p:spPr bwMode="auto">
          <a:xfrm rot="20732639">
            <a:off x="-222144" y="5297651"/>
            <a:ext cx="4259696" cy="550935"/>
          </a:xfrm>
          <a:prstGeom prst="ellipse">
            <a:avLst/>
          </a:prstGeom>
          <a:gradFill rotWithShape="1">
            <a:gsLst>
              <a:gs pos="0">
                <a:sysClr val="windowText" lastClr="000000">
                  <a:lumMod val="50000"/>
                  <a:lumOff val="50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9" name="Oval 65"/>
          <p:cNvSpPr>
            <a:spLocks noChangeArrowheads="1"/>
          </p:cNvSpPr>
          <p:nvPr/>
        </p:nvSpPr>
        <p:spPr bwMode="auto">
          <a:xfrm rot="887852">
            <a:off x="5261969" y="5262470"/>
            <a:ext cx="4259696" cy="400829"/>
          </a:xfrm>
          <a:prstGeom prst="ellipse">
            <a:avLst/>
          </a:prstGeom>
          <a:gradFill rotWithShape="1">
            <a:gsLst>
              <a:gs pos="0">
                <a:sysClr val="windowText" lastClr="000000">
                  <a:lumMod val="50000"/>
                  <a:lumOff val="50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0" name="图片 9"/>
          <p:cNvPicPr>
            <a:picLocks noChangeAspect="1"/>
          </p:cNvPicPr>
          <p:nvPr/>
        </p:nvPicPr>
        <p:blipFill rotWithShape="1">
          <a:blip r:embed="rId3">
            <a:extLst>
              <a:ext uri="{28A0092B-C50C-407E-A947-70E740481C1C}">
                <a14:useLocalDpi xmlns:a14="http://schemas.microsoft.com/office/drawing/2010/main" val="0"/>
              </a:ext>
            </a:extLst>
          </a:blip>
          <a:srcRect b="20860"/>
          <a:stretch/>
        </p:blipFill>
        <p:spPr>
          <a:xfrm>
            <a:off x="1115616" y="1572634"/>
            <a:ext cx="6912768" cy="4304638"/>
          </a:xfrm>
          <a:prstGeom prst="rect">
            <a:avLst/>
          </a:prstGeom>
        </p:spPr>
      </p:pic>
      <p:sp>
        <p:nvSpPr>
          <p:cNvPr id="11" name="TextBox 10"/>
          <p:cNvSpPr txBox="1"/>
          <p:nvPr/>
        </p:nvSpPr>
        <p:spPr>
          <a:xfrm rot="4287947" flipH="1">
            <a:off x="6041977" y="4260323"/>
            <a:ext cx="2108675" cy="49968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endParaRPr>
          </a:p>
        </p:txBody>
      </p:sp>
      <p:sp>
        <p:nvSpPr>
          <p:cNvPr id="12" name="TextBox 11"/>
          <p:cNvSpPr txBox="1"/>
          <p:nvPr/>
        </p:nvSpPr>
        <p:spPr>
          <a:xfrm flipH="1">
            <a:off x="4119508" y="1921199"/>
            <a:ext cx="1748635" cy="49968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endParaRPr>
          </a:p>
        </p:txBody>
      </p:sp>
      <p:sp>
        <p:nvSpPr>
          <p:cNvPr id="13" name="TextBox 12"/>
          <p:cNvSpPr txBox="1"/>
          <p:nvPr/>
        </p:nvSpPr>
        <p:spPr>
          <a:xfrm rot="17324705" flipH="1">
            <a:off x="1550948" y="3079275"/>
            <a:ext cx="1748635" cy="49968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endParaRPr>
          </a:p>
        </p:txBody>
      </p:sp>
      <p:sp>
        <p:nvSpPr>
          <p:cNvPr id="14" name="TextBox 13"/>
          <p:cNvSpPr txBox="1"/>
          <p:nvPr/>
        </p:nvSpPr>
        <p:spPr>
          <a:xfrm rot="4297132" flipH="1">
            <a:off x="6205679" y="3130036"/>
            <a:ext cx="3396980"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Click here to add your text. </a:t>
            </a:r>
            <a:r>
              <a:rPr lang="en-US" altLang="zh-CN" sz="1400" kern="0" dirty="0" smtClean="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5" name="TextBox 14"/>
          <p:cNvSpPr txBox="1"/>
          <p:nvPr/>
        </p:nvSpPr>
        <p:spPr>
          <a:xfrm flipH="1">
            <a:off x="2915816" y="620688"/>
            <a:ext cx="3396980"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Click here to add your text. </a:t>
            </a:r>
            <a:r>
              <a:rPr lang="en-US" altLang="zh-CN" sz="1400" kern="0" dirty="0" smtClean="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6" name="TextBox 15"/>
          <p:cNvSpPr txBox="1"/>
          <p:nvPr/>
        </p:nvSpPr>
        <p:spPr>
          <a:xfrm rot="17320621" flipH="1">
            <a:off x="-352040" y="2769545"/>
            <a:ext cx="3396980"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Click here to add your text. </a:t>
            </a:r>
            <a:r>
              <a:rPr lang="en-US" altLang="zh-CN" sz="1400" kern="0" dirty="0" smtClean="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7" name="TextBox 16"/>
          <p:cNvSpPr txBox="1"/>
          <p:nvPr/>
        </p:nvSpPr>
        <p:spPr>
          <a:xfrm>
            <a:off x="2758161" y="4265801"/>
            <a:ext cx="3542031" cy="144655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Tree>
    <p:extLst>
      <p:ext uri="{BB962C8B-B14F-4D97-AF65-F5344CB8AC3E}">
        <p14:creationId xmlns:p14="http://schemas.microsoft.com/office/powerpoint/2010/main" val="378838921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59832" y="-30854"/>
            <a:ext cx="6086853" cy="6050075"/>
          </a:xfrm>
          <a:prstGeom prst="rect">
            <a:avLst/>
          </a:prstGeom>
        </p:spPr>
      </p:pic>
      <p:pic>
        <p:nvPicPr>
          <p:cNvPr id="10"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14465" t="16533" r="14338" b="15917"/>
          <a:stretch/>
        </p:blipFill>
        <p:spPr bwMode="auto">
          <a:xfrm rot="20557015">
            <a:off x="302685" y="692959"/>
            <a:ext cx="4489318" cy="42506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TextBox 10"/>
          <p:cNvSpPr txBox="1"/>
          <p:nvPr/>
        </p:nvSpPr>
        <p:spPr>
          <a:xfrm rot="21292915" flipH="1">
            <a:off x="1418857" y="1816829"/>
            <a:ext cx="2149544"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endParaRPr>
          </a:p>
        </p:txBody>
      </p:sp>
      <p:sp>
        <p:nvSpPr>
          <p:cNvPr id="12" name="TextBox 11"/>
          <p:cNvSpPr txBox="1"/>
          <p:nvPr/>
        </p:nvSpPr>
        <p:spPr>
          <a:xfrm rot="21265282" flipH="1">
            <a:off x="1104147" y="2268160"/>
            <a:ext cx="2863117"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13" name="TextBox 12"/>
          <p:cNvSpPr txBox="1"/>
          <p:nvPr/>
        </p:nvSpPr>
        <p:spPr>
          <a:xfrm>
            <a:off x="332529" y="4869160"/>
            <a:ext cx="5535615" cy="1446550"/>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Click here to add your title</a:t>
            </a:r>
          </a:p>
        </p:txBody>
      </p:sp>
      <p:sp>
        <p:nvSpPr>
          <p:cNvPr id="14" name="TextBox 13"/>
          <p:cNvSpPr txBox="1"/>
          <p:nvPr/>
        </p:nvSpPr>
        <p:spPr>
          <a:xfrm rot="1922538" flipH="1">
            <a:off x="5451305" y="1661669"/>
            <a:ext cx="2149544"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endParaRPr>
          </a:p>
        </p:txBody>
      </p:sp>
      <p:sp>
        <p:nvSpPr>
          <p:cNvPr id="15" name="TextBox 14"/>
          <p:cNvSpPr txBox="1"/>
          <p:nvPr/>
        </p:nvSpPr>
        <p:spPr>
          <a:xfrm rot="1894905" flipH="1">
            <a:off x="4510460" y="2090871"/>
            <a:ext cx="3152028" cy="203132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Click here to add your text. Click here to add your text. Click here to add your text. Click here to add your text. </a:t>
            </a:r>
          </a:p>
        </p:txBody>
      </p:sp>
    </p:spTree>
    <p:extLst>
      <p:ext uri="{BB962C8B-B14F-4D97-AF65-F5344CB8AC3E}">
        <p14:creationId xmlns:p14="http://schemas.microsoft.com/office/powerpoint/2010/main" val="375184532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774294">
            <a:off x="4998967" y="2114180"/>
            <a:ext cx="3775414" cy="1320342"/>
          </a:xfrm>
          <a:prstGeom prst="rect">
            <a:avLst/>
          </a:prstGeom>
        </p:spPr>
      </p:pic>
      <p:pic>
        <p:nvPicPr>
          <p:cNvPr id="14" name="图片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774294">
            <a:off x="750495" y="1208146"/>
            <a:ext cx="3775414" cy="1320342"/>
          </a:xfrm>
          <a:prstGeom prst="rect">
            <a:avLst/>
          </a:prstGeom>
        </p:spPr>
      </p:pic>
      <p:pic>
        <p:nvPicPr>
          <p:cNvPr id="15" name="图片 1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54443" y="5094281"/>
            <a:ext cx="4503814" cy="1575079"/>
          </a:xfrm>
          <a:prstGeom prst="rect">
            <a:avLst/>
          </a:prstGeom>
        </p:spPr>
      </p:pic>
      <p:pic>
        <p:nvPicPr>
          <p:cNvPr id="16" name="图片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774294">
            <a:off x="279271" y="3914380"/>
            <a:ext cx="3775414" cy="1320342"/>
          </a:xfrm>
          <a:prstGeom prst="rect">
            <a:avLst/>
          </a:prstGeom>
        </p:spPr>
      </p:pic>
      <p:pic>
        <p:nvPicPr>
          <p:cNvPr id="17" name="图片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053426" y="2395449"/>
            <a:ext cx="4202416" cy="3904019"/>
          </a:xfrm>
          <a:prstGeom prst="rect">
            <a:avLst/>
          </a:prstGeom>
        </p:spPr>
      </p:pic>
      <p:pic>
        <p:nvPicPr>
          <p:cNvPr id="18" name="图片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1419695">
            <a:off x="1006148" y="1543096"/>
            <a:ext cx="3577060" cy="3323067"/>
          </a:xfrm>
          <a:prstGeom prst="rect">
            <a:avLst/>
          </a:prstGeom>
        </p:spPr>
      </p:pic>
      <p:sp>
        <p:nvSpPr>
          <p:cNvPr id="19" name="TextBox 18"/>
          <p:cNvSpPr txBox="1"/>
          <p:nvPr/>
        </p:nvSpPr>
        <p:spPr>
          <a:xfrm>
            <a:off x="1673340" y="2213322"/>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 </a:t>
            </a:r>
            <a:r>
              <a:rPr kumimoji="0" lang="en-US" altLang="zh-CN" sz="24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text</a:t>
            </a:r>
            <a:endParaRPr kumimoji="0" lang="zh-CN" altLang="en-US" sz="2400" b="1" i="0" u="none" strike="noStrike" kern="0" cap="none" spc="0" normalizeH="0" baseline="0" noProof="0" dirty="0">
              <a:ln w="18415" cmpd="sng">
                <a:noFill/>
                <a:prstDash val="solid"/>
              </a:ln>
              <a:solidFill>
                <a:srgbClr val="DC920E"/>
              </a:solidFill>
              <a:uLnTx/>
              <a:uFillTx/>
              <a:latin typeface="Adidas Unity" pitchFamily="2" charset="0"/>
              <a:cs typeface="Times New Roman" pitchFamily="18" charset="0"/>
            </a:endParaRPr>
          </a:p>
        </p:txBody>
      </p:sp>
      <p:sp>
        <p:nvSpPr>
          <p:cNvPr id="20" name="TextBox 19"/>
          <p:cNvSpPr txBox="1"/>
          <p:nvPr/>
        </p:nvSpPr>
        <p:spPr>
          <a:xfrm>
            <a:off x="1502486" y="2717378"/>
            <a:ext cx="2331094"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p>
        </p:txBody>
      </p:sp>
      <p:sp>
        <p:nvSpPr>
          <p:cNvPr id="21" name="TextBox 20"/>
          <p:cNvSpPr txBox="1"/>
          <p:nvPr/>
        </p:nvSpPr>
        <p:spPr>
          <a:xfrm>
            <a:off x="5372586" y="3229202"/>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 </a:t>
            </a:r>
            <a:r>
              <a:rPr kumimoji="0" lang="en-US" altLang="zh-CN" sz="2400" b="1" i="0" u="none" strike="noStrike" kern="0" cap="none" spc="0" normalizeH="0" baseline="0" noProof="0" dirty="0" smtClean="0">
                <a:ln w="18415" cmpd="sng">
                  <a:noFill/>
                  <a:prstDash val="solid"/>
                </a:ln>
                <a:solidFill>
                  <a:srgbClr val="DC920E"/>
                </a:solidFill>
                <a:uLnTx/>
                <a:uFillTx/>
                <a:latin typeface="Adidas Unity" pitchFamily="2" charset="0"/>
                <a:cs typeface="Times New Roman" pitchFamily="18" charset="0"/>
              </a:rPr>
              <a:t>text</a:t>
            </a:r>
            <a:endParaRPr kumimoji="0" lang="zh-CN" altLang="en-US" sz="2400" b="1" i="0" u="none" strike="noStrike" kern="0" cap="none" spc="0" normalizeH="0" baseline="0" noProof="0" dirty="0">
              <a:ln w="18415" cmpd="sng">
                <a:noFill/>
                <a:prstDash val="solid"/>
              </a:ln>
              <a:solidFill>
                <a:srgbClr val="DC920E"/>
              </a:solidFill>
              <a:uLnTx/>
              <a:uFillTx/>
              <a:latin typeface="Adidas Unity" pitchFamily="2" charset="0"/>
              <a:cs typeface="Times New Roman" pitchFamily="18" charset="0"/>
            </a:endParaRPr>
          </a:p>
        </p:txBody>
      </p:sp>
      <p:sp>
        <p:nvSpPr>
          <p:cNvPr id="22" name="TextBox 21"/>
          <p:cNvSpPr txBox="1"/>
          <p:nvPr/>
        </p:nvSpPr>
        <p:spPr>
          <a:xfrm>
            <a:off x="4985708" y="3733258"/>
            <a:ext cx="2880320" cy="1600438"/>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Click here to add your text. Click here to add your text. </a:t>
            </a:r>
          </a:p>
        </p:txBody>
      </p:sp>
      <p:sp>
        <p:nvSpPr>
          <p:cNvPr id="23" name="TextBox 22"/>
          <p:cNvSpPr txBox="1"/>
          <p:nvPr/>
        </p:nvSpPr>
        <p:spPr>
          <a:xfrm>
            <a:off x="3060265" y="404664"/>
            <a:ext cx="5184143" cy="132684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3710294114"/>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2"/>
          <p:cNvSpPr/>
          <p:nvPr/>
        </p:nvSpPr>
        <p:spPr>
          <a:xfrm>
            <a:off x="2843336" y="620688"/>
            <a:ext cx="3272698" cy="3577136"/>
          </a:xfrm>
          <a:custGeom>
            <a:avLst/>
            <a:gdLst/>
            <a:ahLst/>
            <a:cxnLst/>
            <a:rect l="l" t="t" r="r" b="b"/>
            <a:pathLst>
              <a:path w="3096344" h="3384376">
                <a:moveTo>
                  <a:pt x="1548172" y="0"/>
                </a:moveTo>
                <a:cubicBezTo>
                  <a:pt x="2098934" y="0"/>
                  <a:pt x="2622702" y="50767"/>
                  <a:pt x="3096344" y="143271"/>
                </a:cubicBezTo>
                <a:lnTo>
                  <a:pt x="3096344" y="3241105"/>
                </a:lnTo>
                <a:cubicBezTo>
                  <a:pt x="2622702" y="3333609"/>
                  <a:pt x="2098934" y="3384376"/>
                  <a:pt x="1548172" y="3384376"/>
                </a:cubicBezTo>
                <a:cubicBezTo>
                  <a:pt x="997410" y="3384376"/>
                  <a:pt x="473642" y="3333609"/>
                  <a:pt x="0" y="3241105"/>
                </a:cubicBezTo>
                <a:lnTo>
                  <a:pt x="0" y="143271"/>
                </a:lnTo>
                <a:cubicBezTo>
                  <a:pt x="473642" y="50767"/>
                  <a:pt x="997410" y="0"/>
                  <a:pt x="1548172" y="0"/>
                </a:cubicBezTo>
                <a:close/>
              </a:path>
            </a:pathLst>
          </a:custGeom>
          <a:gradFill flip="none" rotWithShape="1">
            <a:gsLst>
              <a:gs pos="6000">
                <a:srgbClr val="FFC000"/>
              </a:gs>
              <a:gs pos="100000">
                <a:srgbClr val="F79646">
                  <a:lumMod val="75000"/>
                  <a:shade val="100000"/>
                  <a:satMod val="115000"/>
                </a:srgbClr>
              </a:gs>
            </a:gsLst>
            <a:path path="circle">
              <a:fillToRect l="50000" t="50000" r="50000" b="50000"/>
            </a:path>
            <a:tileRect/>
          </a:gradFill>
          <a:ln w="57150" cap="flat" cmpd="sng" algn="ctr">
            <a:noFill/>
            <a:prstDash val="solid"/>
          </a:ln>
          <a:effectLst/>
          <a:scene3d>
            <a:camera prst="orthographicFront">
              <a:rot lat="0" lon="0" rev="0"/>
            </a:camera>
            <a:lightRig rig="glow" dir="t">
              <a:rot lat="0" lon="0" rev="4800000"/>
            </a:lightRig>
          </a:scene3d>
          <a:sp3d prstMaterial="matte">
            <a:bevelT w="127000" h="63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7" name="椭圆 5"/>
          <p:cNvSpPr/>
          <p:nvPr/>
        </p:nvSpPr>
        <p:spPr>
          <a:xfrm>
            <a:off x="179512" y="1114059"/>
            <a:ext cx="2435496" cy="3274273"/>
          </a:xfrm>
          <a:custGeom>
            <a:avLst/>
            <a:gdLst/>
            <a:ahLst/>
            <a:cxnLst/>
            <a:rect l="l" t="t" r="r" b="b"/>
            <a:pathLst>
              <a:path w="2304256" h="3097834">
                <a:moveTo>
                  <a:pt x="2304256" y="0"/>
                </a:moveTo>
                <a:lnTo>
                  <a:pt x="2304256" y="3097834"/>
                </a:lnTo>
                <a:cubicBezTo>
                  <a:pt x="947405" y="2837012"/>
                  <a:pt x="0" y="2241563"/>
                  <a:pt x="0" y="1548917"/>
                </a:cubicBezTo>
                <a:cubicBezTo>
                  <a:pt x="0" y="856271"/>
                  <a:pt x="947405" y="260822"/>
                  <a:pt x="2304256" y="0"/>
                </a:cubicBezTo>
                <a:close/>
              </a:path>
            </a:pathLst>
          </a:custGeom>
          <a:gradFill flip="none" rotWithShape="1">
            <a:gsLst>
              <a:gs pos="6000">
                <a:srgbClr val="C5E040"/>
              </a:gs>
              <a:gs pos="100000">
                <a:srgbClr val="3A9D13"/>
              </a:gs>
            </a:gsLst>
            <a:path path="circle">
              <a:fillToRect l="50000" t="50000" r="50000" b="50000"/>
            </a:path>
            <a:tileRect/>
          </a:gradFill>
          <a:ln w="57150" cap="flat" cmpd="sng" algn="ctr">
            <a:noFill/>
            <a:prstDash val="solid"/>
          </a:ln>
          <a:effectLst/>
          <a:scene3d>
            <a:camera prst="orthographicFront">
              <a:rot lat="0" lon="0" rev="0"/>
            </a:camera>
            <a:lightRig rig="glow" dir="t">
              <a:rot lat="0" lon="0" rev="4800000"/>
            </a:lightRig>
          </a:scene3d>
          <a:sp3d prstMaterial="matte">
            <a:bevelT w="127000" h="63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8" name="椭圆 7"/>
          <p:cNvSpPr/>
          <p:nvPr/>
        </p:nvSpPr>
        <p:spPr>
          <a:xfrm>
            <a:off x="6420472" y="1114059"/>
            <a:ext cx="2435496" cy="3274273"/>
          </a:xfrm>
          <a:custGeom>
            <a:avLst/>
            <a:gdLst/>
            <a:ahLst/>
            <a:cxnLst/>
            <a:rect l="l" t="t" r="r" b="b"/>
            <a:pathLst>
              <a:path w="2304256" h="3097834">
                <a:moveTo>
                  <a:pt x="0" y="0"/>
                </a:moveTo>
                <a:cubicBezTo>
                  <a:pt x="1356851" y="260822"/>
                  <a:pt x="2304256" y="856271"/>
                  <a:pt x="2304256" y="1548917"/>
                </a:cubicBezTo>
                <a:cubicBezTo>
                  <a:pt x="2304256" y="2241563"/>
                  <a:pt x="1356851" y="2837012"/>
                  <a:pt x="0" y="3097834"/>
                </a:cubicBezTo>
                <a:close/>
              </a:path>
            </a:pathLst>
          </a:custGeom>
          <a:gradFill flip="none" rotWithShape="1">
            <a:gsLst>
              <a:gs pos="6000">
                <a:srgbClr val="C5E040"/>
              </a:gs>
              <a:gs pos="100000">
                <a:srgbClr val="3A9D13"/>
              </a:gs>
            </a:gsLst>
            <a:path path="circle">
              <a:fillToRect l="50000" t="50000" r="50000" b="50000"/>
            </a:path>
            <a:tileRect/>
          </a:gradFill>
          <a:ln w="57150" cap="flat" cmpd="sng" algn="ctr">
            <a:noFill/>
            <a:prstDash val="solid"/>
          </a:ln>
          <a:effectLst/>
          <a:scene3d>
            <a:camera prst="orthographicFront">
              <a:rot lat="0" lon="0" rev="0"/>
            </a:camera>
            <a:lightRig rig="glow" dir="t">
              <a:rot lat="0" lon="0" rev="4800000"/>
            </a:lightRig>
          </a:scene3d>
          <a:sp3d prstMaterial="matte">
            <a:bevelT w="127000" h="63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9" name="椭圆 3"/>
          <p:cNvSpPr/>
          <p:nvPr/>
        </p:nvSpPr>
        <p:spPr>
          <a:xfrm>
            <a:off x="2843336" y="658978"/>
            <a:ext cx="3272698" cy="1221642"/>
          </a:xfrm>
          <a:custGeom>
            <a:avLst/>
            <a:gdLst/>
            <a:ahLst/>
            <a:cxnLst/>
            <a:rect l="l" t="t" r="r" b="b"/>
            <a:pathLst>
              <a:path w="3096344" h="1155812">
                <a:moveTo>
                  <a:pt x="1584176" y="0"/>
                </a:moveTo>
                <a:cubicBezTo>
                  <a:pt x="2118298" y="0"/>
                  <a:pt x="2628592" y="45642"/>
                  <a:pt x="3096344" y="130303"/>
                </a:cubicBezTo>
                <a:lnTo>
                  <a:pt x="3096344" y="1005257"/>
                </a:lnTo>
                <a:cubicBezTo>
                  <a:pt x="2737531" y="960513"/>
                  <a:pt x="2359381" y="936849"/>
                  <a:pt x="1968805" y="936849"/>
                </a:cubicBezTo>
                <a:cubicBezTo>
                  <a:pt x="1257351" y="936849"/>
                  <a:pt x="587125" y="1015369"/>
                  <a:pt x="0" y="1155812"/>
                </a:cubicBezTo>
                <a:lnTo>
                  <a:pt x="0" y="142094"/>
                </a:lnTo>
                <a:cubicBezTo>
                  <a:pt x="487405" y="50451"/>
                  <a:pt x="1022621" y="0"/>
                  <a:pt x="1584176" y="0"/>
                </a:cubicBezTo>
                <a:close/>
              </a:path>
            </a:pathLst>
          </a:custGeom>
          <a:solidFill>
            <a:srgbClr val="FFFFFF">
              <a:alpha val="16863"/>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0" name="椭圆 3"/>
          <p:cNvSpPr/>
          <p:nvPr/>
        </p:nvSpPr>
        <p:spPr>
          <a:xfrm>
            <a:off x="179512" y="1007808"/>
            <a:ext cx="2435496" cy="2497363"/>
          </a:xfrm>
          <a:custGeom>
            <a:avLst/>
            <a:gdLst/>
            <a:ahLst/>
            <a:cxnLst/>
            <a:rect l="l" t="t" r="r" b="b"/>
            <a:pathLst>
              <a:path w="2304256" h="2362789">
                <a:moveTo>
                  <a:pt x="2304256" y="0"/>
                </a:moveTo>
                <a:lnTo>
                  <a:pt x="2304256" y="1023399"/>
                </a:lnTo>
                <a:cubicBezTo>
                  <a:pt x="1248372" y="1307722"/>
                  <a:pt x="498046" y="1794423"/>
                  <a:pt x="321324" y="2362789"/>
                </a:cubicBezTo>
                <a:cubicBezTo>
                  <a:pt x="114383" y="2143511"/>
                  <a:pt x="0" y="1902453"/>
                  <a:pt x="0" y="1649444"/>
                </a:cubicBezTo>
                <a:cubicBezTo>
                  <a:pt x="0" y="924267"/>
                  <a:pt x="939676" y="297275"/>
                  <a:pt x="2304256" y="0"/>
                </a:cubicBezTo>
                <a:close/>
              </a:path>
            </a:pathLst>
          </a:custGeom>
          <a:solidFill>
            <a:srgbClr val="FFFFFF">
              <a:alpha val="16863"/>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1" name="椭圆 3"/>
          <p:cNvSpPr/>
          <p:nvPr/>
        </p:nvSpPr>
        <p:spPr>
          <a:xfrm>
            <a:off x="6420472" y="1009067"/>
            <a:ext cx="2435496" cy="1839702"/>
          </a:xfrm>
          <a:custGeom>
            <a:avLst/>
            <a:gdLst/>
            <a:ahLst/>
            <a:cxnLst/>
            <a:rect l="l" t="t" r="r" b="b"/>
            <a:pathLst>
              <a:path w="2304256" h="1740567">
                <a:moveTo>
                  <a:pt x="0" y="0"/>
                </a:moveTo>
                <a:cubicBezTo>
                  <a:pt x="1364699" y="296162"/>
                  <a:pt x="2304256" y="923121"/>
                  <a:pt x="2304256" y="1648252"/>
                </a:cubicBezTo>
                <a:lnTo>
                  <a:pt x="2299038" y="1740567"/>
                </a:lnTo>
                <a:cubicBezTo>
                  <a:pt x="1809526" y="1332549"/>
                  <a:pt x="990466" y="1014771"/>
                  <a:pt x="0" y="857689"/>
                </a:cubicBezTo>
                <a:close/>
              </a:path>
            </a:pathLst>
          </a:custGeom>
          <a:solidFill>
            <a:srgbClr val="FFFFFF">
              <a:alpha val="16863"/>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2" name="Oval 65"/>
          <p:cNvSpPr>
            <a:spLocks noChangeArrowheads="1"/>
          </p:cNvSpPr>
          <p:nvPr/>
        </p:nvSpPr>
        <p:spPr bwMode="auto">
          <a:xfrm rot="10800000" flipV="1">
            <a:off x="1092824" y="4692770"/>
            <a:ext cx="7166045" cy="649277"/>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3" name="TextBox 22"/>
          <p:cNvSpPr txBox="1"/>
          <p:nvPr/>
        </p:nvSpPr>
        <p:spPr>
          <a:xfrm flipH="1">
            <a:off x="1169203" y="1658183"/>
            <a:ext cx="1161986"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noFill/>
                  <a:prstDash val="solid"/>
                </a:ln>
                <a:solidFill>
                  <a:sysClr val="window" lastClr="FFFFFF"/>
                </a:solidFill>
                <a:effectLst>
                  <a:glow rad="228600">
                    <a:srgbClr val="BAEF11">
                      <a:alpha val="62000"/>
                    </a:srgbClr>
                  </a:glow>
                </a:effectLst>
                <a:uLnTx/>
                <a:uFillTx/>
                <a:latin typeface="Arial Rounded MT Bold" pitchFamily="34" charset="0"/>
                <a:ea typeface="微软雅黑" pitchFamily="34" charset="-122"/>
                <a:cs typeface="Times New Roman" pitchFamily="18" charset="0"/>
              </a:rPr>
              <a:t>A</a:t>
            </a:r>
            <a:endParaRPr kumimoji="0" lang="zh-CN" altLang="en-US" sz="7200" b="1" i="0" u="none" strike="noStrike" kern="0" cap="none" spc="0" normalizeH="0" baseline="0" noProof="0" dirty="0">
              <a:ln w="18415" cmpd="sng">
                <a:noFill/>
                <a:prstDash val="solid"/>
              </a:ln>
              <a:solidFill>
                <a:sysClr val="window" lastClr="FFFFFF"/>
              </a:solidFill>
              <a:effectLst>
                <a:glow rad="228600">
                  <a:srgbClr val="BAEF11">
                    <a:alpha val="62000"/>
                  </a:srgbClr>
                </a:glow>
              </a:effectLst>
              <a:uLnTx/>
              <a:uFillTx/>
              <a:latin typeface="Arial Rounded MT Bold" pitchFamily="34" charset="0"/>
              <a:ea typeface="微软雅黑" pitchFamily="34" charset="-122"/>
              <a:cs typeface="Times New Roman" pitchFamily="18" charset="0"/>
            </a:endParaRPr>
          </a:p>
        </p:txBody>
      </p:sp>
      <p:sp>
        <p:nvSpPr>
          <p:cNvPr id="24" name="TextBox 23"/>
          <p:cNvSpPr txBox="1"/>
          <p:nvPr/>
        </p:nvSpPr>
        <p:spPr>
          <a:xfrm flipH="1">
            <a:off x="3995936" y="767606"/>
            <a:ext cx="1161986" cy="107721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8000" b="1" i="0" u="none" strike="noStrike" kern="0" cap="none" spc="0" normalizeH="0" baseline="0" noProof="0" dirty="0" smtClean="0">
                <a:ln w="18415" cmpd="sng">
                  <a:noFill/>
                  <a:prstDash val="solid"/>
                </a:ln>
                <a:solidFill>
                  <a:sysClr val="window" lastClr="FFFFFF"/>
                </a:solidFill>
                <a:effectLst>
                  <a:glow rad="228600">
                    <a:srgbClr val="F79646">
                      <a:satMod val="175000"/>
                      <a:alpha val="40000"/>
                    </a:srgbClr>
                  </a:glow>
                </a:effectLst>
                <a:uLnTx/>
                <a:uFillTx/>
                <a:latin typeface="Arial Rounded MT Bold" pitchFamily="34" charset="0"/>
                <a:ea typeface="微软雅黑" pitchFamily="34" charset="-122"/>
                <a:cs typeface="Times New Roman" pitchFamily="18" charset="0"/>
              </a:rPr>
              <a:t>B</a:t>
            </a:r>
            <a:endParaRPr kumimoji="0" lang="zh-CN" altLang="en-US" sz="8000" b="1" i="0" u="none" strike="noStrike" kern="0" cap="none" spc="0" normalizeH="0" baseline="0" noProof="0" dirty="0">
              <a:ln w="18415" cmpd="sng">
                <a:noFill/>
                <a:prstDash val="solid"/>
              </a:ln>
              <a:solidFill>
                <a:sysClr val="window" lastClr="FFFFFF"/>
              </a:solidFill>
              <a:effectLst>
                <a:glow rad="228600">
                  <a:srgbClr val="F79646">
                    <a:satMod val="175000"/>
                    <a:alpha val="40000"/>
                  </a:srgbClr>
                </a:glow>
              </a:effectLst>
              <a:uLnTx/>
              <a:uFillTx/>
              <a:latin typeface="Arial Rounded MT Bold" pitchFamily="34" charset="0"/>
              <a:ea typeface="微软雅黑" pitchFamily="34" charset="-122"/>
              <a:cs typeface="Times New Roman" pitchFamily="18" charset="0"/>
            </a:endParaRPr>
          </a:p>
        </p:txBody>
      </p:sp>
      <p:sp>
        <p:nvSpPr>
          <p:cNvPr id="25" name="TextBox 24"/>
          <p:cNvSpPr txBox="1"/>
          <p:nvPr/>
        </p:nvSpPr>
        <p:spPr>
          <a:xfrm flipH="1">
            <a:off x="6938406" y="1586175"/>
            <a:ext cx="1161986"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noFill/>
                  <a:prstDash val="solid"/>
                </a:ln>
                <a:solidFill>
                  <a:sysClr val="window" lastClr="FFFFFF"/>
                </a:solidFill>
                <a:effectLst>
                  <a:glow rad="228600">
                    <a:srgbClr val="BAEF11">
                      <a:alpha val="62000"/>
                    </a:srgbClr>
                  </a:glow>
                </a:effectLst>
                <a:uLnTx/>
                <a:uFillTx/>
                <a:latin typeface="Arial Rounded MT Bold" pitchFamily="34" charset="0"/>
                <a:ea typeface="微软雅黑" pitchFamily="34" charset="-122"/>
                <a:cs typeface="Times New Roman" pitchFamily="18" charset="0"/>
              </a:rPr>
              <a:t>C</a:t>
            </a:r>
            <a:endParaRPr kumimoji="0" lang="zh-CN" altLang="en-US" sz="7200" b="1" i="0" u="none" strike="noStrike" kern="0" cap="none" spc="0" normalizeH="0" baseline="0" noProof="0" dirty="0">
              <a:ln w="18415" cmpd="sng">
                <a:noFill/>
                <a:prstDash val="solid"/>
              </a:ln>
              <a:solidFill>
                <a:sysClr val="window" lastClr="FFFFFF"/>
              </a:solidFill>
              <a:effectLst>
                <a:glow rad="228600">
                  <a:srgbClr val="BAEF11">
                    <a:alpha val="62000"/>
                  </a:srgbClr>
                </a:glow>
              </a:effectLst>
              <a:uLnTx/>
              <a:uFillTx/>
              <a:latin typeface="Arial Rounded MT Bold" pitchFamily="34" charset="0"/>
              <a:ea typeface="微软雅黑" pitchFamily="34" charset="-122"/>
              <a:cs typeface="Times New Roman" pitchFamily="18" charset="0"/>
            </a:endParaRPr>
          </a:p>
        </p:txBody>
      </p:sp>
      <p:sp>
        <p:nvSpPr>
          <p:cNvPr id="26" name="TextBox 25"/>
          <p:cNvSpPr txBox="1"/>
          <p:nvPr/>
        </p:nvSpPr>
        <p:spPr>
          <a:xfrm>
            <a:off x="3059360" y="1973158"/>
            <a:ext cx="2952800" cy="181588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228600">
                    <a:srgbClr val="F79646">
                      <a:satMod val="175000"/>
                      <a:alpha val="4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228600">
                    <a:srgbClr val="F79646">
                      <a:satMod val="175000"/>
                      <a:alpha val="4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228600">
                    <a:srgbClr val="F79646">
                      <a:satMod val="175000"/>
                      <a:alpha val="4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228600">
                    <a:srgbClr val="F79646">
                      <a:satMod val="175000"/>
                      <a:alpha val="40000"/>
                    </a:srgbClr>
                  </a:glow>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glow rad="228600">
                    <a:srgbClr val="F79646">
                      <a:satMod val="175000"/>
                      <a:alpha val="40000"/>
                    </a:srgbClr>
                  </a:glow>
                </a:effectLst>
                <a:uLnTx/>
                <a:uFillTx/>
                <a:latin typeface="Arial" pitchFamily="34" charset="0"/>
                <a:ea typeface="微软雅黑" pitchFamily="34" charset="-122"/>
                <a:cs typeface="Arial" pitchFamily="34" charset="0"/>
              </a:rPr>
              <a: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228600">
                    <a:srgbClr val="F79646">
                      <a:satMod val="175000"/>
                      <a:alpha val="40000"/>
                    </a:srgbClr>
                  </a:glow>
                </a:effectLst>
                <a:uLnTx/>
                <a:uFillTx/>
                <a:latin typeface="Arial" pitchFamily="34" charset="0"/>
                <a:ea typeface="微软雅黑" pitchFamily="34" charset="-122"/>
                <a:cs typeface="Arial" pitchFamily="34" charset="0"/>
              </a:rPr>
              <a:t>Click here to add your text. Click here to add your text. Click here to add your text. </a:t>
            </a:r>
          </a:p>
        </p:txBody>
      </p:sp>
      <p:sp>
        <p:nvSpPr>
          <p:cNvPr id="27" name="TextBox 26"/>
          <p:cNvSpPr txBox="1"/>
          <p:nvPr/>
        </p:nvSpPr>
        <p:spPr>
          <a:xfrm>
            <a:off x="899592" y="2564904"/>
            <a:ext cx="1656184"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228600">
                    <a:srgbClr val="92D050">
                      <a:alpha val="4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228600">
                    <a:srgbClr val="92D050">
                      <a:alpha val="4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228600">
                    <a:srgbClr val="92D050">
                      <a:alpha val="4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228600">
                    <a:srgbClr val="92D050">
                      <a:alpha val="40000"/>
                    </a:srgbClr>
                  </a:glow>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glow rad="228600">
                    <a:srgbClr val="92D050">
                      <a:alpha val="40000"/>
                    </a:srgbClr>
                  </a:glow>
                </a:effectLst>
                <a:uLnTx/>
                <a:uFillTx/>
                <a:latin typeface="Arial" pitchFamily="34" charset="0"/>
                <a:ea typeface="微软雅黑" pitchFamily="34" charset="-122"/>
                <a:cs typeface="Arial" pitchFamily="34" charset="0"/>
              </a:rPr>
              <a:t>. </a:t>
            </a:r>
          </a:p>
        </p:txBody>
      </p:sp>
      <p:sp>
        <p:nvSpPr>
          <p:cNvPr id="28" name="TextBox 27"/>
          <p:cNvSpPr txBox="1"/>
          <p:nvPr/>
        </p:nvSpPr>
        <p:spPr>
          <a:xfrm>
            <a:off x="6602685" y="2564904"/>
            <a:ext cx="1656184"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228600">
                    <a:srgbClr val="92D050">
                      <a:alpha val="4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228600">
                    <a:srgbClr val="92D050">
                      <a:alpha val="4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228600">
                    <a:srgbClr val="92D050">
                      <a:alpha val="4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228600">
                    <a:srgbClr val="92D050">
                      <a:alpha val="40000"/>
                    </a:srgbClr>
                  </a:glow>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glow rad="228600">
                    <a:srgbClr val="92D050">
                      <a:alpha val="40000"/>
                    </a:srgbClr>
                  </a:glow>
                </a:effectLst>
                <a:uLnTx/>
                <a:uFillTx/>
                <a:latin typeface="Arial" pitchFamily="34" charset="0"/>
                <a:ea typeface="微软雅黑" pitchFamily="34" charset="-122"/>
                <a:cs typeface="Arial" pitchFamily="34" charset="0"/>
              </a:rPr>
              <a:t>. </a:t>
            </a:r>
          </a:p>
        </p:txBody>
      </p:sp>
      <p:sp>
        <p:nvSpPr>
          <p:cNvPr id="29" name="TextBox 28"/>
          <p:cNvSpPr txBox="1"/>
          <p:nvPr/>
        </p:nvSpPr>
        <p:spPr>
          <a:xfrm>
            <a:off x="467544" y="5539879"/>
            <a:ext cx="8127903" cy="769441"/>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30653711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组合 42"/>
          <p:cNvGrpSpPr/>
          <p:nvPr/>
        </p:nvGrpSpPr>
        <p:grpSpPr>
          <a:xfrm>
            <a:off x="2267744" y="619215"/>
            <a:ext cx="6187929" cy="1315308"/>
            <a:chOff x="1403648" y="556983"/>
            <a:chExt cx="6696744" cy="1423462"/>
          </a:xfrm>
        </p:grpSpPr>
        <p:sp>
          <p:nvSpPr>
            <p:cNvPr id="44" name="圆角矩形 43"/>
            <p:cNvSpPr/>
            <p:nvPr/>
          </p:nvSpPr>
          <p:spPr>
            <a:xfrm flipH="1">
              <a:off x="1912463" y="701078"/>
              <a:ext cx="4866196" cy="1242354"/>
            </a:xfrm>
            <a:prstGeom prst="roundRect">
              <a:avLst>
                <a:gd name="adj" fmla="val 50000"/>
              </a:avLst>
            </a:prstGeom>
            <a:solidFill>
              <a:srgbClr val="E4E4E4"/>
            </a:solidFill>
            <a:ln w="25400" cap="flat" cmpd="sng" algn="ctr">
              <a:solidFill>
                <a:sysClr val="window" lastClr="FFFFFF">
                  <a:lumMod val="8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5" name="圆角矩形 44"/>
            <p:cNvSpPr/>
            <p:nvPr/>
          </p:nvSpPr>
          <p:spPr>
            <a:xfrm flipH="1">
              <a:off x="1403648" y="561346"/>
              <a:ext cx="6696744" cy="1388990"/>
            </a:xfrm>
            <a:prstGeom prst="roundRect">
              <a:avLst>
                <a:gd name="adj" fmla="val 50000"/>
              </a:avLst>
            </a:prstGeom>
            <a:solidFill>
              <a:sysClr val="window" lastClr="FFFFFF">
                <a:lumMod val="95000"/>
              </a:sysClr>
            </a:soli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6" name="圆角矩形 45"/>
            <p:cNvSpPr/>
            <p:nvPr/>
          </p:nvSpPr>
          <p:spPr>
            <a:xfrm flipH="1">
              <a:off x="1403649" y="556983"/>
              <a:ext cx="1708795" cy="1423462"/>
            </a:xfrm>
            <a:prstGeom prst="roundRect">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47" name="圆角矩形 46"/>
            <p:cNvSpPr/>
            <p:nvPr/>
          </p:nvSpPr>
          <p:spPr>
            <a:xfrm flipH="1">
              <a:off x="1449833" y="591456"/>
              <a:ext cx="1616427" cy="1346518"/>
            </a:xfrm>
            <a:prstGeom prst="roundRect">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48" name="等腰三角形 47"/>
            <p:cNvSpPr/>
            <p:nvPr/>
          </p:nvSpPr>
          <p:spPr>
            <a:xfrm rot="5400000" flipH="1">
              <a:off x="3000717" y="1123970"/>
              <a:ext cx="504944" cy="281491"/>
            </a:xfrm>
            <a:prstGeom prst="triangle">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49" name="等腰三角形 48"/>
            <p:cNvSpPr/>
            <p:nvPr/>
          </p:nvSpPr>
          <p:spPr>
            <a:xfrm rot="5400000" flipH="1">
              <a:off x="2985348" y="1151553"/>
              <a:ext cx="416788" cy="232347"/>
            </a:xfrm>
            <a:prstGeom prst="triangle">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50" name="TextBox 49"/>
            <p:cNvSpPr txBox="1"/>
            <p:nvPr/>
          </p:nvSpPr>
          <p:spPr>
            <a:xfrm flipH="1">
              <a:off x="1573970" y="779349"/>
              <a:ext cx="1368152" cy="90486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600" b="1" i="0" u="none" strike="noStrike" kern="0" cap="none" spc="0" normalizeH="0" baseline="0" noProof="0" dirty="0" smtClean="0">
                  <a:ln w="18415" cmpd="sng">
                    <a:noFill/>
                    <a:prstDash val="solid"/>
                  </a:ln>
                  <a:solidFill>
                    <a:sysClr val="window" lastClr="FFFFFF"/>
                  </a:solidFill>
                  <a:effectLst>
                    <a:glow rad="228600">
                      <a:srgbClr val="9BBB59">
                        <a:satMod val="175000"/>
                        <a:alpha val="40000"/>
                      </a:srgbClr>
                    </a:glow>
                  </a:effectLst>
                  <a:uLnTx/>
                  <a:uFillTx/>
                  <a:latin typeface="Adidas Unity" pitchFamily="2" charset="0"/>
                  <a:ea typeface="微软雅黑" pitchFamily="34" charset="-122"/>
                  <a:cs typeface="Times New Roman" pitchFamily="18" charset="0"/>
                </a:rPr>
                <a:t>01</a:t>
              </a:r>
              <a:endParaRPr kumimoji="0" lang="zh-CN" altLang="en-US" sz="6600" b="1" i="0" u="none" strike="noStrike" kern="0" cap="none" spc="0" normalizeH="0" baseline="0" noProof="0" dirty="0">
                <a:ln w="18415" cmpd="sng">
                  <a:noFill/>
                  <a:prstDash val="solid"/>
                </a:ln>
                <a:solidFill>
                  <a:sysClr val="window" lastClr="FFFFFF"/>
                </a:solidFill>
                <a:effectLst>
                  <a:glow rad="228600">
                    <a:srgbClr val="9BBB59">
                      <a:satMod val="175000"/>
                      <a:alpha val="40000"/>
                    </a:srgbClr>
                  </a:glow>
                </a:effectLst>
                <a:uLnTx/>
                <a:uFillTx/>
                <a:latin typeface="Adidas Unity" pitchFamily="2" charset="0"/>
                <a:ea typeface="微软雅黑" pitchFamily="34" charset="-122"/>
                <a:cs typeface="Times New Roman" pitchFamily="18" charset="0"/>
              </a:endParaRPr>
            </a:p>
          </p:txBody>
        </p:sp>
      </p:grpSp>
      <p:grpSp>
        <p:nvGrpSpPr>
          <p:cNvPr id="51" name="组合 50"/>
          <p:cNvGrpSpPr/>
          <p:nvPr/>
        </p:nvGrpSpPr>
        <p:grpSpPr>
          <a:xfrm>
            <a:off x="2267744" y="2075354"/>
            <a:ext cx="6187929" cy="1315308"/>
            <a:chOff x="1403648" y="2272509"/>
            <a:chExt cx="6696744" cy="1423462"/>
          </a:xfrm>
        </p:grpSpPr>
        <p:sp>
          <p:nvSpPr>
            <p:cNvPr id="52" name="圆角矩形 51"/>
            <p:cNvSpPr/>
            <p:nvPr/>
          </p:nvSpPr>
          <p:spPr>
            <a:xfrm flipH="1">
              <a:off x="1912463" y="2416604"/>
              <a:ext cx="4866196" cy="1242354"/>
            </a:xfrm>
            <a:prstGeom prst="roundRect">
              <a:avLst>
                <a:gd name="adj" fmla="val 50000"/>
              </a:avLst>
            </a:prstGeom>
            <a:solidFill>
              <a:srgbClr val="E4E4E4"/>
            </a:solidFill>
            <a:ln w="25400" cap="flat" cmpd="sng" algn="ctr">
              <a:solidFill>
                <a:sysClr val="window" lastClr="FFFFFF">
                  <a:lumMod val="8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3" name="圆角矩形 52"/>
            <p:cNvSpPr/>
            <p:nvPr/>
          </p:nvSpPr>
          <p:spPr>
            <a:xfrm flipH="1">
              <a:off x="1403648" y="2276872"/>
              <a:ext cx="6696744" cy="1388990"/>
            </a:xfrm>
            <a:prstGeom prst="roundRect">
              <a:avLst>
                <a:gd name="adj" fmla="val 50000"/>
              </a:avLst>
            </a:prstGeom>
            <a:solidFill>
              <a:sysClr val="window" lastClr="FFFFFF">
                <a:lumMod val="95000"/>
              </a:sysClr>
            </a:soli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4" name="圆角矩形 53"/>
            <p:cNvSpPr/>
            <p:nvPr/>
          </p:nvSpPr>
          <p:spPr>
            <a:xfrm flipH="1">
              <a:off x="1403649" y="2272509"/>
              <a:ext cx="1708795" cy="1423462"/>
            </a:xfrm>
            <a:prstGeom prst="roundRect">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55" name="圆角矩形 54"/>
            <p:cNvSpPr/>
            <p:nvPr/>
          </p:nvSpPr>
          <p:spPr>
            <a:xfrm flipH="1">
              <a:off x="1449833" y="2306982"/>
              <a:ext cx="1616427" cy="1346518"/>
            </a:xfrm>
            <a:prstGeom prst="roundRect">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56" name="等腰三角形 55"/>
            <p:cNvSpPr/>
            <p:nvPr/>
          </p:nvSpPr>
          <p:spPr>
            <a:xfrm rot="5400000" flipH="1">
              <a:off x="3000717" y="2839496"/>
              <a:ext cx="504944" cy="281491"/>
            </a:xfrm>
            <a:prstGeom prst="triangle">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57" name="等腰三角形 56"/>
            <p:cNvSpPr/>
            <p:nvPr/>
          </p:nvSpPr>
          <p:spPr>
            <a:xfrm rot="5400000" flipH="1">
              <a:off x="2985348" y="2867079"/>
              <a:ext cx="416788" cy="232347"/>
            </a:xfrm>
            <a:prstGeom prst="triangle">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58" name="TextBox 57"/>
            <p:cNvSpPr txBox="1"/>
            <p:nvPr/>
          </p:nvSpPr>
          <p:spPr>
            <a:xfrm flipH="1">
              <a:off x="1573970" y="2494875"/>
              <a:ext cx="1368152" cy="90486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600" b="1" i="0" u="none" strike="noStrike" kern="0" cap="none" spc="0" normalizeH="0" baseline="0" noProof="0" dirty="0" smtClean="0">
                  <a:ln w="18415" cmpd="sng">
                    <a:noFill/>
                    <a:prstDash val="solid"/>
                  </a:ln>
                  <a:solidFill>
                    <a:sysClr val="window" lastClr="FFFFFF"/>
                  </a:solidFill>
                  <a:effectLst>
                    <a:glow rad="228600">
                      <a:srgbClr val="9BBB59">
                        <a:satMod val="175000"/>
                        <a:alpha val="40000"/>
                      </a:srgbClr>
                    </a:glow>
                  </a:effectLst>
                  <a:uLnTx/>
                  <a:uFillTx/>
                  <a:latin typeface="Adidas Unity" pitchFamily="2" charset="0"/>
                  <a:ea typeface="微软雅黑" pitchFamily="34" charset="-122"/>
                  <a:cs typeface="Times New Roman" pitchFamily="18" charset="0"/>
                </a:rPr>
                <a:t>02</a:t>
              </a:r>
              <a:endParaRPr kumimoji="0" lang="zh-CN" altLang="en-US" sz="6600" b="1" i="0" u="none" strike="noStrike" kern="0" cap="none" spc="0" normalizeH="0" baseline="0" noProof="0" dirty="0">
                <a:ln w="18415" cmpd="sng">
                  <a:noFill/>
                  <a:prstDash val="solid"/>
                </a:ln>
                <a:solidFill>
                  <a:sysClr val="window" lastClr="FFFFFF"/>
                </a:solidFill>
                <a:effectLst>
                  <a:glow rad="228600">
                    <a:srgbClr val="9BBB59">
                      <a:satMod val="175000"/>
                      <a:alpha val="40000"/>
                    </a:srgbClr>
                  </a:glow>
                </a:effectLst>
                <a:uLnTx/>
                <a:uFillTx/>
                <a:latin typeface="Adidas Unity" pitchFamily="2" charset="0"/>
                <a:ea typeface="微软雅黑" pitchFamily="34" charset="-122"/>
                <a:cs typeface="Times New Roman" pitchFamily="18" charset="0"/>
              </a:endParaRPr>
            </a:p>
          </p:txBody>
        </p:sp>
      </p:grpSp>
      <p:grpSp>
        <p:nvGrpSpPr>
          <p:cNvPr id="59" name="组合 58"/>
          <p:cNvGrpSpPr/>
          <p:nvPr/>
        </p:nvGrpSpPr>
        <p:grpSpPr>
          <a:xfrm>
            <a:off x="2267744" y="3488058"/>
            <a:ext cx="6187929" cy="1315308"/>
            <a:chOff x="1403648" y="556983"/>
            <a:chExt cx="6696744" cy="1423462"/>
          </a:xfrm>
        </p:grpSpPr>
        <p:sp>
          <p:nvSpPr>
            <p:cNvPr id="60" name="圆角矩形 59"/>
            <p:cNvSpPr/>
            <p:nvPr/>
          </p:nvSpPr>
          <p:spPr>
            <a:xfrm flipH="1">
              <a:off x="1912463" y="701078"/>
              <a:ext cx="4866196" cy="1242354"/>
            </a:xfrm>
            <a:prstGeom prst="roundRect">
              <a:avLst>
                <a:gd name="adj" fmla="val 50000"/>
              </a:avLst>
            </a:prstGeom>
            <a:solidFill>
              <a:srgbClr val="E4E4E4"/>
            </a:solidFill>
            <a:ln w="25400" cap="flat" cmpd="sng" algn="ctr">
              <a:solidFill>
                <a:sysClr val="window" lastClr="FFFFFF">
                  <a:lumMod val="8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1" name="圆角矩形 60"/>
            <p:cNvSpPr/>
            <p:nvPr/>
          </p:nvSpPr>
          <p:spPr>
            <a:xfrm flipH="1">
              <a:off x="1403648" y="561346"/>
              <a:ext cx="6696744" cy="1388990"/>
            </a:xfrm>
            <a:prstGeom prst="roundRect">
              <a:avLst>
                <a:gd name="adj" fmla="val 50000"/>
              </a:avLst>
            </a:prstGeom>
            <a:solidFill>
              <a:sysClr val="window" lastClr="FFFFFF">
                <a:lumMod val="95000"/>
              </a:sysClr>
            </a:soli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2" name="圆角矩形 61"/>
            <p:cNvSpPr/>
            <p:nvPr/>
          </p:nvSpPr>
          <p:spPr>
            <a:xfrm flipH="1">
              <a:off x="1403649" y="556983"/>
              <a:ext cx="1708795" cy="1423462"/>
            </a:xfrm>
            <a:prstGeom prst="roundRect">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63" name="圆角矩形 62"/>
            <p:cNvSpPr/>
            <p:nvPr/>
          </p:nvSpPr>
          <p:spPr>
            <a:xfrm flipH="1">
              <a:off x="1449833" y="591456"/>
              <a:ext cx="1616427" cy="1346518"/>
            </a:xfrm>
            <a:prstGeom prst="roundRect">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64" name="等腰三角形 63"/>
            <p:cNvSpPr/>
            <p:nvPr/>
          </p:nvSpPr>
          <p:spPr>
            <a:xfrm rot="5400000" flipH="1">
              <a:off x="3000717" y="1123970"/>
              <a:ext cx="504944" cy="281491"/>
            </a:xfrm>
            <a:prstGeom prst="triangle">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65" name="等腰三角形 64"/>
            <p:cNvSpPr/>
            <p:nvPr/>
          </p:nvSpPr>
          <p:spPr>
            <a:xfrm rot="5400000" flipH="1">
              <a:off x="2985348" y="1151553"/>
              <a:ext cx="416788" cy="232347"/>
            </a:xfrm>
            <a:prstGeom prst="triangle">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66" name="TextBox 65"/>
            <p:cNvSpPr txBox="1"/>
            <p:nvPr/>
          </p:nvSpPr>
          <p:spPr>
            <a:xfrm flipH="1">
              <a:off x="1573970" y="779349"/>
              <a:ext cx="1368152" cy="90486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600" b="1" i="0" u="none" strike="noStrike" kern="0" cap="none" spc="0" normalizeH="0" baseline="0" noProof="0" dirty="0" smtClean="0">
                  <a:ln w="18415" cmpd="sng">
                    <a:noFill/>
                    <a:prstDash val="solid"/>
                  </a:ln>
                  <a:solidFill>
                    <a:sysClr val="window" lastClr="FFFFFF"/>
                  </a:solidFill>
                  <a:effectLst>
                    <a:glow rad="228600">
                      <a:srgbClr val="9BBB59">
                        <a:satMod val="175000"/>
                        <a:alpha val="40000"/>
                      </a:srgbClr>
                    </a:glow>
                  </a:effectLst>
                  <a:uLnTx/>
                  <a:uFillTx/>
                  <a:latin typeface="Adidas Unity" pitchFamily="2" charset="0"/>
                  <a:ea typeface="微软雅黑" pitchFamily="34" charset="-122"/>
                  <a:cs typeface="Times New Roman" pitchFamily="18" charset="0"/>
                </a:rPr>
                <a:t>03</a:t>
              </a:r>
              <a:endParaRPr kumimoji="0" lang="zh-CN" altLang="en-US" sz="6600" b="1" i="0" u="none" strike="noStrike" kern="0" cap="none" spc="0" normalizeH="0" baseline="0" noProof="0" dirty="0">
                <a:ln w="18415" cmpd="sng">
                  <a:noFill/>
                  <a:prstDash val="solid"/>
                </a:ln>
                <a:solidFill>
                  <a:sysClr val="window" lastClr="FFFFFF"/>
                </a:solidFill>
                <a:effectLst>
                  <a:glow rad="228600">
                    <a:srgbClr val="9BBB59">
                      <a:satMod val="175000"/>
                      <a:alpha val="40000"/>
                    </a:srgbClr>
                  </a:glow>
                </a:effectLst>
                <a:uLnTx/>
                <a:uFillTx/>
                <a:latin typeface="Adidas Unity" pitchFamily="2" charset="0"/>
                <a:ea typeface="微软雅黑" pitchFamily="34" charset="-122"/>
                <a:cs typeface="Times New Roman" pitchFamily="18" charset="0"/>
              </a:endParaRPr>
            </a:p>
          </p:txBody>
        </p:sp>
      </p:grpSp>
      <p:grpSp>
        <p:nvGrpSpPr>
          <p:cNvPr id="67" name="组合 66"/>
          <p:cNvGrpSpPr/>
          <p:nvPr/>
        </p:nvGrpSpPr>
        <p:grpSpPr>
          <a:xfrm>
            <a:off x="2267744" y="4922004"/>
            <a:ext cx="6187929" cy="1315308"/>
            <a:chOff x="1403648" y="2272509"/>
            <a:chExt cx="6696744" cy="1423462"/>
          </a:xfrm>
        </p:grpSpPr>
        <p:sp>
          <p:nvSpPr>
            <p:cNvPr id="68" name="圆角矩形 67"/>
            <p:cNvSpPr/>
            <p:nvPr/>
          </p:nvSpPr>
          <p:spPr>
            <a:xfrm flipH="1">
              <a:off x="1912463" y="2416604"/>
              <a:ext cx="4866196" cy="1242354"/>
            </a:xfrm>
            <a:prstGeom prst="roundRect">
              <a:avLst>
                <a:gd name="adj" fmla="val 50000"/>
              </a:avLst>
            </a:prstGeom>
            <a:solidFill>
              <a:srgbClr val="E4E4E4"/>
            </a:solidFill>
            <a:ln w="25400" cap="flat" cmpd="sng" algn="ctr">
              <a:solidFill>
                <a:sysClr val="window" lastClr="FFFFFF">
                  <a:lumMod val="8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9" name="圆角矩形 68"/>
            <p:cNvSpPr/>
            <p:nvPr/>
          </p:nvSpPr>
          <p:spPr>
            <a:xfrm flipH="1">
              <a:off x="1403648" y="2276872"/>
              <a:ext cx="6696744" cy="1388990"/>
            </a:xfrm>
            <a:prstGeom prst="roundRect">
              <a:avLst>
                <a:gd name="adj" fmla="val 50000"/>
              </a:avLst>
            </a:prstGeom>
            <a:solidFill>
              <a:sysClr val="window" lastClr="FFFFFF">
                <a:lumMod val="95000"/>
              </a:sysClr>
            </a:soli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0" name="圆角矩形 69"/>
            <p:cNvSpPr/>
            <p:nvPr/>
          </p:nvSpPr>
          <p:spPr>
            <a:xfrm flipH="1">
              <a:off x="1403649" y="2272509"/>
              <a:ext cx="1708795" cy="1423462"/>
            </a:xfrm>
            <a:prstGeom prst="roundRect">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71" name="圆角矩形 70"/>
            <p:cNvSpPr/>
            <p:nvPr/>
          </p:nvSpPr>
          <p:spPr>
            <a:xfrm flipH="1">
              <a:off x="1449833" y="2306982"/>
              <a:ext cx="1616427" cy="1346518"/>
            </a:xfrm>
            <a:prstGeom prst="roundRect">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72" name="等腰三角形 71"/>
            <p:cNvSpPr/>
            <p:nvPr/>
          </p:nvSpPr>
          <p:spPr>
            <a:xfrm rot="5400000" flipH="1">
              <a:off x="3000717" y="2839496"/>
              <a:ext cx="504944" cy="281491"/>
            </a:xfrm>
            <a:prstGeom prst="triangle">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73" name="等腰三角形 72"/>
            <p:cNvSpPr/>
            <p:nvPr/>
          </p:nvSpPr>
          <p:spPr>
            <a:xfrm rot="5400000" flipH="1">
              <a:off x="2985348" y="2867079"/>
              <a:ext cx="416788" cy="232347"/>
            </a:xfrm>
            <a:prstGeom prst="triangle">
              <a:avLst/>
            </a:prstGeom>
            <a:gradFill flip="none" rotWithShape="1">
              <a:gsLst>
                <a:gs pos="0">
                  <a:srgbClr val="BAEF11"/>
                </a:gs>
                <a:gs pos="72000">
                  <a:srgbClr val="58AF09"/>
                </a:gs>
              </a:gsLst>
              <a:path path="circle">
                <a:fillToRect l="50000" t="50000" r="50000" b="50000"/>
              </a:path>
              <a:tileRect/>
            </a:gradFill>
            <a:ln w="38100" cap="flat" cmpd="sng" algn="ctr">
              <a:solidFill>
                <a:srgbClr val="BAEF1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74" name="TextBox 73"/>
            <p:cNvSpPr txBox="1"/>
            <p:nvPr/>
          </p:nvSpPr>
          <p:spPr>
            <a:xfrm flipH="1">
              <a:off x="1573970" y="2494875"/>
              <a:ext cx="1368152" cy="90486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600" b="1" i="0" u="none" strike="noStrike" kern="0" cap="none" spc="0" normalizeH="0" baseline="0" noProof="0" dirty="0" smtClean="0">
                  <a:ln w="18415" cmpd="sng">
                    <a:noFill/>
                    <a:prstDash val="solid"/>
                  </a:ln>
                  <a:solidFill>
                    <a:sysClr val="window" lastClr="FFFFFF"/>
                  </a:solidFill>
                  <a:effectLst>
                    <a:glow rad="228600">
                      <a:srgbClr val="9BBB59">
                        <a:satMod val="175000"/>
                        <a:alpha val="40000"/>
                      </a:srgbClr>
                    </a:glow>
                  </a:effectLst>
                  <a:uLnTx/>
                  <a:uFillTx/>
                  <a:latin typeface="Adidas Unity" pitchFamily="2" charset="0"/>
                  <a:ea typeface="微软雅黑" pitchFamily="34" charset="-122"/>
                  <a:cs typeface="Times New Roman" pitchFamily="18" charset="0"/>
                </a:rPr>
                <a:t>04</a:t>
              </a:r>
              <a:endParaRPr kumimoji="0" lang="zh-CN" altLang="en-US" sz="6600" b="1" i="0" u="none" strike="noStrike" kern="0" cap="none" spc="0" normalizeH="0" baseline="0" noProof="0" dirty="0">
                <a:ln w="18415" cmpd="sng">
                  <a:noFill/>
                  <a:prstDash val="solid"/>
                </a:ln>
                <a:solidFill>
                  <a:sysClr val="window" lastClr="FFFFFF"/>
                </a:solidFill>
                <a:effectLst>
                  <a:glow rad="228600">
                    <a:srgbClr val="9BBB59">
                      <a:satMod val="175000"/>
                      <a:alpha val="40000"/>
                    </a:srgbClr>
                  </a:glow>
                </a:effectLst>
                <a:uLnTx/>
                <a:uFillTx/>
                <a:latin typeface="Adidas Unity" pitchFamily="2" charset="0"/>
                <a:ea typeface="微软雅黑" pitchFamily="34" charset="-122"/>
                <a:cs typeface="Times New Roman" pitchFamily="18" charset="0"/>
              </a:endParaRPr>
            </a:p>
          </p:txBody>
        </p:sp>
      </p:grpSp>
      <p:sp>
        <p:nvSpPr>
          <p:cNvPr id="75" name="TextBox 74"/>
          <p:cNvSpPr txBox="1"/>
          <p:nvPr/>
        </p:nvSpPr>
        <p:spPr>
          <a:xfrm rot="5400000">
            <a:off x="-1624645" y="2554556"/>
            <a:ext cx="5774946" cy="144655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
        <p:nvSpPr>
          <p:cNvPr id="76" name="TextBox 75"/>
          <p:cNvSpPr txBox="1"/>
          <p:nvPr/>
        </p:nvSpPr>
        <p:spPr>
          <a:xfrm flipH="1">
            <a:off x="4337502" y="814170"/>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 </a:t>
            </a:r>
            <a:r>
              <a:rPr kumimoji="0" lang="en-US" altLang="zh-CN" sz="24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text</a:t>
            </a:r>
            <a:endParaRPr kumimoji="0" lang="zh-CN" altLang="en-US" sz="2400" b="1" i="0" u="none" strike="noStrike" kern="0" cap="none" spc="0" normalizeH="0" baseline="0" noProof="0" dirty="0">
              <a:ln w="18415" cmpd="sng">
                <a:noFill/>
                <a:prstDash val="solid"/>
              </a:ln>
              <a:solidFill>
                <a:srgbClr val="58AF09"/>
              </a:solidFill>
              <a:uLnTx/>
              <a:uFillTx/>
              <a:latin typeface="Adidas Unity" pitchFamily="2" charset="0"/>
              <a:cs typeface="Times New Roman" pitchFamily="18" charset="0"/>
            </a:endParaRPr>
          </a:p>
        </p:txBody>
      </p:sp>
      <p:sp>
        <p:nvSpPr>
          <p:cNvPr id="77" name="TextBox 76"/>
          <p:cNvSpPr txBox="1"/>
          <p:nvPr/>
        </p:nvSpPr>
        <p:spPr>
          <a:xfrm flipH="1">
            <a:off x="4337501" y="1265316"/>
            <a:ext cx="3949153"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78" name="TextBox 77"/>
          <p:cNvSpPr txBox="1"/>
          <p:nvPr/>
        </p:nvSpPr>
        <p:spPr>
          <a:xfrm flipH="1">
            <a:off x="4337502" y="2275778"/>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 </a:t>
            </a:r>
            <a:r>
              <a:rPr kumimoji="0" lang="en-US" altLang="zh-CN" sz="24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text</a:t>
            </a:r>
            <a:endParaRPr kumimoji="0" lang="zh-CN" altLang="en-US" sz="2400" b="1" i="0" u="none" strike="noStrike" kern="0" cap="none" spc="0" normalizeH="0" baseline="0" noProof="0" dirty="0">
              <a:ln w="18415" cmpd="sng">
                <a:noFill/>
                <a:prstDash val="solid"/>
              </a:ln>
              <a:solidFill>
                <a:srgbClr val="58AF09"/>
              </a:solidFill>
              <a:uLnTx/>
              <a:uFillTx/>
              <a:latin typeface="Adidas Unity" pitchFamily="2" charset="0"/>
              <a:cs typeface="Times New Roman" pitchFamily="18" charset="0"/>
            </a:endParaRPr>
          </a:p>
        </p:txBody>
      </p:sp>
      <p:sp>
        <p:nvSpPr>
          <p:cNvPr id="79" name="TextBox 78"/>
          <p:cNvSpPr txBox="1"/>
          <p:nvPr/>
        </p:nvSpPr>
        <p:spPr>
          <a:xfrm flipH="1">
            <a:off x="4337501" y="2726924"/>
            <a:ext cx="3949153"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80" name="TextBox 79"/>
          <p:cNvSpPr txBox="1"/>
          <p:nvPr/>
        </p:nvSpPr>
        <p:spPr>
          <a:xfrm flipH="1">
            <a:off x="4337502" y="3686587"/>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 </a:t>
            </a:r>
            <a:r>
              <a:rPr kumimoji="0" lang="en-US" altLang="zh-CN" sz="24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text</a:t>
            </a:r>
            <a:endParaRPr kumimoji="0" lang="zh-CN" altLang="en-US" sz="2400" b="1" i="0" u="none" strike="noStrike" kern="0" cap="none" spc="0" normalizeH="0" baseline="0" noProof="0" dirty="0">
              <a:ln w="18415" cmpd="sng">
                <a:noFill/>
                <a:prstDash val="solid"/>
              </a:ln>
              <a:solidFill>
                <a:srgbClr val="58AF09"/>
              </a:solidFill>
              <a:uLnTx/>
              <a:uFillTx/>
              <a:latin typeface="Adidas Unity" pitchFamily="2" charset="0"/>
              <a:cs typeface="Times New Roman" pitchFamily="18" charset="0"/>
            </a:endParaRPr>
          </a:p>
        </p:txBody>
      </p:sp>
      <p:sp>
        <p:nvSpPr>
          <p:cNvPr id="81" name="TextBox 80"/>
          <p:cNvSpPr txBox="1"/>
          <p:nvPr/>
        </p:nvSpPr>
        <p:spPr>
          <a:xfrm flipH="1">
            <a:off x="4337501" y="4137733"/>
            <a:ext cx="3949153"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82" name="TextBox 81"/>
          <p:cNvSpPr txBox="1"/>
          <p:nvPr/>
        </p:nvSpPr>
        <p:spPr>
          <a:xfrm flipH="1">
            <a:off x="4337502" y="5131262"/>
            <a:ext cx="194421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 </a:t>
            </a:r>
            <a:r>
              <a:rPr kumimoji="0" lang="en-US" altLang="zh-CN" sz="2400" b="1" i="0" u="none" strike="noStrike" kern="0" cap="none" spc="0" normalizeH="0" baseline="0" noProof="0" dirty="0" smtClean="0">
                <a:ln w="18415" cmpd="sng">
                  <a:noFill/>
                  <a:prstDash val="solid"/>
                </a:ln>
                <a:solidFill>
                  <a:srgbClr val="58AF09"/>
                </a:solidFill>
                <a:uLnTx/>
                <a:uFillTx/>
                <a:latin typeface="Adidas Unity" pitchFamily="2" charset="0"/>
                <a:cs typeface="Times New Roman" pitchFamily="18" charset="0"/>
              </a:rPr>
              <a:t>text</a:t>
            </a:r>
            <a:endParaRPr kumimoji="0" lang="zh-CN" altLang="en-US" sz="2400" b="1" i="0" u="none" strike="noStrike" kern="0" cap="none" spc="0" normalizeH="0" baseline="0" noProof="0" dirty="0">
              <a:ln w="18415" cmpd="sng">
                <a:noFill/>
                <a:prstDash val="solid"/>
              </a:ln>
              <a:solidFill>
                <a:srgbClr val="58AF09"/>
              </a:solidFill>
              <a:uLnTx/>
              <a:uFillTx/>
              <a:latin typeface="Adidas Unity" pitchFamily="2" charset="0"/>
              <a:cs typeface="Times New Roman" pitchFamily="18" charset="0"/>
            </a:endParaRPr>
          </a:p>
        </p:txBody>
      </p:sp>
      <p:sp>
        <p:nvSpPr>
          <p:cNvPr id="83" name="TextBox 82"/>
          <p:cNvSpPr txBox="1"/>
          <p:nvPr/>
        </p:nvSpPr>
        <p:spPr>
          <a:xfrm flipH="1">
            <a:off x="4337501" y="5582408"/>
            <a:ext cx="3949153"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Tree>
    <p:extLst>
      <p:ext uri="{BB962C8B-B14F-4D97-AF65-F5344CB8AC3E}">
        <p14:creationId xmlns:p14="http://schemas.microsoft.com/office/powerpoint/2010/main" val="39567637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rotWithShape="1">
          <a:blip r:embed="rId3">
            <a:extLst>
              <a:ext uri="{28A0092B-C50C-407E-A947-70E740481C1C}">
                <a14:useLocalDpi xmlns:a14="http://schemas.microsoft.com/office/drawing/2010/main" val="0"/>
              </a:ext>
            </a:extLst>
          </a:blip>
          <a:srcRect t="19015" r="4209"/>
          <a:stretch/>
        </p:blipFill>
        <p:spPr>
          <a:xfrm>
            <a:off x="4644008" y="764705"/>
            <a:ext cx="4355302" cy="3757275"/>
          </a:xfrm>
          <a:prstGeom prst="rect">
            <a:avLst/>
          </a:prstGeom>
        </p:spPr>
      </p:pic>
      <p:pic>
        <p:nvPicPr>
          <p:cNvPr id="12" name="图片 11"/>
          <p:cNvPicPr>
            <a:picLocks noChangeAspect="1"/>
          </p:cNvPicPr>
          <p:nvPr/>
        </p:nvPicPr>
        <p:blipFill rotWithShape="1">
          <a:blip r:embed="rId3">
            <a:extLst>
              <a:ext uri="{28A0092B-C50C-407E-A947-70E740481C1C}">
                <a14:useLocalDpi xmlns:a14="http://schemas.microsoft.com/office/drawing/2010/main" val="0"/>
              </a:ext>
            </a:extLst>
          </a:blip>
          <a:srcRect t="19015" r="4209"/>
          <a:stretch/>
        </p:blipFill>
        <p:spPr>
          <a:xfrm>
            <a:off x="323528" y="764704"/>
            <a:ext cx="4355302" cy="3757275"/>
          </a:xfrm>
          <a:prstGeom prst="rect">
            <a:avLst/>
          </a:prstGeom>
        </p:spPr>
      </p:pic>
      <p:sp>
        <p:nvSpPr>
          <p:cNvPr id="13" name="TextBox 12"/>
          <p:cNvSpPr txBox="1"/>
          <p:nvPr/>
        </p:nvSpPr>
        <p:spPr>
          <a:xfrm rot="653048" flipH="1">
            <a:off x="1706062" y="1179740"/>
            <a:ext cx="2149544"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endParaRPr>
          </a:p>
        </p:txBody>
      </p:sp>
      <p:sp>
        <p:nvSpPr>
          <p:cNvPr id="14" name="TextBox 13"/>
          <p:cNvSpPr txBox="1"/>
          <p:nvPr/>
        </p:nvSpPr>
        <p:spPr>
          <a:xfrm rot="21594277" flipH="1">
            <a:off x="623540" y="2043588"/>
            <a:ext cx="3292229" cy="2246769"/>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Click here to add your text. </a:t>
            </a:r>
            <a:r>
              <a:rPr lang="en-US" altLang="zh-CN" sz="1400" kern="0" dirty="0" smtClean="0">
                <a:solidFill>
                  <a:sysClr val="windowText" lastClr="000000">
                    <a:lumMod val="75000"/>
                    <a:lumOff val="25000"/>
                  </a:sysClr>
                </a:solidFill>
                <a:latin typeface="Arial" pitchFamily="34" charset="0"/>
                <a:ea typeface="微软雅黑" pitchFamily="34" charset="-122"/>
                <a:cs typeface="Arial" pitchFamily="34" charset="0"/>
              </a:rPr>
              <a:t>Click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here to add your text.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15" name="TextBox 14"/>
          <p:cNvSpPr txBox="1"/>
          <p:nvPr/>
        </p:nvSpPr>
        <p:spPr>
          <a:xfrm rot="653048" flipH="1">
            <a:off x="5963742" y="1179740"/>
            <a:ext cx="2149544"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endParaRPr>
          </a:p>
        </p:txBody>
      </p:sp>
      <p:sp>
        <p:nvSpPr>
          <p:cNvPr id="16" name="TextBox 15"/>
          <p:cNvSpPr txBox="1"/>
          <p:nvPr/>
        </p:nvSpPr>
        <p:spPr>
          <a:xfrm rot="21594277" flipH="1">
            <a:off x="4968730" y="1971580"/>
            <a:ext cx="3292229" cy="2246769"/>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Click here to add your text. </a:t>
            </a:r>
            <a:r>
              <a:rPr lang="en-US" altLang="zh-CN" sz="1400" kern="0" dirty="0" smtClean="0">
                <a:solidFill>
                  <a:sysClr val="windowText" lastClr="000000">
                    <a:lumMod val="75000"/>
                    <a:lumOff val="25000"/>
                  </a:sysClr>
                </a:solidFill>
                <a:latin typeface="Arial" pitchFamily="34" charset="0"/>
                <a:ea typeface="微软雅黑" pitchFamily="34" charset="-122"/>
                <a:cs typeface="Arial" pitchFamily="34" charset="0"/>
              </a:rPr>
              <a:t>Click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here to add your text.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17" name="TextBox 16"/>
          <p:cNvSpPr txBox="1"/>
          <p:nvPr/>
        </p:nvSpPr>
        <p:spPr>
          <a:xfrm>
            <a:off x="1381849" y="4869160"/>
            <a:ext cx="5998463" cy="1446550"/>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Click here to add your title</a:t>
            </a:r>
          </a:p>
        </p:txBody>
      </p:sp>
      <p:sp>
        <p:nvSpPr>
          <p:cNvPr id="2" name="矩形 1"/>
          <p:cNvSpPr/>
          <p:nvPr/>
        </p:nvSpPr>
        <p:spPr>
          <a:xfrm>
            <a:off x="4043650" y="3244334"/>
            <a:ext cx="1056700" cy="369332"/>
          </a:xfrm>
          <a:prstGeom prst="rect">
            <a:avLst/>
          </a:prstGeom>
        </p:spPr>
        <p:txBody>
          <a:bodyPr wrap="none">
            <a:spAutoFit/>
          </a:bodyPr>
          <a:lstStyle/>
          <a:p>
            <a:r>
              <a:rPr lang="en-US" altLang="zh-CN" dirty="0"/>
              <a:t>patience</a:t>
            </a:r>
            <a:endParaRPr lang="zh-CN" altLang="en-US" dirty="0"/>
          </a:p>
        </p:txBody>
      </p:sp>
      <p:sp>
        <p:nvSpPr>
          <p:cNvPr id="3" name="矩形 2"/>
          <p:cNvSpPr/>
          <p:nvPr/>
        </p:nvSpPr>
        <p:spPr>
          <a:xfrm>
            <a:off x="4043650" y="3244334"/>
            <a:ext cx="1056700" cy="369332"/>
          </a:xfrm>
          <a:prstGeom prst="rect">
            <a:avLst/>
          </a:prstGeom>
        </p:spPr>
        <p:txBody>
          <a:bodyPr wrap="none">
            <a:spAutoFit/>
          </a:bodyPr>
          <a:lstStyle/>
          <a:p>
            <a:r>
              <a:rPr lang="en-US" altLang="zh-CN" dirty="0"/>
              <a:t>patience</a:t>
            </a:r>
            <a:endParaRPr lang="zh-CN" altLang="en-US" dirty="0"/>
          </a:p>
        </p:txBody>
      </p:sp>
    </p:spTree>
    <p:extLst>
      <p:ext uri="{BB962C8B-B14F-4D97-AF65-F5344CB8AC3E}">
        <p14:creationId xmlns:p14="http://schemas.microsoft.com/office/powerpoint/2010/main" val="4072747201"/>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65"/>
          <p:cNvSpPr>
            <a:spLocks noChangeArrowheads="1"/>
          </p:cNvSpPr>
          <p:nvPr/>
        </p:nvSpPr>
        <p:spPr bwMode="auto">
          <a:xfrm rot="10800000" flipV="1">
            <a:off x="4902917" y="4378319"/>
            <a:ext cx="3119136" cy="481727"/>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6" name="Oval 65"/>
          <p:cNvSpPr>
            <a:spLocks noChangeArrowheads="1"/>
          </p:cNvSpPr>
          <p:nvPr/>
        </p:nvSpPr>
        <p:spPr bwMode="auto">
          <a:xfrm rot="10800000" flipV="1">
            <a:off x="1092824" y="4411999"/>
            <a:ext cx="3119136" cy="481727"/>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a:off x="4284929" y="906640"/>
            <a:ext cx="3926486" cy="3498600"/>
          </a:xfrm>
          <a:prstGeom prst="rect">
            <a:avLst/>
          </a:prstGeom>
        </p:spPr>
      </p:pic>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a:off x="541634" y="940593"/>
            <a:ext cx="3926486" cy="3498600"/>
          </a:xfrm>
          <a:prstGeom prst="rect">
            <a:avLst/>
          </a:prstGeom>
        </p:spPr>
      </p:pic>
      <p:sp>
        <p:nvSpPr>
          <p:cNvPr id="19" name="TextBox 18"/>
          <p:cNvSpPr txBox="1"/>
          <p:nvPr/>
        </p:nvSpPr>
        <p:spPr>
          <a:xfrm flipH="1">
            <a:off x="1619672" y="1819711"/>
            <a:ext cx="2149544"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0" name="TextBox 19"/>
          <p:cNvSpPr txBox="1"/>
          <p:nvPr/>
        </p:nvSpPr>
        <p:spPr>
          <a:xfrm rot="21572367" flipH="1">
            <a:off x="1301708" y="2407138"/>
            <a:ext cx="2832723"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a:t>
            </a:r>
          </a:p>
        </p:txBody>
      </p:sp>
      <p:sp>
        <p:nvSpPr>
          <p:cNvPr id="21" name="TextBox 20"/>
          <p:cNvSpPr txBox="1"/>
          <p:nvPr/>
        </p:nvSpPr>
        <p:spPr>
          <a:xfrm flipH="1">
            <a:off x="5364088" y="1819711"/>
            <a:ext cx="2149544"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2" name="TextBox 21"/>
          <p:cNvSpPr txBox="1"/>
          <p:nvPr/>
        </p:nvSpPr>
        <p:spPr>
          <a:xfrm rot="21572367" flipH="1">
            <a:off x="5046124" y="2407138"/>
            <a:ext cx="2832723"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glow rad="228600">
                    <a:srgbClr val="4F81BD">
                      <a:satMod val="175000"/>
                      <a:alpha val="40000"/>
                    </a:srgbClr>
                  </a:glow>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a:t>
            </a:r>
          </a:p>
        </p:txBody>
      </p:sp>
      <p:sp>
        <p:nvSpPr>
          <p:cNvPr id="23" name="TextBox 22"/>
          <p:cNvSpPr txBox="1"/>
          <p:nvPr/>
        </p:nvSpPr>
        <p:spPr>
          <a:xfrm flipH="1">
            <a:off x="2195736" y="1243647"/>
            <a:ext cx="930756"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01</a:t>
            </a:r>
            <a:endParaRPr kumimoji="0" lang="zh-CN" altLang="en-US" sz="4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4" name="TextBox 23"/>
          <p:cNvSpPr txBox="1"/>
          <p:nvPr/>
        </p:nvSpPr>
        <p:spPr>
          <a:xfrm flipH="1">
            <a:off x="5997107" y="1234936"/>
            <a:ext cx="930756"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02</a:t>
            </a:r>
            <a:endParaRPr kumimoji="0" lang="zh-CN" altLang="en-US" sz="4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5" name="TextBox 24"/>
          <p:cNvSpPr txBox="1"/>
          <p:nvPr/>
        </p:nvSpPr>
        <p:spPr>
          <a:xfrm>
            <a:off x="620561" y="5301208"/>
            <a:ext cx="8127903" cy="769441"/>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398843426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Oval 65"/>
          <p:cNvSpPr>
            <a:spLocks noChangeArrowheads="1"/>
          </p:cNvSpPr>
          <p:nvPr/>
        </p:nvSpPr>
        <p:spPr bwMode="auto">
          <a:xfrm rot="10800000" flipV="1">
            <a:off x="-36512" y="4166445"/>
            <a:ext cx="3817844" cy="1346488"/>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5" name="Oval 65"/>
          <p:cNvSpPr>
            <a:spLocks noChangeArrowheads="1"/>
          </p:cNvSpPr>
          <p:nvPr/>
        </p:nvSpPr>
        <p:spPr bwMode="auto">
          <a:xfrm rot="11323888" flipV="1">
            <a:off x="295009" y="4488127"/>
            <a:ext cx="6573912" cy="154721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6" name="图片 15"/>
          <p:cNvPicPr>
            <a:picLocks noChangeAspect="1"/>
          </p:cNvPicPr>
          <p:nvPr/>
        </p:nvPicPr>
        <p:blipFill rotWithShape="1">
          <a:blip r:embed="rId3" cstate="print">
            <a:extLst>
              <a:ext uri="{28A0092B-C50C-407E-A947-70E740481C1C}">
                <a14:useLocalDpi xmlns:a14="http://schemas.microsoft.com/office/drawing/2010/main" val="0"/>
              </a:ext>
            </a:extLst>
          </a:blip>
          <a:srcRect l="31900" t="36167" r="5102"/>
          <a:stretch/>
        </p:blipFill>
        <p:spPr>
          <a:xfrm>
            <a:off x="0" y="0"/>
            <a:ext cx="9143855" cy="6137920"/>
          </a:xfrm>
          <a:prstGeom prst="rect">
            <a:avLst/>
          </a:prstGeom>
        </p:spPr>
      </p:pic>
      <p:sp>
        <p:nvSpPr>
          <p:cNvPr id="17" name="TextBox 16"/>
          <p:cNvSpPr txBox="1"/>
          <p:nvPr/>
        </p:nvSpPr>
        <p:spPr>
          <a:xfrm rot="337620" flipH="1">
            <a:off x="1497552" y="2188184"/>
            <a:ext cx="1261035" cy="75713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F79646"/>
                </a:solidFill>
                <a:effectLst/>
                <a:uLnTx/>
                <a:uFillTx/>
                <a:latin typeface="Arial Rounded MT Bold" pitchFamily="34" charset="0"/>
                <a:ea typeface="微软雅黑" pitchFamily="34" charset="-122"/>
                <a:cs typeface="Times New Roman" pitchFamily="18" charset="0"/>
              </a:rPr>
              <a:t>01</a:t>
            </a:r>
            <a:endParaRPr kumimoji="0" lang="zh-CN" altLang="en-US" sz="5400" b="1" i="0" u="none" strike="noStrike" kern="0" cap="none" spc="0" normalizeH="0" baseline="0" noProof="0" dirty="0">
              <a:ln w="18415" cmpd="sng">
                <a:noFill/>
                <a:prstDash val="solid"/>
              </a:ln>
              <a:solidFill>
                <a:srgbClr val="F79646"/>
              </a:solidFill>
              <a:effectLst/>
              <a:uLnTx/>
              <a:uFillTx/>
              <a:latin typeface="Arial Rounded MT Bold" pitchFamily="34" charset="0"/>
              <a:ea typeface="微软雅黑" pitchFamily="34" charset="-122"/>
              <a:cs typeface="Times New Roman" pitchFamily="18" charset="0"/>
            </a:endParaRPr>
          </a:p>
        </p:txBody>
      </p:sp>
      <p:sp>
        <p:nvSpPr>
          <p:cNvPr id="18" name="TextBox 17"/>
          <p:cNvSpPr txBox="1"/>
          <p:nvPr/>
        </p:nvSpPr>
        <p:spPr>
          <a:xfrm rot="337620" flipH="1">
            <a:off x="1401300" y="2961061"/>
            <a:ext cx="1261035" cy="75713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F79646"/>
                </a:solidFill>
                <a:effectLst/>
                <a:uLnTx/>
                <a:uFillTx/>
                <a:latin typeface="Arial Rounded MT Bold" pitchFamily="34" charset="0"/>
                <a:ea typeface="微软雅黑" pitchFamily="34" charset="-122"/>
                <a:cs typeface="Times New Roman" pitchFamily="18" charset="0"/>
              </a:rPr>
              <a:t>02</a:t>
            </a:r>
            <a:endParaRPr kumimoji="0" lang="zh-CN" altLang="en-US" sz="5400" b="1" i="0" u="none" strike="noStrike" kern="0" cap="none" spc="0" normalizeH="0" baseline="0" noProof="0" dirty="0">
              <a:ln w="18415" cmpd="sng">
                <a:noFill/>
                <a:prstDash val="solid"/>
              </a:ln>
              <a:solidFill>
                <a:srgbClr val="F79646"/>
              </a:solidFill>
              <a:effectLst/>
              <a:uLnTx/>
              <a:uFillTx/>
              <a:latin typeface="Arial Rounded MT Bold" pitchFamily="34" charset="0"/>
              <a:ea typeface="微软雅黑" pitchFamily="34" charset="-122"/>
              <a:cs typeface="Times New Roman" pitchFamily="18" charset="0"/>
            </a:endParaRPr>
          </a:p>
        </p:txBody>
      </p:sp>
      <p:sp>
        <p:nvSpPr>
          <p:cNvPr id="19" name="TextBox 18"/>
          <p:cNvSpPr txBox="1"/>
          <p:nvPr/>
        </p:nvSpPr>
        <p:spPr>
          <a:xfrm rot="337620" flipH="1">
            <a:off x="1293713" y="3787880"/>
            <a:ext cx="1261035" cy="75713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F79646"/>
                </a:solidFill>
                <a:effectLst/>
                <a:uLnTx/>
                <a:uFillTx/>
                <a:latin typeface="Arial Rounded MT Bold" pitchFamily="34" charset="0"/>
                <a:ea typeface="微软雅黑" pitchFamily="34" charset="-122"/>
                <a:cs typeface="Times New Roman" pitchFamily="18" charset="0"/>
              </a:rPr>
              <a:t>03</a:t>
            </a:r>
            <a:endParaRPr kumimoji="0" lang="zh-CN" altLang="en-US" sz="5400" b="1" i="0" u="none" strike="noStrike" kern="0" cap="none" spc="0" normalizeH="0" baseline="0" noProof="0" dirty="0">
              <a:ln w="18415" cmpd="sng">
                <a:noFill/>
                <a:prstDash val="solid"/>
              </a:ln>
              <a:solidFill>
                <a:srgbClr val="F79646"/>
              </a:solidFill>
              <a:effectLst/>
              <a:uLnTx/>
              <a:uFillTx/>
              <a:latin typeface="Arial Rounded MT Bold" pitchFamily="34" charset="0"/>
              <a:ea typeface="微软雅黑" pitchFamily="34" charset="-122"/>
              <a:cs typeface="Times New Roman" pitchFamily="18" charset="0"/>
            </a:endParaRPr>
          </a:p>
        </p:txBody>
      </p:sp>
      <p:sp>
        <p:nvSpPr>
          <p:cNvPr id="20" name="TextBox 19"/>
          <p:cNvSpPr txBox="1"/>
          <p:nvPr/>
        </p:nvSpPr>
        <p:spPr>
          <a:xfrm rot="337620" flipH="1">
            <a:off x="1213502" y="4561012"/>
            <a:ext cx="1261035" cy="75713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F79646"/>
                </a:solidFill>
                <a:effectLst/>
                <a:uLnTx/>
                <a:uFillTx/>
                <a:latin typeface="Arial Rounded MT Bold" pitchFamily="34" charset="0"/>
                <a:ea typeface="微软雅黑" pitchFamily="34" charset="-122"/>
                <a:cs typeface="Times New Roman" pitchFamily="18" charset="0"/>
              </a:rPr>
              <a:t>04</a:t>
            </a:r>
            <a:endParaRPr kumimoji="0" lang="zh-CN" altLang="en-US" sz="5400" b="1" i="0" u="none" strike="noStrike" kern="0" cap="none" spc="0" normalizeH="0" baseline="0" noProof="0" dirty="0">
              <a:ln w="18415" cmpd="sng">
                <a:noFill/>
                <a:prstDash val="solid"/>
              </a:ln>
              <a:solidFill>
                <a:srgbClr val="F79646"/>
              </a:solidFill>
              <a:effectLst/>
              <a:uLnTx/>
              <a:uFillTx/>
              <a:latin typeface="Arial Rounded MT Bold" pitchFamily="34" charset="0"/>
              <a:ea typeface="微软雅黑" pitchFamily="34" charset="-122"/>
              <a:cs typeface="Times New Roman" pitchFamily="18" charset="0"/>
            </a:endParaRPr>
          </a:p>
        </p:txBody>
      </p:sp>
      <p:sp>
        <p:nvSpPr>
          <p:cNvPr id="21" name="TextBox 20"/>
          <p:cNvSpPr txBox="1"/>
          <p:nvPr/>
        </p:nvSpPr>
        <p:spPr>
          <a:xfrm rot="394014">
            <a:off x="2852592" y="2676067"/>
            <a:ext cx="5967879"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22" name="TextBox 21"/>
          <p:cNvSpPr txBox="1"/>
          <p:nvPr/>
        </p:nvSpPr>
        <p:spPr>
          <a:xfrm rot="394014">
            <a:off x="2756340" y="3516580"/>
            <a:ext cx="5967879"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23" name="TextBox 22"/>
          <p:cNvSpPr txBox="1"/>
          <p:nvPr/>
        </p:nvSpPr>
        <p:spPr>
          <a:xfrm rot="475997">
            <a:off x="2641489" y="4287528"/>
            <a:ext cx="5967879"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24" name="TextBox 23"/>
          <p:cNvSpPr txBox="1"/>
          <p:nvPr/>
        </p:nvSpPr>
        <p:spPr>
          <a:xfrm rot="465247">
            <a:off x="2513153" y="5079915"/>
            <a:ext cx="5967879"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25" name="TextBox 24"/>
          <p:cNvSpPr txBox="1"/>
          <p:nvPr/>
        </p:nvSpPr>
        <p:spPr>
          <a:xfrm>
            <a:off x="4032593" y="764704"/>
            <a:ext cx="5075911" cy="1446550"/>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70039214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flipH="1">
            <a:off x="6876256" y="3751342"/>
            <a:ext cx="47271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 name="直接连接符 2"/>
          <p:cNvCxnSpPr/>
          <p:nvPr/>
        </p:nvCxnSpPr>
        <p:spPr>
          <a:xfrm>
            <a:off x="7348966" y="3084336"/>
            <a:ext cx="0" cy="1258915"/>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sp>
        <p:nvSpPr>
          <p:cNvPr id="4" name="TextBox 3"/>
          <p:cNvSpPr txBox="1"/>
          <p:nvPr/>
        </p:nvSpPr>
        <p:spPr>
          <a:xfrm flipH="1">
            <a:off x="7437795" y="3157855"/>
            <a:ext cx="1624838"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pic>
        <p:nvPicPr>
          <p:cNvPr id="5" name="图片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71764" y="404664"/>
            <a:ext cx="2880320" cy="2475275"/>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0" y="2693647"/>
            <a:ext cx="2776967" cy="2499724"/>
          </a:xfrm>
          <a:prstGeom prst="rect">
            <a:avLst/>
          </a:prstGeom>
        </p:spPr>
      </p:pic>
      <p:sp>
        <p:nvSpPr>
          <p:cNvPr id="7" name="TextBox 6"/>
          <p:cNvSpPr txBox="1"/>
          <p:nvPr/>
        </p:nvSpPr>
        <p:spPr>
          <a:xfrm>
            <a:off x="3635896" y="894342"/>
            <a:ext cx="1831545" cy="107721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3200" dirty="0" smtClean="0">
                <a:solidFill>
                  <a:schemeClr val="bg1"/>
                </a:solidFill>
                <a:effectLst>
                  <a:glow rad="101600">
                    <a:schemeClr val="accent2">
                      <a:satMod val="175000"/>
                      <a:alpha val="40000"/>
                    </a:schemeClr>
                  </a:glow>
                  <a:outerShdw dist="38100" dir="5400000" algn="t" rotWithShape="0">
                    <a:sysClr val="window" lastClr="FFFFFF">
                      <a:alpha val="40000"/>
                    </a:sysClr>
                  </a:outerShdw>
                </a:effectLst>
                <a:latin typeface="Adidas Unity" pitchFamily="2" charset="0"/>
              </a:rPr>
              <a:t>YOUR TEXT</a:t>
            </a:r>
            <a:endParaRPr lang="zh-CN" altLang="en-US" sz="3200" dirty="0">
              <a:solidFill>
                <a:schemeClr val="bg1"/>
              </a:solidFill>
              <a:effectLst>
                <a:glow rad="101600">
                  <a:schemeClr val="accent2">
                    <a:satMod val="175000"/>
                    <a:alpha val="40000"/>
                  </a:schemeClr>
                </a:glow>
                <a:outerShdw dist="38100" dir="5400000" algn="t" rotWithShape="0">
                  <a:sysClr val="window" lastClr="FFFFFF">
                    <a:alpha val="40000"/>
                  </a:sysClr>
                </a:outerShdw>
              </a:effectLst>
              <a:latin typeface="Adidas Unity" pitchFamily="2" charset="0"/>
            </a:endParaRPr>
          </a:p>
        </p:txBody>
      </p:sp>
      <p:sp>
        <p:nvSpPr>
          <p:cNvPr id="8" name="TextBox 7"/>
          <p:cNvSpPr txBox="1"/>
          <p:nvPr/>
        </p:nvSpPr>
        <p:spPr>
          <a:xfrm>
            <a:off x="5044710" y="3135238"/>
            <a:ext cx="1831545" cy="107721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3200" dirty="0" smtClean="0">
                <a:solidFill>
                  <a:schemeClr val="bg1"/>
                </a:solidFill>
                <a:effectLst>
                  <a:glow rad="228600">
                    <a:schemeClr val="accent6">
                      <a:satMod val="175000"/>
                      <a:alpha val="40000"/>
                    </a:schemeClr>
                  </a:glow>
                  <a:outerShdw dist="38100" dir="5400000" algn="t" rotWithShape="0">
                    <a:sysClr val="window" lastClr="FFFFFF">
                      <a:alpha val="40000"/>
                    </a:sysClr>
                  </a:outerShdw>
                </a:effectLst>
                <a:latin typeface="Adidas Unity" pitchFamily="2" charset="0"/>
              </a:rPr>
              <a:t>YOUR TEXT</a:t>
            </a:r>
            <a:endParaRPr lang="zh-CN" altLang="en-US" sz="3200" dirty="0">
              <a:solidFill>
                <a:schemeClr val="bg1"/>
              </a:solidFill>
              <a:effectLst>
                <a:glow rad="228600">
                  <a:schemeClr val="accent6">
                    <a:satMod val="175000"/>
                    <a:alpha val="40000"/>
                  </a:schemeClr>
                </a:glow>
                <a:outerShdw dist="38100" dir="5400000" algn="t" rotWithShape="0">
                  <a:sysClr val="window" lastClr="FFFFFF">
                    <a:alpha val="40000"/>
                  </a:sysClr>
                </a:outerShdw>
              </a:effectLst>
              <a:latin typeface="Adidas Unity" pitchFamily="2" charset="0"/>
            </a:endParaRPr>
          </a:p>
        </p:txBody>
      </p:sp>
      <p:cxnSp>
        <p:nvCxnSpPr>
          <p:cNvPr id="9" name="直接连接符 8"/>
          <p:cNvCxnSpPr>
            <a:stCxn id="7" idx="1"/>
          </p:cNvCxnSpPr>
          <p:nvPr/>
        </p:nvCxnSpPr>
        <p:spPr>
          <a:xfrm flipH="1">
            <a:off x="3163186" y="1432951"/>
            <a:ext cx="472710" cy="0"/>
          </a:xfrm>
          <a:prstGeom prst="line">
            <a:avLst/>
          </a:prstGeom>
          <a:ln w="28575">
            <a:solidFill>
              <a:srgbClr val="AB1F5E"/>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a:off x="3162320" y="782202"/>
            <a:ext cx="0" cy="1258915"/>
          </a:xfrm>
          <a:prstGeom prst="line">
            <a:avLst/>
          </a:prstGeom>
          <a:ln w="28575">
            <a:solidFill>
              <a:srgbClr val="AB1F5E"/>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flipH="1">
            <a:off x="1979712" y="3765934"/>
            <a:ext cx="472710" cy="0"/>
          </a:xfrm>
          <a:prstGeom prst="line">
            <a:avLst/>
          </a:prstGeom>
          <a:ln w="28575">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pic>
        <p:nvPicPr>
          <p:cNvPr id="12" name="图片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876358" y="2745099"/>
            <a:ext cx="2814694" cy="2437925"/>
          </a:xfrm>
          <a:prstGeom prst="rect">
            <a:avLst/>
          </a:prstGeom>
        </p:spPr>
      </p:pic>
      <p:sp>
        <p:nvSpPr>
          <p:cNvPr id="13" name="TextBox 12"/>
          <p:cNvSpPr txBox="1"/>
          <p:nvPr/>
        </p:nvSpPr>
        <p:spPr>
          <a:xfrm>
            <a:off x="2349069" y="3227325"/>
            <a:ext cx="1831545" cy="107721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3200" dirty="0" smtClean="0">
                <a:solidFill>
                  <a:schemeClr val="bg1"/>
                </a:solidFill>
                <a:effectLst>
                  <a:glow rad="101600">
                    <a:schemeClr val="accent2">
                      <a:satMod val="175000"/>
                      <a:alpha val="40000"/>
                    </a:schemeClr>
                  </a:glow>
                  <a:outerShdw dist="38100" dir="5400000" algn="t" rotWithShape="0">
                    <a:sysClr val="window" lastClr="FFFFFF">
                      <a:alpha val="40000"/>
                    </a:sysClr>
                  </a:outerShdw>
                </a:effectLst>
                <a:latin typeface="Adidas Unity" pitchFamily="2" charset="0"/>
              </a:rPr>
              <a:t>YOUR TEXT</a:t>
            </a:r>
            <a:endParaRPr lang="zh-CN" altLang="en-US" sz="3200" dirty="0">
              <a:solidFill>
                <a:schemeClr val="bg1"/>
              </a:solidFill>
              <a:effectLst>
                <a:glow rad="101600">
                  <a:schemeClr val="accent2">
                    <a:satMod val="175000"/>
                    <a:alpha val="40000"/>
                  </a:schemeClr>
                </a:glow>
                <a:outerShdw dist="38100" dir="5400000" algn="t" rotWithShape="0">
                  <a:sysClr val="window" lastClr="FFFFFF">
                    <a:alpha val="40000"/>
                  </a:sysClr>
                </a:outerShdw>
              </a:effectLst>
              <a:latin typeface="Adidas Unity" pitchFamily="2" charset="0"/>
            </a:endParaRPr>
          </a:p>
        </p:txBody>
      </p:sp>
      <p:cxnSp>
        <p:nvCxnSpPr>
          <p:cNvPr id="14" name="直接连接符 13"/>
          <p:cNvCxnSpPr/>
          <p:nvPr/>
        </p:nvCxnSpPr>
        <p:spPr>
          <a:xfrm>
            <a:off x="1979712" y="3115185"/>
            <a:ext cx="0" cy="1258915"/>
          </a:xfrm>
          <a:prstGeom prst="line">
            <a:avLst/>
          </a:prstGeom>
          <a:ln w="28575">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flipH="1">
            <a:off x="395536" y="3209902"/>
            <a:ext cx="1624838"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6" name="TextBox 15"/>
          <p:cNvSpPr txBox="1"/>
          <p:nvPr/>
        </p:nvSpPr>
        <p:spPr>
          <a:xfrm flipH="1">
            <a:off x="1547664" y="821439"/>
            <a:ext cx="1624838"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7" name="TextBox 16"/>
          <p:cNvSpPr txBox="1"/>
          <p:nvPr/>
        </p:nvSpPr>
        <p:spPr>
          <a:xfrm>
            <a:off x="971600" y="5517232"/>
            <a:ext cx="7416824"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endParaRPr>
          </a:p>
        </p:txBody>
      </p:sp>
    </p:spTree>
    <p:extLst>
      <p:ext uri="{BB962C8B-B14F-4D97-AF65-F5344CB8AC3E}">
        <p14:creationId xmlns:p14="http://schemas.microsoft.com/office/powerpoint/2010/main" val="153536532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组合 35"/>
          <p:cNvGrpSpPr/>
          <p:nvPr/>
        </p:nvGrpSpPr>
        <p:grpSpPr>
          <a:xfrm rot="806428">
            <a:off x="3285961" y="797909"/>
            <a:ext cx="3559810" cy="2592720"/>
            <a:chOff x="1951689" y="885207"/>
            <a:chExt cx="4802035" cy="3497470"/>
          </a:xfrm>
        </p:grpSpPr>
        <p:sp>
          <p:nvSpPr>
            <p:cNvPr id="37" name="椭圆 3"/>
            <p:cNvSpPr/>
            <p:nvPr/>
          </p:nvSpPr>
          <p:spPr>
            <a:xfrm rot="3152971">
              <a:off x="2554199" y="2778234"/>
              <a:ext cx="2270604" cy="153546"/>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8" name="椭圆 3"/>
            <p:cNvSpPr/>
            <p:nvPr/>
          </p:nvSpPr>
          <p:spPr>
            <a:xfrm rot="3152971" flipV="1">
              <a:off x="1963888" y="3061292"/>
              <a:ext cx="2270604" cy="262097"/>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nvGrpSpPr>
            <p:cNvPr id="39" name="组合 38"/>
            <p:cNvGrpSpPr/>
            <p:nvPr/>
          </p:nvGrpSpPr>
          <p:grpSpPr>
            <a:xfrm>
              <a:off x="1951689" y="885207"/>
              <a:ext cx="4802035" cy="2934173"/>
              <a:chOff x="3662562" y="1737334"/>
              <a:chExt cx="4915319" cy="3003393"/>
            </a:xfrm>
          </p:grpSpPr>
          <p:sp>
            <p:nvSpPr>
              <p:cNvPr id="43" name="等腰三角形 15"/>
              <p:cNvSpPr/>
              <p:nvPr/>
            </p:nvSpPr>
            <p:spPr>
              <a:xfrm rot="14439046">
                <a:off x="4618525" y="781371"/>
                <a:ext cx="3003393" cy="4915319"/>
              </a:xfrm>
              <a:custGeom>
                <a:avLst/>
                <a:gdLst/>
                <a:ahLst/>
                <a:cxnLst/>
                <a:rect l="l" t="t" r="r" b="b"/>
                <a:pathLst>
                  <a:path w="3003393" h="4915319">
                    <a:moveTo>
                      <a:pt x="2882797" y="4000352"/>
                    </a:moveTo>
                    <a:cubicBezTo>
                      <a:pt x="2749103" y="4228916"/>
                      <a:pt x="2521655" y="4380126"/>
                      <a:pt x="2266692" y="4428273"/>
                    </a:cubicBezTo>
                    <a:cubicBezTo>
                      <a:pt x="2259881" y="4450786"/>
                      <a:pt x="2251818" y="4473141"/>
                      <a:pt x="2242482" y="4495266"/>
                    </a:cubicBezTo>
                    <a:cubicBezTo>
                      <a:pt x="2092598" y="4850453"/>
                      <a:pt x="1671266" y="5011866"/>
                      <a:pt x="1301410" y="4855793"/>
                    </a:cubicBezTo>
                    <a:cubicBezTo>
                      <a:pt x="1154317" y="4793722"/>
                      <a:pt x="1037519" y="4690784"/>
                      <a:pt x="961256" y="4565925"/>
                    </a:cubicBezTo>
                    <a:cubicBezTo>
                      <a:pt x="817153" y="4584881"/>
                      <a:pt x="665102" y="4566083"/>
                      <a:pt x="519937" y="4504825"/>
                    </a:cubicBezTo>
                    <a:cubicBezTo>
                      <a:pt x="93912" y="4325049"/>
                      <a:pt x="-111492" y="3847648"/>
                      <a:pt x="61154" y="3438519"/>
                    </a:cubicBezTo>
                    <a:cubicBezTo>
                      <a:pt x="147073" y="3234912"/>
                      <a:pt x="310431" y="3086584"/>
                      <a:pt x="505483" y="3011358"/>
                    </a:cubicBezTo>
                    <a:cubicBezTo>
                      <a:pt x="456563" y="2881971"/>
                      <a:pt x="456220" y="2736651"/>
                      <a:pt x="513177" y="2601678"/>
                    </a:cubicBezTo>
                    <a:cubicBezTo>
                      <a:pt x="637150" y="2307892"/>
                      <a:pt x="985648" y="2174381"/>
                      <a:pt x="1291566" y="2303474"/>
                    </a:cubicBezTo>
                    <a:lnTo>
                      <a:pt x="1340585" y="2330197"/>
                    </a:lnTo>
                    <a:lnTo>
                      <a:pt x="1566019" y="0"/>
                    </a:lnTo>
                    <a:lnTo>
                      <a:pt x="1723456" y="2183063"/>
                    </a:lnTo>
                    <a:cubicBezTo>
                      <a:pt x="1900077" y="2069364"/>
                      <a:pt x="2132785" y="2044276"/>
                      <a:pt x="2346784" y="2134580"/>
                    </a:cubicBezTo>
                    <a:cubicBezTo>
                      <a:pt x="2662039" y="2267613"/>
                      <a:pt x="2826219" y="2604456"/>
                      <a:pt x="2739048" y="2913098"/>
                    </a:cubicBezTo>
                    <a:cubicBezTo>
                      <a:pt x="2989647" y="3172193"/>
                      <a:pt x="3078369" y="3555996"/>
                      <a:pt x="2934161" y="3897734"/>
                    </a:cubicBezTo>
                    <a:cubicBezTo>
                      <a:pt x="2919082" y="3933469"/>
                      <a:pt x="2901896" y="3967699"/>
                      <a:pt x="2882797" y="4000352"/>
                    </a:cubicBezTo>
                    <a:close/>
                  </a:path>
                </a:pathLst>
              </a:custGeom>
              <a:gradFill flip="none" rotWithShape="1">
                <a:gsLst>
                  <a:gs pos="11000">
                    <a:srgbClr val="4BACC6"/>
                  </a:gs>
                  <a:gs pos="95000">
                    <a:srgbClr val="4BACC6">
                      <a:lumMod val="75000"/>
                      <a:shade val="67500"/>
                      <a:satMod val="115000"/>
                    </a:srgbClr>
                  </a:gs>
                  <a:gs pos="56000">
                    <a:srgbClr val="4BACC6"/>
                  </a:gs>
                </a:gsLst>
                <a:path path="circle">
                  <a:fillToRect l="50000" t="50000" r="50000" b="50000"/>
                </a:path>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4" name="等腰三角形 15"/>
              <p:cNvSpPr/>
              <p:nvPr/>
            </p:nvSpPr>
            <p:spPr>
              <a:xfrm rot="14439046">
                <a:off x="4686347" y="883298"/>
                <a:ext cx="2757675" cy="4785302"/>
              </a:xfrm>
              <a:custGeom>
                <a:avLst/>
                <a:gdLst>
                  <a:gd name="connsiteX0" fmla="*/ 2882797 w 3003393"/>
                  <a:gd name="connsiteY0" fmla="*/ 4344816 h 5259783"/>
                  <a:gd name="connsiteX1" fmla="*/ 2266692 w 3003393"/>
                  <a:gd name="connsiteY1" fmla="*/ 4772737 h 5259783"/>
                  <a:gd name="connsiteX2" fmla="*/ 2242482 w 3003393"/>
                  <a:gd name="connsiteY2" fmla="*/ 4839730 h 5259783"/>
                  <a:gd name="connsiteX3" fmla="*/ 1301410 w 3003393"/>
                  <a:gd name="connsiteY3" fmla="*/ 5200257 h 5259783"/>
                  <a:gd name="connsiteX4" fmla="*/ 961256 w 3003393"/>
                  <a:gd name="connsiteY4" fmla="*/ 4910389 h 5259783"/>
                  <a:gd name="connsiteX5" fmla="*/ 519937 w 3003393"/>
                  <a:gd name="connsiteY5" fmla="*/ 4849289 h 5259783"/>
                  <a:gd name="connsiteX6" fmla="*/ 61154 w 3003393"/>
                  <a:gd name="connsiteY6" fmla="*/ 3782983 h 5259783"/>
                  <a:gd name="connsiteX7" fmla="*/ 505483 w 3003393"/>
                  <a:gd name="connsiteY7" fmla="*/ 3355822 h 5259783"/>
                  <a:gd name="connsiteX8" fmla="*/ 513177 w 3003393"/>
                  <a:gd name="connsiteY8" fmla="*/ 2946142 h 5259783"/>
                  <a:gd name="connsiteX9" fmla="*/ 1291566 w 3003393"/>
                  <a:gd name="connsiteY9" fmla="*/ 2647938 h 5259783"/>
                  <a:gd name="connsiteX10" fmla="*/ 1340585 w 3003393"/>
                  <a:gd name="connsiteY10" fmla="*/ 2674661 h 5259783"/>
                  <a:gd name="connsiteX11" fmla="*/ 1551653 w 3003393"/>
                  <a:gd name="connsiteY11" fmla="*/ 0 h 5259783"/>
                  <a:gd name="connsiteX12" fmla="*/ 1723456 w 3003393"/>
                  <a:gd name="connsiteY12" fmla="*/ 2527527 h 5259783"/>
                  <a:gd name="connsiteX13" fmla="*/ 2346784 w 3003393"/>
                  <a:gd name="connsiteY13" fmla="*/ 2479044 h 5259783"/>
                  <a:gd name="connsiteX14" fmla="*/ 2739048 w 3003393"/>
                  <a:gd name="connsiteY14" fmla="*/ 3257562 h 5259783"/>
                  <a:gd name="connsiteX15" fmla="*/ 2934161 w 3003393"/>
                  <a:gd name="connsiteY15" fmla="*/ 4242198 h 5259783"/>
                  <a:gd name="connsiteX16" fmla="*/ 2882797 w 3003393"/>
                  <a:gd name="connsiteY16" fmla="*/ 4344816 h 525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3393" h="5259783">
                    <a:moveTo>
                      <a:pt x="2882797" y="4344816"/>
                    </a:moveTo>
                    <a:cubicBezTo>
                      <a:pt x="2749103" y="4573380"/>
                      <a:pt x="2521655" y="4724590"/>
                      <a:pt x="2266692" y="4772737"/>
                    </a:cubicBezTo>
                    <a:cubicBezTo>
                      <a:pt x="2259881" y="4795250"/>
                      <a:pt x="2251818" y="4817605"/>
                      <a:pt x="2242482" y="4839730"/>
                    </a:cubicBezTo>
                    <a:cubicBezTo>
                      <a:pt x="2092598" y="5194917"/>
                      <a:pt x="1671266" y="5356330"/>
                      <a:pt x="1301410" y="5200257"/>
                    </a:cubicBezTo>
                    <a:cubicBezTo>
                      <a:pt x="1154317" y="5138186"/>
                      <a:pt x="1037519" y="5035248"/>
                      <a:pt x="961256" y="4910389"/>
                    </a:cubicBezTo>
                    <a:cubicBezTo>
                      <a:pt x="817153" y="4929345"/>
                      <a:pt x="665102" y="4910547"/>
                      <a:pt x="519937" y="4849289"/>
                    </a:cubicBezTo>
                    <a:cubicBezTo>
                      <a:pt x="93912" y="4669513"/>
                      <a:pt x="-111492" y="4192112"/>
                      <a:pt x="61154" y="3782983"/>
                    </a:cubicBezTo>
                    <a:cubicBezTo>
                      <a:pt x="147073" y="3579376"/>
                      <a:pt x="310431" y="3431048"/>
                      <a:pt x="505483" y="3355822"/>
                    </a:cubicBezTo>
                    <a:cubicBezTo>
                      <a:pt x="456563" y="3226435"/>
                      <a:pt x="456220" y="3081115"/>
                      <a:pt x="513177" y="2946142"/>
                    </a:cubicBezTo>
                    <a:cubicBezTo>
                      <a:pt x="637150" y="2652356"/>
                      <a:pt x="985648" y="2518845"/>
                      <a:pt x="1291566" y="2647938"/>
                    </a:cubicBezTo>
                    <a:lnTo>
                      <a:pt x="1340585" y="2674661"/>
                    </a:lnTo>
                    <a:lnTo>
                      <a:pt x="1551653" y="0"/>
                    </a:lnTo>
                    <a:cubicBezTo>
                      <a:pt x="1604132" y="727688"/>
                      <a:pt x="1670977" y="1799839"/>
                      <a:pt x="1723456" y="2527527"/>
                    </a:cubicBezTo>
                    <a:cubicBezTo>
                      <a:pt x="1900077" y="2413828"/>
                      <a:pt x="2132785" y="2388740"/>
                      <a:pt x="2346784" y="2479044"/>
                    </a:cubicBezTo>
                    <a:cubicBezTo>
                      <a:pt x="2662039" y="2612077"/>
                      <a:pt x="2826219" y="2948920"/>
                      <a:pt x="2739048" y="3257562"/>
                    </a:cubicBezTo>
                    <a:cubicBezTo>
                      <a:pt x="2989647" y="3516657"/>
                      <a:pt x="3078369" y="3900460"/>
                      <a:pt x="2934161" y="4242198"/>
                    </a:cubicBezTo>
                    <a:cubicBezTo>
                      <a:pt x="2919082" y="4277933"/>
                      <a:pt x="2901896" y="4312163"/>
                      <a:pt x="2882797" y="4344816"/>
                    </a:cubicBezTo>
                    <a:close/>
                  </a:path>
                </a:pathLst>
              </a:custGeom>
              <a:noFill/>
              <a:ln w="381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40" name="矩形 39"/>
            <p:cNvSpPr/>
            <p:nvPr/>
          </p:nvSpPr>
          <p:spPr>
            <a:xfrm rot="3152971">
              <a:off x="2448204" y="2850390"/>
              <a:ext cx="2296636" cy="27324"/>
            </a:xfrm>
            <a:prstGeom prst="rect">
              <a:avLst/>
            </a:prstGeom>
            <a:gradFill>
              <a:gsLst>
                <a:gs pos="49628">
                  <a:sysClr val="windowText" lastClr="000000">
                    <a:lumMod val="65000"/>
                    <a:lumOff val="35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1" name="矩形 40"/>
            <p:cNvSpPr/>
            <p:nvPr/>
          </p:nvSpPr>
          <p:spPr>
            <a:xfrm rot="3152971">
              <a:off x="2074833" y="3120848"/>
              <a:ext cx="2296636" cy="27324"/>
            </a:xfrm>
            <a:prstGeom prst="rect">
              <a:avLst/>
            </a:prstGeom>
            <a:gradFill>
              <a:gsLst>
                <a:gs pos="49628">
                  <a:sysClr val="windowText" lastClr="000000">
                    <a:lumMod val="50000"/>
                    <a:lumOff val="50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2" name="矩形 41"/>
            <p:cNvSpPr/>
            <p:nvPr/>
          </p:nvSpPr>
          <p:spPr>
            <a:xfrm rot="19371522">
              <a:off x="3140495" y="1455877"/>
              <a:ext cx="432000" cy="292680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45" name="组合 44"/>
          <p:cNvGrpSpPr/>
          <p:nvPr/>
        </p:nvGrpSpPr>
        <p:grpSpPr>
          <a:xfrm rot="20810404" flipH="1">
            <a:off x="1768149" y="2573252"/>
            <a:ext cx="3559810" cy="2592720"/>
            <a:chOff x="1951689" y="885207"/>
            <a:chExt cx="4802035" cy="3497470"/>
          </a:xfrm>
        </p:grpSpPr>
        <p:sp>
          <p:nvSpPr>
            <p:cNvPr id="46" name="椭圆 3"/>
            <p:cNvSpPr/>
            <p:nvPr/>
          </p:nvSpPr>
          <p:spPr>
            <a:xfrm rot="3152971">
              <a:off x="2558453" y="2769617"/>
              <a:ext cx="2270604" cy="164261"/>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7" name="椭圆 3"/>
            <p:cNvSpPr/>
            <p:nvPr/>
          </p:nvSpPr>
          <p:spPr>
            <a:xfrm rot="3152971" flipV="1">
              <a:off x="1961078" y="3059903"/>
              <a:ext cx="2270604" cy="269178"/>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nvGrpSpPr>
            <p:cNvPr id="48" name="组合 47"/>
            <p:cNvGrpSpPr/>
            <p:nvPr/>
          </p:nvGrpSpPr>
          <p:grpSpPr>
            <a:xfrm>
              <a:off x="1951689" y="885207"/>
              <a:ext cx="4802035" cy="2934173"/>
              <a:chOff x="3662562" y="1737334"/>
              <a:chExt cx="4915319" cy="3003393"/>
            </a:xfrm>
          </p:grpSpPr>
          <p:sp>
            <p:nvSpPr>
              <p:cNvPr id="52" name="等腰三角形 15"/>
              <p:cNvSpPr/>
              <p:nvPr/>
            </p:nvSpPr>
            <p:spPr>
              <a:xfrm rot="14439046">
                <a:off x="4618525" y="781371"/>
                <a:ext cx="3003393" cy="4915319"/>
              </a:xfrm>
              <a:custGeom>
                <a:avLst/>
                <a:gdLst/>
                <a:ahLst/>
                <a:cxnLst/>
                <a:rect l="l" t="t" r="r" b="b"/>
                <a:pathLst>
                  <a:path w="3003393" h="4915319">
                    <a:moveTo>
                      <a:pt x="2882797" y="4000352"/>
                    </a:moveTo>
                    <a:cubicBezTo>
                      <a:pt x="2749103" y="4228916"/>
                      <a:pt x="2521655" y="4380126"/>
                      <a:pt x="2266692" y="4428273"/>
                    </a:cubicBezTo>
                    <a:cubicBezTo>
                      <a:pt x="2259881" y="4450786"/>
                      <a:pt x="2251818" y="4473141"/>
                      <a:pt x="2242482" y="4495266"/>
                    </a:cubicBezTo>
                    <a:cubicBezTo>
                      <a:pt x="2092598" y="4850453"/>
                      <a:pt x="1671266" y="5011866"/>
                      <a:pt x="1301410" y="4855793"/>
                    </a:cubicBezTo>
                    <a:cubicBezTo>
                      <a:pt x="1154317" y="4793722"/>
                      <a:pt x="1037519" y="4690784"/>
                      <a:pt x="961256" y="4565925"/>
                    </a:cubicBezTo>
                    <a:cubicBezTo>
                      <a:pt x="817153" y="4584881"/>
                      <a:pt x="665102" y="4566083"/>
                      <a:pt x="519937" y="4504825"/>
                    </a:cubicBezTo>
                    <a:cubicBezTo>
                      <a:pt x="93912" y="4325049"/>
                      <a:pt x="-111492" y="3847648"/>
                      <a:pt x="61154" y="3438519"/>
                    </a:cubicBezTo>
                    <a:cubicBezTo>
                      <a:pt x="147073" y="3234912"/>
                      <a:pt x="310431" y="3086584"/>
                      <a:pt x="505483" y="3011358"/>
                    </a:cubicBezTo>
                    <a:cubicBezTo>
                      <a:pt x="456563" y="2881971"/>
                      <a:pt x="456220" y="2736651"/>
                      <a:pt x="513177" y="2601678"/>
                    </a:cubicBezTo>
                    <a:cubicBezTo>
                      <a:pt x="637150" y="2307892"/>
                      <a:pt x="985648" y="2174381"/>
                      <a:pt x="1291566" y="2303474"/>
                    </a:cubicBezTo>
                    <a:lnTo>
                      <a:pt x="1340585" y="2330197"/>
                    </a:lnTo>
                    <a:lnTo>
                      <a:pt x="1566019" y="0"/>
                    </a:lnTo>
                    <a:lnTo>
                      <a:pt x="1723456" y="2183063"/>
                    </a:lnTo>
                    <a:cubicBezTo>
                      <a:pt x="1900077" y="2069364"/>
                      <a:pt x="2132785" y="2044276"/>
                      <a:pt x="2346784" y="2134580"/>
                    </a:cubicBezTo>
                    <a:cubicBezTo>
                      <a:pt x="2662039" y="2267613"/>
                      <a:pt x="2826219" y="2604456"/>
                      <a:pt x="2739048" y="2913098"/>
                    </a:cubicBezTo>
                    <a:cubicBezTo>
                      <a:pt x="2989647" y="3172193"/>
                      <a:pt x="3078369" y="3555996"/>
                      <a:pt x="2934161" y="3897734"/>
                    </a:cubicBezTo>
                    <a:cubicBezTo>
                      <a:pt x="2919082" y="3933469"/>
                      <a:pt x="2901896" y="3967699"/>
                      <a:pt x="2882797" y="4000352"/>
                    </a:cubicBezTo>
                    <a:close/>
                  </a:path>
                </a:pathLst>
              </a:custGeom>
              <a:gradFill flip="none" rotWithShape="1">
                <a:gsLst>
                  <a:gs pos="11000">
                    <a:srgbClr val="FFC000"/>
                  </a:gs>
                  <a:gs pos="95000">
                    <a:srgbClr val="F79646">
                      <a:lumMod val="75000"/>
                    </a:srgbClr>
                  </a:gs>
                  <a:gs pos="56000">
                    <a:srgbClr val="FFC000"/>
                  </a:gs>
                </a:gsLst>
                <a:path path="circle">
                  <a:fillToRect l="50000" t="50000" r="50000" b="50000"/>
                </a:path>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3" name="等腰三角形 15"/>
              <p:cNvSpPr/>
              <p:nvPr/>
            </p:nvSpPr>
            <p:spPr>
              <a:xfrm rot="14439046">
                <a:off x="4686347" y="883298"/>
                <a:ext cx="2757675" cy="4785302"/>
              </a:xfrm>
              <a:custGeom>
                <a:avLst/>
                <a:gdLst>
                  <a:gd name="connsiteX0" fmla="*/ 2882797 w 3003393"/>
                  <a:gd name="connsiteY0" fmla="*/ 4344816 h 5259783"/>
                  <a:gd name="connsiteX1" fmla="*/ 2266692 w 3003393"/>
                  <a:gd name="connsiteY1" fmla="*/ 4772737 h 5259783"/>
                  <a:gd name="connsiteX2" fmla="*/ 2242482 w 3003393"/>
                  <a:gd name="connsiteY2" fmla="*/ 4839730 h 5259783"/>
                  <a:gd name="connsiteX3" fmla="*/ 1301410 w 3003393"/>
                  <a:gd name="connsiteY3" fmla="*/ 5200257 h 5259783"/>
                  <a:gd name="connsiteX4" fmla="*/ 961256 w 3003393"/>
                  <a:gd name="connsiteY4" fmla="*/ 4910389 h 5259783"/>
                  <a:gd name="connsiteX5" fmla="*/ 519937 w 3003393"/>
                  <a:gd name="connsiteY5" fmla="*/ 4849289 h 5259783"/>
                  <a:gd name="connsiteX6" fmla="*/ 61154 w 3003393"/>
                  <a:gd name="connsiteY6" fmla="*/ 3782983 h 5259783"/>
                  <a:gd name="connsiteX7" fmla="*/ 505483 w 3003393"/>
                  <a:gd name="connsiteY7" fmla="*/ 3355822 h 5259783"/>
                  <a:gd name="connsiteX8" fmla="*/ 513177 w 3003393"/>
                  <a:gd name="connsiteY8" fmla="*/ 2946142 h 5259783"/>
                  <a:gd name="connsiteX9" fmla="*/ 1291566 w 3003393"/>
                  <a:gd name="connsiteY9" fmla="*/ 2647938 h 5259783"/>
                  <a:gd name="connsiteX10" fmla="*/ 1340585 w 3003393"/>
                  <a:gd name="connsiteY10" fmla="*/ 2674661 h 5259783"/>
                  <a:gd name="connsiteX11" fmla="*/ 1551653 w 3003393"/>
                  <a:gd name="connsiteY11" fmla="*/ 0 h 5259783"/>
                  <a:gd name="connsiteX12" fmla="*/ 1723456 w 3003393"/>
                  <a:gd name="connsiteY12" fmla="*/ 2527527 h 5259783"/>
                  <a:gd name="connsiteX13" fmla="*/ 2346784 w 3003393"/>
                  <a:gd name="connsiteY13" fmla="*/ 2479044 h 5259783"/>
                  <a:gd name="connsiteX14" fmla="*/ 2739048 w 3003393"/>
                  <a:gd name="connsiteY14" fmla="*/ 3257562 h 5259783"/>
                  <a:gd name="connsiteX15" fmla="*/ 2934161 w 3003393"/>
                  <a:gd name="connsiteY15" fmla="*/ 4242198 h 5259783"/>
                  <a:gd name="connsiteX16" fmla="*/ 2882797 w 3003393"/>
                  <a:gd name="connsiteY16" fmla="*/ 4344816 h 525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3393" h="5259783">
                    <a:moveTo>
                      <a:pt x="2882797" y="4344816"/>
                    </a:moveTo>
                    <a:cubicBezTo>
                      <a:pt x="2749103" y="4573380"/>
                      <a:pt x="2521655" y="4724590"/>
                      <a:pt x="2266692" y="4772737"/>
                    </a:cubicBezTo>
                    <a:cubicBezTo>
                      <a:pt x="2259881" y="4795250"/>
                      <a:pt x="2251818" y="4817605"/>
                      <a:pt x="2242482" y="4839730"/>
                    </a:cubicBezTo>
                    <a:cubicBezTo>
                      <a:pt x="2092598" y="5194917"/>
                      <a:pt x="1671266" y="5356330"/>
                      <a:pt x="1301410" y="5200257"/>
                    </a:cubicBezTo>
                    <a:cubicBezTo>
                      <a:pt x="1154317" y="5138186"/>
                      <a:pt x="1037519" y="5035248"/>
                      <a:pt x="961256" y="4910389"/>
                    </a:cubicBezTo>
                    <a:cubicBezTo>
                      <a:pt x="817153" y="4929345"/>
                      <a:pt x="665102" y="4910547"/>
                      <a:pt x="519937" y="4849289"/>
                    </a:cubicBezTo>
                    <a:cubicBezTo>
                      <a:pt x="93912" y="4669513"/>
                      <a:pt x="-111492" y="4192112"/>
                      <a:pt x="61154" y="3782983"/>
                    </a:cubicBezTo>
                    <a:cubicBezTo>
                      <a:pt x="147073" y="3579376"/>
                      <a:pt x="310431" y="3431048"/>
                      <a:pt x="505483" y="3355822"/>
                    </a:cubicBezTo>
                    <a:cubicBezTo>
                      <a:pt x="456563" y="3226435"/>
                      <a:pt x="456220" y="3081115"/>
                      <a:pt x="513177" y="2946142"/>
                    </a:cubicBezTo>
                    <a:cubicBezTo>
                      <a:pt x="637150" y="2652356"/>
                      <a:pt x="985648" y="2518845"/>
                      <a:pt x="1291566" y="2647938"/>
                    </a:cubicBezTo>
                    <a:lnTo>
                      <a:pt x="1340585" y="2674661"/>
                    </a:lnTo>
                    <a:lnTo>
                      <a:pt x="1551653" y="0"/>
                    </a:lnTo>
                    <a:cubicBezTo>
                      <a:pt x="1604132" y="727688"/>
                      <a:pt x="1670977" y="1799839"/>
                      <a:pt x="1723456" y="2527527"/>
                    </a:cubicBezTo>
                    <a:cubicBezTo>
                      <a:pt x="1900077" y="2413828"/>
                      <a:pt x="2132785" y="2388740"/>
                      <a:pt x="2346784" y="2479044"/>
                    </a:cubicBezTo>
                    <a:cubicBezTo>
                      <a:pt x="2662039" y="2612077"/>
                      <a:pt x="2826219" y="2948920"/>
                      <a:pt x="2739048" y="3257562"/>
                    </a:cubicBezTo>
                    <a:cubicBezTo>
                      <a:pt x="2989647" y="3516657"/>
                      <a:pt x="3078369" y="3900460"/>
                      <a:pt x="2934161" y="4242198"/>
                    </a:cubicBezTo>
                    <a:cubicBezTo>
                      <a:pt x="2919082" y="4277933"/>
                      <a:pt x="2901896" y="4312163"/>
                      <a:pt x="2882797" y="4344816"/>
                    </a:cubicBezTo>
                    <a:close/>
                  </a:path>
                </a:pathLst>
              </a:custGeom>
              <a:noFill/>
              <a:ln w="381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49" name="矩形 48"/>
            <p:cNvSpPr/>
            <p:nvPr/>
          </p:nvSpPr>
          <p:spPr>
            <a:xfrm rot="3152971">
              <a:off x="2448204" y="2850390"/>
              <a:ext cx="2296636" cy="27324"/>
            </a:xfrm>
            <a:prstGeom prst="rect">
              <a:avLst/>
            </a:prstGeom>
            <a:gradFill>
              <a:gsLst>
                <a:gs pos="49628">
                  <a:sysClr val="windowText" lastClr="000000">
                    <a:lumMod val="50000"/>
                    <a:lumOff val="50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0" name="矩形 49"/>
            <p:cNvSpPr/>
            <p:nvPr/>
          </p:nvSpPr>
          <p:spPr>
            <a:xfrm rot="3152971">
              <a:off x="2074833" y="3120848"/>
              <a:ext cx="2296636" cy="27324"/>
            </a:xfrm>
            <a:prstGeom prst="rect">
              <a:avLst/>
            </a:prstGeom>
            <a:gradFill>
              <a:gsLst>
                <a:gs pos="49628">
                  <a:sysClr val="windowText" lastClr="000000">
                    <a:lumMod val="50000"/>
                    <a:lumOff val="50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1" name="矩形 50"/>
            <p:cNvSpPr/>
            <p:nvPr/>
          </p:nvSpPr>
          <p:spPr>
            <a:xfrm rot="19371522">
              <a:off x="3140495" y="1455877"/>
              <a:ext cx="432000" cy="292680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54" name="组合 53"/>
          <p:cNvGrpSpPr/>
          <p:nvPr/>
        </p:nvGrpSpPr>
        <p:grpSpPr>
          <a:xfrm rot="806428">
            <a:off x="3197209" y="4418512"/>
            <a:ext cx="3559810" cy="2592720"/>
            <a:chOff x="1951689" y="885207"/>
            <a:chExt cx="4802035" cy="3497470"/>
          </a:xfrm>
        </p:grpSpPr>
        <p:sp>
          <p:nvSpPr>
            <p:cNvPr id="55" name="椭圆 3"/>
            <p:cNvSpPr/>
            <p:nvPr/>
          </p:nvSpPr>
          <p:spPr>
            <a:xfrm rot="3152971">
              <a:off x="2554199" y="2778234"/>
              <a:ext cx="2270604" cy="153546"/>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6" name="椭圆 3"/>
            <p:cNvSpPr/>
            <p:nvPr/>
          </p:nvSpPr>
          <p:spPr>
            <a:xfrm rot="3152971" flipV="1">
              <a:off x="1963888" y="3061292"/>
              <a:ext cx="2270604" cy="262097"/>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nvGrpSpPr>
            <p:cNvPr id="57" name="组合 56"/>
            <p:cNvGrpSpPr/>
            <p:nvPr/>
          </p:nvGrpSpPr>
          <p:grpSpPr>
            <a:xfrm>
              <a:off x="1951689" y="885207"/>
              <a:ext cx="4802035" cy="2934173"/>
              <a:chOff x="3662562" y="1737334"/>
              <a:chExt cx="4915319" cy="3003393"/>
            </a:xfrm>
          </p:grpSpPr>
          <p:sp>
            <p:nvSpPr>
              <p:cNvPr id="61" name="等腰三角形 15"/>
              <p:cNvSpPr/>
              <p:nvPr/>
            </p:nvSpPr>
            <p:spPr>
              <a:xfrm rot="14439046">
                <a:off x="4618525" y="781371"/>
                <a:ext cx="3003393" cy="4915319"/>
              </a:xfrm>
              <a:custGeom>
                <a:avLst/>
                <a:gdLst/>
                <a:ahLst/>
                <a:cxnLst/>
                <a:rect l="l" t="t" r="r" b="b"/>
                <a:pathLst>
                  <a:path w="3003393" h="4915319">
                    <a:moveTo>
                      <a:pt x="2882797" y="4000352"/>
                    </a:moveTo>
                    <a:cubicBezTo>
                      <a:pt x="2749103" y="4228916"/>
                      <a:pt x="2521655" y="4380126"/>
                      <a:pt x="2266692" y="4428273"/>
                    </a:cubicBezTo>
                    <a:cubicBezTo>
                      <a:pt x="2259881" y="4450786"/>
                      <a:pt x="2251818" y="4473141"/>
                      <a:pt x="2242482" y="4495266"/>
                    </a:cubicBezTo>
                    <a:cubicBezTo>
                      <a:pt x="2092598" y="4850453"/>
                      <a:pt x="1671266" y="5011866"/>
                      <a:pt x="1301410" y="4855793"/>
                    </a:cubicBezTo>
                    <a:cubicBezTo>
                      <a:pt x="1154317" y="4793722"/>
                      <a:pt x="1037519" y="4690784"/>
                      <a:pt x="961256" y="4565925"/>
                    </a:cubicBezTo>
                    <a:cubicBezTo>
                      <a:pt x="817153" y="4584881"/>
                      <a:pt x="665102" y="4566083"/>
                      <a:pt x="519937" y="4504825"/>
                    </a:cubicBezTo>
                    <a:cubicBezTo>
                      <a:pt x="93912" y="4325049"/>
                      <a:pt x="-111492" y="3847648"/>
                      <a:pt x="61154" y="3438519"/>
                    </a:cubicBezTo>
                    <a:cubicBezTo>
                      <a:pt x="147073" y="3234912"/>
                      <a:pt x="310431" y="3086584"/>
                      <a:pt x="505483" y="3011358"/>
                    </a:cubicBezTo>
                    <a:cubicBezTo>
                      <a:pt x="456563" y="2881971"/>
                      <a:pt x="456220" y="2736651"/>
                      <a:pt x="513177" y="2601678"/>
                    </a:cubicBezTo>
                    <a:cubicBezTo>
                      <a:pt x="637150" y="2307892"/>
                      <a:pt x="985648" y="2174381"/>
                      <a:pt x="1291566" y="2303474"/>
                    </a:cubicBezTo>
                    <a:lnTo>
                      <a:pt x="1340585" y="2330197"/>
                    </a:lnTo>
                    <a:lnTo>
                      <a:pt x="1566019" y="0"/>
                    </a:lnTo>
                    <a:lnTo>
                      <a:pt x="1723456" y="2183063"/>
                    </a:lnTo>
                    <a:cubicBezTo>
                      <a:pt x="1900077" y="2069364"/>
                      <a:pt x="2132785" y="2044276"/>
                      <a:pt x="2346784" y="2134580"/>
                    </a:cubicBezTo>
                    <a:cubicBezTo>
                      <a:pt x="2662039" y="2267613"/>
                      <a:pt x="2826219" y="2604456"/>
                      <a:pt x="2739048" y="2913098"/>
                    </a:cubicBezTo>
                    <a:cubicBezTo>
                      <a:pt x="2989647" y="3172193"/>
                      <a:pt x="3078369" y="3555996"/>
                      <a:pt x="2934161" y="3897734"/>
                    </a:cubicBezTo>
                    <a:cubicBezTo>
                      <a:pt x="2919082" y="3933469"/>
                      <a:pt x="2901896" y="3967699"/>
                      <a:pt x="2882797" y="4000352"/>
                    </a:cubicBezTo>
                    <a:close/>
                  </a:path>
                </a:pathLst>
              </a:custGeom>
              <a:gradFill flip="none" rotWithShape="1">
                <a:gsLst>
                  <a:gs pos="11000">
                    <a:srgbClr val="3FFF8D"/>
                  </a:gs>
                  <a:gs pos="95000">
                    <a:srgbClr val="008E40"/>
                  </a:gs>
                  <a:gs pos="56000">
                    <a:srgbClr val="00D255"/>
                  </a:gs>
                </a:gsLst>
                <a:path path="circle">
                  <a:fillToRect l="50000" t="50000" r="50000" b="50000"/>
                </a:path>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2" name="等腰三角形 15"/>
              <p:cNvSpPr/>
              <p:nvPr/>
            </p:nvSpPr>
            <p:spPr>
              <a:xfrm rot="14439046">
                <a:off x="4686347" y="883298"/>
                <a:ext cx="2757675" cy="4785302"/>
              </a:xfrm>
              <a:custGeom>
                <a:avLst/>
                <a:gdLst>
                  <a:gd name="connsiteX0" fmla="*/ 2882797 w 3003393"/>
                  <a:gd name="connsiteY0" fmla="*/ 4344816 h 5259783"/>
                  <a:gd name="connsiteX1" fmla="*/ 2266692 w 3003393"/>
                  <a:gd name="connsiteY1" fmla="*/ 4772737 h 5259783"/>
                  <a:gd name="connsiteX2" fmla="*/ 2242482 w 3003393"/>
                  <a:gd name="connsiteY2" fmla="*/ 4839730 h 5259783"/>
                  <a:gd name="connsiteX3" fmla="*/ 1301410 w 3003393"/>
                  <a:gd name="connsiteY3" fmla="*/ 5200257 h 5259783"/>
                  <a:gd name="connsiteX4" fmla="*/ 961256 w 3003393"/>
                  <a:gd name="connsiteY4" fmla="*/ 4910389 h 5259783"/>
                  <a:gd name="connsiteX5" fmla="*/ 519937 w 3003393"/>
                  <a:gd name="connsiteY5" fmla="*/ 4849289 h 5259783"/>
                  <a:gd name="connsiteX6" fmla="*/ 61154 w 3003393"/>
                  <a:gd name="connsiteY6" fmla="*/ 3782983 h 5259783"/>
                  <a:gd name="connsiteX7" fmla="*/ 505483 w 3003393"/>
                  <a:gd name="connsiteY7" fmla="*/ 3355822 h 5259783"/>
                  <a:gd name="connsiteX8" fmla="*/ 513177 w 3003393"/>
                  <a:gd name="connsiteY8" fmla="*/ 2946142 h 5259783"/>
                  <a:gd name="connsiteX9" fmla="*/ 1291566 w 3003393"/>
                  <a:gd name="connsiteY9" fmla="*/ 2647938 h 5259783"/>
                  <a:gd name="connsiteX10" fmla="*/ 1340585 w 3003393"/>
                  <a:gd name="connsiteY10" fmla="*/ 2674661 h 5259783"/>
                  <a:gd name="connsiteX11" fmla="*/ 1551653 w 3003393"/>
                  <a:gd name="connsiteY11" fmla="*/ 0 h 5259783"/>
                  <a:gd name="connsiteX12" fmla="*/ 1723456 w 3003393"/>
                  <a:gd name="connsiteY12" fmla="*/ 2527527 h 5259783"/>
                  <a:gd name="connsiteX13" fmla="*/ 2346784 w 3003393"/>
                  <a:gd name="connsiteY13" fmla="*/ 2479044 h 5259783"/>
                  <a:gd name="connsiteX14" fmla="*/ 2739048 w 3003393"/>
                  <a:gd name="connsiteY14" fmla="*/ 3257562 h 5259783"/>
                  <a:gd name="connsiteX15" fmla="*/ 2934161 w 3003393"/>
                  <a:gd name="connsiteY15" fmla="*/ 4242198 h 5259783"/>
                  <a:gd name="connsiteX16" fmla="*/ 2882797 w 3003393"/>
                  <a:gd name="connsiteY16" fmla="*/ 4344816 h 525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3393" h="5259783">
                    <a:moveTo>
                      <a:pt x="2882797" y="4344816"/>
                    </a:moveTo>
                    <a:cubicBezTo>
                      <a:pt x="2749103" y="4573380"/>
                      <a:pt x="2521655" y="4724590"/>
                      <a:pt x="2266692" y="4772737"/>
                    </a:cubicBezTo>
                    <a:cubicBezTo>
                      <a:pt x="2259881" y="4795250"/>
                      <a:pt x="2251818" y="4817605"/>
                      <a:pt x="2242482" y="4839730"/>
                    </a:cubicBezTo>
                    <a:cubicBezTo>
                      <a:pt x="2092598" y="5194917"/>
                      <a:pt x="1671266" y="5356330"/>
                      <a:pt x="1301410" y="5200257"/>
                    </a:cubicBezTo>
                    <a:cubicBezTo>
                      <a:pt x="1154317" y="5138186"/>
                      <a:pt x="1037519" y="5035248"/>
                      <a:pt x="961256" y="4910389"/>
                    </a:cubicBezTo>
                    <a:cubicBezTo>
                      <a:pt x="817153" y="4929345"/>
                      <a:pt x="665102" y="4910547"/>
                      <a:pt x="519937" y="4849289"/>
                    </a:cubicBezTo>
                    <a:cubicBezTo>
                      <a:pt x="93912" y="4669513"/>
                      <a:pt x="-111492" y="4192112"/>
                      <a:pt x="61154" y="3782983"/>
                    </a:cubicBezTo>
                    <a:cubicBezTo>
                      <a:pt x="147073" y="3579376"/>
                      <a:pt x="310431" y="3431048"/>
                      <a:pt x="505483" y="3355822"/>
                    </a:cubicBezTo>
                    <a:cubicBezTo>
                      <a:pt x="456563" y="3226435"/>
                      <a:pt x="456220" y="3081115"/>
                      <a:pt x="513177" y="2946142"/>
                    </a:cubicBezTo>
                    <a:cubicBezTo>
                      <a:pt x="637150" y="2652356"/>
                      <a:pt x="985648" y="2518845"/>
                      <a:pt x="1291566" y="2647938"/>
                    </a:cubicBezTo>
                    <a:lnTo>
                      <a:pt x="1340585" y="2674661"/>
                    </a:lnTo>
                    <a:lnTo>
                      <a:pt x="1551653" y="0"/>
                    </a:lnTo>
                    <a:cubicBezTo>
                      <a:pt x="1604132" y="727688"/>
                      <a:pt x="1670977" y="1799839"/>
                      <a:pt x="1723456" y="2527527"/>
                    </a:cubicBezTo>
                    <a:cubicBezTo>
                      <a:pt x="1900077" y="2413828"/>
                      <a:pt x="2132785" y="2388740"/>
                      <a:pt x="2346784" y="2479044"/>
                    </a:cubicBezTo>
                    <a:cubicBezTo>
                      <a:pt x="2662039" y="2612077"/>
                      <a:pt x="2826219" y="2948920"/>
                      <a:pt x="2739048" y="3257562"/>
                    </a:cubicBezTo>
                    <a:cubicBezTo>
                      <a:pt x="2989647" y="3516657"/>
                      <a:pt x="3078369" y="3900460"/>
                      <a:pt x="2934161" y="4242198"/>
                    </a:cubicBezTo>
                    <a:cubicBezTo>
                      <a:pt x="2919082" y="4277933"/>
                      <a:pt x="2901896" y="4312163"/>
                      <a:pt x="2882797" y="4344816"/>
                    </a:cubicBezTo>
                    <a:close/>
                  </a:path>
                </a:pathLst>
              </a:custGeom>
              <a:noFill/>
              <a:ln w="381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58" name="矩形 57"/>
            <p:cNvSpPr/>
            <p:nvPr/>
          </p:nvSpPr>
          <p:spPr>
            <a:xfrm rot="3152971">
              <a:off x="2448204" y="2850390"/>
              <a:ext cx="2296636" cy="27324"/>
            </a:xfrm>
            <a:prstGeom prst="rect">
              <a:avLst/>
            </a:prstGeom>
            <a:gradFill>
              <a:gsLst>
                <a:gs pos="49628">
                  <a:sysClr val="windowText" lastClr="000000">
                    <a:lumMod val="65000"/>
                    <a:lumOff val="35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9" name="矩形 58"/>
            <p:cNvSpPr/>
            <p:nvPr/>
          </p:nvSpPr>
          <p:spPr>
            <a:xfrm rot="3152971">
              <a:off x="2074833" y="3120848"/>
              <a:ext cx="2296636" cy="27324"/>
            </a:xfrm>
            <a:prstGeom prst="rect">
              <a:avLst/>
            </a:prstGeom>
            <a:gradFill>
              <a:gsLst>
                <a:gs pos="49628">
                  <a:sysClr val="windowText" lastClr="000000">
                    <a:lumMod val="50000"/>
                    <a:lumOff val="50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0" name="矩形 59"/>
            <p:cNvSpPr/>
            <p:nvPr/>
          </p:nvSpPr>
          <p:spPr>
            <a:xfrm rot="19371522">
              <a:off x="3140495" y="1455877"/>
              <a:ext cx="432000" cy="292680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63" name="TextBox 62"/>
          <p:cNvSpPr txBox="1"/>
          <p:nvPr/>
        </p:nvSpPr>
        <p:spPr>
          <a:xfrm>
            <a:off x="2193163" y="3011989"/>
            <a:ext cx="1298718"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endParaRPr>
          </a:p>
        </p:txBody>
      </p:sp>
      <p:sp>
        <p:nvSpPr>
          <p:cNvPr id="64" name="TextBox 63"/>
          <p:cNvSpPr txBox="1"/>
          <p:nvPr/>
        </p:nvSpPr>
        <p:spPr>
          <a:xfrm>
            <a:off x="5217499" y="1211789"/>
            <a:ext cx="1298718"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39700">
                    <a:srgbClr val="4BACC6">
                      <a:satMod val="175000"/>
                      <a:alpha val="40000"/>
                    </a:srgbClr>
                  </a:glo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ysClr val="window" lastClr="FFFFFF"/>
              </a:solidFill>
              <a:effectLst>
                <a:glow rad="139700">
                  <a:srgbClr val="4BACC6">
                    <a:satMod val="175000"/>
                    <a:alpha val="40000"/>
                  </a:srgbClr>
                </a:glow>
              </a:effectLst>
              <a:uLnTx/>
              <a:uFillTx/>
              <a:latin typeface="Adidas Unity" pitchFamily="2" charset="0"/>
              <a:ea typeface="微软雅黑" pitchFamily="34" charset="-122"/>
              <a:cs typeface="Times New Roman" pitchFamily="18" charset="0"/>
            </a:endParaRPr>
          </a:p>
        </p:txBody>
      </p:sp>
      <p:sp>
        <p:nvSpPr>
          <p:cNvPr id="65" name="TextBox 64"/>
          <p:cNvSpPr txBox="1"/>
          <p:nvPr/>
        </p:nvSpPr>
        <p:spPr>
          <a:xfrm>
            <a:off x="5142179" y="4868052"/>
            <a:ext cx="1298718"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glow rad="101600">
                    <a:srgbClr val="00D255">
                      <a:alpha val="60000"/>
                    </a:srgbClr>
                  </a:glo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ysClr val="window" lastClr="FFFFFF"/>
              </a:solidFill>
              <a:effectLst>
                <a:glow rad="101600">
                  <a:srgbClr val="00D255">
                    <a:alpha val="60000"/>
                  </a:srgbClr>
                </a:glow>
              </a:effectLst>
              <a:uLnTx/>
              <a:uFillTx/>
              <a:latin typeface="Adidas Unity" pitchFamily="2" charset="0"/>
              <a:ea typeface="微软雅黑" pitchFamily="34" charset="-122"/>
              <a:cs typeface="Times New Roman" pitchFamily="18" charset="0"/>
            </a:endParaRPr>
          </a:p>
        </p:txBody>
      </p:sp>
      <p:sp>
        <p:nvSpPr>
          <p:cNvPr id="66" name="TextBox 65"/>
          <p:cNvSpPr txBox="1"/>
          <p:nvPr/>
        </p:nvSpPr>
        <p:spPr>
          <a:xfrm flipH="1">
            <a:off x="5968145" y="2780928"/>
            <a:ext cx="2134687"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a:t>
            </a:r>
          </a:p>
        </p:txBody>
      </p:sp>
      <p:sp>
        <p:nvSpPr>
          <p:cNvPr id="67" name="TextBox 66"/>
          <p:cNvSpPr txBox="1"/>
          <p:nvPr/>
        </p:nvSpPr>
        <p:spPr>
          <a:xfrm flipH="1">
            <a:off x="1475657" y="4540616"/>
            <a:ext cx="2134687"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a:t>
            </a:r>
          </a:p>
        </p:txBody>
      </p:sp>
      <p:sp>
        <p:nvSpPr>
          <p:cNvPr id="68" name="TextBox 67"/>
          <p:cNvSpPr txBox="1"/>
          <p:nvPr/>
        </p:nvSpPr>
        <p:spPr>
          <a:xfrm flipH="1">
            <a:off x="6797674" y="5175211"/>
            <a:ext cx="2134687"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a:t>
            </a:r>
          </a:p>
        </p:txBody>
      </p:sp>
      <p:sp>
        <p:nvSpPr>
          <p:cNvPr id="69" name="TextBox 68"/>
          <p:cNvSpPr txBox="1"/>
          <p:nvPr/>
        </p:nvSpPr>
        <p:spPr>
          <a:xfrm>
            <a:off x="330742" y="335558"/>
            <a:ext cx="3737202" cy="1077218"/>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rPr>
              <a:t>Click here to add your title</a:t>
            </a:r>
            <a:endParaRPr kumimoji="0" lang="zh-CN" altLang="en-US" sz="32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endParaRPr>
          </a:p>
        </p:txBody>
      </p:sp>
    </p:spTree>
    <p:extLst>
      <p:ext uri="{BB962C8B-B14F-4D97-AF65-F5344CB8AC3E}">
        <p14:creationId xmlns:p14="http://schemas.microsoft.com/office/powerpoint/2010/main" val="25600739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组合 27"/>
          <p:cNvGrpSpPr/>
          <p:nvPr/>
        </p:nvGrpSpPr>
        <p:grpSpPr>
          <a:xfrm>
            <a:off x="1907704" y="260648"/>
            <a:ext cx="2940632" cy="2894176"/>
            <a:chOff x="1509522" y="1268760"/>
            <a:chExt cx="2414406" cy="2376264"/>
          </a:xfrm>
        </p:grpSpPr>
        <p:sp>
          <p:nvSpPr>
            <p:cNvPr id="29" name="椭圆 28"/>
            <p:cNvSpPr/>
            <p:nvPr/>
          </p:nvSpPr>
          <p:spPr>
            <a:xfrm>
              <a:off x="1547664" y="1268760"/>
              <a:ext cx="2376264" cy="2376264"/>
            </a:xfrm>
            <a:prstGeom prst="ellipse">
              <a:avLst/>
            </a:prstGeom>
            <a:solidFill>
              <a:srgbClr val="DB337B"/>
            </a:solidFill>
            <a:ln w="25400" cap="flat" cmpd="sng" algn="ctr">
              <a:solidFill>
                <a:srgbClr val="B62060"/>
              </a:solidFill>
              <a:prstDash val="solid"/>
            </a:ln>
            <a:effectLst>
              <a:outerShdw blurRad="762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0" name="矩形 29"/>
            <p:cNvSpPr/>
            <p:nvPr/>
          </p:nvSpPr>
          <p:spPr>
            <a:xfrm>
              <a:off x="1509522" y="2234454"/>
              <a:ext cx="648072" cy="504056"/>
            </a:xfrm>
            <a:prstGeom prst="rect">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1" name="椭圆 30"/>
            <p:cNvSpPr/>
            <p:nvPr/>
          </p:nvSpPr>
          <p:spPr>
            <a:xfrm>
              <a:off x="2015716" y="1808820"/>
              <a:ext cx="1296144" cy="1296144"/>
            </a:xfrm>
            <a:prstGeom prst="ellipse">
              <a:avLst/>
            </a:pr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2" name="等腰三角形 31"/>
            <p:cNvSpPr/>
            <p:nvPr/>
          </p:nvSpPr>
          <p:spPr>
            <a:xfrm rot="5400000">
              <a:off x="1644501" y="2362120"/>
              <a:ext cx="294348" cy="253097"/>
            </a:xfrm>
            <a:prstGeom prst="triangle">
              <a:avLst/>
            </a:prstGeom>
            <a:solidFill>
              <a:srgbClr val="DB337B"/>
            </a:solidFill>
            <a:ln w="25400" cap="flat" cmpd="sng" algn="ctr">
              <a:solidFill>
                <a:srgbClr val="B6206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33" name="组合 32"/>
          <p:cNvGrpSpPr/>
          <p:nvPr/>
        </p:nvGrpSpPr>
        <p:grpSpPr>
          <a:xfrm flipH="1">
            <a:off x="4461595" y="260648"/>
            <a:ext cx="2940632" cy="2894176"/>
            <a:chOff x="1509522" y="1268760"/>
            <a:chExt cx="2414406" cy="2376264"/>
          </a:xfrm>
        </p:grpSpPr>
        <p:sp>
          <p:nvSpPr>
            <p:cNvPr id="34" name="椭圆 33"/>
            <p:cNvSpPr/>
            <p:nvPr/>
          </p:nvSpPr>
          <p:spPr>
            <a:xfrm>
              <a:off x="1547664" y="1268760"/>
              <a:ext cx="2376264" cy="2376264"/>
            </a:xfrm>
            <a:prstGeom prst="ellipse">
              <a:avLst/>
            </a:prstGeom>
            <a:solidFill>
              <a:srgbClr val="0F91E1"/>
            </a:solidFill>
            <a:ln w="25400" cap="flat" cmpd="sng" algn="ctr">
              <a:solidFill>
                <a:srgbClr val="0C74B4"/>
              </a:solidFill>
              <a:prstDash val="solid"/>
            </a:ln>
            <a:effectLst>
              <a:outerShdw blurRad="762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5" name="矩形 34"/>
            <p:cNvSpPr/>
            <p:nvPr/>
          </p:nvSpPr>
          <p:spPr>
            <a:xfrm>
              <a:off x="1509522" y="2234454"/>
              <a:ext cx="648072" cy="504056"/>
            </a:xfrm>
            <a:prstGeom prst="rect">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6" name="椭圆 35"/>
            <p:cNvSpPr/>
            <p:nvPr/>
          </p:nvSpPr>
          <p:spPr>
            <a:xfrm>
              <a:off x="2015716" y="1808820"/>
              <a:ext cx="1296144" cy="1296144"/>
            </a:xfrm>
            <a:prstGeom prst="ellipse">
              <a:avLst/>
            </a:pr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7" name="等腰三角形 36"/>
            <p:cNvSpPr/>
            <p:nvPr/>
          </p:nvSpPr>
          <p:spPr>
            <a:xfrm rot="5400000">
              <a:off x="1644501" y="2362120"/>
              <a:ext cx="294348" cy="253097"/>
            </a:xfrm>
            <a:prstGeom prst="triangle">
              <a:avLst/>
            </a:prstGeom>
            <a:solidFill>
              <a:srgbClr val="0F91E1"/>
            </a:solidFill>
            <a:ln w="25400" cap="flat" cmpd="sng" algn="ctr">
              <a:solidFill>
                <a:srgbClr val="0C74B4"/>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38" name="TextBox 37"/>
          <p:cNvSpPr txBox="1"/>
          <p:nvPr/>
        </p:nvSpPr>
        <p:spPr>
          <a:xfrm>
            <a:off x="2745791" y="1694722"/>
            <a:ext cx="1060960" cy="4422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B62060"/>
                </a:solidFill>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B62060"/>
              </a:solidFill>
              <a:effectLst/>
              <a:uLnTx/>
              <a:uFillTx/>
              <a:latin typeface="Adidas Unity" pitchFamily="2" charset="0"/>
              <a:ea typeface="微软雅黑" pitchFamily="34" charset="-122"/>
              <a:cs typeface="Times New Roman" pitchFamily="18" charset="0"/>
            </a:endParaRPr>
          </a:p>
        </p:txBody>
      </p:sp>
      <p:sp>
        <p:nvSpPr>
          <p:cNvPr id="39" name="TextBox 38"/>
          <p:cNvSpPr txBox="1"/>
          <p:nvPr/>
        </p:nvSpPr>
        <p:spPr>
          <a:xfrm>
            <a:off x="5443861" y="1694722"/>
            <a:ext cx="1047984" cy="4422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0F91E1"/>
                </a:solidFill>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0F91E1"/>
              </a:solidFill>
              <a:effectLst/>
              <a:uLnTx/>
              <a:uFillTx/>
              <a:latin typeface="Adidas Unity" pitchFamily="2" charset="0"/>
              <a:ea typeface="微软雅黑" pitchFamily="34" charset="-122"/>
              <a:cs typeface="Times New Roman" pitchFamily="18" charset="0"/>
            </a:endParaRPr>
          </a:p>
        </p:txBody>
      </p:sp>
      <p:sp>
        <p:nvSpPr>
          <p:cNvPr id="40" name="TextBox 39"/>
          <p:cNvSpPr txBox="1"/>
          <p:nvPr/>
        </p:nvSpPr>
        <p:spPr>
          <a:xfrm>
            <a:off x="3864985" y="3505634"/>
            <a:ext cx="1646142" cy="59227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893BC3"/>
                </a:solidFill>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893BC3"/>
              </a:solidFill>
              <a:effectLst/>
              <a:uLnTx/>
              <a:uFillTx/>
              <a:latin typeface="Adidas Unity" pitchFamily="2" charset="0"/>
              <a:ea typeface="微软雅黑" pitchFamily="34" charset="-122"/>
              <a:cs typeface="Times New Roman" pitchFamily="18" charset="0"/>
            </a:endParaRPr>
          </a:p>
        </p:txBody>
      </p:sp>
      <p:grpSp>
        <p:nvGrpSpPr>
          <p:cNvPr id="41" name="组合 40"/>
          <p:cNvGrpSpPr/>
          <p:nvPr/>
        </p:nvGrpSpPr>
        <p:grpSpPr>
          <a:xfrm rot="5400000" flipH="1">
            <a:off x="3073482" y="2254573"/>
            <a:ext cx="2940631" cy="2894177"/>
            <a:chOff x="1509522" y="1268760"/>
            <a:chExt cx="2414406" cy="2376264"/>
          </a:xfrm>
        </p:grpSpPr>
        <p:sp>
          <p:nvSpPr>
            <p:cNvPr id="42" name="椭圆 41"/>
            <p:cNvSpPr/>
            <p:nvPr/>
          </p:nvSpPr>
          <p:spPr>
            <a:xfrm>
              <a:off x="1547664" y="1268760"/>
              <a:ext cx="2376264" cy="2376264"/>
            </a:xfrm>
            <a:prstGeom prst="ellipse">
              <a:avLst/>
            </a:prstGeom>
            <a:solidFill>
              <a:srgbClr val="FFC000"/>
            </a:solidFill>
            <a:ln w="25400" cap="flat" cmpd="sng" algn="ctr">
              <a:solidFill>
                <a:srgbClr val="BC8F00"/>
              </a:solidFill>
              <a:prstDash val="solid"/>
            </a:ln>
            <a:effectLst>
              <a:outerShdw blurRad="762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3" name="矩形 42"/>
            <p:cNvSpPr/>
            <p:nvPr/>
          </p:nvSpPr>
          <p:spPr>
            <a:xfrm>
              <a:off x="1509522" y="2234454"/>
              <a:ext cx="648072" cy="504056"/>
            </a:xfrm>
            <a:prstGeom prst="rect">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4" name="椭圆 43"/>
            <p:cNvSpPr/>
            <p:nvPr/>
          </p:nvSpPr>
          <p:spPr>
            <a:xfrm>
              <a:off x="2015716" y="1808820"/>
              <a:ext cx="1296144" cy="1296144"/>
            </a:xfrm>
            <a:prstGeom prst="ellipse">
              <a:avLst/>
            </a:pr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5" name="等腰三角形 44"/>
            <p:cNvSpPr/>
            <p:nvPr/>
          </p:nvSpPr>
          <p:spPr>
            <a:xfrm rot="5400000">
              <a:off x="1644501" y="2362120"/>
              <a:ext cx="294348" cy="253097"/>
            </a:xfrm>
            <a:prstGeom prst="triangle">
              <a:avLst/>
            </a:prstGeom>
            <a:solidFill>
              <a:srgbClr val="FFC000"/>
            </a:solidFill>
            <a:ln w="25400" cap="flat" cmpd="sng" algn="ctr">
              <a:solidFill>
                <a:srgbClr val="BC8F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46" name="TextBox 45"/>
          <p:cNvSpPr txBox="1"/>
          <p:nvPr/>
        </p:nvSpPr>
        <p:spPr>
          <a:xfrm>
            <a:off x="4019806" y="3774063"/>
            <a:ext cx="1047984" cy="4422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BC8F00"/>
                </a:solidFill>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BC8F00"/>
              </a:solidFill>
              <a:effectLst/>
              <a:uLnTx/>
              <a:uFillTx/>
              <a:latin typeface="Adidas Unity" pitchFamily="2" charset="0"/>
              <a:ea typeface="微软雅黑" pitchFamily="34" charset="-122"/>
              <a:cs typeface="Times New Roman" pitchFamily="18" charset="0"/>
            </a:endParaRPr>
          </a:p>
        </p:txBody>
      </p:sp>
      <p:sp>
        <p:nvSpPr>
          <p:cNvPr id="47" name="TextBox 46"/>
          <p:cNvSpPr txBox="1"/>
          <p:nvPr/>
        </p:nvSpPr>
        <p:spPr>
          <a:xfrm>
            <a:off x="2717875" y="1138529"/>
            <a:ext cx="1060960" cy="5317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lumMod val="75000"/>
                  </a:sysClr>
                </a:solidFill>
                <a:effectLst/>
                <a:uLnTx/>
                <a:uFillTx/>
                <a:latin typeface="Adidas Unity" pitchFamily="2" charset="0"/>
                <a:ea typeface="微软雅黑" pitchFamily="34" charset="-122"/>
                <a:cs typeface="Times New Roman" pitchFamily="18" charset="0"/>
              </a:rPr>
              <a:t>01</a:t>
            </a:r>
            <a:endParaRPr kumimoji="0" lang="zh-CN" altLang="en-US" sz="4000" b="1" i="0" u="none" strike="noStrike" kern="0" cap="none" spc="0" normalizeH="0" baseline="0" noProof="0" dirty="0">
              <a:ln w="18415" cmpd="sng">
                <a:noFill/>
                <a:prstDash val="solid"/>
              </a:ln>
              <a:solidFill>
                <a:sysClr val="window" lastClr="FFFFFF">
                  <a:lumMod val="75000"/>
                </a:sysClr>
              </a:solidFill>
              <a:effectLst/>
              <a:uLnTx/>
              <a:uFillTx/>
              <a:latin typeface="Adidas Unity" pitchFamily="2" charset="0"/>
              <a:ea typeface="微软雅黑" pitchFamily="34" charset="-122"/>
              <a:cs typeface="Times New Roman" pitchFamily="18" charset="0"/>
            </a:endParaRPr>
          </a:p>
        </p:txBody>
      </p:sp>
      <p:sp>
        <p:nvSpPr>
          <p:cNvPr id="48" name="TextBox 47"/>
          <p:cNvSpPr txBox="1"/>
          <p:nvPr/>
        </p:nvSpPr>
        <p:spPr>
          <a:xfrm>
            <a:off x="5465905" y="1153613"/>
            <a:ext cx="1060960" cy="5317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lumMod val="75000"/>
                  </a:sysClr>
                </a:solidFill>
                <a:effectLst/>
                <a:uLnTx/>
                <a:uFillTx/>
                <a:latin typeface="Adidas Unity" pitchFamily="2" charset="0"/>
                <a:ea typeface="微软雅黑" pitchFamily="34" charset="-122"/>
                <a:cs typeface="Times New Roman" pitchFamily="18" charset="0"/>
              </a:rPr>
              <a:t>02</a:t>
            </a:r>
            <a:endParaRPr kumimoji="0" lang="zh-CN" altLang="en-US" sz="4000" b="1" i="0" u="none" strike="noStrike" kern="0" cap="none" spc="0" normalizeH="0" baseline="0" noProof="0" dirty="0">
              <a:ln w="18415" cmpd="sng">
                <a:noFill/>
                <a:prstDash val="solid"/>
              </a:ln>
              <a:solidFill>
                <a:sysClr val="window" lastClr="FFFFFF">
                  <a:lumMod val="75000"/>
                </a:sysClr>
              </a:solidFill>
              <a:effectLst/>
              <a:uLnTx/>
              <a:uFillTx/>
              <a:latin typeface="Adidas Unity" pitchFamily="2" charset="0"/>
              <a:ea typeface="微软雅黑" pitchFamily="34" charset="-122"/>
              <a:cs typeface="Times New Roman" pitchFamily="18" charset="0"/>
            </a:endParaRPr>
          </a:p>
        </p:txBody>
      </p:sp>
      <p:sp>
        <p:nvSpPr>
          <p:cNvPr id="49" name="TextBox 48"/>
          <p:cNvSpPr txBox="1"/>
          <p:nvPr/>
        </p:nvSpPr>
        <p:spPr>
          <a:xfrm>
            <a:off x="4029774" y="3226107"/>
            <a:ext cx="1060960" cy="5317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lumMod val="75000"/>
                  </a:sysClr>
                </a:solidFill>
                <a:effectLst/>
                <a:uLnTx/>
                <a:uFillTx/>
                <a:latin typeface="Adidas Unity" pitchFamily="2" charset="0"/>
                <a:ea typeface="微软雅黑" pitchFamily="34" charset="-122"/>
                <a:cs typeface="Times New Roman" pitchFamily="18" charset="0"/>
              </a:rPr>
              <a:t>03</a:t>
            </a:r>
            <a:endParaRPr kumimoji="0" lang="zh-CN" altLang="en-US" sz="4000" b="1" i="0" u="none" strike="noStrike" kern="0" cap="none" spc="0" normalizeH="0" baseline="0" noProof="0" dirty="0">
              <a:ln w="18415" cmpd="sng">
                <a:noFill/>
                <a:prstDash val="solid"/>
              </a:ln>
              <a:solidFill>
                <a:sysClr val="window" lastClr="FFFFFF">
                  <a:lumMod val="75000"/>
                </a:sysClr>
              </a:solidFill>
              <a:effectLst/>
              <a:uLnTx/>
              <a:uFillTx/>
              <a:latin typeface="Adidas Unity" pitchFamily="2" charset="0"/>
              <a:ea typeface="微软雅黑" pitchFamily="34" charset="-122"/>
              <a:cs typeface="Times New Roman" pitchFamily="18" charset="0"/>
            </a:endParaRPr>
          </a:p>
        </p:txBody>
      </p:sp>
      <p:sp>
        <p:nvSpPr>
          <p:cNvPr id="50" name="TextBox 49"/>
          <p:cNvSpPr txBox="1"/>
          <p:nvPr/>
        </p:nvSpPr>
        <p:spPr>
          <a:xfrm flipH="1">
            <a:off x="7477872" y="1327505"/>
            <a:ext cx="1342599"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51" name="TextBox 50"/>
          <p:cNvSpPr txBox="1"/>
          <p:nvPr/>
        </p:nvSpPr>
        <p:spPr>
          <a:xfrm flipH="1">
            <a:off x="565105" y="1404427"/>
            <a:ext cx="1342599"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52" name="TextBox 51"/>
          <p:cNvSpPr txBox="1"/>
          <p:nvPr/>
        </p:nvSpPr>
        <p:spPr>
          <a:xfrm flipH="1">
            <a:off x="2827039" y="5311276"/>
            <a:ext cx="3785866" cy="523220"/>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53" name="TextBox 52"/>
          <p:cNvSpPr txBox="1"/>
          <p:nvPr/>
        </p:nvSpPr>
        <p:spPr>
          <a:xfrm>
            <a:off x="827584" y="5805264"/>
            <a:ext cx="7416824"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endParaRPr>
          </a:p>
        </p:txBody>
      </p:sp>
    </p:spTree>
    <p:extLst>
      <p:ext uri="{BB962C8B-B14F-4D97-AF65-F5344CB8AC3E}">
        <p14:creationId xmlns:p14="http://schemas.microsoft.com/office/powerpoint/2010/main" val="209529826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rotWithShape="1">
          <a:blip r:embed="rId3">
            <a:extLst>
              <a:ext uri="{28A0092B-C50C-407E-A947-70E740481C1C}">
                <a14:useLocalDpi xmlns:a14="http://schemas.microsoft.com/office/drawing/2010/main" val="0"/>
              </a:ext>
            </a:extLst>
          </a:blip>
          <a:srcRect t="7984" b="9080"/>
          <a:stretch/>
        </p:blipFill>
        <p:spPr>
          <a:xfrm>
            <a:off x="401975" y="359764"/>
            <a:ext cx="6618298" cy="6265888"/>
          </a:xfrm>
          <a:prstGeom prst="rect">
            <a:avLst/>
          </a:prstGeom>
        </p:spPr>
      </p:pic>
      <p:sp>
        <p:nvSpPr>
          <p:cNvPr id="14" name="TextBox 13"/>
          <p:cNvSpPr txBox="1"/>
          <p:nvPr/>
        </p:nvSpPr>
        <p:spPr>
          <a:xfrm flipH="1">
            <a:off x="2555776" y="4653136"/>
            <a:ext cx="1284610" cy="85619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Text" lastClr="000000">
                    <a:lumMod val="65000"/>
                    <a:lumOff val="35000"/>
                  </a:sys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rPr>
              <a:t>01</a:t>
            </a:r>
            <a:endParaRPr kumimoji="0" lang="zh-CN" altLang="en-US" sz="6000" b="1" i="0" u="none" strike="noStrike" kern="0" cap="none" spc="0" normalizeH="0" baseline="0" noProof="0" dirty="0">
              <a:ln w="18415" cmpd="sng">
                <a:noFill/>
                <a:prstDash val="solid"/>
              </a:ln>
              <a:solidFill>
                <a:sysClr val="windowText" lastClr="000000">
                  <a:lumMod val="65000"/>
                  <a:lumOff val="35000"/>
                </a:sys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endParaRPr>
          </a:p>
        </p:txBody>
      </p:sp>
      <p:sp>
        <p:nvSpPr>
          <p:cNvPr id="15" name="TextBox 14"/>
          <p:cNvSpPr txBox="1"/>
          <p:nvPr/>
        </p:nvSpPr>
        <p:spPr>
          <a:xfrm flipH="1">
            <a:off x="4079478" y="2788828"/>
            <a:ext cx="1284610" cy="85619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Text" lastClr="000000">
                    <a:lumMod val="65000"/>
                    <a:lumOff val="35000"/>
                  </a:sys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rPr>
              <a:t>02</a:t>
            </a:r>
            <a:endParaRPr kumimoji="0" lang="zh-CN" altLang="en-US" sz="6000" b="1" i="0" u="none" strike="noStrike" kern="0" cap="none" spc="0" normalizeH="0" baseline="0" noProof="0" dirty="0">
              <a:ln w="18415" cmpd="sng">
                <a:noFill/>
                <a:prstDash val="solid"/>
              </a:ln>
              <a:solidFill>
                <a:sysClr val="windowText" lastClr="000000">
                  <a:lumMod val="65000"/>
                  <a:lumOff val="35000"/>
                </a:sys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endParaRPr>
          </a:p>
        </p:txBody>
      </p:sp>
      <p:sp>
        <p:nvSpPr>
          <p:cNvPr id="16" name="TextBox 15"/>
          <p:cNvSpPr txBox="1"/>
          <p:nvPr/>
        </p:nvSpPr>
        <p:spPr>
          <a:xfrm flipH="1">
            <a:off x="5508104" y="916620"/>
            <a:ext cx="1284610" cy="85619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ysClr val="windowText" lastClr="000000">
                    <a:lumMod val="65000"/>
                    <a:lumOff val="35000"/>
                  </a:sys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rPr>
              <a:t>03</a:t>
            </a:r>
            <a:endParaRPr kumimoji="0" lang="zh-CN" altLang="en-US" sz="6000" b="1" i="0" u="none" strike="noStrike" kern="0" cap="none" spc="0" normalizeH="0" baseline="0" noProof="0" dirty="0">
              <a:ln w="18415" cmpd="sng">
                <a:noFill/>
                <a:prstDash val="solid"/>
              </a:ln>
              <a:solidFill>
                <a:sysClr val="windowText" lastClr="000000">
                  <a:lumMod val="65000"/>
                  <a:lumOff val="35000"/>
                </a:sys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endParaRPr>
          </a:p>
        </p:txBody>
      </p:sp>
      <p:sp>
        <p:nvSpPr>
          <p:cNvPr id="17" name="TextBox 16"/>
          <p:cNvSpPr txBox="1"/>
          <p:nvPr/>
        </p:nvSpPr>
        <p:spPr>
          <a:xfrm flipH="1">
            <a:off x="5322060" y="1556792"/>
            <a:ext cx="1656185" cy="3979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endParaRPr>
          </a:p>
        </p:txBody>
      </p:sp>
      <p:sp>
        <p:nvSpPr>
          <p:cNvPr id="18" name="TextBox 17"/>
          <p:cNvSpPr txBox="1"/>
          <p:nvPr/>
        </p:nvSpPr>
        <p:spPr>
          <a:xfrm flipH="1">
            <a:off x="3851920" y="3475533"/>
            <a:ext cx="1656185" cy="3979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endParaRPr>
          </a:p>
        </p:txBody>
      </p:sp>
      <p:sp>
        <p:nvSpPr>
          <p:cNvPr id="19" name="TextBox 18"/>
          <p:cNvSpPr txBox="1"/>
          <p:nvPr/>
        </p:nvSpPr>
        <p:spPr>
          <a:xfrm flipH="1">
            <a:off x="2381780" y="5335327"/>
            <a:ext cx="1656185" cy="3979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Text" lastClr="000000">
                  <a:lumMod val="65000"/>
                  <a:lumOff val="35000"/>
                </a:sys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endParaRPr>
          </a:p>
        </p:txBody>
      </p:sp>
      <p:sp>
        <p:nvSpPr>
          <p:cNvPr id="20" name="TextBox 19"/>
          <p:cNvSpPr txBox="1"/>
          <p:nvPr/>
        </p:nvSpPr>
        <p:spPr>
          <a:xfrm flipH="1">
            <a:off x="1403648" y="916620"/>
            <a:ext cx="3396980"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Click here to add your text. </a:t>
            </a:r>
            <a:r>
              <a:rPr lang="en-US" altLang="zh-CN" sz="1400" kern="0" dirty="0" smtClean="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1" name="TextBox 20"/>
          <p:cNvSpPr txBox="1"/>
          <p:nvPr/>
        </p:nvSpPr>
        <p:spPr>
          <a:xfrm flipH="1">
            <a:off x="598956" y="2836018"/>
            <a:ext cx="310894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2" name="TextBox 21"/>
          <p:cNvSpPr txBox="1"/>
          <p:nvPr/>
        </p:nvSpPr>
        <p:spPr>
          <a:xfrm flipH="1">
            <a:off x="412086" y="4922584"/>
            <a:ext cx="1927666"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3" name="TextBox 22"/>
          <p:cNvSpPr txBox="1"/>
          <p:nvPr/>
        </p:nvSpPr>
        <p:spPr>
          <a:xfrm rot="16200000">
            <a:off x="5974722" y="3439723"/>
            <a:ext cx="1538883" cy="4200311"/>
          </a:xfrm>
          <a:prstGeom prst="rect">
            <a:avLst/>
          </a:prstGeom>
          <a:noFill/>
        </p:spPr>
        <p:txBody>
          <a:bodyPr vert="eaVert"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ysClr val="windowText" lastClr="000000">
                    <a:lumMod val="75000"/>
                    <a:lumOff val="25000"/>
                  </a:sysClr>
                </a:solidFill>
                <a:effectLst/>
                <a:uLnTx/>
                <a:uFillTx/>
                <a:latin typeface="Baskerville Old Face" pitchFamily="18" charset="0"/>
              </a:rPr>
              <a:t>Click here to add your title</a:t>
            </a:r>
            <a:endParaRPr kumimoji="0" lang="zh-CN" altLang="en-US" sz="4400" b="1" i="0" u="none" strike="noStrike" kern="0" cap="none" spc="0" normalizeH="0" baseline="0" noProof="0" dirty="0" smtClean="0">
              <a:ln>
                <a:noFill/>
              </a:ln>
              <a:solidFill>
                <a:sysClr val="windowText" lastClr="000000">
                  <a:lumMod val="75000"/>
                  <a:lumOff val="25000"/>
                </a:sysClr>
              </a:solidFill>
              <a:effectLst/>
              <a:uLnTx/>
              <a:uFillTx/>
              <a:latin typeface="Baskerville Old Face" pitchFamily="18" charset="0"/>
            </a:endParaRPr>
          </a:p>
        </p:txBody>
      </p:sp>
    </p:spTree>
    <p:extLst>
      <p:ext uri="{BB962C8B-B14F-4D97-AF65-F5344CB8AC3E}">
        <p14:creationId xmlns:p14="http://schemas.microsoft.com/office/powerpoint/2010/main" val="137047335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组合 28"/>
          <p:cNvGrpSpPr/>
          <p:nvPr/>
        </p:nvGrpSpPr>
        <p:grpSpPr>
          <a:xfrm>
            <a:off x="3193878" y="1945050"/>
            <a:ext cx="5698602" cy="2063582"/>
            <a:chOff x="1211506" y="811722"/>
            <a:chExt cx="6456838" cy="2338155"/>
          </a:xfrm>
        </p:grpSpPr>
        <p:sp>
          <p:nvSpPr>
            <p:cNvPr id="30" name="矩形 3"/>
            <p:cNvSpPr/>
            <p:nvPr/>
          </p:nvSpPr>
          <p:spPr>
            <a:xfrm>
              <a:off x="1211506" y="811722"/>
              <a:ext cx="5737484" cy="2338155"/>
            </a:xfrm>
            <a:custGeom>
              <a:avLst/>
              <a:gdLst>
                <a:gd name="connsiteX0" fmla="*/ 0 w 5400600"/>
                <a:gd name="connsiteY0" fmla="*/ 0 h 1584176"/>
                <a:gd name="connsiteX1" fmla="*/ 5400600 w 5400600"/>
                <a:gd name="connsiteY1" fmla="*/ 0 h 1584176"/>
                <a:gd name="connsiteX2" fmla="*/ 5400600 w 5400600"/>
                <a:gd name="connsiteY2" fmla="*/ 1584176 h 1584176"/>
                <a:gd name="connsiteX3" fmla="*/ 0 w 5400600"/>
                <a:gd name="connsiteY3" fmla="*/ 1584176 h 1584176"/>
                <a:gd name="connsiteX4" fmla="*/ 0 w 5400600"/>
                <a:gd name="connsiteY4" fmla="*/ 0 h 1584176"/>
                <a:gd name="connsiteX0" fmla="*/ 0 w 5400600"/>
                <a:gd name="connsiteY0" fmla="*/ 0 h 2578786"/>
                <a:gd name="connsiteX1" fmla="*/ 5400600 w 5400600"/>
                <a:gd name="connsiteY1" fmla="*/ 0 h 2578786"/>
                <a:gd name="connsiteX2" fmla="*/ 5240179 w 5400600"/>
                <a:gd name="connsiteY2" fmla="*/ 2578786 h 2578786"/>
                <a:gd name="connsiteX3" fmla="*/ 0 w 5400600"/>
                <a:gd name="connsiteY3" fmla="*/ 1584176 h 2578786"/>
                <a:gd name="connsiteX4" fmla="*/ 0 w 5400600"/>
                <a:gd name="connsiteY4" fmla="*/ 0 h 2578786"/>
                <a:gd name="connsiteX0" fmla="*/ 0 w 5384557"/>
                <a:gd name="connsiteY0" fmla="*/ 0 h 2578786"/>
                <a:gd name="connsiteX1" fmla="*/ 5384557 w 5384557"/>
                <a:gd name="connsiteY1" fmla="*/ 1171074 h 2578786"/>
                <a:gd name="connsiteX2" fmla="*/ 5240179 w 5384557"/>
                <a:gd name="connsiteY2" fmla="*/ 2578786 h 2578786"/>
                <a:gd name="connsiteX3" fmla="*/ 0 w 5384557"/>
                <a:gd name="connsiteY3" fmla="*/ 1584176 h 2578786"/>
                <a:gd name="connsiteX4" fmla="*/ 0 w 5384557"/>
                <a:gd name="connsiteY4" fmla="*/ 0 h 2578786"/>
                <a:gd name="connsiteX0" fmla="*/ 0 w 5384557"/>
                <a:gd name="connsiteY0" fmla="*/ 0 h 2257944"/>
                <a:gd name="connsiteX1" fmla="*/ 5384557 w 5384557"/>
                <a:gd name="connsiteY1" fmla="*/ 1171074 h 2257944"/>
                <a:gd name="connsiteX2" fmla="*/ 5240179 w 5384557"/>
                <a:gd name="connsiteY2" fmla="*/ 2257944 h 2257944"/>
                <a:gd name="connsiteX3" fmla="*/ 0 w 5384557"/>
                <a:gd name="connsiteY3" fmla="*/ 1584176 h 2257944"/>
                <a:gd name="connsiteX4" fmla="*/ 0 w 5384557"/>
                <a:gd name="connsiteY4" fmla="*/ 0 h 2257944"/>
                <a:gd name="connsiteX0" fmla="*/ 0 w 5384557"/>
                <a:gd name="connsiteY0" fmla="*/ 0 h 2257944"/>
                <a:gd name="connsiteX1" fmla="*/ 5384557 w 5384557"/>
                <a:gd name="connsiteY1" fmla="*/ 1171074 h 2257944"/>
                <a:gd name="connsiteX2" fmla="*/ 5240179 w 5384557"/>
                <a:gd name="connsiteY2" fmla="*/ 2257944 h 2257944"/>
                <a:gd name="connsiteX3" fmla="*/ 0 w 5384557"/>
                <a:gd name="connsiteY3" fmla="*/ 1840849 h 2257944"/>
                <a:gd name="connsiteX4" fmla="*/ 0 w 5384557"/>
                <a:gd name="connsiteY4" fmla="*/ 0 h 2257944"/>
                <a:gd name="connsiteX0" fmla="*/ 32084 w 5416641"/>
                <a:gd name="connsiteY0" fmla="*/ 0 h 2257944"/>
                <a:gd name="connsiteX1" fmla="*/ 5416641 w 5416641"/>
                <a:gd name="connsiteY1" fmla="*/ 1171074 h 2257944"/>
                <a:gd name="connsiteX2" fmla="*/ 5272263 w 5416641"/>
                <a:gd name="connsiteY2" fmla="*/ 2257944 h 2257944"/>
                <a:gd name="connsiteX3" fmla="*/ 0 w 5416641"/>
                <a:gd name="connsiteY3" fmla="*/ 1664386 h 2257944"/>
                <a:gd name="connsiteX4" fmla="*/ 32084 w 5416641"/>
                <a:gd name="connsiteY4" fmla="*/ 0 h 2257944"/>
                <a:gd name="connsiteX0" fmla="*/ 32084 w 5448726"/>
                <a:gd name="connsiteY0" fmla="*/ 0 h 2562744"/>
                <a:gd name="connsiteX1" fmla="*/ 5416641 w 5448726"/>
                <a:gd name="connsiteY1" fmla="*/ 1171074 h 2562744"/>
                <a:gd name="connsiteX2" fmla="*/ 5448726 w 5448726"/>
                <a:gd name="connsiteY2" fmla="*/ 2562744 h 2562744"/>
                <a:gd name="connsiteX3" fmla="*/ 0 w 5448726"/>
                <a:gd name="connsiteY3" fmla="*/ 1664386 h 2562744"/>
                <a:gd name="connsiteX4" fmla="*/ 32084 w 5448726"/>
                <a:gd name="connsiteY4" fmla="*/ 0 h 2562744"/>
                <a:gd name="connsiteX0" fmla="*/ 32084 w 5737484"/>
                <a:gd name="connsiteY0" fmla="*/ 0 h 2338155"/>
                <a:gd name="connsiteX1" fmla="*/ 5416641 w 5737484"/>
                <a:gd name="connsiteY1" fmla="*/ 1171074 h 2338155"/>
                <a:gd name="connsiteX2" fmla="*/ 5737484 w 5737484"/>
                <a:gd name="connsiteY2" fmla="*/ 2338155 h 2338155"/>
                <a:gd name="connsiteX3" fmla="*/ 0 w 5737484"/>
                <a:gd name="connsiteY3" fmla="*/ 1664386 h 2338155"/>
                <a:gd name="connsiteX4" fmla="*/ 32084 w 5737484"/>
                <a:gd name="connsiteY4" fmla="*/ 0 h 2338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484" h="2338155">
                  <a:moveTo>
                    <a:pt x="32084" y="0"/>
                  </a:moveTo>
                  <a:lnTo>
                    <a:pt x="5416641" y="1171074"/>
                  </a:lnTo>
                  <a:lnTo>
                    <a:pt x="5737484" y="2338155"/>
                  </a:lnTo>
                  <a:lnTo>
                    <a:pt x="0" y="1664386"/>
                  </a:lnTo>
                  <a:lnTo>
                    <a:pt x="32084" y="0"/>
                  </a:lnTo>
                  <a:close/>
                </a:path>
              </a:pathLst>
            </a:custGeom>
            <a:gradFill flip="none" rotWithShape="1">
              <a:gsLst>
                <a:gs pos="12000">
                  <a:srgbClr val="282828"/>
                </a:gs>
                <a:gs pos="0">
                  <a:sysClr val="windowText" lastClr="000000">
                    <a:lumMod val="75000"/>
                    <a:lumOff val="25000"/>
                    <a:shade val="30000"/>
                    <a:satMod val="115000"/>
                  </a:sysClr>
                </a:gs>
                <a:gs pos="85000">
                  <a:sysClr val="windowText" lastClr="000000">
                    <a:lumMod val="75000"/>
                    <a:lumOff val="25000"/>
                    <a:shade val="100000"/>
                    <a:satMod val="115000"/>
                    <a:alpha val="0"/>
                  </a:sysClr>
                </a:gs>
              </a:gsLst>
              <a:lin ang="0" scaled="1"/>
              <a:tileRect/>
            </a:gra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1" name="圆角矩形 1"/>
            <p:cNvSpPr/>
            <p:nvPr/>
          </p:nvSpPr>
          <p:spPr>
            <a:xfrm>
              <a:off x="1259632" y="811723"/>
              <a:ext cx="6408712" cy="1584176"/>
            </a:xfrm>
            <a:custGeom>
              <a:avLst/>
              <a:gdLst/>
              <a:ahLst/>
              <a:cxnLst/>
              <a:rect l="l" t="t" r="r" b="b"/>
              <a:pathLst>
                <a:path w="6408712" h="1584176">
                  <a:moveTo>
                    <a:pt x="0" y="0"/>
                  </a:moveTo>
                  <a:lnTo>
                    <a:pt x="5616624" y="0"/>
                  </a:lnTo>
                  <a:cubicBezTo>
                    <a:pt x="6054082" y="0"/>
                    <a:pt x="6408712" y="354630"/>
                    <a:pt x="6408712" y="792088"/>
                  </a:cubicBezTo>
                  <a:cubicBezTo>
                    <a:pt x="6408712" y="1229546"/>
                    <a:pt x="6054082" y="1584176"/>
                    <a:pt x="5616624" y="1584176"/>
                  </a:cubicBezTo>
                  <a:lnTo>
                    <a:pt x="0" y="1584176"/>
                  </a:lnTo>
                  <a:close/>
                </a:path>
              </a:pathLst>
            </a:custGeom>
            <a:gradFill flip="none" rotWithShape="1">
              <a:gsLst>
                <a:gs pos="0">
                  <a:srgbClr val="00B0F0">
                    <a:shade val="67500"/>
                    <a:satMod val="115000"/>
                  </a:srgbClr>
                </a:gs>
                <a:gs pos="100000">
                  <a:srgbClr val="00B0F0">
                    <a:shade val="100000"/>
                    <a:satMod val="115000"/>
                  </a:srgbClr>
                </a:gs>
              </a:gsLst>
              <a:lin ang="0" scaled="1"/>
              <a:tileRect/>
            </a:gradFill>
            <a:ln w="25400" cap="flat" cmpd="sng" algn="ctr">
              <a:solidFill>
                <a:srgbClr val="009ED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2" name="椭圆 31"/>
            <p:cNvSpPr/>
            <p:nvPr/>
          </p:nvSpPr>
          <p:spPr>
            <a:xfrm>
              <a:off x="6156176" y="1052736"/>
              <a:ext cx="1152128" cy="1152128"/>
            </a:xfrm>
            <a:prstGeom prst="ellipse">
              <a:avLst/>
            </a:prstGeom>
            <a:solidFill>
              <a:sysClr val="window" lastClr="FFFFFF"/>
            </a:solidFill>
            <a:ln w="25400" cap="flat" cmpd="sng" algn="ctr">
              <a:noFill/>
              <a:prstDash val="solid"/>
            </a:ln>
            <a:effectLst>
              <a:innerShdw blurRad="63500" dist="762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33" name="矩形 3"/>
          <p:cNvSpPr/>
          <p:nvPr/>
        </p:nvSpPr>
        <p:spPr>
          <a:xfrm>
            <a:off x="1795734" y="580540"/>
            <a:ext cx="6270570" cy="2063582"/>
          </a:xfrm>
          <a:custGeom>
            <a:avLst/>
            <a:gdLst>
              <a:gd name="connsiteX0" fmla="*/ 0 w 5400600"/>
              <a:gd name="connsiteY0" fmla="*/ 0 h 1584176"/>
              <a:gd name="connsiteX1" fmla="*/ 5400600 w 5400600"/>
              <a:gd name="connsiteY1" fmla="*/ 0 h 1584176"/>
              <a:gd name="connsiteX2" fmla="*/ 5400600 w 5400600"/>
              <a:gd name="connsiteY2" fmla="*/ 1584176 h 1584176"/>
              <a:gd name="connsiteX3" fmla="*/ 0 w 5400600"/>
              <a:gd name="connsiteY3" fmla="*/ 1584176 h 1584176"/>
              <a:gd name="connsiteX4" fmla="*/ 0 w 5400600"/>
              <a:gd name="connsiteY4" fmla="*/ 0 h 1584176"/>
              <a:gd name="connsiteX0" fmla="*/ 0 w 5400600"/>
              <a:gd name="connsiteY0" fmla="*/ 0 h 2578786"/>
              <a:gd name="connsiteX1" fmla="*/ 5400600 w 5400600"/>
              <a:gd name="connsiteY1" fmla="*/ 0 h 2578786"/>
              <a:gd name="connsiteX2" fmla="*/ 5240179 w 5400600"/>
              <a:gd name="connsiteY2" fmla="*/ 2578786 h 2578786"/>
              <a:gd name="connsiteX3" fmla="*/ 0 w 5400600"/>
              <a:gd name="connsiteY3" fmla="*/ 1584176 h 2578786"/>
              <a:gd name="connsiteX4" fmla="*/ 0 w 5400600"/>
              <a:gd name="connsiteY4" fmla="*/ 0 h 2578786"/>
              <a:gd name="connsiteX0" fmla="*/ 0 w 5384557"/>
              <a:gd name="connsiteY0" fmla="*/ 0 h 2578786"/>
              <a:gd name="connsiteX1" fmla="*/ 5384557 w 5384557"/>
              <a:gd name="connsiteY1" fmla="*/ 1171074 h 2578786"/>
              <a:gd name="connsiteX2" fmla="*/ 5240179 w 5384557"/>
              <a:gd name="connsiteY2" fmla="*/ 2578786 h 2578786"/>
              <a:gd name="connsiteX3" fmla="*/ 0 w 5384557"/>
              <a:gd name="connsiteY3" fmla="*/ 1584176 h 2578786"/>
              <a:gd name="connsiteX4" fmla="*/ 0 w 5384557"/>
              <a:gd name="connsiteY4" fmla="*/ 0 h 2578786"/>
              <a:gd name="connsiteX0" fmla="*/ 0 w 5384557"/>
              <a:gd name="connsiteY0" fmla="*/ 0 h 2257944"/>
              <a:gd name="connsiteX1" fmla="*/ 5384557 w 5384557"/>
              <a:gd name="connsiteY1" fmla="*/ 1171074 h 2257944"/>
              <a:gd name="connsiteX2" fmla="*/ 5240179 w 5384557"/>
              <a:gd name="connsiteY2" fmla="*/ 2257944 h 2257944"/>
              <a:gd name="connsiteX3" fmla="*/ 0 w 5384557"/>
              <a:gd name="connsiteY3" fmla="*/ 1584176 h 2257944"/>
              <a:gd name="connsiteX4" fmla="*/ 0 w 5384557"/>
              <a:gd name="connsiteY4" fmla="*/ 0 h 2257944"/>
              <a:gd name="connsiteX0" fmla="*/ 0 w 5384557"/>
              <a:gd name="connsiteY0" fmla="*/ 0 h 2257944"/>
              <a:gd name="connsiteX1" fmla="*/ 5384557 w 5384557"/>
              <a:gd name="connsiteY1" fmla="*/ 1171074 h 2257944"/>
              <a:gd name="connsiteX2" fmla="*/ 5240179 w 5384557"/>
              <a:gd name="connsiteY2" fmla="*/ 2257944 h 2257944"/>
              <a:gd name="connsiteX3" fmla="*/ 0 w 5384557"/>
              <a:gd name="connsiteY3" fmla="*/ 1840849 h 2257944"/>
              <a:gd name="connsiteX4" fmla="*/ 0 w 5384557"/>
              <a:gd name="connsiteY4" fmla="*/ 0 h 2257944"/>
              <a:gd name="connsiteX0" fmla="*/ 32084 w 5416641"/>
              <a:gd name="connsiteY0" fmla="*/ 0 h 2257944"/>
              <a:gd name="connsiteX1" fmla="*/ 5416641 w 5416641"/>
              <a:gd name="connsiteY1" fmla="*/ 1171074 h 2257944"/>
              <a:gd name="connsiteX2" fmla="*/ 5272263 w 5416641"/>
              <a:gd name="connsiteY2" fmla="*/ 2257944 h 2257944"/>
              <a:gd name="connsiteX3" fmla="*/ 0 w 5416641"/>
              <a:gd name="connsiteY3" fmla="*/ 1664386 h 2257944"/>
              <a:gd name="connsiteX4" fmla="*/ 32084 w 5416641"/>
              <a:gd name="connsiteY4" fmla="*/ 0 h 2257944"/>
              <a:gd name="connsiteX0" fmla="*/ 32084 w 5448726"/>
              <a:gd name="connsiteY0" fmla="*/ 0 h 2562744"/>
              <a:gd name="connsiteX1" fmla="*/ 5416641 w 5448726"/>
              <a:gd name="connsiteY1" fmla="*/ 1171074 h 2562744"/>
              <a:gd name="connsiteX2" fmla="*/ 5448726 w 5448726"/>
              <a:gd name="connsiteY2" fmla="*/ 2562744 h 2562744"/>
              <a:gd name="connsiteX3" fmla="*/ 0 w 5448726"/>
              <a:gd name="connsiteY3" fmla="*/ 1664386 h 2562744"/>
              <a:gd name="connsiteX4" fmla="*/ 32084 w 5448726"/>
              <a:gd name="connsiteY4" fmla="*/ 0 h 2562744"/>
              <a:gd name="connsiteX0" fmla="*/ 32084 w 5737484"/>
              <a:gd name="connsiteY0" fmla="*/ 0 h 2338155"/>
              <a:gd name="connsiteX1" fmla="*/ 5416641 w 5737484"/>
              <a:gd name="connsiteY1" fmla="*/ 1171074 h 2338155"/>
              <a:gd name="connsiteX2" fmla="*/ 5737484 w 5737484"/>
              <a:gd name="connsiteY2" fmla="*/ 2338155 h 2338155"/>
              <a:gd name="connsiteX3" fmla="*/ 0 w 5737484"/>
              <a:gd name="connsiteY3" fmla="*/ 1664386 h 2338155"/>
              <a:gd name="connsiteX4" fmla="*/ 32084 w 5737484"/>
              <a:gd name="connsiteY4" fmla="*/ 0 h 2338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484" h="2338155">
                <a:moveTo>
                  <a:pt x="32084" y="0"/>
                </a:moveTo>
                <a:lnTo>
                  <a:pt x="5416641" y="1171074"/>
                </a:lnTo>
                <a:lnTo>
                  <a:pt x="5737484" y="2338155"/>
                </a:lnTo>
                <a:lnTo>
                  <a:pt x="0" y="1664386"/>
                </a:lnTo>
                <a:lnTo>
                  <a:pt x="32084" y="0"/>
                </a:lnTo>
                <a:close/>
              </a:path>
            </a:pathLst>
          </a:custGeom>
          <a:gradFill flip="none" rotWithShape="1">
            <a:gsLst>
              <a:gs pos="12000">
                <a:srgbClr val="282828"/>
              </a:gs>
              <a:gs pos="0">
                <a:sysClr val="windowText" lastClr="000000">
                  <a:lumMod val="75000"/>
                  <a:lumOff val="25000"/>
                  <a:shade val="30000"/>
                  <a:satMod val="115000"/>
                </a:sysClr>
              </a:gs>
              <a:gs pos="85000">
                <a:sysClr val="windowText" lastClr="000000">
                  <a:lumMod val="75000"/>
                  <a:lumOff val="25000"/>
                  <a:shade val="100000"/>
                  <a:satMod val="115000"/>
                  <a:alpha val="0"/>
                </a:sysClr>
              </a:gs>
            </a:gsLst>
            <a:lin ang="0" scaled="1"/>
            <a:tileRect/>
          </a:gra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4" name="圆角矩形 1"/>
          <p:cNvSpPr/>
          <p:nvPr/>
        </p:nvSpPr>
        <p:spPr>
          <a:xfrm>
            <a:off x="1838208" y="580541"/>
            <a:ext cx="5656128" cy="1398144"/>
          </a:xfrm>
          <a:custGeom>
            <a:avLst/>
            <a:gdLst/>
            <a:ahLst/>
            <a:cxnLst/>
            <a:rect l="l" t="t" r="r" b="b"/>
            <a:pathLst>
              <a:path w="6408712" h="1584176">
                <a:moveTo>
                  <a:pt x="0" y="0"/>
                </a:moveTo>
                <a:lnTo>
                  <a:pt x="5616624" y="0"/>
                </a:lnTo>
                <a:cubicBezTo>
                  <a:pt x="6054082" y="0"/>
                  <a:pt x="6408712" y="354630"/>
                  <a:pt x="6408712" y="792088"/>
                </a:cubicBezTo>
                <a:cubicBezTo>
                  <a:pt x="6408712" y="1229546"/>
                  <a:pt x="6054082" y="1584176"/>
                  <a:pt x="5616624" y="1584176"/>
                </a:cubicBezTo>
                <a:lnTo>
                  <a:pt x="0" y="1584176"/>
                </a:lnTo>
                <a:close/>
              </a:path>
            </a:pathLst>
          </a:custGeom>
          <a:gradFill flip="none" rotWithShape="1">
            <a:gsLst>
              <a:gs pos="4000">
                <a:srgbClr val="92D050">
                  <a:shade val="67500"/>
                  <a:satMod val="115000"/>
                </a:srgbClr>
              </a:gs>
              <a:gs pos="100000">
                <a:srgbClr val="92D050">
                  <a:shade val="100000"/>
                  <a:satMod val="115000"/>
                </a:srgbClr>
              </a:gs>
            </a:gsLst>
            <a:lin ang="0" scaled="1"/>
            <a:tileRect/>
          </a:gradFill>
          <a:ln w="25400" cap="flat" cmpd="sng" algn="ctr">
            <a:solidFill>
              <a:srgbClr val="7EC23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5" name="椭圆 34"/>
          <p:cNvSpPr/>
          <p:nvPr/>
        </p:nvSpPr>
        <p:spPr>
          <a:xfrm>
            <a:off x="6159744" y="793251"/>
            <a:ext cx="1016832" cy="1016832"/>
          </a:xfrm>
          <a:prstGeom prst="ellipse">
            <a:avLst/>
          </a:prstGeom>
          <a:solidFill>
            <a:sysClr val="window" lastClr="FFFFFF"/>
          </a:solidFill>
          <a:ln w="25400" cap="flat" cmpd="sng" algn="ctr">
            <a:noFill/>
            <a:prstDash val="solid"/>
          </a:ln>
          <a:effectLst>
            <a:innerShdw blurRad="63500" dist="762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6" name="TextBox 35"/>
          <p:cNvSpPr txBox="1"/>
          <p:nvPr/>
        </p:nvSpPr>
        <p:spPr>
          <a:xfrm flipH="1">
            <a:off x="6291568" y="942126"/>
            <a:ext cx="821456"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solidFill>
                    <a:srgbClr val="FFFF00"/>
                  </a:solidFill>
                  <a:prstDash val="solid"/>
                </a:ln>
                <a:solidFill>
                  <a:srgbClr val="7EC234"/>
                </a:solidFill>
                <a:effectLst>
                  <a:outerShdw blurRad="50800" dist="38100" dir="10800000" algn="r" rotWithShape="0">
                    <a:prstClr val="black">
                      <a:alpha val="40000"/>
                    </a:prstClr>
                  </a:outerShdw>
                </a:effectLst>
                <a:uLnTx/>
                <a:uFillTx/>
                <a:latin typeface="Arial Rounded MT Bold" pitchFamily="34" charset="0"/>
                <a:ea typeface="微软雅黑" pitchFamily="34" charset="-122"/>
                <a:cs typeface="Times New Roman" pitchFamily="18" charset="0"/>
              </a:rPr>
              <a:t>1</a:t>
            </a:r>
            <a:endParaRPr kumimoji="0" lang="zh-CN" altLang="en-US" sz="7200" b="1" i="0" u="none" strike="noStrike" kern="0" cap="none" spc="0" normalizeH="0" baseline="0" noProof="0" dirty="0">
              <a:ln w="18415" cmpd="sng">
                <a:solidFill>
                  <a:srgbClr val="FFFF00"/>
                </a:solidFill>
                <a:prstDash val="solid"/>
              </a:ln>
              <a:solidFill>
                <a:srgbClr val="7EC234"/>
              </a:solidFill>
              <a:effectLst>
                <a:outerShdw blurRad="50800" dist="38100" dir="10800000" algn="r"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37" name="TextBox 36"/>
          <p:cNvSpPr txBox="1"/>
          <p:nvPr/>
        </p:nvSpPr>
        <p:spPr>
          <a:xfrm flipH="1">
            <a:off x="7713219" y="2294819"/>
            <a:ext cx="821456"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solidFill>
                    <a:srgbClr val="FFFF00"/>
                  </a:solidFill>
                  <a:prstDash val="solid"/>
                </a:ln>
                <a:solidFill>
                  <a:srgbClr val="009ED6"/>
                </a:solidFill>
                <a:effectLst>
                  <a:outerShdw blurRad="50800" dist="38100" dir="10800000" algn="r" rotWithShape="0">
                    <a:prstClr val="black">
                      <a:alpha val="40000"/>
                    </a:prstClr>
                  </a:outerShdw>
                </a:effectLst>
                <a:uLnTx/>
                <a:uFillTx/>
                <a:latin typeface="Arial Rounded MT Bold" pitchFamily="34" charset="0"/>
                <a:ea typeface="微软雅黑" pitchFamily="34" charset="-122"/>
                <a:cs typeface="Times New Roman" pitchFamily="18" charset="0"/>
              </a:rPr>
              <a:t>2</a:t>
            </a:r>
            <a:endParaRPr kumimoji="0" lang="zh-CN" altLang="en-US" sz="7200" b="1" i="0" u="none" strike="noStrike" kern="0" cap="none" spc="0" normalizeH="0" baseline="0" noProof="0" dirty="0">
              <a:ln w="18415" cmpd="sng">
                <a:solidFill>
                  <a:srgbClr val="FFFF00"/>
                </a:solidFill>
                <a:prstDash val="solid"/>
              </a:ln>
              <a:solidFill>
                <a:srgbClr val="009ED6"/>
              </a:solidFill>
              <a:effectLst>
                <a:outerShdw blurRad="50800" dist="38100" dir="10800000" algn="r"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grpSp>
        <p:nvGrpSpPr>
          <p:cNvPr id="38" name="组合 37"/>
          <p:cNvGrpSpPr/>
          <p:nvPr/>
        </p:nvGrpSpPr>
        <p:grpSpPr>
          <a:xfrm>
            <a:off x="3193878" y="4677786"/>
            <a:ext cx="5698602" cy="2063582"/>
            <a:chOff x="1211506" y="811722"/>
            <a:chExt cx="6456838" cy="2338155"/>
          </a:xfrm>
        </p:grpSpPr>
        <p:sp>
          <p:nvSpPr>
            <p:cNvPr id="39" name="矩形 3"/>
            <p:cNvSpPr/>
            <p:nvPr/>
          </p:nvSpPr>
          <p:spPr>
            <a:xfrm>
              <a:off x="1211506" y="811722"/>
              <a:ext cx="5737484" cy="2338155"/>
            </a:xfrm>
            <a:custGeom>
              <a:avLst/>
              <a:gdLst>
                <a:gd name="connsiteX0" fmla="*/ 0 w 5400600"/>
                <a:gd name="connsiteY0" fmla="*/ 0 h 1584176"/>
                <a:gd name="connsiteX1" fmla="*/ 5400600 w 5400600"/>
                <a:gd name="connsiteY1" fmla="*/ 0 h 1584176"/>
                <a:gd name="connsiteX2" fmla="*/ 5400600 w 5400600"/>
                <a:gd name="connsiteY2" fmla="*/ 1584176 h 1584176"/>
                <a:gd name="connsiteX3" fmla="*/ 0 w 5400600"/>
                <a:gd name="connsiteY3" fmla="*/ 1584176 h 1584176"/>
                <a:gd name="connsiteX4" fmla="*/ 0 w 5400600"/>
                <a:gd name="connsiteY4" fmla="*/ 0 h 1584176"/>
                <a:gd name="connsiteX0" fmla="*/ 0 w 5400600"/>
                <a:gd name="connsiteY0" fmla="*/ 0 h 2578786"/>
                <a:gd name="connsiteX1" fmla="*/ 5400600 w 5400600"/>
                <a:gd name="connsiteY1" fmla="*/ 0 h 2578786"/>
                <a:gd name="connsiteX2" fmla="*/ 5240179 w 5400600"/>
                <a:gd name="connsiteY2" fmla="*/ 2578786 h 2578786"/>
                <a:gd name="connsiteX3" fmla="*/ 0 w 5400600"/>
                <a:gd name="connsiteY3" fmla="*/ 1584176 h 2578786"/>
                <a:gd name="connsiteX4" fmla="*/ 0 w 5400600"/>
                <a:gd name="connsiteY4" fmla="*/ 0 h 2578786"/>
                <a:gd name="connsiteX0" fmla="*/ 0 w 5384557"/>
                <a:gd name="connsiteY0" fmla="*/ 0 h 2578786"/>
                <a:gd name="connsiteX1" fmla="*/ 5384557 w 5384557"/>
                <a:gd name="connsiteY1" fmla="*/ 1171074 h 2578786"/>
                <a:gd name="connsiteX2" fmla="*/ 5240179 w 5384557"/>
                <a:gd name="connsiteY2" fmla="*/ 2578786 h 2578786"/>
                <a:gd name="connsiteX3" fmla="*/ 0 w 5384557"/>
                <a:gd name="connsiteY3" fmla="*/ 1584176 h 2578786"/>
                <a:gd name="connsiteX4" fmla="*/ 0 w 5384557"/>
                <a:gd name="connsiteY4" fmla="*/ 0 h 2578786"/>
                <a:gd name="connsiteX0" fmla="*/ 0 w 5384557"/>
                <a:gd name="connsiteY0" fmla="*/ 0 h 2257944"/>
                <a:gd name="connsiteX1" fmla="*/ 5384557 w 5384557"/>
                <a:gd name="connsiteY1" fmla="*/ 1171074 h 2257944"/>
                <a:gd name="connsiteX2" fmla="*/ 5240179 w 5384557"/>
                <a:gd name="connsiteY2" fmla="*/ 2257944 h 2257944"/>
                <a:gd name="connsiteX3" fmla="*/ 0 w 5384557"/>
                <a:gd name="connsiteY3" fmla="*/ 1584176 h 2257944"/>
                <a:gd name="connsiteX4" fmla="*/ 0 w 5384557"/>
                <a:gd name="connsiteY4" fmla="*/ 0 h 2257944"/>
                <a:gd name="connsiteX0" fmla="*/ 0 w 5384557"/>
                <a:gd name="connsiteY0" fmla="*/ 0 h 2257944"/>
                <a:gd name="connsiteX1" fmla="*/ 5384557 w 5384557"/>
                <a:gd name="connsiteY1" fmla="*/ 1171074 h 2257944"/>
                <a:gd name="connsiteX2" fmla="*/ 5240179 w 5384557"/>
                <a:gd name="connsiteY2" fmla="*/ 2257944 h 2257944"/>
                <a:gd name="connsiteX3" fmla="*/ 0 w 5384557"/>
                <a:gd name="connsiteY3" fmla="*/ 1840849 h 2257944"/>
                <a:gd name="connsiteX4" fmla="*/ 0 w 5384557"/>
                <a:gd name="connsiteY4" fmla="*/ 0 h 2257944"/>
                <a:gd name="connsiteX0" fmla="*/ 32084 w 5416641"/>
                <a:gd name="connsiteY0" fmla="*/ 0 h 2257944"/>
                <a:gd name="connsiteX1" fmla="*/ 5416641 w 5416641"/>
                <a:gd name="connsiteY1" fmla="*/ 1171074 h 2257944"/>
                <a:gd name="connsiteX2" fmla="*/ 5272263 w 5416641"/>
                <a:gd name="connsiteY2" fmla="*/ 2257944 h 2257944"/>
                <a:gd name="connsiteX3" fmla="*/ 0 w 5416641"/>
                <a:gd name="connsiteY3" fmla="*/ 1664386 h 2257944"/>
                <a:gd name="connsiteX4" fmla="*/ 32084 w 5416641"/>
                <a:gd name="connsiteY4" fmla="*/ 0 h 2257944"/>
                <a:gd name="connsiteX0" fmla="*/ 32084 w 5448726"/>
                <a:gd name="connsiteY0" fmla="*/ 0 h 2562744"/>
                <a:gd name="connsiteX1" fmla="*/ 5416641 w 5448726"/>
                <a:gd name="connsiteY1" fmla="*/ 1171074 h 2562744"/>
                <a:gd name="connsiteX2" fmla="*/ 5448726 w 5448726"/>
                <a:gd name="connsiteY2" fmla="*/ 2562744 h 2562744"/>
                <a:gd name="connsiteX3" fmla="*/ 0 w 5448726"/>
                <a:gd name="connsiteY3" fmla="*/ 1664386 h 2562744"/>
                <a:gd name="connsiteX4" fmla="*/ 32084 w 5448726"/>
                <a:gd name="connsiteY4" fmla="*/ 0 h 2562744"/>
                <a:gd name="connsiteX0" fmla="*/ 32084 w 5737484"/>
                <a:gd name="connsiteY0" fmla="*/ 0 h 2338155"/>
                <a:gd name="connsiteX1" fmla="*/ 5416641 w 5737484"/>
                <a:gd name="connsiteY1" fmla="*/ 1171074 h 2338155"/>
                <a:gd name="connsiteX2" fmla="*/ 5737484 w 5737484"/>
                <a:gd name="connsiteY2" fmla="*/ 2338155 h 2338155"/>
                <a:gd name="connsiteX3" fmla="*/ 0 w 5737484"/>
                <a:gd name="connsiteY3" fmla="*/ 1664386 h 2338155"/>
                <a:gd name="connsiteX4" fmla="*/ 32084 w 5737484"/>
                <a:gd name="connsiteY4" fmla="*/ 0 h 2338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484" h="2338155">
                  <a:moveTo>
                    <a:pt x="32084" y="0"/>
                  </a:moveTo>
                  <a:lnTo>
                    <a:pt x="5416641" y="1171074"/>
                  </a:lnTo>
                  <a:lnTo>
                    <a:pt x="5737484" y="2338155"/>
                  </a:lnTo>
                  <a:lnTo>
                    <a:pt x="0" y="1664386"/>
                  </a:lnTo>
                  <a:lnTo>
                    <a:pt x="32084" y="0"/>
                  </a:lnTo>
                  <a:close/>
                </a:path>
              </a:pathLst>
            </a:custGeom>
            <a:gradFill flip="none" rotWithShape="1">
              <a:gsLst>
                <a:gs pos="12000">
                  <a:srgbClr val="282828"/>
                </a:gs>
                <a:gs pos="0">
                  <a:sysClr val="windowText" lastClr="000000">
                    <a:lumMod val="75000"/>
                    <a:lumOff val="25000"/>
                    <a:shade val="30000"/>
                    <a:satMod val="115000"/>
                  </a:sysClr>
                </a:gs>
                <a:gs pos="85000">
                  <a:sysClr val="windowText" lastClr="000000">
                    <a:lumMod val="75000"/>
                    <a:lumOff val="25000"/>
                    <a:shade val="100000"/>
                    <a:satMod val="115000"/>
                    <a:alpha val="0"/>
                  </a:sysClr>
                </a:gs>
              </a:gsLst>
              <a:lin ang="0" scaled="1"/>
              <a:tileRect/>
            </a:gra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0" name="圆角矩形 1"/>
            <p:cNvSpPr/>
            <p:nvPr/>
          </p:nvSpPr>
          <p:spPr>
            <a:xfrm>
              <a:off x="1259632" y="811723"/>
              <a:ext cx="6408712" cy="1584176"/>
            </a:xfrm>
            <a:custGeom>
              <a:avLst/>
              <a:gdLst/>
              <a:ahLst/>
              <a:cxnLst/>
              <a:rect l="l" t="t" r="r" b="b"/>
              <a:pathLst>
                <a:path w="6408712" h="1584176">
                  <a:moveTo>
                    <a:pt x="0" y="0"/>
                  </a:moveTo>
                  <a:lnTo>
                    <a:pt x="5616624" y="0"/>
                  </a:lnTo>
                  <a:cubicBezTo>
                    <a:pt x="6054082" y="0"/>
                    <a:pt x="6408712" y="354630"/>
                    <a:pt x="6408712" y="792088"/>
                  </a:cubicBezTo>
                  <a:cubicBezTo>
                    <a:pt x="6408712" y="1229546"/>
                    <a:pt x="6054082" y="1584176"/>
                    <a:pt x="5616624" y="1584176"/>
                  </a:cubicBezTo>
                  <a:lnTo>
                    <a:pt x="0" y="1584176"/>
                  </a:lnTo>
                  <a:close/>
                </a:path>
              </a:pathLst>
            </a:custGeom>
            <a:gradFill flip="none" rotWithShape="1">
              <a:gsLst>
                <a:gs pos="0">
                  <a:srgbClr val="00B0F0">
                    <a:shade val="67500"/>
                    <a:satMod val="115000"/>
                  </a:srgbClr>
                </a:gs>
                <a:gs pos="100000">
                  <a:srgbClr val="00B0F0">
                    <a:shade val="100000"/>
                    <a:satMod val="115000"/>
                  </a:srgbClr>
                </a:gs>
              </a:gsLst>
              <a:lin ang="0" scaled="1"/>
              <a:tileRect/>
            </a:gradFill>
            <a:ln w="25400" cap="flat" cmpd="sng" algn="ctr">
              <a:solidFill>
                <a:srgbClr val="009ED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1" name="椭圆 40"/>
            <p:cNvSpPr/>
            <p:nvPr/>
          </p:nvSpPr>
          <p:spPr>
            <a:xfrm>
              <a:off x="6156176" y="1052736"/>
              <a:ext cx="1152128" cy="1152128"/>
            </a:xfrm>
            <a:prstGeom prst="ellipse">
              <a:avLst/>
            </a:prstGeom>
            <a:solidFill>
              <a:sysClr val="window" lastClr="FFFFFF"/>
            </a:solidFill>
            <a:ln w="25400" cap="flat" cmpd="sng" algn="ctr">
              <a:noFill/>
              <a:prstDash val="solid"/>
            </a:ln>
            <a:effectLst>
              <a:innerShdw blurRad="63500" dist="762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42" name="矩形 3"/>
          <p:cNvSpPr/>
          <p:nvPr/>
        </p:nvSpPr>
        <p:spPr>
          <a:xfrm>
            <a:off x="1795734" y="3287505"/>
            <a:ext cx="6270570" cy="2063582"/>
          </a:xfrm>
          <a:custGeom>
            <a:avLst/>
            <a:gdLst>
              <a:gd name="connsiteX0" fmla="*/ 0 w 5400600"/>
              <a:gd name="connsiteY0" fmla="*/ 0 h 1584176"/>
              <a:gd name="connsiteX1" fmla="*/ 5400600 w 5400600"/>
              <a:gd name="connsiteY1" fmla="*/ 0 h 1584176"/>
              <a:gd name="connsiteX2" fmla="*/ 5400600 w 5400600"/>
              <a:gd name="connsiteY2" fmla="*/ 1584176 h 1584176"/>
              <a:gd name="connsiteX3" fmla="*/ 0 w 5400600"/>
              <a:gd name="connsiteY3" fmla="*/ 1584176 h 1584176"/>
              <a:gd name="connsiteX4" fmla="*/ 0 w 5400600"/>
              <a:gd name="connsiteY4" fmla="*/ 0 h 1584176"/>
              <a:gd name="connsiteX0" fmla="*/ 0 w 5400600"/>
              <a:gd name="connsiteY0" fmla="*/ 0 h 2578786"/>
              <a:gd name="connsiteX1" fmla="*/ 5400600 w 5400600"/>
              <a:gd name="connsiteY1" fmla="*/ 0 h 2578786"/>
              <a:gd name="connsiteX2" fmla="*/ 5240179 w 5400600"/>
              <a:gd name="connsiteY2" fmla="*/ 2578786 h 2578786"/>
              <a:gd name="connsiteX3" fmla="*/ 0 w 5400600"/>
              <a:gd name="connsiteY3" fmla="*/ 1584176 h 2578786"/>
              <a:gd name="connsiteX4" fmla="*/ 0 w 5400600"/>
              <a:gd name="connsiteY4" fmla="*/ 0 h 2578786"/>
              <a:gd name="connsiteX0" fmla="*/ 0 w 5384557"/>
              <a:gd name="connsiteY0" fmla="*/ 0 h 2578786"/>
              <a:gd name="connsiteX1" fmla="*/ 5384557 w 5384557"/>
              <a:gd name="connsiteY1" fmla="*/ 1171074 h 2578786"/>
              <a:gd name="connsiteX2" fmla="*/ 5240179 w 5384557"/>
              <a:gd name="connsiteY2" fmla="*/ 2578786 h 2578786"/>
              <a:gd name="connsiteX3" fmla="*/ 0 w 5384557"/>
              <a:gd name="connsiteY3" fmla="*/ 1584176 h 2578786"/>
              <a:gd name="connsiteX4" fmla="*/ 0 w 5384557"/>
              <a:gd name="connsiteY4" fmla="*/ 0 h 2578786"/>
              <a:gd name="connsiteX0" fmla="*/ 0 w 5384557"/>
              <a:gd name="connsiteY0" fmla="*/ 0 h 2257944"/>
              <a:gd name="connsiteX1" fmla="*/ 5384557 w 5384557"/>
              <a:gd name="connsiteY1" fmla="*/ 1171074 h 2257944"/>
              <a:gd name="connsiteX2" fmla="*/ 5240179 w 5384557"/>
              <a:gd name="connsiteY2" fmla="*/ 2257944 h 2257944"/>
              <a:gd name="connsiteX3" fmla="*/ 0 w 5384557"/>
              <a:gd name="connsiteY3" fmla="*/ 1584176 h 2257944"/>
              <a:gd name="connsiteX4" fmla="*/ 0 w 5384557"/>
              <a:gd name="connsiteY4" fmla="*/ 0 h 2257944"/>
              <a:gd name="connsiteX0" fmla="*/ 0 w 5384557"/>
              <a:gd name="connsiteY0" fmla="*/ 0 h 2257944"/>
              <a:gd name="connsiteX1" fmla="*/ 5384557 w 5384557"/>
              <a:gd name="connsiteY1" fmla="*/ 1171074 h 2257944"/>
              <a:gd name="connsiteX2" fmla="*/ 5240179 w 5384557"/>
              <a:gd name="connsiteY2" fmla="*/ 2257944 h 2257944"/>
              <a:gd name="connsiteX3" fmla="*/ 0 w 5384557"/>
              <a:gd name="connsiteY3" fmla="*/ 1840849 h 2257944"/>
              <a:gd name="connsiteX4" fmla="*/ 0 w 5384557"/>
              <a:gd name="connsiteY4" fmla="*/ 0 h 2257944"/>
              <a:gd name="connsiteX0" fmla="*/ 32084 w 5416641"/>
              <a:gd name="connsiteY0" fmla="*/ 0 h 2257944"/>
              <a:gd name="connsiteX1" fmla="*/ 5416641 w 5416641"/>
              <a:gd name="connsiteY1" fmla="*/ 1171074 h 2257944"/>
              <a:gd name="connsiteX2" fmla="*/ 5272263 w 5416641"/>
              <a:gd name="connsiteY2" fmla="*/ 2257944 h 2257944"/>
              <a:gd name="connsiteX3" fmla="*/ 0 w 5416641"/>
              <a:gd name="connsiteY3" fmla="*/ 1664386 h 2257944"/>
              <a:gd name="connsiteX4" fmla="*/ 32084 w 5416641"/>
              <a:gd name="connsiteY4" fmla="*/ 0 h 2257944"/>
              <a:gd name="connsiteX0" fmla="*/ 32084 w 5448726"/>
              <a:gd name="connsiteY0" fmla="*/ 0 h 2562744"/>
              <a:gd name="connsiteX1" fmla="*/ 5416641 w 5448726"/>
              <a:gd name="connsiteY1" fmla="*/ 1171074 h 2562744"/>
              <a:gd name="connsiteX2" fmla="*/ 5448726 w 5448726"/>
              <a:gd name="connsiteY2" fmla="*/ 2562744 h 2562744"/>
              <a:gd name="connsiteX3" fmla="*/ 0 w 5448726"/>
              <a:gd name="connsiteY3" fmla="*/ 1664386 h 2562744"/>
              <a:gd name="connsiteX4" fmla="*/ 32084 w 5448726"/>
              <a:gd name="connsiteY4" fmla="*/ 0 h 2562744"/>
              <a:gd name="connsiteX0" fmla="*/ 32084 w 5737484"/>
              <a:gd name="connsiteY0" fmla="*/ 0 h 2338155"/>
              <a:gd name="connsiteX1" fmla="*/ 5416641 w 5737484"/>
              <a:gd name="connsiteY1" fmla="*/ 1171074 h 2338155"/>
              <a:gd name="connsiteX2" fmla="*/ 5737484 w 5737484"/>
              <a:gd name="connsiteY2" fmla="*/ 2338155 h 2338155"/>
              <a:gd name="connsiteX3" fmla="*/ 0 w 5737484"/>
              <a:gd name="connsiteY3" fmla="*/ 1664386 h 2338155"/>
              <a:gd name="connsiteX4" fmla="*/ 32084 w 5737484"/>
              <a:gd name="connsiteY4" fmla="*/ 0 h 2338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484" h="2338155">
                <a:moveTo>
                  <a:pt x="32084" y="0"/>
                </a:moveTo>
                <a:lnTo>
                  <a:pt x="5416641" y="1171074"/>
                </a:lnTo>
                <a:lnTo>
                  <a:pt x="5737484" y="2338155"/>
                </a:lnTo>
                <a:lnTo>
                  <a:pt x="0" y="1664386"/>
                </a:lnTo>
                <a:lnTo>
                  <a:pt x="32084" y="0"/>
                </a:lnTo>
                <a:close/>
              </a:path>
            </a:pathLst>
          </a:custGeom>
          <a:gradFill flip="none" rotWithShape="1">
            <a:gsLst>
              <a:gs pos="12000">
                <a:srgbClr val="282828"/>
              </a:gs>
              <a:gs pos="0">
                <a:sysClr val="windowText" lastClr="000000">
                  <a:lumMod val="75000"/>
                  <a:lumOff val="25000"/>
                  <a:shade val="30000"/>
                  <a:satMod val="115000"/>
                </a:sysClr>
              </a:gs>
              <a:gs pos="85000">
                <a:sysClr val="windowText" lastClr="000000">
                  <a:lumMod val="75000"/>
                  <a:lumOff val="25000"/>
                  <a:shade val="100000"/>
                  <a:satMod val="115000"/>
                  <a:alpha val="0"/>
                </a:sysClr>
              </a:gs>
            </a:gsLst>
            <a:lin ang="0" scaled="1"/>
            <a:tileRect/>
          </a:gra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3" name="圆角矩形 1"/>
          <p:cNvSpPr/>
          <p:nvPr/>
        </p:nvSpPr>
        <p:spPr>
          <a:xfrm>
            <a:off x="1838208" y="3287506"/>
            <a:ext cx="5656128" cy="1398144"/>
          </a:xfrm>
          <a:custGeom>
            <a:avLst/>
            <a:gdLst/>
            <a:ahLst/>
            <a:cxnLst/>
            <a:rect l="l" t="t" r="r" b="b"/>
            <a:pathLst>
              <a:path w="6408712" h="1584176">
                <a:moveTo>
                  <a:pt x="0" y="0"/>
                </a:moveTo>
                <a:lnTo>
                  <a:pt x="5616624" y="0"/>
                </a:lnTo>
                <a:cubicBezTo>
                  <a:pt x="6054082" y="0"/>
                  <a:pt x="6408712" y="354630"/>
                  <a:pt x="6408712" y="792088"/>
                </a:cubicBezTo>
                <a:cubicBezTo>
                  <a:pt x="6408712" y="1229546"/>
                  <a:pt x="6054082" y="1584176"/>
                  <a:pt x="5616624" y="1584176"/>
                </a:cubicBezTo>
                <a:lnTo>
                  <a:pt x="0" y="1584176"/>
                </a:lnTo>
                <a:close/>
              </a:path>
            </a:pathLst>
          </a:custGeom>
          <a:gradFill flip="none" rotWithShape="1">
            <a:gsLst>
              <a:gs pos="4000">
                <a:srgbClr val="92D050">
                  <a:shade val="67500"/>
                  <a:satMod val="115000"/>
                </a:srgbClr>
              </a:gs>
              <a:gs pos="100000">
                <a:srgbClr val="92D050">
                  <a:shade val="100000"/>
                  <a:satMod val="115000"/>
                </a:srgbClr>
              </a:gs>
            </a:gsLst>
            <a:lin ang="0" scaled="1"/>
            <a:tileRect/>
          </a:gradFill>
          <a:ln w="25400" cap="flat" cmpd="sng" algn="ctr">
            <a:solidFill>
              <a:srgbClr val="7EC23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4" name="椭圆 43"/>
          <p:cNvSpPr/>
          <p:nvPr/>
        </p:nvSpPr>
        <p:spPr>
          <a:xfrm>
            <a:off x="6159744" y="3500216"/>
            <a:ext cx="1016832" cy="1016832"/>
          </a:xfrm>
          <a:prstGeom prst="ellipse">
            <a:avLst/>
          </a:prstGeom>
          <a:solidFill>
            <a:sysClr val="window" lastClr="FFFFFF"/>
          </a:solidFill>
          <a:ln w="25400" cap="flat" cmpd="sng" algn="ctr">
            <a:noFill/>
            <a:prstDash val="solid"/>
          </a:ln>
          <a:effectLst>
            <a:innerShdw blurRad="63500" dist="762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5" name="TextBox 44"/>
          <p:cNvSpPr txBox="1"/>
          <p:nvPr/>
        </p:nvSpPr>
        <p:spPr>
          <a:xfrm flipH="1">
            <a:off x="6291568" y="3649091"/>
            <a:ext cx="821456"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solidFill>
                    <a:srgbClr val="FFFF00"/>
                  </a:solidFill>
                  <a:prstDash val="solid"/>
                </a:ln>
                <a:solidFill>
                  <a:srgbClr val="7EC234"/>
                </a:solidFill>
                <a:effectLst>
                  <a:outerShdw blurRad="50800" dist="38100" dir="10800000" algn="r" rotWithShape="0">
                    <a:prstClr val="black">
                      <a:alpha val="40000"/>
                    </a:prstClr>
                  </a:outerShdw>
                </a:effectLst>
                <a:uLnTx/>
                <a:uFillTx/>
                <a:latin typeface="Arial Rounded MT Bold" pitchFamily="34" charset="0"/>
                <a:ea typeface="微软雅黑" pitchFamily="34" charset="-122"/>
                <a:cs typeface="Times New Roman" pitchFamily="18" charset="0"/>
              </a:rPr>
              <a:t>3</a:t>
            </a:r>
            <a:endParaRPr kumimoji="0" lang="zh-CN" altLang="en-US" sz="7200" b="1" i="0" u="none" strike="noStrike" kern="0" cap="none" spc="0" normalizeH="0" baseline="0" noProof="0" dirty="0">
              <a:ln w="18415" cmpd="sng">
                <a:solidFill>
                  <a:srgbClr val="FFFF00"/>
                </a:solidFill>
                <a:prstDash val="solid"/>
              </a:ln>
              <a:solidFill>
                <a:srgbClr val="7EC234"/>
              </a:solidFill>
              <a:effectLst>
                <a:outerShdw blurRad="50800" dist="38100" dir="10800000" algn="r"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46" name="TextBox 45"/>
          <p:cNvSpPr txBox="1"/>
          <p:nvPr/>
        </p:nvSpPr>
        <p:spPr>
          <a:xfrm flipH="1">
            <a:off x="7713219" y="5027555"/>
            <a:ext cx="821456"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solidFill>
                    <a:srgbClr val="FFFF00"/>
                  </a:solidFill>
                  <a:prstDash val="solid"/>
                </a:ln>
                <a:solidFill>
                  <a:srgbClr val="009ED6"/>
                </a:solidFill>
                <a:effectLst>
                  <a:outerShdw blurRad="50800" dist="38100" dir="10800000" algn="r" rotWithShape="0">
                    <a:prstClr val="black">
                      <a:alpha val="40000"/>
                    </a:prstClr>
                  </a:outerShdw>
                </a:effectLst>
                <a:uLnTx/>
                <a:uFillTx/>
                <a:latin typeface="Arial Rounded MT Bold" pitchFamily="34" charset="0"/>
                <a:ea typeface="微软雅黑" pitchFamily="34" charset="-122"/>
                <a:cs typeface="Times New Roman" pitchFamily="18" charset="0"/>
              </a:rPr>
              <a:t>4</a:t>
            </a:r>
            <a:endParaRPr kumimoji="0" lang="zh-CN" altLang="en-US" sz="7200" b="1" i="0" u="none" strike="noStrike" kern="0" cap="none" spc="0" normalizeH="0" baseline="0" noProof="0" dirty="0">
              <a:ln w="18415" cmpd="sng">
                <a:solidFill>
                  <a:srgbClr val="FFFF00"/>
                </a:solidFill>
                <a:prstDash val="solid"/>
              </a:ln>
              <a:solidFill>
                <a:srgbClr val="009ED6"/>
              </a:solidFill>
              <a:effectLst>
                <a:outerShdw blurRad="50800" dist="38100" dir="10800000" algn="r"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47" name="TextBox 46"/>
          <p:cNvSpPr txBox="1"/>
          <p:nvPr/>
        </p:nvSpPr>
        <p:spPr>
          <a:xfrm flipH="1">
            <a:off x="3836524" y="716760"/>
            <a:ext cx="2149544"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48" name="TextBox 47"/>
          <p:cNvSpPr txBox="1"/>
          <p:nvPr/>
        </p:nvSpPr>
        <p:spPr>
          <a:xfrm flipH="1">
            <a:off x="2148504" y="1085394"/>
            <a:ext cx="3935664"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49" name="TextBox 48"/>
          <p:cNvSpPr txBox="1"/>
          <p:nvPr/>
        </p:nvSpPr>
        <p:spPr>
          <a:xfrm flipH="1">
            <a:off x="3836524" y="3459628"/>
            <a:ext cx="2149544"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50" name="TextBox 49"/>
          <p:cNvSpPr txBox="1"/>
          <p:nvPr/>
        </p:nvSpPr>
        <p:spPr>
          <a:xfrm flipH="1">
            <a:off x="2148505" y="3828262"/>
            <a:ext cx="3935663"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51" name="TextBox 50"/>
          <p:cNvSpPr txBox="1"/>
          <p:nvPr/>
        </p:nvSpPr>
        <p:spPr>
          <a:xfrm flipH="1">
            <a:off x="5345124" y="2177686"/>
            <a:ext cx="2149544"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52" name="TextBox 51"/>
          <p:cNvSpPr txBox="1"/>
          <p:nvPr/>
        </p:nvSpPr>
        <p:spPr>
          <a:xfrm flipH="1">
            <a:off x="3441080" y="2546320"/>
            <a:ext cx="4227264"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53" name="TextBox 52"/>
          <p:cNvSpPr txBox="1"/>
          <p:nvPr/>
        </p:nvSpPr>
        <p:spPr>
          <a:xfrm flipH="1">
            <a:off x="5345124" y="4985418"/>
            <a:ext cx="2149544"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54" name="TextBox 53"/>
          <p:cNvSpPr txBox="1"/>
          <p:nvPr/>
        </p:nvSpPr>
        <p:spPr>
          <a:xfrm flipH="1">
            <a:off x="3441080" y="5354052"/>
            <a:ext cx="4227264"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55" name="TextBox 54"/>
          <p:cNvSpPr txBox="1"/>
          <p:nvPr/>
        </p:nvSpPr>
        <p:spPr>
          <a:xfrm rot="5400000">
            <a:off x="-2092223" y="3110187"/>
            <a:ext cx="6345409" cy="646331"/>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85640709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组合 46"/>
          <p:cNvGrpSpPr/>
          <p:nvPr/>
        </p:nvGrpSpPr>
        <p:grpSpPr>
          <a:xfrm rot="1540888">
            <a:off x="603878" y="1605527"/>
            <a:ext cx="2088232" cy="3975446"/>
            <a:chOff x="1691680" y="1541786"/>
            <a:chExt cx="2088232" cy="3975446"/>
          </a:xfrm>
        </p:grpSpPr>
        <p:cxnSp>
          <p:nvCxnSpPr>
            <p:cNvPr id="48" name="直接连接符 47"/>
            <p:cNvCxnSpPr/>
            <p:nvPr/>
          </p:nvCxnSpPr>
          <p:spPr>
            <a:xfrm flipH="1" flipV="1">
              <a:off x="3349865" y="1997837"/>
              <a:ext cx="430047" cy="2367268"/>
            </a:xfrm>
            <a:prstGeom prst="line">
              <a:avLst/>
            </a:prstGeom>
            <a:noFill/>
            <a:ln w="19050" cap="flat" cmpd="sng" algn="ctr">
              <a:solidFill>
                <a:sysClr val="windowText" lastClr="000000">
                  <a:lumMod val="65000"/>
                  <a:lumOff val="35000"/>
                </a:sysClr>
              </a:solidFill>
              <a:prstDash val="solid"/>
            </a:ln>
            <a:effectLst/>
          </p:spPr>
        </p:cxnSp>
        <p:cxnSp>
          <p:nvCxnSpPr>
            <p:cNvPr id="49" name="直接连接符 48"/>
            <p:cNvCxnSpPr/>
            <p:nvPr/>
          </p:nvCxnSpPr>
          <p:spPr>
            <a:xfrm flipH="1">
              <a:off x="1691680" y="1997837"/>
              <a:ext cx="1044116" cy="2367267"/>
            </a:xfrm>
            <a:prstGeom prst="line">
              <a:avLst/>
            </a:prstGeom>
            <a:noFill/>
            <a:ln w="19050" cap="flat" cmpd="sng" algn="ctr">
              <a:solidFill>
                <a:sysClr val="windowText" lastClr="000000">
                  <a:lumMod val="65000"/>
                  <a:lumOff val="35000"/>
                </a:sysClr>
              </a:solidFill>
              <a:prstDash val="solid"/>
            </a:ln>
            <a:effectLst/>
          </p:spPr>
        </p:cxnSp>
        <p:grpSp>
          <p:nvGrpSpPr>
            <p:cNvPr id="50" name="组合 49"/>
            <p:cNvGrpSpPr/>
            <p:nvPr/>
          </p:nvGrpSpPr>
          <p:grpSpPr>
            <a:xfrm>
              <a:off x="2627784" y="1541786"/>
              <a:ext cx="912102" cy="912102"/>
              <a:chOff x="1259632" y="764704"/>
              <a:chExt cx="1728192" cy="1728192"/>
            </a:xfrm>
          </p:grpSpPr>
          <p:sp>
            <p:nvSpPr>
              <p:cNvPr id="54" name="椭圆 53"/>
              <p:cNvSpPr/>
              <p:nvPr/>
            </p:nvSpPr>
            <p:spPr>
              <a:xfrm>
                <a:off x="1259632" y="764704"/>
                <a:ext cx="1728192" cy="1728192"/>
              </a:xfrm>
              <a:prstGeom prst="ellipse">
                <a:avLst/>
              </a:prstGeom>
              <a:gradFill flip="none" rotWithShape="1">
                <a:gsLst>
                  <a:gs pos="0">
                    <a:sysClr val="window" lastClr="FFFFFF">
                      <a:lumMod val="95000"/>
                    </a:sysClr>
                  </a:gs>
                  <a:gs pos="100000">
                    <a:sysClr val="window" lastClr="FFFFFF"/>
                  </a:gs>
                </a:gsLst>
                <a:lin ang="5400000" scaled="1"/>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5" name="椭圆 54"/>
              <p:cNvSpPr/>
              <p:nvPr/>
            </p:nvSpPr>
            <p:spPr>
              <a:xfrm>
                <a:off x="1619672" y="1124744"/>
                <a:ext cx="1008112" cy="1008112"/>
              </a:xfrm>
              <a:prstGeom prst="ellipse">
                <a:avLst/>
              </a:prstGeom>
              <a:gradFill flip="none" rotWithShape="1">
                <a:gsLst>
                  <a:gs pos="0">
                    <a:sysClr val="window" lastClr="FFFFFF">
                      <a:lumMod val="85000"/>
                    </a:sysClr>
                  </a:gs>
                  <a:gs pos="100000">
                    <a:sysClr val="window" lastClr="FFFFFF"/>
                  </a:gs>
                </a:gsLst>
                <a:lin ang="5400000" scaled="1"/>
                <a:tileRect/>
              </a:gradFill>
              <a:ln w="25400" cap="flat" cmpd="sng" algn="ctr">
                <a:solidFill>
                  <a:sysClr val="window" lastClr="FFFFFF"/>
                </a:solidFill>
                <a:prstDash val="solid"/>
              </a:ln>
              <a:effectLst>
                <a:outerShdw blurRad="139700" dist="88900" dir="5400000" algn="t" rotWithShape="0">
                  <a:prstClr val="black">
                    <a:alpha val="6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51" name="组合 50"/>
            <p:cNvGrpSpPr/>
            <p:nvPr/>
          </p:nvGrpSpPr>
          <p:grpSpPr>
            <a:xfrm>
              <a:off x="1691680" y="3429000"/>
              <a:ext cx="2088232" cy="2088232"/>
              <a:chOff x="1691680" y="2780928"/>
              <a:chExt cx="2736304" cy="2736304"/>
            </a:xfrm>
          </p:grpSpPr>
          <p:sp>
            <p:nvSpPr>
              <p:cNvPr id="52" name="椭圆 51"/>
              <p:cNvSpPr/>
              <p:nvPr/>
            </p:nvSpPr>
            <p:spPr>
              <a:xfrm>
                <a:off x="1691680" y="2780928"/>
                <a:ext cx="2736304" cy="2736304"/>
              </a:xfrm>
              <a:prstGeom prst="ellipse">
                <a:avLst/>
              </a:prstGeom>
              <a:gradFill flip="none" rotWithShape="1">
                <a:gsLst>
                  <a:gs pos="0">
                    <a:srgbClr val="E4E4E4"/>
                  </a:gs>
                  <a:gs pos="90000">
                    <a:sysClr val="window" lastClr="FFFFFF"/>
                  </a:gs>
                </a:gsLst>
                <a:lin ang="5400000" scaled="1"/>
                <a:tileRect/>
              </a:gradFill>
              <a:ln w="76200" cap="flat" cmpd="sng" algn="ctr">
                <a:solidFill>
                  <a:sysClr val="window" lastClr="FFFFFF"/>
                </a:solidFill>
                <a:prstDash val="solid"/>
              </a:ln>
              <a:effectLst>
                <a:outerShdw blurRad="165100" dist="190500" dir="5400000" algn="t" rotWithShape="0">
                  <a:prstClr val="black">
                    <a:alpha val="31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3" name="椭圆 52"/>
              <p:cNvSpPr/>
              <p:nvPr/>
            </p:nvSpPr>
            <p:spPr>
              <a:xfrm>
                <a:off x="2056065" y="3428379"/>
                <a:ext cx="1994498" cy="1994498"/>
              </a:xfrm>
              <a:prstGeom prst="ellipse">
                <a:avLst/>
              </a:prstGeom>
              <a:gradFill flip="none" rotWithShape="1">
                <a:gsLst>
                  <a:gs pos="0">
                    <a:srgbClr val="E89628"/>
                  </a:gs>
                  <a:gs pos="100000">
                    <a:srgbClr val="BC3910"/>
                  </a:gs>
                </a:gsLst>
                <a:path path="circle">
                  <a:fillToRect l="50000" t="50000" r="50000" b="50000"/>
                </a:path>
                <a:tileRect/>
              </a:gradFill>
              <a:ln w="25400" cap="flat" cmpd="sng" algn="ctr">
                <a:solidFill>
                  <a:srgbClr val="BC3910"/>
                </a:solidFill>
                <a:prstDash val="solid"/>
              </a:ln>
              <a:effectLst>
                <a:glow rad="228600">
                  <a:srgbClr val="F79646">
                    <a:satMod val="175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grpSp>
        <p:nvGrpSpPr>
          <p:cNvPr id="56" name="组合 55"/>
          <p:cNvGrpSpPr/>
          <p:nvPr/>
        </p:nvGrpSpPr>
        <p:grpSpPr>
          <a:xfrm>
            <a:off x="2437891" y="2261866"/>
            <a:ext cx="2088232" cy="3975446"/>
            <a:chOff x="1691680" y="1541786"/>
            <a:chExt cx="2088232" cy="3975446"/>
          </a:xfrm>
        </p:grpSpPr>
        <p:cxnSp>
          <p:nvCxnSpPr>
            <p:cNvPr id="57" name="直接连接符 56"/>
            <p:cNvCxnSpPr/>
            <p:nvPr/>
          </p:nvCxnSpPr>
          <p:spPr>
            <a:xfrm flipH="1" flipV="1">
              <a:off x="3349865" y="1997837"/>
              <a:ext cx="430047" cy="2367268"/>
            </a:xfrm>
            <a:prstGeom prst="line">
              <a:avLst/>
            </a:prstGeom>
            <a:noFill/>
            <a:ln w="19050" cap="flat" cmpd="sng" algn="ctr">
              <a:solidFill>
                <a:sysClr val="windowText" lastClr="000000">
                  <a:lumMod val="65000"/>
                  <a:lumOff val="35000"/>
                </a:sysClr>
              </a:solidFill>
              <a:prstDash val="solid"/>
            </a:ln>
            <a:effectLst/>
          </p:spPr>
        </p:cxnSp>
        <p:cxnSp>
          <p:nvCxnSpPr>
            <p:cNvPr id="58" name="直接连接符 57"/>
            <p:cNvCxnSpPr/>
            <p:nvPr/>
          </p:nvCxnSpPr>
          <p:spPr>
            <a:xfrm flipH="1">
              <a:off x="1691680" y="1997837"/>
              <a:ext cx="1044116" cy="2367267"/>
            </a:xfrm>
            <a:prstGeom prst="line">
              <a:avLst/>
            </a:prstGeom>
            <a:noFill/>
            <a:ln w="19050" cap="flat" cmpd="sng" algn="ctr">
              <a:solidFill>
                <a:sysClr val="windowText" lastClr="000000">
                  <a:lumMod val="65000"/>
                  <a:lumOff val="35000"/>
                </a:sysClr>
              </a:solidFill>
              <a:prstDash val="solid"/>
            </a:ln>
            <a:effectLst/>
          </p:spPr>
        </p:cxnSp>
        <p:grpSp>
          <p:nvGrpSpPr>
            <p:cNvPr id="59" name="组合 58"/>
            <p:cNvGrpSpPr/>
            <p:nvPr/>
          </p:nvGrpSpPr>
          <p:grpSpPr>
            <a:xfrm>
              <a:off x="2627784" y="1541786"/>
              <a:ext cx="912102" cy="912102"/>
              <a:chOff x="1259632" y="764704"/>
              <a:chExt cx="1728192" cy="1728192"/>
            </a:xfrm>
          </p:grpSpPr>
          <p:sp>
            <p:nvSpPr>
              <p:cNvPr id="63" name="椭圆 62"/>
              <p:cNvSpPr/>
              <p:nvPr/>
            </p:nvSpPr>
            <p:spPr>
              <a:xfrm>
                <a:off x="1259632" y="764704"/>
                <a:ext cx="1728192" cy="1728192"/>
              </a:xfrm>
              <a:prstGeom prst="ellipse">
                <a:avLst/>
              </a:prstGeom>
              <a:gradFill flip="none" rotWithShape="1">
                <a:gsLst>
                  <a:gs pos="0">
                    <a:sysClr val="window" lastClr="FFFFFF">
                      <a:lumMod val="95000"/>
                    </a:sysClr>
                  </a:gs>
                  <a:gs pos="100000">
                    <a:sysClr val="window" lastClr="FFFFFF"/>
                  </a:gs>
                </a:gsLst>
                <a:lin ang="5400000" scaled="1"/>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4" name="椭圆 63"/>
              <p:cNvSpPr/>
              <p:nvPr/>
            </p:nvSpPr>
            <p:spPr>
              <a:xfrm>
                <a:off x="1619672" y="1124744"/>
                <a:ext cx="1008112" cy="1008112"/>
              </a:xfrm>
              <a:prstGeom prst="ellipse">
                <a:avLst/>
              </a:prstGeom>
              <a:gradFill flip="none" rotWithShape="1">
                <a:gsLst>
                  <a:gs pos="0">
                    <a:sysClr val="window" lastClr="FFFFFF">
                      <a:lumMod val="85000"/>
                    </a:sysClr>
                  </a:gs>
                  <a:gs pos="100000">
                    <a:sysClr val="window" lastClr="FFFFFF"/>
                  </a:gs>
                </a:gsLst>
                <a:lin ang="5400000" scaled="1"/>
                <a:tileRect/>
              </a:gradFill>
              <a:ln w="25400" cap="flat" cmpd="sng" algn="ctr">
                <a:solidFill>
                  <a:sysClr val="window" lastClr="FFFFFF"/>
                </a:solidFill>
                <a:prstDash val="solid"/>
              </a:ln>
              <a:effectLst>
                <a:outerShdw blurRad="139700" dist="88900" dir="5400000" algn="t" rotWithShape="0">
                  <a:prstClr val="black">
                    <a:alpha val="6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60" name="组合 59"/>
            <p:cNvGrpSpPr/>
            <p:nvPr/>
          </p:nvGrpSpPr>
          <p:grpSpPr>
            <a:xfrm>
              <a:off x="1691680" y="3429000"/>
              <a:ext cx="2088232" cy="2088232"/>
              <a:chOff x="1691680" y="2780928"/>
              <a:chExt cx="2736304" cy="2736304"/>
            </a:xfrm>
          </p:grpSpPr>
          <p:sp>
            <p:nvSpPr>
              <p:cNvPr id="61" name="椭圆 60"/>
              <p:cNvSpPr/>
              <p:nvPr/>
            </p:nvSpPr>
            <p:spPr>
              <a:xfrm>
                <a:off x="1691680" y="2780928"/>
                <a:ext cx="2736304" cy="2736304"/>
              </a:xfrm>
              <a:prstGeom prst="ellipse">
                <a:avLst/>
              </a:prstGeom>
              <a:gradFill flip="none" rotWithShape="1">
                <a:gsLst>
                  <a:gs pos="0">
                    <a:srgbClr val="E4E4E4"/>
                  </a:gs>
                  <a:gs pos="90000">
                    <a:sysClr val="window" lastClr="FFFFFF"/>
                  </a:gs>
                </a:gsLst>
                <a:lin ang="5400000" scaled="1"/>
                <a:tileRect/>
              </a:gradFill>
              <a:ln w="76200" cap="flat" cmpd="sng" algn="ctr">
                <a:solidFill>
                  <a:sysClr val="window" lastClr="FFFFFF"/>
                </a:solidFill>
                <a:prstDash val="solid"/>
              </a:ln>
              <a:effectLst>
                <a:outerShdw blurRad="165100" dist="190500" dir="5400000" algn="t" rotWithShape="0">
                  <a:prstClr val="black">
                    <a:alpha val="31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2" name="椭圆 61"/>
              <p:cNvSpPr/>
              <p:nvPr/>
            </p:nvSpPr>
            <p:spPr>
              <a:xfrm>
                <a:off x="2014391" y="3419903"/>
                <a:ext cx="1994498" cy="1994498"/>
              </a:xfrm>
              <a:prstGeom prst="ellipse">
                <a:avLst/>
              </a:prstGeom>
              <a:gradFill flip="none" rotWithShape="1">
                <a:gsLst>
                  <a:gs pos="0">
                    <a:srgbClr val="B8DC44"/>
                  </a:gs>
                  <a:gs pos="100000">
                    <a:srgbClr val="64D749"/>
                  </a:gs>
                </a:gsLst>
                <a:path path="circle">
                  <a:fillToRect l="50000" t="50000" r="50000" b="50000"/>
                </a:path>
                <a:tileRect/>
              </a:gradFill>
              <a:ln w="25400" cap="flat" cmpd="sng" algn="ctr">
                <a:solidFill>
                  <a:srgbClr val="44B929"/>
                </a:solidFill>
                <a:prstDash val="solid"/>
              </a:ln>
              <a:effectLst>
                <a:glow rad="228600">
                  <a:srgbClr val="44B929">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grpSp>
        <p:nvGrpSpPr>
          <p:cNvPr id="65" name="组合 64"/>
          <p:cNvGrpSpPr/>
          <p:nvPr/>
        </p:nvGrpSpPr>
        <p:grpSpPr>
          <a:xfrm rot="19915566">
            <a:off x="4330605" y="2148383"/>
            <a:ext cx="2088232" cy="3975446"/>
            <a:chOff x="1691680" y="1541786"/>
            <a:chExt cx="2088232" cy="3975446"/>
          </a:xfrm>
        </p:grpSpPr>
        <p:cxnSp>
          <p:nvCxnSpPr>
            <p:cNvPr id="66" name="直接连接符 65"/>
            <p:cNvCxnSpPr/>
            <p:nvPr/>
          </p:nvCxnSpPr>
          <p:spPr>
            <a:xfrm flipH="1" flipV="1">
              <a:off x="3349865" y="1997837"/>
              <a:ext cx="430047" cy="2367268"/>
            </a:xfrm>
            <a:prstGeom prst="line">
              <a:avLst/>
            </a:prstGeom>
            <a:noFill/>
            <a:ln w="19050" cap="flat" cmpd="sng" algn="ctr">
              <a:solidFill>
                <a:sysClr val="windowText" lastClr="000000">
                  <a:lumMod val="65000"/>
                  <a:lumOff val="35000"/>
                </a:sysClr>
              </a:solidFill>
              <a:prstDash val="solid"/>
            </a:ln>
            <a:effectLst/>
          </p:spPr>
        </p:cxnSp>
        <p:cxnSp>
          <p:nvCxnSpPr>
            <p:cNvPr id="67" name="直接连接符 66"/>
            <p:cNvCxnSpPr/>
            <p:nvPr/>
          </p:nvCxnSpPr>
          <p:spPr>
            <a:xfrm flipH="1">
              <a:off x="1691680" y="1997837"/>
              <a:ext cx="1044116" cy="2367267"/>
            </a:xfrm>
            <a:prstGeom prst="line">
              <a:avLst/>
            </a:prstGeom>
            <a:noFill/>
            <a:ln w="19050" cap="flat" cmpd="sng" algn="ctr">
              <a:solidFill>
                <a:sysClr val="windowText" lastClr="000000">
                  <a:lumMod val="65000"/>
                  <a:lumOff val="35000"/>
                </a:sysClr>
              </a:solidFill>
              <a:prstDash val="solid"/>
            </a:ln>
            <a:effectLst/>
          </p:spPr>
        </p:cxnSp>
        <p:grpSp>
          <p:nvGrpSpPr>
            <p:cNvPr id="68" name="组合 67"/>
            <p:cNvGrpSpPr/>
            <p:nvPr/>
          </p:nvGrpSpPr>
          <p:grpSpPr>
            <a:xfrm>
              <a:off x="2627784" y="1541786"/>
              <a:ext cx="912102" cy="912102"/>
              <a:chOff x="1259632" y="764704"/>
              <a:chExt cx="1728192" cy="1728192"/>
            </a:xfrm>
          </p:grpSpPr>
          <p:sp>
            <p:nvSpPr>
              <p:cNvPr id="72" name="椭圆 71"/>
              <p:cNvSpPr/>
              <p:nvPr/>
            </p:nvSpPr>
            <p:spPr>
              <a:xfrm>
                <a:off x="1259632" y="764704"/>
                <a:ext cx="1728192" cy="1728192"/>
              </a:xfrm>
              <a:prstGeom prst="ellipse">
                <a:avLst/>
              </a:prstGeom>
              <a:gradFill flip="none" rotWithShape="1">
                <a:gsLst>
                  <a:gs pos="0">
                    <a:sysClr val="window" lastClr="FFFFFF">
                      <a:lumMod val="95000"/>
                    </a:sysClr>
                  </a:gs>
                  <a:gs pos="100000">
                    <a:sysClr val="window" lastClr="FFFFFF"/>
                  </a:gs>
                </a:gsLst>
                <a:lin ang="5400000" scaled="1"/>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3" name="椭圆 72"/>
              <p:cNvSpPr/>
              <p:nvPr/>
            </p:nvSpPr>
            <p:spPr>
              <a:xfrm>
                <a:off x="1619672" y="1124744"/>
                <a:ext cx="1008112" cy="1008112"/>
              </a:xfrm>
              <a:prstGeom prst="ellipse">
                <a:avLst/>
              </a:prstGeom>
              <a:gradFill flip="none" rotWithShape="1">
                <a:gsLst>
                  <a:gs pos="0">
                    <a:sysClr val="window" lastClr="FFFFFF">
                      <a:lumMod val="85000"/>
                    </a:sysClr>
                  </a:gs>
                  <a:gs pos="100000">
                    <a:sysClr val="window" lastClr="FFFFFF"/>
                  </a:gs>
                </a:gsLst>
                <a:lin ang="5400000" scaled="1"/>
                <a:tileRect/>
              </a:gradFill>
              <a:ln w="25400" cap="flat" cmpd="sng" algn="ctr">
                <a:solidFill>
                  <a:sysClr val="window" lastClr="FFFFFF"/>
                </a:solidFill>
                <a:prstDash val="solid"/>
              </a:ln>
              <a:effectLst>
                <a:outerShdw blurRad="139700" dist="88900" dir="5400000" algn="t" rotWithShape="0">
                  <a:prstClr val="black">
                    <a:alpha val="6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69" name="组合 68"/>
            <p:cNvGrpSpPr/>
            <p:nvPr/>
          </p:nvGrpSpPr>
          <p:grpSpPr>
            <a:xfrm>
              <a:off x="1691680" y="3429000"/>
              <a:ext cx="2088232" cy="2088232"/>
              <a:chOff x="1691680" y="2780928"/>
              <a:chExt cx="2736304" cy="2736304"/>
            </a:xfrm>
          </p:grpSpPr>
          <p:sp>
            <p:nvSpPr>
              <p:cNvPr id="70" name="椭圆 69"/>
              <p:cNvSpPr/>
              <p:nvPr/>
            </p:nvSpPr>
            <p:spPr>
              <a:xfrm>
                <a:off x="1691680" y="2780928"/>
                <a:ext cx="2736304" cy="2736304"/>
              </a:xfrm>
              <a:prstGeom prst="ellipse">
                <a:avLst/>
              </a:prstGeom>
              <a:gradFill flip="none" rotWithShape="1">
                <a:gsLst>
                  <a:gs pos="0">
                    <a:srgbClr val="E4E4E4"/>
                  </a:gs>
                  <a:gs pos="90000">
                    <a:sysClr val="window" lastClr="FFFFFF"/>
                  </a:gs>
                </a:gsLst>
                <a:lin ang="5400000" scaled="1"/>
                <a:tileRect/>
              </a:gradFill>
              <a:ln w="76200" cap="flat" cmpd="sng" algn="ctr">
                <a:solidFill>
                  <a:sysClr val="window" lastClr="FFFFFF"/>
                </a:solidFill>
                <a:prstDash val="solid"/>
              </a:ln>
              <a:effectLst>
                <a:outerShdw blurRad="165100" dist="190500" dir="5400000" algn="t" rotWithShape="0">
                  <a:prstClr val="black">
                    <a:alpha val="31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1" name="椭圆 70"/>
              <p:cNvSpPr/>
              <p:nvPr/>
            </p:nvSpPr>
            <p:spPr>
              <a:xfrm>
                <a:off x="2014391" y="3419903"/>
                <a:ext cx="1994498" cy="1994498"/>
              </a:xfrm>
              <a:prstGeom prst="ellipse">
                <a:avLst/>
              </a:prstGeom>
              <a:gradFill flip="none" rotWithShape="1">
                <a:gsLst>
                  <a:gs pos="0">
                    <a:srgbClr val="FFFF00"/>
                  </a:gs>
                  <a:gs pos="99000">
                    <a:srgbClr val="FFC000"/>
                  </a:gs>
                </a:gsLst>
                <a:path path="circle">
                  <a:fillToRect l="50000" t="50000" r="50000" b="50000"/>
                </a:path>
                <a:tileRect/>
              </a:gradFill>
              <a:ln w="25400" cap="flat" cmpd="sng" algn="ctr">
                <a:solidFill>
                  <a:srgbClr val="D2A000"/>
                </a:solidFill>
                <a:prstDash val="solid"/>
              </a:ln>
              <a:effectLst>
                <a:glow rad="228600">
                  <a:srgbClr val="FFC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sp>
        <p:nvSpPr>
          <p:cNvPr id="74" name="TextBox 73"/>
          <p:cNvSpPr txBox="1"/>
          <p:nvPr/>
        </p:nvSpPr>
        <p:spPr>
          <a:xfrm>
            <a:off x="581725" y="4277054"/>
            <a:ext cx="109144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75" name="TextBox 74"/>
          <p:cNvSpPr txBox="1"/>
          <p:nvPr/>
        </p:nvSpPr>
        <p:spPr>
          <a:xfrm>
            <a:off x="2871443" y="4991954"/>
            <a:ext cx="109144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76" name="TextBox 75"/>
          <p:cNvSpPr txBox="1"/>
          <p:nvPr/>
        </p:nvSpPr>
        <p:spPr>
          <a:xfrm>
            <a:off x="5336897" y="4865637"/>
            <a:ext cx="109144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A27B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A27B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A27B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A27B0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77" name="TextBox 76"/>
          <p:cNvSpPr txBox="1"/>
          <p:nvPr/>
        </p:nvSpPr>
        <p:spPr>
          <a:xfrm>
            <a:off x="1835696" y="404664"/>
            <a:ext cx="454216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
        <p:nvSpPr>
          <p:cNvPr id="78" name="TextBox 77"/>
          <p:cNvSpPr txBox="1"/>
          <p:nvPr/>
        </p:nvSpPr>
        <p:spPr>
          <a:xfrm>
            <a:off x="2342001" y="2127861"/>
            <a:ext cx="57621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1</a:t>
            </a:r>
            <a:endParaRPr kumimoji="0" lang="zh-CN" altLang="en-US" sz="2800" b="1" i="0" u="none" strike="noStrike" kern="0" cap="none" spc="0" normalizeH="0" baseline="0" noProof="0" dirty="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79" name="TextBox 78"/>
          <p:cNvSpPr txBox="1"/>
          <p:nvPr/>
        </p:nvSpPr>
        <p:spPr>
          <a:xfrm>
            <a:off x="3566137" y="2471859"/>
            <a:ext cx="57621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2</a:t>
            </a:r>
            <a:endParaRPr kumimoji="0" lang="zh-CN" altLang="en-US" sz="2800" b="1" i="0" u="none" strike="noStrike" kern="0" cap="none" spc="0" normalizeH="0" baseline="0" noProof="0" dirty="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80" name="TextBox 79"/>
          <p:cNvSpPr txBox="1"/>
          <p:nvPr/>
        </p:nvSpPr>
        <p:spPr>
          <a:xfrm>
            <a:off x="4688925" y="2380524"/>
            <a:ext cx="57621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3</a:t>
            </a:r>
            <a:endParaRPr kumimoji="0" lang="zh-CN" altLang="en-US" sz="2800" b="1" i="0" u="none" strike="noStrike" kern="0" cap="none" spc="0" normalizeH="0" baseline="0" noProof="0" dirty="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grpSp>
        <p:nvGrpSpPr>
          <p:cNvPr id="81" name="组合 80"/>
          <p:cNvGrpSpPr/>
          <p:nvPr/>
        </p:nvGrpSpPr>
        <p:grpSpPr>
          <a:xfrm rot="18300414">
            <a:off x="6053318" y="1301226"/>
            <a:ext cx="2088232" cy="3975446"/>
            <a:chOff x="1691680" y="1541786"/>
            <a:chExt cx="2088232" cy="3975446"/>
          </a:xfrm>
        </p:grpSpPr>
        <p:cxnSp>
          <p:nvCxnSpPr>
            <p:cNvPr id="82" name="直接连接符 81"/>
            <p:cNvCxnSpPr/>
            <p:nvPr/>
          </p:nvCxnSpPr>
          <p:spPr>
            <a:xfrm flipH="1" flipV="1">
              <a:off x="3349865" y="1997837"/>
              <a:ext cx="430047" cy="2367268"/>
            </a:xfrm>
            <a:prstGeom prst="line">
              <a:avLst/>
            </a:prstGeom>
            <a:noFill/>
            <a:ln w="19050" cap="flat" cmpd="sng" algn="ctr">
              <a:solidFill>
                <a:sysClr val="windowText" lastClr="000000">
                  <a:lumMod val="65000"/>
                  <a:lumOff val="35000"/>
                </a:sysClr>
              </a:solidFill>
              <a:prstDash val="solid"/>
            </a:ln>
            <a:effectLst/>
          </p:spPr>
        </p:cxnSp>
        <p:cxnSp>
          <p:nvCxnSpPr>
            <p:cNvPr id="83" name="直接连接符 82"/>
            <p:cNvCxnSpPr/>
            <p:nvPr/>
          </p:nvCxnSpPr>
          <p:spPr>
            <a:xfrm flipH="1">
              <a:off x="1691680" y="1997837"/>
              <a:ext cx="1044116" cy="2367267"/>
            </a:xfrm>
            <a:prstGeom prst="line">
              <a:avLst/>
            </a:prstGeom>
            <a:noFill/>
            <a:ln w="19050" cap="flat" cmpd="sng" algn="ctr">
              <a:solidFill>
                <a:sysClr val="windowText" lastClr="000000">
                  <a:lumMod val="65000"/>
                  <a:lumOff val="35000"/>
                </a:sysClr>
              </a:solidFill>
              <a:prstDash val="solid"/>
            </a:ln>
            <a:effectLst/>
          </p:spPr>
        </p:cxnSp>
        <p:grpSp>
          <p:nvGrpSpPr>
            <p:cNvPr id="84" name="组合 83"/>
            <p:cNvGrpSpPr/>
            <p:nvPr/>
          </p:nvGrpSpPr>
          <p:grpSpPr>
            <a:xfrm>
              <a:off x="2627784" y="1541786"/>
              <a:ext cx="912102" cy="912102"/>
              <a:chOff x="1259632" y="764704"/>
              <a:chExt cx="1728192" cy="1728192"/>
            </a:xfrm>
          </p:grpSpPr>
          <p:sp>
            <p:nvSpPr>
              <p:cNvPr id="88" name="椭圆 87"/>
              <p:cNvSpPr/>
              <p:nvPr/>
            </p:nvSpPr>
            <p:spPr>
              <a:xfrm>
                <a:off x="1259632" y="764704"/>
                <a:ext cx="1728192" cy="1728192"/>
              </a:xfrm>
              <a:prstGeom prst="ellipse">
                <a:avLst/>
              </a:prstGeom>
              <a:gradFill flip="none" rotWithShape="1">
                <a:gsLst>
                  <a:gs pos="0">
                    <a:sysClr val="window" lastClr="FFFFFF">
                      <a:lumMod val="95000"/>
                    </a:sysClr>
                  </a:gs>
                  <a:gs pos="100000">
                    <a:sysClr val="window" lastClr="FFFFFF"/>
                  </a:gs>
                </a:gsLst>
                <a:lin ang="5400000" scaled="1"/>
                <a:tileRect/>
              </a:gradFill>
              <a:ln w="254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89" name="椭圆 88"/>
              <p:cNvSpPr/>
              <p:nvPr/>
            </p:nvSpPr>
            <p:spPr>
              <a:xfrm>
                <a:off x="1619672" y="1124744"/>
                <a:ext cx="1008112" cy="1008112"/>
              </a:xfrm>
              <a:prstGeom prst="ellipse">
                <a:avLst/>
              </a:prstGeom>
              <a:gradFill flip="none" rotWithShape="1">
                <a:gsLst>
                  <a:gs pos="0">
                    <a:sysClr val="window" lastClr="FFFFFF">
                      <a:lumMod val="85000"/>
                    </a:sysClr>
                  </a:gs>
                  <a:gs pos="100000">
                    <a:sysClr val="window" lastClr="FFFFFF"/>
                  </a:gs>
                </a:gsLst>
                <a:lin ang="5400000" scaled="1"/>
                <a:tileRect/>
              </a:gradFill>
              <a:ln w="25400" cap="flat" cmpd="sng" algn="ctr">
                <a:solidFill>
                  <a:sysClr val="window" lastClr="FFFFFF"/>
                </a:solidFill>
                <a:prstDash val="solid"/>
              </a:ln>
              <a:effectLst>
                <a:outerShdw blurRad="139700" dist="88900" dir="5400000" algn="t" rotWithShape="0">
                  <a:prstClr val="black">
                    <a:alpha val="6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85" name="组合 84"/>
            <p:cNvGrpSpPr/>
            <p:nvPr/>
          </p:nvGrpSpPr>
          <p:grpSpPr>
            <a:xfrm>
              <a:off x="1691680" y="3429000"/>
              <a:ext cx="2088232" cy="2088232"/>
              <a:chOff x="1691680" y="2780928"/>
              <a:chExt cx="2736304" cy="2736304"/>
            </a:xfrm>
          </p:grpSpPr>
          <p:sp>
            <p:nvSpPr>
              <p:cNvPr id="86" name="椭圆 85"/>
              <p:cNvSpPr/>
              <p:nvPr/>
            </p:nvSpPr>
            <p:spPr>
              <a:xfrm>
                <a:off x="1691680" y="2780928"/>
                <a:ext cx="2736304" cy="2736304"/>
              </a:xfrm>
              <a:prstGeom prst="ellipse">
                <a:avLst/>
              </a:prstGeom>
              <a:gradFill flip="none" rotWithShape="1">
                <a:gsLst>
                  <a:gs pos="0">
                    <a:srgbClr val="E4E4E4"/>
                  </a:gs>
                  <a:gs pos="90000">
                    <a:sysClr val="window" lastClr="FFFFFF"/>
                  </a:gs>
                </a:gsLst>
                <a:lin ang="5400000" scaled="1"/>
                <a:tileRect/>
              </a:gradFill>
              <a:ln w="76200" cap="flat" cmpd="sng" algn="ctr">
                <a:solidFill>
                  <a:sysClr val="window" lastClr="FFFFFF"/>
                </a:solidFill>
                <a:prstDash val="solid"/>
              </a:ln>
              <a:effectLst>
                <a:outerShdw blurRad="165100" dist="190500" dir="5400000" algn="t" rotWithShape="0">
                  <a:prstClr val="black">
                    <a:alpha val="31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87" name="椭圆 86"/>
              <p:cNvSpPr/>
              <p:nvPr/>
            </p:nvSpPr>
            <p:spPr>
              <a:xfrm>
                <a:off x="2014391" y="3419903"/>
                <a:ext cx="1994498" cy="1994498"/>
              </a:xfrm>
              <a:prstGeom prst="ellipse">
                <a:avLst/>
              </a:prstGeom>
              <a:gradFill flip="none" rotWithShape="1">
                <a:gsLst>
                  <a:gs pos="0">
                    <a:srgbClr val="8BE1FF"/>
                  </a:gs>
                  <a:gs pos="99000">
                    <a:srgbClr val="00B0F0"/>
                  </a:gs>
                </a:gsLst>
                <a:path path="circle">
                  <a:fillToRect l="50000" t="50000" r="50000" b="50000"/>
                </a:path>
                <a:tileRect/>
              </a:gradFill>
              <a:ln w="25400" cap="flat" cmpd="sng" algn="ctr">
                <a:solidFill>
                  <a:srgbClr val="00B0F0"/>
                </a:solidFill>
                <a:prstDash val="solid"/>
              </a:ln>
              <a:effectLst>
                <a:glow rad="101600">
                  <a:srgbClr val="4BACC6">
                    <a:satMod val="175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sp>
        <p:nvSpPr>
          <p:cNvPr id="90" name="TextBox 89"/>
          <p:cNvSpPr txBox="1"/>
          <p:nvPr/>
        </p:nvSpPr>
        <p:spPr>
          <a:xfrm>
            <a:off x="5750618" y="1872015"/>
            <a:ext cx="57621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4</a:t>
            </a:r>
            <a:endParaRPr kumimoji="0" lang="zh-CN" altLang="en-US" sz="2800" b="1" i="0" u="none" strike="noStrike" kern="0" cap="none" spc="0" normalizeH="0" baseline="0" noProof="0" dirty="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91" name="TextBox 90"/>
          <p:cNvSpPr txBox="1"/>
          <p:nvPr/>
        </p:nvSpPr>
        <p:spPr>
          <a:xfrm>
            <a:off x="7478451" y="3583352"/>
            <a:ext cx="109144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0079A4"/>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0079A4"/>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0079A4"/>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0079A4"/>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Tree>
    <p:extLst>
      <p:ext uri="{BB962C8B-B14F-4D97-AF65-F5344CB8AC3E}">
        <p14:creationId xmlns:p14="http://schemas.microsoft.com/office/powerpoint/2010/main" val="420667001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组合 33"/>
          <p:cNvGrpSpPr/>
          <p:nvPr/>
        </p:nvGrpSpPr>
        <p:grpSpPr>
          <a:xfrm>
            <a:off x="636451" y="313455"/>
            <a:ext cx="6167797" cy="6544545"/>
            <a:chOff x="706996" y="313455"/>
            <a:chExt cx="6310842" cy="6696328"/>
          </a:xfrm>
        </p:grpSpPr>
        <p:grpSp>
          <p:nvGrpSpPr>
            <p:cNvPr id="35" name="组合 34"/>
            <p:cNvGrpSpPr/>
            <p:nvPr/>
          </p:nvGrpSpPr>
          <p:grpSpPr>
            <a:xfrm rot="21570380">
              <a:off x="706996" y="313455"/>
              <a:ext cx="4292598" cy="3348884"/>
              <a:chOff x="1585674" y="1248383"/>
              <a:chExt cx="5717054" cy="4460176"/>
            </a:xfrm>
          </p:grpSpPr>
          <p:grpSp>
            <p:nvGrpSpPr>
              <p:cNvPr id="52" name="组合 51"/>
              <p:cNvGrpSpPr/>
              <p:nvPr/>
            </p:nvGrpSpPr>
            <p:grpSpPr>
              <a:xfrm rot="1162752">
                <a:off x="1585674" y="1502512"/>
                <a:ext cx="4103093" cy="2171300"/>
                <a:chOff x="2351260" y="2868537"/>
                <a:chExt cx="4597004" cy="2432671"/>
              </a:xfrm>
            </p:grpSpPr>
            <p:sp>
              <p:nvSpPr>
                <p:cNvPr id="56" name="矩形 55"/>
                <p:cNvSpPr/>
                <p:nvPr/>
              </p:nvSpPr>
              <p:spPr>
                <a:xfrm>
                  <a:off x="2627784" y="3068960"/>
                  <a:ext cx="4320480" cy="2232248"/>
                </a:xfrm>
                <a:prstGeom prst="rect">
                  <a:avLst/>
                </a:prstGeom>
                <a:gradFill flip="none" rotWithShape="1">
                  <a:gsLst>
                    <a:gs pos="0">
                      <a:srgbClr val="8E3B00"/>
                    </a:gs>
                    <a:gs pos="50000">
                      <a:srgbClr val="F79646">
                        <a:lumMod val="75000"/>
                        <a:shade val="67500"/>
                        <a:satMod val="115000"/>
                      </a:srgbClr>
                    </a:gs>
                    <a:gs pos="100000">
                      <a:srgbClr val="F79646">
                        <a:lumMod val="75000"/>
                        <a:shade val="100000"/>
                        <a:satMod val="115000"/>
                      </a:srgbClr>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7" name="矩形 6"/>
                <p:cNvSpPr/>
                <p:nvPr/>
              </p:nvSpPr>
              <p:spPr>
                <a:xfrm>
                  <a:off x="2351260" y="2868537"/>
                  <a:ext cx="4597000" cy="196971"/>
                </a:xfrm>
                <a:custGeom>
                  <a:avLst/>
                  <a:gdLst>
                    <a:gd name="connsiteX0" fmla="*/ 0 w 4564344"/>
                    <a:gd name="connsiteY0" fmla="*/ 0 h 376585"/>
                    <a:gd name="connsiteX1" fmla="*/ 4564344 w 4564344"/>
                    <a:gd name="connsiteY1" fmla="*/ 0 h 376585"/>
                    <a:gd name="connsiteX2" fmla="*/ 4564344 w 4564344"/>
                    <a:gd name="connsiteY2" fmla="*/ 376585 h 376585"/>
                    <a:gd name="connsiteX3" fmla="*/ 0 w 4564344"/>
                    <a:gd name="connsiteY3" fmla="*/ 376585 h 376585"/>
                    <a:gd name="connsiteX4" fmla="*/ 0 w 4564344"/>
                    <a:gd name="connsiteY4" fmla="*/ 0 h 376585"/>
                    <a:gd name="connsiteX0" fmla="*/ 0 w 4564344"/>
                    <a:gd name="connsiteY0" fmla="*/ 0 h 376585"/>
                    <a:gd name="connsiteX1" fmla="*/ 4564344 w 4564344"/>
                    <a:gd name="connsiteY1" fmla="*/ 0 h 376585"/>
                    <a:gd name="connsiteX2" fmla="*/ 4564344 w 4564344"/>
                    <a:gd name="connsiteY2" fmla="*/ 376585 h 376585"/>
                    <a:gd name="connsiteX3" fmla="*/ 277585 w 4564344"/>
                    <a:gd name="connsiteY3" fmla="*/ 360257 h 376585"/>
                    <a:gd name="connsiteX4" fmla="*/ 0 w 4564344"/>
                    <a:gd name="connsiteY4" fmla="*/ 0 h 376585"/>
                    <a:gd name="connsiteX0" fmla="*/ 0 w 4597001"/>
                    <a:gd name="connsiteY0" fmla="*/ 0 h 392914"/>
                    <a:gd name="connsiteX1" fmla="*/ 4597001 w 4597001"/>
                    <a:gd name="connsiteY1" fmla="*/ 16329 h 392914"/>
                    <a:gd name="connsiteX2" fmla="*/ 4597001 w 4597001"/>
                    <a:gd name="connsiteY2" fmla="*/ 392914 h 392914"/>
                    <a:gd name="connsiteX3" fmla="*/ 310242 w 4597001"/>
                    <a:gd name="connsiteY3" fmla="*/ 376586 h 392914"/>
                    <a:gd name="connsiteX4" fmla="*/ 0 w 4597001"/>
                    <a:gd name="connsiteY4" fmla="*/ 0 h 392914"/>
                    <a:gd name="connsiteX0" fmla="*/ 0 w 4482701"/>
                    <a:gd name="connsiteY0" fmla="*/ 146957 h 376585"/>
                    <a:gd name="connsiteX1" fmla="*/ 4482701 w 4482701"/>
                    <a:gd name="connsiteY1" fmla="*/ 0 h 376585"/>
                    <a:gd name="connsiteX2" fmla="*/ 4482701 w 4482701"/>
                    <a:gd name="connsiteY2" fmla="*/ 376585 h 376585"/>
                    <a:gd name="connsiteX3" fmla="*/ 195942 w 4482701"/>
                    <a:gd name="connsiteY3" fmla="*/ 360257 h 376585"/>
                    <a:gd name="connsiteX4" fmla="*/ 0 w 4482701"/>
                    <a:gd name="connsiteY4" fmla="*/ 146957 h 376585"/>
                    <a:gd name="connsiteX0" fmla="*/ 0 w 4531686"/>
                    <a:gd name="connsiteY0" fmla="*/ 163286 h 376585"/>
                    <a:gd name="connsiteX1" fmla="*/ 4531686 w 4531686"/>
                    <a:gd name="connsiteY1" fmla="*/ 0 h 376585"/>
                    <a:gd name="connsiteX2" fmla="*/ 4531686 w 4531686"/>
                    <a:gd name="connsiteY2" fmla="*/ 376585 h 376585"/>
                    <a:gd name="connsiteX3" fmla="*/ 244927 w 4531686"/>
                    <a:gd name="connsiteY3" fmla="*/ 360257 h 376585"/>
                    <a:gd name="connsiteX4" fmla="*/ 0 w 4531686"/>
                    <a:gd name="connsiteY4" fmla="*/ 163286 h 376585"/>
                    <a:gd name="connsiteX0" fmla="*/ 0 w 4531686"/>
                    <a:gd name="connsiteY0" fmla="*/ 32657 h 245956"/>
                    <a:gd name="connsiteX1" fmla="*/ 4368400 w 4531686"/>
                    <a:gd name="connsiteY1" fmla="*/ 0 h 245956"/>
                    <a:gd name="connsiteX2" fmla="*/ 4531686 w 4531686"/>
                    <a:gd name="connsiteY2" fmla="*/ 245956 h 245956"/>
                    <a:gd name="connsiteX3" fmla="*/ 244927 w 4531686"/>
                    <a:gd name="connsiteY3" fmla="*/ 229628 h 245956"/>
                    <a:gd name="connsiteX4" fmla="*/ 0 w 4531686"/>
                    <a:gd name="connsiteY4" fmla="*/ 32657 h 245956"/>
                    <a:gd name="connsiteX0" fmla="*/ 0 w 4597000"/>
                    <a:gd name="connsiteY0" fmla="*/ 32657 h 229628"/>
                    <a:gd name="connsiteX1" fmla="*/ 4368400 w 4597000"/>
                    <a:gd name="connsiteY1" fmla="*/ 0 h 229628"/>
                    <a:gd name="connsiteX2" fmla="*/ 4597000 w 4597000"/>
                    <a:gd name="connsiteY2" fmla="*/ 229627 h 229628"/>
                    <a:gd name="connsiteX3" fmla="*/ 244927 w 4597000"/>
                    <a:gd name="connsiteY3" fmla="*/ 229628 h 229628"/>
                    <a:gd name="connsiteX4" fmla="*/ 0 w 4597000"/>
                    <a:gd name="connsiteY4" fmla="*/ 32657 h 229628"/>
                    <a:gd name="connsiteX0" fmla="*/ 0 w 4597000"/>
                    <a:gd name="connsiteY0" fmla="*/ 0 h 196971"/>
                    <a:gd name="connsiteX1" fmla="*/ 4433714 w 4597000"/>
                    <a:gd name="connsiteY1" fmla="*/ 16329 h 196971"/>
                    <a:gd name="connsiteX2" fmla="*/ 4597000 w 4597000"/>
                    <a:gd name="connsiteY2" fmla="*/ 196970 h 196971"/>
                    <a:gd name="connsiteX3" fmla="*/ 244927 w 4597000"/>
                    <a:gd name="connsiteY3" fmla="*/ 196971 h 196971"/>
                    <a:gd name="connsiteX4" fmla="*/ 0 w 4597000"/>
                    <a:gd name="connsiteY4" fmla="*/ 0 h 19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000" h="196971">
                      <a:moveTo>
                        <a:pt x="0" y="0"/>
                      </a:moveTo>
                      <a:lnTo>
                        <a:pt x="4433714" y="16329"/>
                      </a:lnTo>
                      <a:lnTo>
                        <a:pt x="4597000" y="196970"/>
                      </a:lnTo>
                      <a:lnTo>
                        <a:pt x="244927" y="196971"/>
                      </a:lnTo>
                      <a:lnTo>
                        <a:pt x="0" y="0"/>
                      </a:lnTo>
                      <a:close/>
                    </a:path>
                  </a:pathLst>
                </a:custGeom>
                <a:gradFill flip="none" rotWithShape="1">
                  <a:gsLst>
                    <a:gs pos="0">
                      <a:srgbClr val="F79646">
                        <a:lumMod val="60000"/>
                        <a:lumOff val="40000"/>
                        <a:shade val="30000"/>
                        <a:satMod val="115000"/>
                      </a:srgbClr>
                    </a:gs>
                    <a:gs pos="50000">
                      <a:srgbClr val="F79646">
                        <a:lumMod val="60000"/>
                        <a:lumOff val="40000"/>
                        <a:shade val="67500"/>
                        <a:satMod val="115000"/>
                      </a:srgbClr>
                    </a:gs>
                    <a:gs pos="100000">
                      <a:srgbClr val="F79646">
                        <a:lumMod val="60000"/>
                        <a:lumOff val="40000"/>
                        <a:shade val="100000"/>
                        <a:satMod val="115000"/>
                      </a:srgb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8" name="矩形 5"/>
                <p:cNvSpPr/>
                <p:nvPr/>
              </p:nvSpPr>
              <p:spPr>
                <a:xfrm>
                  <a:off x="2383920" y="2873018"/>
                  <a:ext cx="243864" cy="2428190"/>
                </a:xfrm>
                <a:custGeom>
                  <a:avLst/>
                  <a:gdLst>
                    <a:gd name="connsiteX0" fmla="*/ 0 w 504056"/>
                    <a:gd name="connsiteY0" fmla="*/ 0 h 2232248"/>
                    <a:gd name="connsiteX1" fmla="*/ 504056 w 504056"/>
                    <a:gd name="connsiteY1" fmla="*/ 0 h 2232248"/>
                    <a:gd name="connsiteX2" fmla="*/ 504056 w 504056"/>
                    <a:gd name="connsiteY2" fmla="*/ 2232248 h 2232248"/>
                    <a:gd name="connsiteX3" fmla="*/ 0 w 504056"/>
                    <a:gd name="connsiteY3" fmla="*/ 2232248 h 2232248"/>
                    <a:gd name="connsiteX4" fmla="*/ 0 w 504056"/>
                    <a:gd name="connsiteY4" fmla="*/ 0 h 2232248"/>
                    <a:gd name="connsiteX0" fmla="*/ 0 w 504056"/>
                    <a:gd name="connsiteY0" fmla="*/ 0 h 2232248"/>
                    <a:gd name="connsiteX1" fmla="*/ 504056 w 504056"/>
                    <a:gd name="connsiteY1" fmla="*/ 0 h 2232248"/>
                    <a:gd name="connsiteX2" fmla="*/ 504056 w 504056"/>
                    <a:gd name="connsiteY2" fmla="*/ 2232248 h 2232248"/>
                    <a:gd name="connsiteX3" fmla="*/ 16329 w 504056"/>
                    <a:gd name="connsiteY3" fmla="*/ 2019977 h 2232248"/>
                    <a:gd name="connsiteX4" fmla="*/ 0 w 504056"/>
                    <a:gd name="connsiteY4" fmla="*/ 0 h 2232248"/>
                    <a:gd name="connsiteX0" fmla="*/ 0 w 487728"/>
                    <a:gd name="connsiteY0" fmla="*/ 0 h 2428190"/>
                    <a:gd name="connsiteX1" fmla="*/ 487728 w 487728"/>
                    <a:gd name="connsiteY1" fmla="*/ 195942 h 2428190"/>
                    <a:gd name="connsiteX2" fmla="*/ 487728 w 487728"/>
                    <a:gd name="connsiteY2" fmla="*/ 2428190 h 2428190"/>
                    <a:gd name="connsiteX3" fmla="*/ 1 w 487728"/>
                    <a:gd name="connsiteY3" fmla="*/ 2215919 h 2428190"/>
                    <a:gd name="connsiteX4" fmla="*/ 0 w 487728"/>
                    <a:gd name="connsiteY4" fmla="*/ 0 h 2428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728" h="2428190">
                      <a:moveTo>
                        <a:pt x="0" y="0"/>
                      </a:moveTo>
                      <a:lnTo>
                        <a:pt x="487728" y="195942"/>
                      </a:lnTo>
                      <a:lnTo>
                        <a:pt x="487728" y="2428190"/>
                      </a:lnTo>
                      <a:lnTo>
                        <a:pt x="1" y="2215919"/>
                      </a:lnTo>
                      <a:cubicBezTo>
                        <a:pt x="1" y="1477279"/>
                        <a:pt x="0" y="738640"/>
                        <a:pt x="0" y="0"/>
                      </a:cubicBezTo>
                      <a:close/>
                    </a:path>
                  </a:pathLst>
                </a:custGeom>
                <a:solidFill>
                  <a:srgbClr val="BC5908"/>
                </a:solidFill>
                <a:ln w="25400" cap="flat" cmpd="sng" algn="ctr">
                  <a:solidFill>
                    <a:srgbClr val="F79646"/>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53" name="TextBox 52"/>
              <p:cNvSpPr txBox="1"/>
              <p:nvPr/>
            </p:nvSpPr>
            <p:spPr>
              <a:xfrm rot="1234305" flipH="1">
                <a:off x="4884763" y="2520848"/>
                <a:ext cx="2348707" cy="229312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3500" b="1" i="0" u="none" strike="noStrike" kern="0" cap="none" spc="0" normalizeH="0" baseline="0" noProof="0" dirty="0" smtClean="0">
                    <a:ln w="18415" cmpd="sng">
                      <a:noFill/>
                      <a:prstDash val="solid"/>
                    </a:ln>
                    <a:gradFill flip="none" rotWithShape="1">
                      <a:gsLst>
                        <a:gs pos="0">
                          <a:srgbClr val="8E3B00">
                            <a:shade val="30000"/>
                            <a:satMod val="115000"/>
                          </a:srgbClr>
                        </a:gs>
                        <a:gs pos="50000">
                          <a:srgbClr val="8E3B00">
                            <a:shade val="67500"/>
                            <a:satMod val="115000"/>
                          </a:srgbClr>
                        </a:gs>
                        <a:gs pos="100000">
                          <a:srgbClr val="8E3B00">
                            <a:shade val="100000"/>
                            <a:satMod val="115000"/>
                          </a:srgbClr>
                        </a:gs>
                      </a:gsLst>
                      <a:lin ang="10800000" scaled="1"/>
                      <a:tileRect/>
                    </a:gradFill>
                    <a:effectLst>
                      <a:reflection blurRad="6350" stA="55000" endA="300" endPos="28000" dir="5400000" sy="-100000" algn="bl" rotWithShape="0"/>
                    </a:effectLst>
                    <a:uLnTx/>
                    <a:uFillTx/>
                    <a:latin typeface="Agency FB" pitchFamily="34" charset="0"/>
                    <a:ea typeface="微软雅黑" pitchFamily="34" charset="-122"/>
                    <a:cs typeface="Times New Roman" pitchFamily="18" charset="0"/>
                  </a:rPr>
                  <a:t>01</a:t>
                </a:r>
                <a:endParaRPr kumimoji="0" lang="zh-CN" altLang="en-US" sz="13500" b="1" i="0" u="none" strike="noStrike" kern="0" cap="none" spc="0" normalizeH="0" baseline="0" noProof="0" dirty="0">
                  <a:ln w="18415" cmpd="sng">
                    <a:noFill/>
                    <a:prstDash val="solid"/>
                  </a:ln>
                  <a:gradFill flip="none" rotWithShape="1">
                    <a:gsLst>
                      <a:gs pos="0">
                        <a:srgbClr val="8E3B00">
                          <a:shade val="30000"/>
                          <a:satMod val="115000"/>
                        </a:srgbClr>
                      </a:gs>
                      <a:gs pos="50000">
                        <a:srgbClr val="8E3B00">
                          <a:shade val="67500"/>
                          <a:satMod val="115000"/>
                        </a:srgbClr>
                      </a:gs>
                      <a:gs pos="100000">
                        <a:srgbClr val="8E3B00">
                          <a:shade val="100000"/>
                          <a:satMod val="115000"/>
                        </a:srgbClr>
                      </a:gs>
                    </a:gsLst>
                    <a:lin ang="10800000" scaled="1"/>
                    <a:tileRect/>
                  </a:gradFill>
                  <a:effectLst>
                    <a:reflection blurRad="6350" stA="55000" endA="300" endPos="28000" dir="5400000" sy="-100000" algn="bl" rotWithShape="0"/>
                  </a:effectLst>
                  <a:uLnTx/>
                  <a:uFillTx/>
                  <a:latin typeface="Agency FB" pitchFamily="34" charset="0"/>
                  <a:ea typeface="微软雅黑" pitchFamily="34" charset="-122"/>
                  <a:cs typeface="Times New Roman" pitchFamily="18" charset="0"/>
                </a:endParaRPr>
              </a:p>
            </p:txBody>
          </p:sp>
          <p:sp>
            <p:nvSpPr>
              <p:cNvPr id="54" name="矩形 9"/>
              <p:cNvSpPr/>
              <p:nvPr/>
            </p:nvSpPr>
            <p:spPr>
              <a:xfrm>
                <a:off x="2932143" y="3972441"/>
                <a:ext cx="4370585" cy="1736118"/>
              </a:xfrm>
              <a:custGeom>
                <a:avLst/>
                <a:gdLst>
                  <a:gd name="connsiteX0" fmla="*/ 0 w 3024336"/>
                  <a:gd name="connsiteY0" fmla="*/ 0 h 1239064"/>
                  <a:gd name="connsiteX1" fmla="*/ 3024336 w 3024336"/>
                  <a:gd name="connsiteY1" fmla="*/ 0 h 1239064"/>
                  <a:gd name="connsiteX2" fmla="*/ 3024336 w 3024336"/>
                  <a:gd name="connsiteY2" fmla="*/ 1239064 h 1239064"/>
                  <a:gd name="connsiteX3" fmla="*/ 0 w 3024336"/>
                  <a:gd name="connsiteY3" fmla="*/ 1239064 h 1239064"/>
                  <a:gd name="connsiteX4" fmla="*/ 0 w 3024336"/>
                  <a:gd name="connsiteY4" fmla="*/ 0 h 1239064"/>
                  <a:gd name="connsiteX0" fmla="*/ 1126671 w 4151007"/>
                  <a:gd name="connsiteY0" fmla="*/ 0 h 1239064"/>
                  <a:gd name="connsiteX1" fmla="*/ 4151007 w 4151007"/>
                  <a:gd name="connsiteY1" fmla="*/ 0 h 1239064"/>
                  <a:gd name="connsiteX2" fmla="*/ 4151007 w 4151007"/>
                  <a:gd name="connsiteY2" fmla="*/ 1239064 h 1239064"/>
                  <a:gd name="connsiteX3" fmla="*/ 0 w 4151007"/>
                  <a:gd name="connsiteY3" fmla="*/ 1222735 h 1239064"/>
                  <a:gd name="connsiteX4" fmla="*/ 1126671 w 4151007"/>
                  <a:gd name="connsiteY4" fmla="*/ 0 h 1239064"/>
                  <a:gd name="connsiteX0" fmla="*/ 1338942 w 4151007"/>
                  <a:gd name="connsiteY0" fmla="*/ 0 h 1239064"/>
                  <a:gd name="connsiteX1" fmla="*/ 4151007 w 4151007"/>
                  <a:gd name="connsiteY1" fmla="*/ 0 h 1239064"/>
                  <a:gd name="connsiteX2" fmla="*/ 4151007 w 4151007"/>
                  <a:gd name="connsiteY2" fmla="*/ 1239064 h 1239064"/>
                  <a:gd name="connsiteX3" fmla="*/ 0 w 4151007"/>
                  <a:gd name="connsiteY3" fmla="*/ 1222735 h 1239064"/>
                  <a:gd name="connsiteX4" fmla="*/ 1338942 w 4151007"/>
                  <a:gd name="connsiteY4" fmla="*/ 0 h 1239064"/>
                  <a:gd name="connsiteX0" fmla="*/ 1505051 w 4317116"/>
                  <a:gd name="connsiteY0" fmla="*/ 0 h 1239064"/>
                  <a:gd name="connsiteX1" fmla="*/ 4317116 w 4317116"/>
                  <a:gd name="connsiteY1" fmla="*/ 0 h 1239064"/>
                  <a:gd name="connsiteX2" fmla="*/ 4317116 w 4317116"/>
                  <a:gd name="connsiteY2" fmla="*/ 1239064 h 1239064"/>
                  <a:gd name="connsiteX3" fmla="*/ 0 w 4317116"/>
                  <a:gd name="connsiteY3" fmla="*/ 863506 h 1239064"/>
                  <a:gd name="connsiteX4" fmla="*/ 1505051 w 4317116"/>
                  <a:gd name="connsiteY4" fmla="*/ 0 h 1239064"/>
                  <a:gd name="connsiteX0" fmla="*/ 1172833 w 3984898"/>
                  <a:gd name="connsiteY0" fmla="*/ 0 h 1239064"/>
                  <a:gd name="connsiteX1" fmla="*/ 3984898 w 3984898"/>
                  <a:gd name="connsiteY1" fmla="*/ 0 h 1239064"/>
                  <a:gd name="connsiteX2" fmla="*/ 3984898 w 3984898"/>
                  <a:gd name="connsiteY2" fmla="*/ 1239064 h 1239064"/>
                  <a:gd name="connsiteX3" fmla="*/ 0 w 3984898"/>
                  <a:gd name="connsiteY3" fmla="*/ 504278 h 1239064"/>
                  <a:gd name="connsiteX4" fmla="*/ 1172833 w 3984898"/>
                  <a:gd name="connsiteY4" fmla="*/ 0 h 1239064"/>
                  <a:gd name="connsiteX0" fmla="*/ 1320486 w 4132551"/>
                  <a:gd name="connsiteY0" fmla="*/ 0 h 1239064"/>
                  <a:gd name="connsiteX1" fmla="*/ 4132551 w 4132551"/>
                  <a:gd name="connsiteY1" fmla="*/ 0 h 1239064"/>
                  <a:gd name="connsiteX2" fmla="*/ 4132551 w 4132551"/>
                  <a:gd name="connsiteY2" fmla="*/ 1239064 h 1239064"/>
                  <a:gd name="connsiteX3" fmla="*/ 0 w 4132551"/>
                  <a:gd name="connsiteY3" fmla="*/ 634907 h 1239064"/>
                  <a:gd name="connsiteX4" fmla="*/ 1320486 w 4132551"/>
                  <a:gd name="connsiteY4" fmla="*/ 0 h 1239064"/>
                  <a:gd name="connsiteX0" fmla="*/ 1320486 w 4169464"/>
                  <a:gd name="connsiteY0" fmla="*/ 0 h 912493"/>
                  <a:gd name="connsiteX1" fmla="*/ 4132551 w 4169464"/>
                  <a:gd name="connsiteY1" fmla="*/ 0 h 912493"/>
                  <a:gd name="connsiteX2" fmla="*/ 4169464 w 4169464"/>
                  <a:gd name="connsiteY2" fmla="*/ 912493 h 912493"/>
                  <a:gd name="connsiteX3" fmla="*/ 0 w 4169464"/>
                  <a:gd name="connsiteY3" fmla="*/ 634907 h 912493"/>
                  <a:gd name="connsiteX4" fmla="*/ 1320486 w 4169464"/>
                  <a:gd name="connsiteY4" fmla="*/ 0 h 91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9464" h="912493">
                    <a:moveTo>
                      <a:pt x="1320486" y="0"/>
                    </a:moveTo>
                    <a:lnTo>
                      <a:pt x="4132551" y="0"/>
                    </a:lnTo>
                    <a:lnTo>
                      <a:pt x="4169464" y="912493"/>
                    </a:lnTo>
                    <a:lnTo>
                      <a:pt x="0" y="634907"/>
                    </a:lnTo>
                    <a:lnTo>
                      <a:pt x="1320486" y="0"/>
                    </a:lnTo>
                    <a:close/>
                  </a:path>
                </a:pathLst>
              </a:custGeom>
              <a:gradFill flip="none" rotWithShape="1">
                <a:gsLst>
                  <a:gs pos="43000">
                    <a:sysClr val="window" lastClr="FFFFFF">
                      <a:alpha val="61000"/>
                    </a:sysClr>
                  </a:gs>
                  <a:gs pos="94000">
                    <a:srgbClr val="D18E57">
                      <a:alpha val="93000"/>
                    </a:srgbClr>
                  </a:gs>
                  <a:gs pos="100000">
                    <a:srgbClr val="BC5908"/>
                  </a:gs>
                </a:gsLst>
                <a:lin ang="135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5" name="矩形 7"/>
              <p:cNvSpPr/>
              <p:nvPr/>
            </p:nvSpPr>
            <p:spPr>
              <a:xfrm rot="1395701">
                <a:off x="1602054" y="1248383"/>
                <a:ext cx="2324566" cy="2198882"/>
              </a:xfrm>
              <a:custGeom>
                <a:avLst/>
                <a:gdLst>
                  <a:gd name="connsiteX0" fmla="*/ 0 w 1835837"/>
                  <a:gd name="connsiteY0" fmla="*/ 0 h 2143496"/>
                  <a:gd name="connsiteX1" fmla="*/ 1835837 w 1835837"/>
                  <a:gd name="connsiteY1" fmla="*/ 0 h 2143496"/>
                  <a:gd name="connsiteX2" fmla="*/ 1835837 w 1835837"/>
                  <a:gd name="connsiteY2" fmla="*/ 2143496 h 2143496"/>
                  <a:gd name="connsiteX3" fmla="*/ 0 w 1835837"/>
                  <a:gd name="connsiteY3" fmla="*/ 2143496 h 2143496"/>
                  <a:gd name="connsiteX4" fmla="*/ 0 w 1835837"/>
                  <a:gd name="connsiteY4" fmla="*/ 0 h 2143496"/>
                  <a:gd name="connsiteX0" fmla="*/ 0 w 1835837"/>
                  <a:gd name="connsiteY0" fmla="*/ 0 h 2188089"/>
                  <a:gd name="connsiteX1" fmla="*/ 1835837 w 1835837"/>
                  <a:gd name="connsiteY1" fmla="*/ 0 h 2188089"/>
                  <a:gd name="connsiteX2" fmla="*/ 1835837 w 1835837"/>
                  <a:gd name="connsiteY2" fmla="*/ 2143496 h 2188089"/>
                  <a:gd name="connsiteX3" fmla="*/ 392410 w 1835837"/>
                  <a:gd name="connsiteY3" fmla="*/ 2188089 h 2188089"/>
                  <a:gd name="connsiteX4" fmla="*/ 0 w 1835837"/>
                  <a:gd name="connsiteY4" fmla="*/ 0 h 2188089"/>
                  <a:gd name="connsiteX0" fmla="*/ 0 w 2324566"/>
                  <a:gd name="connsiteY0" fmla="*/ 0 h 2188089"/>
                  <a:gd name="connsiteX1" fmla="*/ 1835837 w 2324566"/>
                  <a:gd name="connsiteY1" fmla="*/ 0 h 2188089"/>
                  <a:gd name="connsiteX2" fmla="*/ 2324566 w 2324566"/>
                  <a:gd name="connsiteY2" fmla="*/ 2040043 h 2188089"/>
                  <a:gd name="connsiteX3" fmla="*/ 392410 w 2324566"/>
                  <a:gd name="connsiteY3" fmla="*/ 2188089 h 2188089"/>
                  <a:gd name="connsiteX4" fmla="*/ 0 w 2324566"/>
                  <a:gd name="connsiteY4" fmla="*/ 0 h 2188089"/>
                  <a:gd name="connsiteX0" fmla="*/ 0 w 2324566"/>
                  <a:gd name="connsiteY0" fmla="*/ 0 h 2188089"/>
                  <a:gd name="connsiteX1" fmla="*/ 830481 w 2324566"/>
                  <a:gd name="connsiteY1" fmla="*/ 183351 h 2188089"/>
                  <a:gd name="connsiteX2" fmla="*/ 2324566 w 2324566"/>
                  <a:gd name="connsiteY2" fmla="*/ 2040043 h 2188089"/>
                  <a:gd name="connsiteX3" fmla="*/ 392410 w 2324566"/>
                  <a:gd name="connsiteY3" fmla="*/ 2188089 h 2188089"/>
                  <a:gd name="connsiteX4" fmla="*/ 0 w 2324566"/>
                  <a:gd name="connsiteY4" fmla="*/ 0 h 2188089"/>
                  <a:gd name="connsiteX0" fmla="*/ 0 w 2324566"/>
                  <a:gd name="connsiteY0" fmla="*/ 0 h 2194537"/>
                  <a:gd name="connsiteX1" fmla="*/ 830481 w 2324566"/>
                  <a:gd name="connsiteY1" fmla="*/ 183351 h 2194537"/>
                  <a:gd name="connsiteX2" fmla="*/ 2324566 w 2324566"/>
                  <a:gd name="connsiteY2" fmla="*/ 2040043 h 2194537"/>
                  <a:gd name="connsiteX3" fmla="*/ 377409 w 2324566"/>
                  <a:gd name="connsiteY3" fmla="*/ 2194537 h 2194537"/>
                  <a:gd name="connsiteX4" fmla="*/ 0 w 2324566"/>
                  <a:gd name="connsiteY4" fmla="*/ 0 h 2194537"/>
                  <a:gd name="connsiteX0" fmla="*/ 0 w 2324566"/>
                  <a:gd name="connsiteY0" fmla="*/ 0 h 2198882"/>
                  <a:gd name="connsiteX1" fmla="*/ 830481 w 2324566"/>
                  <a:gd name="connsiteY1" fmla="*/ 183351 h 2198882"/>
                  <a:gd name="connsiteX2" fmla="*/ 2324566 w 2324566"/>
                  <a:gd name="connsiteY2" fmla="*/ 2040043 h 2198882"/>
                  <a:gd name="connsiteX3" fmla="*/ 325957 w 2324566"/>
                  <a:gd name="connsiteY3" fmla="*/ 2198882 h 2198882"/>
                  <a:gd name="connsiteX4" fmla="*/ 0 w 2324566"/>
                  <a:gd name="connsiteY4" fmla="*/ 0 h 2198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566" h="2198882">
                    <a:moveTo>
                      <a:pt x="0" y="0"/>
                    </a:moveTo>
                    <a:lnTo>
                      <a:pt x="830481" y="183351"/>
                    </a:lnTo>
                    <a:lnTo>
                      <a:pt x="2324566" y="2040043"/>
                    </a:lnTo>
                    <a:lnTo>
                      <a:pt x="325957" y="2198882"/>
                    </a:lnTo>
                    <a:lnTo>
                      <a:pt x="0" y="0"/>
                    </a:lnTo>
                    <a:close/>
                  </a:path>
                </a:pathLst>
              </a:custGeom>
              <a:solidFill>
                <a:srgbClr val="FFFFFF">
                  <a:alpha val="12157"/>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36" name="组合 35"/>
            <p:cNvGrpSpPr/>
            <p:nvPr/>
          </p:nvGrpSpPr>
          <p:grpSpPr>
            <a:xfrm rot="21570380">
              <a:off x="1559392" y="2156574"/>
              <a:ext cx="4633410" cy="3338840"/>
              <a:chOff x="1585674" y="1261760"/>
              <a:chExt cx="6170961" cy="4446799"/>
            </a:xfrm>
          </p:grpSpPr>
          <p:grpSp>
            <p:nvGrpSpPr>
              <p:cNvPr id="45" name="组合 44"/>
              <p:cNvGrpSpPr/>
              <p:nvPr/>
            </p:nvGrpSpPr>
            <p:grpSpPr>
              <a:xfrm rot="1162752">
                <a:off x="1585674" y="1502512"/>
                <a:ext cx="4103093" cy="2171300"/>
                <a:chOff x="2351260" y="2868537"/>
                <a:chExt cx="4597004" cy="2432671"/>
              </a:xfrm>
            </p:grpSpPr>
            <p:sp>
              <p:nvSpPr>
                <p:cNvPr id="49" name="矩形 48"/>
                <p:cNvSpPr/>
                <p:nvPr/>
              </p:nvSpPr>
              <p:spPr>
                <a:xfrm>
                  <a:off x="2627784" y="3068960"/>
                  <a:ext cx="4320480" cy="2232248"/>
                </a:xfrm>
                <a:prstGeom prst="rect">
                  <a:avLst/>
                </a:prstGeom>
                <a:gradFill flip="none" rotWithShape="1">
                  <a:gsLst>
                    <a:gs pos="0">
                      <a:srgbClr val="A07400"/>
                    </a:gs>
                    <a:gs pos="50000">
                      <a:srgbClr val="FFC000">
                        <a:shade val="67500"/>
                        <a:satMod val="115000"/>
                      </a:srgbClr>
                    </a:gs>
                    <a:gs pos="100000">
                      <a:srgbClr val="FFC000">
                        <a:shade val="100000"/>
                        <a:satMod val="115000"/>
                      </a:srgbClr>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0" name="矩形 6"/>
                <p:cNvSpPr/>
                <p:nvPr/>
              </p:nvSpPr>
              <p:spPr>
                <a:xfrm>
                  <a:off x="2351260" y="2868537"/>
                  <a:ext cx="4597000" cy="196971"/>
                </a:xfrm>
                <a:custGeom>
                  <a:avLst/>
                  <a:gdLst>
                    <a:gd name="connsiteX0" fmla="*/ 0 w 4564344"/>
                    <a:gd name="connsiteY0" fmla="*/ 0 h 376585"/>
                    <a:gd name="connsiteX1" fmla="*/ 4564344 w 4564344"/>
                    <a:gd name="connsiteY1" fmla="*/ 0 h 376585"/>
                    <a:gd name="connsiteX2" fmla="*/ 4564344 w 4564344"/>
                    <a:gd name="connsiteY2" fmla="*/ 376585 h 376585"/>
                    <a:gd name="connsiteX3" fmla="*/ 0 w 4564344"/>
                    <a:gd name="connsiteY3" fmla="*/ 376585 h 376585"/>
                    <a:gd name="connsiteX4" fmla="*/ 0 w 4564344"/>
                    <a:gd name="connsiteY4" fmla="*/ 0 h 376585"/>
                    <a:gd name="connsiteX0" fmla="*/ 0 w 4564344"/>
                    <a:gd name="connsiteY0" fmla="*/ 0 h 376585"/>
                    <a:gd name="connsiteX1" fmla="*/ 4564344 w 4564344"/>
                    <a:gd name="connsiteY1" fmla="*/ 0 h 376585"/>
                    <a:gd name="connsiteX2" fmla="*/ 4564344 w 4564344"/>
                    <a:gd name="connsiteY2" fmla="*/ 376585 h 376585"/>
                    <a:gd name="connsiteX3" fmla="*/ 277585 w 4564344"/>
                    <a:gd name="connsiteY3" fmla="*/ 360257 h 376585"/>
                    <a:gd name="connsiteX4" fmla="*/ 0 w 4564344"/>
                    <a:gd name="connsiteY4" fmla="*/ 0 h 376585"/>
                    <a:gd name="connsiteX0" fmla="*/ 0 w 4597001"/>
                    <a:gd name="connsiteY0" fmla="*/ 0 h 392914"/>
                    <a:gd name="connsiteX1" fmla="*/ 4597001 w 4597001"/>
                    <a:gd name="connsiteY1" fmla="*/ 16329 h 392914"/>
                    <a:gd name="connsiteX2" fmla="*/ 4597001 w 4597001"/>
                    <a:gd name="connsiteY2" fmla="*/ 392914 h 392914"/>
                    <a:gd name="connsiteX3" fmla="*/ 310242 w 4597001"/>
                    <a:gd name="connsiteY3" fmla="*/ 376586 h 392914"/>
                    <a:gd name="connsiteX4" fmla="*/ 0 w 4597001"/>
                    <a:gd name="connsiteY4" fmla="*/ 0 h 392914"/>
                    <a:gd name="connsiteX0" fmla="*/ 0 w 4482701"/>
                    <a:gd name="connsiteY0" fmla="*/ 146957 h 376585"/>
                    <a:gd name="connsiteX1" fmla="*/ 4482701 w 4482701"/>
                    <a:gd name="connsiteY1" fmla="*/ 0 h 376585"/>
                    <a:gd name="connsiteX2" fmla="*/ 4482701 w 4482701"/>
                    <a:gd name="connsiteY2" fmla="*/ 376585 h 376585"/>
                    <a:gd name="connsiteX3" fmla="*/ 195942 w 4482701"/>
                    <a:gd name="connsiteY3" fmla="*/ 360257 h 376585"/>
                    <a:gd name="connsiteX4" fmla="*/ 0 w 4482701"/>
                    <a:gd name="connsiteY4" fmla="*/ 146957 h 376585"/>
                    <a:gd name="connsiteX0" fmla="*/ 0 w 4531686"/>
                    <a:gd name="connsiteY0" fmla="*/ 163286 h 376585"/>
                    <a:gd name="connsiteX1" fmla="*/ 4531686 w 4531686"/>
                    <a:gd name="connsiteY1" fmla="*/ 0 h 376585"/>
                    <a:gd name="connsiteX2" fmla="*/ 4531686 w 4531686"/>
                    <a:gd name="connsiteY2" fmla="*/ 376585 h 376585"/>
                    <a:gd name="connsiteX3" fmla="*/ 244927 w 4531686"/>
                    <a:gd name="connsiteY3" fmla="*/ 360257 h 376585"/>
                    <a:gd name="connsiteX4" fmla="*/ 0 w 4531686"/>
                    <a:gd name="connsiteY4" fmla="*/ 163286 h 376585"/>
                    <a:gd name="connsiteX0" fmla="*/ 0 w 4531686"/>
                    <a:gd name="connsiteY0" fmla="*/ 32657 h 245956"/>
                    <a:gd name="connsiteX1" fmla="*/ 4368400 w 4531686"/>
                    <a:gd name="connsiteY1" fmla="*/ 0 h 245956"/>
                    <a:gd name="connsiteX2" fmla="*/ 4531686 w 4531686"/>
                    <a:gd name="connsiteY2" fmla="*/ 245956 h 245956"/>
                    <a:gd name="connsiteX3" fmla="*/ 244927 w 4531686"/>
                    <a:gd name="connsiteY3" fmla="*/ 229628 h 245956"/>
                    <a:gd name="connsiteX4" fmla="*/ 0 w 4531686"/>
                    <a:gd name="connsiteY4" fmla="*/ 32657 h 245956"/>
                    <a:gd name="connsiteX0" fmla="*/ 0 w 4597000"/>
                    <a:gd name="connsiteY0" fmla="*/ 32657 h 229628"/>
                    <a:gd name="connsiteX1" fmla="*/ 4368400 w 4597000"/>
                    <a:gd name="connsiteY1" fmla="*/ 0 h 229628"/>
                    <a:gd name="connsiteX2" fmla="*/ 4597000 w 4597000"/>
                    <a:gd name="connsiteY2" fmla="*/ 229627 h 229628"/>
                    <a:gd name="connsiteX3" fmla="*/ 244927 w 4597000"/>
                    <a:gd name="connsiteY3" fmla="*/ 229628 h 229628"/>
                    <a:gd name="connsiteX4" fmla="*/ 0 w 4597000"/>
                    <a:gd name="connsiteY4" fmla="*/ 32657 h 229628"/>
                    <a:gd name="connsiteX0" fmla="*/ 0 w 4597000"/>
                    <a:gd name="connsiteY0" fmla="*/ 0 h 196971"/>
                    <a:gd name="connsiteX1" fmla="*/ 4433714 w 4597000"/>
                    <a:gd name="connsiteY1" fmla="*/ 16329 h 196971"/>
                    <a:gd name="connsiteX2" fmla="*/ 4597000 w 4597000"/>
                    <a:gd name="connsiteY2" fmla="*/ 196970 h 196971"/>
                    <a:gd name="connsiteX3" fmla="*/ 244927 w 4597000"/>
                    <a:gd name="connsiteY3" fmla="*/ 196971 h 196971"/>
                    <a:gd name="connsiteX4" fmla="*/ 0 w 4597000"/>
                    <a:gd name="connsiteY4" fmla="*/ 0 h 19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000" h="196971">
                      <a:moveTo>
                        <a:pt x="0" y="0"/>
                      </a:moveTo>
                      <a:lnTo>
                        <a:pt x="4433714" y="16329"/>
                      </a:lnTo>
                      <a:lnTo>
                        <a:pt x="4597000" y="196970"/>
                      </a:lnTo>
                      <a:lnTo>
                        <a:pt x="244927" y="196971"/>
                      </a:lnTo>
                      <a:lnTo>
                        <a:pt x="0" y="0"/>
                      </a:lnTo>
                      <a:close/>
                    </a:path>
                  </a:pathLst>
                </a:custGeom>
                <a:gradFill flip="none" rotWithShape="1">
                  <a:gsLst>
                    <a:gs pos="0">
                      <a:srgbClr val="FFD54F">
                        <a:shade val="30000"/>
                        <a:satMod val="115000"/>
                      </a:srgbClr>
                    </a:gs>
                    <a:gs pos="50000">
                      <a:srgbClr val="FFD54F">
                        <a:shade val="67500"/>
                        <a:satMod val="115000"/>
                      </a:srgbClr>
                    </a:gs>
                    <a:gs pos="100000">
                      <a:srgbClr val="FFD54F">
                        <a:shade val="100000"/>
                        <a:satMod val="115000"/>
                      </a:srgb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1" name="矩形 5"/>
                <p:cNvSpPr/>
                <p:nvPr/>
              </p:nvSpPr>
              <p:spPr>
                <a:xfrm>
                  <a:off x="2383920" y="2873018"/>
                  <a:ext cx="243864" cy="2428190"/>
                </a:xfrm>
                <a:custGeom>
                  <a:avLst/>
                  <a:gdLst>
                    <a:gd name="connsiteX0" fmla="*/ 0 w 504056"/>
                    <a:gd name="connsiteY0" fmla="*/ 0 h 2232248"/>
                    <a:gd name="connsiteX1" fmla="*/ 504056 w 504056"/>
                    <a:gd name="connsiteY1" fmla="*/ 0 h 2232248"/>
                    <a:gd name="connsiteX2" fmla="*/ 504056 w 504056"/>
                    <a:gd name="connsiteY2" fmla="*/ 2232248 h 2232248"/>
                    <a:gd name="connsiteX3" fmla="*/ 0 w 504056"/>
                    <a:gd name="connsiteY3" fmla="*/ 2232248 h 2232248"/>
                    <a:gd name="connsiteX4" fmla="*/ 0 w 504056"/>
                    <a:gd name="connsiteY4" fmla="*/ 0 h 2232248"/>
                    <a:gd name="connsiteX0" fmla="*/ 0 w 504056"/>
                    <a:gd name="connsiteY0" fmla="*/ 0 h 2232248"/>
                    <a:gd name="connsiteX1" fmla="*/ 504056 w 504056"/>
                    <a:gd name="connsiteY1" fmla="*/ 0 h 2232248"/>
                    <a:gd name="connsiteX2" fmla="*/ 504056 w 504056"/>
                    <a:gd name="connsiteY2" fmla="*/ 2232248 h 2232248"/>
                    <a:gd name="connsiteX3" fmla="*/ 16329 w 504056"/>
                    <a:gd name="connsiteY3" fmla="*/ 2019977 h 2232248"/>
                    <a:gd name="connsiteX4" fmla="*/ 0 w 504056"/>
                    <a:gd name="connsiteY4" fmla="*/ 0 h 2232248"/>
                    <a:gd name="connsiteX0" fmla="*/ 0 w 487728"/>
                    <a:gd name="connsiteY0" fmla="*/ 0 h 2428190"/>
                    <a:gd name="connsiteX1" fmla="*/ 487728 w 487728"/>
                    <a:gd name="connsiteY1" fmla="*/ 195942 h 2428190"/>
                    <a:gd name="connsiteX2" fmla="*/ 487728 w 487728"/>
                    <a:gd name="connsiteY2" fmla="*/ 2428190 h 2428190"/>
                    <a:gd name="connsiteX3" fmla="*/ 1 w 487728"/>
                    <a:gd name="connsiteY3" fmla="*/ 2215919 h 2428190"/>
                    <a:gd name="connsiteX4" fmla="*/ 0 w 487728"/>
                    <a:gd name="connsiteY4" fmla="*/ 0 h 2428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728" h="2428190">
                      <a:moveTo>
                        <a:pt x="0" y="0"/>
                      </a:moveTo>
                      <a:lnTo>
                        <a:pt x="487728" y="195942"/>
                      </a:lnTo>
                      <a:lnTo>
                        <a:pt x="487728" y="2428190"/>
                      </a:lnTo>
                      <a:lnTo>
                        <a:pt x="1" y="2215919"/>
                      </a:lnTo>
                      <a:cubicBezTo>
                        <a:pt x="1" y="1477279"/>
                        <a:pt x="0" y="738640"/>
                        <a:pt x="0" y="0"/>
                      </a:cubicBezTo>
                      <a:close/>
                    </a:path>
                  </a:pathLst>
                </a:custGeom>
                <a:solidFill>
                  <a:srgbClr val="C09200"/>
                </a:solidFill>
                <a:ln w="25400" cap="flat" cmpd="sng" algn="ctr">
                  <a:solidFill>
                    <a:srgbClr val="FFC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46" name="TextBox 45"/>
              <p:cNvSpPr txBox="1"/>
              <p:nvPr/>
            </p:nvSpPr>
            <p:spPr>
              <a:xfrm rot="1234305" flipH="1">
                <a:off x="4862573" y="2586269"/>
                <a:ext cx="2894062" cy="240744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3600" b="1" i="0" u="none" strike="noStrike" kern="0" cap="none" spc="0" normalizeH="0" baseline="0" noProof="0" dirty="0" smtClean="0">
                    <a:ln w="18415" cmpd="sng">
                      <a:noFill/>
                      <a:prstDash val="solid"/>
                    </a:ln>
                    <a:gradFill flip="none" rotWithShape="1">
                      <a:gsLst>
                        <a:gs pos="0">
                          <a:srgbClr val="A07400">
                            <a:shade val="30000"/>
                            <a:satMod val="115000"/>
                          </a:srgbClr>
                        </a:gs>
                        <a:gs pos="50000">
                          <a:srgbClr val="A07400">
                            <a:shade val="67500"/>
                            <a:satMod val="115000"/>
                          </a:srgbClr>
                        </a:gs>
                        <a:gs pos="100000">
                          <a:srgbClr val="A07400">
                            <a:shade val="100000"/>
                            <a:satMod val="115000"/>
                          </a:srgbClr>
                        </a:gs>
                      </a:gsLst>
                      <a:lin ang="10800000" scaled="1"/>
                      <a:tileRect/>
                    </a:gradFill>
                    <a:effectLst>
                      <a:reflection blurRad="6350" stA="55000" endA="300" endPos="28000" dir="5400000" sy="-100000" algn="bl" rotWithShape="0"/>
                    </a:effectLst>
                    <a:uLnTx/>
                    <a:uFillTx/>
                    <a:latin typeface="Agency FB" pitchFamily="34" charset="0"/>
                    <a:ea typeface="微软雅黑" pitchFamily="34" charset="-122"/>
                    <a:cs typeface="Times New Roman" pitchFamily="18" charset="0"/>
                  </a:rPr>
                  <a:t>02</a:t>
                </a:r>
                <a:endParaRPr kumimoji="0" lang="zh-CN" altLang="en-US" sz="13600" b="1" i="0" u="none" strike="noStrike" kern="0" cap="none" spc="0" normalizeH="0" baseline="0" noProof="0" dirty="0">
                  <a:ln w="18415" cmpd="sng">
                    <a:noFill/>
                    <a:prstDash val="solid"/>
                  </a:ln>
                  <a:gradFill flip="none" rotWithShape="1">
                    <a:gsLst>
                      <a:gs pos="0">
                        <a:srgbClr val="A07400">
                          <a:shade val="30000"/>
                          <a:satMod val="115000"/>
                        </a:srgbClr>
                      </a:gs>
                      <a:gs pos="50000">
                        <a:srgbClr val="A07400">
                          <a:shade val="67500"/>
                          <a:satMod val="115000"/>
                        </a:srgbClr>
                      </a:gs>
                      <a:gs pos="100000">
                        <a:srgbClr val="A07400">
                          <a:shade val="100000"/>
                          <a:satMod val="115000"/>
                        </a:srgbClr>
                      </a:gs>
                    </a:gsLst>
                    <a:lin ang="10800000" scaled="1"/>
                    <a:tileRect/>
                  </a:gradFill>
                  <a:effectLst>
                    <a:reflection blurRad="6350" stA="55000" endA="300" endPos="28000" dir="5400000" sy="-100000" algn="bl" rotWithShape="0"/>
                  </a:effectLst>
                  <a:uLnTx/>
                  <a:uFillTx/>
                  <a:latin typeface="Agency FB" pitchFamily="34" charset="0"/>
                  <a:ea typeface="微软雅黑" pitchFamily="34" charset="-122"/>
                  <a:cs typeface="Times New Roman" pitchFamily="18" charset="0"/>
                </a:endParaRPr>
              </a:p>
            </p:txBody>
          </p:sp>
          <p:sp>
            <p:nvSpPr>
              <p:cNvPr id="47" name="矩形 9"/>
              <p:cNvSpPr/>
              <p:nvPr/>
            </p:nvSpPr>
            <p:spPr>
              <a:xfrm>
                <a:off x="2932143" y="3972441"/>
                <a:ext cx="4370585" cy="1736118"/>
              </a:xfrm>
              <a:custGeom>
                <a:avLst/>
                <a:gdLst>
                  <a:gd name="connsiteX0" fmla="*/ 0 w 3024336"/>
                  <a:gd name="connsiteY0" fmla="*/ 0 h 1239064"/>
                  <a:gd name="connsiteX1" fmla="*/ 3024336 w 3024336"/>
                  <a:gd name="connsiteY1" fmla="*/ 0 h 1239064"/>
                  <a:gd name="connsiteX2" fmla="*/ 3024336 w 3024336"/>
                  <a:gd name="connsiteY2" fmla="*/ 1239064 h 1239064"/>
                  <a:gd name="connsiteX3" fmla="*/ 0 w 3024336"/>
                  <a:gd name="connsiteY3" fmla="*/ 1239064 h 1239064"/>
                  <a:gd name="connsiteX4" fmla="*/ 0 w 3024336"/>
                  <a:gd name="connsiteY4" fmla="*/ 0 h 1239064"/>
                  <a:gd name="connsiteX0" fmla="*/ 1126671 w 4151007"/>
                  <a:gd name="connsiteY0" fmla="*/ 0 h 1239064"/>
                  <a:gd name="connsiteX1" fmla="*/ 4151007 w 4151007"/>
                  <a:gd name="connsiteY1" fmla="*/ 0 h 1239064"/>
                  <a:gd name="connsiteX2" fmla="*/ 4151007 w 4151007"/>
                  <a:gd name="connsiteY2" fmla="*/ 1239064 h 1239064"/>
                  <a:gd name="connsiteX3" fmla="*/ 0 w 4151007"/>
                  <a:gd name="connsiteY3" fmla="*/ 1222735 h 1239064"/>
                  <a:gd name="connsiteX4" fmla="*/ 1126671 w 4151007"/>
                  <a:gd name="connsiteY4" fmla="*/ 0 h 1239064"/>
                  <a:gd name="connsiteX0" fmla="*/ 1338942 w 4151007"/>
                  <a:gd name="connsiteY0" fmla="*/ 0 h 1239064"/>
                  <a:gd name="connsiteX1" fmla="*/ 4151007 w 4151007"/>
                  <a:gd name="connsiteY1" fmla="*/ 0 h 1239064"/>
                  <a:gd name="connsiteX2" fmla="*/ 4151007 w 4151007"/>
                  <a:gd name="connsiteY2" fmla="*/ 1239064 h 1239064"/>
                  <a:gd name="connsiteX3" fmla="*/ 0 w 4151007"/>
                  <a:gd name="connsiteY3" fmla="*/ 1222735 h 1239064"/>
                  <a:gd name="connsiteX4" fmla="*/ 1338942 w 4151007"/>
                  <a:gd name="connsiteY4" fmla="*/ 0 h 1239064"/>
                  <a:gd name="connsiteX0" fmla="*/ 1505051 w 4317116"/>
                  <a:gd name="connsiteY0" fmla="*/ 0 h 1239064"/>
                  <a:gd name="connsiteX1" fmla="*/ 4317116 w 4317116"/>
                  <a:gd name="connsiteY1" fmla="*/ 0 h 1239064"/>
                  <a:gd name="connsiteX2" fmla="*/ 4317116 w 4317116"/>
                  <a:gd name="connsiteY2" fmla="*/ 1239064 h 1239064"/>
                  <a:gd name="connsiteX3" fmla="*/ 0 w 4317116"/>
                  <a:gd name="connsiteY3" fmla="*/ 863506 h 1239064"/>
                  <a:gd name="connsiteX4" fmla="*/ 1505051 w 4317116"/>
                  <a:gd name="connsiteY4" fmla="*/ 0 h 1239064"/>
                  <a:gd name="connsiteX0" fmla="*/ 1172833 w 3984898"/>
                  <a:gd name="connsiteY0" fmla="*/ 0 h 1239064"/>
                  <a:gd name="connsiteX1" fmla="*/ 3984898 w 3984898"/>
                  <a:gd name="connsiteY1" fmla="*/ 0 h 1239064"/>
                  <a:gd name="connsiteX2" fmla="*/ 3984898 w 3984898"/>
                  <a:gd name="connsiteY2" fmla="*/ 1239064 h 1239064"/>
                  <a:gd name="connsiteX3" fmla="*/ 0 w 3984898"/>
                  <a:gd name="connsiteY3" fmla="*/ 504278 h 1239064"/>
                  <a:gd name="connsiteX4" fmla="*/ 1172833 w 3984898"/>
                  <a:gd name="connsiteY4" fmla="*/ 0 h 1239064"/>
                  <a:gd name="connsiteX0" fmla="*/ 1320486 w 4132551"/>
                  <a:gd name="connsiteY0" fmla="*/ 0 h 1239064"/>
                  <a:gd name="connsiteX1" fmla="*/ 4132551 w 4132551"/>
                  <a:gd name="connsiteY1" fmla="*/ 0 h 1239064"/>
                  <a:gd name="connsiteX2" fmla="*/ 4132551 w 4132551"/>
                  <a:gd name="connsiteY2" fmla="*/ 1239064 h 1239064"/>
                  <a:gd name="connsiteX3" fmla="*/ 0 w 4132551"/>
                  <a:gd name="connsiteY3" fmla="*/ 634907 h 1239064"/>
                  <a:gd name="connsiteX4" fmla="*/ 1320486 w 4132551"/>
                  <a:gd name="connsiteY4" fmla="*/ 0 h 1239064"/>
                  <a:gd name="connsiteX0" fmla="*/ 1320486 w 4169464"/>
                  <a:gd name="connsiteY0" fmla="*/ 0 h 912493"/>
                  <a:gd name="connsiteX1" fmla="*/ 4132551 w 4169464"/>
                  <a:gd name="connsiteY1" fmla="*/ 0 h 912493"/>
                  <a:gd name="connsiteX2" fmla="*/ 4169464 w 4169464"/>
                  <a:gd name="connsiteY2" fmla="*/ 912493 h 912493"/>
                  <a:gd name="connsiteX3" fmla="*/ 0 w 4169464"/>
                  <a:gd name="connsiteY3" fmla="*/ 634907 h 912493"/>
                  <a:gd name="connsiteX4" fmla="*/ 1320486 w 4169464"/>
                  <a:gd name="connsiteY4" fmla="*/ 0 h 91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9464" h="912493">
                    <a:moveTo>
                      <a:pt x="1320486" y="0"/>
                    </a:moveTo>
                    <a:lnTo>
                      <a:pt x="4132551" y="0"/>
                    </a:lnTo>
                    <a:lnTo>
                      <a:pt x="4169464" y="912493"/>
                    </a:lnTo>
                    <a:lnTo>
                      <a:pt x="0" y="634907"/>
                    </a:lnTo>
                    <a:lnTo>
                      <a:pt x="1320486" y="0"/>
                    </a:lnTo>
                    <a:close/>
                  </a:path>
                </a:pathLst>
              </a:custGeom>
              <a:gradFill flip="none" rotWithShape="1">
                <a:gsLst>
                  <a:gs pos="43000">
                    <a:sysClr val="window" lastClr="FFFFFF">
                      <a:alpha val="61000"/>
                    </a:sysClr>
                  </a:gs>
                  <a:gs pos="94000">
                    <a:srgbClr val="D18E57">
                      <a:alpha val="93000"/>
                    </a:srgbClr>
                  </a:gs>
                  <a:gs pos="100000">
                    <a:srgbClr val="BC5908"/>
                  </a:gs>
                </a:gsLst>
                <a:lin ang="135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8" name="矩形 7"/>
              <p:cNvSpPr/>
              <p:nvPr/>
            </p:nvSpPr>
            <p:spPr>
              <a:xfrm rot="1395701">
                <a:off x="1624485" y="1261760"/>
                <a:ext cx="2299382" cy="2190121"/>
              </a:xfrm>
              <a:custGeom>
                <a:avLst/>
                <a:gdLst>
                  <a:gd name="connsiteX0" fmla="*/ 0 w 1835837"/>
                  <a:gd name="connsiteY0" fmla="*/ 0 h 2143496"/>
                  <a:gd name="connsiteX1" fmla="*/ 1835837 w 1835837"/>
                  <a:gd name="connsiteY1" fmla="*/ 0 h 2143496"/>
                  <a:gd name="connsiteX2" fmla="*/ 1835837 w 1835837"/>
                  <a:gd name="connsiteY2" fmla="*/ 2143496 h 2143496"/>
                  <a:gd name="connsiteX3" fmla="*/ 0 w 1835837"/>
                  <a:gd name="connsiteY3" fmla="*/ 2143496 h 2143496"/>
                  <a:gd name="connsiteX4" fmla="*/ 0 w 1835837"/>
                  <a:gd name="connsiteY4" fmla="*/ 0 h 2143496"/>
                  <a:gd name="connsiteX0" fmla="*/ 0 w 1835837"/>
                  <a:gd name="connsiteY0" fmla="*/ 0 h 2188089"/>
                  <a:gd name="connsiteX1" fmla="*/ 1835837 w 1835837"/>
                  <a:gd name="connsiteY1" fmla="*/ 0 h 2188089"/>
                  <a:gd name="connsiteX2" fmla="*/ 1835837 w 1835837"/>
                  <a:gd name="connsiteY2" fmla="*/ 2143496 h 2188089"/>
                  <a:gd name="connsiteX3" fmla="*/ 392410 w 1835837"/>
                  <a:gd name="connsiteY3" fmla="*/ 2188089 h 2188089"/>
                  <a:gd name="connsiteX4" fmla="*/ 0 w 1835837"/>
                  <a:gd name="connsiteY4" fmla="*/ 0 h 2188089"/>
                  <a:gd name="connsiteX0" fmla="*/ 0 w 2324566"/>
                  <a:gd name="connsiteY0" fmla="*/ 0 h 2188089"/>
                  <a:gd name="connsiteX1" fmla="*/ 1835837 w 2324566"/>
                  <a:gd name="connsiteY1" fmla="*/ 0 h 2188089"/>
                  <a:gd name="connsiteX2" fmla="*/ 2324566 w 2324566"/>
                  <a:gd name="connsiteY2" fmla="*/ 2040043 h 2188089"/>
                  <a:gd name="connsiteX3" fmla="*/ 392410 w 2324566"/>
                  <a:gd name="connsiteY3" fmla="*/ 2188089 h 2188089"/>
                  <a:gd name="connsiteX4" fmla="*/ 0 w 2324566"/>
                  <a:gd name="connsiteY4" fmla="*/ 0 h 2188089"/>
                  <a:gd name="connsiteX0" fmla="*/ 0 w 2324566"/>
                  <a:gd name="connsiteY0" fmla="*/ 0 h 2188089"/>
                  <a:gd name="connsiteX1" fmla="*/ 830481 w 2324566"/>
                  <a:gd name="connsiteY1" fmla="*/ 183351 h 2188089"/>
                  <a:gd name="connsiteX2" fmla="*/ 2324566 w 2324566"/>
                  <a:gd name="connsiteY2" fmla="*/ 2040043 h 2188089"/>
                  <a:gd name="connsiteX3" fmla="*/ 392410 w 2324566"/>
                  <a:gd name="connsiteY3" fmla="*/ 2188089 h 2188089"/>
                  <a:gd name="connsiteX4" fmla="*/ 0 w 2324566"/>
                  <a:gd name="connsiteY4" fmla="*/ 0 h 2188089"/>
                  <a:gd name="connsiteX0" fmla="*/ 0 w 2324566"/>
                  <a:gd name="connsiteY0" fmla="*/ 0 h 2194537"/>
                  <a:gd name="connsiteX1" fmla="*/ 830481 w 2324566"/>
                  <a:gd name="connsiteY1" fmla="*/ 183351 h 2194537"/>
                  <a:gd name="connsiteX2" fmla="*/ 2324566 w 2324566"/>
                  <a:gd name="connsiteY2" fmla="*/ 2040043 h 2194537"/>
                  <a:gd name="connsiteX3" fmla="*/ 377409 w 2324566"/>
                  <a:gd name="connsiteY3" fmla="*/ 2194537 h 2194537"/>
                  <a:gd name="connsiteX4" fmla="*/ 0 w 2324566"/>
                  <a:gd name="connsiteY4" fmla="*/ 0 h 2194537"/>
                  <a:gd name="connsiteX0" fmla="*/ 0 w 2324566"/>
                  <a:gd name="connsiteY0" fmla="*/ 0 h 2198882"/>
                  <a:gd name="connsiteX1" fmla="*/ 830481 w 2324566"/>
                  <a:gd name="connsiteY1" fmla="*/ 183351 h 2198882"/>
                  <a:gd name="connsiteX2" fmla="*/ 2324566 w 2324566"/>
                  <a:gd name="connsiteY2" fmla="*/ 2040043 h 2198882"/>
                  <a:gd name="connsiteX3" fmla="*/ 325957 w 2324566"/>
                  <a:gd name="connsiteY3" fmla="*/ 2198882 h 2198882"/>
                  <a:gd name="connsiteX4" fmla="*/ 0 w 2324566"/>
                  <a:gd name="connsiteY4" fmla="*/ 0 h 2198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566" h="2198882">
                    <a:moveTo>
                      <a:pt x="0" y="0"/>
                    </a:moveTo>
                    <a:lnTo>
                      <a:pt x="830481" y="183351"/>
                    </a:lnTo>
                    <a:lnTo>
                      <a:pt x="2324566" y="2040043"/>
                    </a:lnTo>
                    <a:lnTo>
                      <a:pt x="325957" y="2198882"/>
                    </a:lnTo>
                    <a:lnTo>
                      <a:pt x="0" y="0"/>
                    </a:lnTo>
                    <a:close/>
                  </a:path>
                </a:pathLst>
              </a:custGeom>
              <a:solidFill>
                <a:srgbClr val="FFFFFF">
                  <a:alpha val="12157"/>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37" name="组合 36"/>
            <p:cNvGrpSpPr/>
            <p:nvPr/>
          </p:nvGrpSpPr>
          <p:grpSpPr>
            <a:xfrm rot="21570380">
              <a:off x="2451514" y="4037243"/>
              <a:ext cx="4566324" cy="2972540"/>
              <a:chOff x="1585674" y="1248383"/>
              <a:chExt cx="6081609" cy="3958946"/>
            </a:xfrm>
          </p:grpSpPr>
          <p:grpSp>
            <p:nvGrpSpPr>
              <p:cNvPr id="38" name="组合 37"/>
              <p:cNvGrpSpPr/>
              <p:nvPr/>
            </p:nvGrpSpPr>
            <p:grpSpPr>
              <a:xfrm rot="1162752">
                <a:off x="1585674" y="1502512"/>
                <a:ext cx="4103093" cy="2171300"/>
                <a:chOff x="2351260" y="2868537"/>
                <a:chExt cx="4597004" cy="2432671"/>
              </a:xfrm>
            </p:grpSpPr>
            <p:sp>
              <p:nvSpPr>
                <p:cNvPr id="42" name="矩形 41"/>
                <p:cNvSpPr/>
                <p:nvPr/>
              </p:nvSpPr>
              <p:spPr>
                <a:xfrm>
                  <a:off x="2627784" y="3068960"/>
                  <a:ext cx="4320480" cy="2232248"/>
                </a:xfrm>
                <a:prstGeom prst="rect">
                  <a:avLst/>
                </a:prstGeom>
                <a:gradFill flip="none" rotWithShape="1">
                  <a:gsLst>
                    <a:gs pos="0">
                      <a:srgbClr val="E43CA0">
                        <a:shade val="30000"/>
                        <a:satMod val="115000"/>
                      </a:srgbClr>
                    </a:gs>
                    <a:gs pos="50000">
                      <a:srgbClr val="E43CA0">
                        <a:shade val="67500"/>
                        <a:satMod val="115000"/>
                      </a:srgbClr>
                    </a:gs>
                    <a:gs pos="100000">
                      <a:srgbClr val="E43CA0">
                        <a:shade val="100000"/>
                        <a:satMod val="115000"/>
                      </a:srgbClr>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3" name="矩形 6"/>
                <p:cNvSpPr/>
                <p:nvPr/>
              </p:nvSpPr>
              <p:spPr>
                <a:xfrm>
                  <a:off x="2351260" y="2868537"/>
                  <a:ext cx="4597000" cy="196971"/>
                </a:xfrm>
                <a:custGeom>
                  <a:avLst/>
                  <a:gdLst>
                    <a:gd name="connsiteX0" fmla="*/ 0 w 4564344"/>
                    <a:gd name="connsiteY0" fmla="*/ 0 h 376585"/>
                    <a:gd name="connsiteX1" fmla="*/ 4564344 w 4564344"/>
                    <a:gd name="connsiteY1" fmla="*/ 0 h 376585"/>
                    <a:gd name="connsiteX2" fmla="*/ 4564344 w 4564344"/>
                    <a:gd name="connsiteY2" fmla="*/ 376585 h 376585"/>
                    <a:gd name="connsiteX3" fmla="*/ 0 w 4564344"/>
                    <a:gd name="connsiteY3" fmla="*/ 376585 h 376585"/>
                    <a:gd name="connsiteX4" fmla="*/ 0 w 4564344"/>
                    <a:gd name="connsiteY4" fmla="*/ 0 h 376585"/>
                    <a:gd name="connsiteX0" fmla="*/ 0 w 4564344"/>
                    <a:gd name="connsiteY0" fmla="*/ 0 h 376585"/>
                    <a:gd name="connsiteX1" fmla="*/ 4564344 w 4564344"/>
                    <a:gd name="connsiteY1" fmla="*/ 0 h 376585"/>
                    <a:gd name="connsiteX2" fmla="*/ 4564344 w 4564344"/>
                    <a:gd name="connsiteY2" fmla="*/ 376585 h 376585"/>
                    <a:gd name="connsiteX3" fmla="*/ 277585 w 4564344"/>
                    <a:gd name="connsiteY3" fmla="*/ 360257 h 376585"/>
                    <a:gd name="connsiteX4" fmla="*/ 0 w 4564344"/>
                    <a:gd name="connsiteY4" fmla="*/ 0 h 376585"/>
                    <a:gd name="connsiteX0" fmla="*/ 0 w 4597001"/>
                    <a:gd name="connsiteY0" fmla="*/ 0 h 392914"/>
                    <a:gd name="connsiteX1" fmla="*/ 4597001 w 4597001"/>
                    <a:gd name="connsiteY1" fmla="*/ 16329 h 392914"/>
                    <a:gd name="connsiteX2" fmla="*/ 4597001 w 4597001"/>
                    <a:gd name="connsiteY2" fmla="*/ 392914 h 392914"/>
                    <a:gd name="connsiteX3" fmla="*/ 310242 w 4597001"/>
                    <a:gd name="connsiteY3" fmla="*/ 376586 h 392914"/>
                    <a:gd name="connsiteX4" fmla="*/ 0 w 4597001"/>
                    <a:gd name="connsiteY4" fmla="*/ 0 h 392914"/>
                    <a:gd name="connsiteX0" fmla="*/ 0 w 4482701"/>
                    <a:gd name="connsiteY0" fmla="*/ 146957 h 376585"/>
                    <a:gd name="connsiteX1" fmla="*/ 4482701 w 4482701"/>
                    <a:gd name="connsiteY1" fmla="*/ 0 h 376585"/>
                    <a:gd name="connsiteX2" fmla="*/ 4482701 w 4482701"/>
                    <a:gd name="connsiteY2" fmla="*/ 376585 h 376585"/>
                    <a:gd name="connsiteX3" fmla="*/ 195942 w 4482701"/>
                    <a:gd name="connsiteY3" fmla="*/ 360257 h 376585"/>
                    <a:gd name="connsiteX4" fmla="*/ 0 w 4482701"/>
                    <a:gd name="connsiteY4" fmla="*/ 146957 h 376585"/>
                    <a:gd name="connsiteX0" fmla="*/ 0 w 4531686"/>
                    <a:gd name="connsiteY0" fmla="*/ 163286 h 376585"/>
                    <a:gd name="connsiteX1" fmla="*/ 4531686 w 4531686"/>
                    <a:gd name="connsiteY1" fmla="*/ 0 h 376585"/>
                    <a:gd name="connsiteX2" fmla="*/ 4531686 w 4531686"/>
                    <a:gd name="connsiteY2" fmla="*/ 376585 h 376585"/>
                    <a:gd name="connsiteX3" fmla="*/ 244927 w 4531686"/>
                    <a:gd name="connsiteY3" fmla="*/ 360257 h 376585"/>
                    <a:gd name="connsiteX4" fmla="*/ 0 w 4531686"/>
                    <a:gd name="connsiteY4" fmla="*/ 163286 h 376585"/>
                    <a:gd name="connsiteX0" fmla="*/ 0 w 4531686"/>
                    <a:gd name="connsiteY0" fmla="*/ 32657 h 245956"/>
                    <a:gd name="connsiteX1" fmla="*/ 4368400 w 4531686"/>
                    <a:gd name="connsiteY1" fmla="*/ 0 h 245956"/>
                    <a:gd name="connsiteX2" fmla="*/ 4531686 w 4531686"/>
                    <a:gd name="connsiteY2" fmla="*/ 245956 h 245956"/>
                    <a:gd name="connsiteX3" fmla="*/ 244927 w 4531686"/>
                    <a:gd name="connsiteY3" fmla="*/ 229628 h 245956"/>
                    <a:gd name="connsiteX4" fmla="*/ 0 w 4531686"/>
                    <a:gd name="connsiteY4" fmla="*/ 32657 h 245956"/>
                    <a:gd name="connsiteX0" fmla="*/ 0 w 4597000"/>
                    <a:gd name="connsiteY0" fmla="*/ 32657 h 229628"/>
                    <a:gd name="connsiteX1" fmla="*/ 4368400 w 4597000"/>
                    <a:gd name="connsiteY1" fmla="*/ 0 h 229628"/>
                    <a:gd name="connsiteX2" fmla="*/ 4597000 w 4597000"/>
                    <a:gd name="connsiteY2" fmla="*/ 229627 h 229628"/>
                    <a:gd name="connsiteX3" fmla="*/ 244927 w 4597000"/>
                    <a:gd name="connsiteY3" fmla="*/ 229628 h 229628"/>
                    <a:gd name="connsiteX4" fmla="*/ 0 w 4597000"/>
                    <a:gd name="connsiteY4" fmla="*/ 32657 h 229628"/>
                    <a:gd name="connsiteX0" fmla="*/ 0 w 4597000"/>
                    <a:gd name="connsiteY0" fmla="*/ 0 h 196971"/>
                    <a:gd name="connsiteX1" fmla="*/ 4433714 w 4597000"/>
                    <a:gd name="connsiteY1" fmla="*/ 16329 h 196971"/>
                    <a:gd name="connsiteX2" fmla="*/ 4597000 w 4597000"/>
                    <a:gd name="connsiteY2" fmla="*/ 196970 h 196971"/>
                    <a:gd name="connsiteX3" fmla="*/ 244927 w 4597000"/>
                    <a:gd name="connsiteY3" fmla="*/ 196971 h 196971"/>
                    <a:gd name="connsiteX4" fmla="*/ 0 w 4597000"/>
                    <a:gd name="connsiteY4" fmla="*/ 0 h 19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000" h="196971">
                      <a:moveTo>
                        <a:pt x="0" y="0"/>
                      </a:moveTo>
                      <a:lnTo>
                        <a:pt x="4433714" y="16329"/>
                      </a:lnTo>
                      <a:lnTo>
                        <a:pt x="4597000" y="196970"/>
                      </a:lnTo>
                      <a:lnTo>
                        <a:pt x="244927" y="196971"/>
                      </a:lnTo>
                      <a:lnTo>
                        <a:pt x="0" y="0"/>
                      </a:lnTo>
                      <a:close/>
                    </a:path>
                  </a:pathLst>
                </a:custGeom>
                <a:gradFill flip="none" rotWithShape="1">
                  <a:gsLst>
                    <a:gs pos="0">
                      <a:srgbClr val="EC74BB">
                        <a:shade val="30000"/>
                        <a:satMod val="115000"/>
                      </a:srgbClr>
                    </a:gs>
                    <a:gs pos="50000">
                      <a:srgbClr val="EC74BB">
                        <a:shade val="67500"/>
                        <a:satMod val="115000"/>
                      </a:srgbClr>
                    </a:gs>
                    <a:gs pos="100000">
                      <a:srgbClr val="EC74BB">
                        <a:shade val="100000"/>
                        <a:satMod val="115000"/>
                      </a:srgb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4" name="矩形 5"/>
                <p:cNvSpPr/>
                <p:nvPr/>
              </p:nvSpPr>
              <p:spPr>
                <a:xfrm>
                  <a:off x="2383920" y="2873018"/>
                  <a:ext cx="243864" cy="2428190"/>
                </a:xfrm>
                <a:custGeom>
                  <a:avLst/>
                  <a:gdLst>
                    <a:gd name="connsiteX0" fmla="*/ 0 w 504056"/>
                    <a:gd name="connsiteY0" fmla="*/ 0 h 2232248"/>
                    <a:gd name="connsiteX1" fmla="*/ 504056 w 504056"/>
                    <a:gd name="connsiteY1" fmla="*/ 0 h 2232248"/>
                    <a:gd name="connsiteX2" fmla="*/ 504056 w 504056"/>
                    <a:gd name="connsiteY2" fmla="*/ 2232248 h 2232248"/>
                    <a:gd name="connsiteX3" fmla="*/ 0 w 504056"/>
                    <a:gd name="connsiteY3" fmla="*/ 2232248 h 2232248"/>
                    <a:gd name="connsiteX4" fmla="*/ 0 w 504056"/>
                    <a:gd name="connsiteY4" fmla="*/ 0 h 2232248"/>
                    <a:gd name="connsiteX0" fmla="*/ 0 w 504056"/>
                    <a:gd name="connsiteY0" fmla="*/ 0 h 2232248"/>
                    <a:gd name="connsiteX1" fmla="*/ 504056 w 504056"/>
                    <a:gd name="connsiteY1" fmla="*/ 0 h 2232248"/>
                    <a:gd name="connsiteX2" fmla="*/ 504056 w 504056"/>
                    <a:gd name="connsiteY2" fmla="*/ 2232248 h 2232248"/>
                    <a:gd name="connsiteX3" fmla="*/ 16329 w 504056"/>
                    <a:gd name="connsiteY3" fmla="*/ 2019977 h 2232248"/>
                    <a:gd name="connsiteX4" fmla="*/ 0 w 504056"/>
                    <a:gd name="connsiteY4" fmla="*/ 0 h 2232248"/>
                    <a:gd name="connsiteX0" fmla="*/ 0 w 487728"/>
                    <a:gd name="connsiteY0" fmla="*/ 0 h 2428190"/>
                    <a:gd name="connsiteX1" fmla="*/ 487728 w 487728"/>
                    <a:gd name="connsiteY1" fmla="*/ 195942 h 2428190"/>
                    <a:gd name="connsiteX2" fmla="*/ 487728 w 487728"/>
                    <a:gd name="connsiteY2" fmla="*/ 2428190 h 2428190"/>
                    <a:gd name="connsiteX3" fmla="*/ 1 w 487728"/>
                    <a:gd name="connsiteY3" fmla="*/ 2215919 h 2428190"/>
                    <a:gd name="connsiteX4" fmla="*/ 0 w 487728"/>
                    <a:gd name="connsiteY4" fmla="*/ 0 h 2428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728" h="2428190">
                      <a:moveTo>
                        <a:pt x="0" y="0"/>
                      </a:moveTo>
                      <a:lnTo>
                        <a:pt x="487728" y="195942"/>
                      </a:lnTo>
                      <a:lnTo>
                        <a:pt x="487728" y="2428190"/>
                      </a:lnTo>
                      <a:lnTo>
                        <a:pt x="1" y="2215919"/>
                      </a:lnTo>
                      <a:cubicBezTo>
                        <a:pt x="1" y="1477279"/>
                        <a:pt x="0" y="738640"/>
                        <a:pt x="0" y="0"/>
                      </a:cubicBezTo>
                      <a:close/>
                    </a:path>
                  </a:pathLst>
                </a:custGeom>
                <a:solidFill>
                  <a:srgbClr val="B31975"/>
                </a:solidFill>
                <a:ln w="25400" cap="flat" cmpd="sng" algn="ctr">
                  <a:solidFill>
                    <a:srgbClr val="E43CA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39" name="TextBox 38"/>
              <p:cNvSpPr txBox="1"/>
              <p:nvPr/>
            </p:nvSpPr>
            <p:spPr>
              <a:xfrm rot="1234305" flipH="1">
                <a:off x="4942190" y="2637685"/>
                <a:ext cx="2725093" cy="253692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3600" b="1" i="0" u="none" strike="noStrike" kern="0" cap="none" spc="0" normalizeH="0" baseline="0" noProof="0" dirty="0" smtClean="0">
                    <a:ln w="18415" cmpd="sng">
                      <a:noFill/>
                      <a:prstDash val="solid"/>
                    </a:ln>
                    <a:gradFill flip="none" rotWithShape="1">
                      <a:gsLst>
                        <a:gs pos="0">
                          <a:srgbClr val="8C175D">
                            <a:shade val="30000"/>
                            <a:satMod val="115000"/>
                          </a:srgbClr>
                        </a:gs>
                        <a:gs pos="50000">
                          <a:srgbClr val="8C175D">
                            <a:shade val="67500"/>
                            <a:satMod val="115000"/>
                          </a:srgbClr>
                        </a:gs>
                        <a:gs pos="100000">
                          <a:srgbClr val="8C175D">
                            <a:shade val="100000"/>
                            <a:satMod val="115000"/>
                          </a:srgbClr>
                        </a:gs>
                      </a:gsLst>
                      <a:lin ang="10800000" scaled="1"/>
                      <a:tileRect/>
                    </a:gradFill>
                    <a:effectLst>
                      <a:reflection blurRad="6350" stA="55000" endA="300" endPos="28000" dir="5400000" sy="-100000" algn="bl" rotWithShape="0"/>
                    </a:effectLst>
                    <a:uLnTx/>
                    <a:uFillTx/>
                    <a:latin typeface="Agency FB" pitchFamily="34" charset="0"/>
                    <a:ea typeface="微软雅黑" pitchFamily="34" charset="-122"/>
                    <a:cs typeface="Times New Roman" pitchFamily="18" charset="0"/>
                  </a:rPr>
                  <a:t>03</a:t>
                </a:r>
                <a:endParaRPr kumimoji="0" lang="zh-CN" altLang="en-US" sz="13600" b="1" i="0" u="none" strike="noStrike" kern="0" cap="none" spc="0" normalizeH="0" baseline="0" noProof="0" dirty="0">
                  <a:ln w="18415" cmpd="sng">
                    <a:noFill/>
                    <a:prstDash val="solid"/>
                  </a:ln>
                  <a:gradFill flip="none" rotWithShape="1">
                    <a:gsLst>
                      <a:gs pos="0">
                        <a:srgbClr val="8C175D">
                          <a:shade val="30000"/>
                          <a:satMod val="115000"/>
                        </a:srgbClr>
                      </a:gs>
                      <a:gs pos="50000">
                        <a:srgbClr val="8C175D">
                          <a:shade val="67500"/>
                          <a:satMod val="115000"/>
                        </a:srgbClr>
                      </a:gs>
                      <a:gs pos="100000">
                        <a:srgbClr val="8C175D">
                          <a:shade val="100000"/>
                          <a:satMod val="115000"/>
                        </a:srgbClr>
                      </a:gs>
                    </a:gsLst>
                    <a:lin ang="10800000" scaled="1"/>
                    <a:tileRect/>
                  </a:gradFill>
                  <a:effectLst>
                    <a:reflection blurRad="6350" stA="55000" endA="300" endPos="28000" dir="5400000" sy="-100000" algn="bl" rotWithShape="0"/>
                  </a:effectLst>
                  <a:uLnTx/>
                  <a:uFillTx/>
                  <a:latin typeface="Agency FB" pitchFamily="34" charset="0"/>
                  <a:ea typeface="微软雅黑" pitchFamily="34" charset="-122"/>
                  <a:cs typeface="Times New Roman" pitchFamily="18" charset="0"/>
                </a:endParaRPr>
              </a:p>
            </p:txBody>
          </p:sp>
          <p:sp>
            <p:nvSpPr>
              <p:cNvPr id="40" name="矩形 9"/>
              <p:cNvSpPr/>
              <p:nvPr/>
            </p:nvSpPr>
            <p:spPr>
              <a:xfrm>
                <a:off x="2932144" y="3972441"/>
                <a:ext cx="4389864" cy="1234888"/>
              </a:xfrm>
              <a:custGeom>
                <a:avLst/>
                <a:gdLst>
                  <a:gd name="connsiteX0" fmla="*/ 0 w 3024336"/>
                  <a:gd name="connsiteY0" fmla="*/ 0 h 1239064"/>
                  <a:gd name="connsiteX1" fmla="*/ 3024336 w 3024336"/>
                  <a:gd name="connsiteY1" fmla="*/ 0 h 1239064"/>
                  <a:gd name="connsiteX2" fmla="*/ 3024336 w 3024336"/>
                  <a:gd name="connsiteY2" fmla="*/ 1239064 h 1239064"/>
                  <a:gd name="connsiteX3" fmla="*/ 0 w 3024336"/>
                  <a:gd name="connsiteY3" fmla="*/ 1239064 h 1239064"/>
                  <a:gd name="connsiteX4" fmla="*/ 0 w 3024336"/>
                  <a:gd name="connsiteY4" fmla="*/ 0 h 1239064"/>
                  <a:gd name="connsiteX0" fmla="*/ 1126671 w 4151007"/>
                  <a:gd name="connsiteY0" fmla="*/ 0 h 1239064"/>
                  <a:gd name="connsiteX1" fmla="*/ 4151007 w 4151007"/>
                  <a:gd name="connsiteY1" fmla="*/ 0 h 1239064"/>
                  <a:gd name="connsiteX2" fmla="*/ 4151007 w 4151007"/>
                  <a:gd name="connsiteY2" fmla="*/ 1239064 h 1239064"/>
                  <a:gd name="connsiteX3" fmla="*/ 0 w 4151007"/>
                  <a:gd name="connsiteY3" fmla="*/ 1222735 h 1239064"/>
                  <a:gd name="connsiteX4" fmla="*/ 1126671 w 4151007"/>
                  <a:gd name="connsiteY4" fmla="*/ 0 h 1239064"/>
                  <a:gd name="connsiteX0" fmla="*/ 1338942 w 4151007"/>
                  <a:gd name="connsiteY0" fmla="*/ 0 h 1239064"/>
                  <a:gd name="connsiteX1" fmla="*/ 4151007 w 4151007"/>
                  <a:gd name="connsiteY1" fmla="*/ 0 h 1239064"/>
                  <a:gd name="connsiteX2" fmla="*/ 4151007 w 4151007"/>
                  <a:gd name="connsiteY2" fmla="*/ 1239064 h 1239064"/>
                  <a:gd name="connsiteX3" fmla="*/ 0 w 4151007"/>
                  <a:gd name="connsiteY3" fmla="*/ 1222735 h 1239064"/>
                  <a:gd name="connsiteX4" fmla="*/ 1338942 w 4151007"/>
                  <a:gd name="connsiteY4" fmla="*/ 0 h 1239064"/>
                  <a:gd name="connsiteX0" fmla="*/ 1505051 w 4317116"/>
                  <a:gd name="connsiteY0" fmla="*/ 0 h 1239064"/>
                  <a:gd name="connsiteX1" fmla="*/ 4317116 w 4317116"/>
                  <a:gd name="connsiteY1" fmla="*/ 0 h 1239064"/>
                  <a:gd name="connsiteX2" fmla="*/ 4317116 w 4317116"/>
                  <a:gd name="connsiteY2" fmla="*/ 1239064 h 1239064"/>
                  <a:gd name="connsiteX3" fmla="*/ 0 w 4317116"/>
                  <a:gd name="connsiteY3" fmla="*/ 863506 h 1239064"/>
                  <a:gd name="connsiteX4" fmla="*/ 1505051 w 4317116"/>
                  <a:gd name="connsiteY4" fmla="*/ 0 h 1239064"/>
                  <a:gd name="connsiteX0" fmla="*/ 1172833 w 3984898"/>
                  <a:gd name="connsiteY0" fmla="*/ 0 h 1239064"/>
                  <a:gd name="connsiteX1" fmla="*/ 3984898 w 3984898"/>
                  <a:gd name="connsiteY1" fmla="*/ 0 h 1239064"/>
                  <a:gd name="connsiteX2" fmla="*/ 3984898 w 3984898"/>
                  <a:gd name="connsiteY2" fmla="*/ 1239064 h 1239064"/>
                  <a:gd name="connsiteX3" fmla="*/ 0 w 3984898"/>
                  <a:gd name="connsiteY3" fmla="*/ 504278 h 1239064"/>
                  <a:gd name="connsiteX4" fmla="*/ 1172833 w 3984898"/>
                  <a:gd name="connsiteY4" fmla="*/ 0 h 1239064"/>
                  <a:gd name="connsiteX0" fmla="*/ 1320486 w 4132551"/>
                  <a:gd name="connsiteY0" fmla="*/ 0 h 1239064"/>
                  <a:gd name="connsiteX1" fmla="*/ 4132551 w 4132551"/>
                  <a:gd name="connsiteY1" fmla="*/ 0 h 1239064"/>
                  <a:gd name="connsiteX2" fmla="*/ 4132551 w 4132551"/>
                  <a:gd name="connsiteY2" fmla="*/ 1239064 h 1239064"/>
                  <a:gd name="connsiteX3" fmla="*/ 0 w 4132551"/>
                  <a:gd name="connsiteY3" fmla="*/ 634907 h 1239064"/>
                  <a:gd name="connsiteX4" fmla="*/ 1320486 w 4132551"/>
                  <a:gd name="connsiteY4" fmla="*/ 0 h 1239064"/>
                  <a:gd name="connsiteX0" fmla="*/ 1320486 w 4169464"/>
                  <a:gd name="connsiteY0" fmla="*/ 0 h 912493"/>
                  <a:gd name="connsiteX1" fmla="*/ 4132551 w 4169464"/>
                  <a:gd name="connsiteY1" fmla="*/ 0 h 912493"/>
                  <a:gd name="connsiteX2" fmla="*/ 4169464 w 4169464"/>
                  <a:gd name="connsiteY2" fmla="*/ 912493 h 912493"/>
                  <a:gd name="connsiteX3" fmla="*/ 0 w 4169464"/>
                  <a:gd name="connsiteY3" fmla="*/ 634907 h 912493"/>
                  <a:gd name="connsiteX4" fmla="*/ 1320486 w 4169464"/>
                  <a:gd name="connsiteY4" fmla="*/ 0 h 912493"/>
                  <a:gd name="connsiteX0" fmla="*/ 1320486 w 4206246"/>
                  <a:gd name="connsiteY0" fmla="*/ 0 h 679447"/>
                  <a:gd name="connsiteX1" fmla="*/ 4132551 w 4206246"/>
                  <a:gd name="connsiteY1" fmla="*/ 0 h 679447"/>
                  <a:gd name="connsiteX2" fmla="*/ 4206246 w 4206246"/>
                  <a:gd name="connsiteY2" fmla="*/ 679447 h 679447"/>
                  <a:gd name="connsiteX3" fmla="*/ 0 w 4206246"/>
                  <a:gd name="connsiteY3" fmla="*/ 634907 h 679447"/>
                  <a:gd name="connsiteX4" fmla="*/ 1320486 w 4206246"/>
                  <a:gd name="connsiteY4" fmla="*/ 0 h 679447"/>
                  <a:gd name="connsiteX0" fmla="*/ 1320486 w 4187856"/>
                  <a:gd name="connsiteY0" fmla="*/ 0 h 649050"/>
                  <a:gd name="connsiteX1" fmla="*/ 4132551 w 4187856"/>
                  <a:gd name="connsiteY1" fmla="*/ 0 h 649050"/>
                  <a:gd name="connsiteX2" fmla="*/ 4187856 w 4187856"/>
                  <a:gd name="connsiteY2" fmla="*/ 649050 h 649050"/>
                  <a:gd name="connsiteX3" fmla="*/ 0 w 4187856"/>
                  <a:gd name="connsiteY3" fmla="*/ 634907 h 649050"/>
                  <a:gd name="connsiteX4" fmla="*/ 1320486 w 4187856"/>
                  <a:gd name="connsiteY4" fmla="*/ 0 h 64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7856" h="649050">
                    <a:moveTo>
                      <a:pt x="1320486" y="0"/>
                    </a:moveTo>
                    <a:lnTo>
                      <a:pt x="4132551" y="0"/>
                    </a:lnTo>
                    <a:lnTo>
                      <a:pt x="4187856" y="649050"/>
                    </a:lnTo>
                    <a:lnTo>
                      <a:pt x="0" y="634907"/>
                    </a:lnTo>
                    <a:lnTo>
                      <a:pt x="1320486" y="0"/>
                    </a:lnTo>
                    <a:close/>
                  </a:path>
                </a:pathLst>
              </a:custGeom>
              <a:gradFill flip="none" rotWithShape="1">
                <a:gsLst>
                  <a:gs pos="43000">
                    <a:sysClr val="window" lastClr="FFFFFF">
                      <a:alpha val="61000"/>
                    </a:sysClr>
                  </a:gs>
                  <a:gs pos="94000">
                    <a:srgbClr val="EC74BB"/>
                  </a:gs>
                  <a:gs pos="100000">
                    <a:srgbClr val="EC74BB"/>
                  </a:gs>
                </a:gsLst>
                <a:lin ang="135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1" name="矩形 7"/>
              <p:cNvSpPr/>
              <p:nvPr/>
            </p:nvSpPr>
            <p:spPr>
              <a:xfrm rot="1395701">
                <a:off x="1602054" y="1248383"/>
                <a:ext cx="2324566" cy="2198882"/>
              </a:xfrm>
              <a:custGeom>
                <a:avLst/>
                <a:gdLst>
                  <a:gd name="connsiteX0" fmla="*/ 0 w 1835837"/>
                  <a:gd name="connsiteY0" fmla="*/ 0 h 2143496"/>
                  <a:gd name="connsiteX1" fmla="*/ 1835837 w 1835837"/>
                  <a:gd name="connsiteY1" fmla="*/ 0 h 2143496"/>
                  <a:gd name="connsiteX2" fmla="*/ 1835837 w 1835837"/>
                  <a:gd name="connsiteY2" fmla="*/ 2143496 h 2143496"/>
                  <a:gd name="connsiteX3" fmla="*/ 0 w 1835837"/>
                  <a:gd name="connsiteY3" fmla="*/ 2143496 h 2143496"/>
                  <a:gd name="connsiteX4" fmla="*/ 0 w 1835837"/>
                  <a:gd name="connsiteY4" fmla="*/ 0 h 2143496"/>
                  <a:gd name="connsiteX0" fmla="*/ 0 w 1835837"/>
                  <a:gd name="connsiteY0" fmla="*/ 0 h 2188089"/>
                  <a:gd name="connsiteX1" fmla="*/ 1835837 w 1835837"/>
                  <a:gd name="connsiteY1" fmla="*/ 0 h 2188089"/>
                  <a:gd name="connsiteX2" fmla="*/ 1835837 w 1835837"/>
                  <a:gd name="connsiteY2" fmla="*/ 2143496 h 2188089"/>
                  <a:gd name="connsiteX3" fmla="*/ 392410 w 1835837"/>
                  <a:gd name="connsiteY3" fmla="*/ 2188089 h 2188089"/>
                  <a:gd name="connsiteX4" fmla="*/ 0 w 1835837"/>
                  <a:gd name="connsiteY4" fmla="*/ 0 h 2188089"/>
                  <a:gd name="connsiteX0" fmla="*/ 0 w 2324566"/>
                  <a:gd name="connsiteY0" fmla="*/ 0 h 2188089"/>
                  <a:gd name="connsiteX1" fmla="*/ 1835837 w 2324566"/>
                  <a:gd name="connsiteY1" fmla="*/ 0 h 2188089"/>
                  <a:gd name="connsiteX2" fmla="*/ 2324566 w 2324566"/>
                  <a:gd name="connsiteY2" fmla="*/ 2040043 h 2188089"/>
                  <a:gd name="connsiteX3" fmla="*/ 392410 w 2324566"/>
                  <a:gd name="connsiteY3" fmla="*/ 2188089 h 2188089"/>
                  <a:gd name="connsiteX4" fmla="*/ 0 w 2324566"/>
                  <a:gd name="connsiteY4" fmla="*/ 0 h 2188089"/>
                  <a:gd name="connsiteX0" fmla="*/ 0 w 2324566"/>
                  <a:gd name="connsiteY0" fmla="*/ 0 h 2188089"/>
                  <a:gd name="connsiteX1" fmla="*/ 830481 w 2324566"/>
                  <a:gd name="connsiteY1" fmla="*/ 183351 h 2188089"/>
                  <a:gd name="connsiteX2" fmla="*/ 2324566 w 2324566"/>
                  <a:gd name="connsiteY2" fmla="*/ 2040043 h 2188089"/>
                  <a:gd name="connsiteX3" fmla="*/ 392410 w 2324566"/>
                  <a:gd name="connsiteY3" fmla="*/ 2188089 h 2188089"/>
                  <a:gd name="connsiteX4" fmla="*/ 0 w 2324566"/>
                  <a:gd name="connsiteY4" fmla="*/ 0 h 2188089"/>
                  <a:gd name="connsiteX0" fmla="*/ 0 w 2324566"/>
                  <a:gd name="connsiteY0" fmla="*/ 0 h 2194537"/>
                  <a:gd name="connsiteX1" fmla="*/ 830481 w 2324566"/>
                  <a:gd name="connsiteY1" fmla="*/ 183351 h 2194537"/>
                  <a:gd name="connsiteX2" fmla="*/ 2324566 w 2324566"/>
                  <a:gd name="connsiteY2" fmla="*/ 2040043 h 2194537"/>
                  <a:gd name="connsiteX3" fmla="*/ 377409 w 2324566"/>
                  <a:gd name="connsiteY3" fmla="*/ 2194537 h 2194537"/>
                  <a:gd name="connsiteX4" fmla="*/ 0 w 2324566"/>
                  <a:gd name="connsiteY4" fmla="*/ 0 h 2194537"/>
                  <a:gd name="connsiteX0" fmla="*/ 0 w 2324566"/>
                  <a:gd name="connsiteY0" fmla="*/ 0 h 2198882"/>
                  <a:gd name="connsiteX1" fmla="*/ 830481 w 2324566"/>
                  <a:gd name="connsiteY1" fmla="*/ 183351 h 2198882"/>
                  <a:gd name="connsiteX2" fmla="*/ 2324566 w 2324566"/>
                  <a:gd name="connsiteY2" fmla="*/ 2040043 h 2198882"/>
                  <a:gd name="connsiteX3" fmla="*/ 325957 w 2324566"/>
                  <a:gd name="connsiteY3" fmla="*/ 2198882 h 2198882"/>
                  <a:gd name="connsiteX4" fmla="*/ 0 w 2324566"/>
                  <a:gd name="connsiteY4" fmla="*/ 0 h 2198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566" h="2198882">
                    <a:moveTo>
                      <a:pt x="0" y="0"/>
                    </a:moveTo>
                    <a:lnTo>
                      <a:pt x="830481" y="183351"/>
                    </a:lnTo>
                    <a:lnTo>
                      <a:pt x="2324566" y="2040043"/>
                    </a:lnTo>
                    <a:lnTo>
                      <a:pt x="325957" y="2198882"/>
                    </a:lnTo>
                    <a:lnTo>
                      <a:pt x="0" y="0"/>
                    </a:lnTo>
                    <a:close/>
                  </a:path>
                </a:pathLst>
              </a:custGeom>
              <a:solidFill>
                <a:srgbClr val="FFFFFF">
                  <a:alpha val="12157"/>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sp>
        <p:nvSpPr>
          <p:cNvPr id="59" name="TextBox 58"/>
          <p:cNvSpPr txBox="1"/>
          <p:nvPr/>
        </p:nvSpPr>
        <p:spPr>
          <a:xfrm rot="1128823" flipH="1">
            <a:off x="2167931" y="1019959"/>
            <a:ext cx="1617121"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endParaRPr>
          </a:p>
        </p:txBody>
      </p:sp>
      <p:sp>
        <p:nvSpPr>
          <p:cNvPr id="60" name="TextBox 59"/>
          <p:cNvSpPr txBox="1"/>
          <p:nvPr/>
        </p:nvSpPr>
        <p:spPr>
          <a:xfrm rot="1128823" flipH="1">
            <a:off x="791557" y="1197284"/>
            <a:ext cx="2885823"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61" name="TextBox 60"/>
          <p:cNvSpPr txBox="1"/>
          <p:nvPr/>
        </p:nvSpPr>
        <p:spPr>
          <a:xfrm rot="1128823" flipH="1">
            <a:off x="3092839" y="2807100"/>
            <a:ext cx="1617121"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endParaRPr>
          </a:p>
        </p:txBody>
      </p:sp>
      <p:sp>
        <p:nvSpPr>
          <p:cNvPr id="62" name="TextBox 61"/>
          <p:cNvSpPr txBox="1"/>
          <p:nvPr/>
        </p:nvSpPr>
        <p:spPr>
          <a:xfrm rot="1128823" flipH="1">
            <a:off x="1716465" y="2984425"/>
            <a:ext cx="2885823"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63" name="TextBox 62"/>
          <p:cNvSpPr txBox="1"/>
          <p:nvPr/>
        </p:nvSpPr>
        <p:spPr>
          <a:xfrm rot="1128823" flipH="1">
            <a:off x="3957399" y="4716118"/>
            <a:ext cx="1617121"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cs typeface="Times New Roman" pitchFamily="18" charset="0"/>
            </a:endParaRPr>
          </a:p>
        </p:txBody>
      </p:sp>
      <p:sp>
        <p:nvSpPr>
          <p:cNvPr id="64" name="TextBox 63"/>
          <p:cNvSpPr txBox="1"/>
          <p:nvPr/>
        </p:nvSpPr>
        <p:spPr>
          <a:xfrm rot="1128823" flipH="1">
            <a:off x="2581025" y="4893443"/>
            <a:ext cx="2885823"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65" name="TextBox 64"/>
          <p:cNvSpPr txBox="1"/>
          <p:nvPr/>
        </p:nvSpPr>
        <p:spPr>
          <a:xfrm rot="5400000">
            <a:off x="5278597" y="2578388"/>
            <a:ext cx="4661613" cy="1754326"/>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5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gency FB"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145926611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任意多边形 50"/>
          <p:cNvSpPr/>
          <p:nvPr/>
        </p:nvSpPr>
        <p:spPr>
          <a:xfrm>
            <a:off x="899592" y="1578077"/>
            <a:ext cx="6467217" cy="5279923"/>
          </a:xfrm>
          <a:custGeom>
            <a:avLst/>
            <a:gdLst>
              <a:gd name="connsiteX0" fmla="*/ 0 w 5442154"/>
              <a:gd name="connsiteY0" fmla="*/ 0 h 5279923"/>
              <a:gd name="connsiteX1" fmla="*/ 5442154 w 5442154"/>
              <a:gd name="connsiteY1" fmla="*/ 0 h 5279923"/>
              <a:gd name="connsiteX2" fmla="*/ 5442154 w 5442154"/>
              <a:gd name="connsiteY2" fmla="*/ 5279923 h 5279923"/>
            </a:gdLst>
            <a:ahLst/>
            <a:cxnLst>
              <a:cxn ang="0">
                <a:pos x="connsiteX0" y="connsiteY0"/>
              </a:cxn>
              <a:cxn ang="0">
                <a:pos x="connsiteX1" y="connsiteY1"/>
              </a:cxn>
              <a:cxn ang="0">
                <a:pos x="connsiteX2" y="connsiteY2"/>
              </a:cxn>
            </a:cxnLst>
            <a:rect l="l" t="t" r="r" b="b"/>
            <a:pathLst>
              <a:path w="5442154" h="5279923">
                <a:moveTo>
                  <a:pt x="0" y="0"/>
                </a:moveTo>
                <a:lnTo>
                  <a:pt x="5442154" y="0"/>
                </a:lnTo>
                <a:lnTo>
                  <a:pt x="5442154" y="5279923"/>
                </a:lnTo>
              </a:path>
            </a:pathLst>
          </a:custGeom>
          <a:noFill/>
          <a:ln w="57150" cap="flat" cmpd="sng" algn="ctr">
            <a:solidFill>
              <a:srgbClr val="1D9E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52" name="组合 51"/>
          <p:cNvGrpSpPr/>
          <p:nvPr/>
        </p:nvGrpSpPr>
        <p:grpSpPr>
          <a:xfrm>
            <a:off x="683568" y="1412776"/>
            <a:ext cx="324036" cy="324036"/>
            <a:chOff x="1835696" y="1196752"/>
            <a:chExt cx="1152128" cy="1152128"/>
          </a:xfrm>
        </p:grpSpPr>
        <p:sp>
          <p:nvSpPr>
            <p:cNvPr id="53" name="椭圆 52"/>
            <p:cNvSpPr/>
            <p:nvPr/>
          </p:nvSpPr>
          <p:spPr>
            <a:xfrm>
              <a:off x="1835696" y="1196752"/>
              <a:ext cx="1152128" cy="1152128"/>
            </a:xfrm>
            <a:prstGeom prst="ellipse">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4" name="椭圆 53"/>
            <p:cNvSpPr/>
            <p:nvPr/>
          </p:nvSpPr>
          <p:spPr>
            <a:xfrm>
              <a:off x="2123728" y="1484784"/>
              <a:ext cx="576064" cy="576064"/>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55" name="组合 54"/>
          <p:cNvGrpSpPr/>
          <p:nvPr/>
        </p:nvGrpSpPr>
        <p:grpSpPr>
          <a:xfrm>
            <a:off x="7157780" y="2438890"/>
            <a:ext cx="324036" cy="324036"/>
            <a:chOff x="1835696" y="1196752"/>
            <a:chExt cx="1152128" cy="1152128"/>
          </a:xfrm>
        </p:grpSpPr>
        <p:sp>
          <p:nvSpPr>
            <p:cNvPr id="56" name="椭圆 55"/>
            <p:cNvSpPr/>
            <p:nvPr/>
          </p:nvSpPr>
          <p:spPr>
            <a:xfrm>
              <a:off x="1835696" y="1196752"/>
              <a:ext cx="1152128" cy="1152128"/>
            </a:xfrm>
            <a:prstGeom prst="ellipse">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7" name="椭圆 56"/>
            <p:cNvSpPr/>
            <p:nvPr/>
          </p:nvSpPr>
          <p:spPr>
            <a:xfrm>
              <a:off x="2123728" y="1484784"/>
              <a:ext cx="576064" cy="576064"/>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58" name="圆角矩形 57"/>
          <p:cNvSpPr/>
          <p:nvPr/>
        </p:nvSpPr>
        <p:spPr>
          <a:xfrm>
            <a:off x="2027210" y="2132856"/>
            <a:ext cx="5202578" cy="936104"/>
          </a:xfrm>
          <a:prstGeom prst="roundRect">
            <a:avLst/>
          </a:prstGeom>
          <a:solidFill>
            <a:srgbClr val="0070C0"/>
          </a:solidFill>
          <a:ln w="25400" cap="flat" cmpd="sng" algn="ctr">
            <a:noFill/>
            <a:prstDash val="solid"/>
          </a:ln>
          <a:effectLst/>
          <a:scene3d>
            <a:camera prst="orthographicFront">
              <a:rot lat="0" lon="0" rev="0"/>
            </a:camera>
            <a:lightRig rig="contrasting" dir="t">
              <a:rot lat="0" lon="0" rev="7800000"/>
            </a:lightRig>
          </a:scene3d>
          <a:sp3d>
            <a:bevelT w="139700" h="139700"/>
          </a:sp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9" name="圆角矩形 58"/>
          <p:cNvSpPr/>
          <p:nvPr/>
        </p:nvSpPr>
        <p:spPr>
          <a:xfrm>
            <a:off x="2108220" y="2247376"/>
            <a:ext cx="5020064" cy="720080"/>
          </a:xfrm>
          <a:prstGeom prst="roundRect">
            <a:avLst/>
          </a:prstGeom>
          <a:gradFill flip="none" rotWithShape="1">
            <a:gsLst>
              <a:gs pos="100000">
                <a:srgbClr val="0996FF">
                  <a:shade val="30000"/>
                  <a:satMod val="115000"/>
                </a:srgbClr>
              </a:gs>
              <a:gs pos="0">
                <a:srgbClr val="008BFE"/>
              </a:gs>
            </a:gsLst>
            <a:path path="circle">
              <a:fillToRect l="50000" t="50000" r="50000" b="50000"/>
            </a:path>
            <a:tileRect/>
          </a:gradFill>
          <a:ln w="28575" cap="flat" cmpd="sng" algn="ctr">
            <a:solidFill>
              <a:srgbClr val="61BB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60" name="圆角矩形 59"/>
          <p:cNvSpPr/>
          <p:nvPr/>
        </p:nvSpPr>
        <p:spPr>
          <a:xfrm>
            <a:off x="3485372" y="2320906"/>
            <a:ext cx="3572636" cy="571449"/>
          </a:xfrm>
          <a:prstGeom prst="roundRect">
            <a:avLst/>
          </a:prstGeom>
          <a:gradFill flip="none" rotWithShape="1">
            <a:gsLst>
              <a:gs pos="0">
                <a:srgbClr val="61BBFF"/>
              </a:gs>
              <a:gs pos="100000">
                <a:srgbClr val="0081E8"/>
              </a:gs>
              <a:gs pos="41000">
                <a:srgbClr val="0996FF">
                  <a:shade val="67500"/>
                  <a:satMod val="115000"/>
                </a:srgbClr>
              </a:gs>
            </a:gsLst>
            <a:lin ang="18900000" scaled="1"/>
            <a:tileRect/>
          </a:gradFill>
          <a:ln w="25400" cap="flat" cmpd="sng" algn="ctr">
            <a:solidFill>
              <a:srgbClr val="0070C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61" name="组合 60"/>
          <p:cNvGrpSpPr/>
          <p:nvPr/>
        </p:nvGrpSpPr>
        <p:grpSpPr>
          <a:xfrm>
            <a:off x="3127045" y="2276662"/>
            <a:ext cx="294580" cy="646550"/>
            <a:chOff x="4499987" y="2320906"/>
            <a:chExt cx="345297" cy="532031"/>
          </a:xfrm>
        </p:grpSpPr>
        <p:sp>
          <p:nvSpPr>
            <p:cNvPr id="62" name="等腰三角形 61"/>
            <p:cNvSpPr/>
            <p:nvPr/>
          </p:nvSpPr>
          <p:spPr>
            <a:xfrm rot="16200000">
              <a:off x="4395990" y="2424903"/>
              <a:ext cx="532031" cy="324038"/>
            </a:xfrm>
            <a:prstGeom prst="triangl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63" name="等腰三角形 62"/>
            <p:cNvSpPr/>
            <p:nvPr/>
          </p:nvSpPr>
          <p:spPr>
            <a:xfrm rot="16200000">
              <a:off x="4417249" y="2424903"/>
              <a:ext cx="532031" cy="324038"/>
            </a:xfrm>
            <a:prstGeom prst="triangle">
              <a:avLst/>
            </a:prstGeom>
            <a:gradFill flip="none" rotWithShape="1">
              <a:gsLst>
                <a:gs pos="0">
                  <a:srgbClr val="0996FF">
                    <a:shade val="30000"/>
                    <a:satMod val="115000"/>
                  </a:srgbClr>
                </a:gs>
                <a:gs pos="50000">
                  <a:srgbClr val="0996FF">
                    <a:shade val="67500"/>
                    <a:satMod val="115000"/>
                  </a:srgbClr>
                </a:gs>
                <a:gs pos="100000">
                  <a:srgbClr val="0996FF">
                    <a:shade val="100000"/>
                    <a:satMod val="115000"/>
                  </a:srgbClr>
                </a:gs>
              </a:gsLst>
              <a:lin ang="135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64" name="TextBox 63"/>
          <p:cNvSpPr txBox="1"/>
          <p:nvPr/>
        </p:nvSpPr>
        <p:spPr>
          <a:xfrm>
            <a:off x="2035600" y="2232439"/>
            <a:ext cx="1091444" cy="6340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01</a:t>
            </a:r>
            <a:endParaRPr kumimoji="0" lang="zh-CN" altLang="en-US" sz="44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grpSp>
        <p:nvGrpSpPr>
          <p:cNvPr id="65" name="组合 64"/>
          <p:cNvGrpSpPr/>
          <p:nvPr/>
        </p:nvGrpSpPr>
        <p:grpSpPr>
          <a:xfrm>
            <a:off x="7157780" y="3482657"/>
            <a:ext cx="324036" cy="324036"/>
            <a:chOff x="1835696" y="1196752"/>
            <a:chExt cx="1152128" cy="1152128"/>
          </a:xfrm>
        </p:grpSpPr>
        <p:sp>
          <p:nvSpPr>
            <p:cNvPr id="66" name="椭圆 65"/>
            <p:cNvSpPr/>
            <p:nvPr/>
          </p:nvSpPr>
          <p:spPr>
            <a:xfrm>
              <a:off x="1835696" y="1196752"/>
              <a:ext cx="1152128" cy="1152128"/>
            </a:xfrm>
            <a:prstGeom prst="ellipse">
              <a:avLst/>
            </a:prstGeom>
            <a:gradFill flip="none" rotWithShape="1">
              <a:gsLst>
                <a:gs pos="0">
                  <a:srgbClr val="00B050">
                    <a:shade val="30000"/>
                    <a:satMod val="115000"/>
                  </a:srgbClr>
                </a:gs>
                <a:gs pos="50000">
                  <a:srgbClr val="00B050">
                    <a:shade val="67500"/>
                    <a:satMod val="115000"/>
                  </a:srgbClr>
                </a:gs>
                <a:gs pos="100000">
                  <a:srgbClr val="00B050">
                    <a:shade val="100000"/>
                    <a:satMod val="115000"/>
                  </a:srgb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67" name="椭圆 66"/>
            <p:cNvSpPr/>
            <p:nvPr/>
          </p:nvSpPr>
          <p:spPr>
            <a:xfrm>
              <a:off x="2123728" y="1484784"/>
              <a:ext cx="576064" cy="576064"/>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68" name="圆角矩形 67"/>
          <p:cNvSpPr/>
          <p:nvPr/>
        </p:nvSpPr>
        <p:spPr>
          <a:xfrm>
            <a:off x="2027210" y="3176623"/>
            <a:ext cx="5202578" cy="936104"/>
          </a:xfrm>
          <a:prstGeom prst="roundRect">
            <a:avLst/>
          </a:prstGeom>
          <a:solidFill>
            <a:srgbClr val="00B050"/>
          </a:solidFill>
          <a:ln w="25400" cap="flat" cmpd="sng" algn="ctr">
            <a:noFill/>
            <a:prstDash val="solid"/>
          </a:ln>
          <a:effectLst/>
          <a:scene3d>
            <a:camera prst="orthographicFront">
              <a:rot lat="0" lon="0" rev="0"/>
            </a:camera>
            <a:lightRig rig="contrasting" dir="t">
              <a:rot lat="0" lon="0" rev="7800000"/>
            </a:lightRig>
          </a:scene3d>
          <a:sp3d>
            <a:bevelT w="139700" h="139700"/>
          </a:sp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69" name="圆角矩形 68"/>
          <p:cNvSpPr/>
          <p:nvPr/>
        </p:nvSpPr>
        <p:spPr>
          <a:xfrm>
            <a:off x="2108220" y="3291143"/>
            <a:ext cx="5020064" cy="720080"/>
          </a:xfrm>
          <a:prstGeom prst="roundRect">
            <a:avLst/>
          </a:prstGeom>
          <a:gradFill flip="none" rotWithShape="1">
            <a:gsLst>
              <a:gs pos="100000">
                <a:srgbClr val="00B050">
                  <a:shade val="30000"/>
                  <a:satMod val="115000"/>
                </a:srgbClr>
              </a:gs>
              <a:gs pos="0">
                <a:srgbClr val="00D255"/>
              </a:gs>
            </a:gsLst>
            <a:path path="circle">
              <a:fillToRect l="50000" t="50000" r="50000" b="50000"/>
            </a:path>
            <a:tileRect/>
          </a:gradFill>
          <a:ln w="28575" cap="flat" cmpd="sng" algn="ctr">
            <a:solidFill>
              <a:srgbClr val="3FFF8D"/>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70" name="圆角矩形 69"/>
          <p:cNvSpPr/>
          <p:nvPr/>
        </p:nvSpPr>
        <p:spPr>
          <a:xfrm>
            <a:off x="3485372" y="3364673"/>
            <a:ext cx="3572636" cy="571449"/>
          </a:xfrm>
          <a:prstGeom prst="roundRect">
            <a:avLst/>
          </a:prstGeom>
          <a:gradFill flip="none" rotWithShape="1">
            <a:gsLst>
              <a:gs pos="91000">
                <a:srgbClr val="00D255">
                  <a:shade val="30000"/>
                  <a:satMod val="115000"/>
                </a:srgbClr>
              </a:gs>
              <a:gs pos="35000">
                <a:srgbClr val="00D255"/>
              </a:gs>
            </a:gsLst>
            <a:lin ang="18900000" scaled="1"/>
            <a:tileRect/>
          </a:gradFill>
          <a:ln w="25400" cap="flat" cmpd="sng" algn="ctr">
            <a:solidFill>
              <a:srgbClr val="008E4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71" name="组合 70"/>
          <p:cNvGrpSpPr/>
          <p:nvPr/>
        </p:nvGrpSpPr>
        <p:grpSpPr>
          <a:xfrm>
            <a:off x="3127045" y="3320429"/>
            <a:ext cx="294580" cy="646550"/>
            <a:chOff x="4499987" y="2320906"/>
            <a:chExt cx="345297" cy="532031"/>
          </a:xfrm>
        </p:grpSpPr>
        <p:sp>
          <p:nvSpPr>
            <p:cNvPr id="72" name="等腰三角形 71"/>
            <p:cNvSpPr/>
            <p:nvPr/>
          </p:nvSpPr>
          <p:spPr>
            <a:xfrm rot="16200000">
              <a:off x="4395990" y="2424903"/>
              <a:ext cx="532031" cy="324038"/>
            </a:xfrm>
            <a:prstGeom prst="triangl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73" name="等腰三角形 72"/>
            <p:cNvSpPr/>
            <p:nvPr/>
          </p:nvSpPr>
          <p:spPr>
            <a:xfrm rot="16200000">
              <a:off x="4417249" y="2424903"/>
              <a:ext cx="532031" cy="324038"/>
            </a:xfrm>
            <a:prstGeom prst="triangle">
              <a:avLst/>
            </a:prstGeom>
            <a:gradFill flip="none" rotWithShape="1">
              <a:gsLst>
                <a:gs pos="0">
                  <a:srgbClr val="00D255">
                    <a:shade val="30000"/>
                    <a:satMod val="115000"/>
                  </a:srgbClr>
                </a:gs>
                <a:gs pos="50000">
                  <a:srgbClr val="00D255">
                    <a:shade val="67500"/>
                    <a:satMod val="115000"/>
                  </a:srgbClr>
                </a:gs>
                <a:gs pos="100000">
                  <a:srgbClr val="00D255">
                    <a:shade val="100000"/>
                    <a:satMod val="115000"/>
                  </a:srgbClr>
                </a:gs>
              </a:gsLst>
              <a:lin ang="162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74" name="TextBox 73"/>
          <p:cNvSpPr txBox="1"/>
          <p:nvPr/>
        </p:nvSpPr>
        <p:spPr>
          <a:xfrm>
            <a:off x="2035600" y="3276206"/>
            <a:ext cx="1091444" cy="6340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02</a:t>
            </a:r>
            <a:endParaRPr kumimoji="0" lang="zh-CN" altLang="en-US" sz="44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grpSp>
        <p:nvGrpSpPr>
          <p:cNvPr id="75" name="组合 74"/>
          <p:cNvGrpSpPr/>
          <p:nvPr/>
        </p:nvGrpSpPr>
        <p:grpSpPr>
          <a:xfrm>
            <a:off x="7157780" y="4544253"/>
            <a:ext cx="324036" cy="324036"/>
            <a:chOff x="1835696" y="1196752"/>
            <a:chExt cx="1152128" cy="1152128"/>
          </a:xfrm>
        </p:grpSpPr>
        <p:sp>
          <p:nvSpPr>
            <p:cNvPr id="76" name="椭圆 75"/>
            <p:cNvSpPr/>
            <p:nvPr/>
          </p:nvSpPr>
          <p:spPr>
            <a:xfrm>
              <a:off x="1835696" y="1196752"/>
              <a:ext cx="1152128" cy="1152128"/>
            </a:xfrm>
            <a:prstGeom prst="ellipse">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77" name="椭圆 76"/>
            <p:cNvSpPr/>
            <p:nvPr/>
          </p:nvSpPr>
          <p:spPr>
            <a:xfrm>
              <a:off x="2123728" y="1484784"/>
              <a:ext cx="576064" cy="576064"/>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78" name="圆角矩形 77"/>
          <p:cNvSpPr/>
          <p:nvPr/>
        </p:nvSpPr>
        <p:spPr>
          <a:xfrm>
            <a:off x="2027210" y="4238219"/>
            <a:ext cx="5202578" cy="936104"/>
          </a:xfrm>
          <a:prstGeom prst="roundRect">
            <a:avLst/>
          </a:prstGeom>
          <a:solidFill>
            <a:srgbClr val="0070C0"/>
          </a:solidFill>
          <a:ln w="25400" cap="flat" cmpd="sng" algn="ctr">
            <a:noFill/>
            <a:prstDash val="solid"/>
          </a:ln>
          <a:effectLst/>
          <a:scene3d>
            <a:camera prst="orthographicFront">
              <a:rot lat="0" lon="0" rev="0"/>
            </a:camera>
            <a:lightRig rig="contrasting" dir="t">
              <a:rot lat="0" lon="0" rev="7800000"/>
            </a:lightRig>
          </a:scene3d>
          <a:sp3d>
            <a:bevelT w="139700" h="139700"/>
          </a:sp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79" name="圆角矩形 78"/>
          <p:cNvSpPr/>
          <p:nvPr/>
        </p:nvSpPr>
        <p:spPr>
          <a:xfrm>
            <a:off x="2108220" y="4352739"/>
            <a:ext cx="5020064" cy="720080"/>
          </a:xfrm>
          <a:prstGeom prst="roundRect">
            <a:avLst/>
          </a:prstGeom>
          <a:gradFill flip="none" rotWithShape="1">
            <a:gsLst>
              <a:gs pos="100000">
                <a:srgbClr val="0996FF">
                  <a:shade val="30000"/>
                  <a:satMod val="115000"/>
                </a:srgbClr>
              </a:gs>
              <a:gs pos="0">
                <a:srgbClr val="008BFE"/>
              </a:gs>
            </a:gsLst>
            <a:path path="circle">
              <a:fillToRect l="50000" t="50000" r="50000" b="50000"/>
            </a:path>
            <a:tileRect/>
          </a:gradFill>
          <a:ln w="28575" cap="flat" cmpd="sng" algn="ctr">
            <a:solidFill>
              <a:srgbClr val="61BB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80" name="圆角矩形 79"/>
          <p:cNvSpPr/>
          <p:nvPr/>
        </p:nvSpPr>
        <p:spPr>
          <a:xfrm>
            <a:off x="3485372" y="4426269"/>
            <a:ext cx="3572636" cy="571449"/>
          </a:xfrm>
          <a:prstGeom prst="roundRect">
            <a:avLst/>
          </a:prstGeom>
          <a:gradFill flip="none" rotWithShape="1">
            <a:gsLst>
              <a:gs pos="0">
                <a:srgbClr val="61BBFF"/>
              </a:gs>
              <a:gs pos="100000">
                <a:srgbClr val="0081E8"/>
              </a:gs>
              <a:gs pos="41000">
                <a:srgbClr val="0996FF">
                  <a:shade val="67500"/>
                  <a:satMod val="115000"/>
                </a:srgbClr>
              </a:gs>
            </a:gsLst>
            <a:lin ang="18900000" scaled="1"/>
            <a:tileRect/>
          </a:gradFill>
          <a:ln w="25400" cap="flat" cmpd="sng" algn="ctr">
            <a:solidFill>
              <a:srgbClr val="0070C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81" name="组合 80"/>
          <p:cNvGrpSpPr/>
          <p:nvPr/>
        </p:nvGrpSpPr>
        <p:grpSpPr>
          <a:xfrm>
            <a:off x="3127045" y="4382025"/>
            <a:ext cx="294580" cy="646550"/>
            <a:chOff x="4499987" y="2320906"/>
            <a:chExt cx="345297" cy="532031"/>
          </a:xfrm>
        </p:grpSpPr>
        <p:sp>
          <p:nvSpPr>
            <p:cNvPr id="82" name="等腰三角形 81"/>
            <p:cNvSpPr/>
            <p:nvPr/>
          </p:nvSpPr>
          <p:spPr>
            <a:xfrm rot="16200000">
              <a:off x="4395990" y="2424903"/>
              <a:ext cx="532031" cy="324038"/>
            </a:xfrm>
            <a:prstGeom prst="triangl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83" name="等腰三角形 82"/>
            <p:cNvSpPr/>
            <p:nvPr/>
          </p:nvSpPr>
          <p:spPr>
            <a:xfrm rot="16200000">
              <a:off x="4417249" y="2424903"/>
              <a:ext cx="532031" cy="324038"/>
            </a:xfrm>
            <a:prstGeom prst="triangle">
              <a:avLst/>
            </a:prstGeom>
            <a:gradFill flip="none" rotWithShape="1">
              <a:gsLst>
                <a:gs pos="0">
                  <a:srgbClr val="0996FF">
                    <a:shade val="30000"/>
                    <a:satMod val="115000"/>
                  </a:srgbClr>
                </a:gs>
                <a:gs pos="50000">
                  <a:srgbClr val="0996FF">
                    <a:shade val="67500"/>
                    <a:satMod val="115000"/>
                  </a:srgbClr>
                </a:gs>
                <a:gs pos="100000">
                  <a:srgbClr val="0996FF">
                    <a:shade val="100000"/>
                    <a:satMod val="115000"/>
                  </a:srgbClr>
                </a:gs>
              </a:gsLst>
              <a:lin ang="135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84" name="TextBox 83"/>
          <p:cNvSpPr txBox="1"/>
          <p:nvPr/>
        </p:nvSpPr>
        <p:spPr>
          <a:xfrm>
            <a:off x="2035600" y="4337802"/>
            <a:ext cx="1091444" cy="6340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03</a:t>
            </a:r>
            <a:endParaRPr kumimoji="0" lang="zh-CN" altLang="en-US" sz="44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grpSp>
        <p:nvGrpSpPr>
          <p:cNvPr id="85" name="组合 84"/>
          <p:cNvGrpSpPr/>
          <p:nvPr/>
        </p:nvGrpSpPr>
        <p:grpSpPr>
          <a:xfrm>
            <a:off x="7157780" y="5588020"/>
            <a:ext cx="324036" cy="324036"/>
            <a:chOff x="1835696" y="1196752"/>
            <a:chExt cx="1152128" cy="1152128"/>
          </a:xfrm>
        </p:grpSpPr>
        <p:sp>
          <p:nvSpPr>
            <p:cNvPr id="86" name="椭圆 85"/>
            <p:cNvSpPr/>
            <p:nvPr/>
          </p:nvSpPr>
          <p:spPr>
            <a:xfrm>
              <a:off x="1835696" y="1196752"/>
              <a:ext cx="1152128" cy="1152128"/>
            </a:xfrm>
            <a:prstGeom prst="ellipse">
              <a:avLst/>
            </a:prstGeom>
            <a:gradFill flip="none" rotWithShape="1">
              <a:gsLst>
                <a:gs pos="0">
                  <a:srgbClr val="00B050">
                    <a:shade val="30000"/>
                    <a:satMod val="115000"/>
                  </a:srgbClr>
                </a:gs>
                <a:gs pos="50000">
                  <a:srgbClr val="00B050">
                    <a:shade val="67500"/>
                    <a:satMod val="115000"/>
                  </a:srgbClr>
                </a:gs>
                <a:gs pos="100000">
                  <a:srgbClr val="00B050">
                    <a:shade val="100000"/>
                    <a:satMod val="115000"/>
                  </a:srgb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87" name="椭圆 86"/>
            <p:cNvSpPr/>
            <p:nvPr/>
          </p:nvSpPr>
          <p:spPr>
            <a:xfrm>
              <a:off x="2123728" y="1484784"/>
              <a:ext cx="576064" cy="576064"/>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88" name="圆角矩形 87"/>
          <p:cNvSpPr/>
          <p:nvPr/>
        </p:nvSpPr>
        <p:spPr>
          <a:xfrm>
            <a:off x="2027210" y="5281986"/>
            <a:ext cx="5202578" cy="936104"/>
          </a:xfrm>
          <a:prstGeom prst="roundRect">
            <a:avLst/>
          </a:prstGeom>
          <a:solidFill>
            <a:srgbClr val="00B050"/>
          </a:solidFill>
          <a:ln w="25400" cap="flat" cmpd="sng" algn="ctr">
            <a:noFill/>
            <a:prstDash val="solid"/>
          </a:ln>
          <a:effectLst/>
          <a:scene3d>
            <a:camera prst="orthographicFront">
              <a:rot lat="0" lon="0" rev="0"/>
            </a:camera>
            <a:lightRig rig="contrasting" dir="t">
              <a:rot lat="0" lon="0" rev="7800000"/>
            </a:lightRig>
          </a:scene3d>
          <a:sp3d>
            <a:bevelT w="139700" h="139700"/>
          </a:sp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89" name="圆角矩形 88"/>
          <p:cNvSpPr/>
          <p:nvPr/>
        </p:nvSpPr>
        <p:spPr>
          <a:xfrm>
            <a:off x="2108220" y="5396506"/>
            <a:ext cx="5020064" cy="720080"/>
          </a:xfrm>
          <a:prstGeom prst="roundRect">
            <a:avLst/>
          </a:prstGeom>
          <a:gradFill flip="none" rotWithShape="1">
            <a:gsLst>
              <a:gs pos="100000">
                <a:srgbClr val="00B050">
                  <a:shade val="30000"/>
                  <a:satMod val="115000"/>
                </a:srgbClr>
              </a:gs>
              <a:gs pos="0">
                <a:srgbClr val="00D255"/>
              </a:gs>
            </a:gsLst>
            <a:path path="circle">
              <a:fillToRect l="50000" t="50000" r="50000" b="50000"/>
            </a:path>
            <a:tileRect/>
          </a:gradFill>
          <a:ln w="28575" cap="flat" cmpd="sng" algn="ctr">
            <a:solidFill>
              <a:srgbClr val="3FFF8D"/>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90" name="圆角矩形 89"/>
          <p:cNvSpPr/>
          <p:nvPr/>
        </p:nvSpPr>
        <p:spPr>
          <a:xfrm>
            <a:off x="3485372" y="5470036"/>
            <a:ext cx="3572636" cy="571449"/>
          </a:xfrm>
          <a:prstGeom prst="roundRect">
            <a:avLst/>
          </a:prstGeom>
          <a:gradFill flip="none" rotWithShape="1">
            <a:gsLst>
              <a:gs pos="91000">
                <a:srgbClr val="00D255">
                  <a:shade val="30000"/>
                  <a:satMod val="115000"/>
                </a:srgbClr>
              </a:gs>
              <a:gs pos="35000">
                <a:srgbClr val="00D255"/>
              </a:gs>
            </a:gsLst>
            <a:lin ang="18900000" scaled="1"/>
            <a:tileRect/>
          </a:gradFill>
          <a:ln w="25400" cap="flat" cmpd="sng" algn="ctr">
            <a:solidFill>
              <a:srgbClr val="008E4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91" name="组合 90"/>
          <p:cNvGrpSpPr/>
          <p:nvPr/>
        </p:nvGrpSpPr>
        <p:grpSpPr>
          <a:xfrm>
            <a:off x="3127045" y="5425792"/>
            <a:ext cx="294580" cy="646550"/>
            <a:chOff x="4499987" y="2320906"/>
            <a:chExt cx="345297" cy="532031"/>
          </a:xfrm>
        </p:grpSpPr>
        <p:sp>
          <p:nvSpPr>
            <p:cNvPr id="92" name="等腰三角形 91"/>
            <p:cNvSpPr/>
            <p:nvPr/>
          </p:nvSpPr>
          <p:spPr>
            <a:xfrm rot="16200000">
              <a:off x="4395990" y="2424903"/>
              <a:ext cx="532031" cy="324038"/>
            </a:xfrm>
            <a:prstGeom prst="triangl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93" name="等腰三角形 92"/>
            <p:cNvSpPr/>
            <p:nvPr/>
          </p:nvSpPr>
          <p:spPr>
            <a:xfrm rot="16200000">
              <a:off x="4417249" y="2424903"/>
              <a:ext cx="532031" cy="324038"/>
            </a:xfrm>
            <a:prstGeom prst="triangle">
              <a:avLst/>
            </a:prstGeom>
            <a:gradFill flip="none" rotWithShape="1">
              <a:gsLst>
                <a:gs pos="0">
                  <a:srgbClr val="00D255">
                    <a:shade val="30000"/>
                    <a:satMod val="115000"/>
                  </a:srgbClr>
                </a:gs>
                <a:gs pos="50000">
                  <a:srgbClr val="00D255">
                    <a:shade val="67500"/>
                    <a:satMod val="115000"/>
                  </a:srgbClr>
                </a:gs>
                <a:gs pos="100000">
                  <a:srgbClr val="00D255">
                    <a:shade val="100000"/>
                    <a:satMod val="115000"/>
                  </a:srgbClr>
                </a:gs>
              </a:gsLst>
              <a:lin ang="162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94" name="TextBox 93"/>
          <p:cNvSpPr txBox="1"/>
          <p:nvPr/>
        </p:nvSpPr>
        <p:spPr>
          <a:xfrm>
            <a:off x="2035600" y="5381569"/>
            <a:ext cx="1091444" cy="6340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04</a:t>
            </a:r>
            <a:endParaRPr kumimoji="0" lang="zh-CN" altLang="en-US" sz="44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95" name="TextBox 94"/>
          <p:cNvSpPr txBox="1"/>
          <p:nvPr/>
        </p:nvSpPr>
        <p:spPr>
          <a:xfrm flipH="1">
            <a:off x="3546152" y="2335654"/>
            <a:ext cx="3611627"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96" name="TextBox 95"/>
          <p:cNvSpPr txBox="1"/>
          <p:nvPr/>
        </p:nvSpPr>
        <p:spPr>
          <a:xfrm flipH="1">
            <a:off x="3546153" y="3364673"/>
            <a:ext cx="3611627"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97" name="TextBox 96"/>
          <p:cNvSpPr txBox="1"/>
          <p:nvPr/>
        </p:nvSpPr>
        <p:spPr>
          <a:xfrm flipH="1">
            <a:off x="3546152" y="4444661"/>
            <a:ext cx="3611627"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98" name="TextBox 97"/>
          <p:cNvSpPr txBox="1"/>
          <p:nvPr/>
        </p:nvSpPr>
        <p:spPr>
          <a:xfrm flipH="1">
            <a:off x="3546153" y="5503176"/>
            <a:ext cx="3611627"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99" name="TextBox 98"/>
          <p:cNvSpPr txBox="1"/>
          <p:nvPr/>
        </p:nvSpPr>
        <p:spPr>
          <a:xfrm>
            <a:off x="879097" y="764704"/>
            <a:ext cx="6645231"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rPr>
              <a:t>Click here to add your title</a:t>
            </a:r>
            <a:endParaRPr kumimoji="0" lang="zh-CN" altLang="en-US" sz="36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endParaRPr>
          </a:p>
        </p:txBody>
      </p:sp>
    </p:spTree>
    <p:extLst>
      <p:ext uri="{BB962C8B-B14F-4D97-AF65-F5344CB8AC3E}">
        <p14:creationId xmlns:p14="http://schemas.microsoft.com/office/powerpoint/2010/main" val="127283806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65"/>
          <p:cNvSpPr>
            <a:spLocks noChangeArrowheads="1"/>
          </p:cNvSpPr>
          <p:nvPr/>
        </p:nvSpPr>
        <p:spPr bwMode="auto">
          <a:xfrm rot="10800000" flipV="1">
            <a:off x="4401148" y="4514334"/>
            <a:ext cx="3857080" cy="297849"/>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2" name="Oval 65"/>
          <p:cNvSpPr>
            <a:spLocks noChangeArrowheads="1"/>
          </p:cNvSpPr>
          <p:nvPr/>
        </p:nvSpPr>
        <p:spPr bwMode="auto">
          <a:xfrm rot="10800000" flipV="1">
            <a:off x="395537" y="4514334"/>
            <a:ext cx="3857080" cy="297849"/>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3" name="图片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0527" y="1052736"/>
            <a:ext cx="3577703" cy="3659221"/>
          </a:xfrm>
          <a:prstGeom prst="rect">
            <a:avLst/>
          </a:prstGeom>
        </p:spPr>
      </p:pic>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63220" y="1052736"/>
            <a:ext cx="3577703" cy="3659221"/>
          </a:xfrm>
          <a:prstGeom prst="rect">
            <a:avLst/>
          </a:prstGeom>
        </p:spPr>
      </p:pic>
      <p:sp>
        <p:nvSpPr>
          <p:cNvPr id="15" name="TextBox 14"/>
          <p:cNvSpPr txBox="1"/>
          <p:nvPr/>
        </p:nvSpPr>
        <p:spPr>
          <a:xfrm flipH="1">
            <a:off x="1762863" y="1828131"/>
            <a:ext cx="2149544"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16" name="TextBox 15"/>
          <p:cNvSpPr txBox="1"/>
          <p:nvPr/>
        </p:nvSpPr>
        <p:spPr>
          <a:xfrm flipH="1">
            <a:off x="1017121" y="2261771"/>
            <a:ext cx="2762792" cy="203132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Click here to add your text. Click here to add your text. </a:t>
            </a:r>
          </a:p>
        </p:txBody>
      </p:sp>
      <p:sp>
        <p:nvSpPr>
          <p:cNvPr id="17" name="TextBox 16"/>
          <p:cNvSpPr txBox="1"/>
          <p:nvPr/>
        </p:nvSpPr>
        <p:spPr>
          <a:xfrm flipH="1">
            <a:off x="5868145" y="1900139"/>
            <a:ext cx="2149544"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18" name="TextBox 17"/>
          <p:cNvSpPr txBox="1"/>
          <p:nvPr/>
        </p:nvSpPr>
        <p:spPr>
          <a:xfrm flipH="1">
            <a:off x="5122403" y="2333779"/>
            <a:ext cx="2762792" cy="203132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Click here to add your text. Click here to add your text. </a:t>
            </a:r>
          </a:p>
        </p:txBody>
      </p:sp>
      <p:sp>
        <p:nvSpPr>
          <p:cNvPr id="19" name="TextBox 18"/>
          <p:cNvSpPr txBox="1"/>
          <p:nvPr/>
        </p:nvSpPr>
        <p:spPr>
          <a:xfrm>
            <a:off x="395537" y="5301208"/>
            <a:ext cx="8127903" cy="769441"/>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365084034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5616" y="44624"/>
            <a:ext cx="4371486" cy="4020363"/>
          </a:xfrm>
          <a:prstGeom prst="rect">
            <a:avLst/>
          </a:prstGeom>
        </p:spPr>
      </p:pic>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3512882" y="2576989"/>
            <a:ext cx="4371486" cy="4020363"/>
          </a:xfrm>
          <a:prstGeom prst="rect">
            <a:avLst/>
          </a:prstGeom>
        </p:spPr>
      </p:pic>
      <p:sp>
        <p:nvSpPr>
          <p:cNvPr id="13" name="TextBox 12"/>
          <p:cNvSpPr txBox="1"/>
          <p:nvPr/>
        </p:nvSpPr>
        <p:spPr>
          <a:xfrm flipH="1">
            <a:off x="2888052" y="1470036"/>
            <a:ext cx="1574327"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 lastClr="FFFFFF">
                    <a:lumMod val="50000"/>
                  </a:sysClr>
                </a:solidFill>
                <a:effectLst/>
                <a:uLnTx/>
                <a:uFillTx/>
                <a:latin typeface="Arial Rounded MT Bold" pitchFamily="34" charset="0"/>
                <a:ea typeface="微软雅黑" pitchFamily="34" charset="-122"/>
                <a:cs typeface="Times New Roman" pitchFamily="18" charset="0"/>
              </a:rPr>
              <a:t>Your</a:t>
            </a:r>
            <a:r>
              <a:rPr kumimoji="0" lang="en-US" altLang="zh-CN" sz="2800" b="1" i="0" u="none" strike="noStrike" kern="0" cap="none" spc="0" normalizeH="0" baseline="0" noProof="0" dirty="0" smtClean="0">
                <a:ln w="18415" cmpd="sng">
                  <a:noFill/>
                  <a:prstDash val="solid"/>
                </a:ln>
                <a:solidFill>
                  <a:sysClr val="window" lastClr="FFFFFF">
                    <a:lumMod val="50000"/>
                  </a:sysClr>
                </a:solidFill>
                <a:effectLst/>
                <a:uLnTx/>
                <a:uFillTx/>
                <a:latin typeface="Arial Rounded MT Bold" pitchFamily="34" charset="0"/>
                <a:ea typeface="微软雅黑" pitchFamily="34" charset="-122"/>
                <a:cs typeface="Times New Roman" pitchFamily="18" charset="0"/>
              </a:rPr>
              <a:t>  </a:t>
            </a:r>
            <a:r>
              <a:rPr kumimoji="0" lang="en-US" altLang="zh-CN" sz="3600" b="1" i="0" u="none" strike="noStrike" kern="0" cap="none" spc="0" normalizeH="0" baseline="0" noProof="0" dirty="0" smtClean="0">
                <a:ln w="18415" cmpd="sng">
                  <a:noFill/>
                  <a:prstDash val="solid"/>
                </a:ln>
                <a:solidFill>
                  <a:sysClr val="window" lastClr="FFFFFF">
                    <a:lumMod val="50000"/>
                  </a:sysClr>
                </a:solidFill>
                <a:effectLst/>
                <a:uLnTx/>
                <a:uFillTx/>
                <a:latin typeface="Arial Rounded MT Bold" pitchFamily="34" charset="0"/>
                <a:ea typeface="微软雅黑" pitchFamily="34" charset="-122"/>
                <a:cs typeface="Times New Roman" pitchFamily="18" charset="0"/>
              </a:rPr>
              <a:t>text</a:t>
            </a:r>
            <a:endParaRPr kumimoji="0" lang="zh-CN" altLang="en-US" sz="3600" b="1" i="0" u="none" strike="noStrike" kern="0" cap="none" spc="0" normalizeH="0" baseline="0" noProof="0" dirty="0">
              <a:ln w="18415" cmpd="sng">
                <a:noFill/>
                <a:prstDash val="solid"/>
              </a:ln>
              <a:solidFill>
                <a:sysClr val="window" lastClr="FFFFFF">
                  <a:lumMod val="50000"/>
                </a:sysClr>
              </a:solidFill>
              <a:effectLst/>
              <a:uLnTx/>
              <a:uFillTx/>
              <a:latin typeface="Arial Rounded MT Bold" pitchFamily="34" charset="0"/>
              <a:ea typeface="微软雅黑" pitchFamily="34" charset="-122"/>
              <a:cs typeface="Times New Roman" pitchFamily="18" charset="0"/>
            </a:endParaRPr>
          </a:p>
        </p:txBody>
      </p:sp>
      <p:sp>
        <p:nvSpPr>
          <p:cNvPr id="14" name="等腰三角形 13"/>
          <p:cNvSpPr/>
          <p:nvPr/>
        </p:nvSpPr>
        <p:spPr>
          <a:xfrm rot="5400000">
            <a:off x="4932040" y="1631822"/>
            <a:ext cx="360040" cy="353997"/>
          </a:xfrm>
          <a:prstGeom prst="triangle">
            <a:avLst/>
          </a:prstGeom>
          <a:solidFill>
            <a:sysClr val="windowText" lastClr="000000">
              <a:lumMod val="50000"/>
              <a:lumOff val="50000"/>
            </a:sys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5" name="TextBox 14"/>
          <p:cNvSpPr txBox="1"/>
          <p:nvPr/>
        </p:nvSpPr>
        <p:spPr>
          <a:xfrm flipH="1">
            <a:off x="5364088" y="1394773"/>
            <a:ext cx="2926775"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a:t>
            </a:r>
          </a:p>
        </p:txBody>
      </p:sp>
      <p:sp>
        <p:nvSpPr>
          <p:cNvPr id="16" name="等腰三角形 15"/>
          <p:cNvSpPr/>
          <p:nvPr/>
        </p:nvSpPr>
        <p:spPr>
          <a:xfrm rot="16200000" flipH="1">
            <a:off x="3749127" y="4338630"/>
            <a:ext cx="360040" cy="353997"/>
          </a:xfrm>
          <a:prstGeom prst="triangle">
            <a:avLst/>
          </a:prstGeom>
          <a:solidFill>
            <a:sysClr val="windowText" lastClr="000000">
              <a:lumMod val="50000"/>
              <a:lumOff val="50000"/>
            </a:sys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7" name="TextBox 16"/>
          <p:cNvSpPr txBox="1"/>
          <p:nvPr/>
        </p:nvSpPr>
        <p:spPr>
          <a:xfrm flipH="1">
            <a:off x="781129" y="4064987"/>
            <a:ext cx="2926775"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a:t>
            </a:r>
          </a:p>
        </p:txBody>
      </p:sp>
      <p:sp>
        <p:nvSpPr>
          <p:cNvPr id="18" name="TextBox 17"/>
          <p:cNvSpPr txBox="1"/>
          <p:nvPr/>
        </p:nvSpPr>
        <p:spPr>
          <a:xfrm>
            <a:off x="395536" y="5733256"/>
            <a:ext cx="8127903" cy="769441"/>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
        <p:nvSpPr>
          <p:cNvPr id="19" name="TextBox 18"/>
          <p:cNvSpPr txBox="1"/>
          <p:nvPr/>
        </p:nvSpPr>
        <p:spPr>
          <a:xfrm flipH="1">
            <a:off x="4544236" y="4041011"/>
            <a:ext cx="1574327"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 lastClr="FFFFFF">
                    <a:lumMod val="50000"/>
                  </a:sysClr>
                </a:solidFill>
                <a:effectLst/>
                <a:uLnTx/>
                <a:uFillTx/>
                <a:latin typeface="Arial Rounded MT Bold" pitchFamily="34" charset="0"/>
                <a:ea typeface="微软雅黑" pitchFamily="34" charset="-122"/>
                <a:cs typeface="Times New Roman" pitchFamily="18" charset="0"/>
              </a:rPr>
              <a:t>Your</a:t>
            </a:r>
            <a:r>
              <a:rPr kumimoji="0" lang="en-US" altLang="zh-CN" sz="2800" b="1" i="0" u="none" strike="noStrike" kern="0" cap="none" spc="0" normalizeH="0" baseline="0" noProof="0" dirty="0" smtClean="0">
                <a:ln w="18415" cmpd="sng">
                  <a:noFill/>
                  <a:prstDash val="solid"/>
                </a:ln>
                <a:solidFill>
                  <a:sysClr val="window" lastClr="FFFFFF">
                    <a:lumMod val="50000"/>
                  </a:sysClr>
                </a:solidFill>
                <a:effectLst/>
                <a:uLnTx/>
                <a:uFillTx/>
                <a:latin typeface="Arial Rounded MT Bold" pitchFamily="34" charset="0"/>
                <a:ea typeface="微软雅黑" pitchFamily="34" charset="-122"/>
                <a:cs typeface="Times New Roman" pitchFamily="18" charset="0"/>
              </a:rPr>
              <a:t>  </a:t>
            </a:r>
            <a:r>
              <a:rPr kumimoji="0" lang="en-US" altLang="zh-CN" sz="3600" b="1" i="0" u="none" strike="noStrike" kern="0" cap="none" spc="0" normalizeH="0" baseline="0" noProof="0" dirty="0" smtClean="0">
                <a:ln w="18415" cmpd="sng">
                  <a:noFill/>
                  <a:prstDash val="solid"/>
                </a:ln>
                <a:solidFill>
                  <a:sysClr val="window" lastClr="FFFFFF">
                    <a:lumMod val="50000"/>
                  </a:sysClr>
                </a:solidFill>
                <a:effectLst/>
                <a:uLnTx/>
                <a:uFillTx/>
                <a:latin typeface="Arial Rounded MT Bold" pitchFamily="34" charset="0"/>
                <a:ea typeface="微软雅黑" pitchFamily="34" charset="-122"/>
                <a:cs typeface="Times New Roman" pitchFamily="18" charset="0"/>
              </a:rPr>
              <a:t>text</a:t>
            </a:r>
            <a:endParaRPr kumimoji="0" lang="zh-CN" altLang="en-US" sz="3600" b="1" i="0" u="none" strike="noStrike" kern="0" cap="none" spc="0" normalizeH="0" baseline="0" noProof="0" dirty="0">
              <a:ln w="18415" cmpd="sng">
                <a:noFill/>
                <a:prstDash val="solid"/>
              </a:ln>
              <a:solidFill>
                <a:sysClr val="window" lastClr="FFFFFF">
                  <a:lumMod val="50000"/>
                </a:sysClr>
              </a:solidFill>
              <a:effectLst/>
              <a:uLnTx/>
              <a:uFillTx/>
              <a:latin typeface="Arial Rounded MT Bold" pitchFamily="34" charset="0"/>
              <a:ea typeface="微软雅黑" pitchFamily="34" charset="-122"/>
              <a:cs typeface="Times New Roman" pitchFamily="18" charset="0"/>
            </a:endParaRPr>
          </a:p>
        </p:txBody>
      </p:sp>
    </p:spTree>
    <p:extLst>
      <p:ext uri="{BB962C8B-B14F-4D97-AF65-F5344CB8AC3E}">
        <p14:creationId xmlns:p14="http://schemas.microsoft.com/office/powerpoint/2010/main" val="203945232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436395">
            <a:off x="3040809" y="2003820"/>
            <a:ext cx="2757033" cy="2237672"/>
          </a:xfrm>
          <a:prstGeom prst="rect">
            <a:avLst/>
          </a:prstGeom>
        </p:spPr>
      </p:pic>
      <p:pic>
        <p:nvPicPr>
          <p:cNvPr id="16" name="图片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280502">
            <a:off x="234203" y="1965660"/>
            <a:ext cx="2757033" cy="2237672"/>
          </a:xfrm>
          <a:prstGeom prst="rect">
            <a:avLst/>
          </a:prstGeom>
        </p:spPr>
      </p:pic>
      <p:pic>
        <p:nvPicPr>
          <p:cNvPr id="17" name="图片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405224">
            <a:off x="5847415" y="1996447"/>
            <a:ext cx="2757033" cy="2237672"/>
          </a:xfrm>
          <a:prstGeom prst="rect">
            <a:avLst/>
          </a:prstGeom>
        </p:spPr>
      </p:pic>
      <p:sp>
        <p:nvSpPr>
          <p:cNvPr id="18" name="TextBox 17"/>
          <p:cNvSpPr txBox="1"/>
          <p:nvPr/>
        </p:nvSpPr>
        <p:spPr>
          <a:xfrm>
            <a:off x="1268290" y="4437112"/>
            <a:ext cx="2024407"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D09E00"/>
                </a:solidFill>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D09E00"/>
              </a:solidFill>
              <a:effectLst/>
              <a:uLnTx/>
              <a:uFillTx/>
              <a:latin typeface="Adidas Unity" pitchFamily="2" charset="0"/>
              <a:ea typeface="微软雅黑" pitchFamily="34" charset="-122"/>
              <a:cs typeface="Times New Roman" pitchFamily="18" charset="0"/>
            </a:endParaRPr>
          </a:p>
        </p:txBody>
      </p:sp>
      <p:sp>
        <p:nvSpPr>
          <p:cNvPr id="19" name="TextBox 18"/>
          <p:cNvSpPr txBox="1"/>
          <p:nvPr/>
        </p:nvSpPr>
        <p:spPr>
          <a:xfrm flipH="1">
            <a:off x="1167177" y="4851157"/>
            <a:ext cx="2180687"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0" name="TextBox 19"/>
          <p:cNvSpPr txBox="1"/>
          <p:nvPr/>
        </p:nvSpPr>
        <p:spPr>
          <a:xfrm>
            <a:off x="4076602" y="4437112"/>
            <a:ext cx="2024407"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75000"/>
                  </a:srgbClr>
                </a:solidFill>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9BBB59">
                  <a:lumMod val="75000"/>
                </a:srgbClr>
              </a:solidFill>
              <a:effectLst/>
              <a:uLnTx/>
              <a:uFillTx/>
              <a:latin typeface="Adidas Unity" pitchFamily="2" charset="0"/>
              <a:ea typeface="微软雅黑" pitchFamily="34" charset="-122"/>
              <a:cs typeface="Times New Roman" pitchFamily="18" charset="0"/>
            </a:endParaRPr>
          </a:p>
        </p:txBody>
      </p:sp>
      <p:sp>
        <p:nvSpPr>
          <p:cNvPr id="21" name="TextBox 20"/>
          <p:cNvSpPr txBox="1"/>
          <p:nvPr/>
        </p:nvSpPr>
        <p:spPr>
          <a:xfrm flipH="1">
            <a:off x="3975489" y="4851157"/>
            <a:ext cx="2180687"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2" name="TextBox 21"/>
          <p:cNvSpPr txBox="1"/>
          <p:nvPr/>
        </p:nvSpPr>
        <p:spPr>
          <a:xfrm>
            <a:off x="6884914" y="4437112"/>
            <a:ext cx="2024407"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endParaRPr>
          </a:p>
        </p:txBody>
      </p:sp>
      <p:sp>
        <p:nvSpPr>
          <p:cNvPr id="23" name="TextBox 22"/>
          <p:cNvSpPr txBox="1"/>
          <p:nvPr/>
        </p:nvSpPr>
        <p:spPr>
          <a:xfrm flipH="1">
            <a:off x="6783801" y="4851157"/>
            <a:ext cx="2180687"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4" name="TextBox 23"/>
          <p:cNvSpPr txBox="1"/>
          <p:nvPr/>
        </p:nvSpPr>
        <p:spPr>
          <a:xfrm>
            <a:off x="1043608" y="2450271"/>
            <a:ext cx="1298718"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D09E00"/>
                </a:solidFill>
                <a:effectLst/>
                <a:uLnTx/>
                <a:uFillTx/>
                <a:latin typeface="Adidas Unity" pitchFamily="2" charset="0"/>
                <a:ea typeface="微软雅黑" pitchFamily="34" charset="-122"/>
                <a:cs typeface="Times New Roman" pitchFamily="18" charset="0"/>
              </a:rPr>
              <a:t>YOUR text</a:t>
            </a:r>
            <a:endParaRPr kumimoji="0" lang="zh-CN" altLang="en-US" sz="3600" b="1" i="0" u="none" strike="noStrike" kern="0" cap="none" spc="0" normalizeH="0" baseline="0" noProof="0" dirty="0">
              <a:ln w="18415" cmpd="sng">
                <a:noFill/>
                <a:prstDash val="solid"/>
              </a:ln>
              <a:solidFill>
                <a:srgbClr val="D09E00"/>
              </a:solidFill>
              <a:effectLst/>
              <a:uLnTx/>
              <a:uFillTx/>
              <a:latin typeface="Adidas Unity" pitchFamily="2" charset="0"/>
              <a:ea typeface="微软雅黑" pitchFamily="34" charset="-122"/>
              <a:cs typeface="Times New Roman" pitchFamily="18" charset="0"/>
            </a:endParaRPr>
          </a:p>
        </p:txBody>
      </p:sp>
      <p:sp>
        <p:nvSpPr>
          <p:cNvPr id="25" name="TextBox 24"/>
          <p:cNvSpPr txBox="1"/>
          <p:nvPr/>
        </p:nvSpPr>
        <p:spPr>
          <a:xfrm>
            <a:off x="3707904" y="2431483"/>
            <a:ext cx="1298718"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9BBB59">
                    <a:lumMod val="75000"/>
                  </a:srgbClr>
                </a:solidFill>
                <a:effectLst/>
                <a:uLnTx/>
                <a:uFillTx/>
                <a:latin typeface="Adidas Unity" pitchFamily="2" charset="0"/>
                <a:ea typeface="微软雅黑" pitchFamily="34" charset="-122"/>
                <a:cs typeface="Times New Roman" pitchFamily="18" charset="0"/>
              </a:rPr>
              <a:t>YOUR text</a:t>
            </a:r>
            <a:endParaRPr kumimoji="0" lang="zh-CN" altLang="en-US" sz="3600" b="1" i="0" u="none" strike="noStrike" kern="0" cap="none" spc="0" normalizeH="0" baseline="0" noProof="0" dirty="0">
              <a:ln w="18415" cmpd="sng">
                <a:noFill/>
                <a:prstDash val="solid"/>
              </a:ln>
              <a:solidFill>
                <a:srgbClr val="9BBB59">
                  <a:lumMod val="75000"/>
                </a:srgbClr>
              </a:solidFill>
              <a:effectLst/>
              <a:uLnTx/>
              <a:uFillTx/>
              <a:latin typeface="Adidas Unity" pitchFamily="2" charset="0"/>
              <a:ea typeface="微软雅黑" pitchFamily="34" charset="-122"/>
              <a:cs typeface="Times New Roman" pitchFamily="18" charset="0"/>
            </a:endParaRPr>
          </a:p>
        </p:txBody>
      </p:sp>
      <p:sp>
        <p:nvSpPr>
          <p:cNvPr id="26" name="TextBox 25"/>
          <p:cNvSpPr txBox="1"/>
          <p:nvPr/>
        </p:nvSpPr>
        <p:spPr>
          <a:xfrm>
            <a:off x="6598399" y="2431482"/>
            <a:ext cx="1298718"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YOUR text</a:t>
            </a:r>
            <a:endParaRPr kumimoji="0" lang="zh-CN" altLang="en-US" sz="3600" b="1" i="0" u="none" strike="noStrike" kern="0" cap="none" spc="0" normalizeH="0" baseline="0" noProof="0" dirty="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endParaRPr>
          </a:p>
        </p:txBody>
      </p:sp>
      <p:sp>
        <p:nvSpPr>
          <p:cNvPr id="27" name="TextBox 26"/>
          <p:cNvSpPr txBox="1"/>
          <p:nvPr/>
        </p:nvSpPr>
        <p:spPr>
          <a:xfrm>
            <a:off x="827584" y="692696"/>
            <a:ext cx="7416824"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endParaRPr>
          </a:p>
        </p:txBody>
      </p:sp>
    </p:spTree>
    <p:extLst>
      <p:ext uri="{BB962C8B-B14F-4D97-AF65-F5344CB8AC3E}">
        <p14:creationId xmlns:p14="http://schemas.microsoft.com/office/powerpoint/2010/main" val="178862914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72561" y="103294"/>
            <a:ext cx="6727831" cy="2477576"/>
          </a:xfrm>
          <a:prstGeom prst="rect">
            <a:avLst/>
          </a:prstGeom>
        </p:spPr>
      </p:pic>
      <p:pic>
        <p:nvPicPr>
          <p:cNvPr id="19" name="图片 18"/>
          <p:cNvPicPr>
            <a:picLocks noChangeAspect="1"/>
          </p:cNvPicPr>
          <p:nvPr/>
        </p:nvPicPr>
        <p:blipFill rotWithShape="1">
          <a:blip r:embed="rId3">
            <a:extLst>
              <a:ext uri="{28A0092B-C50C-407E-A947-70E740481C1C}">
                <a14:useLocalDpi xmlns:a14="http://schemas.microsoft.com/office/drawing/2010/main" val="0"/>
              </a:ext>
            </a:extLst>
          </a:blip>
          <a:srcRect t="15302"/>
          <a:stretch/>
        </p:blipFill>
        <p:spPr>
          <a:xfrm>
            <a:off x="1372561" y="2203227"/>
            <a:ext cx="6727831" cy="2098471"/>
          </a:xfrm>
          <a:prstGeom prst="rect">
            <a:avLst/>
          </a:prstGeom>
        </p:spPr>
      </p:pic>
      <p:pic>
        <p:nvPicPr>
          <p:cNvPr id="20" name="图片 19"/>
          <p:cNvPicPr>
            <a:picLocks noChangeAspect="1"/>
          </p:cNvPicPr>
          <p:nvPr/>
        </p:nvPicPr>
        <p:blipFill rotWithShape="1">
          <a:blip r:embed="rId3">
            <a:extLst>
              <a:ext uri="{28A0092B-C50C-407E-A947-70E740481C1C}">
                <a14:useLocalDpi xmlns:a14="http://schemas.microsoft.com/office/drawing/2010/main" val="0"/>
              </a:ext>
            </a:extLst>
          </a:blip>
          <a:srcRect t="15302"/>
          <a:stretch/>
        </p:blipFill>
        <p:spPr>
          <a:xfrm>
            <a:off x="1372561" y="3922817"/>
            <a:ext cx="6727831" cy="2098471"/>
          </a:xfrm>
          <a:prstGeom prst="rect">
            <a:avLst/>
          </a:prstGeom>
        </p:spPr>
      </p:pic>
      <p:sp>
        <p:nvSpPr>
          <p:cNvPr id="21" name="TextBox 20"/>
          <p:cNvSpPr txBox="1"/>
          <p:nvPr/>
        </p:nvSpPr>
        <p:spPr>
          <a:xfrm rot="21283640">
            <a:off x="6483350" y="862606"/>
            <a:ext cx="1007231" cy="437043"/>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22" name="TextBox 21"/>
          <p:cNvSpPr txBox="1"/>
          <p:nvPr/>
        </p:nvSpPr>
        <p:spPr>
          <a:xfrm flipH="1">
            <a:off x="2746413" y="612169"/>
            <a:ext cx="2358622"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endParaRPr>
          </a:p>
        </p:txBody>
      </p:sp>
      <p:sp>
        <p:nvSpPr>
          <p:cNvPr id="23" name="TextBox 22"/>
          <p:cNvSpPr txBox="1"/>
          <p:nvPr/>
        </p:nvSpPr>
        <p:spPr>
          <a:xfrm rot="21594277" flipH="1">
            <a:off x="2758612" y="1086212"/>
            <a:ext cx="3599885"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24" name="TextBox 23"/>
          <p:cNvSpPr txBox="1"/>
          <p:nvPr/>
        </p:nvSpPr>
        <p:spPr>
          <a:xfrm rot="21283640">
            <a:off x="6486055" y="2579610"/>
            <a:ext cx="1007231" cy="437043"/>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25" name="TextBox 24"/>
          <p:cNvSpPr txBox="1"/>
          <p:nvPr/>
        </p:nvSpPr>
        <p:spPr>
          <a:xfrm rot="21283640">
            <a:off x="6561355" y="4286093"/>
            <a:ext cx="1007231" cy="437043"/>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26" name="TextBox 25"/>
          <p:cNvSpPr txBox="1"/>
          <p:nvPr/>
        </p:nvSpPr>
        <p:spPr>
          <a:xfrm flipH="1">
            <a:off x="2746413" y="2337726"/>
            <a:ext cx="2358622"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endParaRPr>
          </a:p>
        </p:txBody>
      </p:sp>
      <p:sp>
        <p:nvSpPr>
          <p:cNvPr id="27" name="TextBox 26"/>
          <p:cNvSpPr txBox="1"/>
          <p:nvPr/>
        </p:nvSpPr>
        <p:spPr>
          <a:xfrm rot="21594277" flipH="1">
            <a:off x="2758612" y="2811769"/>
            <a:ext cx="3599885"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28" name="TextBox 27"/>
          <p:cNvSpPr txBox="1"/>
          <p:nvPr/>
        </p:nvSpPr>
        <p:spPr>
          <a:xfrm flipH="1">
            <a:off x="2746413" y="4058554"/>
            <a:ext cx="2358622"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C0504D">
                  <a:lumMod val="75000"/>
                </a:srgbClr>
              </a:solidFill>
              <a:effectLst/>
              <a:uLnTx/>
              <a:uFillTx/>
              <a:latin typeface="Agency FB" pitchFamily="34" charset="0"/>
              <a:ea typeface="微软雅黑" pitchFamily="34" charset="-122"/>
              <a:cs typeface="Times New Roman" pitchFamily="18" charset="0"/>
            </a:endParaRPr>
          </a:p>
        </p:txBody>
      </p:sp>
      <p:sp>
        <p:nvSpPr>
          <p:cNvPr id="29" name="TextBox 28"/>
          <p:cNvSpPr txBox="1"/>
          <p:nvPr/>
        </p:nvSpPr>
        <p:spPr>
          <a:xfrm rot="21594277" flipH="1">
            <a:off x="2758612" y="4532597"/>
            <a:ext cx="3599885"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0" name="TextBox 29"/>
          <p:cNvSpPr txBox="1"/>
          <p:nvPr/>
        </p:nvSpPr>
        <p:spPr>
          <a:xfrm>
            <a:off x="1461317" y="975733"/>
            <a:ext cx="715895" cy="387798"/>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20%</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31" name="TextBox 30"/>
          <p:cNvSpPr txBox="1"/>
          <p:nvPr/>
        </p:nvSpPr>
        <p:spPr>
          <a:xfrm>
            <a:off x="1452973" y="2689451"/>
            <a:ext cx="715895" cy="387798"/>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20%</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32" name="TextBox 31"/>
          <p:cNvSpPr txBox="1"/>
          <p:nvPr/>
        </p:nvSpPr>
        <p:spPr>
          <a:xfrm>
            <a:off x="1461317" y="4411174"/>
            <a:ext cx="715895" cy="387798"/>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gency FB" pitchFamily="34" charset="0"/>
                <a:ea typeface="微软雅黑" pitchFamily="34" charset="-122"/>
              </a:rPr>
              <a:t>60%</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gency FB" pitchFamily="34" charset="0"/>
              <a:ea typeface="微软雅黑" pitchFamily="34" charset="-122"/>
            </a:endParaRPr>
          </a:p>
        </p:txBody>
      </p:sp>
      <p:sp>
        <p:nvSpPr>
          <p:cNvPr id="33" name="TextBox 32"/>
          <p:cNvSpPr txBox="1"/>
          <p:nvPr/>
        </p:nvSpPr>
        <p:spPr>
          <a:xfrm>
            <a:off x="539552" y="5768214"/>
            <a:ext cx="7955483" cy="75713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b="1" i="0" u="none" strike="noStrike" kern="0" cap="none" spc="0" normalizeH="0" baseline="0" noProof="0" dirty="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Click here to add your </a:t>
            </a:r>
            <a:r>
              <a:rPr kumimoji="0" lang="en-US" altLang="zh-CN" b="1" i="0" u="none" strike="noStrike" kern="0" cap="none" spc="0" normalizeH="0" baseline="0" noProof="0" dirty="0" smtClean="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title</a:t>
            </a:r>
          </a:p>
        </p:txBody>
      </p:sp>
    </p:spTree>
    <p:extLst>
      <p:ext uri="{BB962C8B-B14F-4D97-AF65-F5344CB8AC3E}">
        <p14:creationId xmlns:p14="http://schemas.microsoft.com/office/powerpoint/2010/main" val="139272902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436395">
            <a:off x="3040809" y="2003820"/>
            <a:ext cx="2757033" cy="2237672"/>
          </a:xfrm>
          <a:prstGeom prst="rect">
            <a:avLst/>
          </a:prstGeom>
        </p:spPr>
      </p:pic>
      <p:pic>
        <p:nvPicPr>
          <p:cNvPr id="16" name="图片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280502">
            <a:off x="234203" y="1965660"/>
            <a:ext cx="2757033" cy="2237672"/>
          </a:xfrm>
          <a:prstGeom prst="rect">
            <a:avLst/>
          </a:prstGeom>
        </p:spPr>
      </p:pic>
      <p:pic>
        <p:nvPicPr>
          <p:cNvPr id="17" name="图片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405224">
            <a:off x="5847415" y="1996447"/>
            <a:ext cx="2757033" cy="2237672"/>
          </a:xfrm>
          <a:prstGeom prst="rect">
            <a:avLst/>
          </a:prstGeom>
        </p:spPr>
      </p:pic>
      <p:sp>
        <p:nvSpPr>
          <p:cNvPr id="18" name="TextBox 17"/>
          <p:cNvSpPr txBox="1"/>
          <p:nvPr/>
        </p:nvSpPr>
        <p:spPr>
          <a:xfrm>
            <a:off x="1268290" y="4437112"/>
            <a:ext cx="2024407"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D09E00"/>
                </a:solidFill>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D09E00"/>
              </a:solidFill>
              <a:effectLst/>
              <a:uLnTx/>
              <a:uFillTx/>
              <a:latin typeface="Adidas Unity" pitchFamily="2" charset="0"/>
              <a:ea typeface="微软雅黑" pitchFamily="34" charset="-122"/>
              <a:cs typeface="Times New Roman" pitchFamily="18" charset="0"/>
            </a:endParaRPr>
          </a:p>
        </p:txBody>
      </p:sp>
      <p:sp>
        <p:nvSpPr>
          <p:cNvPr id="19" name="TextBox 18"/>
          <p:cNvSpPr txBox="1"/>
          <p:nvPr/>
        </p:nvSpPr>
        <p:spPr>
          <a:xfrm flipH="1">
            <a:off x="1167177" y="4851157"/>
            <a:ext cx="2180687"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0" name="TextBox 19"/>
          <p:cNvSpPr txBox="1"/>
          <p:nvPr/>
        </p:nvSpPr>
        <p:spPr>
          <a:xfrm>
            <a:off x="4076602" y="4437112"/>
            <a:ext cx="2024407"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75000"/>
                  </a:srgbClr>
                </a:solidFill>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9BBB59">
                  <a:lumMod val="75000"/>
                </a:srgbClr>
              </a:solidFill>
              <a:effectLst/>
              <a:uLnTx/>
              <a:uFillTx/>
              <a:latin typeface="Adidas Unity" pitchFamily="2" charset="0"/>
              <a:ea typeface="微软雅黑" pitchFamily="34" charset="-122"/>
              <a:cs typeface="Times New Roman" pitchFamily="18" charset="0"/>
            </a:endParaRPr>
          </a:p>
        </p:txBody>
      </p:sp>
      <p:sp>
        <p:nvSpPr>
          <p:cNvPr id="21" name="TextBox 20"/>
          <p:cNvSpPr txBox="1"/>
          <p:nvPr/>
        </p:nvSpPr>
        <p:spPr>
          <a:xfrm flipH="1">
            <a:off x="3975489" y="4851157"/>
            <a:ext cx="2180687"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2" name="TextBox 21"/>
          <p:cNvSpPr txBox="1"/>
          <p:nvPr/>
        </p:nvSpPr>
        <p:spPr>
          <a:xfrm>
            <a:off x="6884914" y="4437112"/>
            <a:ext cx="2024407"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endParaRPr>
          </a:p>
        </p:txBody>
      </p:sp>
      <p:sp>
        <p:nvSpPr>
          <p:cNvPr id="23" name="TextBox 22"/>
          <p:cNvSpPr txBox="1"/>
          <p:nvPr/>
        </p:nvSpPr>
        <p:spPr>
          <a:xfrm flipH="1">
            <a:off x="6783801" y="4851157"/>
            <a:ext cx="2180687"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4" name="TextBox 23"/>
          <p:cNvSpPr txBox="1"/>
          <p:nvPr/>
        </p:nvSpPr>
        <p:spPr>
          <a:xfrm>
            <a:off x="1043608" y="2450271"/>
            <a:ext cx="1298718"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D09E00"/>
                </a:solidFill>
                <a:effectLst/>
                <a:uLnTx/>
                <a:uFillTx/>
                <a:latin typeface="Adidas Unity" pitchFamily="2" charset="0"/>
                <a:ea typeface="微软雅黑" pitchFamily="34" charset="-122"/>
                <a:cs typeface="Times New Roman" pitchFamily="18" charset="0"/>
              </a:rPr>
              <a:t>YOUR text</a:t>
            </a:r>
            <a:endParaRPr kumimoji="0" lang="zh-CN" altLang="en-US" sz="3600" b="1" i="0" u="none" strike="noStrike" kern="0" cap="none" spc="0" normalizeH="0" baseline="0" noProof="0" dirty="0">
              <a:ln w="18415" cmpd="sng">
                <a:noFill/>
                <a:prstDash val="solid"/>
              </a:ln>
              <a:solidFill>
                <a:srgbClr val="D09E00"/>
              </a:solidFill>
              <a:effectLst/>
              <a:uLnTx/>
              <a:uFillTx/>
              <a:latin typeface="Adidas Unity" pitchFamily="2" charset="0"/>
              <a:ea typeface="微软雅黑" pitchFamily="34" charset="-122"/>
              <a:cs typeface="Times New Roman" pitchFamily="18" charset="0"/>
            </a:endParaRPr>
          </a:p>
        </p:txBody>
      </p:sp>
      <p:sp>
        <p:nvSpPr>
          <p:cNvPr id="25" name="TextBox 24"/>
          <p:cNvSpPr txBox="1"/>
          <p:nvPr/>
        </p:nvSpPr>
        <p:spPr>
          <a:xfrm>
            <a:off x="3707904" y="2431483"/>
            <a:ext cx="1298718"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9BBB59">
                    <a:lumMod val="75000"/>
                  </a:srgbClr>
                </a:solidFill>
                <a:effectLst/>
                <a:uLnTx/>
                <a:uFillTx/>
                <a:latin typeface="Adidas Unity" pitchFamily="2" charset="0"/>
                <a:ea typeface="微软雅黑" pitchFamily="34" charset="-122"/>
                <a:cs typeface="Times New Roman" pitchFamily="18" charset="0"/>
              </a:rPr>
              <a:t>YOUR text</a:t>
            </a:r>
            <a:endParaRPr kumimoji="0" lang="zh-CN" altLang="en-US" sz="3600" b="1" i="0" u="none" strike="noStrike" kern="0" cap="none" spc="0" normalizeH="0" baseline="0" noProof="0" dirty="0">
              <a:ln w="18415" cmpd="sng">
                <a:noFill/>
                <a:prstDash val="solid"/>
              </a:ln>
              <a:solidFill>
                <a:srgbClr val="9BBB59">
                  <a:lumMod val="75000"/>
                </a:srgbClr>
              </a:solidFill>
              <a:effectLst/>
              <a:uLnTx/>
              <a:uFillTx/>
              <a:latin typeface="Adidas Unity" pitchFamily="2" charset="0"/>
              <a:ea typeface="微软雅黑" pitchFamily="34" charset="-122"/>
              <a:cs typeface="Times New Roman" pitchFamily="18" charset="0"/>
            </a:endParaRPr>
          </a:p>
        </p:txBody>
      </p:sp>
      <p:sp>
        <p:nvSpPr>
          <p:cNvPr id="26" name="TextBox 25"/>
          <p:cNvSpPr txBox="1"/>
          <p:nvPr/>
        </p:nvSpPr>
        <p:spPr>
          <a:xfrm>
            <a:off x="6598399" y="2431482"/>
            <a:ext cx="1298718"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YOUR text</a:t>
            </a:r>
            <a:endParaRPr kumimoji="0" lang="zh-CN" altLang="en-US" sz="3600" b="1" i="0" u="none" strike="noStrike" kern="0" cap="none" spc="0" normalizeH="0" baseline="0" noProof="0" dirty="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endParaRPr>
          </a:p>
        </p:txBody>
      </p:sp>
      <p:sp>
        <p:nvSpPr>
          <p:cNvPr id="27" name="TextBox 26"/>
          <p:cNvSpPr txBox="1"/>
          <p:nvPr/>
        </p:nvSpPr>
        <p:spPr>
          <a:xfrm>
            <a:off x="827584" y="692696"/>
            <a:ext cx="7416824"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endParaRPr>
          </a:p>
        </p:txBody>
      </p:sp>
    </p:spTree>
    <p:extLst>
      <p:ext uri="{BB962C8B-B14F-4D97-AF65-F5344CB8AC3E}">
        <p14:creationId xmlns:p14="http://schemas.microsoft.com/office/powerpoint/2010/main" val="115927859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Oval 65"/>
          <p:cNvSpPr>
            <a:spLocks noChangeArrowheads="1"/>
          </p:cNvSpPr>
          <p:nvPr/>
        </p:nvSpPr>
        <p:spPr bwMode="auto">
          <a:xfrm rot="10800000" flipV="1">
            <a:off x="2051720" y="2909699"/>
            <a:ext cx="4155975" cy="73331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8" name="Oval 65"/>
          <p:cNvSpPr>
            <a:spLocks noChangeArrowheads="1"/>
          </p:cNvSpPr>
          <p:nvPr/>
        </p:nvSpPr>
        <p:spPr bwMode="auto">
          <a:xfrm rot="10800000" flipV="1">
            <a:off x="4671694" y="2754120"/>
            <a:ext cx="4155975" cy="73331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9" name="Oval 65"/>
          <p:cNvSpPr>
            <a:spLocks noChangeArrowheads="1"/>
          </p:cNvSpPr>
          <p:nvPr/>
        </p:nvSpPr>
        <p:spPr bwMode="auto">
          <a:xfrm rot="10800000" flipV="1">
            <a:off x="4671693" y="3120776"/>
            <a:ext cx="4155975" cy="73331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0" name="Oval 65"/>
          <p:cNvSpPr>
            <a:spLocks noChangeArrowheads="1"/>
          </p:cNvSpPr>
          <p:nvPr/>
        </p:nvSpPr>
        <p:spPr bwMode="auto">
          <a:xfrm rot="10800000" flipV="1">
            <a:off x="2368275" y="3315488"/>
            <a:ext cx="4155975" cy="73331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1" name="图片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18507" y="3433754"/>
            <a:ext cx="2418255" cy="1871983"/>
          </a:xfrm>
          <a:prstGeom prst="rect">
            <a:avLst/>
          </a:prstGeom>
        </p:spPr>
      </p:pic>
      <p:pic>
        <p:nvPicPr>
          <p:cNvPr id="22" name="图片 2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07389" y="3407723"/>
            <a:ext cx="2884586" cy="2937881"/>
          </a:xfrm>
          <a:prstGeom prst="rect">
            <a:avLst/>
          </a:prstGeom>
        </p:spPr>
      </p:pic>
      <p:pic>
        <p:nvPicPr>
          <p:cNvPr id="23" name="图片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19251" y="485038"/>
            <a:ext cx="2424918" cy="2791320"/>
          </a:xfrm>
          <a:prstGeom prst="rect">
            <a:avLst/>
          </a:prstGeom>
        </p:spPr>
      </p:pic>
      <p:pic>
        <p:nvPicPr>
          <p:cNvPr id="24" name="图片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707401" y="260648"/>
            <a:ext cx="2844615" cy="3031147"/>
          </a:xfrm>
          <a:prstGeom prst="rect">
            <a:avLst/>
          </a:prstGeom>
        </p:spPr>
      </p:pic>
      <p:sp>
        <p:nvSpPr>
          <p:cNvPr id="25" name="TextBox 24"/>
          <p:cNvSpPr txBox="1"/>
          <p:nvPr/>
        </p:nvSpPr>
        <p:spPr>
          <a:xfrm rot="21594277" flipH="1">
            <a:off x="5603553" y="3703344"/>
            <a:ext cx="1966340" cy="1513682"/>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26" name="TextBox 25"/>
          <p:cNvSpPr txBox="1"/>
          <p:nvPr/>
        </p:nvSpPr>
        <p:spPr>
          <a:xfrm rot="21594277" flipH="1">
            <a:off x="5848538" y="1241791"/>
            <a:ext cx="1722613" cy="1278220"/>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27" name="TextBox 26"/>
          <p:cNvSpPr txBox="1"/>
          <p:nvPr/>
        </p:nvSpPr>
        <p:spPr>
          <a:xfrm rot="21594277" flipH="1">
            <a:off x="3375156" y="1442764"/>
            <a:ext cx="1966340" cy="1513682"/>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28" name="TextBox 27"/>
          <p:cNvSpPr txBox="1"/>
          <p:nvPr/>
        </p:nvSpPr>
        <p:spPr>
          <a:xfrm rot="21594277" flipH="1">
            <a:off x="3375156" y="3858450"/>
            <a:ext cx="1668872" cy="57183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29" name="TextBox 28"/>
          <p:cNvSpPr txBox="1"/>
          <p:nvPr/>
        </p:nvSpPr>
        <p:spPr>
          <a:xfrm>
            <a:off x="251520" y="5345921"/>
            <a:ext cx="4896544" cy="1323439"/>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256599963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组合 30"/>
          <p:cNvGrpSpPr/>
          <p:nvPr/>
        </p:nvGrpSpPr>
        <p:grpSpPr>
          <a:xfrm>
            <a:off x="3340646" y="3653152"/>
            <a:ext cx="2342963" cy="2342963"/>
            <a:chOff x="2806433" y="620688"/>
            <a:chExt cx="2342963" cy="2342963"/>
          </a:xfrm>
        </p:grpSpPr>
        <p:sp>
          <p:nvSpPr>
            <p:cNvPr id="32" name="椭圆 31"/>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3" name="椭圆 32"/>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34" name="组合 33"/>
          <p:cNvGrpSpPr/>
          <p:nvPr/>
        </p:nvGrpSpPr>
        <p:grpSpPr>
          <a:xfrm>
            <a:off x="2555776" y="2022141"/>
            <a:ext cx="2342963" cy="2342963"/>
            <a:chOff x="2806433" y="620688"/>
            <a:chExt cx="2342963" cy="2342963"/>
          </a:xfrm>
        </p:grpSpPr>
        <p:sp>
          <p:nvSpPr>
            <p:cNvPr id="35" name="椭圆 34"/>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6" name="椭圆 35"/>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37" name="组合 36"/>
          <p:cNvGrpSpPr/>
          <p:nvPr/>
        </p:nvGrpSpPr>
        <p:grpSpPr>
          <a:xfrm>
            <a:off x="4047491" y="1261281"/>
            <a:ext cx="2342963" cy="2342963"/>
            <a:chOff x="2806433" y="620688"/>
            <a:chExt cx="2342963" cy="2342963"/>
          </a:xfrm>
        </p:grpSpPr>
        <p:sp>
          <p:nvSpPr>
            <p:cNvPr id="38" name="椭圆 37"/>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9" name="椭圆 38"/>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40" name="组合 39"/>
          <p:cNvGrpSpPr/>
          <p:nvPr/>
        </p:nvGrpSpPr>
        <p:grpSpPr>
          <a:xfrm>
            <a:off x="2699792" y="188640"/>
            <a:ext cx="2342963" cy="2342963"/>
            <a:chOff x="2806433" y="620688"/>
            <a:chExt cx="2342963" cy="2342963"/>
          </a:xfrm>
        </p:grpSpPr>
        <p:sp>
          <p:nvSpPr>
            <p:cNvPr id="41" name="椭圆 40"/>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2" name="椭圆 41"/>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pic>
        <p:nvPicPr>
          <p:cNvPr id="43" name="图片 4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72784" y="2340993"/>
            <a:ext cx="1286150" cy="1664071"/>
          </a:xfrm>
          <a:prstGeom prst="rect">
            <a:avLst/>
          </a:prstGeom>
        </p:spPr>
      </p:pic>
      <p:pic>
        <p:nvPicPr>
          <p:cNvPr id="44" name="图片 4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918106" y="3953409"/>
            <a:ext cx="1231290" cy="1597020"/>
          </a:xfrm>
          <a:prstGeom prst="rect">
            <a:avLst/>
          </a:prstGeom>
        </p:spPr>
      </p:pic>
      <p:pic>
        <p:nvPicPr>
          <p:cNvPr id="45" name="图片 4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073188" y="548680"/>
            <a:ext cx="1749407" cy="1974941"/>
          </a:xfrm>
          <a:prstGeom prst="rect">
            <a:avLst/>
          </a:prstGeom>
        </p:spPr>
      </p:pic>
      <p:pic>
        <p:nvPicPr>
          <p:cNvPr id="46" name="图片 4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569803" y="1446420"/>
            <a:ext cx="1298341" cy="1694548"/>
          </a:xfrm>
          <a:prstGeom prst="rect">
            <a:avLst/>
          </a:prstGeom>
        </p:spPr>
      </p:pic>
      <p:cxnSp>
        <p:nvCxnSpPr>
          <p:cNvPr id="47" name="直接连接符 46"/>
          <p:cNvCxnSpPr/>
          <p:nvPr/>
        </p:nvCxnSpPr>
        <p:spPr>
          <a:xfrm flipH="1">
            <a:off x="2411760" y="1446420"/>
            <a:ext cx="861024" cy="0"/>
          </a:xfrm>
          <a:prstGeom prst="line">
            <a:avLst/>
          </a:prstGeom>
          <a:noFill/>
          <a:ln w="38100" cap="flat" cmpd="sng" algn="ctr">
            <a:solidFill>
              <a:srgbClr val="EEECE1">
                <a:lumMod val="75000"/>
              </a:srgbClr>
            </a:solidFill>
            <a:prstDash val="solid"/>
          </a:ln>
          <a:effectLst/>
        </p:spPr>
      </p:cxnSp>
      <p:cxnSp>
        <p:nvCxnSpPr>
          <p:cNvPr id="48" name="直接连接符 47"/>
          <p:cNvCxnSpPr/>
          <p:nvPr/>
        </p:nvCxnSpPr>
        <p:spPr>
          <a:xfrm>
            <a:off x="2411760" y="836712"/>
            <a:ext cx="0" cy="1224136"/>
          </a:xfrm>
          <a:prstGeom prst="line">
            <a:avLst/>
          </a:prstGeom>
          <a:noFill/>
          <a:ln w="38100" cap="flat" cmpd="sng" algn="ctr">
            <a:solidFill>
              <a:srgbClr val="EEECE1">
                <a:lumMod val="75000"/>
              </a:srgbClr>
            </a:solidFill>
            <a:prstDash val="solid"/>
          </a:ln>
          <a:effectLst/>
        </p:spPr>
      </p:cxnSp>
      <p:sp>
        <p:nvSpPr>
          <p:cNvPr id="49" name="TextBox 48"/>
          <p:cNvSpPr txBox="1"/>
          <p:nvPr/>
        </p:nvSpPr>
        <p:spPr>
          <a:xfrm flipH="1">
            <a:off x="467544" y="908720"/>
            <a:ext cx="1944216"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r>
              <a:rPr lang="en-US" altLang="zh-CN" sz="1400" kern="0" dirty="0" smtClean="0">
                <a:solidFill>
                  <a:srgbClr val="4B3C29"/>
                </a:solidFill>
                <a:latin typeface="Arial" pitchFamily="34" charset="0"/>
                <a:ea typeface="微软雅黑" pitchFamily="34" charset="-122"/>
                <a:cs typeface="Arial" pitchFamily="34" charset="0"/>
              </a:rPr>
              <a:t>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cxnSp>
        <p:nvCxnSpPr>
          <p:cNvPr id="50" name="直接连接符 49"/>
          <p:cNvCxnSpPr/>
          <p:nvPr/>
        </p:nvCxnSpPr>
        <p:spPr>
          <a:xfrm flipH="1">
            <a:off x="5724128" y="2293694"/>
            <a:ext cx="861024" cy="0"/>
          </a:xfrm>
          <a:prstGeom prst="line">
            <a:avLst/>
          </a:prstGeom>
          <a:noFill/>
          <a:ln w="38100" cap="flat" cmpd="sng" algn="ctr">
            <a:solidFill>
              <a:srgbClr val="EEECE1">
                <a:lumMod val="75000"/>
              </a:srgbClr>
            </a:solidFill>
            <a:prstDash val="solid"/>
          </a:ln>
          <a:effectLst/>
        </p:spPr>
      </p:cxnSp>
      <p:cxnSp>
        <p:nvCxnSpPr>
          <p:cNvPr id="51" name="直接连接符 50"/>
          <p:cNvCxnSpPr/>
          <p:nvPr/>
        </p:nvCxnSpPr>
        <p:spPr>
          <a:xfrm>
            <a:off x="6583496" y="1681626"/>
            <a:ext cx="0" cy="1224136"/>
          </a:xfrm>
          <a:prstGeom prst="line">
            <a:avLst/>
          </a:prstGeom>
          <a:noFill/>
          <a:ln w="38100" cap="flat" cmpd="sng" algn="ctr">
            <a:solidFill>
              <a:srgbClr val="EEECE1">
                <a:lumMod val="75000"/>
              </a:srgbClr>
            </a:solidFill>
            <a:prstDash val="solid"/>
          </a:ln>
          <a:effectLst/>
        </p:spPr>
      </p:cxnSp>
      <p:sp>
        <p:nvSpPr>
          <p:cNvPr id="52" name="TextBox 51"/>
          <p:cNvSpPr txBox="1"/>
          <p:nvPr/>
        </p:nvSpPr>
        <p:spPr>
          <a:xfrm flipH="1">
            <a:off x="6660232" y="1755393"/>
            <a:ext cx="1944216"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r>
              <a:rPr lang="en-US" altLang="zh-CN" sz="1400" kern="0" dirty="0" smtClean="0">
                <a:solidFill>
                  <a:srgbClr val="4B3C29"/>
                </a:solidFill>
                <a:latin typeface="Arial" pitchFamily="34" charset="0"/>
                <a:ea typeface="微软雅黑" pitchFamily="34" charset="-122"/>
                <a:cs typeface="Arial" pitchFamily="34" charset="0"/>
              </a:rPr>
              <a:t>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cxnSp>
        <p:nvCxnSpPr>
          <p:cNvPr id="53" name="直接连接符 52"/>
          <p:cNvCxnSpPr/>
          <p:nvPr/>
        </p:nvCxnSpPr>
        <p:spPr>
          <a:xfrm flipH="1">
            <a:off x="2375921" y="3173028"/>
            <a:ext cx="861024" cy="0"/>
          </a:xfrm>
          <a:prstGeom prst="line">
            <a:avLst/>
          </a:prstGeom>
          <a:noFill/>
          <a:ln w="38100" cap="flat" cmpd="sng" algn="ctr">
            <a:solidFill>
              <a:srgbClr val="EEECE1">
                <a:lumMod val="75000"/>
              </a:srgbClr>
            </a:solidFill>
            <a:prstDash val="solid"/>
          </a:ln>
          <a:effectLst/>
        </p:spPr>
      </p:cxnSp>
      <p:cxnSp>
        <p:nvCxnSpPr>
          <p:cNvPr id="54" name="直接连接符 53"/>
          <p:cNvCxnSpPr/>
          <p:nvPr/>
        </p:nvCxnSpPr>
        <p:spPr>
          <a:xfrm>
            <a:off x="2375921" y="2563320"/>
            <a:ext cx="0" cy="1224136"/>
          </a:xfrm>
          <a:prstGeom prst="line">
            <a:avLst/>
          </a:prstGeom>
          <a:noFill/>
          <a:ln w="38100" cap="flat" cmpd="sng" algn="ctr">
            <a:solidFill>
              <a:srgbClr val="EEECE1">
                <a:lumMod val="75000"/>
              </a:srgbClr>
            </a:solidFill>
            <a:prstDash val="solid"/>
          </a:ln>
          <a:effectLst/>
        </p:spPr>
      </p:cxnSp>
      <p:sp>
        <p:nvSpPr>
          <p:cNvPr id="55" name="TextBox 54"/>
          <p:cNvSpPr txBox="1"/>
          <p:nvPr/>
        </p:nvSpPr>
        <p:spPr>
          <a:xfrm flipH="1">
            <a:off x="431705" y="2635328"/>
            <a:ext cx="1944216"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r>
              <a:rPr lang="en-US" altLang="zh-CN" sz="1400" kern="0" dirty="0" smtClean="0">
                <a:solidFill>
                  <a:srgbClr val="4B3C29"/>
                </a:solidFill>
                <a:latin typeface="Arial" pitchFamily="34" charset="0"/>
                <a:ea typeface="微软雅黑" pitchFamily="34" charset="-122"/>
                <a:cs typeface="Arial" pitchFamily="34" charset="0"/>
              </a:rPr>
              <a:t>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cxnSp>
        <p:nvCxnSpPr>
          <p:cNvPr id="56" name="直接连接符 55"/>
          <p:cNvCxnSpPr/>
          <p:nvPr/>
        </p:nvCxnSpPr>
        <p:spPr>
          <a:xfrm flipH="1">
            <a:off x="5149396" y="4751919"/>
            <a:ext cx="861024" cy="0"/>
          </a:xfrm>
          <a:prstGeom prst="line">
            <a:avLst/>
          </a:prstGeom>
          <a:noFill/>
          <a:ln w="38100" cap="flat" cmpd="sng" algn="ctr">
            <a:solidFill>
              <a:srgbClr val="EEECE1">
                <a:lumMod val="75000"/>
              </a:srgbClr>
            </a:solidFill>
            <a:prstDash val="solid"/>
          </a:ln>
          <a:effectLst/>
        </p:spPr>
      </p:cxnSp>
      <p:cxnSp>
        <p:nvCxnSpPr>
          <p:cNvPr id="57" name="直接连接符 56"/>
          <p:cNvCxnSpPr/>
          <p:nvPr/>
        </p:nvCxnSpPr>
        <p:spPr>
          <a:xfrm>
            <a:off x="6008764" y="4139851"/>
            <a:ext cx="0" cy="1224136"/>
          </a:xfrm>
          <a:prstGeom prst="line">
            <a:avLst/>
          </a:prstGeom>
          <a:noFill/>
          <a:ln w="38100" cap="flat" cmpd="sng" algn="ctr">
            <a:solidFill>
              <a:srgbClr val="EEECE1">
                <a:lumMod val="75000"/>
              </a:srgbClr>
            </a:solidFill>
            <a:prstDash val="solid"/>
          </a:ln>
          <a:effectLst/>
        </p:spPr>
      </p:cxnSp>
      <p:sp>
        <p:nvSpPr>
          <p:cNvPr id="58" name="TextBox 57"/>
          <p:cNvSpPr txBox="1"/>
          <p:nvPr/>
        </p:nvSpPr>
        <p:spPr>
          <a:xfrm flipH="1">
            <a:off x="6085500" y="4213618"/>
            <a:ext cx="1944216"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r>
              <a:rPr lang="en-US" altLang="zh-CN" sz="1400" kern="0" dirty="0" smtClean="0">
                <a:solidFill>
                  <a:srgbClr val="4B3C29"/>
                </a:solidFill>
                <a:latin typeface="Arial" pitchFamily="34" charset="0"/>
                <a:ea typeface="微软雅黑" pitchFamily="34" charset="-122"/>
                <a:cs typeface="Arial" pitchFamily="34" charset="0"/>
              </a:rPr>
              <a:t>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59" name="TextBox 58"/>
          <p:cNvSpPr txBox="1"/>
          <p:nvPr/>
        </p:nvSpPr>
        <p:spPr>
          <a:xfrm rot="16200000">
            <a:off x="3515239" y="2966888"/>
            <a:ext cx="738664" cy="5983369"/>
          </a:xfrm>
          <a:prstGeom prst="rect">
            <a:avLst/>
          </a:prstGeom>
          <a:noFill/>
        </p:spPr>
        <p:txBody>
          <a:bodyPr vert="eaVert"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rPr>
              <a:t>Click here to add your title</a:t>
            </a:r>
            <a:endParaRPr kumimoji="0" lang="zh-CN" altLang="en-US"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ndParaRPr>
          </a:p>
        </p:txBody>
      </p:sp>
    </p:spTree>
    <p:extLst>
      <p:ext uri="{BB962C8B-B14F-4D97-AF65-F5344CB8AC3E}">
        <p14:creationId xmlns:p14="http://schemas.microsoft.com/office/powerpoint/2010/main" val="308383784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Box 28"/>
          <p:cNvSpPr txBox="1"/>
          <p:nvPr/>
        </p:nvSpPr>
        <p:spPr>
          <a:xfrm>
            <a:off x="3131840" y="5517232"/>
            <a:ext cx="5688632" cy="868828"/>
          </a:xfrm>
          <a:prstGeom prst="rect">
            <a:avLst/>
          </a:prstGeom>
          <a:noFill/>
        </p:spPr>
        <p:txBody>
          <a:bodyPr wrap="square" rtlCol="0">
            <a:spAutoFit/>
          </a:bodyPr>
          <a:lstStyle/>
          <a:p>
            <a:pPr marL="0" marR="0" lvl="0" indent="0" algn="r" defTabSz="914400" eaLnBrk="1" fontAlgn="auto" latinLnBrk="0" hangingPunct="1">
              <a:lnSpc>
                <a:spcPct val="13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rPr>
              <a:t>Click here to </a:t>
            </a:r>
            <a:r>
              <a:rPr kumimoji="0" lang="en-US" altLang="zh-CN" sz="44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rPr>
              <a:t>add </a:t>
            </a:r>
            <a:r>
              <a:rPr kumimoji="0" lang="en-US" altLang="zh-CN" sz="44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rPr>
              <a:t>your title</a:t>
            </a:r>
            <a:endParaRPr kumimoji="0" lang="zh-CN" altLang="en-US" sz="44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endParaRPr>
          </a:p>
        </p:txBody>
      </p:sp>
      <p:sp>
        <p:nvSpPr>
          <p:cNvPr id="30" name="矩形 14"/>
          <p:cNvSpPr/>
          <p:nvPr/>
        </p:nvSpPr>
        <p:spPr>
          <a:xfrm flipV="1">
            <a:off x="8868355" y="5735064"/>
            <a:ext cx="281677" cy="520225"/>
          </a:xfrm>
          <a:custGeom>
            <a:avLst/>
            <a:gdLst/>
            <a:ahLst/>
            <a:cxnLst/>
            <a:rect l="l" t="t" r="r" b="b"/>
            <a:pathLst>
              <a:path w="5832355" h="242218">
                <a:moveTo>
                  <a:pt x="0" y="242218"/>
                </a:moveTo>
                <a:lnTo>
                  <a:pt x="5832355" y="242218"/>
                </a:lnTo>
                <a:lnTo>
                  <a:pt x="5832355" y="0"/>
                </a:lnTo>
                <a:lnTo>
                  <a:pt x="0" y="0"/>
                </a:lnTo>
                <a:close/>
              </a:path>
            </a:pathLst>
          </a:custGeom>
          <a:solidFill>
            <a:srgbClr val="1D9D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1" name="椭圆 30"/>
          <p:cNvSpPr/>
          <p:nvPr/>
        </p:nvSpPr>
        <p:spPr>
          <a:xfrm>
            <a:off x="2160021" y="189140"/>
            <a:ext cx="1927829" cy="1927829"/>
          </a:xfrm>
          <a:prstGeom prst="ellipse">
            <a:avLst/>
          </a:prstGeom>
          <a:solidFill>
            <a:srgbClr val="1D9DAB"/>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2" name="椭圆 31"/>
          <p:cNvSpPr/>
          <p:nvPr/>
        </p:nvSpPr>
        <p:spPr>
          <a:xfrm>
            <a:off x="2411736" y="419380"/>
            <a:ext cx="1427378" cy="1427379"/>
          </a:xfrm>
          <a:prstGeom prst="ellipse">
            <a:avLst/>
          </a:prstGeom>
          <a:solidFill>
            <a:sysClr val="window" lastClr="FFFFFF"/>
          </a:solidFill>
          <a:ln w="25400" cap="flat" cmpd="sng" algn="ctr">
            <a:noFill/>
            <a:prstDash val="solid"/>
          </a:ln>
          <a:effectLst>
            <a:innerShdw blurRad="266700">
              <a:prstClr val="black">
                <a:alpha val="86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3" name="矩形 3"/>
          <p:cNvSpPr/>
          <p:nvPr/>
        </p:nvSpPr>
        <p:spPr>
          <a:xfrm>
            <a:off x="0" y="1858884"/>
            <a:ext cx="3125426" cy="257043"/>
          </a:xfrm>
          <a:custGeom>
            <a:avLst/>
            <a:gdLst/>
            <a:ahLst/>
            <a:cxnLst/>
            <a:rect l="l" t="t" r="r" b="b"/>
            <a:pathLst>
              <a:path w="2770058" h="227817">
                <a:moveTo>
                  <a:pt x="0" y="0"/>
                </a:moveTo>
                <a:lnTo>
                  <a:pt x="2770058" y="0"/>
                </a:lnTo>
                <a:lnTo>
                  <a:pt x="2770058" y="227817"/>
                </a:lnTo>
                <a:lnTo>
                  <a:pt x="0" y="227817"/>
                </a:lnTo>
                <a:close/>
              </a:path>
            </a:pathLst>
          </a:custGeom>
          <a:solidFill>
            <a:srgbClr val="1D9D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4" name="椭圆 7"/>
          <p:cNvSpPr/>
          <p:nvPr/>
        </p:nvSpPr>
        <p:spPr>
          <a:xfrm>
            <a:off x="2160201" y="177270"/>
            <a:ext cx="1927829" cy="1927829"/>
          </a:xfrm>
          <a:custGeom>
            <a:avLst/>
            <a:gdLst/>
            <a:ahLst/>
            <a:cxnLst/>
            <a:rect l="l" t="t" r="r" b="b"/>
            <a:pathLst>
              <a:path w="1912832" h="1912832">
                <a:moveTo>
                  <a:pt x="935980" y="1911800"/>
                </a:moveTo>
                <a:lnTo>
                  <a:pt x="976853" y="1911800"/>
                </a:lnTo>
                <a:cubicBezTo>
                  <a:pt x="970069" y="1912760"/>
                  <a:pt x="963251" y="1912832"/>
                  <a:pt x="956416" y="1912832"/>
                </a:cubicBezTo>
                <a:close/>
                <a:moveTo>
                  <a:pt x="956416" y="0"/>
                </a:moveTo>
                <a:cubicBezTo>
                  <a:pt x="1484630" y="0"/>
                  <a:pt x="1912832" y="428202"/>
                  <a:pt x="1912832" y="956416"/>
                </a:cubicBezTo>
                <a:cubicBezTo>
                  <a:pt x="1912832" y="1170689"/>
                  <a:pt x="1842369" y="1368505"/>
                  <a:pt x="1720739" y="1526006"/>
                </a:cubicBezTo>
                <a:lnTo>
                  <a:pt x="1349730" y="1526006"/>
                </a:lnTo>
                <a:cubicBezTo>
                  <a:pt x="1540498" y="1399457"/>
                  <a:pt x="1666032" y="1182682"/>
                  <a:pt x="1666032" y="936587"/>
                </a:cubicBezTo>
                <a:cubicBezTo>
                  <a:pt x="1666032" y="545494"/>
                  <a:pt x="1348988" y="228450"/>
                  <a:pt x="957895" y="228450"/>
                </a:cubicBezTo>
                <a:cubicBezTo>
                  <a:pt x="566802" y="228450"/>
                  <a:pt x="249758" y="545494"/>
                  <a:pt x="249758" y="936587"/>
                </a:cubicBezTo>
                <a:cubicBezTo>
                  <a:pt x="249758" y="1182682"/>
                  <a:pt x="375293" y="1399457"/>
                  <a:pt x="566061" y="1526006"/>
                </a:cubicBezTo>
                <a:lnTo>
                  <a:pt x="192094" y="1526006"/>
                </a:lnTo>
                <a:cubicBezTo>
                  <a:pt x="70464" y="1368505"/>
                  <a:pt x="0" y="1170689"/>
                  <a:pt x="0" y="956416"/>
                </a:cubicBezTo>
                <a:cubicBezTo>
                  <a:pt x="0" y="428202"/>
                  <a:pt x="428202" y="0"/>
                  <a:pt x="956416" y="0"/>
                </a:cubicBezTo>
                <a:close/>
              </a:path>
            </a:pathLst>
          </a:custGeom>
          <a:solidFill>
            <a:srgbClr val="FFC000"/>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5" name="椭圆 34"/>
          <p:cNvSpPr/>
          <p:nvPr/>
        </p:nvSpPr>
        <p:spPr>
          <a:xfrm flipV="1">
            <a:off x="4192799" y="3214104"/>
            <a:ext cx="1927829" cy="1927829"/>
          </a:xfrm>
          <a:prstGeom prst="ellipse">
            <a:avLst/>
          </a:prstGeom>
          <a:solidFill>
            <a:srgbClr val="1D9DAB"/>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6" name="椭圆 35"/>
          <p:cNvSpPr/>
          <p:nvPr/>
        </p:nvSpPr>
        <p:spPr>
          <a:xfrm flipV="1">
            <a:off x="4461715" y="3484315"/>
            <a:ext cx="1427378" cy="1427379"/>
          </a:xfrm>
          <a:prstGeom prst="ellipse">
            <a:avLst/>
          </a:prstGeom>
          <a:solidFill>
            <a:sysClr val="window" lastClr="FFFFFF"/>
          </a:solidFill>
          <a:ln w="25400" cap="flat" cmpd="sng" algn="ctr">
            <a:noFill/>
            <a:prstDash val="solid"/>
          </a:ln>
          <a:effectLst>
            <a:innerShdw blurRad="266700">
              <a:prstClr val="black">
                <a:alpha val="86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7" name="矩形 14"/>
          <p:cNvSpPr/>
          <p:nvPr/>
        </p:nvSpPr>
        <p:spPr>
          <a:xfrm flipV="1">
            <a:off x="0" y="3212976"/>
            <a:ext cx="5158207" cy="273292"/>
          </a:xfrm>
          <a:custGeom>
            <a:avLst/>
            <a:gdLst/>
            <a:ahLst/>
            <a:cxnLst/>
            <a:rect l="l" t="t" r="r" b="b"/>
            <a:pathLst>
              <a:path w="4571707" h="242218">
                <a:moveTo>
                  <a:pt x="0" y="242218"/>
                </a:moveTo>
                <a:lnTo>
                  <a:pt x="4571707" y="242218"/>
                </a:lnTo>
                <a:lnTo>
                  <a:pt x="4571707" y="0"/>
                </a:lnTo>
                <a:lnTo>
                  <a:pt x="0" y="0"/>
                </a:lnTo>
                <a:close/>
              </a:path>
            </a:pathLst>
          </a:custGeom>
          <a:solidFill>
            <a:srgbClr val="1D9D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8" name="椭圆 7"/>
          <p:cNvSpPr/>
          <p:nvPr/>
        </p:nvSpPr>
        <p:spPr>
          <a:xfrm flipV="1">
            <a:off x="4192981" y="3229492"/>
            <a:ext cx="1927829" cy="1927829"/>
          </a:xfrm>
          <a:custGeom>
            <a:avLst/>
            <a:gdLst/>
            <a:ahLst/>
            <a:cxnLst/>
            <a:rect l="l" t="t" r="r" b="b"/>
            <a:pathLst>
              <a:path w="1912832" h="1912832">
                <a:moveTo>
                  <a:pt x="935980" y="1911800"/>
                </a:moveTo>
                <a:lnTo>
                  <a:pt x="976853" y="1911800"/>
                </a:lnTo>
                <a:cubicBezTo>
                  <a:pt x="970069" y="1912760"/>
                  <a:pt x="963251" y="1912832"/>
                  <a:pt x="956416" y="1912832"/>
                </a:cubicBezTo>
                <a:close/>
                <a:moveTo>
                  <a:pt x="956416" y="0"/>
                </a:moveTo>
                <a:cubicBezTo>
                  <a:pt x="1484630" y="0"/>
                  <a:pt x="1912832" y="428202"/>
                  <a:pt x="1912832" y="956416"/>
                </a:cubicBezTo>
                <a:cubicBezTo>
                  <a:pt x="1912832" y="1170689"/>
                  <a:pt x="1842369" y="1368505"/>
                  <a:pt x="1720739" y="1526006"/>
                </a:cubicBezTo>
                <a:lnTo>
                  <a:pt x="1349730" y="1526006"/>
                </a:lnTo>
                <a:cubicBezTo>
                  <a:pt x="1540498" y="1399457"/>
                  <a:pt x="1666032" y="1182682"/>
                  <a:pt x="1666032" y="936587"/>
                </a:cubicBezTo>
                <a:cubicBezTo>
                  <a:pt x="1666032" y="545494"/>
                  <a:pt x="1348988" y="228450"/>
                  <a:pt x="957895" y="228450"/>
                </a:cubicBezTo>
                <a:cubicBezTo>
                  <a:pt x="566802" y="228450"/>
                  <a:pt x="249758" y="545494"/>
                  <a:pt x="249758" y="936587"/>
                </a:cubicBezTo>
                <a:cubicBezTo>
                  <a:pt x="249758" y="1182682"/>
                  <a:pt x="375293" y="1399457"/>
                  <a:pt x="566061" y="1526006"/>
                </a:cubicBezTo>
                <a:lnTo>
                  <a:pt x="192094" y="1526006"/>
                </a:lnTo>
                <a:cubicBezTo>
                  <a:pt x="70464" y="1368505"/>
                  <a:pt x="0" y="1170689"/>
                  <a:pt x="0" y="956416"/>
                </a:cubicBezTo>
                <a:cubicBezTo>
                  <a:pt x="0" y="428202"/>
                  <a:pt x="428202" y="0"/>
                  <a:pt x="956416" y="0"/>
                </a:cubicBezTo>
                <a:close/>
              </a:path>
            </a:pathLst>
          </a:custGeom>
          <a:solidFill>
            <a:srgbClr val="FFC000"/>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9" name="椭圆 38"/>
          <p:cNvSpPr/>
          <p:nvPr/>
        </p:nvSpPr>
        <p:spPr>
          <a:xfrm flipV="1">
            <a:off x="583260" y="3679537"/>
            <a:ext cx="1927829" cy="1927829"/>
          </a:xfrm>
          <a:prstGeom prst="ellipse">
            <a:avLst/>
          </a:prstGeom>
          <a:solidFill>
            <a:srgbClr val="1D9DAB"/>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0" name="椭圆 39"/>
          <p:cNvSpPr/>
          <p:nvPr/>
        </p:nvSpPr>
        <p:spPr>
          <a:xfrm flipV="1">
            <a:off x="834976" y="3949747"/>
            <a:ext cx="1427378" cy="1427379"/>
          </a:xfrm>
          <a:prstGeom prst="ellipse">
            <a:avLst/>
          </a:prstGeom>
          <a:solidFill>
            <a:sysClr val="window" lastClr="FFFFFF"/>
          </a:solidFill>
          <a:ln w="25400" cap="flat" cmpd="sng" algn="ctr">
            <a:noFill/>
            <a:prstDash val="solid"/>
          </a:ln>
          <a:effectLst>
            <a:innerShdw blurRad="266700">
              <a:prstClr val="black">
                <a:alpha val="86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1" name="矩形 25"/>
          <p:cNvSpPr/>
          <p:nvPr/>
        </p:nvSpPr>
        <p:spPr>
          <a:xfrm flipV="1">
            <a:off x="0" y="3674791"/>
            <a:ext cx="1548669" cy="273292"/>
          </a:xfrm>
          <a:custGeom>
            <a:avLst/>
            <a:gdLst/>
            <a:ahLst/>
            <a:cxnLst/>
            <a:rect l="l" t="t" r="r" b="b"/>
            <a:pathLst>
              <a:path w="1372581" h="242218">
                <a:moveTo>
                  <a:pt x="0" y="242218"/>
                </a:moveTo>
                <a:lnTo>
                  <a:pt x="1372581" y="242218"/>
                </a:lnTo>
                <a:lnTo>
                  <a:pt x="1372581" y="0"/>
                </a:lnTo>
                <a:lnTo>
                  <a:pt x="0" y="0"/>
                </a:lnTo>
                <a:close/>
              </a:path>
            </a:pathLst>
          </a:custGeom>
          <a:solidFill>
            <a:srgbClr val="1D9D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2" name="椭圆 7"/>
          <p:cNvSpPr/>
          <p:nvPr/>
        </p:nvSpPr>
        <p:spPr>
          <a:xfrm flipV="1">
            <a:off x="583441" y="3690031"/>
            <a:ext cx="1927829" cy="1927829"/>
          </a:xfrm>
          <a:custGeom>
            <a:avLst/>
            <a:gdLst/>
            <a:ahLst/>
            <a:cxnLst/>
            <a:rect l="l" t="t" r="r" b="b"/>
            <a:pathLst>
              <a:path w="1912832" h="1912832">
                <a:moveTo>
                  <a:pt x="935980" y="1911800"/>
                </a:moveTo>
                <a:lnTo>
                  <a:pt x="976853" y="1911800"/>
                </a:lnTo>
                <a:cubicBezTo>
                  <a:pt x="970069" y="1912760"/>
                  <a:pt x="963251" y="1912832"/>
                  <a:pt x="956416" y="1912832"/>
                </a:cubicBezTo>
                <a:close/>
                <a:moveTo>
                  <a:pt x="956416" y="0"/>
                </a:moveTo>
                <a:cubicBezTo>
                  <a:pt x="1484630" y="0"/>
                  <a:pt x="1912832" y="428202"/>
                  <a:pt x="1912832" y="956416"/>
                </a:cubicBezTo>
                <a:cubicBezTo>
                  <a:pt x="1912832" y="1170689"/>
                  <a:pt x="1842369" y="1368505"/>
                  <a:pt x="1720739" y="1526006"/>
                </a:cubicBezTo>
                <a:lnTo>
                  <a:pt x="1349730" y="1526006"/>
                </a:lnTo>
                <a:cubicBezTo>
                  <a:pt x="1540498" y="1399457"/>
                  <a:pt x="1666032" y="1182682"/>
                  <a:pt x="1666032" y="936587"/>
                </a:cubicBezTo>
                <a:cubicBezTo>
                  <a:pt x="1666032" y="545494"/>
                  <a:pt x="1348988" y="228450"/>
                  <a:pt x="957895" y="228450"/>
                </a:cubicBezTo>
                <a:cubicBezTo>
                  <a:pt x="566802" y="228450"/>
                  <a:pt x="249758" y="545494"/>
                  <a:pt x="249758" y="936587"/>
                </a:cubicBezTo>
                <a:cubicBezTo>
                  <a:pt x="249758" y="1182682"/>
                  <a:pt x="375293" y="1399457"/>
                  <a:pt x="566061" y="1526006"/>
                </a:cubicBezTo>
                <a:lnTo>
                  <a:pt x="192094" y="1526006"/>
                </a:lnTo>
                <a:cubicBezTo>
                  <a:pt x="70464" y="1368505"/>
                  <a:pt x="0" y="1170689"/>
                  <a:pt x="0" y="956416"/>
                </a:cubicBezTo>
                <a:cubicBezTo>
                  <a:pt x="0" y="428202"/>
                  <a:pt x="428202" y="0"/>
                  <a:pt x="956416" y="0"/>
                </a:cubicBezTo>
                <a:close/>
              </a:path>
            </a:pathLst>
          </a:custGeom>
          <a:solidFill>
            <a:srgbClr val="FFC000"/>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3" name="椭圆 42"/>
          <p:cNvSpPr/>
          <p:nvPr/>
        </p:nvSpPr>
        <p:spPr>
          <a:xfrm>
            <a:off x="4192799" y="654544"/>
            <a:ext cx="1927829" cy="1927829"/>
          </a:xfrm>
          <a:prstGeom prst="ellipse">
            <a:avLst/>
          </a:prstGeom>
          <a:solidFill>
            <a:srgbClr val="1D9DAB"/>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4" name="椭圆 43"/>
          <p:cNvSpPr/>
          <p:nvPr/>
        </p:nvSpPr>
        <p:spPr>
          <a:xfrm>
            <a:off x="4461715" y="884785"/>
            <a:ext cx="1427378" cy="1427379"/>
          </a:xfrm>
          <a:prstGeom prst="ellipse">
            <a:avLst/>
          </a:prstGeom>
          <a:solidFill>
            <a:sysClr val="window" lastClr="FFFFFF"/>
          </a:solidFill>
          <a:ln w="25400" cap="flat" cmpd="sng" algn="ctr">
            <a:noFill/>
            <a:prstDash val="solid"/>
          </a:ln>
          <a:effectLst>
            <a:innerShdw blurRad="266700">
              <a:prstClr val="black">
                <a:alpha val="86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5" name="矩形 14"/>
          <p:cNvSpPr/>
          <p:nvPr/>
        </p:nvSpPr>
        <p:spPr>
          <a:xfrm>
            <a:off x="0" y="2294970"/>
            <a:ext cx="5158207" cy="273292"/>
          </a:xfrm>
          <a:custGeom>
            <a:avLst/>
            <a:gdLst/>
            <a:ahLst/>
            <a:cxnLst/>
            <a:rect l="l" t="t" r="r" b="b"/>
            <a:pathLst>
              <a:path w="4571707" h="242218">
                <a:moveTo>
                  <a:pt x="0" y="0"/>
                </a:moveTo>
                <a:lnTo>
                  <a:pt x="4571707" y="0"/>
                </a:lnTo>
                <a:lnTo>
                  <a:pt x="4571707" y="242218"/>
                </a:lnTo>
                <a:lnTo>
                  <a:pt x="0" y="242218"/>
                </a:lnTo>
                <a:close/>
              </a:path>
            </a:pathLst>
          </a:custGeom>
          <a:solidFill>
            <a:srgbClr val="1D9D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6" name="椭圆 7"/>
          <p:cNvSpPr/>
          <p:nvPr/>
        </p:nvSpPr>
        <p:spPr>
          <a:xfrm>
            <a:off x="4192981" y="657626"/>
            <a:ext cx="1927829" cy="1927829"/>
          </a:xfrm>
          <a:custGeom>
            <a:avLst/>
            <a:gdLst/>
            <a:ahLst/>
            <a:cxnLst/>
            <a:rect l="l" t="t" r="r" b="b"/>
            <a:pathLst>
              <a:path w="1912832" h="1912832">
                <a:moveTo>
                  <a:pt x="935980" y="1911800"/>
                </a:moveTo>
                <a:lnTo>
                  <a:pt x="976853" y="1911800"/>
                </a:lnTo>
                <a:cubicBezTo>
                  <a:pt x="970069" y="1912760"/>
                  <a:pt x="963251" y="1912832"/>
                  <a:pt x="956416" y="1912832"/>
                </a:cubicBezTo>
                <a:close/>
                <a:moveTo>
                  <a:pt x="956416" y="0"/>
                </a:moveTo>
                <a:cubicBezTo>
                  <a:pt x="1484630" y="0"/>
                  <a:pt x="1912832" y="428202"/>
                  <a:pt x="1912832" y="956416"/>
                </a:cubicBezTo>
                <a:cubicBezTo>
                  <a:pt x="1912832" y="1170689"/>
                  <a:pt x="1842369" y="1368505"/>
                  <a:pt x="1720739" y="1526006"/>
                </a:cubicBezTo>
                <a:lnTo>
                  <a:pt x="1349730" y="1526006"/>
                </a:lnTo>
                <a:cubicBezTo>
                  <a:pt x="1540498" y="1399457"/>
                  <a:pt x="1666032" y="1182682"/>
                  <a:pt x="1666032" y="936587"/>
                </a:cubicBezTo>
                <a:cubicBezTo>
                  <a:pt x="1666032" y="545494"/>
                  <a:pt x="1348988" y="228450"/>
                  <a:pt x="957895" y="228450"/>
                </a:cubicBezTo>
                <a:cubicBezTo>
                  <a:pt x="566802" y="228450"/>
                  <a:pt x="249758" y="545494"/>
                  <a:pt x="249758" y="936587"/>
                </a:cubicBezTo>
                <a:cubicBezTo>
                  <a:pt x="249758" y="1182682"/>
                  <a:pt x="375293" y="1399457"/>
                  <a:pt x="566061" y="1526006"/>
                </a:cubicBezTo>
                <a:lnTo>
                  <a:pt x="192094" y="1526006"/>
                </a:lnTo>
                <a:cubicBezTo>
                  <a:pt x="70464" y="1368505"/>
                  <a:pt x="0" y="1170689"/>
                  <a:pt x="0" y="956416"/>
                </a:cubicBezTo>
                <a:cubicBezTo>
                  <a:pt x="0" y="428202"/>
                  <a:pt x="428202" y="0"/>
                  <a:pt x="956416" y="0"/>
                </a:cubicBezTo>
                <a:close/>
              </a:path>
            </a:pathLst>
          </a:custGeom>
          <a:solidFill>
            <a:srgbClr val="FFC000"/>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7" name="椭圆 46"/>
          <p:cNvSpPr/>
          <p:nvPr/>
        </p:nvSpPr>
        <p:spPr>
          <a:xfrm>
            <a:off x="6388587" y="1117356"/>
            <a:ext cx="1927829" cy="1927829"/>
          </a:xfrm>
          <a:prstGeom prst="ellipse">
            <a:avLst/>
          </a:prstGeom>
          <a:solidFill>
            <a:srgbClr val="1D9DAB"/>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8" name="椭圆 47"/>
          <p:cNvSpPr/>
          <p:nvPr/>
        </p:nvSpPr>
        <p:spPr>
          <a:xfrm>
            <a:off x="6657503" y="1347597"/>
            <a:ext cx="1427378" cy="1427379"/>
          </a:xfrm>
          <a:prstGeom prst="ellipse">
            <a:avLst/>
          </a:prstGeom>
          <a:solidFill>
            <a:sysClr val="window" lastClr="FFFFFF"/>
          </a:solidFill>
          <a:ln w="25400" cap="flat" cmpd="sng" algn="ctr">
            <a:noFill/>
            <a:prstDash val="solid"/>
          </a:ln>
          <a:effectLst>
            <a:innerShdw blurRad="266700">
              <a:prstClr val="black">
                <a:alpha val="86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9" name="矩形 14"/>
          <p:cNvSpPr/>
          <p:nvPr/>
        </p:nvSpPr>
        <p:spPr>
          <a:xfrm>
            <a:off x="0" y="2757781"/>
            <a:ext cx="7353994" cy="287404"/>
          </a:xfrm>
          <a:custGeom>
            <a:avLst/>
            <a:gdLst/>
            <a:ahLst/>
            <a:cxnLst/>
            <a:rect l="l" t="t" r="r" b="b"/>
            <a:pathLst>
              <a:path w="6517829" h="254726">
                <a:moveTo>
                  <a:pt x="0" y="0"/>
                </a:moveTo>
                <a:lnTo>
                  <a:pt x="6517829" y="0"/>
                </a:lnTo>
                <a:lnTo>
                  <a:pt x="6517829" y="254726"/>
                </a:lnTo>
                <a:lnTo>
                  <a:pt x="0" y="254726"/>
                </a:lnTo>
                <a:close/>
              </a:path>
            </a:pathLst>
          </a:custGeom>
          <a:solidFill>
            <a:srgbClr val="1D9D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0" name="椭圆 7"/>
          <p:cNvSpPr/>
          <p:nvPr/>
        </p:nvSpPr>
        <p:spPr>
          <a:xfrm>
            <a:off x="6388585" y="1117356"/>
            <a:ext cx="1927829" cy="1927829"/>
          </a:xfrm>
          <a:custGeom>
            <a:avLst/>
            <a:gdLst/>
            <a:ahLst/>
            <a:cxnLst/>
            <a:rect l="l" t="t" r="r" b="b"/>
            <a:pathLst>
              <a:path w="1912832" h="1912832">
                <a:moveTo>
                  <a:pt x="935980" y="1911800"/>
                </a:moveTo>
                <a:lnTo>
                  <a:pt x="976853" y="1911800"/>
                </a:lnTo>
                <a:cubicBezTo>
                  <a:pt x="970069" y="1912760"/>
                  <a:pt x="963251" y="1912832"/>
                  <a:pt x="956416" y="1912832"/>
                </a:cubicBezTo>
                <a:close/>
                <a:moveTo>
                  <a:pt x="956416" y="0"/>
                </a:moveTo>
                <a:cubicBezTo>
                  <a:pt x="1484630" y="0"/>
                  <a:pt x="1912832" y="428202"/>
                  <a:pt x="1912832" y="956416"/>
                </a:cubicBezTo>
                <a:cubicBezTo>
                  <a:pt x="1912832" y="1170689"/>
                  <a:pt x="1842369" y="1368505"/>
                  <a:pt x="1720739" y="1526006"/>
                </a:cubicBezTo>
                <a:lnTo>
                  <a:pt x="1349730" y="1526006"/>
                </a:lnTo>
                <a:cubicBezTo>
                  <a:pt x="1540498" y="1399457"/>
                  <a:pt x="1666032" y="1182682"/>
                  <a:pt x="1666032" y="936587"/>
                </a:cubicBezTo>
                <a:cubicBezTo>
                  <a:pt x="1666032" y="545494"/>
                  <a:pt x="1348988" y="228450"/>
                  <a:pt x="957895" y="228450"/>
                </a:cubicBezTo>
                <a:cubicBezTo>
                  <a:pt x="566802" y="228450"/>
                  <a:pt x="249758" y="545494"/>
                  <a:pt x="249758" y="936587"/>
                </a:cubicBezTo>
                <a:cubicBezTo>
                  <a:pt x="249758" y="1182682"/>
                  <a:pt x="375293" y="1399457"/>
                  <a:pt x="566061" y="1526006"/>
                </a:cubicBezTo>
                <a:lnTo>
                  <a:pt x="192094" y="1526006"/>
                </a:lnTo>
                <a:cubicBezTo>
                  <a:pt x="70464" y="1368505"/>
                  <a:pt x="0" y="1170689"/>
                  <a:pt x="0" y="956416"/>
                </a:cubicBezTo>
                <a:cubicBezTo>
                  <a:pt x="0" y="428202"/>
                  <a:pt x="428202" y="0"/>
                  <a:pt x="956416" y="0"/>
                </a:cubicBezTo>
                <a:close/>
              </a:path>
            </a:pathLst>
          </a:custGeom>
          <a:solidFill>
            <a:srgbClr val="FFC000"/>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1" name="TextBox 50"/>
          <p:cNvSpPr txBox="1"/>
          <p:nvPr/>
        </p:nvSpPr>
        <p:spPr>
          <a:xfrm>
            <a:off x="2555776" y="722079"/>
            <a:ext cx="1080120" cy="978729"/>
          </a:xfrm>
          <a:prstGeom prst="rect">
            <a:avLst/>
          </a:prstGeom>
          <a:noFill/>
        </p:spPr>
        <p:txBody>
          <a:bodyPr wrap="square" rtlCol="0">
            <a:spAutoFit/>
          </a:bodyPr>
          <a:lstStyle/>
          <a:p>
            <a:pPr lvl="0" algn="ctr">
              <a:lnSpc>
                <a:spcPct val="80000"/>
              </a:lnSpc>
              <a:defRPr/>
            </a:pPr>
            <a:r>
              <a:rPr lang="en-US" altLang="zh-CN" sz="3600" b="1" kern="0" noProof="0" dirty="0" smtClean="0">
                <a:solidFill>
                  <a:srgbClr val="1D9DAB"/>
                </a:solidFill>
                <a:latin typeface="Agency FB" pitchFamily="34" charset="0"/>
                <a:ea typeface="微软雅黑" pitchFamily="34" charset="-122"/>
              </a:rPr>
              <a:t>YOUR TEXT</a:t>
            </a:r>
            <a:endParaRPr kumimoji="0" lang="zh-CN" altLang="en-US" sz="3600" b="1" i="0" u="none" strike="noStrike" kern="0" cap="none" spc="0" normalizeH="0" baseline="0" noProof="0" dirty="0">
              <a:ln>
                <a:noFill/>
              </a:ln>
              <a:solidFill>
                <a:srgbClr val="1D9DAB"/>
              </a:solidFill>
              <a:effectLst/>
              <a:uLnTx/>
              <a:uFillTx/>
              <a:latin typeface="Agency FB" pitchFamily="34" charset="0"/>
              <a:ea typeface="微软雅黑" pitchFamily="34" charset="-122"/>
            </a:endParaRPr>
          </a:p>
        </p:txBody>
      </p:sp>
      <p:sp>
        <p:nvSpPr>
          <p:cNvPr id="52" name="TextBox 51"/>
          <p:cNvSpPr txBox="1"/>
          <p:nvPr/>
        </p:nvSpPr>
        <p:spPr>
          <a:xfrm>
            <a:off x="4616653" y="1153054"/>
            <a:ext cx="1080120" cy="978729"/>
          </a:xfrm>
          <a:prstGeom prst="rect">
            <a:avLst/>
          </a:prstGeom>
          <a:noFill/>
        </p:spPr>
        <p:txBody>
          <a:bodyPr wrap="square" rtlCol="0">
            <a:spAutoFit/>
          </a:bodyPr>
          <a:lstStyle/>
          <a:p>
            <a:pPr lvl="0" algn="ctr">
              <a:lnSpc>
                <a:spcPct val="80000"/>
              </a:lnSpc>
              <a:defRPr/>
            </a:pPr>
            <a:r>
              <a:rPr lang="en-US" altLang="zh-CN" sz="3600" b="1" kern="0" noProof="0" dirty="0" smtClean="0">
                <a:solidFill>
                  <a:srgbClr val="1D9DAB"/>
                </a:solidFill>
                <a:latin typeface="Agency FB" pitchFamily="34" charset="0"/>
                <a:ea typeface="微软雅黑" pitchFamily="34" charset="-122"/>
              </a:rPr>
              <a:t>YOUR TEXT</a:t>
            </a:r>
            <a:endParaRPr kumimoji="0" lang="zh-CN" altLang="en-US" sz="3600" b="1" i="0" u="none" strike="noStrike" kern="0" cap="none" spc="0" normalizeH="0" baseline="0" noProof="0" dirty="0">
              <a:ln>
                <a:noFill/>
              </a:ln>
              <a:solidFill>
                <a:srgbClr val="1D9DAB"/>
              </a:solidFill>
              <a:effectLst/>
              <a:uLnTx/>
              <a:uFillTx/>
              <a:latin typeface="Agency FB" pitchFamily="34" charset="0"/>
              <a:ea typeface="微软雅黑" pitchFamily="34" charset="-122"/>
            </a:endParaRPr>
          </a:p>
        </p:txBody>
      </p:sp>
      <p:sp>
        <p:nvSpPr>
          <p:cNvPr id="53" name="TextBox 52"/>
          <p:cNvSpPr txBox="1"/>
          <p:nvPr/>
        </p:nvSpPr>
        <p:spPr>
          <a:xfrm>
            <a:off x="6797199" y="1678601"/>
            <a:ext cx="1080120" cy="978729"/>
          </a:xfrm>
          <a:prstGeom prst="rect">
            <a:avLst/>
          </a:prstGeom>
          <a:noFill/>
        </p:spPr>
        <p:txBody>
          <a:bodyPr wrap="square" rtlCol="0">
            <a:spAutoFit/>
          </a:bodyPr>
          <a:lstStyle/>
          <a:p>
            <a:pPr lvl="0" algn="ctr">
              <a:lnSpc>
                <a:spcPct val="80000"/>
              </a:lnSpc>
              <a:defRPr/>
            </a:pPr>
            <a:r>
              <a:rPr lang="en-US" altLang="zh-CN" sz="3600" b="1" kern="0" noProof="0" dirty="0" smtClean="0">
                <a:solidFill>
                  <a:srgbClr val="1D9DAB"/>
                </a:solidFill>
                <a:latin typeface="Agency FB" pitchFamily="34" charset="0"/>
                <a:ea typeface="微软雅黑" pitchFamily="34" charset="-122"/>
              </a:rPr>
              <a:t>YOUR TEXT</a:t>
            </a:r>
            <a:endParaRPr kumimoji="0" lang="zh-CN" altLang="en-US" sz="3600" b="1" i="0" u="none" strike="noStrike" kern="0" cap="none" spc="0" normalizeH="0" baseline="0" noProof="0" dirty="0">
              <a:ln>
                <a:noFill/>
              </a:ln>
              <a:solidFill>
                <a:srgbClr val="1D9DAB"/>
              </a:solidFill>
              <a:effectLst/>
              <a:uLnTx/>
              <a:uFillTx/>
              <a:latin typeface="Agency FB" pitchFamily="34" charset="0"/>
              <a:ea typeface="微软雅黑" pitchFamily="34" charset="-122"/>
            </a:endParaRPr>
          </a:p>
        </p:txBody>
      </p:sp>
      <p:sp>
        <p:nvSpPr>
          <p:cNvPr id="54" name="TextBox 53"/>
          <p:cNvSpPr txBox="1"/>
          <p:nvPr/>
        </p:nvSpPr>
        <p:spPr>
          <a:xfrm>
            <a:off x="4601413" y="3815319"/>
            <a:ext cx="1080120" cy="978729"/>
          </a:xfrm>
          <a:prstGeom prst="rect">
            <a:avLst/>
          </a:prstGeom>
          <a:noFill/>
        </p:spPr>
        <p:txBody>
          <a:bodyPr wrap="square" rtlCol="0">
            <a:spAutoFit/>
          </a:bodyPr>
          <a:lstStyle/>
          <a:p>
            <a:pPr lvl="0" algn="ctr">
              <a:lnSpc>
                <a:spcPct val="80000"/>
              </a:lnSpc>
              <a:defRPr/>
            </a:pPr>
            <a:r>
              <a:rPr lang="en-US" altLang="zh-CN" sz="3600" b="1" kern="0" noProof="0" dirty="0" smtClean="0">
                <a:solidFill>
                  <a:srgbClr val="1D9DAB"/>
                </a:solidFill>
                <a:latin typeface="Agency FB" pitchFamily="34" charset="0"/>
                <a:ea typeface="微软雅黑" pitchFamily="34" charset="-122"/>
              </a:rPr>
              <a:t>YOUR TEXT</a:t>
            </a:r>
            <a:endParaRPr kumimoji="0" lang="zh-CN" altLang="en-US" sz="3600" b="1" i="0" u="none" strike="noStrike" kern="0" cap="none" spc="0" normalizeH="0" baseline="0" noProof="0" dirty="0">
              <a:ln>
                <a:noFill/>
              </a:ln>
              <a:solidFill>
                <a:srgbClr val="1D9DAB"/>
              </a:solidFill>
              <a:effectLst/>
              <a:uLnTx/>
              <a:uFillTx/>
              <a:latin typeface="Agency FB" pitchFamily="34" charset="0"/>
              <a:ea typeface="微软雅黑" pitchFamily="34" charset="-122"/>
            </a:endParaRPr>
          </a:p>
        </p:txBody>
      </p:sp>
      <p:sp>
        <p:nvSpPr>
          <p:cNvPr id="55" name="TextBox 54"/>
          <p:cNvSpPr txBox="1"/>
          <p:nvPr/>
        </p:nvSpPr>
        <p:spPr>
          <a:xfrm>
            <a:off x="976634" y="4274203"/>
            <a:ext cx="1080120" cy="978729"/>
          </a:xfrm>
          <a:prstGeom prst="rect">
            <a:avLst/>
          </a:prstGeom>
          <a:noFill/>
        </p:spPr>
        <p:txBody>
          <a:bodyPr wrap="square" rtlCol="0">
            <a:spAutoFit/>
          </a:bodyPr>
          <a:lstStyle/>
          <a:p>
            <a:pPr lvl="0" algn="ctr">
              <a:lnSpc>
                <a:spcPct val="80000"/>
              </a:lnSpc>
              <a:defRPr/>
            </a:pPr>
            <a:r>
              <a:rPr lang="en-US" altLang="zh-CN" sz="3600" b="1" kern="0" noProof="0" dirty="0" smtClean="0">
                <a:solidFill>
                  <a:srgbClr val="1D9DAB"/>
                </a:solidFill>
                <a:latin typeface="Agency FB" pitchFamily="34" charset="0"/>
                <a:ea typeface="微软雅黑" pitchFamily="34" charset="-122"/>
              </a:rPr>
              <a:t>YOUR TEXT</a:t>
            </a:r>
            <a:endParaRPr kumimoji="0" lang="zh-CN" altLang="en-US" sz="3600" b="1" i="0" u="none" strike="noStrike" kern="0" cap="none" spc="0" normalizeH="0" baseline="0" noProof="0" dirty="0">
              <a:ln>
                <a:noFill/>
              </a:ln>
              <a:solidFill>
                <a:srgbClr val="1D9DAB"/>
              </a:solidFill>
              <a:effectLst/>
              <a:uLnTx/>
              <a:uFillTx/>
              <a:latin typeface="Agency FB" pitchFamily="34" charset="0"/>
              <a:ea typeface="微软雅黑" pitchFamily="34" charset="-122"/>
            </a:endParaRPr>
          </a:p>
        </p:txBody>
      </p:sp>
    </p:spTree>
    <p:extLst>
      <p:ext uri="{BB962C8B-B14F-4D97-AF65-F5344CB8AC3E}">
        <p14:creationId xmlns:p14="http://schemas.microsoft.com/office/powerpoint/2010/main" val="259175409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65"/>
          <p:cNvSpPr>
            <a:spLocks noChangeArrowheads="1"/>
          </p:cNvSpPr>
          <p:nvPr/>
        </p:nvSpPr>
        <p:spPr bwMode="auto">
          <a:xfrm rot="9737635" flipV="1">
            <a:off x="136360" y="5098642"/>
            <a:ext cx="2819485" cy="369481"/>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0" name="Oval 65"/>
          <p:cNvSpPr>
            <a:spLocks noChangeArrowheads="1"/>
          </p:cNvSpPr>
          <p:nvPr/>
        </p:nvSpPr>
        <p:spPr bwMode="auto">
          <a:xfrm rot="9737635" flipV="1">
            <a:off x="2329158" y="4342913"/>
            <a:ext cx="2819485" cy="369481"/>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1" name="Oval 65"/>
          <p:cNvSpPr>
            <a:spLocks noChangeArrowheads="1"/>
          </p:cNvSpPr>
          <p:nvPr/>
        </p:nvSpPr>
        <p:spPr bwMode="auto">
          <a:xfrm rot="9737635" flipV="1">
            <a:off x="4474157" y="3616253"/>
            <a:ext cx="2819485" cy="369481"/>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2" name="Oval 65"/>
          <p:cNvSpPr>
            <a:spLocks noChangeArrowheads="1"/>
          </p:cNvSpPr>
          <p:nvPr/>
        </p:nvSpPr>
        <p:spPr bwMode="auto">
          <a:xfrm rot="9737635" flipV="1">
            <a:off x="6577628" y="2908010"/>
            <a:ext cx="2819485" cy="369481"/>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3" name="图片 2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877767" flipH="1">
            <a:off x="361107" y="1948446"/>
            <a:ext cx="2174300" cy="3427720"/>
          </a:xfrm>
          <a:prstGeom prst="rect">
            <a:avLst/>
          </a:prstGeom>
        </p:spPr>
      </p:pic>
      <p:sp>
        <p:nvSpPr>
          <p:cNvPr id="24" name="TextBox 23"/>
          <p:cNvSpPr txBox="1"/>
          <p:nvPr/>
        </p:nvSpPr>
        <p:spPr>
          <a:xfrm>
            <a:off x="615740" y="3772895"/>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pic>
        <p:nvPicPr>
          <p:cNvPr id="25" name="图片 2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877767" flipH="1">
            <a:off x="2452041" y="1172503"/>
            <a:ext cx="2174300" cy="3427720"/>
          </a:xfrm>
          <a:prstGeom prst="rect">
            <a:avLst/>
          </a:prstGeom>
        </p:spPr>
      </p:pic>
      <p:sp>
        <p:nvSpPr>
          <p:cNvPr id="26" name="TextBox 25"/>
          <p:cNvSpPr txBox="1"/>
          <p:nvPr/>
        </p:nvSpPr>
        <p:spPr>
          <a:xfrm>
            <a:off x="2706674" y="2996952"/>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pic>
        <p:nvPicPr>
          <p:cNvPr id="27" name="图片 2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877767" flipH="1">
            <a:off x="4583289" y="479662"/>
            <a:ext cx="2174300" cy="3427720"/>
          </a:xfrm>
          <a:prstGeom prst="rect">
            <a:avLst/>
          </a:prstGeom>
        </p:spPr>
      </p:pic>
      <p:sp>
        <p:nvSpPr>
          <p:cNvPr id="28" name="TextBox 27"/>
          <p:cNvSpPr txBox="1"/>
          <p:nvPr/>
        </p:nvSpPr>
        <p:spPr>
          <a:xfrm>
            <a:off x="4837922" y="2304111"/>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pic>
        <p:nvPicPr>
          <p:cNvPr id="29" name="图片 2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877767" flipH="1">
            <a:off x="6682569" y="-274029"/>
            <a:ext cx="2174300" cy="3427720"/>
          </a:xfrm>
          <a:prstGeom prst="rect">
            <a:avLst/>
          </a:prstGeom>
        </p:spPr>
      </p:pic>
      <p:sp>
        <p:nvSpPr>
          <p:cNvPr id="30" name="TextBox 29"/>
          <p:cNvSpPr txBox="1"/>
          <p:nvPr/>
        </p:nvSpPr>
        <p:spPr>
          <a:xfrm>
            <a:off x="6937202" y="1550420"/>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1" name="TextBox 30"/>
          <p:cNvSpPr txBox="1"/>
          <p:nvPr/>
        </p:nvSpPr>
        <p:spPr>
          <a:xfrm>
            <a:off x="575556" y="5571237"/>
            <a:ext cx="205222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2" name="TextBox 31"/>
          <p:cNvSpPr txBox="1"/>
          <p:nvPr/>
        </p:nvSpPr>
        <p:spPr>
          <a:xfrm>
            <a:off x="2699792" y="4806328"/>
            <a:ext cx="205222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3" name="TextBox 32"/>
          <p:cNvSpPr txBox="1"/>
          <p:nvPr/>
        </p:nvSpPr>
        <p:spPr>
          <a:xfrm>
            <a:off x="4860032" y="4203085"/>
            <a:ext cx="205222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4" name="TextBox 33"/>
          <p:cNvSpPr txBox="1"/>
          <p:nvPr/>
        </p:nvSpPr>
        <p:spPr>
          <a:xfrm>
            <a:off x="6984268" y="3384790"/>
            <a:ext cx="205222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5" name="TextBox 34"/>
          <p:cNvSpPr txBox="1"/>
          <p:nvPr/>
        </p:nvSpPr>
        <p:spPr>
          <a:xfrm rot="20593740">
            <a:off x="47761" y="577858"/>
            <a:ext cx="437203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1909115207"/>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Oval 65"/>
          <p:cNvSpPr>
            <a:spLocks noChangeArrowheads="1"/>
          </p:cNvSpPr>
          <p:nvPr/>
        </p:nvSpPr>
        <p:spPr bwMode="auto">
          <a:xfrm>
            <a:off x="151825" y="5048975"/>
            <a:ext cx="2908007" cy="488883"/>
          </a:xfrm>
          <a:prstGeom prst="ellipse">
            <a:avLst/>
          </a:prstGeom>
          <a:gradFill rotWithShape="1">
            <a:gsLst>
              <a:gs pos="0">
                <a:srgbClr val="5D9B25"/>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37" name="图片 3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4394" y="3371603"/>
            <a:ext cx="1961513" cy="1961513"/>
          </a:xfrm>
          <a:prstGeom prst="rect">
            <a:avLst/>
          </a:prstGeom>
        </p:spPr>
      </p:pic>
      <p:grpSp>
        <p:nvGrpSpPr>
          <p:cNvPr id="38" name="组合 37"/>
          <p:cNvGrpSpPr/>
          <p:nvPr/>
        </p:nvGrpSpPr>
        <p:grpSpPr>
          <a:xfrm>
            <a:off x="286015" y="1751582"/>
            <a:ext cx="2560612" cy="2798557"/>
            <a:chOff x="906022" y="908720"/>
            <a:chExt cx="3677123" cy="4018822"/>
          </a:xfrm>
        </p:grpSpPr>
        <p:grpSp>
          <p:nvGrpSpPr>
            <p:cNvPr id="39" name="组合 38"/>
            <p:cNvGrpSpPr/>
            <p:nvPr/>
          </p:nvGrpSpPr>
          <p:grpSpPr>
            <a:xfrm>
              <a:off x="906022" y="908720"/>
              <a:ext cx="3677123" cy="3210062"/>
              <a:chOff x="906022" y="847785"/>
              <a:chExt cx="3677123" cy="3210062"/>
            </a:xfrm>
            <a:effectLst>
              <a:outerShdw blurRad="50800" dist="38100" dir="13500000" algn="br" rotWithShape="0">
                <a:prstClr val="black">
                  <a:alpha val="18000"/>
                </a:prstClr>
              </a:outerShdw>
            </a:effectLst>
          </p:grpSpPr>
          <p:sp>
            <p:nvSpPr>
              <p:cNvPr id="41" name="矩形 4"/>
              <p:cNvSpPr/>
              <p:nvPr/>
            </p:nvSpPr>
            <p:spPr>
              <a:xfrm rot="20540917">
                <a:off x="1334659" y="913079"/>
                <a:ext cx="3248486" cy="3144768"/>
              </a:xfrm>
              <a:custGeom>
                <a:avLst/>
                <a:gdLst/>
                <a:ahLst/>
                <a:cxnLst/>
                <a:rect l="l" t="t" r="r" b="b"/>
                <a:pathLst>
                  <a:path w="3248486" h="3144768">
                    <a:moveTo>
                      <a:pt x="3248486" y="0"/>
                    </a:moveTo>
                    <a:lnTo>
                      <a:pt x="3248486" y="3144768"/>
                    </a:lnTo>
                    <a:lnTo>
                      <a:pt x="2001899" y="3144768"/>
                    </a:lnTo>
                    <a:cubicBezTo>
                      <a:pt x="1838143" y="2769992"/>
                      <a:pt x="1500155" y="2456029"/>
                      <a:pt x="1054013" y="2314064"/>
                    </a:cubicBezTo>
                    <a:cubicBezTo>
                      <a:pt x="688362" y="2197712"/>
                      <a:pt x="315235" y="2217631"/>
                      <a:pt x="0" y="2345892"/>
                    </a:cubicBezTo>
                    <a:lnTo>
                      <a:pt x="0" y="0"/>
                    </a:lnTo>
                    <a:close/>
                  </a:path>
                </a:pathLst>
              </a:custGeom>
              <a:gradFill flip="none" rotWithShape="1">
                <a:gsLst>
                  <a:gs pos="0">
                    <a:srgbClr val="9BBB59">
                      <a:lumMod val="50000"/>
                      <a:shade val="30000"/>
                      <a:satMod val="115000"/>
                    </a:srgbClr>
                  </a:gs>
                  <a:gs pos="50000">
                    <a:srgbClr val="9BBB59">
                      <a:lumMod val="50000"/>
                      <a:shade val="67500"/>
                      <a:satMod val="115000"/>
                    </a:srgbClr>
                  </a:gs>
                  <a:gs pos="100000">
                    <a:srgbClr val="9BBB59">
                      <a:lumMod val="50000"/>
                      <a:shade val="100000"/>
                      <a:satMod val="115000"/>
                    </a:srgbClr>
                  </a:gs>
                </a:gsLst>
                <a:lin ang="16200000" scaled="1"/>
                <a:tileRect/>
              </a:gradFill>
              <a:ln w="28575" cap="flat" cmpd="sng" algn="ctr">
                <a:solidFill>
                  <a:srgbClr val="9BBB59">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2" name="矩形 41"/>
              <p:cNvSpPr/>
              <p:nvPr/>
            </p:nvSpPr>
            <p:spPr>
              <a:xfrm rot="20540917">
                <a:off x="906022" y="847785"/>
                <a:ext cx="3295373" cy="714667"/>
              </a:xfrm>
              <a:prstGeom prst="rect">
                <a:avLst/>
              </a:prstGeom>
              <a:solidFill>
                <a:sysClr val="window" lastClr="FFFFFF">
                  <a:lumMod val="95000"/>
                </a:sys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cxnSp>
            <p:nvCxnSpPr>
              <p:cNvPr id="43" name="直接连接符 42"/>
              <p:cNvCxnSpPr/>
              <p:nvPr/>
            </p:nvCxnSpPr>
            <p:spPr>
              <a:xfrm flipV="1">
                <a:off x="1115616" y="1035151"/>
                <a:ext cx="3116557" cy="992512"/>
              </a:xfrm>
              <a:prstGeom prst="line">
                <a:avLst/>
              </a:prstGeom>
              <a:noFill/>
              <a:ln w="19050" cap="flat" cmpd="sng" algn="ctr">
                <a:solidFill>
                  <a:sysClr val="window" lastClr="FFFFFF"/>
                </a:solidFill>
                <a:prstDash val="solid"/>
              </a:ln>
              <a:effectLst/>
            </p:spPr>
          </p:cxnSp>
        </p:grpSp>
        <p:sp>
          <p:nvSpPr>
            <p:cNvPr id="40" name="椭圆 39"/>
            <p:cNvSpPr/>
            <p:nvPr/>
          </p:nvSpPr>
          <p:spPr>
            <a:xfrm>
              <a:off x="1682325" y="3573016"/>
              <a:ext cx="1742766" cy="1354526"/>
            </a:xfrm>
            <a:prstGeom prst="ellipse">
              <a:avLst/>
            </a:prstGeom>
            <a:gradFill flip="none" rotWithShape="1">
              <a:gsLst>
                <a:gs pos="0">
                  <a:sysClr val="window" lastClr="FFFFFF">
                    <a:alpha val="81000"/>
                  </a:sysClr>
                </a:gs>
                <a:gs pos="64000">
                  <a:sysClr val="window" lastClr="FFFFFF">
                    <a:shade val="100000"/>
                    <a:satMod val="115000"/>
                    <a:alpha val="0"/>
                  </a:sys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44" name="TextBox 43"/>
          <p:cNvSpPr txBox="1"/>
          <p:nvPr/>
        </p:nvSpPr>
        <p:spPr>
          <a:xfrm>
            <a:off x="889869" y="3960414"/>
            <a:ext cx="1278573" cy="82018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45" name="TextBox 44"/>
          <p:cNvSpPr txBox="1"/>
          <p:nvPr/>
        </p:nvSpPr>
        <p:spPr>
          <a:xfrm rot="20512658">
            <a:off x="368243" y="1889135"/>
            <a:ext cx="779721" cy="54487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01</a:t>
            </a:r>
            <a:endParaRPr kumimoji="0" lang="zh-CN" altLang="en-US" sz="40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46" name="TextBox 45"/>
          <p:cNvSpPr txBox="1"/>
          <p:nvPr/>
        </p:nvSpPr>
        <p:spPr>
          <a:xfrm rot="20587601">
            <a:off x="691053" y="2356326"/>
            <a:ext cx="2177487"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47" name="Oval 65"/>
          <p:cNvSpPr>
            <a:spLocks noChangeArrowheads="1"/>
          </p:cNvSpPr>
          <p:nvPr/>
        </p:nvSpPr>
        <p:spPr bwMode="auto">
          <a:xfrm>
            <a:off x="2960137" y="4566153"/>
            <a:ext cx="2908007" cy="488883"/>
          </a:xfrm>
          <a:prstGeom prst="ellipse">
            <a:avLst/>
          </a:prstGeom>
          <a:gradFill rotWithShape="1">
            <a:gsLst>
              <a:gs pos="0">
                <a:srgbClr val="5D9B25"/>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48" name="图片 4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62706" y="2888781"/>
            <a:ext cx="1961513" cy="1961513"/>
          </a:xfrm>
          <a:prstGeom prst="rect">
            <a:avLst/>
          </a:prstGeom>
        </p:spPr>
      </p:pic>
      <p:grpSp>
        <p:nvGrpSpPr>
          <p:cNvPr id="49" name="组合 48"/>
          <p:cNvGrpSpPr/>
          <p:nvPr/>
        </p:nvGrpSpPr>
        <p:grpSpPr>
          <a:xfrm>
            <a:off x="3094327" y="1268760"/>
            <a:ext cx="2560612" cy="2798557"/>
            <a:chOff x="906022" y="908720"/>
            <a:chExt cx="3677123" cy="4018822"/>
          </a:xfrm>
        </p:grpSpPr>
        <p:grpSp>
          <p:nvGrpSpPr>
            <p:cNvPr id="50" name="组合 49"/>
            <p:cNvGrpSpPr/>
            <p:nvPr/>
          </p:nvGrpSpPr>
          <p:grpSpPr>
            <a:xfrm>
              <a:off x="906022" y="908720"/>
              <a:ext cx="3677123" cy="3210062"/>
              <a:chOff x="906022" y="847785"/>
              <a:chExt cx="3677123" cy="3210062"/>
            </a:xfrm>
            <a:effectLst>
              <a:outerShdw blurRad="50800" dist="38100" dir="13500000" algn="br" rotWithShape="0">
                <a:prstClr val="black">
                  <a:alpha val="18000"/>
                </a:prstClr>
              </a:outerShdw>
            </a:effectLst>
          </p:grpSpPr>
          <p:sp>
            <p:nvSpPr>
              <p:cNvPr id="52" name="矩形 4"/>
              <p:cNvSpPr/>
              <p:nvPr/>
            </p:nvSpPr>
            <p:spPr>
              <a:xfrm rot="20540917">
                <a:off x="1334659" y="913079"/>
                <a:ext cx="3248486" cy="3144768"/>
              </a:xfrm>
              <a:custGeom>
                <a:avLst/>
                <a:gdLst/>
                <a:ahLst/>
                <a:cxnLst/>
                <a:rect l="l" t="t" r="r" b="b"/>
                <a:pathLst>
                  <a:path w="3248486" h="3144768">
                    <a:moveTo>
                      <a:pt x="3248486" y="0"/>
                    </a:moveTo>
                    <a:lnTo>
                      <a:pt x="3248486" y="3144768"/>
                    </a:lnTo>
                    <a:lnTo>
                      <a:pt x="2001899" y="3144768"/>
                    </a:lnTo>
                    <a:cubicBezTo>
                      <a:pt x="1838143" y="2769992"/>
                      <a:pt x="1500155" y="2456029"/>
                      <a:pt x="1054013" y="2314064"/>
                    </a:cubicBezTo>
                    <a:cubicBezTo>
                      <a:pt x="688362" y="2197712"/>
                      <a:pt x="315235" y="2217631"/>
                      <a:pt x="0" y="2345892"/>
                    </a:cubicBezTo>
                    <a:lnTo>
                      <a:pt x="0" y="0"/>
                    </a:lnTo>
                    <a:close/>
                  </a:path>
                </a:pathLst>
              </a:custGeom>
              <a:gradFill flip="none" rotWithShape="1">
                <a:gsLst>
                  <a:gs pos="0">
                    <a:srgbClr val="9BBB59">
                      <a:lumMod val="50000"/>
                      <a:shade val="30000"/>
                      <a:satMod val="115000"/>
                    </a:srgbClr>
                  </a:gs>
                  <a:gs pos="50000">
                    <a:srgbClr val="9BBB59">
                      <a:lumMod val="50000"/>
                      <a:shade val="67500"/>
                      <a:satMod val="115000"/>
                    </a:srgbClr>
                  </a:gs>
                  <a:gs pos="100000">
                    <a:srgbClr val="9BBB59">
                      <a:lumMod val="50000"/>
                      <a:shade val="100000"/>
                      <a:satMod val="115000"/>
                    </a:srgbClr>
                  </a:gs>
                </a:gsLst>
                <a:lin ang="16200000" scaled="1"/>
                <a:tileRect/>
              </a:gradFill>
              <a:ln w="28575" cap="flat" cmpd="sng" algn="ctr">
                <a:solidFill>
                  <a:srgbClr val="9BBB59">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3" name="矩形 52"/>
              <p:cNvSpPr/>
              <p:nvPr/>
            </p:nvSpPr>
            <p:spPr>
              <a:xfrm rot="20540917">
                <a:off x="906022" y="847785"/>
                <a:ext cx="3295373" cy="714667"/>
              </a:xfrm>
              <a:prstGeom prst="rect">
                <a:avLst/>
              </a:prstGeom>
              <a:solidFill>
                <a:sysClr val="window" lastClr="FFFFFF">
                  <a:lumMod val="95000"/>
                </a:sys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cxnSp>
            <p:nvCxnSpPr>
              <p:cNvPr id="54" name="直接连接符 53"/>
              <p:cNvCxnSpPr/>
              <p:nvPr/>
            </p:nvCxnSpPr>
            <p:spPr>
              <a:xfrm flipV="1">
                <a:off x="1115616" y="1035151"/>
                <a:ext cx="3116557" cy="992512"/>
              </a:xfrm>
              <a:prstGeom prst="line">
                <a:avLst/>
              </a:prstGeom>
              <a:noFill/>
              <a:ln w="19050" cap="flat" cmpd="sng" algn="ctr">
                <a:solidFill>
                  <a:sysClr val="window" lastClr="FFFFFF"/>
                </a:solidFill>
                <a:prstDash val="solid"/>
              </a:ln>
              <a:effectLst/>
            </p:spPr>
          </p:cxnSp>
        </p:grpSp>
        <p:sp>
          <p:nvSpPr>
            <p:cNvPr id="51" name="椭圆 50"/>
            <p:cNvSpPr/>
            <p:nvPr/>
          </p:nvSpPr>
          <p:spPr>
            <a:xfrm>
              <a:off x="1682325" y="3573016"/>
              <a:ext cx="1742766" cy="1354526"/>
            </a:xfrm>
            <a:prstGeom prst="ellipse">
              <a:avLst/>
            </a:prstGeom>
            <a:gradFill flip="none" rotWithShape="1">
              <a:gsLst>
                <a:gs pos="0">
                  <a:sysClr val="window" lastClr="FFFFFF">
                    <a:alpha val="81000"/>
                  </a:sysClr>
                </a:gs>
                <a:gs pos="64000">
                  <a:sysClr val="window" lastClr="FFFFFF">
                    <a:shade val="100000"/>
                    <a:satMod val="115000"/>
                    <a:alpha val="0"/>
                  </a:sys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55" name="TextBox 54"/>
          <p:cNvSpPr txBox="1"/>
          <p:nvPr/>
        </p:nvSpPr>
        <p:spPr>
          <a:xfrm>
            <a:off x="3698181" y="3477592"/>
            <a:ext cx="1278573" cy="82018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56" name="TextBox 55"/>
          <p:cNvSpPr txBox="1"/>
          <p:nvPr/>
        </p:nvSpPr>
        <p:spPr>
          <a:xfrm rot="20512658">
            <a:off x="3176555" y="1386364"/>
            <a:ext cx="779721"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02</a:t>
            </a:r>
            <a:endParaRPr kumimoji="0" lang="zh-CN" altLang="en-US" sz="40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57" name="TextBox 56"/>
          <p:cNvSpPr txBox="1"/>
          <p:nvPr/>
        </p:nvSpPr>
        <p:spPr>
          <a:xfrm rot="20587601">
            <a:off x="3499365" y="1873504"/>
            <a:ext cx="2177487"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58" name="Oval 65"/>
          <p:cNvSpPr>
            <a:spLocks noChangeArrowheads="1"/>
          </p:cNvSpPr>
          <p:nvPr/>
        </p:nvSpPr>
        <p:spPr bwMode="auto">
          <a:xfrm>
            <a:off x="5840457" y="3918081"/>
            <a:ext cx="2908007" cy="488883"/>
          </a:xfrm>
          <a:prstGeom prst="ellipse">
            <a:avLst/>
          </a:prstGeom>
          <a:gradFill rotWithShape="1">
            <a:gsLst>
              <a:gs pos="0">
                <a:srgbClr val="5D9B25"/>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59" name="图片 5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43026" y="2240709"/>
            <a:ext cx="1961513" cy="1961513"/>
          </a:xfrm>
          <a:prstGeom prst="rect">
            <a:avLst/>
          </a:prstGeom>
        </p:spPr>
      </p:pic>
      <p:grpSp>
        <p:nvGrpSpPr>
          <p:cNvPr id="60" name="组合 59"/>
          <p:cNvGrpSpPr/>
          <p:nvPr/>
        </p:nvGrpSpPr>
        <p:grpSpPr>
          <a:xfrm>
            <a:off x="5974647" y="620688"/>
            <a:ext cx="2560612" cy="2798557"/>
            <a:chOff x="906022" y="908720"/>
            <a:chExt cx="3677123" cy="4018822"/>
          </a:xfrm>
        </p:grpSpPr>
        <p:grpSp>
          <p:nvGrpSpPr>
            <p:cNvPr id="61" name="组合 60"/>
            <p:cNvGrpSpPr/>
            <p:nvPr/>
          </p:nvGrpSpPr>
          <p:grpSpPr>
            <a:xfrm>
              <a:off x="906022" y="908720"/>
              <a:ext cx="3677123" cy="3210062"/>
              <a:chOff x="906022" y="847785"/>
              <a:chExt cx="3677123" cy="3210062"/>
            </a:xfrm>
            <a:effectLst>
              <a:outerShdw blurRad="50800" dist="38100" dir="13500000" algn="br" rotWithShape="0">
                <a:prstClr val="black">
                  <a:alpha val="18000"/>
                </a:prstClr>
              </a:outerShdw>
            </a:effectLst>
          </p:grpSpPr>
          <p:sp>
            <p:nvSpPr>
              <p:cNvPr id="63" name="矩形 4"/>
              <p:cNvSpPr/>
              <p:nvPr/>
            </p:nvSpPr>
            <p:spPr>
              <a:xfrm rot="20540917">
                <a:off x="1334659" y="913079"/>
                <a:ext cx="3248486" cy="3144768"/>
              </a:xfrm>
              <a:custGeom>
                <a:avLst/>
                <a:gdLst/>
                <a:ahLst/>
                <a:cxnLst/>
                <a:rect l="l" t="t" r="r" b="b"/>
                <a:pathLst>
                  <a:path w="3248486" h="3144768">
                    <a:moveTo>
                      <a:pt x="3248486" y="0"/>
                    </a:moveTo>
                    <a:lnTo>
                      <a:pt x="3248486" y="3144768"/>
                    </a:lnTo>
                    <a:lnTo>
                      <a:pt x="2001899" y="3144768"/>
                    </a:lnTo>
                    <a:cubicBezTo>
                      <a:pt x="1838143" y="2769992"/>
                      <a:pt x="1500155" y="2456029"/>
                      <a:pt x="1054013" y="2314064"/>
                    </a:cubicBezTo>
                    <a:cubicBezTo>
                      <a:pt x="688362" y="2197712"/>
                      <a:pt x="315235" y="2217631"/>
                      <a:pt x="0" y="2345892"/>
                    </a:cubicBezTo>
                    <a:lnTo>
                      <a:pt x="0" y="0"/>
                    </a:lnTo>
                    <a:close/>
                  </a:path>
                </a:pathLst>
              </a:custGeom>
              <a:gradFill flip="none" rotWithShape="1">
                <a:gsLst>
                  <a:gs pos="0">
                    <a:srgbClr val="9BBB59">
                      <a:lumMod val="50000"/>
                      <a:shade val="30000"/>
                      <a:satMod val="115000"/>
                    </a:srgbClr>
                  </a:gs>
                  <a:gs pos="50000">
                    <a:srgbClr val="9BBB59">
                      <a:lumMod val="50000"/>
                      <a:shade val="67500"/>
                      <a:satMod val="115000"/>
                    </a:srgbClr>
                  </a:gs>
                  <a:gs pos="100000">
                    <a:srgbClr val="9BBB59">
                      <a:lumMod val="50000"/>
                      <a:shade val="100000"/>
                      <a:satMod val="115000"/>
                    </a:srgbClr>
                  </a:gs>
                </a:gsLst>
                <a:lin ang="16200000" scaled="1"/>
                <a:tileRect/>
              </a:gradFill>
              <a:ln w="28575" cap="flat" cmpd="sng" algn="ctr">
                <a:solidFill>
                  <a:srgbClr val="9BBB59">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4" name="矩形 63"/>
              <p:cNvSpPr/>
              <p:nvPr/>
            </p:nvSpPr>
            <p:spPr>
              <a:xfrm rot="20540917">
                <a:off x="906022" y="847785"/>
                <a:ext cx="3295373" cy="714667"/>
              </a:xfrm>
              <a:prstGeom prst="rect">
                <a:avLst/>
              </a:prstGeom>
              <a:solidFill>
                <a:sysClr val="window" lastClr="FFFFFF">
                  <a:lumMod val="95000"/>
                </a:sys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cxnSp>
            <p:nvCxnSpPr>
              <p:cNvPr id="65" name="直接连接符 64"/>
              <p:cNvCxnSpPr/>
              <p:nvPr/>
            </p:nvCxnSpPr>
            <p:spPr>
              <a:xfrm flipV="1">
                <a:off x="1115616" y="1035151"/>
                <a:ext cx="3116557" cy="992512"/>
              </a:xfrm>
              <a:prstGeom prst="line">
                <a:avLst/>
              </a:prstGeom>
              <a:noFill/>
              <a:ln w="19050" cap="flat" cmpd="sng" algn="ctr">
                <a:solidFill>
                  <a:sysClr val="window" lastClr="FFFFFF"/>
                </a:solidFill>
                <a:prstDash val="solid"/>
              </a:ln>
              <a:effectLst/>
            </p:spPr>
          </p:cxnSp>
        </p:grpSp>
        <p:sp>
          <p:nvSpPr>
            <p:cNvPr id="62" name="椭圆 61"/>
            <p:cNvSpPr/>
            <p:nvPr/>
          </p:nvSpPr>
          <p:spPr>
            <a:xfrm>
              <a:off x="1682325" y="3573016"/>
              <a:ext cx="1742766" cy="1354526"/>
            </a:xfrm>
            <a:prstGeom prst="ellipse">
              <a:avLst/>
            </a:prstGeom>
            <a:gradFill flip="none" rotWithShape="1">
              <a:gsLst>
                <a:gs pos="0">
                  <a:sysClr val="window" lastClr="FFFFFF">
                    <a:alpha val="81000"/>
                  </a:sysClr>
                </a:gs>
                <a:gs pos="64000">
                  <a:sysClr val="window" lastClr="FFFFFF">
                    <a:shade val="100000"/>
                    <a:satMod val="115000"/>
                    <a:alpha val="0"/>
                  </a:sysClr>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66" name="TextBox 65"/>
          <p:cNvSpPr txBox="1"/>
          <p:nvPr/>
        </p:nvSpPr>
        <p:spPr>
          <a:xfrm>
            <a:off x="6578501" y="2829520"/>
            <a:ext cx="1278573" cy="82018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67" name="TextBox 66"/>
          <p:cNvSpPr txBox="1"/>
          <p:nvPr/>
        </p:nvSpPr>
        <p:spPr>
          <a:xfrm rot="20512658">
            <a:off x="6056875" y="738292"/>
            <a:ext cx="779721"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03</a:t>
            </a:r>
            <a:endParaRPr kumimoji="0" lang="zh-CN" altLang="en-US" sz="40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68" name="TextBox 67"/>
          <p:cNvSpPr txBox="1"/>
          <p:nvPr/>
        </p:nvSpPr>
        <p:spPr>
          <a:xfrm rot="20587601">
            <a:off x="6379685" y="1225432"/>
            <a:ext cx="2177487"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69" name="TextBox 68"/>
          <p:cNvSpPr txBox="1"/>
          <p:nvPr/>
        </p:nvSpPr>
        <p:spPr>
          <a:xfrm>
            <a:off x="4211960" y="5229200"/>
            <a:ext cx="4156521"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rgbClr val="9BBB59">
                    <a:lumMod val="50000"/>
                  </a:srgb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rgbClr val="9BBB59">
                  <a:lumMod val="50000"/>
                </a:srgb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95351933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4309" y="2219242"/>
            <a:ext cx="3937691" cy="4090078"/>
          </a:xfrm>
          <a:prstGeom prst="rect">
            <a:avLst/>
          </a:prstGeom>
        </p:spPr>
      </p:pic>
      <p:sp>
        <p:nvSpPr>
          <p:cNvPr id="12" name="矩形 11"/>
          <p:cNvSpPr/>
          <p:nvPr/>
        </p:nvSpPr>
        <p:spPr>
          <a:xfrm flipH="1" flipV="1">
            <a:off x="676717" y="2191289"/>
            <a:ext cx="3990040" cy="25807"/>
          </a:xfrm>
          <a:prstGeom prst="rect">
            <a:avLst/>
          </a:prstGeom>
          <a:gradFill>
            <a:gsLst>
              <a:gs pos="49628">
                <a:sysClr val="windowText" lastClr="000000">
                  <a:lumMod val="50000"/>
                  <a:lumOff val="50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pic>
        <p:nvPicPr>
          <p:cNvPr id="13" name="图片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2000" y="2219242"/>
            <a:ext cx="3937691" cy="4090078"/>
          </a:xfrm>
          <a:prstGeom prst="rect">
            <a:avLst/>
          </a:prstGeom>
        </p:spPr>
      </p:pic>
      <p:sp>
        <p:nvSpPr>
          <p:cNvPr id="14" name="矩形 13"/>
          <p:cNvSpPr/>
          <p:nvPr/>
        </p:nvSpPr>
        <p:spPr>
          <a:xfrm flipH="1" flipV="1">
            <a:off x="4614408" y="2191289"/>
            <a:ext cx="3990040" cy="25807"/>
          </a:xfrm>
          <a:prstGeom prst="rect">
            <a:avLst/>
          </a:prstGeom>
          <a:gradFill>
            <a:gsLst>
              <a:gs pos="49628">
                <a:sysClr val="windowText" lastClr="000000">
                  <a:lumMod val="50000"/>
                  <a:lumOff val="50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5" name="TextBox 14"/>
          <p:cNvSpPr txBox="1"/>
          <p:nvPr/>
        </p:nvSpPr>
        <p:spPr>
          <a:xfrm>
            <a:off x="5796136" y="4581128"/>
            <a:ext cx="1512168"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8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36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36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6" name="TextBox 15"/>
          <p:cNvSpPr txBox="1"/>
          <p:nvPr/>
        </p:nvSpPr>
        <p:spPr>
          <a:xfrm>
            <a:off x="1835696" y="4581128"/>
            <a:ext cx="1512168"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a:t>
            </a:r>
            <a:r>
              <a:rPr kumimoji="0" lang="en-US" altLang="zh-CN" sz="28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 </a:t>
            </a:r>
            <a:r>
              <a:rPr kumimoji="0" lang="en-US" altLang="zh-CN" sz="36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36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7" name="TextBox 16"/>
          <p:cNvSpPr txBox="1"/>
          <p:nvPr/>
        </p:nvSpPr>
        <p:spPr>
          <a:xfrm flipH="1">
            <a:off x="1763688" y="2332618"/>
            <a:ext cx="2088232" cy="16004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18" name="TextBox 17"/>
          <p:cNvSpPr txBox="1"/>
          <p:nvPr/>
        </p:nvSpPr>
        <p:spPr>
          <a:xfrm flipH="1">
            <a:off x="5652120" y="2332618"/>
            <a:ext cx="2088232" cy="16004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19" name="TextBox 18"/>
          <p:cNvSpPr txBox="1"/>
          <p:nvPr/>
        </p:nvSpPr>
        <p:spPr>
          <a:xfrm>
            <a:off x="1691680" y="470282"/>
            <a:ext cx="5616624" cy="144655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317013734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71691" y="1132276"/>
            <a:ext cx="3120789" cy="3732708"/>
          </a:xfrm>
          <a:prstGeom prst="rect">
            <a:avLst/>
          </a:prstGeom>
        </p:spPr>
      </p:pic>
      <p:pic>
        <p:nvPicPr>
          <p:cNvPr id="13" name="图片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1520" y="1098318"/>
            <a:ext cx="3120789" cy="3732708"/>
          </a:xfrm>
          <a:prstGeom prst="rect">
            <a:avLst/>
          </a:prstGeom>
        </p:spPr>
      </p:pic>
      <p:pic>
        <p:nvPicPr>
          <p:cNvPr id="14" name="图片 13"/>
          <p:cNvPicPr>
            <a:picLocks noChangeAspect="1"/>
          </p:cNvPicPr>
          <p:nvPr/>
        </p:nvPicPr>
        <p:blipFill rotWithShape="1">
          <a:blip r:embed="rId5">
            <a:extLst>
              <a:ext uri="{28A0092B-C50C-407E-A947-70E740481C1C}">
                <a14:useLocalDpi xmlns:a14="http://schemas.microsoft.com/office/drawing/2010/main" val="0"/>
              </a:ext>
            </a:extLst>
          </a:blip>
          <a:srcRect t="10902"/>
          <a:stretch/>
        </p:blipFill>
        <p:spPr>
          <a:xfrm>
            <a:off x="1828712" y="335280"/>
            <a:ext cx="5485024" cy="5318300"/>
          </a:xfrm>
          <a:prstGeom prst="rect">
            <a:avLst/>
          </a:prstGeom>
        </p:spPr>
      </p:pic>
      <p:sp>
        <p:nvSpPr>
          <p:cNvPr id="15" name="TextBox 14"/>
          <p:cNvSpPr txBox="1"/>
          <p:nvPr/>
        </p:nvSpPr>
        <p:spPr>
          <a:xfrm flipH="1">
            <a:off x="3430568" y="903725"/>
            <a:ext cx="2149544"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endParaRPr>
          </a:p>
        </p:txBody>
      </p:sp>
      <p:sp>
        <p:nvSpPr>
          <p:cNvPr id="16" name="TextBox 15"/>
          <p:cNvSpPr txBox="1"/>
          <p:nvPr/>
        </p:nvSpPr>
        <p:spPr>
          <a:xfrm flipH="1">
            <a:off x="3487688" y="1412776"/>
            <a:ext cx="2207803" cy="267765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Click here to add your text. Click here to add your text. </a:t>
            </a:r>
          </a:p>
        </p:txBody>
      </p:sp>
      <p:sp>
        <p:nvSpPr>
          <p:cNvPr id="17" name="TextBox 16"/>
          <p:cNvSpPr txBox="1"/>
          <p:nvPr/>
        </p:nvSpPr>
        <p:spPr>
          <a:xfrm flipH="1">
            <a:off x="755576" y="1774282"/>
            <a:ext cx="1585812" cy="387798"/>
          </a:xfrm>
          <a:prstGeom prst="rect">
            <a:avLst/>
          </a:prstGeom>
          <a:noFill/>
        </p:spPr>
        <p:txBody>
          <a:bodyPr wrap="square" rtlCol="0">
            <a:spAutoFit/>
            <a:scene3d>
              <a:camera prst="isometricOffAxis1Left">
                <a:rot lat="20823172" lon="2778397" rev="21226440"/>
              </a:camera>
              <a:lightRig rig="threePt" dir="t"/>
            </a:scene3d>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endParaRPr>
          </a:p>
        </p:txBody>
      </p:sp>
      <p:sp>
        <p:nvSpPr>
          <p:cNvPr id="18" name="TextBox 17"/>
          <p:cNvSpPr txBox="1"/>
          <p:nvPr/>
        </p:nvSpPr>
        <p:spPr>
          <a:xfrm flipH="1">
            <a:off x="959268" y="2186960"/>
            <a:ext cx="1384676" cy="1384995"/>
          </a:xfrm>
          <a:prstGeom prst="rect">
            <a:avLst/>
          </a:prstGeom>
          <a:noFill/>
        </p:spPr>
        <p:txBody>
          <a:bodyPr wrap="square" rtlCol="0">
            <a:spAutoFit/>
            <a:scene3d>
              <a:camera prst="isometricOffAxis1Left">
                <a:rot lat="20743088" lon="1546054" rev="21519499"/>
              </a:camera>
              <a:lightRig rig="threePt" dir="t"/>
            </a:scene3d>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19" name="TextBox 18"/>
          <p:cNvSpPr txBox="1"/>
          <p:nvPr/>
        </p:nvSpPr>
        <p:spPr>
          <a:xfrm rot="219118" flipH="1">
            <a:off x="6670973" y="1822927"/>
            <a:ext cx="1585812" cy="387798"/>
          </a:xfrm>
          <a:prstGeom prst="rect">
            <a:avLst/>
          </a:prstGeom>
          <a:noFill/>
        </p:spPr>
        <p:txBody>
          <a:bodyPr wrap="square" rtlCol="0">
            <a:spAutoFit/>
            <a:scene3d>
              <a:camera prst="isometricOffAxis1Left">
                <a:rot lat="20823172" lon="2778397" rev="21226440"/>
              </a:camera>
              <a:lightRig rig="threePt" dir="t"/>
            </a:scene3d>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Text" lastClr="000000">
                  <a:lumMod val="85000"/>
                  <a:lumOff val="15000"/>
                </a:sysClr>
              </a:solidFill>
              <a:effectLst/>
              <a:uLnTx/>
              <a:uFillTx/>
              <a:latin typeface="Arial Rounded MT Bold" pitchFamily="34" charset="0"/>
              <a:ea typeface="微软雅黑" pitchFamily="34" charset="-122"/>
              <a:cs typeface="Times New Roman" pitchFamily="18" charset="0"/>
            </a:endParaRPr>
          </a:p>
        </p:txBody>
      </p:sp>
      <p:sp>
        <p:nvSpPr>
          <p:cNvPr id="20" name="TextBox 19"/>
          <p:cNvSpPr txBox="1"/>
          <p:nvPr/>
        </p:nvSpPr>
        <p:spPr>
          <a:xfrm flipH="1">
            <a:off x="6935932" y="2276872"/>
            <a:ext cx="1384676" cy="1384995"/>
          </a:xfrm>
          <a:prstGeom prst="rect">
            <a:avLst/>
          </a:prstGeom>
          <a:noFill/>
        </p:spPr>
        <p:txBody>
          <a:bodyPr wrap="square" rtlCol="0">
            <a:spAutoFit/>
            <a:scene3d>
              <a:camera prst="isometricOffAxis1Left">
                <a:rot lat="20743088" lon="1546054" rev="21519499"/>
              </a:camera>
              <a:lightRig rig="threePt" dir="t"/>
            </a:scene3d>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21" name="TextBox 20"/>
          <p:cNvSpPr txBox="1"/>
          <p:nvPr/>
        </p:nvSpPr>
        <p:spPr>
          <a:xfrm>
            <a:off x="395536" y="5622339"/>
            <a:ext cx="8424936" cy="830997"/>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218181535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4099" y="476672"/>
            <a:ext cx="8795801" cy="1353200"/>
          </a:xfrm>
          <a:prstGeom prst="rect">
            <a:avLst/>
          </a:prstGeom>
        </p:spPr>
      </p:pic>
      <p:pic>
        <p:nvPicPr>
          <p:cNvPr id="13" name="图片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4099" y="1988840"/>
            <a:ext cx="8795801" cy="1353200"/>
          </a:xfrm>
          <a:prstGeom prst="rect">
            <a:avLst/>
          </a:prstGeom>
        </p:spPr>
      </p:pic>
      <p:pic>
        <p:nvPicPr>
          <p:cNvPr id="14" name="图片 1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4099" y="3515960"/>
            <a:ext cx="8795801" cy="1353200"/>
          </a:xfrm>
          <a:prstGeom prst="rect">
            <a:avLst/>
          </a:prstGeom>
        </p:spPr>
      </p:pic>
      <p:sp>
        <p:nvSpPr>
          <p:cNvPr id="15" name="TextBox 14"/>
          <p:cNvSpPr txBox="1"/>
          <p:nvPr/>
        </p:nvSpPr>
        <p:spPr>
          <a:xfrm>
            <a:off x="1691680" y="5150802"/>
            <a:ext cx="5616624" cy="144655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
        <p:nvSpPr>
          <p:cNvPr id="16" name="TextBox 15"/>
          <p:cNvSpPr txBox="1"/>
          <p:nvPr/>
        </p:nvSpPr>
        <p:spPr>
          <a:xfrm>
            <a:off x="3203848" y="605736"/>
            <a:ext cx="270313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9BBB59">
                    <a:lumMod val="50000"/>
                  </a:srgbClr>
                </a:solidFill>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9BBB59">
                    <a:lumMod val="50000"/>
                  </a:srgbClr>
                </a:solidFill>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9BBB59">
                  <a:lumMod val="50000"/>
                </a:srgbClr>
              </a:solidFill>
              <a:effectLst/>
              <a:uLnTx/>
              <a:uFillTx/>
              <a:latin typeface="Adidas Unity" pitchFamily="2" charset="0"/>
              <a:ea typeface="微软雅黑" pitchFamily="34" charset="-122"/>
              <a:cs typeface="Times New Roman" pitchFamily="18" charset="0"/>
            </a:endParaRPr>
          </a:p>
        </p:txBody>
      </p:sp>
      <p:sp>
        <p:nvSpPr>
          <p:cNvPr id="17" name="TextBox 16"/>
          <p:cNvSpPr txBox="1"/>
          <p:nvPr/>
        </p:nvSpPr>
        <p:spPr>
          <a:xfrm>
            <a:off x="2843808" y="1037784"/>
            <a:ext cx="3600400"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9BBB59">
                    <a:lumMod val="50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9BBB59">
                    <a:lumMod val="50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9BBB59">
                    <a:lumMod val="50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9BBB59">
                    <a:lumMod val="50000"/>
                  </a:srgb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rgbClr val="9BBB59">
                    <a:lumMod val="50000"/>
                  </a:srgbClr>
                </a:solidFill>
                <a:effectLst/>
                <a:uLnTx/>
                <a:uFillTx/>
                <a:latin typeface="Arial" pitchFamily="34" charset="0"/>
                <a:ea typeface="微软雅黑" pitchFamily="34" charset="-122"/>
                <a:cs typeface="Arial" pitchFamily="34" charset="0"/>
              </a:rPr>
              <a:t>. Click here to add your text. </a:t>
            </a:r>
          </a:p>
        </p:txBody>
      </p:sp>
      <p:sp>
        <p:nvSpPr>
          <p:cNvPr id="18" name="TextBox 17"/>
          <p:cNvSpPr txBox="1"/>
          <p:nvPr/>
        </p:nvSpPr>
        <p:spPr>
          <a:xfrm>
            <a:off x="3203848" y="2117904"/>
            <a:ext cx="270313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ysClr val="window" lastClr="FFFFFF"/>
              </a:solidFill>
              <a:effectLst/>
              <a:uLnTx/>
              <a:uFillTx/>
              <a:latin typeface="Adidas Unity" pitchFamily="2" charset="0"/>
              <a:ea typeface="微软雅黑" pitchFamily="34" charset="-122"/>
              <a:cs typeface="Times New Roman" pitchFamily="18" charset="0"/>
            </a:endParaRPr>
          </a:p>
        </p:txBody>
      </p:sp>
      <p:sp>
        <p:nvSpPr>
          <p:cNvPr id="19" name="TextBox 18"/>
          <p:cNvSpPr txBox="1"/>
          <p:nvPr/>
        </p:nvSpPr>
        <p:spPr>
          <a:xfrm>
            <a:off x="2843808" y="2549952"/>
            <a:ext cx="3600400"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20" name="TextBox 19"/>
          <p:cNvSpPr txBox="1"/>
          <p:nvPr/>
        </p:nvSpPr>
        <p:spPr>
          <a:xfrm>
            <a:off x="3203848" y="3645024"/>
            <a:ext cx="270313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67200"/>
                </a:solidFill>
                <a:effectLst/>
                <a:uLnTx/>
                <a:uFillTx/>
                <a:latin typeface="Adidas Unity" pitchFamily="2"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967200"/>
                </a:solidFill>
                <a:effectLst/>
                <a:uLnTx/>
                <a:uFillTx/>
                <a:latin typeface="Adidas Unity" pitchFamily="2"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967200"/>
                </a:solidFill>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967200"/>
              </a:solidFill>
              <a:effectLst/>
              <a:uLnTx/>
              <a:uFillTx/>
              <a:latin typeface="Adidas Unity" pitchFamily="2" charset="0"/>
              <a:ea typeface="微软雅黑" pitchFamily="34" charset="-122"/>
              <a:cs typeface="Times New Roman" pitchFamily="18" charset="0"/>
            </a:endParaRPr>
          </a:p>
        </p:txBody>
      </p:sp>
      <p:sp>
        <p:nvSpPr>
          <p:cNvPr id="21" name="TextBox 20"/>
          <p:cNvSpPr txBox="1"/>
          <p:nvPr/>
        </p:nvSpPr>
        <p:spPr>
          <a:xfrm>
            <a:off x="2843808" y="4077072"/>
            <a:ext cx="3600400"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967200"/>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967200"/>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967200"/>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967200"/>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rgbClr val="967200"/>
                </a:solidFill>
                <a:effectLst/>
                <a:uLnTx/>
                <a:uFillTx/>
                <a:latin typeface="Arial" pitchFamily="34" charset="0"/>
                <a:ea typeface="微软雅黑" pitchFamily="34" charset="-122"/>
                <a:cs typeface="Arial" pitchFamily="34" charset="0"/>
              </a:rPr>
              <a:t>. Click here to add your text. </a:t>
            </a:r>
          </a:p>
        </p:txBody>
      </p:sp>
    </p:spTree>
    <p:extLst>
      <p:ext uri="{BB962C8B-B14F-4D97-AF65-F5344CB8AC3E}">
        <p14:creationId xmlns:p14="http://schemas.microsoft.com/office/powerpoint/2010/main" val="279878845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立方体 12"/>
          <p:cNvSpPr/>
          <p:nvPr/>
        </p:nvSpPr>
        <p:spPr>
          <a:xfrm>
            <a:off x="547272" y="2444175"/>
            <a:ext cx="8490792" cy="2185748"/>
          </a:xfrm>
          <a:prstGeom prst="cube">
            <a:avLst>
              <a:gd name="adj" fmla="val 89307"/>
            </a:avLst>
          </a:prstGeom>
          <a:solidFill>
            <a:sysClr val="window" lastClr="FFFFFF">
              <a:lumMod val="50000"/>
            </a:sysClr>
          </a:solidFill>
          <a:ln w="19050" cap="flat" cmpd="sng" algn="ctr">
            <a:solidFill>
              <a:sysClr val="window" lastClr="FFFFFF">
                <a:lumMod val="75000"/>
              </a:sysClr>
            </a:solidFill>
            <a:prstDash val="solid"/>
          </a:ln>
          <a:effectLst>
            <a:outerShdw blurRad="50800" dist="38100" dir="5400000" algn="t" rotWithShape="0">
              <a:prstClr val="black">
                <a:alpha val="40000"/>
              </a:prstClr>
            </a:outerShdw>
            <a:reflection blurRad="6350" stA="77000" endPos="22000" dir="5400000" sy="-100000" algn="bl" rotWithShape="0"/>
          </a:effectLst>
          <a:scene3d>
            <a:camera prst="perspectiveRelaxed"/>
            <a:lightRig rig="threePt" dir="t"/>
          </a:scene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4" name="矩形 2"/>
          <p:cNvSpPr/>
          <p:nvPr/>
        </p:nvSpPr>
        <p:spPr>
          <a:xfrm>
            <a:off x="323528" y="2919997"/>
            <a:ext cx="4980384" cy="1254616"/>
          </a:xfrm>
          <a:custGeom>
            <a:avLst/>
            <a:gdLst>
              <a:gd name="connsiteX0" fmla="*/ 0 w 3456384"/>
              <a:gd name="connsiteY0" fmla="*/ 0 h 1224136"/>
              <a:gd name="connsiteX1" fmla="*/ 3456384 w 3456384"/>
              <a:gd name="connsiteY1" fmla="*/ 0 h 1224136"/>
              <a:gd name="connsiteX2" fmla="*/ 3456384 w 3456384"/>
              <a:gd name="connsiteY2" fmla="*/ 1224136 h 1224136"/>
              <a:gd name="connsiteX3" fmla="*/ 0 w 3456384"/>
              <a:gd name="connsiteY3" fmla="*/ 1224136 h 1224136"/>
              <a:gd name="connsiteX4" fmla="*/ 0 w 3456384"/>
              <a:gd name="connsiteY4" fmla="*/ 0 h 1224136"/>
              <a:gd name="connsiteX0" fmla="*/ 0 w 4919424"/>
              <a:gd name="connsiteY0" fmla="*/ 0 h 1224136"/>
              <a:gd name="connsiteX1" fmla="*/ 4919424 w 4919424"/>
              <a:gd name="connsiteY1" fmla="*/ 0 h 1224136"/>
              <a:gd name="connsiteX2" fmla="*/ 3456384 w 4919424"/>
              <a:gd name="connsiteY2" fmla="*/ 1224136 h 1224136"/>
              <a:gd name="connsiteX3" fmla="*/ 0 w 4919424"/>
              <a:gd name="connsiteY3" fmla="*/ 1224136 h 1224136"/>
              <a:gd name="connsiteX4" fmla="*/ 0 w 4919424"/>
              <a:gd name="connsiteY4" fmla="*/ 0 h 1224136"/>
              <a:gd name="connsiteX0" fmla="*/ 2103120 w 4919424"/>
              <a:gd name="connsiteY0" fmla="*/ 0 h 1224136"/>
              <a:gd name="connsiteX1" fmla="*/ 4919424 w 4919424"/>
              <a:gd name="connsiteY1" fmla="*/ 0 h 1224136"/>
              <a:gd name="connsiteX2" fmla="*/ 3456384 w 4919424"/>
              <a:gd name="connsiteY2" fmla="*/ 1224136 h 1224136"/>
              <a:gd name="connsiteX3" fmla="*/ 0 w 4919424"/>
              <a:gd name="connsiteY3" fmla="*/ 1224136 h 1224136"/>
              <a:gd name="connsiteX4" fmla="*/ 2103120 w 4919424"/>
              <a:gd name="connsiteY4" fmla="*/ 0 h 1224136"/>
              <a:gd name="connsiteX0" fmla="*/ 2133600 w 4949904"/>
              <a:gd name="connsiteY0" fmla="*/ 0 h 1224136"/>
              <a:gd name="connsiteX1" fmla="*/ 4949904 w 4949904"/>
              <a:gd name="connsiteY1" fmla="*/ 0 h 1224136"/>
              <a:gd name="connsiteX2" fmla="*/ 3486864 w 4949904"/>
              <a:gd name="connsiteY2" fmla="*/ 1224136 h 1224136"/>
              <a:gd name="connsiteX3" fmla="*/ 0 w 4949904"/>
              <a:gd name="connsiteY3" fmla="*/ 1102216 h 1224136"/>
              <a:gd name="connsiteX4" fmla="*/ 2133600 w 4949904"/>
              <a:gd name="connsiteY4" fmla="*/ 0 h 1224136"/>
              <a:gd name="connsiteX0" fmla="*/ 2225040 w 5041344"/>
              <a:gd name="connsiteY0" fmla="*/ 0 h 1224136"/>
              <a:gd name="connsiteX1" fmla="*/ 5041344 w 5041344"/>
              <a:gd name="connsiteY1" fmla="*/ 0 h 1224136"/>
              <a:gd name="connsiteX2" fmla="*/ 3578304 w 5041344"/>
              <a:gd name="connsiteY2" fmla="*/ 1224136 h 1224136"/>
              <a:gd name="connsiteX3" fmla="*/ 0 w 5041344"/>
              <a:gd name="connsiteY3" fmla="*/ 1208896 h 1224136"/>
              <a:gd name="connsiteX4" fmla="*/ 2225040 w 5041344"/>
              <a:gd name="connsiteY4" fmla="*/ 0 h 1224136"/>
              <a:gd name="connsiteX0" fmla="*/ 2225040 w 3578304"/>
              <a:gd name="connsiteY0" fmla="*/ 0 h 1224136"/>
              <a:gd name="connsiteX1" fmla="*/ 3578304 w 3578304"/>
              <a:gd name="connsiteY1" fmla="*/ 1224136 h 1224136"/>
              <a:gd name="connsiteX2" fmla="*/ 0 w 3578304"/>
              <a:gd name="connsiteY2" fmla="*/ 1208896 h 1224136"/>
              <a:gd name="connsiteX3" fmla="*/ 2225040 w 3578304"/>
              <a:gd name="connsiteY3" fmla="*/ 0 h 1224136"/>
              <a:gd name="connsiteX0" fmla="*/ 2225040 w 3578304"/>
              <a:gd name="connsiteY0" fmla="*/ 0 h 1269856"/>
              <a:gd name="connsiteX1" fmla="*/ 3578304 w 3578304"/>
              <a:gd name="connsiteY1" fmla="*/ 1269856 h 1269856"/>
              <a:gd name="connsiteX2" fmla="*/ 0 w 3578304"/>
              <a:gd name="connsiteY2" fmla="*/ 1254616 h 1269856"/>
              <a:gd name="connsiteX3" fmla="*/ 2225040 w 3578304"/>
              <a:gd name="connsiteY3" fmla="*/ 0 h 1269856"/>
              <a:gd name="connsiteX0" fmla="*/ 2225040 w 4980384"/>
              <a:gd name="connsiteY0" fmla="*/ 0 h 1254616"/>
              <a:gd name="connsiteX1" fmla="*/ 4980384 w 4980384"/>
              <a:gd name="connsiteY1" fmla="*/ 1239376 h 1254616"/>
              <a:gd name="connsiteX2" fmla="*/ 0 w 4980384"/>
              <a:gd name="connsiteY2" fmla="*/ 1254616 h 1254616"/>
              <a:gd name="connsiteX3" fmla="*/ 2225040 w 4980384"/>
              <a:gd name="connsiteY3" fmla="*/ 0 h 1254616"/>
            </a:gdLst>
            <a:ahLst/>
            <a:cxnLst>
              <a:cxn ang="0">
                <a:pos x="connsiteX0" y="connsiteY0"/>
              </a:cxn>
              <a:cxn ang="0">
                <a:pos x="connsiteX1" y="connsiteY1"/>
              </a:cxn>
              <a:cxn ang="0">
                <a:pos x="connsiteX2" y="connsiteY2"/>
              </a:cxn>
              <a:cxn ang="0">
                <a:pos x="connsiteX3" y="connsiteY3"/>
              </a:cxn>
            </a:cxnLst>
            <a:rect l="l" t="t" r="r" b="b"/>
            <a:pathLst>
              <a:path w="4980384" h="1254616">
                <a:moveTo>
                  <a:pt x="2225040" y="0"/>
                </a:moveTo>
                <a:lnTo>
                  <a:pt x="4980384" y="1239376"/>
                </a:lnTo>
                <a:lnTo>
                  <a:pt x="0" y="1254616"/>
                </a:lnTo>
                <a:lnTo>
                  <a:pt x="2225040" y="0"/>
                </a:lnTo>
                <a:close/>
              </a:path>
            </a:pathLst>
          </a:custGeom>
          <a:solidFill>
            <a:srgbClr val="FFFFFF">
              <a:alpha val="18039"/>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5" name="Oval 65"/>
          <p:cNvSpPr>
            <a:spLocks noChangeArrowheads="1"/>
          </p:cNvSpPr>
          <p:nvPr/>
        </p:nvSpPr>
        <p:spPr bwMode="auto">
          <a:xfrm rot="10800000" flipV="1">
            <a:off x="1652592" y="3557020"/>
            <a:ext cx="2992984" cy="432048"/>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6" name="图片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16660" y="620688"/>
            <a:ext cx="3240360" cy="3240360"/>
          </a:xfrm>
          <a:prstGeom prst="rect">
            <a:avLst/>
          </a:prstGeom>
        </p:spPr>
      </p:pic>
      <p:sp>
        <p:nvSpPr>
          <p:cNvPr id="17" name="Oval 65"/>
          <p:cNvSpPr>
            <a:spLocks noChangeArrowheads="1"/>
          </p:cNvSpPr>
          <p:nvPr/>
        </p:nvSpPr>
        <p:spPr bwMode="auto">
          <a:xfrm rot="10800000" flipV="1">
            <a:off x="4573569" y="3485013"/>
            <a:ext cx="2992984" cy="432048"/>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8" name="图片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33608" y="1540276"/>
            <a:ext cx="2229580" cy="2229580"/>
          </a:xfrm>
          <a:prstGeom prst="rect">
            <a:avLst/>
          </a:prstGeom>
        </p:spPr>
      </p:pic>
      <p:sp>
        <p:nvSpPr>
          <p:cNvPr id="19" name="TextBox 18"/>
          <p:cNvSpPr txBox="1"/>
          <p:nvPr/>
        </p:nvSpPr>
        <p:spPr>
          <a:xfrm flipH="1">
            <a:off x="2162068" y="1513039"/>
            <a:ext cx="2149544"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67200"/>
                </a:solidFill>
                <a:effectLst>
                  <a:glow rad="101600">
                    <a:srgbClr val="D6B90C">
                      <a:alpha val="50000"/>
                    </a:srgbClr>
                  </a:glow>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967200"/>
                </a:solidFill>
                <a:effectLst>
                  <a:glow rad="101600">
                    <a:srgbClr val="D6B90C">
                      <a:alpha val="50000"/>
                    </a:srgbClr>
                  </a:glow>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967200"/>
                </a:solidFill>
                <a:effectLst>
                  <a:glow rad="101600">
                    <a:srgbClr val="D6B90C">
                      <a:alpha val="50000"/>
                    </a:srgbClr>
                  </a:glow>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967200"/>
              </a:solidFill>
              <a:effectLst>
                <a:glow rad="101600">
                  <a:srgbClr val="D6B90C">
                    <a:alpha val="50000"/>
                  </a:srgbClr>
                </a:glow>
              </a:effectLst>
              <a:uLnTx/>
              <a:uFillTx/>
              <a:latin typeface="Arial Rounded MT Bold" pitchFamily="34" charset="0"/>
              <a:ea typeface="微软雅黑" pitchFamily="34" charset="-122"/>
              <a:cs typeface="Times New Roman" pitchFamily="18" charset="0"/>
            </a:endParaRPr>
          </a:p>
        </p:txBody>
      </p:sp>
      <p:sp>
        <p:nvSpPr>
          <p:cNvPr id="20" name="TextBox 19"/>
          <p:cNvSpPr txBox="1"/>
          <p:nvPr/>
        </p:nvSpPr>
        <p:spPr>
          <a:xfrm flipH="1">
            <a:off x="2195736" y="1955422"/>
            <a:ext cx="2088232" cy="116955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 </a:t>
            </a:r>
          </a:p>
        </p:txBody>
      </p:sp>
      <p:sp>
        <p:nvSpPr>
          <p:cNvPr id="21" name="TextBox 20"/>
          <p:cNvSpPr txBox="1"/>
          <p:nvPr/>
        </p:nvSpPr>
        <p:spPr>
          <a:xfrm flipH="1">
            <a:off x="5313116" y="2066339"/>
            <a:ext cx="1491132"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F79646">
                    <a:lumMod val="50000"/>
                  </a:srgbClr>
                </a:solidFill>
                <a:effectLst>
                  <a:glow rad="139700">
                    <a:srgbClr val="F79646">
                      <a:satMod val="175000"/>
                      <a:alpha val="40000"/>
                    </a:srgbClr>
                  </a:glow>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F79646">
                    <a:lumMod val="50000"/>
                  </a:srgbClr>
                </a:solidFill>
                <a:effectLst>
                  <a:glow rad="139700">
                    <a:srgbClr val="F79646">
                      <a:satMod val="175000"/>
                      <a:alpha val="40000"/>
                    </a:srgbClr>
                  </a:glow>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F79646">
                    <a:lumMod val="50000"/>
                  </a:srgbClr>
                </a:solidFill>
                <a:effectLst>
                  <a:glow rad="139700">
                    <a:srgbClr val="F79646">
                      <a:satMod val="175000"/>
                      <a:alpha val="40000"/>
                    </a:srgbClr>
                  </a:glow>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F79646">
                  <a:lumMod val="50000"/>
                </a:srgbClr>
              </a:solidFill>
              <a:effectLst>
                <a:glow rad="139700">
                  <a:srgbClr val="F79646">
                    <a:satMod val="175000"/>
                    <a:alpha val="40000"/>
                  </a:srgbClr>
                </a:glow>
              </a:effectLst>
              <a:uLnTx/>
              <a:uFillTx/>
              <a:latin typeface="Arial Rounded MT Bold" pitchFamily="34" charset="0"/>
              <a:ea typeface="微软雅黑" pitchFamily="34" charset="-122"/>
              <a:cs typeface="Times New Roman" pitchFamily="18" charset="0"/>
            </a:endParaRPr>
          </a:p>
        </p:txBody>
      </p:sp>
      <p:sp>
        <p:nvSpPr>
          <p:cNvPr id="22" name="TextBox 21"/>
          <p:cNvSpPr txBox="1"/>
          <p:nvPr/>
        </p:nvSpPr>
        <p:spPr>
          <a:xfrm flipH="1">
            <a:off x="5178544" y="2476901"/>
            <a:ext cx="1745496"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23" name="TextBox 22"/>
          <p:cNvSpPr txBox="1"/>
          <p:nvPr/>
        </p:nvSpPr>
        <p:spPr>
          <a:xfrm>
            <a:off x="971600" y="4653246"/>
            <a:ext cx="6345409" cy="1569660"/>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2921345252"/>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椭圆 19"/>
          <p:cNvSpPr/>
          <p:nvPr/>
        </p:nvSpPr>
        <p:spPr>
          <a:xfrm>
            <a:off x="3440812" y="1360459"/>
            <a:ext cx="940296" cy="940296"/>
          </a:xfrm>
          <a:prstGeom prst="ellipse">
            <a:avLst/>
          </a:prstGeom>
          <a:noFill/>
          <a:ln w="254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1" name="圆角矩形 4"/>
          <p:cNvSpPr/>
          <p:nvPr/>
        </p:nvSpPr>
        <p:spPr>
          <a:xfrm rot="16200000" flipV="1">
            <a:off x="1322091" y="-1155307"/>
            <a:ext cx="6504250" cy="9139568"/>
          </a:xfrm>
          <a:custGeom>
            <a:avLst/>
            <a:gdLst/>
            <a:ahLst/>
            <a:cxnLst/>
            <a:rect l="l" t="t" r="r" b="b"/>
            <a:pathLst>
              <a:path w="6504250" h="9139568">
                <a:moveTo>
                  <a:pt x="6504250" y="9086354"/>
                </a:moveTo>
                <a:lnTo>
                  <a:pt x="6504250" y="6417928"/>
                </a:lnTo>
                <a:lnTo>
                  <a:pt x="6504250" y="5475421"/>
                </a:lnTo>
                <a:cubicBezTo>
                  <a:pt x="6504250" y="5146335"/>
                  <a:pt x="6237474" y="4879559"/>
                  <a:pt x="5908388" y="4879559"/>
                </a:cubicBezTo>
                <a:cubicBezTo>
                  <a:pt x="5579302" y="4879559"/>
                  <a:pt x="5312526" y="5146335"/>
                  <a:pt x="5312526" y="5475420"/>
                </a:cubicBezTo>
                <a:lnTo>
                  <a:pt x="5312526" y="5527600"/>
                </a:lnTo>
                <a:lnTo>
                  <a:pt x="5311199" y="5527600"/>
                </a:lnTo>
                <a:lnTo>
                  <a:pt x="5311199" y="6116355"/>
                </a:lnTo>
                <a:cubicBezTo>
                  <a:pt x="5311199" y="6373900"/>
                  <a:pt x="5102417" y="6582682"/>
                  <a:pt x="4844872" y="6582682"/>
                </a:cubicBezTo>
                <a:cubicBezTo>
                  <a:pt x="4587327" y="6582682"/>
                  <a:pt x="4378546" y="6373900"/>
                  <a:pt x="4378546" y="6116355"/>
                </a:cubicBezTo>
                <a:lnTo>
                  <a:pt x="4378546" y="3455036"/>
                </a:lnTo>
                <a:lnTo>
                  <a:pt x="4376251" y="3455036"/>
                </a:lnTo>
                <a:lnTo>
                  <a:pt x="4376251" y="2859173"/>
                </a:lnTo>
                <a:cubicBezTo>
                  <a:pt x="4376251" y="2530088"/>
                  <a:pt x="4109475" y="2263311"/>
                  <a:pt x="3780390" y="2263311"/>
                </a:cubicBezTo>
                <a:cubicBezTo>
                  <a:pt x="3451304" y="2263311"/>
                  <a:pt x="3184528" y="2530088"/>
                  <a:pt x="3184528" y="2859173"/>
                </a:cubicBezTo>
                <a:lnTo>
                  <a:pt x="3184528" y="5527599"/>
                </a:lnTo>
                <a:lnTo>
                  <a:pt x="3184528" y="6997195"/>
                </a:lnTo>
                <a:cubicBezTo>
                  <a:pt x="3184528" y="7254740"/>
                  <a:pt x="2975746" y="7463522"/>
                  <a:pt x="2718202" y="7463522"/>
                </a:cubicBezTo>
                <a:cubicBezTo>
                  <a:pt x="2460657" y="7463522"/>
                  <a:pt x="2251874" y="7254740"/>
                  <a:pt x="2251874" y="6997195"/>
                </a:cubicBezTo>
                <a:lnTo>
                  <a:pt x="2251874" y="4335877"/>
                </a:lnTo>
                <a:lnTo>
                  <a:pt x="2249615" y="4335877"/>
                </a:lnTo>
                <a:lnTo>
                  <a:pt x="2249615" y="3843277"/>
                </a:lnTo>
                <a:cubicBezTo>
                  <a:pt x="2249615" y="3514191"/>
                  <a:pt x="1982839" y="3247415"/>
                  <a:pt x="1653753" y="3247415"/>
                </a:cubicBezTo>
                <a:cubicBezTo>
                  <a:pt x="1324668" y="3247415"/>
                  <a:pt x="1057892" y="3514191"/>
                  <a:pt x="1057892" y="3843277"/>
                </a:cubicBezTo>
                <a:lnTo>
                  <a:pt x="1057892" y="4063511"/>
                </a:lnTo>
                <a:lnTo>
                  <a:pt x="1057341" y="4063511"/>
                </a:lnTo>
                <a:lnTo>
                  <a:pt x="1057341" y="5279468"/>
                </a:lnTo>
                <a:cubicBezTo>
                  <a:pt x="1057341" y="5537013"/>
                  <a:pt x="848559" y="5745794"/>
                  <a:pt x="591014" y="5745794"/>
                </a:cubicBezTo>
                <a:cubicBezTo>
                  <a:pt x="333470" y="5745794"/>
                  <a:pt x="124688" y="5537013"/>
                  <a:pt x="124688" y="5279468"/>
                </a:cubicBezTo>
                <a:lnTo>
                  <a:pt x="124688" y="2632986"/>
                </a:lnTo>
                <a:lnTo>
                  <a:pt x="124688" y="2632986"/>
                </a:lnTo>
                <a:lnTo>
                  <a:pt x="124688" y="0"/>
                </a:lnTo>
                <a:lnTo>
                  <a:pt x="2260" y="0"/>
                </a:lnTo>
                <a:lnTo>
                  <a:pt x="2260" y="457161"/>
                </a:lnTo>
                <a:lnTo>
                  <a:pt x="1" y="457161"/>
                </a:lnTo>
                <a:lnTo>
                  <a:pt x="1" y="2551344"/>
                </a:lnTo>
                <a:lnTo>
                  <a:pt x="0" y="2551344"/>
                </a:lnTo>
                <a:lnTo>
                  <a:pt x="0" y="4793975"/>
                </a:lnTo>
                <a:lnTo>
                  <a:pt x="2260" y="4793975"/>
                </a:lnTo>
                <a:lnTo>
                  <a:pt x="2260" y="5286575"/>
                </a:lnTo>
                <a:cubicBezTo>
                  <a:pt x="2260" y="5615661"/>
                  <a:pt x="269036" y="5882437"/>
                  <a:pt x="598122" y="5882437"/>
                </a:cubicBezTo>
                <a:cubicBezTo>
                  <a:pt x="927207" y="5882437"/>
                  <a:pt x="1193983" y="5615661"/>
                  <a:pt x="1193983" y="5286575"/>
                </a:cubicBezTo>
                <a:lnTo>
                  <a:pt x="1193983" y="4783591"/>
                </a:lnTo>
                <a:lnTo>
                  <a:pt x="1194534" y="4783591"/>
                </a:lnTo>
                <a:lnTo>
                  <a:pt x="1194534" y="3850384"/>
                </a:lnTo>
                <a:cubicBezTo>
                  <a:pt x="1194534" y="3592839"/>
                  <a:pt x="1403316" y="3384058"/>
                  <a:pt x="1660861" y="3384058"/>
                </a:cubicBezTo>
                <a:cubicBezTo>
                  <a:pt x="1918405" y="3384058"/>
                  <a:pt x="2127187" y="3592839"/>
                  <a:pt x="2127187" y="3850384"/>
                </a:cubicBezTo>
                <a:lnTo>
                  <a:pt x="2127187" y="6511703"/>
                </a:lnTo>
                <a:lnTo>
                  <a:pt x="2129446" y="6511703"/>
                </a:lnTo>
                <a:lnTo>
                  <a:pt x="2129446" y="7004303"/>
                </a:lnTo>
                <a:cubicBezTo>
                  <a:pt x="2129446" y="7333389"/>
                  <a:pt x="2396223" y="7600165"/>
                  <a:pt x="2725309" y="7600165"/>
                </a:cubicBezTo>
                <a:cubicBezTo>
                  <a:pt x="3054395" y="7600165"/>
                  <a:pt x="3321171" y="7333389"/>
                  <a:pt x="3321171" y="7004303"/>
                </a:cubicBezTo>
                <a:lnTo>
                  <a:pt x="3321171" y="4335877"/>
                </a:lnTo>
                <a:lnTo>
                  <a:pt x="3321170" y="4335877"/>
                </a:lnTo>
                <a:lnTo>
                  <a:pt x="3321170" y="2866281"/>
                </a:lnTo>
                <a:cubicBezTo>
                  <a:pt x="3321170" y="2608736"/>
                  <a:pt x="3529952" y="2399954"/>
                  <a:pt x="3787496" y="2399954"/>
                </a:cubicBezTo>
                <a:cubicBezTo>
                  <a:pt x="4045041" y="2399954"/>
                  <a:pt x="4253823" y="2608736"/>
                  <a:pt x="4253823" y="2866281"/>
                </a:cubicBezTo>
                <a:lnTo>
                  <a:pt x="4253823" y="5527599"/>
                </a:lnTo>
                <a:lnTo>
                  <a:pt x="4256117" y="5527599"/>
                </a:lnTo>
                <a:lnTo>
                  <a:pt x="4256117" y="6123463"/>
                </a:lnTo>
                <a:cubicBezTo>
                  <a:pt x="4256117" y="6452549"/>
                  <a:pt x="4522894" y="6719325"/>
                  <a:pt x="4851979" y="6719325"/>
                </a:cubicBezTo>
                <a:cubicBezTo>
                  <a:pt x="5181065" y="6719325"/>
                  <a:pt x="5447841" y="6452549"/>
                  <a:pt x="5447841" y="6123463"/>
                </a:cubicBezTo>
                <a:lnTo>
                  <a:pt x="5447841" y="5890300"/>
                </a:lnTo>
                <a:lnTo>
                  <a:pt x="5449169" y="5890300"/>
                </a:lnTo>
                <a:lnTo>
                  <a:pt x="5449169" y="5482528"/>
                </a:lnTo>
                <a:cubicBezTo>
                  <a:pt x="5449169" y="5224984"/>
                  <a:pt x="5657950" y="5016201"/>
                  <a:pt x="5915495" y="5016201"/>
                </a:cubicBezTo>
                <a:cubicBezTo>
                  <a:pt x="6173040" y="5016201"/>
                  <a:pt x="6381822" y="5224984"/>
                  <a:pt x="6381822" y="5482528"/>
                </a:cubicBezTo>
                <a:lnTo>
                  <a:pt x="6381822" y="8143847"/>
                </a:lnTo>
                <a:lnTo>
                  <a:pt x="6381823" y="8143847"/>
                </a:lnTo>
                <a:lnTo>
                  <a:pt x="6381823" y="9079245"/>
                </a:lnTo>
                <a:cubicBezTo>
                  <a:pt x="6381822" y="9099698"/>
                  <a:pt x="6380506" y="9119842"/>
                  <a:pt x="6377738" y="9139568"/>
                </a:cubicBezTo>
                <a:lnTo>
                  <a:pt x="6500571" y="9139568"/>
                </a:lnTo>
                <a:close/>
              </a:path>
            </a:pathLst>
          </a:custGeom>
          <a:gradFill flip="none" rotWithShape="1">
            <a:gsLst>
              <a:gs pos="0">
                <a:srgbClr val="F79646">
                  <a:lumMod val="75000"/>
                </a:srgbClr>
              </a:gs>
              <a:gs pos="50000">
                <a:srgbClr val="FFC000"/>
              </a:gs>
              <a:gs pos="100000">
                <a:srgbClr val="A32AA6"/>
              </a:gs>
            </a:gsLst>
            <a:lin ang="0" scaled="1"/>
            <a:tileRect/>
          </a:gradFill>
          <a:ln w="25400" cap="flat" cmpd="sng" algn="ctr">
            <a:noFill/>
            <a:prstDash val="solid"/>
          </a:ln>
          <a:effectLst/>
          <a:scene3d>
            <a:camera prst="orthographicFront">
              <a:rot lat="0" lon="0" rev="0"/>
            </a:camera>
            <a:lightRig rig="contrasting" dir="t">
              <a:rot lat="0" lon="0" rev="7800000"/>
            </a:lightRig>
          </a:scene3d>
          <a:sp3d>
            <a:bevelT w="139700" h="139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22" name="图片 2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78912" y="1398559"/>
            <a:ext cx="864096" cy="864096"/>
          </a:xfrm>
          <a:prstGeom prst="rect">
            <a:avLst/>
          </a:prstGeom>
        </p:spPr>
      </p:pic>
      <p:sp>
        <p:nvSpPr>
          <p:cNvPr id="23" name="椭圆 22"/>
          <p:cNvSpPr/>
          <p:nvPr/>
        </p:nvSpPr>
        <p:spPr>
          <a:xfrm>
            <a:off x="3478912" y="2405601"/>
            <a:ext cx="940296" cy="940296"/>
          </a:xfrm>
          <a:prstGeom prst="ellipse">
            <a:avLst/>
          </a:prstGeom>
          <a:noFill/>
          <a:ln w="254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24" name="图片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17012" y="2443701"/>
            <a:ext cx="864096" cy="864096"/>
          </a:xfrm>
          <a:prstGeom prst="rect">
            <a:avLst/>
          </a:prstGeom>
        </p:spPr>
      </p:pic>
      <p:sp>
        <p:nvSpPr>
          <p:cNvPr id="25" name="椭圆 24"/>
          <p:cNvSpPr/>
          <p:nvPr/>
        </p:nvSpPr>
        <p:spPr>
          <a:xfrm>
            <a:off x="3487688" y="3447966"/>
            <a:ext cx="940296" cy="940296"/>
          </a:xfrm>
          <a:prstGeom prst="ellipse">
            <a:avLst/>
          </a:prstGeom>
          <a:noFill/>
          <a:ln w="254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26" name="图片 2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25788" y="3486066"/>
            <a:ext cx="864096" cy="864096"/>
          </a:xfrm>
          <a:prstGeom prst="rect">
            <a:avLst/>
          </a:prstGeom>
        </p:spPr>
      </p:pic>
      <p:sp>
        <p:nvSpPr>
          <p:cNvPr id="27" name="椭圆 26"/>
          <p:cNvSpPr/>
          <p:nvPr/>
        </p:nvSpPr>
        <p:spPr>
          <a:xfrm>
            <a:off x="3487688" y="4543028"/>
            <a:ext cx="940296" cy="940296"/>
          </a:xfrm>
          <a:prstGeom prst="ellipse">
            <a:avLst/>
          </a:prstGeom>
          <a:noFill/>
          <a:ln w="254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28" name="图片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25788" y="4581128"/>
            <a:ext cx="864096" cy="864096"/>
          </a:xfrm>
          <a:prstGeom prst="rect">
            <a:avLst/>
          </a:prstGeom>
        </p:spPr>
      </p:pic>
      <p:sp>
        <p:nvSpPr>
          <p:cNvPr id="29" name="TextBox 28"/>
          <p:cNvSpPr txBox="1"/>
          <p:nvPr/>
        </p:nvSpPr>
        <p:spPr>
          <a:xfrm>
            <a:off x="3480068" y="1488523"/>
            <a:ext cx="902196"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9672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rPr>
              <a:t>01</a:t>
            </a:r>
            <a:endParaRPr kumimoji="0" lang="zh-CN" altLang="en-US" sz="4000" b="1" i="0" u="none" strike="noStrike" kern="0" cap="none" spc="0" normalizeH="0" baseline="0" noProof="0" dirty="0">
              <a:ln w="18415" cmpd="sng">
                <a:noFill/>
                <a:prstDash val="solid"/>
              </a:ln>
              <a:solidFill>
                <a:srgbClr val="9672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endParaRPr>
          </a:p>
        </p:txBody>
      </p:sp>
      <p:sp>
        <p:nvSpPr>
          <p:cNvPr id="30" name="TextBox 29"/>
          <p:cNvSpPr txBox="1"/>
          <p:nvPr/>
        </p:nvSpPr>
        <p:spPr>
          <a:xfrm>
            <a:off x="3510548" y="2537641"/>
            <a:ext cx="902196"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9672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rPr>
              <a:t>02</a:t>
            </a:r>
            <a:endParaRPr kumimoji="0" lang="zh-CN" altLang="en-US" sz="4000" b="1" i="0" u="none" strike="noStrike" kern="0" cap="none" spc="0" normalizeH="0" baseline="0" noProof="0" dirty="0">
              <a:ln w="18415" cmpd="sng">
                <a:noFill/>
                <a:prstDash val="solid"/>
              </a:ln>
              <a:solidFill>
                <a:srgbClr val="9672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endParaRPr>
          </a:p>
        </p:txBody>
      </p:sp>
      <p:sp>
        <p:nvSpPr>
          <p:cNvPr id="31" name="TextBox 30"/>
          <p:cNvSpPr txBox="1"/>
          <p:nvPr/>
        </p:nvSpPr>
        <p:spPr>
          <a:xfrm>
            <a:off x="3541028" y="3564766"/>
            <a:ext cx="902196"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9672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rPr>
              <a:t>03</a:t>
            </a:r>
            <a:endParaRPr kumimoji="0" lang="zh-CN" altLang="en-US" sz="4000" b="1" i="0" u="none" strike="noStrike" kern="0" cap="none" spc="0" normalizeH="0" baseline="0" noProof="0" dirty="0">
              <a:ln w="18415" cmpd="sng">
                <a:noFill/>
                <a:prstDash val="solid"/>
              </a:ln>
              <a:solidFill>
                <a:srgbClr val="9672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endParaRPr>
          </a:p>
        </p:txBody>
      </p:sp>
      <p:sp>
        <p:nvSpPr>
          <p:cNvPr id="32" name="TextBox 31"/>
          <p:cNvSpPr txBox="1"/>
          <p:nvPr/>
        </p:nvSpPr>
        <p:spPr>
          <a:xfrm>
            <a:off x="3525788" y="4675068"/>
            <a:ext cx="902196"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9672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rPr>
              <a:t>04</a:t>
            </a:r>
            <a:endParaRPr kumimoji="0" lang="zh-CN" altLang="en-US" sz="4000" b="1" i="0" u="none" strike="noStrike" kern="0" cap="none" spc="0" normalizeH="0" baseline="0" noProof="0" dirty="0">
              <a:ln w="18415" cmpd="sng">
                <a:noFill/>
                <a:prstDash val="solid"/>
              </a:ln>
              <a:solidFill>
                <a:srgbClr val="9672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endParaRPr>
          </a:p>
        </p:txBody>
      </p:sp>
      <p:sp>
        <p:nvSpPr>
          <p:cNvPr id="33" name="TextBox 32"/>
          <p:cNvSpPr txBox="1"/>
          <p:nvPr/>
        </p:nvSpPr>
        <p:spPr>
          <a:xfrm flipH="1">
            <a:off x="1134246" y="2537641"/>
            <a:ext cx="2357634"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p>
        </p:txBody>
      </p:sp>
      <p:sp>
        <p:nvSpPr>
          <p:cNvPr id="34" name="TextBox 33"/>
          <p:cNvSpPr txBox="1"/>
          <p:nvPr/>
        </p:nvSpPr>
        <p:spPr>
          <a:xfrm flipH="1">
            <a:off x="4427984" y="1411578"/>
            <a:ext cx="2357634"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p>
        </p:txBody>
      </p:sp>
      <p:sp>
        <p:nvSpPr>
          <p:cNvPr id="35" name="TextBox 34"/>
          <p:cNvSpPr txBox="1"/>
          <p:nvPr/>
        </p:nvSpPr>
        <p:spPr>
          <a:xfrm flipH="1">
            <a:off x="4427984" y="3591725"/>
            <a:ext cx="2357634"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p>
        </p:txBody>
      </p:sp>
      <p:sp>
        <p:nvSpPr>
          <p:cNvPr id="36" name="TextBox 35"/>
          <p:cNvSpPr txBox="1"/>
          <p:nvPr/>
        </p:nvSpPr>
        <p:spPr>
          <a:xfrm flipH="1">
            <a:off x="1159378" y="4689563"/>
            <a:ext cx="2357634"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p>
        </p:txBody>
      </p:sp>
      <p:sp>
        <p:nvSpPr>
          <p:cNvPr id="37" name="TextBox 36"/>
          <p:cNvSpPr txBox="1"/>
          <p:nvPr/>
        </p:nvSpPr>
        <p:spPr>
          <a:xfrm>
            <a:off x="3419872" y="5829889"/>
            <a:ext cx="5775879"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rgbClr val="967200"/>
                </a:solidFill>
                <a:effectLst>
                  <a:outerShdw dist="38100" dir="5400000" algn="t" rotWithShape="0">
                    <a:schemeClr val="bg1">
                      <a:alpha val="73000"/>
                    </a:schemeClr>
                  </a:outerShdw>
                </a:effectLst>
                <a:uLnTx/>
                <a:uFillTx/>
                <a:latin typeface="Adidas Unity" pitchFamily="2" charset="0"/>
                <a:ea typeface="微软雅黑" pitchFamily="34" charset="-122"/>
                <a:cs typeface="Times New Roman" pitchFamily="18"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a:ln w="18415" cmpd="sng">
                  <a:noFill/>
                  <a:prstDash val="solid"/>
                </a:ln>
                <a:solidFill>
                  <a:srgbClr val="967200"/>
                </a:solidFill>
                <a:effectLst/>
                <a:uLnTx/>
                <a:uFillTx/>
                <a:latin typeface="Adidas Unity" pitchFamily="2" charset="0"/>
                <a:ea typeface="微软雅黑" pitchFamily="34" charset="-122"/>
                <a:cs typeface="Times New Roman" pitchFamily="18" charset="0"/>
              </a:rPr>
              <a:t>Click here to add your title</a:t>
            </a:r>
            <a:endParaRPr kumimoji="0" lang="zh-CN" altLang="en-US" sz="3200" b="1" i="0" u="none" strike="noStrike" kern="0" cap="none" spc="0" normalizeH="0" baseline="0" noProof="0" dirty="0">
              <a:ln w="18415" cmpd="sng">
                <a:noFill/>
                <a:prstDash val="solid"/>
              </a:ln>
              <a:solidFill>
                <a:srgbClr val="967200"/>
              </a:solidFill>
              <a:effectLst/>
              <a:uLnTx/>
              <a:uFillTx/>
              <a:latin typeface="Adidas Unity" pitchFamily="2" charset="0"/>
              <a:ea typeface="微软雅黑" pitchFamily="34" charset="-122"/>
              <a:cs typeface="Times New Roman" pitchFamily="18" charset="0"/>
            </a:endParaRPr>
          </a:p>
        </p:txBody>
      </p:sp>
    </p:spTree>
    <p:extLst>
      <p:ext uri="{BB962C8B-B14F-4D97-AF65-F5344CB8AC3E}">
        <p14:creationId xmlns:p14="http://schemas.microsoft.com/office/powerpoint/2010/main" val="139933061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椭圆 19"/>
          <p:cNvSpPr/>
          <p:nvPr/>
        </p:nvSpPr>
        <p:spPr>
          <a:xfrm>
            <a:off x="2736613" y="1163933"/>
            <a:ext cx="1584176" cy="1584176"/>
          </a:xfrm>
          <a:prstGeom prst="ellipse">
            <a:avLst/>
          </a:prstGeom>
          <a:noFill/>
          <a:ln w="254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1" name="椭圆 20"/>
          <p:cNvSpPr/>
          <p:nvPr/>
        </p:nvSpPr>
        <p:spPr>
          <a:xfrm>
            <a:off x="4608821" y="3607470"/>
            <a:ext cx="1584176" cy="1584176"/>
          </a:xfrm>
          <a:prstGeom prst="ellipse">
            <a:avLst/>
          </a:prstGeom>
          <a:noFill/>
          <a:ln w="254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2" name="椭圆 21"/>
          <p:cNvSpPr/>
          <p:nvPr/>
        </p:nvSpPr>
        <p:spPr>
          <a:xfrm>
            <a:off x="6481029" y="2286553"/>
            <a:ext cx="1584176" cy="1584176"/>
          </a:xfrm>
          <a:prstGeom prst="ellipse">
            <a:avLst/>
          </a:prstGeom>
          <a:noFill/>
          <a:ln w="254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3" name="椭圆 22"/>
          <p:cNvSpPr/>
          <p:nvPr/>
        </p:nvSpPr>
        <p:spPr>
          <a:xfrm>
            <a:off x="879836" y="2761172"/>
            <a:ext cx="1584176" cy="1584176"/>
          </a:xfrm>
          <a:prstGeom prst="ellipse">
            <a:avLst/>
          </a:prstGeom>
          <a:noFill/>
          <a:ln w="25400" cap="flat" cmpd="sng" algn="ctr">
            <a:solidFill>
              <a:srgbClr val="FFC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4" name="圆角矩形 1"/>
          <p:cNvSpPr/>
          <p:nvPr/>
        </p:nvSpPr>
        <p:spPr>
          <a:xfrm>
            <a:off x="653536" y="3611"/>
            <a:ext cx="7612031" cy="6854388"/>
          </a:xfrm>
          <a:custGeom>
            <a:avLst/>
            <a:gdLst/>
            <a:ahLst/>
            <a:cxnLst/>
            <a:rect l="l" t="t" r="r" b="b"/>
            <a:pathLst>
              <a:path w="7612031" h="6854388">
                <a:moveTo>
                  <a:pt x="0" y="0"/>
                </a:moveTo>
                <a:lnTo>
                  <a:pt x="152346" y="0"/>
                </a:lnTo>
                <a:lnTo>
                  <a:pt x="152346" y="3571670"/>
                </a:lnTo>
                <a:cubicBezTo>
                  <a:pt x="152346" y="4041883"/>
                  <a:pt x="533528" y="4423065"/>
                  <a:pt x="1003740" y="4423065"/>
                </a:cubicBezTo>
                <a:cubicBezTo>
                  <a:pt x="1473953" y="4423065"/>
                  <a:pt x="1855135" y="4041883"/>
                  <a:pt x="1855135" y="3571670"/>
                </a:cubicBezTo>
                <a:lnTo>
                  <a:pt x="1855135" y="3139888"/>
                </a:lnTo>
                <a:lnTo>
                  <a:pt x="1853699" y="3139888"/>
                </a:lnTo>
                <a:lnTo>
                  <a:pt x="1853699" y="1834856"/>
                </a:lnTo>
                <a:cubicBezTo>
                  <a:pt x="1853699" y="1276275"/>
                  <a:pt x="2306519" y="823456"/>
                  <a:pt x="2865099" y="823456"/>
                </a:cubicBezTo>
                <a:cubicBezTo>
                  <a:pt x="3423680" y="823456"/>
                  <a:pt x="3876499" y="1276275"/>
                  <a:pt x="3876499" y="1834856"/>
                </a:cubicBezTo>
                <a:lnTo>
                  <a:pt x="3876499" y="2128489"/>
                </a:lnTo>
                <a:lnTo>
                  <a:pt x="3884746" y="2128489"/>
                </a:lnTo>
                <a:lnTo>
                  <a:pt x="3884746" y="4425863"/>
                </a:lnTo>
                <a:cubicBezTo>
                  <a:pt x="3884746" y="4896076"/>
                  <a:pt x="4265928" y="5277258"/>
                  <a:pt x="4736140" y="5277258"/>
                </a:cubicBezTo>
                <a:cubicBezTo>
                  <a:pt x="5206353" y="5277258"/>
                  <a:pt x="5587535" y="4896076"/>
                  <a:pt x="5587535" y="4425863"/>
                </a:cubicBezTo>
                <a:lnTo>
                  <a:pt x="5587535" y="4180011"/>
                </a:lnTo>
                <a:lnTo>
                  <a:pt x="5589231" y="4180011"/>
                </a:lnTo>
                <a:lnTo>
                  <a:pt x="5589231" y="2993071"/>
                </a:lnTo>
                <a:cubicBezTo>
                  <a:pt x="5589231" y="2434491"/>
                  <a:pt x="6042050" y="1981672"/>
                  <a:pt x="6600631" y="1981672"/>
                </a:cubicBezTo>
                <a:cubicBezTo>
                  <a:pt x="7159211" y="1981672"/>
                  <a:pt x="7612031" y="2434491"/>
                  <a:pt x="7612031" y="2993071"/>
                </a:cubicBezTo>
                <a:lnTo>
                  <a:pt x="7612031" y="6614535"/>
                </a:lnTo>
                <a:lnTo>
                  <a:pt x="7609967" y="6614535"/>
                </a:lnTo>
                <a:lnTo>
                  <a:pt x="7609967" y="6854388"/>
                </a:lnTo>
                <a:lnTo>
                  <a:pt x="7457621" y="6854388"/>
                </a:lnTo>
                <a:lnTo>
                  <a:pt x="7457621" y="6091309"/>
                </a:lnTo>
                <a:lnTo>
                  <a:pt x="7459685" y="6091309"/>
                </a:lnTo>
                <a:lnTo>
                  <a:pt x="7459685" y="3042865"/>
                </a:lnTo>
                <a:cubicBezTo>
                  <a:pt x="7459685" y="2572652"/>
                  <a:pt x="7078503" y="2191470"/>
                  <a:pt x="6608291" y="2191470"/>
                </a:cubicBezTo>
                <a:cubicBezTo>
                  <a:pt x="6138078" y="2191470"/>
                  <a:pt x="5756896" y="2572652"/>
                  <a:pt x="5756896" y="3042865"/>
                </a:cubicBezTo>
                <a:lnTo>
                  <a:pt x="5756896" y="4479584"/>
                </a:lnTo>
                <a:lnTo>
                  <a:pt x="5755002" y="4479584"/>
                </a:lnTo>
                <a:cubicBezTo>
                  <a:pt x="5753076" y="5036358"/>
                  <a:pt x="5301071" y="5487056"/>
                  <a:pt x="4743800" y="5487056"/>
                </a:cubicBezTo>
                <a:cubicBezTo>
                  <a:pt x="4185220" y="5487056"/>
                  <a:pt x="3732400" y="5034237"/>
                  <a:pt x="3732400" y="4475657"/>
                </a:cubicBezTo>
                <a:lnTo>
                  <a:pt x="3732400" y="2513144"/>
                </a:lnTo>
                <a:lnTo>
                  <a:pt x="3724154" y="2513144"/>
                </a:lnTo>
                <a:lnTo>
                  <a:pt x="3724154" y="1884649"/>
                </a:lnTo>
                <a:cubicBezTo>
                  <a:pt x="3724154" y="1414437"/>
                  <a:pt x="3342972" y="1033255"/>
                  <a:pt x="2872759" y="1033255"/>
                </a:cubicBezTo>
                <a:cubicBezTo>
                  <a:pt x="2402547" y="1033255"/>
                  <a:pt x="2021364" y="1414437"/>
                  <a:pt x="2021364" y="1884649"/>
                </a:cubicBezTo>
                <a:lnTo>
                  <a:pt x="2021364" y="2316432"/>
                </a:lnTo>
                <a:lnTo>
                  <a:pt x="2022800" y="2316432"/>
                </a:lnTo>
                <a:lnTo>
                  <a:pt x="2022800" y="3621464"/>
                </a:lnTo>
                <a:cubicBezTo>
                  <a:pt x="2022800" y="4180044"/>
                  <a:pt x="1569981" y="4632863"/>
                  <a:pt x="1011400" y="4632863"/>
                </a:cubicBezTo>
                <a:cubicBezTo>
                  <a:pt x="452820" y="4632863"/>
                  <a:pt x="0" y="4180044"/>
                  <a:pt x="0" y="3621464"/>
                </a:cubicBezTo>
                <a:close/>
              </a:path>
            </a:pathLst>
          </a:custGeom>
          <a:gradFill flip="none" rotWithShape="1">
            <a:gsLst>
              <a:gs pos="0">
                <a:srgbClr val="F79646">
                  <a:lumMod val="75000"/>
                </a:srgbClr>
              </a:gs>
              <a:gs pos="50000">
                <a:srgbClr val="FFC000"/>
              </a:gs>
              <a:gs pos="100000">
                <a:srgbClr val="A32AA6"/>
              </a:gs>
            </a:gsLst>
            <a:lin ang="0" scaled="1"/>
            <a:tileRect/>
          </a:gradFill>
          <a:ln w="25400" cap="flat" cmpd="sng" algn="ctr">
            <a:noFill/>
            <a:prstDash val="solid"/>
          </a:ln>
          <a:effectLst/>
          <a:scene3d>
            <a:camera prst="orthographicFront">
              <a:rot lat="0" lon="0" rev="0"/>
            </a:camera>
            <a:lightRig rig="contrasting" dir="t">
              <a:rot lat="0" lon="0" rev="7800000"/>
            </a:lightRig>
          </a:scene3d>
          <a:sp3d>
            <a:bevelT w="139700" h="139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45474" y="2876207"/>
            <a:ext cx="1461551" cy="1461551"/>
          </a:xfrm>
          <a:prstGeom prst="rect">
            <a:avLst/>
          </a:prstGeom>
        </p:spPr>
      </p:pic>
      <p:pic>
        <p:nvPicPr>
          <p:cNvPr id="26" name="图片 2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84863" y="1159199"/>
            <a:ext cx="1461551" cy="1461551"/>
          </a:xfrm>
          <a:prstGeom prst="rect">
            <a:avLst/>
          </a:prstGeom>
        </p:spPr>
      </p:pic>
      <p:pic>
        <p:nvPicPr>
          <p:cNvPr id="27" name="图片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70134" y="3717032"/>
            <a:ext cx="1461551" cy="1461551"/>
          </a:xfrm>
          <a:prstGeom prst="rect">
            <a:avLst/>
          </a:prstGeom>
        </p:spPr>
      </p:pic>
      <p:pic>
        <p:nvPicPr>
          <p:cNvPr id="28" name="图片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42342" y="2281607"/>
            <a:ext cx="1461551" cy="1461551"/>
          </a:xfrm>
          <a:prstGeom prst="rect">
            <a:avLst/>
          </a:prstGeom>
        </p:spPr>
      </p:pic>
      <p:sp>
        <p:nvSpPr>
          <p:cNvPr id="29" name="TextBox 28"/>
          <p:cNvSpPr txBox="1"/>
          <p:nvPr/>
        </p:nvSpPr>
        <p:spPr>
          <a:xfrm>
            <a:off x="1141742" y="3230005"/>
            <a:ext cx="105399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B086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B086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endParaRPr>
          </a:p>
        </p:txBody>
      </p:sp>
      <p:sp>
        <p:nvSpPr>
          <p:cNvPr id="30" name="TextBox 29"/>
          <p:cNvSpPr txBox="1"/>
          <p:nvPr/>
        </p:nvSpPr>
        <p:spPr>
          <a:xfrm>
            <a:off x="2975578" y="1499830"/>
            <a:ext cx="105399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B086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B086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endParaRPr>
          </a:p>
        </p:txBody>
      </p:sp>
      <p:sp>
        <p:nvSpPr>
          <p:cNvPr id="31" name="TextBox 30"/>
          <p:cNvSpPr txBox="1"/>
          <p:nvPr/>
        </p:nvSpPr>
        <p:spPr>
          <a:xfrm>
            <a:off x="4886975" y="4060934"/>
            <a:ext cx="105399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B086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B086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endParaRPr>
          </a:p>
        </p:txBody>
      </p:sp>
      <p:sp>
        <p:nvSpPr>
          <p:cNvPr id="32" name="TextBox 31"/>
          <p:cNvSpPr txBox="1"/>
          <p:nvPr/>
        </p:nvSpPr>
        <p:spPr>
          <a:xfrm>
            <a:off x="6733057" y="2659939"/>
            <a:ext cx="1053994"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B086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B08600"/>
              </a:solidFill>
              <a:effectLst>
                <a:outerShdw dist="38100" dir="5400000" algn="t" rotWithShape="0">
                  <a:sysClr val="window" lastClr="FFFFFF">
                    <a:alpha val="73000"/>
                  </a:sysClr>
                </a:outerShdw>
              </a:effectLst>
              <a:uLnTx/>
              <a:uFillTx/>
              <a:latin typeface="Adidas Unity" pitchFamily="2" charset="0"/>
              <a:ea typeface="微软雅黑" pitchFamily="34" charset="-122"/>
              <a:cs typeface="Times New Roman" pitchFamily="18" charset="0"/>
            </a:endParaRPr>
          </a:p>
        </p:txBody>
      </p:sp>
      <p:sp>
        <p:nvSpPr>
          <p:cNvPr id="33" name="TextBox 32"/>
          <p:cNvSpPr txBox="1"/>
          <p:nvPr/>
        </p:nvSpPr>
        <p:spPr>
          <a:xfrm flipH="1">
            <a:off x="888263" y="1108482"/>
            <a:ext cx="1595505" cy="1600438"/>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chemeClr val="tx1">
                    <a:lumMod val="75000"/>
                    <a:lumOff val="25000"/>
                  </a:scheme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chemeClr val="tx1">
                    <a:lumMod val="75000"/>
                    <a:lumOff val="25000"/>
                  </a:scheme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chemeClr val="tx1">
                    <a:lumMod val="75000"/>
                    <a:lumOff val="25000"/>
                  </a:scheme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chemeClr val="tx1">
                    <a:lumMod val="75000"/>
                    <a:lumOff val="25000"/>
                  </a:schemeClr>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chemeClr val="tx1">
                    <a:lumMod val="75000"/>
                    <a:lumOff val="25000"/>
                  </a:schemeClr>
                </a:solidFill>
                <a:effectLst/>
                <a:latin typeface="Arial" pitchFamily="34" charset="0"/>
                <a:ea typeface="微软雅黑" pitchFamily="34" charset="-122"/>
                <a:cs typeface="Arial" pitchFamily="34" charset="0"/>
              </a:rPr>
              <a:t>. Click here to add your text</a:t>
            </a:r>
            <a:r>
              <a:rPr lang="en-US" altLang="zh-CN" sz="1400" kern="0" dirty="0" smtClean="0">
                <a:solidFill>
                  <a:schemeClr val="tx1">
                    <a:lumMod val="75000"/>
                    <a:lumOff val="25000"/>
                  </a:schemeClr>
                </a:solidFill>
                <a:effectLst/>
                <a:latin typeface="Arial" pitchFamily="34" charset="0"/>
                <a:ea typeface="微软雅黑" pitchFamily="34" charset="-122"/>
                <a:cs typeface="Arial" pitchFamily="34" charset="0"/>
              </a:rPr>
              <a:t>.</a:t>
            </a:r>
            <a:r>
              <a:rPr lang="en-US" altLang="zh-CN" sz="1400" kern="0" dirty="0">
                <a:solidFill>
                  <a:schemeClr val="tx1">
                    <a:lumMod val="75000"/>
                    <a:lumOff val="25000"/>
                  </a:schemeClr>
                </a:solidFill>
                <a:latin typeface="Arial" pitchFamily="34" charset="0"/>
                <a:ea typeface="微软雅黑" pitchFamily="34" charset="-122"/>
                <a:cs typeface="Arial" pitchFamily="34" charset="0"/>
              </a:rPr>
              <a:t> Click here to add your text. </a:t>
            </a:r>
          </a:p>
        </p:txBody>
      </p:sp>
      <p:sp>
        <p:nvSpPr>
          <p:cNvPr id="34" name="TextBox 33"/>
          <p:cNvSpPr txBox="1"/>
          <p:nvPr/>
        </p:nvSpPr>
        <p:spPr>
          <a:xfrm flipH="1">
            <a:off x="2744011" y="2806763"/>
            <a:ext cx="1595505" cy="1600438"/>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chemeClr val="tx1">
                    <a:lumMod val="75000"/>
                    <a:lumOff val="25000"/>
                  </a:scheme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chemeClr val="tx1">
                    <a:lumMod val="75000"/>
                    <a:lumOff val="25000"/>
                  </a:scheme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chemeClr val="tx1">
                    <a:lumMod val="75000"/>
                    <a:lumOff val="25000"/>
                  </a:scheme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chemeClr val="tx1">
                    <a:lumMod val="75000"/>
                    <a:lumOff val="25000"/>
                  </a:schemeClr>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chemeClr val="tx1">
                    <a:lumMod val="75000"/>
                    <a:lumOff val="25000"/>
                  </a:schemeClr>
                </a:solidFill>
                <a:effectLst/>
                <a:latin typeface="Arial" pitchFamily="34" charset="0"/>
                <a:ea typeface="微软雅黑" pitchFamily="34" charset="-122"/>
                <a:cs typeface="Arial" pitchFamily="34" charset="0"/>
              </a:rPr>
              <a:t>. Click here to add your text</a:t>
            </a:r>
            <a:r>
              <a:rPr lang="en-US" altLang="zh-CN" sz="1400" kern="0" dirty="0" smtClean="0">
                <a:solidFill>
                  <a:schemeClr val="tx1">
                    <a:lumMod val="75000"/>
                    <a:lumOff val="25000"/>
                  </a:schemeClr>
                </a:solidFill>
                <a:effectLst/>
                <a:latin typeface="Arial" pitchFamily="34" charset="0"/>
                <a:ea typeface="微软雅黑" pitchFamily="34" charset="-122"/>
                <a:cs typeface="Arial" pitchFamily="34" charset="0"/>
              </a:rPr>
              <a:t>.</a:t>
            </a:r>
            <a:r>
              <a:rPr lang="en-US" altLang="zh-CN" sz="1400" kern="0" dirty="0">
                <a:solidFill>
                  <a:schemeClr val="tx1">
                    <a:lumMod val="75000"/>
                    <a:lumOff val="25000"/>
                  </a:schemeClr>
                </a:solidFill>
                <a:latin typeface="Arial" pitchFamily="34" charset="0"/>
                <a:ea typeface="微软雅黑" pitchFamily="34" charset="-122"/>
                <a:cs typeface="Arial" pitchFamily="34" charset="0"/>
              </a:rPr>
              <a:t> Click here to add your text. </a:t>
            </a:r>
          </a:p>
        </p:txBody>
      </p:sp>
      <p:sp>
        <p:nvSpPr>
          <p:cNvPr id="35" name="TextBox 34"/>
          <p:cNvSpPr txBox="1"/>
          <p:nvPr/>
        </p:nvSpPr>
        <p:spPr>
          <a:xfrm flipH="1">
            <a:off x="4617882" y="1921764"/>
            <a:ext cx="1595505" cy="1600438"/>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chemeClr val="tx1">
                    <a:lumMod val="75000"/>
                    <a:lumOff val="25000"/>
                  </a:scheme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chemeClr val="tx1">
                    <a:lumMod val="75000"/>
                    <a:lumOff val="25000"/>
                  </a:scheme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chemeClr val="tx1">
                    <a:lumMod val="75000"/>
                    <a:lumOff val="25000"/>
                  </a:scheme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chemeClr val="tx1">
                    <a:lumMod val="75000"/>
                    <a:lumOff val="25000"/>
                  </a:schemeClr>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chemeClr val="tx1">
                    <a:lumMod val="75000"/>
                    <a:lumOff val="25000"/>
                  </a:schemeClr>
                </a:solidFill>
                <a:effectLst/>
                <a:latin typeface="Arial" pitchFamily="34" charset="0"/>
                <a:ea typeface="微软雅黑" pitchFamily="34" charset="-122"/>
                <a:cs typeface="Arial" pitchFamily="34" charset="0"/>
              </a:rPr>
              <a:t>. Click here to add your text</a:t>
            </a:r>
            <a:r>
              <a:rPr lang="en-US" altLang="zh-CN" sz="1400" kern="0" dirty="0" smtClean="0">
                <a:solidFill>
                  <a:schemeClr val="tx1">
                    <a:lumMod val="75000"/>
                    <a:lumOff val="25000"/>
                  </a:schemeClr>
                </a:solidFill>
                <a:effectLst/>
                <a:latin typeface="Arial" pitchFamily="34" charset="0"/>
                <a:ea typeface="微软雅黑" pitchFamily="34" charset="-122"/>
                <a:cs typeface="Arial" pitchFamily="34" charset="0"/>
              </a:rPr>
              <a:t>.</a:t>
            </a:r>
            <a:r>
              <a:rPr lang="en-US" altLang="zh-CN" sz="1400" kern="0" dirty="0">
                <a:solidFill>
                  <a:schemeClr val="tx1">
                    <a:lumMod val="75000"/>
                    <a:lumOff val="25000"/>
                  </a:schemeClr>
                </a:solidFill>
                <a:latin typeface="Arial" pitchFamily="34" charset="0"/>
                <a:ea typeface="微软雅黑" pitchFamily="34" charset="-122"/>
                <a:cs typeface="Arial" pitchFamily="34" charset="0"/>
              </a:rPr>
              <a:t> Click here to add your text. </a:t>
            </a:r>
          </a:p>
        </p:txBody>
      </p:sp>
      <p:sp>
        <p:nvSpPr>
          <p:cNvPr id="36" name="TextBox 35"/>
          <p:cNvSpPr txBox="1"/>
          <p:nvPr/>
        </p:nvSpPr>
        <p:spPr>
          <a:xfrm flipH="1">
            <a:off x="6459234" y="3985308"/>
            <a:ext cx="1595505" cy="1600438"/>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chemeClr val="tx1">
                    <a:lumMod val="75000"/>
                    <a:lumOff val="25000"/>
                  </a:scheme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chemeClr val="tx1">
                    <a:lumMod val="75000"/>
                    <a:lumOff val="25000"/>
                  </a:scheme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chemeClr val="tx1">
                    <a:lumMod val="75000"/>
                    <a:lumOff val="25000"/>
                  </a:scheme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chemeClr val="tx1">
                    <a:lumMod val="75000"/>
                    <a:lumOff val="25000"/>
                  </a:schemeClr>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chemeClr val="tx1">
                    <a:lumMod val="75000"/>
                    <a:lumOff val="25000"/>
                  </a:schemeClr>
                </a:solidFill>
                <a:effectLst/>
                <a:latin typeface="Arial" pitchFamily="34" charset="0"/>
                <a:ea typeface="微软雅黑" pitchFamily="34" charset="-122"/>
                <a:cs typeface="Arial" pitchFamily="34" charset="0"/>
              </a:rPr>
              <a:t>. Click here to add your text</a:t>
            </a:r>
            <a:r>
              <a:rPr lang="en-US" altLang="zh-CN" sz="1400" kern="0" dirty="0" smtClean="0">
                <a:solidFill>
                  <a:schemeClr val="tx1">
                    <a:lumMod val="75000"/>
                    <a:lumOff val="25000"/>
                  </a:schemeClr>
                </a:solidFill>
                <a:effectLst/>
                <a:latin typeface="Arial" pitchFamily="34" charset="0"/>
                <a:ea typeface="微软雅黑" pitchFamily="34" charset="-122"/>
                <a:cs typeface="Arial" pitchFamily="34" charset="0"/>
              </a:rPr>
              <a:t>.</a:t>
            </a:r>
            <a:r>
              <a:rPr lang="en-US" altLang="zh-CN" sz="1400" kern="0" dirty="0">
                <a:solidFill>
                  <a:schemeClr val="tx1">
                    <a:lumMod val="75000"/>
                    <a:lumOff val="25000"/>
                  </a:schemeClr>
                </a:solidFill>
                <a:latin typeface="Arial" pitchFamily="34" charset="0"/>
                <a:ea typeface="微软雅黑" pitchFamily="34" charset="-122"/>
                <a:cs typeface="Arial" pitchFamily="34" charset="0"/>
              </a:rPr>
              <a:t> Click here to add your text. </a:t>
            </a:r>
          </a:p>
        </p:txBody>
      </p:sp>
      <p:sp>
        <p:nvSpPr>
          <p:cNvPr id="37" name="TextBox 36"/>
          <p:cNvSpPr txBox="1"/>
          <p:nvPr/>
        </p:nvSpPr>
        <p:spPr>
          <a:xfrm>
            <a:off x="107504" y="5807005"/>
            <a:ext cx="6816269"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rPr>
              <a:t>Click here to add your title</a:t>
            </a:r>
            <a:endParaRPr kumimoji="0" lang="zh-CN" altLang="en-US" sz="36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endParaRPr>
          </a:p>
        </p:txBody>
      </p:sp>
    </p:spTree>
    <p:extLst>
      <p:ext uri="{BB962C8B-B14F-4D97-AF65-F5344CB8AC3E}">
        <p14:creationId xmlns:p14="http://schemas.microsoft.com/office/powerpoint/2010/main" val="417552437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4237286" y="4509785"/>
            <a:ext cx="4906714" cy="1405152"/>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7" name="矩形 16"/>
          <p:cNvSpPr/>
          <p:nvPr/>
        </p:nvSpPr>
        <p:spPr>
          <a:xfrm>
            <a:off x="4237286" y="2839678"/>
            <a:ext cx="4906714" cy="1405152"/>
          </a:xfrm>
          <a:prstGeom prst="rect">
            <a:avLst/>
          </a:prstGeom>
          <a:gradFill flip="none" rotWithShape="1">
            <a:gsLst>
              <a:gs pos="0">
                <a:srgbClr val="F79646">
                  <a:lumMod val="75000"/>
                </a:srgbClr>
              </a:gs>
              <a:gs pos="70000">
                <a:srgbClr val="FFC000">
                  <a:shade val="67500"/>
                  <a:satMod val="115000"/>
                </a:srgbClr>
              </a:gs>
              <a:gs pos="100000">
                <a:srgbClr val="FFC000">
                  <a:shade val="100000"/>
                  <a:satMod val="115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8" name="矩形 17"/>
          <p:cNvSpPr/>
          <p:nvPr/>
        </p:nvSpPr>
        <p:spPr>
          <a:xfrm>
            <a:off x="4237286" y="1078273"/>
            <a:ext cx="4906714" cy="1405152"/>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19" name="组合 18"/>
          <p:cNvGrpSpPr/>
          <p:nvPr/>
        </p:nvGrpSpPr>
        <p:grpSpPr>
          <a:xfrm>
            <a:off x="2411760" y="908720"/>
            <a:ext cx="2573531" cy="5118133"/>
            <a:chOff x="1763688" y="132812"/>
            <a:chExt cx="3250540" cy="6464540"/>
          </a:xfrm>
        </p:grpSpPr>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63688" y="132812"/>
              <a:ext cx="3250540" cy="2230337"/>
            </a:xfrm>
            <a:prstGeom prst="rect">
              <a:avLst/>
            </a:prstGeom>
          </p:spPr>
        </p:pic>
        <p:pic>
          <p:nvPicPr>
            <p:cNvPr id="21" name="图片 2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61367" y="2376531"/>
              <a:ext cx="3152861" cy="2165218"/>
            </a:xfrm>
            <a:prstGeom prst="rect">
              <a:avLst/>
            </a:prstGeom>
          </p:spPr>
        </p:pic>
        <p:pic>
          <p:nvPicPr>
            <p:cNvPr id="22" name="图片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61366" y="4539837"/>
              <a:ext cx="2998665" cy="2057515"/>
            </a:xfrm>
            <a:prstGeom prst="rect">
              <a:avLst/>
            </a:prstGeom>
          </p:spPr>
        </p:pic>
      </p:grpSp>
      <p:sp>
        <p:nvSpPr>
          <p:cNvPr id="23" name="TextBox 22"/>
          <p:cNvSpPr txBox="1"/>
          <p:nvPr/>
        </p:nvSpPr>
        <p:spPr>
          <a:xfrm flipH="1">
            <a:off x="3059832" y="1196752"/>
            <a:ext cx="1574327"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4" name="TextBox 23"/>
          <p:cNvSpPr txBox="1"/>
          <p:nvPr/>
        </p:nvSpPr>
        <p:spPr>
          <a:xfrm flipH="1">
            <a:off x="3141689" y="3052815"/>
            <a:ext cx="1574327"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5" name="TextBox 24"/>
          <p:cNvSpPr txBox="1"/>
          <p:nvPr/>
        </p:nvSpPr>
        <p:spPr>
          <a:xfrm flipH="1">
            <a:off x="3059832" y="4653136"/>
            <a:ext cx="1574327"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26" name="TextBox 25"/>
          <p:cNvSpPr txBox="1"/>
          <p:nvPr/>
        </p:nvSpPr>
        <p:spPr>
          <a:xfrm flipH="1">
            <a:off x="5220072" y="1412776"/>
            <a:ext cx="3312368"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27" name="TextBox 26"/>
          <p:cNvSpPr txBox="1"/>
          <p:nvPr/>
        </p:nvSpPr>
        <p:spPr>
          <a:xfrm flipH="1">
            <a:off x="5220072" y="3172923"/>
            <a:ext cx="3312368"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28" name="TextBox 27"/>
          <p:cNvSpPr txBox="1"/>
          <p:nvPr/>
        </p:nvSpPr>
        <p:spPr>
          <a:xfrm flipH="1">
            <a:off x="5220072" y="4843029"/>
            <a:ext cx="3312368"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29" name="TextBox 28"/>
          <p:cNvSpPr txBox="1"/>
          <p:nvPr/>
        </p:nvSpPr>
        <p:spPr>
          <a:xfrm rot="5400000">
            <a:off x="-1930091" y="3119597"/>
            <a:ext cx="6823687" cy="707886"/>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2800" b="1" i="0" u="none" strike="noStrike" kern="0" cap="none" spc="0" normalizeH="0" baseline="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cs typeface="Times New Roman" pitchFamily="18" charset="0"/>
              </a:rPr>
              <a:t>Click here to add your title</a:t>
            </a:r>
          </a:p>
        </p:txBody>
      </p:sp>
    </p:spTree>
    <p:extLst>
      <p:ext uri="{BB962C8B-B14F-4D97-AF65-F5344CB8AC3E}">
        <p14:creationId xmlns:p14="http://schemas.microsoft.com/office/powerpoint/2010/main" val="316579387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p:cNvPicPr>
            <a:picLocks noChangeAspect="1"/>
          </p:cNvPicPr>
          <p:nvPr/>
        </p:nvPicPr>
        <p:blipFill rotWithShape="1">
          <a:blip r:embed="rId3">
            <a:extLst>
              <a:ext uri="{28A0092B-C50C-407E-A947-70E740481C1C}">
                <a14:useLocalDpi xmlns:a14="http://schemas.microsoft.com/office/drawing/2010/main" val="0"/>
              </a:ext>
            </a:extLst>
          </a:blip>
          <a:srcRect l="4686" t="281" b="7576"/>
          <a:stretch/>
        </p:blipFill>
        <p:spPr>
          <a:xfrm>
            <a:off x="0" y="-1"/>
            <a:ext cx="7164288" cy="6858001"/>
          </a:xfrm>
          <a:prstGeom prst="rect">
            <a:avLst/>
          </a:prstGeom>
        </p:spPr>
      </p:pic>
      <p:grpSp>
        <p:nvGrpSpPr>
          <p:cNvPr id="21" name="组合 20"/>
          <p:cNvGrpSpPr/>
          <p:nvPr/>
        </p:nvGrpSpPr>
        <p:grpSpPr>
          <a:xfrm rot="19571626">
            <a:off x="2343206" y="1508897"/>
            <a:ext cx="1284610" cy="920468"/>
            <a:chOff x="1974723" y="1212388"/>
            <a:chExt cx="1284610" cy="920468"/>
          </a:xfrm>
        </p:grpSpPr>
        <p:sp>
          <p:nvSpPr>
            <p:cNvPr id="22" name="TextBox 21"/>
            <p:cNvSpPr txBox="1"/>
            <p:nvPr/>
          </p:nvSpPr>
          <p:spPr>
            <a:xfrm rot="2205014" flipH="1">
              <a:off x="1974723" y="1212388"/>
              <a:ext cx="1284610" cy="70346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rgbClr val="9BBB59">
                      <a:lumMod val="75000"/>
                    </a:srgb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rPr>
                <a:t>01</a:t>
              </a:r>
              <a:endParaRPr kumimoji="0" lang="zh-CN" altLang="en-US" sz="4800" b="1" i="0" u="none" strike="noStrike" kern="0" cap="none" spc="0" normalizeH="0" baseline="0" noProof="0" dirty="0">
                <a:ln w="18415" cmpd="sng">
                  <a:noFill/>
                  <a:prstDash val="solid"/>
                </a:ln>
                <a:solidFill>
                  <a:srgbClr val="9BBB59">
                    <a:lumMod val="75000"/>
                  </a:srgb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endParaRPr>
            </a:p>
          </p:txBody>
        </p:sp>
        <p:cxnSp>
          <p:nvCxnSpPr>
            <p:cNvPr id="23" name="直接连接符 22"/>
            <p:cNvCxnSpPr/>
            <p:nvPr/>
          </p:nvCxnSpPr>
          <p:spPr>
            <a:xfrm flipH="1">
              <a:off x="2699792" y="1412776"/>
              <a:ext cx="504056" cy="720080"/>
            </a:xfrm>
            <a:prstGeom prst="line">
              <a:avLst/>
            </a:prstGeom>
            <a:noFill/>
            <a:ln w="19050" cap="flat" cmpd="sng" algn="ctr">
              <a:solidFill>
                <a:srgbClr val="9BBB59">
                  <a:lumMod val="75000"/>
                </a:srgbClr>
              </a:solidFill>
              <a:prstDash val="solid"/>
            </a:ln>
            <a:effectLst/>
          </p:spPr>
        </p:cxnSp>
      </p:grpSp>
      <p:sp>
        <p:nvSpPr>
          <p:cNvPr id="24" name="TextBox 23"/>
          <p:cNvSpPr txBox="1"/>
          <p:nvPr/>
        </p:nvSpPr>
        <p:spPr>
          <a:xfrm flipH="1">
            <a:off x="3419872" y="1412776"/>
            <a:ext cx="1728192"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grpSp>
        <p:nvGrpSpPr>
          <p:cNvPr id="25" name="组合 24"/>
          <p:cNvGrpSpPr/>
          <p:nvPr/>
        </p:nvGrpSpPr>
        <p:grpSpPr>
          <a:xfrm rot="19571626">
            <a:off x="2343206" y="2769012"/>
            <a:ext cx="1284610" cy="920468"/>
            <a:chOff x="1974723" y="1212388"/>
            <a:chExt cx="1284610" cy="920468"/>
          </a:xfrm>
        </p:grpSpPr>
        <p:sp>
          <p:nvSpPr>
            <p:cNvPr id="26" name="TextBox 25"/>
            <p:cNvSpPr txBox="1"/>
            <p:nvPr/>
          </p:nvSpPr>
          <p:spPr>
            <a:xfrm rot="2205014" flipH="1">
              <a:off x="1974723" y="1212388"/>
              <a:ext cx="1284610" cy="70346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rgbClr val="919B35"/>
                  </a:solidFill>
                  <a:effectLst>
                    <a:outerShdw dist="50800" dir="5400000" algn="t" rotWithShape="0">
                      <a:sysClr val="window" lastClr="FFFFFF">
                        <a:alpha val="88000"/>
                      </a:sysClr>
                    </a:outerShdw>
                  </a:effectLst>
                  <a:uLnTx/>
                  <a:uFillTx/>
                  <a:latin typeface="Baskerville Old Face" pitchFamily="18" charset="0"/>
                  <a:ea typeface="微软雅黑" pitchFamily="34" charset="-122"/>
                </a:rPr>
                <a:t>02</a:t>
              </a:r>
              <a:endParaRPr kumimoji="0" lang="zh-CN" altLang="en-US" sz="4800" b="1" i="0" u="none" strike="noStrike" kern="0" cap="none" spc="0" normalizeH="0" baseline="0" noProof="0" dirty="0">
                <a:ln w="18415" cmpd="sng">
                  <a:noFill/>
                  <a:prstDash val="solid"/>
                </a:ln>
                <a:solidFill>
                  <a:srgbClr val="919B35"/>
                </a:solidFill>
                <a:effectLst>
                  <a:outerShdw dist="50800" dir="5400000" algn="t" rotWithShape="0">
                    <a:sysClr val="window" lastClr="FFFFFF">
                      <a:alpha val="88000"/>
                    </a:sysClr>
                  </a:outerShdw>
                </a:effectLst>
                <a:uLnTx/>
                <a:uFillTx/>
                <a:latin typeface="Baskerville Old Face" pitchFamily="18" charset="0"/>
                <a:ea typeface="微软雅黑" pitchFamily="34" charset="-122"/>
              </a:endParaRPr>
            </a:p>
          </p:txBody>
        </p:sp>
        <p:cxnSp>
          <p:nvCxnSpPr>
            <p:cNvPr id="27" name="直接连接符 26"/>
            <p:cNvCxnSpPr/>
            <p:nvPr/>
          </p:nvCxnSpPr>
          <p:spPr>
            <a:xfrm flipH="1">
              <a:off x="2699792" y="1412776"/>
              <a:ext cx="504056" cy="720080"/>
            </a:xfrm>
            <a:prstGeom prst="line">
              <a:avLst/>
            </a:prstGeom>
            <a:noFill/>
            <a:ln w="19050" cap="flat" cmpd="sng" algn="ctr">
              <a:solidFill>
                <a:srgbClr val="9BBB59">
                  <a:lumMod val="75000"/>
                </a:srgbClr>
              </a:solidFill>
              <a:prstDash val="solid"/>
            </a:ln>
            <a:effectLst/>
          </p:spPr>
        </p:cxnSp>
      </p:grpSp>
      <p:sp>
        <p:nvSpPr>
          <p:cNvPr id="28" name="TextBox 27"/>
          <p:cNvSpPr txBox="1"/>
          <p:nvPr/>
        </p:nvSpPr>
        <p:spPr>
          <a:xfrm flipH="1">
            <a:off x="3419872" y="2672891"/>
            <a:ext cx="1728192"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grpSp>
        <p:nvGrpSpPr>
          <p:cNvPr id="29" name="组合 28"/>
          <p:cNvGrpSpPr/>
          <p:nvPr/>
        </p:nvGrpSpPr>
        <p:grpSpPr>
          <a:xfrm rot="19571626">
            <a:off x="2343206" y="4031115"/>
            <a:ext cx="1284610" cy="920468"/>
            <a:chOff x="1974723" y="1212388"/>
            <a:chExt cx="1284610" cy="920468"/>
          </a:xfrm>
        </p:grpSpPr>
        <p:sp>
          <p:nvSpPr>
            <p:cNvPr id="30" name="TextBox 29"/>
            <p:cNvSpPr txBox="1"/>
            <p:nvPr/>
          </p:nvSpPr>
          <p:spPr>
            <a:xfrm rot="2205014" flipH="1">
              <a:off x="1974723" y="1212388"/>
              <a:ext cx="1284610" cy="70346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rgbClr val="8064A2">
                      <a:lumMod val="75000"/>
                    </a:srgb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rPr>
                <a:t>03</a:t>
              </a:r>
              <a:endParaRPr kumimoji="0" lang="zh-CN" altLang="en-US" sz="4800" b="1" i="0" u="none" strike="noStrike" kern="0" cap="none" spc="0" normalizeH="0" baseline="0" noProof="0" dirty="0">
                <a:ln w="18415" cmpd="sng">
                  <a:noFill/>
                  <a:prstDash val="solid"/>
                </a:ln>
                <a:solidFill>
                  <a:srgbClr val="8064A2">
                    <a:lumMod val="75000"/>
                  </a:srgb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endParaRPr>
            </a:p>
          </p:txBody>
        </p:sp>
        <p:cxnSp>
          <p:nvCxnSpPr>
            <p:cNvPr id="31" name="直接连接符 30"/>
            <p:cNvCxnSpPr/>
            <p:nvPr/>
          </p:nvCxnSpPr>
          <p:spPr>
            <a:xfrm flipH="1">
              <a:off x="2699792" y="1412776"/>
              <a:ext cx="504056" cy="720080"/>
            </a:xfrm>
            <a:prstGeom prst="line">
              <a:avLst/>
            </a:prstGeom>
            <a:noFill/>
            <a:ln w="19050" cap="flat" cmpd="sng" algn="ctr">
              <a:solidFill>
                <a:srgbClr val="9BBB59">
                  <a:lumMod val="75000"/>
                </a:srgbClr>
              </a:solidFill>
              <a:prstDash val="solid"/>
            </a:ln>
            <a:effectLst/>
          </p:spPr>
        </p:cxnSp>
      </p:grpSp>
      <p:sp>
        <p:nvSpPr>
          <p:cNvPr id="32" name="TextBox 31"/>
          <p:cNvSpPr txBox="1"/>
          <p:nvPr/>
        </p:nvSpPr>
        <p:spPr>
          <a:xfrm flipH="1">
            <a:off x="3419872" y="3934994"/>
            <a:ext cx="1728192"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grpSp>
        <p:nvGrpSpPr>
          <p:cNvPr id="33" name="组合 32"/>
          <p:cNvGrpSpPr/>
          <p:nvPr/>
        </p:nvGrpSpPr>
        <p:grpSpPr>
          <a:xfrm rot="19571626">
            <a:off x="2343206" y="5313273"/>
            <a:ext cx="1284610" cy="920468"/>
            <a:chOff x="1974723" y="1212388"/>
            <a:chExt cx="1284610" cy="920468"/>
          </a:xfrm>
        </p:grpSpPr>
        <p:sp>
          <p:nvSpPr>
            <p:cNvPr id="34" name="TextBox 33"/>
            <p:cNvSpPr txBox="1"/>
            <p:nvPr/>
          </p:nvSpPr>
          <p:spPr>
            <a:xfrm rot="2205014" flipH="1">
              <a:off x="1974723" y="1212388"/>
              <a:ext cx="1284610" cy="70346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rgbClr val="7030A0"/>
                  </a:solidFill>
                  <a:effectLst>
                    <a:outerShdw dist="50800" dir="5400000" algn="t" rotWithShape="0">
                      <a:sysClr val="window" lastClr="FFFFFF">
                        <a:alpha val="88000"/>
                      </a:sysClr>
                    </a:outerShdw>
                  </a:effectLst>
                  <a:uLnTx/>
                  <a:uFillTx/>
                  <a:latin typeface="Baskerville Old Face" pitchFamily="18" charset="0"/>
                  <a:ea typeface="微软雅黑" pitchFamily="34" charset="-122"/>
                </a:rPr>
                <a:t>04</a:t>
              </a:r>
              <a:endParaRPr kumimoji="0" lang="zh-CN" altLang="en-US" sz="4800" b="1" i="0" u="none" strike="noStrike" kern="0" cap="none" spc="0" normalizeH="0" baseline="0" noProof="0" dirty="0">
                <a:ln w="18415" cmpd="sng">
                  <a:noFill/>
                  <a:prstDash val="solid"/>
                </a:ln>
                <a:solidFill>
                  <a:srgbClr val="7030A0"/>
                </a:solidFill>
                <a:effectLst>
                  <a:outerShdw dist="50800" dir="5400000" algn="t" rotWithShape="0">
                    <a:sysClr val="window" lastClr="FFFFFF">
                      <a:alpha val="88000"/>
                    </a:sysClr>
                  </a:outerShdw>
                </a:effectLst>
                <a:uLnTx/>
                <a:uFillTx/>
                <a:latin typeface="Baskerville Old Face" pitchFamily="18" charset="0"/>
                <a:ea typeface="微软雅黑" pitchFamily="34" charset="-122"/>
              </a:endParaRPr>
            </a:p>
          </p:txBody>
        </p:sp>
        <p:cxnSp>
          <p:nvCxnSpPr>
            <p:cNvPr id="35" name="直接连接符 34"/>
            <p:cNvCxnSpPr/>
            <p:nvPr/>
          </p:nvCxnSpPr>
          <p:spPr>
            <a:xfrm flipH="1">
              <a:off x="2699792" y="1412776"/>
              <a:ext cx="504056" cy="720080"/>
            </a:xfrm>
            <a:prstGeom prst="line">
              <a:avLst/>
            </a:prstGeom>
            <a:noFill/>
            <a:ln w="19050" cap="flat" cmpd="sng" algn="ctr">
              <a:solidFill>
                <a:srgbClr val="9BBB59">
                  <a:lumMod val="75000"/>
                </a:srgbClr>
              </a:solidFill>
              <a:prstDash val="solid"/>
            </a:ln>
            <a:effectLst/>
          </p:spPr>
        </p:cxnSp>
      </p:grpSp>
      <p:sp>
        <p:nvSpPr>
          <p:cNvPr id="36" name="TextBox 35"/>
          <p:cNvSpPr txBox="1"/>
          <p:nvPr/>
        </p:nvSpPr>
        <p:spPr>
          <a:xfrm flipH="1">
            <a:off x="3419872" y="5217152"/>
            <a:ext cx="1728192"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37" name="TextBox 36"/>
          <p:cNvSpPr txBox="1"/>
          <p:nvPr/>
        </p:nvSpPr>
        <p:spPr>
          <a:xfrm rot="16200000">
            <a:off x="5460969" y="-2500527"/>
            <a:ext cx="861774" cy="6096094"/>
          </a:xfrm>
          <a:prstGeom prst="rect">
            <a:avLst/>
          </a:prstGeom>
          <a:noFill/>
        </p:spPr>
        <p:txBody>
          <a:bodyPr vert="eaVert"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rgbClr val="9BBB59">
                    <a:lumMod val="50000"/>
                  </a:srgbClr>
                </a:solidFill>
                <a:effectLst/>
                <a:uLnTx/>
                <a:uFillTx/>
                <a:latin typeface="Baskerville Old Face" pitchFamily="18" charset="0"/>
              </a:rPr>
              <a:t>Click here to add your title</a:t>
            </a:r>
            <a:endParaRPr kumimoji="0" lang="zh-CN" altLang="en-US" sz="4400" b="1" i="0" u="none" strike="noStrike" kern="0" cap="none" spc="0" normalizeH="0" baseline="0" noProof="0" dirty="0" smtClean="0">
              <a:ln>
                <a:noFill/>
              </a:ln>
              <a:solidFill>
                <a:srgbClr val="9BBB59">
                  <a:lumMod val="50000"/>
                </a:srgbClr>
              </a:solidFill>
              <a:effectLst/>
              <a:uLnTx/>
              <a:uFillTx/>
              <a:latin typeface="Baskerville Old Face" pitchFamily="18" charset="0"/>
            </a:endParaRPr>
          </a:p>
        </p:txBody>
      </p:sp>
    </p:spTree>
    <p:extLst>
      <p:ext uri="{BB962C8B-B14F-4D97-AF65-F5344CB8AC3E}">
        <p14:creationId xmlns:p14="http://schemas.microsoft.com/office/powerpoint/2010/main" val="240019859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图片 2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83104" y="746107"/>
            <a:ext cx="4569037" cy="4439943"/>
          </a:xfrm>
          <a:prstGeom prst="rect">
            <a:avLst/>
          </a:prstGeom>
        </p:spPr>
      </p:pic>
      <p:pic>
        <p:nvPicPr>
          <p:cNvPr id="30" name="图片 2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89390" y="44624"/>
            <a:ext cx="1569783" cy="1569783"/>
          </a:xfrm>
          <a:prstGeom prst="rect">
            <a:avLst/>
          </a:prstGeom>
        </p:spPr>
      </p:pic>
      <p:pic>
        <p:nvPicPr>
          <p:cNvPr id="31" name="图片 3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09937" y="829515"/>
            <a:ext cx="1569783" cy="1569783"/>
          </a:xfrm>
          <a:prstGeom prst="rect">
            <a:avLst/>
          </a:prstGeom>
        </p:spPr>
      </p:pic>
      <p:pic>
        <p:nvPicPr>
          <p:cNvPr id="32" name="图片 3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50112" y="3292043"/>
            <a:ext cx="1569783" cy="1569783"/>
          </a:xfrm>
          <a:prstGeom prst="rect">
            <a:avLst/>
          </a:prstGeom>
        </p:spPr>
      </p:pic>
      <p:pic>
        <p:nvPicPr>
          <p:cNvPr id="33" name="图片 3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82731" y="5173912"/>
            <a:ext cx="1569783" cy="1569783"/>
          </a:xfrm>
          <a:prstGeom prst="rect">
            <a:avLst/>
          </a:prstGeom>
        </p:spPr>
      </p:pic>
      <p:pic>
        <p:nvPicPr>
          <p:cNvPr id="34" name="图片 3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7584" y="2181187"/>
            <a:ext cx="1569783" cy="1569783"/>
          </a:xfrm>
          <a:prstGeom prst="rect">
            <a:avLst/>
          </a:prstGeom>
        </p:spPr>
      </p:pic>
      <p:pic>
        <p:nvPicPr>
          <p:cNvPr id="35" name="图片 3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292081" y="505514"/>
            <a:ext cx="204716" cy="204716"/>
          </a:xfrm>
          <a:prstGeom prst="rect">
            <a:avLst/>
          </a:prstGeom>
        </p:spPr>
      </p:pic>
      <p:pic>
        <p:nvPicPr>
          <p:cNvPr id="36" name="图片 3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707905" y="1614407"/>
            <a:ext cx="204716" cy="204716"/>
          </a:xfrm>
          <a:prstGeom prst="rect">
            <a:avLst/>
          </a:prstGeom>
        </p:spPr>
      </p:pic>
      <p:pic>
        <p:nvPicPr>
          <p:cNvPr id="37" name="图片 3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064348" y="1813831"/>
            <a:ext cx="319025" cy="319025"/>
          </a:xfrm>
          <a:prstGeom prst="rect">
            <a:avLst/>
          </a:prstGeom>
        </p:spPr>
      </p:pic>
      <p:pic>
        <p:nvPicPr>
          <p:cNvPr id="38" name="图片 3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51721" y="1976471"/>
            <a:ext cx="204716" cy="204716"/>
          </a:xfrm>
          <a:prstGeom prst="rect">
            <a:avLst/>
          </a:prstGeom>
        </p:spPr>
      </p:pic>
      <p:pic>
        <p:nvPicPr>
          <p:cNvPr id="39" name="图片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962426" y="3267449"/>
            <a:ext cx="204716" cy="204716"/>
          </a:xfrm>
          <a:prstGeom prst="rect">
            <a:avLst/>
          </a:prstGeom>
        </p:spPr>
      </p:pic>
      <p:pic>
        <p:nvPicPr>
          <p:cNvPr id="40" name="图片 3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05547" y="4759468"/>
            <a:ext cx="204716" cy="204716"/>
          </a:xfrm>
          <a:prstGeom prst="rect">
            <a:avLst/>
          </a:prstGeom>
        </p:spPr>
      </p:pic>
      <p:pic>
        <p:nvPicPr>
          <p:cNvPr id="41" name="图片 4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019144" y="4981334"/>
            <a:ext cx="204716" cy="204716"/>
          </a:xfrm>
          <a:prstGeom prst="rect">
            <a:avLst/>
          </a:prstGeom>
        </p:spPr>
      </p:pic>
      <p:pic>
        <p:nvPicPr>
          <p:cNvPr id="42" name="图片 4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112116" y="4335669"/>
            <a:ext cx="204716" cy="204716"/>
          </a:xfrm>
          <a:prstGeom prst="rect">
            <a:avLst/>
          </a:prstGeom>
        </p:spPr>
      </p:pic>
      <p:pic>
        <p:nvPicPr>
          <p:cNvPr id="43" name="图片 4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39667" y="5017842"/>
            <a:ext cx="204716" cy="204716"/>
          </a:xfrm>
          <a:prstGeom prst="rect">
            <a:avLst/>
          </a:prstGeom>
        </p:spPr>
      </p:pic>
      <p:pic>
        <p:nvPicPr>
          <p:cNvPr id="44" name="图片 4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82512" y="4278514"/>
            <a:ext cx="319025" cy="319025"/>
          </a:xfrm>
          <a:prstGeom prst="rect">
            <a:avLst/>
          </a:prstGeom>
        </p:spPr>
      </p:pic>
      <p:pic>
        <p:nvPicPr>
          <p:cNvPr id="45" name="图片 4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588846" y="3952177"/>
            <a:ext cx="319025" cy="319025"/>
          </a:xfrm>
          <a:prstGeom prst="rect">
            <a:avLst/>
          </a:prstGeom>
        </p:spPr>
      </p:pic>
      <p:pic>
        <p:nvPicPr>
          <p:cNvPr id="46" name="图片 4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384130" y="4286972"/>
            <a:ext cx="204716" cy="204716"/>
          </a:xfrm>
          <a:prstGeom prst="rect">
            <a:avLst/>
          </a:prstGeom>
        </p:spPr>
      </p:pic>
      <p:pic>
        <p:nvPicPr>
          <p:cNvPr id="47" name="图片 4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492470" y="4076934"/>
            <a:ext cx="204716" cy="204716"/>
          </a:xfrm>
          <a:prstGeom prst="rect">
            <a:avLst/>
          </a:prstGeom>
        </p:spPr>
      </p:pic>
      <p:pic>
        <p:nvPicPr>
          <p:cNvPr id="48" name="图片 4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012161" y="2399298"/>
            <a:ext cx="204716" cy="204716"/>
          </a:xfrm>
          <a:prstGeom prst="rect">
            <a:avLst/>
          </a:prstGeom>
        </p:spPr>
      </p:pic>
      <p:pic>
        <p:nvPicPr>
          <p:cNvPr id="49" name="图片 4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394439" y="2184409"/>
            <a:ext cx="319025" cy="319025"/>
          </a:xfrm>
          <a:prstGeom prst="rect">
            <a:avLst/>
          </a:prstGeom>
        </p:spPr>
      </p:pic>
      <p:sp>
        <p:nvSpPr>
          <p:cNvPr id="50" name="TextBox 49"/>
          <p:cNvSpPr txBox="1"/>
          <p:nvPr/>
        </p:nvSpPr>
        <p:spPr>
          <a:xfrm>
            <a:off x="3396397" y="2586853"/>
            <a:ext cx="1895684" cy="127419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YOUR title</a:t>
            </a:r>
            <a:endParaRPr kumimoji="0" lang="zh-CN" altLang="en-US" sz="48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endParaRPr>
          </a:p>
        </p:txBody>
      </p:sp>
      <p:sp>
        <p:nvSpPr>
          <p:cNvPr id="51" name="TextBox 50"/>
          <p:cNvSpPr txBox="1"/>
          <p:nvPr/>
        </p:nvSpPr>
        <p:spPr>
          <a:xfrm>
            <a:off x="7092281" y="3717032"/>
            <a:ext cx="1008112"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endParaRPr>
          </a:p>
        </p:txBody>
      </p:sp>
      <p:sp>
        <p:nvSpPr>
          <p:cNvPr id="52" name="TextBox 51"/>
          <p:cNvSpPr txBox="1"/>
          <p:nvPr/>
        </p:nvSpPr>
        <p:spPr>
          <a:xfrm>
            <a:off x="6119959" y="1272774"/>
            <a:ext cx="1008112"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endParaRPr>
          </a:p>
        </p:txBody>
      </p:sp>
      <p:sp>
        <p:nvSpPr>
          <p:cNvPr id="53" name="TextBox 52"/>
          <p:cNvSpPr txBox="1"/>
          <p:nvPr/>
        </p:nvSpPr>
        <p:spPr>
          <a:xfrm>
            <a:off x="3810909" y="451158"/>
            <a:ext cx="1008112"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endParaRPr>
          </a:p>
        </p:txBody>
      </p:sp>
      <p:sp>
        <p:nvSpPr>
          <p:cNvPr id="54" name="TextBox 53"/>
          <p:cNvSpPr txBox="1"/>
          <p:nvPr/>
        </p:nvSpPr>
        <p:spPr>
          <a:xfrm>
            <a:off x="1145967" y="2654147"/>
            <a:ext cx="1008112"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endParaRPr>
          </a:p>
        </p:txBody>
      </p:sp>
      <p:sp>
        <p:nvSpPr>
          <p:cNvPr id="55" name="TextBox 54"/>
          <p:cNvSpPr txBox="1"/>
          <p:nvPr/>
        </p:nvSpPr>
        <p:spPr>
          <a:xfrm>
            <a:off x="3635897" y="5589240"/>
            <a:ext cx="1008112"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glow rad="139700">
                  <a:srgbClr val="F79646">
                    <a:satMod val="175000"/>
                    <a:alpha val="40000"/>
                  </a:srgbClr>
                </a:glow>
              </a:effectLst>
              <a:uLnTx/>
              <a:uFillTx/>
              <a:latin typeface="Adidas Unity" pitchFamily="2" charset="0"/>
              <a:ea typeface="微软雅黑" pitchFamily="34" charset="-122"/>
              <a:cs typeface="Times New Roman" pitchFamily="18" charset="0"/>
            </a:endParaRPr>
          </a:p>
        </p:txBody>
      </p:sp>
    </p:spTree>
    <p:extLst>
      <p:ext uri="{BB962C8B-B14F-4D97-AF65-F5344CB8AC3E}">
        <p14:creationId xmlns:p14="http://schemas.microsoft.com/office/powerpoint/2010/main" val="341557729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986617" y="2942904"/>
            <a:ext cx="596900" cy="656791"/>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prstClr val="white"/>
              </a:solidFill>
            </a:endParaRPr>
          </a:p>
        </p:txBody>
      </p:sp>
      <p:sp>
        <p:nvSpPr>
          <p:cNvPr id="4" name="矩形 3"/>
          <p:cNvSpPr/>
          <p:nvPr/>
        </p:nvSpPr>
        <p:spPr>
          <a:xfrm>
            <a:off x="2583518" y="2949864"/>
            <a:ext cx="6560482"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fontAlgn="auto">
              <a:spcBef>
                <a:spcPts val="0"/>
              </a:spcBef>
              <a:spcAft>
                <a:spcPts val="0"/>
              </a:spcAft>
              <a:defRPr/>
            </a:pPr>
            <a:r>
              <a:rPr lang="en-US" altLang="zh-CN" sz="2800" dirty="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r>
              <a:rPr lang="en-US" altLang="zh-CN" sz="2800" dirty="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hlinkClick r:id="rId3"/>
              </a:rPr>
              <a:t> </a:t>
            </a:r>
            <a:r>
              <a:rPr lang="en-US" altLang="zh-CN" sz="2800" dirty="0" smtClean="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 </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0" y="2182091"/>
            <a:ext cx="6900141"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0"/>
              </a:spcAft>
              <a:defRPr/>
            </a:pPr>
            <a:r>
              <a:rPr lang="zh-CN" altLang="en-US" sz="32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更多精品</a:t>
            </a:r>
            <a:r>
              <a:rPr lang="en-US" altLang="zh-CN"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6" name="直角三角形 5"/>
          <p:cNvSpPr/>
          <p:nvPr/>
        </p:nvSpPr>
        <p:spPr>
          <a:xfrm>
            <a:off x="6900141" y="2180070"/>
            <a:ext cx="767599" cy="77931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prstClr val="white"/>
              </a:solidFill>
            </a:endParaRPr>
          </a:p>
        </p:txBody>
      </p:sp>
      <p:sp>
        <p:nvSpPr>
          <p:cNvPr id="12" name="矩形 11"/>
          <p:cNvSpPr/>
          <p:nvPr/>
        </p:nvSpPr>
        <p:spPr>
          <a:xfrm>
            <a:off x="1315417" y="3921021"/>
            <a:ext cx="6472858" cy="1692771"/>
          </a:xfrm>
          <a:prstGeom prst="rect">
            <a:avLst/>
          </a:prstGeom>
          <a:noFill/>
          <a:ln w="25400" cap="flat" cmpd="sng" algn="ctr">
            <a:noFill/>
            <a:prstDash val="solid"/>
          </a:ln>
          <a:effectLst/>
        </p:spPr>
        <p:txBody>
          <a:bodyPr rtlCol="0" anchor="ctr"/>
          <a:lstStyle/>
          <a:p>
            <a:pPr fontAlgn="auto">
              <a:lnSpc>
                <a:spcPts val="2400"/>
              </a:lnSpc>
              <a:spcBef>
                <a:spcPts val="0"/>
              </a:spcBef>
              <a:spcAft>
                <a:spcPts val="0"/>
              </a:spcAft>
            </a:pPr>
            <a:r>
              <a:rPr lang="en-US" altLang="zh-CN" sz="11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kern="0" dirty="0">
                <a:solidFill>
                  <a:srgbClr val="EEECE1">
                    <a:lumMod val="25000"/>
                  </a:srgbClr>
                </a:solidFill>
                <a:latin typeface="微软雅黑" panose="020B0503020204020204" pitchFamily="34" charset="-122"/>
                <a:ea typeface="微软雅黑" panose="020B0503020204020204" pitchFamily="34" charset="-122"/>
              </a:rPr>
              <a:t>模板下载</a:t>
            </a:r>
            <a:r>
              <a:rPr lang="zh-CN" altLang="en-US" sz="11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hlinkClick r:id="rId4"/>
              </a:rPr>
              <a:t>www.ypppt.com/moban/</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kern="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100" kern="0" dirty="0">
                <a:solidFill>
                  <a:srgbClr val="EEECE1">
                    <a:lumMod val="25000"/>
                  </a:srgbClr>
                </a:solidFill>
                <a:latin typeface="微软雅黑" panose="020B0503020204020204" pitchFamily="34" charset="-122"/>
                <a:ea typeface="微软雅黑" panose="020B0503020204020204" pitchFamily="34" charset="-122"/>
              </a:rPr>
              <a:t>模板</a:t>
            </a:r>
            <a:r>
              <a:rPr lang="zh-CN" altLang="en-US" sz="11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hlinkClick r:id="rId5"/>
              </a:rPr>
              <a:t>www.ypppt.com/jieri/</a:t>
            </a:r>
            <a:endParaRPr lang="en-US" altLang="zh-CN" sz="1100" kern="0" dirty="0">
              <a:solidFill>
                <a:srgbClr val="EEECE1">
                  <a:lumMod val="25000"/>
                </a:srgbClr>
              </a:solidFill>
              <a:latin typeface="微软雅黑" panose="020B0503020204020204" pitchFamily="34" charset="-122"/>
              <a:ea typeface="微软雅黑" panose="020B0503020204020204" pitchFamily="34" charset="-122"/>
            </a:endParaRPr>
          </a:p>
          <a:p>
            <a:pPr fontAlgn="auto">
              <a:lnSpc>
                <a:spcPts val="2400"/>
              </a:lnSpc>
              <a:spcBef>
                <a:spcPts val="0"/>
              </a:spcBef>
              <a:spcAft>
                <a:spcPts val="0"/>
              </a:spcAft>
            </a:pP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100" kern="0" dirty="0" smtClean="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hlinkClick r:id="rId6"/>
              </a:rPr>
              <a:t>www.ypppt.com/beijing/</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100" kern="0" dirty="0">
                <a:solidFill>
                  <a:srgbClr val="EEECE1">
                    <a:lumMod val="25000"/>
                  </a:srgbClr>
                </a:solidFill>
                <a:latin typeface="微软雅黑" panose="020B0503020204020204" pitchFamily="34" charset="-122"/>
                <a:ea typeface="微软雅黑" panose="020B0503020204020204" pitchFamily="34" charset="-122"/>
              </a:rPr>
              <a:t>图表</a:t>
            </a:r>
            <a:r>
              <a:rPr lang="zh-CN" altLang="en-US" sz="1100" kern="0" dirty="0" smtClean="0">
                <a:solidFill>
                  <a:srgbClr val="EEECE1">
                    <a:lumMod val="25000"/>
                  </a:srgbClr>
                </a:solidFill>
                <a:latin typeface="微软雅黑" panose="020B0503020204020204" pitchFamily="34" charset="-122"/>
                <a:ea typeface="微软雅黑" panose="020B0503020204020204" pitchFamily="34" charset="-122"/>
              </a:rPr>
              <a:t>下</a:t>
            </a:r>
            <a:r>
              <a:rPr lang="zh-CN" altLang="en-US" sz="1100" kern="0" dirty="0">
                <a:solidFill>
                  <a:srgbClr val="EEECE1">
                    <a:lumMod val="25000"/>
                  </a:srgbClr>
                </a:solidFill>
                <a:latin typeface="微软雅黑" panose="020B0503020204020204" pitchFamily="34" charset="-122"/>
                <a:ea typeface="微软雅黑" panose="020B0503020204020204" pitchFamily="34" charset="-122"/>
              </a:rPr>
              <a:t>载</a:t>
            </a:r>
            <a:r>
              <a:rPr lang="zh-CN" altLang="en-US" sz="11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hlinkClick r:id="rId7"/>
              </a:rPr>
              <a:t>www.ypppt.com/tubiao/</a:t>
            </a:r>
            <a:endParaRPr lang="en-US" altLang="zh-CN" sz="1100" kern="0" dirty="0">
              <a:solidFill>
                <a:srgbClr val="EEECE1">
                  <a:lumMod val="25000"/>
                </a:srgbClr>
              </a:solidFill>
              <a:latin typeface="微软雅黑" panose="020B0503020204020204" pitchFamily="34" charset="-122"/>
              <a:ea typeface="微软雅黑" panose="020B0503020204020204" pitchFamily="34" charset="-122"/>
            </a:endParaRPr>
          </a:p>
          <a:p>
            <a:pPr fontAlgn="auto">
              <a:lnSpc>
                <a:spcPts val="2400"/>
              </a:lnSpc>
              <a:spcBef>
                <a:spcPts val="0"/>
              </a:spcBef>
              <a:spcAft>
                <a:spcPts val="0"/>
              </a:spcAft>
            </a:pP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100" kern="0" dirty="0">
                <a:solidFill>
                  <a:srgbClr val="EEECE1">
                    <a:lumMod val="25000"/>
                  </a:srgbClr>
                </a:solidFill>
                <a:latin typeface="微软雅黑" panose="020B0503020204020204" pitchFamily="34" charset="-122"/>
                <a:ea typeface="微软雅黑" panose="020B0503020204020204" pitchFamily="34" charset="-122"/>
              </a:rPr>
              <a:t>素</a:t>
            </a:r>
            <a:r>
              <a:rPr lang="zh-CN" altLang="en-US" sz="1100" kern="0" dirty="0" smtClean="0">
                <a:solidFill>
                  <a:srgbClr val="EEECE1">
                    <a:lumMod val="25000"/>
                  </a:srgbClr>
                </a:solidFill>
                <a:latin typeface="微软雅黑" panose="020B0503020204020204" pitchFamily="34" charset="-122"/>
                <a:ea typeface="微软雅黑" panose="020B0503020204020204" pitchFamily="34" charset="-122"/>
              </a:rPr>
              <a:t>材下载：</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hlinkClick r:id="rId8"/>
              </a:rPr>
              <a:t>www.ypppt.com/sucai/</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100" kern="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kern="0" dirty="0" smtClean="0">
                <a:solidFill>
                  <a:srgbClr val="EEECE1">
                    <a:lumMod val="25000"/>
                  </a:srgbClr>
                </a:solidFill>
                <a:latin typeface="微软雅黑" panose="020B0503020204020204" pitchFamily="34" charset="-122"/>
                <a:ea typeface="微软雅黑" panose="020B0503020204020204" pitchFamily="34" charset="-122"/>
              </a:rPr>
              <a:t>下</a:t>
            </a:r>
            <a:r>
              <a:rPr lang="zh-CN" altLang="en-US" sz="1100" kern="0" dirty="0">
                <a:solidFill>
                  <a:srgbClr val="EEECE1">
                    <a:lumMod val="25000"/>
                  </a:srgbClr>
                </a:solidFill>
                <a:latin typeface="微软雅黑" panose="020B0503020204020204" pitchFamily="34" charset="-122"/>
                <a:ea typeface="微软雅黑" panose="020B0503020204020204" pitchFamily="34" charset="-122"/>
              </a:rPr>
              <a:t>载</a:t>
            </a:r>
            <a:r>
              <a:rPr lang="zh-CN" altLang="en-US" sz="11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hlinkClick r:id="rId9"/>
              </a:rPr>
              <a:t>www.ypppt.com/jiaocheng/</a:t>
            </a:r>
            <a:r>
              <a:rPr lang="en-US" altLang="zh-CN" sz="1100" kern="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26369646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rotWithShape="1">
          <a:blip r:embed="rId3">
            <a:extLst>
              <a:ext uri="{28A0092B-C50C-407E-A947-70E740481C1C}">
                <a14:useLocalDpi xmlns:a14="http://schemas.microsoft.com/office/drawing/2010/main" val="0"/>
              </a:ext>
            </a:extLst>
          </a:blip>
          <a:srcRect l="6559" t="6558" r="6228" b="5355"/>
          <a:stretch/>
        </p:blipFill>
        <p:spPr>
          <a:xfrm>
            <a:off x="395536" y="72008"/>
            <a:ext cx="6603163" cy="6669360"/>
          </a:xfrm>
          <a:prstGeom prst="rect">
            <a:avLst/>
          </a:prstGeom>
        </p:spPr>
      </p:pic>
      <p:sp>
        <p:nvSpPr>
          <p:cNvPr id="11" name="TextBox 10"/>
          <p:cNvSpPr txBox="1"/>
          <p:nvPr/>
        </p:nvSpPr>
        <p:spPr>
          <a:xfrm flipH="1">
            <a:off x="2927350" y="3225235"/>
            <a:ext cx="1284610" cy="779829"/>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effectLst>
                  <a:outerShdw blurRad="50800" dist="38100" dir="8100000" algn="tr" rotWithShape="0">
                    <a:prstClr val="black">
                      <a:alpha val="40000"/>
                    </a:prstClr>
                  </a:outerShdw>
                </a:effectLst>
                <a:uLnTx/>
                <a:uFillTx/>
                <a:latin typeface="Baskerville Old Face" pitchFamily="18" charset="0"/>
              </a:rPr>
              <a:t>01</a:t>
            </a:r>
            <a:endParaRPr kumimoji="0" lang="zh-CN" altLang="en-US" sz="5400" b="1" i="0" u="none" strike="noStrike" kern="0" cap="none" spc="0" normalizeH="0" baseline="0" noProof="0" dirty="0">
              <a:ln w="18415" cmpd="sng">
                <a:noFill/>
                <a:prstDash val="solid"/>
              </a:ln>
              <a:effectLst>
                <a:outerShdw blurRad="50800" dist="38100" dir="8100000" algn="tr" rotWithShape="0">
                  <a:prstClr val="black">
                    <a:alpha val="40000"/>
                  </a:prstClr>
                </a:outerShdw>
              </a:effectLst>
              <a:uLnTx/>
              <a:uFillTx/>
              <a:latin typeface="Baskerville Old Face" pitchFamily="18" charset="0"/>
            </a:endParaRPr>
          </a:p>
        </p:txBody>
      </p:sp>
      <p:sp>
        <p:nvSpPr>
          <p:cNvPr id="12" name="TextBox 11"/>
          <p:cNvSpPr txBox="1"/>
          <p:nvPr/>
        </p:nvSpPr>
        <p:spPr>
          <a:xfrm flipH="1">
            <a:off x="1819142" y="3915633"/>
            <a:ext cx="174474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13" name="TextBox 12"/>
          <p:cNvSpPr txBox="1"/>
          <p:nvPr/>
        </p:nvSpPr>
        <p:spPr>
          <a:xfrm flipH="1">
            <a:off x="3851920" y="2001099"/>
            <a:ext cx="1284610" cy="779829"/>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effectLst>
                  <a:outerShdw blurRad="50800" dist="38100" dir="8100000" algn="tr" rotWithShape="0">
                    <a:prstClr val="black">
                      <a:alpha val="40000"/>
                    </a:prstClr>
                  </a:outerShdw>
                </a:effectLst>
                <a:uLnTx/>
                <a:uFillTx/>
                <a:latin typeface="Baskerville Old Face" pitchFamily="18" charset="0"/>
              </a:rPr>
              <a:t>02</a:t>
            </a:r>
            <a:endParaRPr kumimoji="0" lang="zh-CN" altLang="en-US" sz="5400" b="1" i="0" u="none" strike="noStrike" kern="0" cap="none" spc="0" normalizeH="0" baseline="0" noProof="0" dirty="0">
              <a:ln w="18415" cmpd="sng">
                <a:noFill/>
                <a:prstDash val="solid"/>
              </a:ln>
              <a:effectLst>
                <a:outerShdw blurRad="50800" dist="38100" dir="8100000" algn="tr" rotWithShape="0">
                  <a:prstClr val="black">
                    <a:alpha val="40000"/>
                  </a:prstClr>
                </a:outerShdw>
              </a:effectLst>
              <a:uLnTx/>
              <a:uFillTx/>
              <a:latin typeface="Baskerville Old Face" pitchFamily="18" charset="0"/>
            </a:endParaRPr>
          </a:p>
        </p:txBody>
      </p:sp>
      <p:sp>
        <p:nvSpPr>
          <p:cNvPr id="14" name="TextBox 13"/>
          <p:cNvSpPr txBox="1"/>
          <p:nvPr/>
        </p:nvSpPr>
        <p:spPr>
          <a:xfrm flipH="1">
            <a:off x="1691680" y="1898248"/>
            <a:ext cx="2387052"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15" name="TextBox 14"/>
          <p:cNvSpPr txBox="1"/>
          <p:nvPr/>
        </p:nvSpPr>
        <p:spPr>
          <a:xfrm flipH="1">
            <a:off x="4871566" y="920979"/>
            <a:ext cx="1284610" cy="779829"/>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effectLst>
                  <a:outerShdw blurRad="50800" dist="38100" dir="8100000" algn="tr" rotWithShape="0">
                    <a:prstClr val="black">
                      <a:alpha val="40000"/>
                    </a:prstClr>
                  </a:outerShdw>
                </a:effectLst>
                <a:uLnTx/>
                <a:uFillTx/>
                <a:latin typeface="Baskerville Old Face" pitchFamily="18" charset="0"/>
              </a:rPr>
              <a:t>03</a:t>
            </a:r>
            <a:endParaRPr kumimoji="0" lang="zh-CN" altLang="en-US" sz="5400" b="1" i="0" u="none" strike="noStrike" kern="0" cap="none" spc="0" normalizeH="0" baseline="0" noProof="0" dirty="0">
              <a:ln w="18415" cmpd="sng">
                <a:noFill/>
                <a:prstDash val="solid"/>
              </a:ln>
              <a:effectLst>
                <a:outerShdw blurRad="50800" dist="38100" dir="8100000" algn="tr" rotWithShape="0">
                  <a:prstClr val="black">
                    <a:alpha val="40000"/>
                  </a:prstClr>
                </a:outerShdw>
              </a:effectLst>
              <a:uLnTx/>
              <a:uFillTx/>
              <a:latin typeface="Baskerville Old Face" pitchFamily="18" charset="0"/>
            </a:endParaRPr>
          </a:p>
        </p:txBody>
      </p:sp>
      <p:sp>
        <p:nvSpPr>
          <p:cNvPr id="16" name="TextBox 15"/>
          <p:cNvSpPr txBox="1"/>
          <p:nvPr/>
        </p:nvSpPr>
        <p:spPr>
          <a:xfrm flipH="1">
            <a:off x="1819142" y="818128"/>
            <a:ext cx="3279236"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17" name="TextBox 16"/>
          <p:cNvSpPr txBox="1"/>
          <p:nvPr/>
        </p:nvSpPr>
        <p:spPr>
          <a:xfrm>
            <a:off x="7153836" y="404664"/>
            <a:ext cx="861774" cy="6073137"/>
          </a:xfrm>
          <a:prstGeom prst="rect">
            <a:avLst/>
          </a:prstGeom>
          <a:noFill/>
        </p:spPr>
        <p:txBody>
          <a:bodyPr vert="eaVert"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ysClr val="windowText" lastClr="000000">
                    <a:lumMod val="75000"/>
                    <a:lumOff val="25000"/>
                  </a:sysClr>
                </a:solidFill>
                <a:effectLst/>
                <a:uLnTx/>
                <a:uFillTx/>
                <a:latin typeface="Baskerville Old Face" pitchFamily="18" charset="0"/>
              </a:rPr>
              <a:t>Click here to add your title</a:t>
            </a:r>
            <a:endParaRPr kumimoji="0" lang="zh-CN" altLang="en-US" sz="4400" b="1" i="0" u="none" strike="noStrike" kern="0" cap="none" spc="0" normalizeH="0" baseline="0" noProof="0" dirty="0" smtClean="0">
              <a:ln>
                <a:noFill/>
              </a:ln>
              <a:solidFill>
                <a:sysClr val="windowText" lastClr="000000">
                  <a:lumMod val="75000"/>
                  <a:lumOff val="25000"/>
                </a:sysClr>
              </a:solidFill>
              <a:effectLst/>
              <a:uLnTx/>
              <a:uFillTx/>
              <a:latin typeface="Baskerville Old Face" pitchFamily="18" charset="0"/>
            </a:endParaRPr>
          </a:p>
        </p:txBody>
      </p:sp>
    </p:spTree>
    <p:extLst>
      <p:ext uri="{BB962C8B-B14F-4D97-AF65-F5344CB8AC3E}">
        <p14:creationId xmlns:p14="http://schemas.microsoft.com/office/powerpoint/2010/main" val="10620158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Oval 65"/>
          <p:cNvSpPr>
            <a:spLocks noChangeArrowheads="1"/>
          </p:cNvSpPr>
          <p:nvPr/>
        </p:nvSpPr>
        <p:spPr bwMode="auto">
          <a:xfrm rot="10800000" flipV="1">
            <a:off x="-36512" y="5353951"/>
            <a:ext cx="4392488" cy="102737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8" name="图片 2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23628" y="385399"/>
            <a:ext cx="1872208" cy="5653820"/>
          </a:xfrm>
          <a:prstGeom prst="rect">
            <a:avLst/>
          </a:prstGeom>
          <a:effectLst>
            <a:outerShdw blurRad="50800" dist="38100" dir="5400000" algn="t" rotWithShape="0">
              <a:prstClr val="black">
                <a:alpha val="40000"/>
              </a:prstClr>
            </a:outerShdw>
          </a:effectLst>
        </p:spPr>
      </p:pic>
      <p:sp>
        <p:nvSpPr>
          <p:cNvPr id="29" name="TextBox 28"/>
          <p:cNvSpPr txBox="1"/>
          <p:nvPr/>
        </p:nvSpPr>
        <p:spPr>
          <a:xfrm>
            <a:off x="1417296" y="3476748"/>
            <a:ext cx="108012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0" name="TextBox 29"/>
          <p:cNvSpPr txBox="1"/>
          <p:nvPr/>
        </p:nvSpPr>
        <p:spPr>
          <a:xfrm>
            <a:off x="1417296" y="4268836"/>
            <a:ext cx="108012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602E04"/>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602E04"/>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1" name="TextBox 30"/>
          <p:cNvSpPr txBox="1"/>
          <p:nvPr/>
        </p:nvSpPr>
        <p:spPr>
          <a:xfrm>
            <a:off x="1417296" y="5204940"/>
            <a:ext cx="108012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341312"/>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341312"/>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2" name="TextBox 31"/>
          <p:cNvSpPr txBox="1"/>
          <p:nvPr/>
        </p:nvSpPr>
        <p:spPr>
          <a:xfrm>
            <a:off x="1417296" y="2684660"/>
            <a:ext cx="108012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3" name="TextBox 32"/>
          <p:cNvSpPr txBox="1"/>
          <p:nvPr/>
        </p:nvSpPr>
        <p:spPr>
          <a:xfrm>
            <a:off x="1417296" y="1870271"/>
            <a:ext cx="1080120"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00206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00206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4" name="等腰三角形 33"/>
          <p:cNvSpPr/>
          <p:nvPr/>
        </p:nvSpPr>
        <p:spPr>
          <a:xfrm rot="16009765">
            <a:off x="3429325" y="1394237"/>
            <a:ext cx="252641" cy="218870"/>
          </a:xfrm>
          <a:prstGeom prst="triangle">
            <a:avLst/>
          </a:prstGeom>
          <a:solidFill>
            <a:sysClr val="windowText" lastClr="000000">
              <a:lumMod val="65000"/>
              <a:lumOff val="35000"/>
            </a:sysClr>
          </a:solid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5" name="TextBox 34"/>
          <p:cNvSpPr txBox="1"/>
          <p:nvPr/>
        </p:nvSpPr>
        <p:spPr>
          <a:xfrm>
            <a:off x="3694510" y="1216565"/>
            <a:ext cx="2177083" cy="3139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Your</a:t>
            </a:r>
            <a:r>
              <a:rPr kumimoji="0" lang="en-US" altLang="zh-CN" sz="14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 </a:t>
            </a: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endParaRPr>
          </a:p>
        </p:txBody>
      </p:sp>
      <p:sp>
        <p:nvSpPr>
          <p:cNvPr id="36" name="TextBox 35"/>
          <p:cNvSpPr txBox="1"/>
          <p:nvPr/>
        </p:nvSpPr>
        <p:spPr>
          <a:xfrm>
            <a:off x="3752444" y="1537527"/>
            <a:ext cx="3182426"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37" name="TextBox 36"/>
          <p:cNvSpPr txBox="1"/>
          <p:nvPr/>
        </p:nvSpPr>
        <p:spPr>
          <a:xfrm>
            <a:off x="3694510" y="2150348"/>
            <a:ext cx="2177083" cy="3139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Your</a:t>
            </a:r>
            <a:r>
              <a:rPr kumimoji="0" lang="en-US" altLang="zh-CN" sz="14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 </a:t>
            </a: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endParaRPr>
          </a:p>
        </p:txBody>
      </p:sp>
      <p:sp>
        <p:nvSpPr>
          <p:cNvPr id="38" name="TextBox 37"/>
          <p:cNvSpPr txBox="1"/>
          <p:nvPr/>
        </p:nvSpPr>
        <p:spPr>
          <a:xfrm>
            <a:off x="3752444" y="2471310"/>
            <a:ext cx="3182426"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39" name="TextBox 38"/>
          <p:cNvSpPr txBox="1"/>
          <p:nvPr/>
        </p:nvSpPr>
        <p:spPr>
          <a:xfrm>
            <a:off x="3694510" y="3084131"/>
            <a:ext cx="2177083" cy="3139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Your</a:t>
            </a:r>
            <a:r>
              <a:rPr kumimoji="0" lang="en-US" altLang="zh-CN" sz="14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 </a:t>
            </a: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endParaRPr>
          </a:p>
        </p:txBody>
      </p:sp>
      <p:sp>
        <p:nvSpPr>
          <p:cNvPr id="40" name="TextBox 39"/>
          <p:cNvSpPr txBox="1"/>
          <p:nvPr/>
        </p:nvSpPr>
        <p:spPr>
          <a:xfrm>
            <a:off x="3752444" y="3405093"/>
            <a:ext cx="3182426"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41" name="TextBox 40"/>
          <p:cNvSpPr txBox="1"/>
          <p:nvPr/>
        </p:nvSpPr>
        <p:spPr>
          <a:xfrm>
            <a:off x="3694510" y="4017914"/>
            <a:ext cx="2177083" cy="3139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Your</a:t>
            </a:r>
            <a:r>
              <a:rPr kumimoji="0" lang="en-US" altLang="zh-CN" sz="14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 </a:t>
            </a: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endParaRPr>
          </a:p>
        </p:txBody>
      </p:sp>
      <p:sp>
        <p:nvSpPr>
          <p:cNvPr id="42" name="TextBox 41"/>
          <p:cNvSpPr txBox="1"/>
          <p:nvPr/>
        </p:nvSpPr>
        <p:spPr>
          <a:xfrm>
            <a:off x="3752444" y="4338876"/>
            <a:ext cx="3182426"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43" name="TextBox 42"/>
          <p:cNvSpPr txBox="1"/>
          <p:nvPr/>
        </p:nvSpPr>
        <p:spPr>
          <a:xfrm>
            <a:off x="3694510" y="4951697"/>
            <a:ext cx="2177083" cy="3139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Your</a:t>
            </a:r>
            <a:r>
              <a:rPr kumimoji="0" lang="en-US" altLang="zh-CN" sz="14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 </a:t>
            </a: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ysClr val="windowText" lastClr="000000">
                  <a:lumMod val="65000"/>
                  <a:lumOff val="35000"/>
                </a:sysClr>
              </a:solidFill>
              <a:effectLst/>
              <a:uLnTx/>
              <a:uFillTx/>
              <a:latin typeface="Adidas Unity" pitchFamily="2" charset="0"/>
              <a:ea typeface="微软雅黑" pitchFamily="34" charset="-122"/>
              <a:cs typeface="Times New Roman" pitchFamily="18" charset="0"/>
            </a:endParaRPr>
          </a:p>
        </p:txBody>
      </p:sp>
      <p:sp>
        <p:nvSpPr>
          <p:cNvPr id="44" name="TextBox 43"/>
          <p:cNvSpPr txBox="1"/>
          <p:nvPr/>
        </p:nvSpPr>
        <p:spPr>
          <a:xfrm>
            <a:off x="3752444" y="5272659"/>
            <a:ext cx="3182426"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45" name="等腰三角形 44"/>
          <p:cNvSpPr/>
          <p:nvPr/>
        </p:nvSpPr>
        <p:spPr>
          <a:xfrm rot="16009765">
            <a:off x="3429325" y="2320678"/>
            <a:ext cx="252641" cy="218870"/>
          </a:xfrm>
          <a:prstGeom prst="triangle">
            <a:avLst/>
          </a:prstGeom>
          <a:solidFill>
            <a:sysClr val="windowText" lastClr="000000">
              <a:lumMod val="65000"/>
              <a:lumOff val="35000"/>
            </a:sysClr>
          </a:solid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6" name="等腰三角形 45"/>
          <p:cNvSpPr/>
          <p:nvPr/>
        </p:nvSpPr>
        <p:spPr>
          <a:xfrm rot="16009765">
            <a:off x="3429325" y="3247119"/>
            <a:ext cx="252641" cy="218870"/>
          </a:xfrm>
          <a:prstGeom prst="triangle">
            <a:avLst/>
          </a:prstGeom>
          <a:solidFill>
            <a:sysClr val="windowText" lastClr="000000">
              <a:lumMod val="65000"/>
              <a:lumOff val="35000"/>
            </a:sysClr>
          </a:solid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7" name="等腰三角形 46"/>
          <p:cNvSpPr/>
          <p:nvPr/>
        </p:nvSpPr>
        <p:spPr>
          <a:xfrm rot="16009765">
            <a:off x="3429325" y="4173560"/>
            <a:ext cx="252641" cy="218870"/>
          </a:xfrm>
          <a:prstGeom prst="triangle">
            <a:avLst/>
          </a:prstGeom>
          <a:solidFill>
            <a:sysClr val="windowText" lastClr="000000">
              <a:lumMod val="65000"/>
              <a:lumOff val="35000"/>
            </a:sysClr>
          </a:solid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8" name="等腰三角形 47"/>
          <p:cNvSpPr/>
          <p:nvPr/>
        </p:nvSpPr>
        <p:spPr>
          <a:xfrm rot="16009765">
            <a:off x="3429325" y="5100001"/>
            <a:ext cx="252641" cy="218870"/>
          </a:xfrm>
          <a:prstGeom prst="triangle">
            <a:avLst/>
          </a:prstGeom>
          <a:solidFill>
            <a:sysClr val="windowText" lastClr="000000">
              <a:lumMod val="65000"/>
              <a:lumOff val="35000"/>
            </a:sysClr>
          </a:solid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9" name="TextBox 48"/>
          <p:cNvSpPr txBox="1"/>
          <p:nvPr/>
        </p:nvSpPr>
        <p:spPr>
          <a:xfrm rot="5400000">
            <a:off x="4576356" y="3105835"/>
            <a:ext cx="6624735"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strike="noStrike" kern="0" cap="none" spc="0" normalizeH="0" baseline="0" noProof="0" dirty="0">
                <a:ln>
                  <a:noFill/>
                </a:ln>
                <a:effectLst>
                  <a:innerShdw blurRad="63500" dist="50800" dir="16200000">
                    <a:prstClr val="black">
                      <a:alpha val="50000"/>
                    </a:prstClr>
                  </a:innerShdw>
                </a:effectLst>
                <a:uLnTx/>
                <a:uFillTx/>
                <a:latin typeface="Adidas Unity" pitchFamily="2" charset="0"/>
              </a:rPr>
              <a:t>Click here to add your title</a:t>
            </a:r>
            <a:endParaRPr kumimoji="0" lang="zh-CN" altLang="en-US" sz="3600" b="1" i="0" strike="noStrike" kern="0" cap="none" spc="0" normalizeH="0" baseline="0" noProof="0" dirty="0">
              <a:ln>
                <a:noFill/>
              </a:ln>
              <a:effectLst>
                <a:innerShdw blurRad="63500" dist="50800" dir="16200000">
                  <a:prstClr val="black">
                    <a:alpha val="50000"/>
                  </a:prstClr>
                </a:innerShdw>
              </a:effectLst>
              <a:uLnTx/>
              <a:uFillTx/>
              <a:latin typeface="Adidas Unity" pitchFamily="2" charset="0"/>
            </a:endParaRPr>
          </a:p>
        </p:txBody>
      </p:sp>
    </p:spTree>
    <p:extLst>
      <p:ext uri="{BB962C8B-B14F-4D97-AF65-F5344CB8AC3E}">
        <p14:creationId xmlns:p14="http://schemas.microsoft.com/office/powerpoint/2010/main" val="47097329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矩形 22"/>
          <p:cNvSpPr/>
          <p:nvPr/>
        </p:nvSpPr>
        <p:spPr>
          <a:xfrm>
            <a:off x="4516653" y="4534261"/>
            <a:ext cx="3812188" cy="1611619"/>
          </a:xfrm>
          <a:custGeom>
            <a:avLst/>
            <a:gdLst/>
            <a:ahLst/>
            <a:cxnLst/>
            <a:rect l="l" t="t" r="r" b="b"/>
            <a:pathLst>
              <a:path w="3262358" h="1240628">
                <a:moveTo>
                  <a:pt x="0" y="0"/>
                </a:moveTo>
                <a:lnTo>
                  <a:pt x="595515" y="0"/>
                </a:lnTo>
                <a:cubicBezTo>
                  <a:pt x="760575" y="210252"/>
                  <a:pt x="1037271" y="347630"/>
                  <a:pt x="1350619" y="347630"/>
                </a:cubicBezTo>
                <a:cubicBezTo>
                  <a:pt x="1663967" y="347630"/>
                  <a:pt x="1940664" y="210252"/>
                  <a:pt x="2105723" y="0"/>
                </a:cubicBezTo>
                <a:lnTo>
                  <a:pt x="3262358" y="0"/>
                </a:lnTo>
                <a:lnTo>
                  <a:pt x="3262358" y="1240628"/>
                </a:lnTo>
                <a:lnTo>
                  <a:pt x="2122092" y="1240628"/>
                </a:lnTo>
                <a:cubicBezTo>
                  <a:pt x="1969695" y="982463"/>
                  <a:pt x="1661886" y="806335"/>
                  <a:pt x="1307087" y="806335"/>
                </a:cubicBezTo>
                <a:cubicBezTo>
                  <a:pt x="952289" y="806335"/>
                  <a:pt x="644480" y="982463"/>
                  <a:pt x="492083" y="1240628"/>
                </a:cubicBezTo>
                <a:lnTo>
                  <a:pt x="0" y="1240628"/>
                </a:lnTo>
                <a:close/>
              </a:path>
            </a:pathLst>
          </a:custGeom>
          <a:pattFill prst="dkVert">
            <a:fgClr>
              <a:srgbClr val="0070C0"/>
            </a:fgClr>
            <a:bgClr>
              <a:srgbClr val="00B0F0"/>
            </a:bgClr>
          </a:patt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8" name="矩形 22"/>
          <p:cNvSpPr/>
          <p:nvPr/>
        </p:nvSpPr>
        <p:spPr>
          <a:xfrm>
            <a:off x="1620665" y="4466285"/>
            <a:ext cx="3812188" cy="1611619"/>
          </a:xfrm>
          <a:custGeom>
            <a:avLst/>
            <a:gdLst/>
            <a:ahLst/>
            <a:cxnLst/>
            <a:rect l="l" t="t" r="r" b="b"/>
            <a:pathLst>
              <a:path w="3262358" h="1240628">
                <a:moveTo>
                  <a:pt x="0" y="0"/>
                </a:moveTo>
                <a:lnTo>
                  <a:pt x="595515" y="0"/>
                </a:lnTo>
                <a:cubicBezTo>
                  <a:pt x="760575" y="210252"/>
                  <a:pt x="1037271" y="347630"/>
                  <a:pt x="1350619" y="347630"/>
                </a:cubicBezTo>
                <a:cubicBezTo>
                  <a:pt x="1663967" y="347630"/>
                  <a:pt x="1940664" y="210252"/>
                  <a:pt x="2105723" y="0"/>
                </a:cubicBezTo>
                <a:lnTo>
                  <a:pt x="3262358" y="0"/>
                </a:lnTo>
                <a:lnTo>
                  <a:pt x="3262358" y="1240628"/>
                </a:lnTo>
                <a:lnTo>
                  <a:pt x="2122092" y="1240628"/>
                </a:lnTo>
                <a:cubicBezTo>
                  <a:pt x="1969695" y="982463"/>
                  <a:pt x="1661886" y="806335"/>
                  <a:pt x="1307087" y="806335"/>
                </a:cubicBezTo>
                <a:cubicBezTo>
                  <a:pt x="952289" y="806335"/>
                  <a:pt x="644480" y="982463"/>
                  <a:pt x="492083" y="1240628"/>
                </a:cubicBezTo>
                <a:lnTo>
                  <a:pt x="0" y="1240628"/>
                </a:lnTo>
                <a:close/>
              </a:path>
            </a:pathLst>
          </a:custGeom>
          <a:pattFill prst="dkVert">
            <a:fgClr>
              <a:srgbClr val="0070C0"/>
            </a:fgClr>
            <a:bgClr>
              <a:srgbClr val="00B0F0"/>
            </a:bgClr>
          </a:patt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9" name="矩形 22"/>
          <p:cNvSpPr/>
          <p:nvPr/>
        </p:nvSpPr>
        <p:spPr>
          <a:xfrm rot="5400000">
            <a:off x="-54745" y="2824897"/>
            <a:ext cx="3545408" cy="1611619"/>
          </a:xfrm>
          <a:custGeom>
            <a:avLst/>
            <a:gdLst/>
            <a:ahLst/>
            <a:cxnLst/>
            <a:rect l="l" t="t" r="r" b="b"/>
            <a:pathLst>
              <a:path w="3545408" h="1611619">
                <a:moveTo>
                  <a:pt x="0" y="1611619"/>
                </a:moveTo>
                <a:lnTo>
                  <a:pt x="0" y="0"/>
                </a:lnTo>
                <a:lnTo>
                  <a:pt x="743327" y="0"/>
                </a:lnTo>
                <a:cubicBezTo>
                  <a:pt x="949356" y="273125"/>
                  <a:pt x="1294730" y="451584"/>
                  <a:pt x="1685854" y="451584"/>
                </a:cubicBezTo>
                <a:cubicBezTo>
                  <a:pt x="2076977" y="451584"/>
                  <a:pt x="2422353" y="273125"/>
                  <a:pt x="2628381" y="0"/>
                </a:cubicBezTo>
                <a:lnTo>
                  <a:pt x="3545408" y="0"/>
                </a:lnTo>
                <a:lnTo>
                  <a:pt x="3545408" y="1611619"/>
                </a:lnTo>
                <a:lnTo>
                  <a:pt x="2648813" y="1611619"/>
                </a:lnTo>
                <a:cubicBezTo>
                  <a:pt x="2458590" y="1276254"/>
                  <a:pt x="2074380" y="1047457"/>
                  <a:pt x="1631517" y="1047457"/>
                </a:cubicBezTo>
                <a:cubicBezTo>
                  <a:pt x="1188655" y="1047457"/>
                  <a:pt x="804445" y="1276254"/>
                  <a:pt x="614222" y="1611619"/>
                </a:cubicBezTo>
                <a:close/>
              </a:path>
            </a:pathLst>
          </a:custGeom>
          <a:pattFill prst="dkVert">
            <a:fgClr>
              <a:srgbClr val="0070C0"/>
            </a:fgClr>
            <a:bgClr>
              <a:srgbClr val="00B0F0"/>
            </a:bgClr>
          </a:patt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0" name="矩形 22"/>
          <p:cNvSpPr/>
          <p:nvPr/>
        </p:nvSpPr>
        <p:spPr>
          <a:xfrm>
            <a:off x="2163729" y="934110"/>
            <a:ext cx="3812188" cy="1611619"/>
          </a:xfrm>
          <a:custGeom>
            <a:avLst/>
            <a:gdLst/>
            <a:ahLst/>
            <a:cxnLst/>
            <a:rect l="l" t="t" r="r" b="b"/>
            <a:pathLst>
              <a:path w="3262358" h="1240628">
                <a:moveTo>
                  <a:pt x="0" y="0"/>
                </a:moveTo>
                <a:lnTo>
                  <a:pt x="595515" y="0"/>
                </a:lnTo>
                <a:cubicBezTo>
                  <a:pt x="760575" y="210252"/>
                  <a:pt x="1037271" y="347630"/>
                  <a:pt x="1350619" y="347630"/>
                </a:cubicBezTo>
                <a:cubicBezTo>
                  <a:pt x="1663967" y="347630"/>
                  <a:pt x="1940664" y="210252"/>
                  <a:pt x="2105723" y="0"/>
                </a:cubicBezTo>
                <a:lnTo>
                  <a:pt x="3262358" y="0"/>
                </a:lnTo>
                <a:lnTo>
                  <a:pt x="3262358" y="1240628"/>
                </a:lnTo>
                <a:lnTo>
                  <a:pt x="2122092" y="1240628"/>
                </a:lnTo>
                <a:cubicBezTo>
                  <a:pt x="1969695" y="982463"/>
                  <a:pt x="1661886" y="806335"/>
                  <a:pt x="1307087" y="806335"/>
                </a:cubicBezTo>
                <a:cubicBezTo>
                  <a:pt x="952289" y="806335"/>
                  <a:pt x="644480" y="982463"/>
                  <a:pt x="492083" y="1240628"/>
                </a:cubicBezTo>
                <a:lnTo>
                  <a:pt x="0" y="1240628"/>
                </a:lnTo>
                <a:close/>
              </a:path>
            </a:pathLst>
          </a:custGeom>
          <a:pattFill prst="dkVert">
            <a:fgClr>
              <a:srgbClr val="0070C0"/>
            </a:fgClr>
            <a:bgClr>
              <a:srgbClr val="00B0F0"/>
            </a:bgClr>
          </a:patt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nvGrpSpPr>
          <p:cNvPr id="51" name="组合 50"/>
          <p:cNvGrpSpPr/>
          <p:nvPr/>
        </p:nvGrpSpPr>
        <p:grpSpPr>
          <a:xfrm>
            <a:off x="539552" y="25449"/>
            <a:ext cx="2594238" cy="2924944"/>
            <a:chOff x="3491880" y="1395034"/>
            <a:chExt cx="3528392" cy="3978182"/>
          </a:xfrm>
        </p:grpSpPr>
        <p:sp>
          <p:nvSpPr>
            <p:cNvPr id="52" name="椭圆 51"/>
            <p:cNvSpPr/>
            <p:nvPr/>
          </p:nvSpPr>
          <p:spPr>
            <a:xfrm>
              <a:off x="3491880" y="1844824"/>
              <a:ext cx="3528392" cy="3528392"/>
            </a:xfrm>
            <a:prstGeom prst="ellipse">
              <a:avLst/>
            </a:prstGeom>
            <a:solidFill>
              <a:srgbClr val="0996FF"/>
            </a:solidFill>
            <a:ln w="25400" cap="flat" cmpd="sng" algn="ctr">
              <a:solidFill>
                <a:srgbClr val="FFFFFF">
                  <a:alpha val="76863"/>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3" name="椭圆 52"/>
            <p:cNvSpPr/>
            <p:nvPr/>
          </p:nvSpPr>
          <p:spPr>
            <a:xfrm>
              <a:off x="3635896" y="1973872"/>
              <a:ext cx="3240360" cy="3240360"/>
            </a:xfrm>
            <a:prstGeom prst="ellipse">
              <a:avLst/>
            </a:prstGeom>
            <a:gradFill flip="none" rotWithShape="1">
              <a:gsLst>
                <a:gs pos="72000">
                  <a:srgbClr val="0070C0">
                    <a:shade val="30000"/>
                    <a:satMod val="115000"/>
                  </a:srgbClr>
                </a:gs>
                <a:gs pos="83000">
                  <a:srgbClr val="0070C0">
                    <a:shade val="67500"/>
                    <a:satMod val="115000"/>
                  </a:srgbClr>
                </a:gs>
                <a:gs pos="100000">
                  <a:srgbClr val="00B0F0"/>
                </a:gs>
              </a:gsLst>
              <a:path path="shape">
                <a:fillToRect l="50000" t="50000" r="50000" b="50000"/>
              </a:path>
              <a:tileRect/>
            </a:gradFill>
            <a:ln w="25400" cap="flat" cmpd="sng" algn="ctr">
              <a:solidFill>
                <a:srgbClr val="FFFFFF">
                  <a:alpha val="45882"/>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4" name="椭圆 53"/>
            <p:cNvSpPr/>
            <p:nvPr/>
          </p:nvSpPr>
          <p:spPr>
            <a:xfrm>
              <a:off x="3928487" y="2279319"/>
              <a:ext cx="2628673" cy="2628673"/>
            </a:xfrm>
            <a:prstGeom prst="ellipse">
              <a:avLst/>
            </a:prstGeom>
            <a:pattFill prst="solidDmnd">
              <a:fgClr>
                <a:srgbClr val="34D1F0"/>
              </a:fgClr>
              <a:bgClr>
                <a:srgbClr val="68DDF4"/>
              </a:bgClr>
            </a:pattFill>
            <a:ln w="28575" cap="flat" cmpd="sng" algn="ctr">
              <a:solidFill>
                <a:srgbClr val="FFFFFF">
                  <a:alpha val="58039"/>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5" name="椭圆 5"/>
            <p:cNvSpPr/>
            <p:nvPr/>
          </p:nvSpPr>
          <p:spPr>
            <a:xfrm rot="18046632">
              <a:off x="2765576" y="2277132"/>
              <a:ext cx="3528392" cy="1764196"/>
            </a:xfrm>
            <a:custGeom>
              <a:avLst/>
              <a:gdLst/>
              <a:ahLst/>
              <a:cxnLst/>
              <a:rect l="l" t="t" r="r" b="b"/>
              <a:pathLst>
                <a:path w="3528392" h="1764196">
                  <a:moveTo>
                    <a:pt x="1764196" y="0"/>
                  </a:moveTo>
                  <a:cubicBezTo>
                    <a:pt x="2738535" y="0"/>
                    <a:pt x="3528392" y="789857"/>
                    <a:pt x="3528392" y="1764196"/>
                  </a:cubicBezTo>
                  <a:lnTo>
                    <a:pt x="0" y="1764196"/>
                  </a:lnTo>
                  <a:cubicBezTo>
                    <a:pt x="0" y="789857"/>
                    <a:pt x="789857" y="0"/>
                    <a:pt x="1764196" y="0"/>
                  </a:cubicBezTo>
                  <a:close/>
                </a:path>
              </a:pathLst>
            </a:custGeom>
            <a:solidFill>
              <a:srgbClr val="FFFFFF">
                <a:alpha val="18039"/>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56" name="组合 55"/>
          <p:cNvGrpSpPr/>
          <p:nvPr/>
        </p:nvGrpSpPr>
        <p:grpSpPr>
          <a:xfrm>
            <a:off x="4251961" y="369412"/>
            <a:ext cx="2139081" cy="2411765"/>
            <a:chOff x="3491880" y="1395034"/>
            <a:chExt cx="3528392" cy="3978182"/>
          </a:xfrm>
        </p:grpSpPr>
        <p:sp>
          <p:nvSpPr>
            <p:cNvPr id="57" name="椭圆 56"/>
            <p:cNvSpPr/>
            <p:nvPr/>
          </p:nvSpPr>
          <p:spPr>
            <a:xfrm>
              <a:off x="3491880" y="1844824"/>
              <a:ext cx="3528392" cy="3528392"/>
            </a:xfrm>
            <a:prstGeom prst="ellipse">
              <a:avLst/>
            </a:prstGeom>
            <a:solidFill>
              <a:srgbClr val="0996FF"/>
            </a:solidFill>
            <a:ln w="25400" cap="flat" cmpd="sng" algn="ctr">
              <a:solidFill>
                <a:srgbClr val="FFFFFF">
                  <a:alpha val="76863"/>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8" name="椭圆 57"/>
            <p:cNvSpPr/>
            <p:nvPr/>
          </p:nvSpPr>
          <p:spPr>
            <a:xfrm>
              <a:off x="3635896" y="1973872"/>
              <a:ext cx="3240360" cy="3240360"/>
            </a:xfrm>
            <a:prstGeom prst="ellipse">
              <a:avLst/>
            </a:prstGeom>
            <a:gradFill flip="none" rotWithShape="1">
              <a:gsLst>
                <a:gs pos="72000">
                  <a:srgbClr val="0070C0">
                    <a:shade val="30000"/>
                    <a:satMod val="115000"/>
                  </a:srgbClr>
                </a:gs>
                <a:gs pos="83000">
                  <a:srgbClr val="0070C0">
                    <a:shade val="67500"/>
                    <a:satMod val="115000"/>
                  </a:srgbClr>
                </a:gs>
                <a:gs pos="100000">
                  <a:srgbClr val="00B0F0"/>
                </a:gs>
              </a:gsLst>
              <a:path path="shape">
                <a:fillToRect l="50000" t="50000" r="50000" b="50000"/>
              </a:path>
              <a:tileRect/>
            </a:gradFill>
            <a:ln w="25400" cap="flat" cmpd="sng" algn="ctr">
              <a:solidFill>
                <a:srgbClr val="FFFFFF">
                  <a:alpha val="45882"/>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9" name="椭圆 58"/>
            <p:cNvSpPr/>
            <p:nvPr/>
          </p:nvSpPr>
          <p:spPr>
            <a:xfrm>
              <a:off x="3928487" y="2279319"/>
              <a:ext cx="2628673" cy="2628673"/>
            </a:xfrm>
            <a:prstGeom prst="ellipse">
              <a:avLst/>
            </a:prstGeom>
            <a:pattFill prst="solidDmnd">
              <a:fgClr>
                <a:srgbClr val="34D1F0"/>
              </a:fgClr>
              <a:bgClr>
                <a:srgbClr val="68DDF4"/>
              </a:bgClr>
            </a:pattFill>
            <a:ln w="28575" cap="flat" cmpd="sng" algn="ctr">
              <a:solidFill>
                <a:srgbClr val="FFFFFF">
                  <a:alpha val="58039"/>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0" name="椭圆 5"/>
            <p:cNvSpPr/>
            <p:nvPr/>
          </p:nvSpPr>
          <p:spPr>
            <a:xfrm rot="18046632">
              <a:off x="2765576" y="2277132"/>
              <a:ext cx="3528392" cy="1764196"/>
            </a:xfrm>
            <a:custGeom>
              <a:avLst/>
              <a:gdLst/>
              <a:ahLst/>
              <a:cxnLst/>
              <a:rect l="l" t="t" r="r" b="b"/>
              <a:pathLst>
                <a:path w="3528392" h="1764196">
                  <a:moveTo>
                    <a:pt x="1764196" y="0"/>
                  </a:moveTo>
                  <a:cubicBezTo>
                    <a:pt x="2738535" y="0"/>
                    <a:pt x="3528392" y="789857"/>
                    <a:pt x="3528392" y="1764196"/>
                  </a:cubicBezTo>
                  <a:lnTo>
                    <a:pt x="0" y="1764196"/>
                  </a:lnTo>
                  <a:cubicBezTo>
                    <a:pt x="0" y="789857"/>
                    <a:pt x="789857" y="0"/>
                    <a:pt x="1764196" y="0"/>
                  </a:cubicBezTo>
                  <a:close/>
                </a:path>
              </a:pathLst>
            </a:custGeom>
            <a:solidFill>
              <a:srgbClr val="FFFFFF">
                <a:alpha val="18039"/>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61" name="TextBox 60"/>
          <p:cNvSpPr txBox="1"/>
          <p:nvPr/>
        </p:nvSpPr>
        <p:spPr>
          <a:xfrm>
            <a:off x="4966703" y="1002086"/>
            <a:ext cx="693527" cy="5355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a:ln w="18415" cmpd="sng">
                  <a:noFill/>
                  <a:prstDash val="solid"/>
                </a:ln>
                <a:solidFill>
                  <a:srgbClr val="004070"/>
                </a:solidFill>
                <a:effectLst>
                  <a:outerShdw dist="38100" dir="5400000" algn="t" rotWithShape="0">
                    <a:sysClr val="window" lastClr="FFFFFF">
                      <a:alpha val="40000"/>
                    </a:sysClr>
                  </a:outerShdw>
                </a:effectLst>
                <a:uLnTx/>
                <a:uFillTx/>
                <a:latin typeface="Arial" pitchFamily="34" charset="0"/>
                <a:ea typeface="微软雅黑" pitchFamily="34" charset="-122"/>
                <a:cs typeface="Arial" pitchFamily="34" charset="0"/>
              </a:rPr>
              <a:t>01</a:t>
            </a:r>
            <a:endParaRPr kumimoji="0" lang="zh-CN" altLang="en-US" sz="3600" b="1" i="0" u="none" strike="noStrike" kern="0" cap="none" spc="0" normalizeH="0" baseline="0" noProof="0" dirty="0">
              <a:ln w="18415" cmpd="sng">
                <a:noFill/>
                <a:prstDash val="solid"/>
              </a:ln>
              <a:solidFill>
                <a:srgbClr val="004070"/>
              </a:solidFill>
              <a:effectLst>
                <a:outerShdw dist="38100" dir="5400000" algn="t" rotWithShape="0">
                  <a:sysClr val="window" lastClr="FFFFFF">
                    <a:alpha val="40000"/>
                  </a:sysClr>
                </a:outerShdw>
              </a:effectLst>
              <a:uLnTx/>
              <a:uFillTx/>
              <a:latin typeface="Arial" pitchFamily="34" charset="0"/>
              <a:ea typeface="微软雅黑" pitchFamily="34" charset="-122"/>
              <a:cs typeface="Arial" pitchFamily="34" charset="0"/>
            </a:endParaRPr>
          </a:p>
        </p:txBody>
      </p:sp>
      <p:cxnSp>
        <p:nvCxnSpPr>
          <p:cNvPr id="62" name="直接连接符 61"/>
          <p:cNvCxnSpPr/>
          <p:nvPr/>
        </p:nvCxnSpPr>
        <p:spPr>
          <a:xfrm>
            <a:off x="4651064" y="1509597"/>
            <a:ext cx="1291450" cy="0"/>
          </a:xfrm>
          <a:prstGeom prst="line">
            <a:avLst/>
          </a:prstGeom>
          <a:noFill/>
          <a:ln w="22225" cap="flat" cmpd="sng" algn="ctr">
            <a:solidFill>
              <a:srgbClr val="0070C0"/>
            </a:solidFill>
            <a:prstDash val="sysDash"/>
            <a:headEnd type="arrow" w="med" len="med"/>
            <a:tailEnd type="none" w="med" len="med"/>
          </a:ln>
          <a:effectLst>
            <a:outerShdw dist="25400" dir="5400000" algn="t" rotWithShape="0">
              <a:sysClr val="window" lastClr="FFFFFF">
                <a:alpha val="50000"/>
              </a:sysClr>
            </a:outerShdw>
          </a:effectLst>
        </p:spPr>
      </p:cxnSp>
      <p:cxnSp>
        <p:nvCxnSpPr>
          <p:cNvPr id="63" name="直接连接符 62"/>
          <p:cNvCxnSpPr/>
          <p:nvPr/>
        </p:nvCxnSpPr>
        <p:spPr>
          <a:xfrm>
            <a:off x="1515658" y="933639"/>
            <a:ext cx="0" cy="1468074"/>
          </a:xfrm>
          <a:prstGeom prst="line">
            <a:avLst/>
          </a:prstGeom>
          <a:noFill/>
          <a:ln w="22225" cap="flat" cmpd="sng" algn="ctr">
            <a:solidFill>
              <a:srgbClr val="0070C0"/>
            </a:solidFill>
            <a:prstDash val="sysDash"/>
            <a:headEnd type="none" w="med" len="med"/>
            <a:tailEnd type="arrow" w="med" len="med"/>
          </a:ln>
          <a:effectLst>
            <a:outerShdw dist="25400" dir="5400000" algn="t" rotWithShape="0">
              <a:sysClr val="window" lastClr="FFFFFF">
                <a:alpha val="50000"/>
              </a:sysClr>
            </a:outerShdw>
          </a:effectLst>
        </p:spPr>
      </p:cxnSp>
      <p:grpSp>
        <p:nvGrpSpPr>
          <p:cNvPr id="64" name="组合 63"/>
          <p:cNvGrpSpPr/>
          <p:nvPr/>
        </p:nvGrpSpPr>
        <p:grpSpPr>
          <a:xfrm>
            <a:off x="638483" y="3769865"/>
            <a:ext cx="2139081" cy="2411765"/>
            <a:chOff x="3491880" y="1395034"/>
            <a:chExt cx="3528392" cy="3978182"/>
          </a:xfrm>
        </p:grpSpPr>
        <p:sp>
          <p:nvSpPr>
            <p:cNvPr id="65" name="椭圆 64"/>
            <p:cNvSpPr/>
            <p:nvPr/>
          </p:nvSpPr>
          <p:spPr>
            <a:xfrm>
              <a:off x="3491880" y="1844824"/>
              <a:ext cx="3528392" cy="3528392"/>
            </a:xfrm>
            <a:prstGeom prst="ellipse">
              <a:avLst/>
            </a:prstGeom>
            <a:solidFill>
              <a:srgbClr val="0996FF"/>
            </a:solidFill>
            <a:ln w="25400" cap="flat" cmpd="sng" algn="ctr">
              <a:solidFill>
                <a:srgbClr val="FFFFFF">
                  <a:alpha val="76863"/>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6" name="椭圆 65"/>
            <p:cNvSpPr/>
            <p:nvPr/>
          </p:nvSpPr>
          <p:spPr>
            <a:xfrm>
              <a:off x="3635896" y="1973872"/>
              <a:ext cx="3240360" cy="3240360"/>
            </a:xfrm>
            <a:prstGeom prst="ellipse">
              <a:avLst/>
            </a:prstGeom>
            <a:gradFill flip="none" rotWithShape="1">
              <a:gsLst>
                <a:gs pos="72000">
                  <a:srgbClr val="0070C0">
                    <a:shade val="30000"/>
                    <a:satMod val="115000"/>
                  </a:srgbClr>
                </a:gs>
                <a:gs pos="83000">
                  <a:srgbClr val="0070C0">
                    <a:shade val="67500"/>
                    <a:satMod val="115000"/>
                  </a:srgbClr>
                </a:gs>
                <a:gs pos="100000">
                  <a:srgbClr val="00B0F0"/>
                </a:gs>
              </a:gsLst>
              <a:path path="shape">
                <a:fillToRect l="50000" t="50000" r="50000" b="50000"/>
              </a:path>
              <a:tileRect/>
            </a:gradFill>
            <a:ln w="25400" cap="flat" cmpd="sng" algn="ctr">
              <a:solidFill>
                <a:srgbClr val="FFFFFF">
                  <a:alpha val="45882"/>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7" name="椭圆 66"/>
            <p:cNvSpPr/>
            <p:nvPr/>
          </p:nvSpPr>
          <p:spPr>
            <a:xfrm>
              <a:off x="3928487" y="2279319"/>
              <a:ext cx="2628673" cy="2628673"/>
            </a:xfrm>
            <a:prstGeom prst="ellipse">
              <a:avLst/>
            </a:prstGeom>
            <a:pattFill prst="solidDmnd">
              <a:fgClr>
                <a:srgbClr val="34D1F0"/>
              </a:fgClr>
              <a:bgClr>
                <a:srgbClr val="68DDF4"/>
              </a:bgClr>
            </a:pattFill>
            <a:ln w="28575" cap="flat" cmpd="sng" algn="ctr">
              <a:solidFill>
                <a:srgbClr val="FFFFFF">
                  <a:alpha val="58039"/>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8" name="椭圆 5"/>
            <p:cNvSpPr/>
            <p:nvPr/>
          </p:nvSpPr>
          <p:spPr>
            <a:xfrm rot="18046632">
              <a:off x="2765576" y="2277132"/>
              <a:ext cx="3528392" cy="1764196"/>
            </a:xfrm>
            <a:custGeom>
              <a:avLst/>
              <a:gdLst/>
              <a:ahLst/>
              <a:cxnLst/>
              <a:rect l="l" t="t" r="r" b="b"/>
              <a:pathLst>
                <a:path w="3528392" h="1764196">
                  <a:moveTo>
                    <a:pt x="1764196" y="0"/>
                  </a:moveTo>
                  <a:cubicBezTo>
                    <a:pt x="2738535" y="0"/>
                    <a:pt x="3528392" y="789857"/>
                    <a:pt x="3528392" y="1764196"/>
                  </a:cubicBezTo>
                  <a:lnTo>
                    <a:pt x="0" y="1764196"/>
                  </a:lnTo>
                  <a:cubicBezTo>
                    <a:pt x="0" y="789857"/>
                    <a:pt x="789857" y="0"/>
                    <a:pt x="1764196" y="0"/>
                  </a:cubicBezTo>
                  <a:close/>
                </a:path>
              </a:pathLst>
            </a:custGeom>
            <a:solidFill>
              <a:srgbClr val="FFFFFF">
                <a:alpha val="18039"/>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69" name="TextBox 68"/>
          <p:cNvSpPr txBox="1"/>
          <p:nvPr/>
        </p:nvSpPr>
        <p:spPr>
          <a:xfrm>
            <a:off x="1331453" y="4389058"/>
            <a:ext cx="693527" cy="5355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004070"/>
                </a:solidFill>
                <a:effectLst>
                  <a:outerShdw dist="38100" dir="5400000" algn="t" rotWithShape="0">
                    <a:sysClr val="window" lastClr="FFFFFF">
                      <a:alpha val="40000"/>
                    </a:sysClr>
                  </a:outerShdw>
                </a:effectLst>
                <a:uLnTx/>
                <a:uFillTx/>
                <a:latin typeface="Arial" pitchFamily="34" charset="0"/>
                <a:ea typeface="微软雅黑" pitchFamily="34" charset="-122"/>
                <a:cs typeface="Arial" pitchFamily="34" charset="0"/>
              </a:rPr>
              <a:t>03</a:t>
            </a:r>
            <a:endParaRPr kumimoji="0" lang="zh-CN" altLang="en-US" sz="3600" b="1" i="0" u="none" strike="noStrike" kern="0" cap="none" spc="0" normalizeH="0" baseline="0" noProof="0" dirty="0">
              <a:ln w="18415" cmpd="sng">
                <a:noFill/>
                <a:prstDash val="solid"/>
              </a:ln>
              <a:solidFill>
                <a:srgbClr val="004070"/>
              </a:solidFill>
              <a:effectLst>
                <a:outerShdw dist="38100" dir="5400000" algn="t" rotWithShape="0">
                  <a:sysClr val="window" lastClr="FFFFFF">
                    <a:alpha val="40000"/>
                  </a:sysClr>
                </a:outerShdw>
              </a:effectLst>
              <a:uLnTx/>
              <a:uFillTx/>
              <a:latin typeface="Arial" pitchFamily="34" charset="0"/>
              <a:ea typeface="微软雅黑" pitchFamily="34" charset="-122"/>
              <a:cs typeface="Arial" pitchFamily="34" charset="0"/>
            </a:endParaRPr>
          </a:p>
        </p:txBody>
      </p:sp>
      <p:cxnSp>
        <p:nvCxnSpPr>
          <p:cNvPr id="70" name="直接连接符 69"/>
          <p:cNvCxnSpPr/>
          <p:nvPr/>
        </p:nvCxnSpPr>
        <p:spPr>
          <a:xfrm>
            <a:off x="1037586" y="4910050"/>
            <a:ext cx="1291450" cy="0"/>
          </a:xfrm>
          <a:prstGeom prst="line">
            <a:avLst/>
          </a:prstGeom>
          <a:noFill/>
          <a:ln w="22225" cap="flat" cmpd="sng" algn="ctr">
            <a:solidFill>
              <a:srgbClr val="0070C0"/>
            </a:solidFill>
            <a:prstDash val="sysDash"/>
            <a:headEnd type="none" w="med" len="med"/>
            <a:tailEnd type="arrow" w="med" len="med"/>
          </a:ln>
          <a:effectLst>
            <a:outerShdw dist="25400" dir="5400000" algn="t" rotWithShape="0">
              <a:sysClr val="window" lastClr="FFFFFF">
                <a:alpha val="50000"/>
              </a:sysClr>
            </a:outerShdw>
          </a:effectLst>
        </p:spPr>
      </p:cxnSp>
      <p:sp>
        <p:nvSpPr>
          <p:cNvPr id="71" name="TextBox 70"/>
          <p:cNvSpPr txBox="1"/>
          <p:nvPr/>
        </p:nvSpPr>
        <p:spPr>
          <a:xfrm>
            <a:off x="822873" y="1434134"/>
            <a:ext cx="693527" cy="5355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004070"/>
                </a:solidFill>
                <a:effectLst>
                  <a:outerShdw dist="38100" dir="5400000" algn="t" rotWithShape="0">
                    <a:sysClr val="window" lastClr="FFFFFF">
                      <a:alpha val="40000"/>
                    </a:sysClr>
                  </a:outerShdw>
                </a:effectLst>
                <a:uLnTx/>
                <a:uFillTx/>
                <a:latin typeface="Arial" pitchFamily="34" charset="0"/>
                <a:ea typeface="微软雅黑" pitchFamily="34" charset="-122"/>
                <a:cs typeface="Arial" pitchFamily="34" charset="0"/>
              </a:rPr>
              <a:t>02</a:t>
            </a:r>
            <a:endParaRPr kumimoji="0" lang="zh-CN" altLang="en-US" sz="3600" b="1" i="0" u="none" strike="noStrike" kern="0" cap="none" spc="0" normalizeH="0" baseline="0" noProof="0" dirty="0">
              <a:ln w="18415" cmpd="sng">
                <a:noFill/>
                <a:prstDash val="solid"/>
              </a:ln>
              <a:solidFill>
                <a:srgbClr val="004070"/>
              </a:solidFill>
              <a:effectLst>
                <a:outerShdw dist="38100" dir="5400000" algn="t" rotWithShape="0">
                  <a:sysClr val="window" lastClr="FFFFFF">
                    <a:alpha val="40000"/>
                  </a:sysClr>
                </a:outerShdw>
              </a:effectLst>
              <a:uLnTx/>
              <a:uFillTx/>
              <a:latin typeface="Arial" pitchFamily="34" charset="0"/>
              <a:ea typeface="微软雅黑" pitchFamily="34" charset="-122"/>
              <a:cs typeface="Arial" pitchFamily="34" charset="0"/>
            </a:endParaRPr>
          </a:p>
        </p:txBody>
      </p:sp>
      <p:sp>
        <p:nvSpPr>
          <p:cNvPr id="72" name="TextBox 71"/>
          <p:cNvSpPr txBox="1"/>
          <p:nvPr/>
        </p:nvSpPr>
        <p:spPr>
          <a:xfrm>
            <a:off x="1603284" y="1134032"/>
            <a:ext cx="1149062"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 </a:t>
            </a:r>
          </a:p>
        </p:txBody>
      </p:sp>
      <p:sp>
        <p:nvSpPr>
          <p:cNvPr id="73" name="TextBox 72"/>
          <p:cNvSpPr txBox="1"/>
          <p:nvPr/>
        </p:nvSpPr>
        <p:spPr>
          <a:xfrm>
            <a:off x="4612001" y="1609625"/>
            <a:ext cx="1584319"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a:t>
            </a:r>
          </a:p>
        </p:txBody>
      </p:sp>
      <p:sp>
        <p:nvSpPr>
          <p:cNvPr id="74" name="TextBox 73"/>
          <p:cNvSpPr txBox="1"/>
          <p:nvPr/>
        </p:nvSpPr>
        <p:spPr>
          <a:xfrm>
            <a:off x="954462" y="5010485"/>
            <a:ext cx="1584319"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a:t>
            </a:r>
          </a:p>
        </p:txBody>
      </p:sp>
      <p:sp>
        <p:nvSpPr>
          <p:cNvPr id="75" name="TextBox 74"/>
          <p:cNvSpPr txBox="1"/>
          <p:nvPr/>
        </p:nvSpPr>
        <p:spPr>
          <a:xfrm>
            <a:off x="2339752" y="3265809"/>
            <a:ext cx="6367128" cy="81253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lvl="0">
              <a:defRPr/>
            </a:pPr>
            <a:r>
              <a:rPr lang="en-US" altLang="zh-CN" sz="3600" kern="0" dirty="0">
                <a:solidFill>
                  <a:srgbClr val="004070"/>
                </a:solidFill>
                <a:latin typeface="Arial" pitchFamily="34" charset="0"/>
                <a:cs typeface="Arial" pitchFamily="34" charset="0"/>
              </a:rPr>
              <a:t>Click here to add your title</a:t>
            </a:r>
          </a:p>
        </p:txBody>
      </p:sp>
      <p:grpSp>
        <p:nvGrpSpPr>
          <p:cNvPr id="76" name="组合 75"/>
          <p:cNvGrpSpPr/>
          <p:nvPr/>
        </p:nvGrpSpPr>
        <p:grpSpPr>
          <a:xfrm>
            <a:off x="3708897" y="3901587"/>
            <a:ext cx="2139081" cy="2411765"/>
            <a:chOff x="3491880" y="1395034"/>
            <a:chExt cx="3528392" cy="3978182"/>
          </a:xfrm>
        </p:grpSpPr>
        <p:sp>
          <p:nvSpPr>
            <p:cNvPr id="77" name="椭圆 76"/>
            <p:cNvSpPr/>
            <p:nvPr/>
          </p:nvSpPr>
          <p:spPr>
            <a:xfrm>
              <a:off x="3491880" y="1844824"/>
              <a:ext cx="3528392" cy="3528392"/>
            </a:xfrm>
            <a:prstGeom prst="ellipse">
              <a:avLst/>
            </a:prstGeom>
            <a:solidFill>
              <a:srgbClr val="0996FF"/>
            </a:solidFill>
            <a:ln w="25400" cap="flat" cmpd="sng" algn="ctr">
              <a:solidFill>
                <a:srgbClr val="FFFFFF">
                  <a:alpha val="76863"/>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8" name="椭圆 77"/>
            <p:cNvSpPr/>
            <p:nvPr/>
          </p:nvSpPr>
          <p:spPr>
            <a:xfrm>
              <a:off x="3635896" y="1973872"/>
              <a:ext cx="3240360" cy="3240360"/>
            </a:xfrm>
            <a:prstGeom prst="ellipse">
              <a:avLst/>
            </a:prstGeom>
            <a:gradFill flip="none" rotWithShape="1">
              <a:gsLst>
                <a:gs pos="72000">
                  <a:srgbClr val="0070C0">
                    <a:shade val="30000"/>
                    <a:satMod val="115000"/>
                  </a:srgbClr>
                </a:gs>
                <a:gs pos="83000">
                  <a:srgbClr val="0070C0">
                    <a:shade val="67500"/>
                    <a:satMod val="115000"/>
                  </a:srgbClr>
                </a:gs>
                <a:gs pos="100000">
                  <a:srgbClr val="00B0F0"/>
                </a:gs>
              </a:gsLst>
              <a:path path="shape">
                <a:fillToRect l="50000" t="50000" r="50000" b="50000"/>
              </a:path>
              <a:tileRect/>
            </a:gradFill>
            <a:ln w="25400" cap="flat" cmpd="sng" algn="ctr">
              <a:solidFill>
                <a:srgbClr val="FFFFFF">
                  <a:alpha val="45882"/>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9" name="椭圆 78"/>
            <p:cNvSpPr/>
            <p:nvPr/>
          </p:nvSpPr>
          <p:spPr>
            <a:xfrm>
              <a:off x="3928487" y="2279319"/>
              <a:ext cx="2628673" cy="2628673"/>
            </a:xfrm>
            <a:prstGeom prst="ellipse">
              <a:avLst/>
            </a:prstGeom>
            <a:pattFill prst="solidDmnd">
              <a:fgClr>
                <a:srgbClr val="34D1F0"/>
              </a:fgClr>
              <a:bgClr>
                <a:srgbClr val="68DDF4"/>
              </a:bgClr>
            </a:pattFill>
            <a:ln w="28575" cap="flat" cmpd="sng" algn="ctr">
              <a:solidFill>
                <a:srgbClr val="FFFFFF">
                  <a:alpha val="58039"/>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0" name="椭圆 5"/>
            <p:cNvSpPr/>
            <p:nvPr/>
          </p:nvSpPr>
          <p:spPr>
            <a:xfrm rot="18046632">
              <a:off x="2765576" y="2277132"/>
              <a:ext cx="3528392" cy="1764196"/>
            </a:xfrm>
            <a:custGeom>
              <a:avLst/>
              <a:gdLst/>
              <a:ahLst/>
              <a:cxnLst/>
              <a:rect l="l" t="t" r="r" b="b"/>
              <a:pathLst>
                <a:path w="3528392" h="1764196">
                  <a:moveTo>
                    <a:pt x="1764196" y="0"/>
                  </a:moveTo>
                  <a:cubicBezTo>
                    <a:pt x="2738535" y="0"/>
                    <a:pt x="3528392" y="789857"/>
                    <a:pt x="3528392" y="1764196"/>
                  </a:cubicBezTo>
                  <a:lnTo>
                    <a:pt x="0" y="1764196"/>
                  </a:lnTo>
                  <a:cubicBezTo>
                    <a:pt x="0" y="789857"/>
                    <a:pt x="789857" y="0"/>
                    <a:pt x="1764196" y="0"/>
                  </a:cubicBezTo>
                  <a:close/>
                </a:path>
              </a:pathLst>
            </a:custGeom>
            <a:solidFill>
              <a:srgbClr val="FFFFFF">
                <a:alpha val="18039"/>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81" name="TextBox 80"/>
          <p:cNvSpPr txBox="1"/>
          <p:nvPr/>
        </p:nvSpPr>
        <p:spPr>
          <a:xfrm>
            <a:off x="4423639" y="4534261"/>
            <a:ext cx="693527" cy="5355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004070"/>
                </a:solidFill>
                <a:effectLst>
                  <a:outerShdw dist="38100" dir="5400000" algn="t" rotWithShape="0">
                    <a:sysClr val="window" lastClr="FFFFFF">
                      <a:alpha val="40000"/>
                    </a:sysClr>
                  </a:outerShdw>
                </a:effectLst>
                <a:uLnTx/>
                <a:uFillTx/>
                <a:latin typeface="Arial" pitchFamily="34" charset="0"/>
                <a:ea typeface="微软雅黑" pitchFamily="34" charset="-122"/>
                <a:cs typeface="Arial" pitchFamily="34" charset="0"/>
              </a:rPr>
              <a:t>04</a:t>
            </a:r>
            <a:endParaRPr kumimoji="0" lang="zh-CN" altLang="en-US" sz="3600" b="1" i="0" u="none" strike="noStrike" kern="0" cap="none" spc="0" normalizeH="0" baseline="0" noProof="0" dirty="0">
              <a:ln w="18415" cmpd="sng">
                <a:noFill/>
                <a:prstDash val="solid"/>
              </a:ln>
              <a:solidFill>
                <a:srgbClr val="004070"/>
              </a:solidFill>
              <a:effectLst>
                <a:outerShdw dist="38100" dir="5400000" algn="t" rotWithShape="0">
                  <a:sysClr val="window" lastClr="FFFFFF">
                    <a:alpha val="40000"/>
                  </a:sysClr>
                </a:outerShdw>
              </a:effectLst>
              <a:uLnTx/>
              <a:uFillTx/>
              <a:latin typeface="Arial" pitchFamily="34" charset="0"/>
              <a:ea typeface="微软雅黑" pitchFamily="34" charset="-122"/>
              <a:cs typeface="Arial" pitchFamily="34" charset="0"/>
            </a:endParaRPr>
          </a:p>
        </p:txBody>
      </p:sp>
      <p:cxnSp>
        <p:nvCxnSpPr>
          <p:cNvPr id="82" name="直接连接符 81"/>
          <p:cNvCxnSpPr/>
          <p:nvPr/>
        </p:nvCxnSpPr>
        <p:spPr>
          <a:xfrm flipH="1">
            <a:off x="4108000" y="5041772"/>
            <a:ext cx="1291450" cy="0"/>
          </a:xfrm>
          <a:prstGeom prst="line">
            <a:avLst/>
          </a:prstGeom>
          <a:noFill/>
          <a:ln w="22225" cap="flat" cmpd="sng" algn="ctr">
            <a:solidFill>
              <a:srgbClr val="0070C0"/>
            </a:solidFill>
            <a:prstDash val="sysDash"/>
            <a:headEnd type="arrow" w="med" len="med"/>
            <a:tailEnd type="none" w="med" len="med"/>
          </a:ln>
          <a:effectLst>
            <a:outerShdw dist="25400" dir="5400000" algn="t" rotWithShape="0">
              <a:sysClr val="window" lastClr="FFFFFF">
                <a:alpha val="50000"/>
              </a:sysClr>
            </a:outerShdw>
          </a:effectLst>
        </p:spPr>
      </p:cxnSp>
      <p:sp>
        <p:nvSpPr>
          <p:cNvPr id="83" name="TextBox 82"/>
          <p:cNvSpPr txBox="1"/>
          <p:nvPr/>
        </p:nvSpPr>
        <p:spPr>
          <a:xfrm>
            <a:off x="4068937" y="5141800"/>
            <a:ext cx="1584319"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a:t>
            </a:r>
          </a:p>
        </p:txBody>
      </p:sp>
      <p:grpSp>
        <p:nvGrpSpPr>
          <p:cNvPr id="84" name="组合 83"/>
          <p:cNvGrpSpPr/>
          <p:nvPr/>
        </p:nvGrpSpPr>
        <p:grpSpPr>
          <a:xfrm>
            <a:off x="6604885" y="3969563"/>
            <a:ext cx="2139081" cy="2411765"/>
            <a:chOff x="3491880" y="1395034"/>
            <a:chExt cx="3528392" cy="3978182"/>
          </a:xfrm>
        </p:grpSpPr>
        <p:sp>
          <p:nvSpPr>
            <p:cNvPr id="85" name="椭圆 84"/>
            <p:cNvSpPr/>
            <p:nvPr/>
          </p:nvSpPr>
          <p:spPr>
            <a:xfrm>
              <a:off x="3491880" y="1844824"/>
              <a:ext cx="3528392" cy="3528392"/>
            </a:xfrm>
            <a:prstGeom prst="ellipse">
              <a:avLst/>
            </a:prstGeom>
            <a:solidFill>
              <a:srgbClr val="0996FF"/>
            </a:solidFill>
            <a:ln w="25400" cap="flat" cmpd="sng" algn="ctr">
              <a:solidFill>
                <a:srgbClr val="FFFFFF">
                  <a:alpha val="76863"/>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6" name="椭圆 85"/>
            <p:cNvSpPr/>
            <p:nvPr/>
          </p:nvSpPr>
          <p:spPr>
            <a:xfrm>
              <a:off x="3635896" y="1973872"/>
              <a:ext cx="3240360" cy="3240360"/>
            </a:xfrm>
            <a:prstGeom prst="ellipse">
              <a:avLst/>
            </a:prstGeom>
            <a:gradFill flip="none" rotWithShape="1">
              <a:gsLst>
                <a:gs pos="72000">
                  <a:srgbClr val="0070C0">
                    <a:shade val="30000"/>
                    <a:satMod val="115000"/>
                  </a:srgbClr>
                </a:gs>
                <a:gs pos="83000">
                  <a:srgbClr val="0070C0">
                    <a:shade val="67500"/>
                    <a:satMod val="115000"/>
                  </a:srgbClr>
                </a:gs>
                <a:gs pos="100000">
                  <a:srgbClr val="00B0F0"/>
                </a:gs>
              </a:gsLst>
              <a:path path="shape">
                <a:fillToRect l="50000" t="50000" r="50000" b="50000"/>
              </a:path>
              <a:tileRect/>
            </a:gradFill>
            <a:ln w="25400" cap="flat" cmpd="sng" algn="ctr">
              <a:solidFill>
                <a:srgbClr val="FFFFFF">
                  <a:alpha val="45882"/>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7" name="椭圆 86"/>
            <p:cNvSpPr/>
            <p:nvPr/>
          </p:nvSpPr>
          <p:spPr>
            <a:xfrm>
              <a:off x="3928487" y="2279319"/>
              <a:ext cx="2628673" cy="2628673"/>
            </a:xfrm>
            <a:prstGeom prst="ellipse">
              <a:avLst/>
            </a:prstGeom>
            <a:pattFill prst="solidDmnd">
              <a:fgClr>
                <a:srgbClr val="34D1F0"/>
              </a:fgClr>
              <a:bgClr>
                <a:srgbClr val="68DDF4"/>
              </a:bgClr>
            </a:pattFill>
            <a:ln w="28575" cap="flat" cmpd="sng" algn="ctr">
              <a:solidFill>
                <a:srgbClr val="FFFFFF">
                  <a:alpha val="58039"/>
                </a:srgbClr>
              </a:solidFill>
              <a:prstDash val="solid"/>
            </a:ln>
            <a:effectLst>
              <a:outerShdw blurRad="431800" sx="101000" sy="101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8" name="椭圆 5"/>
            <p:cNvSpPr/>
            <p:nvPr/>
          </p:nvSpPr>
          <p:spPr>
            <a:xfrm rot="18046632">
              <a:off x="2765576" y="2277132"/>
              <a:ext cx="3528392" cy="1764196"/>
            </a:xfrm>
            <a:custGeom>
              <a:avLst/>
              <a:gdLst/>
              <a:ahLst/>
              <a:cxnLst/>
              <a:rect l="l" t="t" r="r" b="b"/>
              <a:pathLst>
                <a:path w="3528392" h="1764196">
                  <a:moveTo>
                    <a:pt x="1764196" y="0"/>
                  </a:moveTo>
                  <a:cubicBezTo>
                    <a:pt x="2738535" y="0"/>
                    <a:pt x="3528392" y="789857"/>
                    <a:pt x="3528392" y="1764196"/>
                  </a:cubicBezTo>
                  <a:lnTo>
                    <a:pt x="0" y="1764196"/>
                  </a:lnTo>
                  <a:cubicBezTo>
                    <a:pt x="0" y="789857"/>
                    <a:pt x="789857" y="0"/>
                    <a:pt x="1764196" y="0"/>
                  </a:cubicBezTo>
                  <a:close/>
                </a:path>
              </a:pathLst>
            </a:custGeom>
            <a:solidFill>
              <a:srgbClr val="FFFFFF">
                <a:alpha val="18039"/>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89" name="TextBox 88"/>
          <p:cNvSpPr txBox="1"/>
          <p:nvPr/>
        </p:nvSpPr>
        <p:spPr>
          <a:xfrm>
            <a:off x="7319627" y="4602237"/>
            <a:ext cx="693527" cy="5355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004070"/>
                </a:solidFill>
                <a:effectLst>
                  <a:outerShdw dist="38100" dir="5400000" algn="t" rotWithShape="0">
                    <a:sysClr val="window" lastClr="FFFFFF">
                      <a:alpha val="40000"/>
                    </a:sysClr>
                  </a:outerShdw>
                </a:effectLst>
                <a:uLnTx/>
                <a:uFillTx/>
                <a:latin typeface="Arial" pitchFamily="34" charset="0"/>
                <a:ea typeface="微软雅黑" pitchFamily="34" charset="-122"/>
                <a:cs typeface="Arial" pitchFamily="34" charset="0"/>
              </a:rPr>
              <a:t>05</a:t>
            </a:r>
            <a:endParaRPr kumimoji="0" lang="zh-CN" altLang="en-US" sz="3600" b="1" i="0" u="none" strike="noStrike" kern="0" cap="none" spc="0" normalizeH="0" baseline="0" noProof="0" dirty="0">
              <a:ln w="18415" cmpd="sng">
                <a:noFill/>
                <a:prstDash val="solid"/>
              </a:ln>
              <a:solidFill>
                <a:srgbClr val="004070"/>
              </a:solidFill>
              <a:effectLst>
                <a:outerShdw dist="38100" dir="5400000" algn="t" rotWithShape="0">
                  <a:sysClr val="window" lastClr="FFFFFF">
                    <a:alpha val="40000"/>
                  </a:sysClr>
                </a:outerShdw>
              </a:effectLst>
              <a:uLnTx/>
              <a:uFillTx/>
              <a:latin typeface="Arial" pitchFamily="34" charset="0"/>
              <a:ea typeface="微软雅黑" pitchFamily="34" charset="-122"/>
              <a:cs typeface="Arial" pitchFamily="34" charset="0"/>
            </a:endParaRPr>
          </a:p>
        </p:txBody>
      </p:sp>
      <p:cxnSp>
        <p:nvCxnSpPr>
          <p:cNvPr id="90" name="直接连接符 89"/>
          <p:cNvCxnSpPr/>
          <p:nvPr/>
        </p:nvCxnSpPr>
        <p:spPr>
          <a:xfrm flipH="1">
            <a:off x="7003988" y="5109748"/>
            <a:ext cx="1291450" cy="0"/>
          </a:xfrm>
          <a:prstGeom prst="line">
            <a:avLst/>
          </a:prstGeom>
          <a:noFill/>
          <a:ln w="22225" cap="flat" cmpd="sng" algn="ctr">
            <a:solidFill>
              <a:srgbClr val="0070C0"/>
            </a:solidFill>
            <a:prstDash val="sysDash"/>
            <a:headEnd type="arrow" w="med" len="med"/>
            <a:tailEnd type="none" w="med" len="med"/>
          </a:ln>
          <a:effectLst>
            <a:outerShdw dist="25400" dir="5400000" algn="t" rotWithShape="0">
              <a:sysClr val="window" lastClr="FFFFFF">
                <a:alpha val="50000"/>
              </a:sysClr>
            </a:outerShdw>
          </a:effectLst>
        </p:spPr>
      </p:cxnSp>
      <p:sp>
        <p:nvSpPr>
          <p:cNvPr id="91" name="TextBox 90"/>
          <p:cNvSpPr txBox="1"/>
          <p:nvPr/>
        </p:nvSpPr>
        <p:spPr>
          <a:xfrm>
            <a:off x="6964925" y="5209776"/>
            <a:ext cx="1584319"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a:t>
            </a:r>
          </a:p>
        </p:txBody>
      </p:sp>
    </p:spTree>
    <p:extLst>
      <p:ext uri="{BB962C8B-B14F-4D97-AF65-F5344CB8AC3E}">
        <p14:creationId xmlns:p14="http://schemas.microsoft.com/office/powerpoint/2010/main" val="231541641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7584" y="548680"/>
            <a:ext cx="5613952" cy="1981036"/>
          </a:xfrm>
          <a:prstGeom prst="rect">
            <a:avLst/>
          </a:prstGeom>
        </p:spPr>
      </p:pic>
      <p:pic>
        <p:nvPicPr>
          <p:cNvPr id="18" name="图片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7584" y="4470756"/>
            <a:ext cx="5613952" cy="1694548"/>
          </a:xfrm>
          <a:prstGeom prst="rect">
            <a:avLst/>
          </a:prstGeom>
        </p:spPr>
      </p:pic>
      <p:pic>
        <p:nvPicPr>
          <p:cNvPr id="19" name="图片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55450" y="2670556"/>
            <a:ext cx="5613952" cy="1694548"/>
          </a:xfrm>
          <a:prstGeom prst="rect">
            <a:avLst/>
          </a:prstGeom>
        </p:spPr>
      </p:pic>
      <p:sp>
        <p:nvSpPr>
          <p:cNvPr id="20" name="TextBox 19"/>
          <p:cNvSpPr txBox="1"/>
          <p:nvPr/>
        </p:nvSpPr>
        <p:spPr>
          <a:xfrm flipH="1">
            <a:off x="1619672" y="1276660"/>
            <a:ext cx="1284610" cy="85619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rgbClr val="F79646">
                    <a:lumMod val="50000"/>
                  </a:srgb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rPr>
              <a:t>01</a:t>
            </a:r>
            <a:endParaRPr kumimoji="0" lang="zh-CN" altLang="en-US" sz="6000" b="1" i="0" u="none" strike="noStrike" kern="0" cap="none" spc="0" normalizeH="0" baseline="0" noProof="0" dirty="0">
              <a:ln w="18415" cmpd="sng">
                <a:noFill/>
                <a:prstDash val="solid"/>
              </a:ln>
              <a:solidFill>
                <a:srgbClr val="F79646">
                  <a:lumMod val="50000"/>
                </a:srgb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endParaRPr>
          </a:p>
        </p:txBody>
      </p:sp>
      <p:sp>
        <p:nvSpPr>
          <p:cNvPr id="21" name="TextBox 20"/>
          <p:cNvSpPr txBox="1"/>
          <p:nvPr/>
        </p:nvSpPr>
        <p:spPr>
          <a:xfrm flipH="1">
            <a:off x="1619672" y="3089732"/>
            <a:ext cx="1284610" cy="85619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rgbClr val="4BACC6">
                    <a:lumMod val="75000"/>
                  </a:srgb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rPr>
              <a:t>02</a:t>
            </a:r>
            <a:endParaRPr kumimoji="0" lang="zh-CN" altLang="en-US" sz="6000" b="1" i="0" u="none" strike="noStrike" kern="0" cap="none" spc="0" normalizeH="0" baseline="0" noProof="0" dirty="0">
              <a:ln w="18415" cmpd="sng">
                <a:noFill/>
                <a:prstDash val="solid"/>
              </a:ln>
              <a:solidFill>
                <a:srgbClr val="4BACC6">
                  <a:lumMod val="75000"/>
                </a:srgbClr>
              </a:solidFill>
              <a:effectLst>
                <a:outerShdw dist="50800" dir="5400000" algn="t" rotWithShape="0">
                  <a:sysClr val="window" lastClr="FFFFFF">
                    <a:alpha val="88000"/>
                  </a:sysClr>
                </a:outerShdw>
              </a:effectLst>
              <a:uLnTx/>
              <a:uFillTx/>
              <a:latin typeface="Baskerville Old Face" pitchFamily="18" charset="0"/>
              <a:ea typeface="微软雅黑" pitchFamily="34" charset="-122"/>
            </a:endParaRPr>
          </a:p>
        </p:txBody>
      </p:sp>
      <p:sp>
        <p:nvSpPr>
          <p:cNvPr id="22" name="TextBox 21"/>
          <p:cNvSpPr txBox="1"/>
          <p:nvPr/>
        </p:nvSpPr>
        <p:spPr>
          <a:xfrm flipH="1">
            <a:off x="1547664" y="4949068"/>
            <a:ext cx="1284610" cy="85619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solidFill>
                  <a:srgbClr val="4B3C29"/>
                </a:solidFill>
                <a:effectLst>
                  <a:outerShdw dist="50800" dir="5400000" algn="t" rotWithShape="0">
                    <a:sysClr val="window" lastClr="FFFFFF">
                      <a:alpha val="88000"/>
                    </a:sysClr>
                  </a:outerShdw>
                </a:effectLst>
                <a:uLnTx/>
                <a:uFillTx/>
                <a:latin typeface="Baskerville Old Face" pitchFamily="18" charset="0"/>
                <a:ea typeface="微软雅黑" pitchFamily="34" charset="-122"/>
              </a:rPr>
              <a:t>03</a:t>
            </a:r>
            <a:endParaRPr kumimoji="0" lang="zh-CN" altLang="en-US" sz="6000" b="1" i="0" u="none" strike="noStrike" kern="0" cap="none" spc="0" normalizeH="0" baseline="0" noProof="0" dirty="0">
              <a:ln w="18415" cmpd="sng">
                <a:noFill/>
                <a:prstDash val="solid"/>
              </a:ln>
              <a:solidFill>
                <a:srgbClr val="4B3C29"/>
              </a:solidFill>
              <a:effectLst>
                <a:outerShdw dist="50800" dir="5400000" algn="t" rotWithShape="0">
                  <a:sysClr val="window" lastClr="FFFFFF">
                    <a:alpha val="88000"/>
                  </a:sysClr>
                </a:outerShdw>
              </a:effectLst>
              <a:uLnTx/>
              <a:uFillTx/>
              <a:latin typeface="Baskerville Old Face" pitchFamily="18" charset="0"/>
              <a:ea typeface="微软雅黑" pitchFamily="34" charset="-122"/>
            </a:endParaRPr>
          </a:p>
        </p:txBody>
      </p:sp>
      <p:sp>
        <p:nvSpPr>
          <p:cNvPr id="23" name="TextBox 22"/>
          <p:cNvSpPr txBox="1"/>
          <p:nvPr/>
        </p:nvSpPr>
        <p:spPr>
          <a:xfrm flipH="1">
            <a:off x="2842823" y="1052736"/>
            <a:ext cx="2089217" cy="44877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endParaRPr>
          </a:p>
        </p:txBody>
      </p:sp>
      <p:sp>
        <p:nvSpPr>
          <p:cNvPr id="24" name="TextBox 23"/>
          <p:cNvSpPr txBox="1"/>
          <p:nvPr/>
        </p:nvSpPr>
        <p:spPr>
          <a:xfrm>
            <a:off x="7153836" y="404664"/>
            <a:ext cx="861774" cy="6073137"/>
          </a:xfrm>
          <a:prstGeom prst="rect">
            <a:avLst/>
          </a:prstGeom>
          <a:noFill/>
        </p:spPr>
        <p:txBody>
          <a:bodyPr vert="eaVert"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ysClr val="windowText" lastClr="000000">
                    <a:lumMod val="75000"/>
                    <a:lumOff val="25000"/>
                  </a:sysClr>
                </a:solidFill>
                <a:effectLst/>
                <a:uLnTx/>
                <a:uFillTx/>
                <a:latin typeface="Baskerville Old Face" pitchFamily="18" charset="0"/>
              </a:rPr>
              <a:t>Click here to add your title</a:t>
            </a:r>
            <a:endParaRPr kumimoji="0" lang="zh-CN" altLang="en-US" sz="4400" b="1" i="0" u="none" strike="noStrike" kern="0" cap="none" spc="0" normalizeH="0" baseline="0" noProof="0" dirty="0" smtClean="0">
              <a:ln>
                <a:noFill/>
              </a:ln>
              <a:solidFill>
                <a:sysClr val="windowText" lastClr="000000">
                  <a:lumMod val="75000"/>
                  <a:lumOff val="25000"/>
                </a:sysClr>
              </a:solidFill>
              <a:effectLst/>
              <a:uLnTx/>
              <a:uFillTx/>
              <a:latin typeface="Baskerville Old Face" pitchFamily="18" charset="0"/>
            </a:endParaRPr>
          </a:p>
        </p:txBody>
      </p:sp>
      <p:sp>
        <p:nvSpPr>
          <p:cNvPr id="25" name="TextBox 24"/>
          <p:cNvSpPr txBox="1"/>
          <p:nvPr/>
        </p:nvSpPr>
        <p:spPr>
          <a:xfrm flipH="1">
            <a:off x="2699792" y="1464248"/>
            <a:ext cx="2880320"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6" name="TextBox 25"/>
          <p:cNvSpPr txBox="1"/>
          <p:nvPr/>
        </p:nvSpPr>
        <p:spPr>
          <a:xfrm flipH="1">
            <a:off x="2842823" y="2865343"/>
            <a:ext cx="2089217" cy="44877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4BACC6">
                    <a:lumMod val="75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4BACC6">
                    <a:lumMod val="75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4BACC6">
                    <a:lumMod val="75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4BACC6">
                  <a:lumMod val="75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endParaRPr>
          </a:p>
        </p:txBody>
      </p:sp>
      <p:sp>
        <p:nvSpPr>
          <p:cNvPr id="27" name="TextBox 26"/>
          <p:cNvSpPr txBox="1"/>
          <p:nvPr/>
        </p:nvSpPr>
        <p:spPr>
          <a:xfrm flipH="1">
            <a:off x="2699792" y="3276855"/>
            <a:ext cx="2880320"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8" name="TextBox 27"/>
          <p:cNvSpPr txBox="1"/>
          <p:nvPr/>
        </p:nvSpPr>
        <p:spPr>
          <a:xfrm flipH="1">
            <a:off x="2832274" y="4653136"/>
            <a:ext cx="2089217" cy="44877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4B3C29"/>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4B3C29"/>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4B3C29"/>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4B3C29"/>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endParaRPr>
          </a:p>
        </p:txBody>
      </p:sp>
      <p:sp>
        <p:nvSpPr>
          <p:cNvPr id="29" name="TextBox 28"/>
          <p:cNvSpPr txBox="1"/>
          <p:nvPr/>
        </p:nvSpPr>
        <p:spPr>
          <a:xfrm flipH="1">
            <a:off x="2689243" y="5064648"/>
            <a:ext cx="2880320"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Tree>
    <p:extLst>
      <p:ext uri="{BB962C8B-B14F-4D97-AF65-F5344CB8AC3E}">
        <p14:creationId xmlns:p14="http://schemas.microsoft.com/office/powerpoint/2010/main" val="174838841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rotWithShape="1">
          <a:blip r:embed="rId3" cstate="print">
            <a:extLst>
              <a:ext uri="{28A0092B-C50C-407E-A947-70E740481C1C}">
                <a14:useLocalDpi xmlns:a14="http://schemas.microsoft.com/office/drawing/2010/main" val="0"/>
              </a:ext>
            </a:extLst>
          </a:blip>
          <a:srcRect l="48477" t="17705" b="17596"/>
          <a:stretch/>
        </p:blipFill>
        <p:spPr>
          <a:xfrm>
            <a:off x="-108520" y="0"/>
            <a:ext cx="5487203" cy="6858000"/>
          </a:xfrm>
          <a:prstGeom prst="rect">
            <a:avLst/>
          </a:prstGeom>
        </p:spPr>
      </p:pic>
      <p:sp>
        <p:nvSpPr>
          <p:cNvPr id="10" name="TextBox 9"/>
          <p:cNvSpPr txBox="1"/>
          <p:nvPr/>
        </p:nvSpPr>
        <p:spPr>
          <a:xfrm rot="20189012">
            <a:off x="820445" y="2477309"/>
            <a:ext cx="1002394"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4BACC6">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4400" b="1" i="0" u="none" strike="noStrike" kern="0" cap="none" spc="0" normalizeH="0" baseline="0" noProof="0" dirty="0">
              <a:ln w="18415" cmpd="sng">
                <a:noFill/>
                <a:prstDash val="solid"/>
              </a:ln>
              <a:solidFill>
                <a:srgbClr val="4BACC6">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1" name="TextBox 10"/>
          <p:cNvSpPr txBox="1"/>
          <p:nvPr/>
        </p:nvSpPr>
        <p:spPr>
          <a:xfrm rot="1213543">
            <a:off x="1842380" y="3942767"/>
            <a:ext cx="1002394"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F79646">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4400" b="1" i="0" u="none" strike="noStrike" kern="0" cap="none" spc="0" normalizeH="0" baseline="0" noProof="0" dirty="0">
              <a:ln w="18415" cmpd="sng">
                <a:noFill/>
                <a:prstDash val="solid"/>
              </a:ln>
              <a:solidFill>
                <a:srgbClr val="F79646">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2" name="TextBox 11"/>
          <p:cNvSpPr txBox="1"/>
          <p:nvPr/>
        </p:nvSpPr>
        <p:spPr>
          <a:xfrm rot="20161374">
            <a:off x="2835959" y="1445077"/>
            <a:ext cx="1002394"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967200"/>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4400" b="1" i="0" u="none" strike="noStrike" kern="0" cap="none" spc="0" normalizeH="0" baseline="0" noProof="0" dirty="0">
              <a:ln w="18415" cmpd="sng">
                <a:noFill/>
                <a:prstDash val="solid"/>
              </a:ln>
              <a:solidFill>
                <a:srgbClr val="96720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3" name="TextBox 12"/>
          <p:cNvSpPr txBox="1"/>
          <p:nvPr/>
        </p:nvSpPr>
        <p:spPr>
          <a:xfrm rot="1248070">
            <a:off x="3993752" y="4725887"/>
            <a:ext cx="1002394"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00B0F0"/>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4400" b="1" i="0" u="none" strike="noStrike" kern="0" cap="none" spc="0" normalizeH="0" baseline="0" noProof="0" dirty="0">
              <a:ln w="18415" cmpd="sng">
                <a:noFill/>
                <a:prstDash val="solid"/>
              </a:ln>
              <a:solidFill>
                <a:srgbClr val="00B0F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4" name="TextBox 13"/>
          <p:cNvSpPr txBox="1"/>
          <p:nvPr/>
        </p:nvSpPr>
        <p:spPr>
          <a:xfrm flipH="1">
            <a:off x="5796136" y="2255208"/>
            <a:ext cx="2747642"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Click here to add your text. </a:t>
            </a:r>
            <a:r>
              <a:rPr lang="en-US" altLang="zh-CN" sz="1400" kern="0" dirty="0" smtClean="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5" name="TextBox 14"/>
          <p:cNvSpPr txBox="1"/>
          <p:nvPr/>
        </p:nvSpPr>
        <p:spPr>
          <a:xfrm>
            <a:off x="5364088" y="3998674"/>
            <a:ext cx="3542031" cy="144655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Tree>
    <p:extLst>
      <p:ext uri="{BB962C8B-B14F-4D97-AF65-F5344CB8AC3E}">
        <p14:creationId xmlns:p14="http://schemas.microsoft.com/office/powerpoint/2010/main" val="24844853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组合 61"/>
          <p:cNvGrpSpPr/>
          <p:nvPr/>
        </p:nvGrpSpPr>
        <p:grpSpPr>
          <a:xfrm rot="19463162">
            <a:off x="906045" y="1542322"/>
            <a:ext cx="4234179" cy="3077770"/>
            <a:chOff x="1029814" y="2432420"/>
            <a:chExt cx="4760140" cy="3460084"/>
          </a:xfrm>
        </p:grpSpPr>
        <p:sp>
          <p:nvSpPr>
            <p:cNvPr id="63" name="矩形 2"/>
            <p:cNvSpPr/>
            <p:nvPr/>
          </p:nvSpPr>
          <p:spPr>
            <a:xfrm rot="2135050">
              <a:off x="1029814" y="3195775"/>
              <a:ext cx="4760140" cy="2116751"/>
            </a:xfrm>
            <a:custGeom>
              <a:avLst/>
              <a:gdLst/>
              <a:ahLst/>
              <a:cxnLst/>
              <a:rect l="l" t="t" r="r" b="b"/>
              <a:pathLst>
                <a:path w="7590151" h="3240360">
                  <a:moveTo>
                    <a:pt x="1620180" y="0"/>
                  </a:moveTo>
                  <a:cubicBezTo>
                    <a:pt x="2278948" y="0"/>
                    <a:pt x="2845888" y="393168"/>
                    <a:pt x="3097941" y="958193"/>
                  </a:cubicBezTo>
                  <a:lnTo>
                    <a:pt x="3098072" y="958193"/>
                  </a:lnTo>
                  <a:cubicBezTo>
                    <a:pt x="3396017" y="1214402"/>
                    <a:pt x="3933309" y="1384501"/>
                    <a:pt x="4546440" y="1384501"/>
                  </a:cubicBezTo>
                  <a:cubicBezTo>
                    <a:pt x="5102087" y="1384501"/>
                    <a:pt x="5595448" y="1244803"/>
                    <a:pt x="5903768" y="1026403"/>
                  </a:cubicBezTo>
                  <a:cubicBezTo>
                    <a:pt x="6082157" y="862178"/>
                    <a:pt x="6320464" y="762555"/>
                    <a:pt x="6582039" y="762555"/>
                  </a:cubicBezTo>
                  <a:cubicBezTo>
                    <a:pt x="7138804" y="762555"/>
                    <a:pt x="7590151" y="1213902"/>
                    <a:pt x="7590151" y="1770667"/>
                  </a:cubicBezTo>
                  <a:cubicBezTo>
                    <a:pt x="7590151" y="2327432"/>
                    <a:pt x="7138804" y="2778779"/>
                    <a:pt x="6582039" y="2778779"/>
                  </a:cubicBezTo>
                  <a:cubicBezTo>
                    <a:pt x="6378610" y="2778779"/>
                    <a:pt x="6189255" y="2718524"/>
                    <a:pt x="6031180" y="2614377"/>
                  </a:cubicBezTo>
                  <a:lnTo>
                    <a:pt x="6025214" y="2614377"/>
                  </a:lnTo>
                  <a:lnTo>
                    <a:pt x="6018143" y="2606422"/>
                  </a:lnTo>
                  <a:cubicBezTo>
                    <a:pt x="5945686" y="2557456"/>
                    <a:pt x="5879947" y="2499306"/>
                    <a:pt x="5823306" y="2433018"/>
                  </a:cubicBezTo>
                  <a:cubicBezTo>
                    <a:pt x="5515437" y="2211718"/>
                    <a:pt x="5018750" y="2069853"/>
                    <a:pt x="4458811" y="2069853"/>
                  </a:cubicBezTo>
                  <a:cubicBezTo>
                    <a:pt x="3782126" y="2069853"/>
                    <a:pt x="3197817" y="2277043"/>
                    <a:pt x="2925134" y="2577557"/>
                  </a:cubicBezTo>
                  <a:cubicBezTo>
                    <a:pt x="2631694" y="2979912"/>
                    <a:pt x="2156352" y="3240360"/>
                    <a:pt x="1620180" y="3240360"/>
                  </a:cubicBezTo>
                  <a:cubicBezTo>
                    <a:pt x="725379" y="3240360"/>
                    <a:pt x="0" y="2514981"/>
                    <a:pt x="0" y="1620180"/>
                  </a:cubicBezTo>
                  <a:cubicBezTo>
                    <a:pt x="0" y="725379"/>
                    <a:pt x="725379" y="0"/>
                    <a:pt x="1620180" y="0"/>
                  </a:cubicBezTo>
                  <a:close/>
                </a:path>
              </a:pathLst>
            </a:custGeom>
            <a:solidFill>
              <a:srgbClr val="F79646">
                <a:lumMod val="75000"/>
              </a:srgbClr>
            </a:soli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4" name="椭圆 63"/>
            <p:cNvSpPr/>
            <p:nvPr/>
          </p:nvSpPr>
          <p:spPr>
            <a:xfrm rot="2135050">
              <a:off x="1378886" y="2493934"/>
              <a:ext cx="1851543" cy="1928595"/>
            </a:xfrm>
            <a:prstGeom prst="ellipse">
              <a:avLst/>
            </a:prstGeom>
            <a:gradFill flip="none" rotWithShape="1">
              <a:gsLst>
                <a:gs pos="2000">
                  <a:srgbClr val="F79646">
                    <a:lumMod val="75000"/>
                  </a:srgbClr>
                </a:gs>
                <a:gs pos="0">
                  <a:srgbClr val="A7D23A"/>
                </a:gs>
                <a:gs pos="100000">
                  <a:srgbClr val="FFC000"/>
                </a:gs>
              </a:gsLst>
              <a:path path="rect">
                <a:fillToRect l="50000" t="50000" r="50000" b="50000"/>
              </a:path>
              <a:tileRect/>
            </a:gra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5" name="椭圆 64"/>
            <p:cNvSpPr/>
            <p:nvPr/>
          </p:nvSpPr>
          <p:spPr>
            <a:xfrm rot="2135050">
              <a:off x="4275454" y="4810609"/>
              <a:ext cx="1038671" cy="1081895"/>
            </a:xfrm>
            <a:prstGeom prst="ellipse">
              <a:avLst/>
            </a:prstGeom>
            <a:gradFill flip="none" rotWithShape="1">
              <a:gsLst>
                <a:gs pos="2000">
                  <a:srgbClr val="F79646">
                    <a:lumMod val="75000"/>
                  </a:srgbClr>
                </a:gs>
                <a:gs pos="0">
                  <a:srgbClr val="A7D23A"/>
                </a:gs>
                <a:gs pos="100000">
                  <a:srgbClr val="FFC000"/>
                </a:gs>
              </a:gsLst>
              <a:path path="rect">
                <a:fillToRect l="50000" t="50000" r="50000" b="50000"/>
              </a:path>
              <a:tileRect/>
            </a:gra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6" name="椭圆 65"/>
            <p:cNvSpPr/>
            <p:nvPr/>
          </p:nvSpPr>
          <p:spPr>
            <a:xfrm rot="2135050">
              <a:off x="4318967" y="4853609"/>
              <a:ext cx="958605" cy="998497"/>
            </a:xfrm>
            <a:prstGeom prst="ellipse">
              <a:avLst/>
            </a:prstGeom>
            <a:noFill/>
            <a:ln w="9525"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7" name="椭圆 10"/>
            <p:cNvSpPr/>
            <p:nvPr/>
          </p:nvSpPr>
          <p:spPr>
            <a:xfrm rot="21004065">
              <a:off x="4221926" y="4844615"/>
              <a:ext cx="1081895" cy="519335"/>
            </a:xfrm>
            <a:custGeom>
              <a:avLst/>
              <a:gdLst/>
              <a:ahLst/>
              <a:cxnLst/>
              <a:rect l="l" t="t" r="r" b="b"/>
              <a:pathLst>
                <a:path w="1656184" h="828092">
                  <a:moveTo>
                    <a:pt x="828092" y="0"/>
                  </a:moveTo>
                  <a:cubicBezTo>
                    <a:pt x="1285435" y="0"/>
                    <a:pt x="1656184" y="370749"/>
                    <a:pt x="1656184" y="828092"/>
                  </a:cubicBezTo>
                  <a:lnTo>
                    <a:pt x="0" y="828092"/>
                  </a:lnTo>
                  <a:cubicBezTo>
                    <a:pt x="0" y="370749"/>
                    <a:pt x="370749" y="0"/>
                    <a:pt x="828092" y="0"/>
                  </a:cubicBezTo>
                  <a:close/>
                </a:path>
              </a:pathLst>
            </a:custGeom>
            <a:gradFill flip="none" rotWithShape="1">
              <a:gsLst>
                <a:gs pos="0">
                  <a:sysClr val="window" lastClr="FFFFFF">
                    <a:alpha val="2500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8" name="椭圆 10"/>
            <p:cNvSpPr/>
            <p:nvPr/>
          </p:nvSpPr>
          <p:spPr>
            <a:xfrm rot="21004065">
              <a:off x="1187695" y="2432420"/>
              <a:ext cx="2154516" cy="1034218"/>
            </a:xfrm>
            <a:custGeom>
              <a:avLst/>
              <a:gdLst/>
              <a:ahLst/>
              <a:cxnLst/>
              <a:rect l="l" t="t" r="r" b="b"/>
              <a:pathLst>
                <a:path w="1656184" h="828092">
                  <a:moveTo>
                    <a:pt x="828092" y="0"/>
                  </a:moveTo>
                  <a:cubicBezTo>
                    <a:pt x="1285435" y="0"/>
                    <a:pt x="1656184" y="370749"/>
                    <a:pt x="1656184" y="828092"/>
                  </a:cubicBezTo>
                  <a:lnTo>
                    <a:pt x="0" y="828092"/>
                  </a:lnTo>
                  <a:cubicBezTo>
                    <a:pt x="0" y="370749"/>
                    <a:pt x="370749" y="0"/>
                    <a:pt x="828092" y="0"/>
                  </a:cubicBezTo>
                  <a:close/>
                </a:path>
              </a:pathLst>
            </a:custGeom>
            <a:gradFill flip="none" rotWithShape="1">
              <a:gsLst>
                <a:gs pos="0">
                  <a:sysClr val="window" lastClr="FFFFFF">
                    <a:alpha val="2500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69" name="组合 68"/>
          <p:cNvGrpSpPr/>
          <p:nvPr/>
        </p:nvGrpSpPr>
        <p:grpSpPr>
          <a:xfrm rot="2136838" flipH="1">
            <a:off x="4154244" y="2795240"/>
            <a:ext cx="4234179" cy="3077770"/>
            <a:chOff x="1029814" y="2432420"/>
            <a:chExt cx="4760140" cy="3460084"/>
          </a:xfrm>
        </p:grpSpPr>
        <p:sp>
          <p:nvSpPr>
            <p:cNvPr id="70" name="矩形 2"/>
            <p:cNvSpPr/>
            <p:nvPr/>
          </p:nvSpPr>
          <p:spPr>
            <a:xfrm rot="2135050">
              <a:off x="1029814" y="3195775"/>
              <a:ext cx="4760140" cy="2116751"/>
            </a:xfrm>
            <a:custGeom>
              <a:avLst/>
              <a:gdLst/>
              <a:ahLst/>
              <a:cxnLst/>
              <a:rect l="l" t="t" r="r" b="b"/>
              <a:pathLst>
                <a:path w="7590151" h="3240360">
                  <a:moveTo>
                    <a:pt x="1620180" y="0"/>
                  </a:moveTo>
                  <a:cubicBezTo>
                    <a:pt x="2278948" y="0"/>
                    <a:pt x="2845888" y="393168"/>
                    <a:pt x="3097941" y="958193"/>
                  </a:cubicBezTo>
                  <a:lnTo>
                    <a:pt x="3098072" y="958193"/>
                  </a:lnTo>
                  <a:cubicBezTo>
                    <a:pt x="3396017" y="1214402"/>
                    <a:pt x="3933309" y="1384501"/>
                    <a:pt x="4546440" y="1384501"/>
                  </a:cubicBezTo>
                  <a:cubicBezTo>
                    <a:pt x="5102087" y="1384501"/>
                    <a:pt x="5595448" y="1244803"/>
                    <a:pt x="5903768" y="1026403"/>
                  </a:cubicBezTo>
                  <a:cubicBezTo>
                    <a:pt x="6082157" y="862178"/>
                    <a:pt x="6320464" y="762555"/>
                    <a:pt x="6582039" y="762555"/>
                  </a:cubicBezTo>
                  <a:cubicBezTo>
                    <a:pt x="7138804" y="762555"/>
                    <a:pt x="7590151" y="1213902"/>
                    <a:pt x="7590151" y="1770667"/>
                  </a:cubicBezTo>
                  <a:cubicBezTo>
                    <a:pt x="7590151" y="2327432"/>
                    <a:pt x="7138804" y="2778779"/>
                    <a:pt x="6582039" y="2778779"/>
                  </a:cubicBezTo>
                  <a:cubicBezTo>
                    <a:pt x="6378610" y="2778779"/>
                    <a:pt x="6189255" y="2718524"/>
                    <a:pt x="6031180" y="2614377"/>
                  </a:cubicBezTo>
                  <a:lnTo>
                    <a:pt x="6025214" y="2614377"/>
                  </a:lnTo>
                  <a:lnTo>
                    <a:pt x="6018143" y="2606422"/>
                  </a:lnTo>
                  <a:cubicBezTo>
                    <a:pt x="5945686" y="2557456"/>
                    <a:pt x="5879947" y="2499306"/>
                    <a:pt x="5823306" y="2433018"/>
                  </a:cubicBezTo>
                  <a:cubicBezTo>
                    <a:pt x="5515437" y="2211718"/>
                    <a:pt x="5018750" y="2069853"/>
                    <a:pt x="4458811" y="2069853"/>
                  </a:cubicBezTo>
                  <a:cubicBezTo>
                    <a:pt x="3782126" y="2069853"/>
                    <a:pt x="3197817" y="2277043"/>
                    <a:pt x="2925134" y="2577557"/>
                  </a:cubicBezTo>
                  <a:cubicBezTo>
                    <a:pt x="2631694" y="2979912"/>
                    <a:pt x="2156352" y="3240360"/>
                    <a:pt x="1620180" y="3240360"/>
                  </a:cubicBezTo>
                  <a:cubicBezTo>
                    <a:pt x="725379" y="3240360"/>
                    <a:pt x="0" y="2514981"/>
                    <a:pt x="0" y="1620180"/>
                  </a:cubicBezTo>
                  <a:cubicBezTo>
                    <a:pt x="0" y="725379"/>
                    <a:pt x="725379" y="0"/>
                    <a:pt x="1620180" y="0"/>
                  </a:cubicBezTo>
                  <a:close/>
                </a:path>
              </a:pathLst>
            </a:custGeom>
            <a:solidFill>
              <a:srgbClr val="F79646">
                <a:lumMod val="75000"/>
              </a:srgbClr>
            </a:soli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1" name="椭圆 70"/>
            <p:cNvSpPr/>
            <p:nvPr/>
          </p:nvSpPr>
          <p:spPr>
            <a:xfrm rot="2135050">
              <a:off x="1378886" y="2493934"/>
              <a:ext cx="1851543" cy="1928595"/>
            </a:xfrm>
            <a:prstGeom prst="ellipse">
              <a:avLst/>
            </a:prstGeom>
            <a:gradFill flip="none" rotWithShape="1">
              <a:gsLst>
                <a:gs pos="2000">
                  <a:srgbClr val="F79646">
                    <a:lumMod val="75000"/>
                  </a:srgbClr>
                </a:gs>
                <a:gs pos="0">
                  <a:srgbClr val="A7D23A"/>
                </a:gs>
                <a:gs pos="100000">
                  <a:srgbClr val="FFC000"/>
                </a:gs>
              </a:gsLst>
              <a:path path="rect">
                <a:fillToRect l="50000" t="50000" r="50000" b="50000"/>
              </a:path>
              <a:tileRect/>
            </a:gra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2" name="椭圆 71"/>
            <p:cNvSpPr/>
            <p:nvPr/>
          </p:nvSpPr>
          <p:spPr>
            <a:xfrm rot="2135050">
              <a:off x="4275454" y="4810609"/>
              <a:ext cx="1038671" cy="1081895"/>
            </a:xfrm>
            <a:prstGeom prst="ellipse">
              <a:avLst/>
            </a:prstGeom>
            <a:gradFill flip="none" rotWithShape="1">
              <a:gsLst>
                <a:gs pos="2000">
                  <a:srgbClr val="F79646">
                    <a:lumMod val="75000"/>
                  </a:srgbClr>
                </a:gs>
                <a:gs pos="0">
                  <a:srgbClr val="A7D23A"/>
                </a:gs>
                <a:gs pos="100000">
                  <a:srgbClr val="FFC000"/>
                </a:gs>
              </a:gsLst>
              <a:path path="rect">
                <a:fillToRect l="50000" t="50000" r="50000" b="50000"/>
              </a:path>
              <a:tileRect/>
            </a:gra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3" name="椭圆 72"/>
            <p:cNvSpPr/>
            <p:nvPr/>
          </p:nvSpPr>
          <p:spPr>
            <a:xfrm rot="2135050">
              <a:off x="4318967" y="4853609"/>
              <a:ext cx="958605" cy="998497"/>
            </a:xfrm>
            <a:prstGeom prst="ellipse">
              <a:avLst/>
            </a:prstGeom>
            <a:noFill/>
            <a:ln w="9525"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4" name="椭圆 10"/>
            <p:cNvSpPr/>
            <p:nvPr/>
          </p:nvSpPr>
          <p:spPr>
            <a:xfrm rot="21004065">
              <a:off x="4221926" y="4844615"/>
              <a:ext cx="1081895" cy="519335"/>
            </a:xfrm>
            <a:custGeom>
              <a:avLst/>
              <a:gdLst/>
              <a:ahLst/>
              <a:cxnLst/>
              <a:rect l="l" t="t" r="r" b="b"/>
              <a:pathLst>
                <a:path w="1656184" h="828092">
                  <a:moveTo>
                    <a:pt x="828092" y="0"/>
                  </a:moveTo>
                  <a:cubicBezTo>
                    <a:pt x="1285435" y="0"/>
                    <a:pt x="1656184" y="370749"/>
                    <a:pt x="1656184" y="828092"/>
                  </a:cubicBezTo>
                  <a:lnTo>
                    <a:pt x="0" y="828092"/>
                  </a:lnTo>
                  <a:cubicBezTo>
                    <a:pt x="0" y="370749"/>
                    <a:pt x="370749" y="0"/>
                    <a:pt x="828092" y="0"/>
                  </a:cubicBezTo>
                  <a:close/>
                </a:path>
              </a:pathLst>
            </a:custGeom>
            <a:gradFill flip="none" rotWithShape="1">
              <a:gsLst>
                <a:gs pos="0">
                  <a:sysClr val="window" lastClr="FFFFFF">
                    <a:alpha val="2500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5" name="椭圆 10"/>
            <p:cNvSpPr/>
            <p:nvPr/>
          </p:nvSpPr>
          <p:spPr>
            <a:xfrm rot="21004065">
              <a:off x="1187695" y="2432420"/>
              <a:ext cx="2154516" cy="1034218"/>
            </a:xfrm>
            <a:custGeom>
              <a:avLst/>
              <a:gdLst/>
              <a:ahLst/>
              <a:cxnLst/>
              <a:rect l="l" t="t" r="r" b="b"/>
              <a:pathLst>
                <a:path w="1656184" h="828092">
                  <a:moveTo>
                    <a:pt x="828092" y="0"/>
                  </a:moveTo>
                  <a:cubicBezTo>
                    <a:pt x="1285435" y="0"/>
                    <a:pt x="1656184" y="370749"/>
                    <a:pt x="1656184" y="828092"/>
                  </a:cubicBezTo>
                  <a:lnTo>
                    <a:pt x="0" y="828092"/>
                  </a:lnTo>
                  <a:cubicBezTo>
                    <a:pt x="0" y="370749"/>
                    <a:pt x="370749" y="0"/>
                    <a:pt x="828092" y="0"/>
                  </a:cubicBezTo>
                  <a:close/>
                </a:path>
              </a:pathLst>
            </a:custGeom>
            <a:gradFill flip="none" rotWithShape="1">
              <a:gsLst>
                <a:gs pos="0">
                  <a:sysClr val="window" lastClr="FFFFFF">
                    <a:alpha val="2500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76" name="组合 75"/>
          <p:cNvGrpSpPr/>
          <p:nvPr/>
        </p:nvGrpSpPr>
        <p:grpSpPr>
          <a:xfrm rot="19463162">
            <a:off x="906044" y="4023638"/>
            <a:ext cx="4234179" cy="3077770"/>
            <a:chOff x="1029814" y="2432420"/>
            <a:chExt cx="4760140" cy="3460084"/>
          </a:xfrm>
        </p:grpSpPr>
        <p:sp>
          <p:nvSpPr>
            <p:cNvPr id="77" name="矩形 2"/>
            <p:cNvSpPr/>
            <p:nvPr/>
          </p:nvSpPr>
          <p:spPr>
            <a:xfrm rot="2135050">
              <a:off x="1029814" y="3195775"/>
              <a:ext cx="4760140" cy="2116751"/>
            </a:xfrm>
            <a:custGeom>
              <a:avLst/>
              <a:gdLst/>
              <a:ahLst/>
              <a:cxnLst/>
              <a:rect l="l" t="t" r="r" b="b"/>
              <a:pathLst>
                <a:path w="7590151" h="3240360">
                  <a:moveTo>
                    <a:pt x="1620180" y="0"/>
                  </a:moveTo>
                  <a:cubicBezTo>
                    <a:pt x="2278948" y="0"/>
                    <a:pt x="2845888" y="393168"/>
                    <a:pt x="3097941" y="958193"/>
                  </a:cubicBezTo>
                  <a:lnTo>
                    <a:pt x="3098072" y="958193"/>
                  </a:lnTo>
                  <a:cubicBezTo>
                    <a:pt x="3396017" y="1214402"/>
                    <a:pt x="3933309" y="1384501"/>
                    <a:pt x="4546440" y="1384501"/>
                  </a:cubicBezTo>
                  <a:cubicBezTo>
                    <a:pt x="5102087" y="1384501"/>
                    <a:pt x="5595448" y="1244803"/>
                    <a:pt x="5903768" y="1026403"/>
                  </a:cubicBezTo>
                  <a:cubicBezTo>
                    <a:pt x="6082157" y="862178"/>
                    <a:pt x="6320464" y="762555"/>
                    <a:pt x="6582039" y="762555"/>
                  </a:cubicBezTo>
                  <a:cubicBezTo>
                    <a:pt x="7138804" y="762555"/>
                    <a:pt x="7590151" y="1213902"/>
                    <a:pt x="7590151" y="1770667"/>
                  </a:cubicBezTo>
                  <a:cubicBezTo>
                    <a:pt x="7590151" y="2327432"/>
                    <a:pt x="7138804" y="2778779"/>
                    <a:pt x="6582039" y="2778779"/>
                  </a:cubicBezTo>
                  <a:cubicBezTo>
                    <a:pt x="6378610" y="2778779"/>
                    <a:pt x="6189255" y="2718524"/>
                    <a:pt x="6031180" y="2614377"/>
                  </a:cubicBezTo>
                  <a:lnTo>
                    <a:pt x="6025214" y="2614377"/>
                  </a:lnTo>
                  <a:lnTo>
                    <a:pt x="6018143" y="2606422"/>
                  </a:lnTo>
                  <a:cubicBezTo>
                    <a:pt x="5945686" y="2557456"/>
                    <a:pt x="5879947" y="2499306"/>
                    <a:pt x="5823306" y="2433018"/>
                  </a:cubicBezTo>
                  <a:cubicBezTo>
                    <a:pt x="5515437" y="2211718"/>
                    <a:pt x="5018750" y="2069853"/>
                    <a:pt x="4458811" y="2069853"/>
                  </a:cubicBezTo>
                  <a:cubicBezTo>
                    <a:pt x="3782126" y="2069853"/>
                    <a:pt x="3197817" y="2277043"/>
                    <a:pt x="2925134" y="2577557"/>
                  </a:cubicBezTo>
                  <a:cubicBezTo>
                    <a:pt x="2631694" y="2979912"/>
                    <a:pt x="2156352" y="3240360"/>
                    <a:pt x="1620180" y="3240360"/>
                  </a:cubicBezTo>
                  <a:cubicBezTo>
                    <a:pt x="725379" y="3240360"/>
                    <a:pt x="0" y="2514981"/>
                    <a:pt x="0" y="1620180"/>
                  </a:cubicBezTo>
                  <a:cubicBezTo>
                    <a:pt x="0" y="725379"/>
                    <a:pt x="725379" y="0"/>
                    <a:pt x="1620180" y="0"/>
                  </a:cubicBezTo>
                  <a:close/>
                </a:path>
              </a:pathLst>
            </a:custGeom>
            <a:solidFill>
              <a:srgbClr val="F79646">
                <a:lumMod val="75000"/>
              </a:srgbClr>
            </a:soli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8" name="椭圆 77"/>
            <p:cNvSpPr/>
            <p:nvPr/>
          </p:nvSpPr>
          <p:spPr>
            <a:xfrm rot="2135050">
              <a:off x="1378886" y="2493934"/>
              <a:ext cx="1851543" cy="1928595"/>
            </a:xfrm>
            <a:prstGeom prst="ellipse">
              <a:avLst/>
            </a:prstGeom>
            <a:gradFill flip="none" rotWithShape="1">
              <a:gsLst>
                <a:gs pos="2000">
                  <a:srgbClr val="F79646">
                    <a:lumMod val="75000"/>
                  </a:srgbClr>
                </a:gs>
                <a:gs pos="0">
                  <a:srgbClr val="A7D23A"/>
                </a:gs>
                <a:gs pos="100000">
                  <a:srgbClr val="FFC000"/>
                </a:gs>
              </a:gsLst>
              <a:path path="rect">
                <a:fillToRect l="50000" t="50000" r="50000" b="50000"/>
              </a:path>
              <a:tileRect/>
            </a:gra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9" name="椭圆 78"/>
            <p:cNvSpPr/>
            <p:nvPr/>
          </p:nvSpPr>
          <p:spPr>
            <a:xfrm rot="2135050">
              <a:off x="4275454" y="4810609"/>
              <a:ext cx="1038671" cy="1081895"/>
            </a:xfrm>
            <a:prstGeom prst="ellipse">
              <a:avLst/>
            </a:prstGeom>
            <a:gradFill flip="none" rotWithShape="1">
              <a:gsLst>
                <a:gs pos="2000">
                  <a:srgbClr val="F79646">
                    <a:lumMod val="75000"/>
                  </a:srgbClr>
                </a:gs>
                <a:gs pos="0">
                  <a:srgbClr val="A7D23A"/>
                </a:gs>
                <a:gs pos="100000">
                  <a:srgbClr val="FFC000"/>
                </a:gs>
              </a:gsLst>
              <a:path path="rect">
                <a:fillToRect l="50000" t="50000" r="50000" b="50000"/>
              </a:path>
              <a:tileRect/>
            </a:gra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0" name="椭圆 79"/>
            <p:cNvSpPr/>
            <p:nvPr/>
          </p:nvSpPr>
          <p:spPr>
            <a:xfrm rot="2135050">
              <a:off x="4318967" y="4853609"/>
              <a:ext cx="958605" cy="998497"/>
            </a:xfrm>
            <a:prstGeom prst="ellipse">
              <a:avLst/>
            </a:prstGeom>
            <a:noFill/>
            <a:ln w="9525"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1" name="椭圆 10"/>
            <p:cNvSpPr/>
            <p:nvPr/>
          </p:nvSpPr>
          <p:spPr>
            <a:xfrm rot="21004065">
              <a:off x="4221926" y="4844615"/>
              <a:ext cx="1081895" cy="519335"/>
            </a:xfrm>
            <a:custGeom>
              <a:avLst/>
              <a:gdLst/>
              <a:ahLst/>
              <a:cxnLst/>
              <a:rect l="l" t="t" r="r" b="b"/>
              <a:pathLst>
                <a:path w="1656184" h="828092">
                  <a:moveTo>
                    <a:pt x="828092" y="0"/>
                  </a:moveTo>
                  <a:cubicBezTo>
                    <a:pt x="1285435" y="0"/>
                    <a:pt x="1656184" y="370749"/>
                    <a:pt x="1656184" y="828092"/>
                  </a:cubicBezTo>
                  <a:lnTo>
                    <a:pt x="0" y="828092"/>
                  </a:lnTo>
                  <a:cubicBezTo>
                    <a:pt x="0" y="370749"/>
                    <a:pt x="370749" y="0"/>
                    <a:pt x="828092" y="0"/>
                  </a:cubicBezTo>
                  <a:close/>
                </a:path>
              </a:pathLst>
            </a:custGeom>
            <a:gradFill flip="none" rotWithShape="1">
              <a:gsLst>
                <a:gs pos="0">
                  <a:sysClr val="window" lastClr="FFFFFF">
                    <a:alpha val="2500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2" name="椭圆 10"/>
            <p:cNvSpPr/>
            <p:nvPr/>
          </p:nvSpPr>
          <p:spPr>
            <a:xfrm rot="21004065">
              <a:off x="1187695" y="2432420"/>
              <a:ext cx="2154516" cy="1034218"/>
            </a:xfrm>
            <a:custGeom>
              <a:avLst/>
              <a:gdLst/>
              <a:ahLst/>
              <a:cxnLst/>
              <a:rect l="l" t="t" r="r" b="b"/>
              <a:pathLst>
                <a:path w="1656184" h="828092">
                  <a:moveTo>
                    <a:pt x="828092" y="0"/>
                  </a:moveTo>
                  <a:cubicBezTo>
                    <a:pt x="1285435" y="0"/>
                    <a:pt x="1656184" y="370749"/>
                    <a:pt x="1656184" y="828092"/>
                  </a:cubicBezTo>
                  <a:lnTo>
                    <a:pt x="0" y="828092"/>
                  </a:lnTo>
                  <a:cubicBezTo>
                    <a:pt x="0" y="370749"/>
                    <a:pt x="370749" y="0"/>
                    <a:pt x="828092" y="0"/>
                  </a:cubicBezTo>
                  <a:close/>
                </a:path>
              </a:pathLst>
            </a:custGeom>
            <a:gradFill flip="none" rotWithShape="1">
              <a:gsLst>
                <a:gs pos="0">
                  <a:sysClr val="window" lastClr="FFFFFF">
                    <a:alpha val="2500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83" name="TextBox 82"/>
          <p:cNvSpPr txBox="1"/>
          <p:nvPr/>
        </p:nvSpPr>
        <p:spPr>
          <a:xfrm>
            <a:off x="4120856" y="2912877"/>
            <a:ext cx="996439" cy="584775"/>
          </a:xfrm>
          <a:prstGeom prst="rect">
            <a:avLst/>
          </a:prstGeom>
          <a:noFill/>
        </p:spPr>
        <p:txBody>
          <a:bodyPr wrap="square" rtlCol="0">
            <a:sp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 lastClr="FFFFFF"/>
                </a:solidFill>
                <a:effectLst/>
                <a:uLnTx/>
                <a:uFillTx/>
                <a:latin typeface="Adidas Unity" pitchFamily="2" charset="0"/>
                <a:ea typeface="Gungsuh" pitchFamily="18" charset="-127"/>
              </a:rPr>
              <a:t>02</a:t>
            </a:r>
            <a:endParaRPr kumimoji="0" lang="zh-CN" altLang="en-US" sz="4000" b="1" i="0" u="none" strike="noStrike" kern="0" cap="none" spc="0" normalizeH="0" baseline="0" noProof="0" dirty="0">
              <a:ln>
                <a:noFill/>
              </a:ln>
              <a:solidFill>
                <a:sysClr val="window" lastClr="FFFFFF"/>
              </a:solidFill>
              <a:effectLst/>
              <a:uLnTx/>
              <a:uFillTx/>
              <a:latin typeface="Adidas Unity" pitchFamily="2" charset="0"/>
              <a:ea typeface="Gungsuh" pitchFamily="18" charset="-127"/>
            </a:endParaRPr>
          </a:p>
        </p:txBody>
      </p:sp>
      <p:sp>
        <p:nvSpPr>
          <p:cNvPr id="84" name="TextBox 83"/>
          <p:cNvSpPr txBox="1"/>
          <p:nvPr/>
        </p:nvSpPr>
        <p:spPr>
          <a:xfrm>
            <a:off x="4159038" y="4161233"/>
            <a:ext cx="996439" cy="584775"/>
          </a:xfrm>
          <a:prstGeom prst="rect">
            <a:avLst/>
          </a:prstGeom>
          <a:noFill/>
        </p:spPr>
        <p:txBody>
          <a:bodyPr wrap="square" rtlCol="0">
            <a:sp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 lastClr="FFFFFF"/>
                </a:solidFill>
                <a:effectLst/>
                <a:uLnTx/>
                <a:uFillTx/>
                <a:latin typeface="Adidas Unity" pitchFamily="2" charset="0"/>
                <a:ea typeface="Gungsuh" pitchFamily="18" charset="-127"/>
              </a:rPr>
              <a:t>03</a:t>
            </a:r>
            <a:endParaRPr kumimoji="0" lang="zh-CN" altLang="en-US" sz="4000" b="1" i="0" u="none" strike="noStrike" kern="0" cap="none" spc="0" normalizeH="0" baseline="0" noProof="0" dirty="0">
              <a:ln>
                <a:noFill/>
              </a:ln>
              <a:solidFill>
                <a:sysClr val="window" lastClr="FFFFFF"/>
              </a:solidFill>
              <a:effectLst/>
              <a:uLnTx/>
              <a:uFillTx/>
              <a:latin typeface="Adidas Unity" pitchFamily="2" charset="0"/>
              <a:ea typeface="Gungsuh" pitchFamily="18" charset="-127"/>
            </a:endParaRPr>
          </a:p>
        </p:txBody>
      </p:sp>
      <p:sp>
        <p:nvSpPr>
          <p:cNvPr id="85" name="TextBox 84"/>
          <p:cNvSpPr txBox="1"/>
          <p:nvPr/>
        </p:nvSpPr>
        <p:spPr>
          <a:xfrm>
            <a:off x="4145501" y="5406921"/>
            <a:ext cx="996439" cy="584775"/>
          </a:xfrm>
          <a:prstGeom prst="rect">
            <a:avLst/>
          </a:prstGeom>
          <a:noFill/>
        </p:spPr>
        <p:txBody>
          <a:bodyPr wrap="square" rtlCol="0">
            <a:sp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 lastClr="FFFFFF"/>
                </a:solidFill>
                <a:effectLst/>
                <a:uLnTx/>
                <a:uFillTx/>
                <a:latin typeface="Adidas Unity" pitchFamily="2" charset="0"/>
                <a:ea typeface="Gungsuh" pitchFamily="18" charset="-127"/>
              </a:rPr>
              <a:t>04</a:t>
            </a:r>
            <a:endParaRPr kumimoji="0" lang="zh-CN" altLang="en-US" sz="4000" b="1" i="0" u="none" strike="noStrike" kern="0" cap="none" spc="0" normalizeH="0" baseline="0" noProof="0" dirty="0">
              <a:ln>
                <a:noFill/>
              </a:ln>
              <a:solidFill>
                <a:sysClr val="window" lastClr="FFFFFF"/>
              </a:solidFill>
              <a:effectLst/>
              <a:uLnTx/>
              <a:uFillTx/>
              <a:latin typeface="Adidas Unity" pitchFamily="2" charset="0"/>
              <a:ea typeface="Gungsuh" pitchFamily="18" charset="-127"/>
            </a:endParaRPr>
          </a:p>
        </p:txBody>
      </p:sp>
      <p:sp>
        <p:nvSpPr>
          <p:cNvPr id="86" name="TextBox 85"/>
          <p:cNvSpPr txBox="1"/>
          <p:nvPr/>
        </p:nvSpPr>
        <p:spPr>
          <a:xfrm>
            <a:off x="1187624" y="2742667"/>
            <a:ext cx="1427323"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87" name="TextBox 86"/>
          <p:cNvSpPr txBox="1"/>
          <p:nvPr/>
        </p:nvSpPr>
        <p:spPr>
          <a:xfrm>
            <a:off x="1212757" y="5211197"/>
            <a:ext cx="1427323"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88" name="TextBox 87"/>
          <p:cNvSpPr txBox="1"/>
          <p:nvPr/>
        </p:nvSpPr>
        <p:spPr>
          <a:xfrm>
            <a:off x="6817084" y="3987061"/>
            <a:ext cx="142732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89" name="TextBox 88"/>
          <p:cNvSpPr txBox="1"/>
          <p:nvPr/>
        </p:nvSpPr>
        <p:spPr>
          <a:xfrm>
            <a:off x="-36512" y="407566"/>
            <a:ext cx="4879774" cy="1077218"/>
          </a:xfrm>
          <a:prstGeom prst="rect">
            <a:avLst/>
          </a:prstGeom>
          <a:noFill/>
        </p:spPr>
        <p:txBody>
          <a:bodyPr wrap="square" rtlCol="0">
            <a:spAutoFit/>
          </a:bodyPr>
          <a:lstStyle>
            <a:defPPr>
              <a:defRPr lang="zh-CN"/>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rgbClr val="004F8A"/>
                </a:solidFill>
                <a:effectLst>
                  <a:outerShdw dist="38100" dir="5400000" algn="t" rotWithShape="0">
                    <a:schemeClr val="bg1">
                      <a:alpha val="40000"/>
                    </a:scheme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rgbClr val="F79646">
                    <a:lumMod val="50000"/>
                  </a:srgbClr>
                </a:solidFill>
                <a:effectLst>
                  <a:outerShdw dist="38100" dir="5400000" algn="t" rotWithShape="0">
                    <a:sysClr val="window" lastClr="FFFFFF">
                      <a:alpha val="40000"/>
                    </a:sysClr>
                  </a:outerShdw>
                </a:effectLst>
                <a:uLnTx/>
                <a:uFillTx/>
                <a:latin typeface="Adidas Unity" pitchFamily="2" charset="0"/>
                <a:ea typeface="微软雅黑" pitchFamily="34" charset="-122"/>
              </a:rPr>
              <a:t>Click here to add your title</a:t>
            </a:r>
            <a:endParaRPr kumimoji="0" lang="zh-CN" altLang="en-US" sz="4000" b="1" i="0" u="none" strike="noStrike" kern="0" cap="none" spc="0" normalizeH="0" baseline="0" noProof="0" dirty="0">
              <a:ln w="18415" cmpd="sng">
                <a:noFill/>
                <a:prstDash val="solid"/>
              </a:ln>
              <a:solidFill>
                <a:srgbClr val="F79646">
                  <a:lumMod val="50000"/>
                </a:srgbClr>
              </a:solidFill>
              <a:effectLst>
                <a:outerShdw dist="38100" dir="5400000" algn="t" rotWithShape="0">
                  <a:sysClr val="window" lastClr="FFFFFF">
                    <a:alpha val="40000"/>
                  </a:sysClr>
                </a:outerShdw>
              </a:effectLst>
              <a:uLnTx/>
              <a:uFillTx/>
              <a:latin typeface="Adidas Unity" pitchFamily="2" charset="0"/>
              <a:ea typeface="微软雅黑" pitchFamily="34" charset="-122"/>
            </a:endParaRPr>
          </a:p>
        </p:txBody>
      </p:sp>
      <p:grpSp>
        <p:nvGrpSpPr>
          <p:cNvPr id="90" name="组合 89"/>
          <p:cNvGrpSpPr/>
          <p:nvPr/>
        </p:nvGrpSpPr>
        <p:grpSpPr>
          <a:xfrm rot="2136838" flipH="1">
            <a:off x="4154245" y="252128"/>
            <a:ext cx="4234179" cy="3077770"/>
            <a:chOff x="1029814" y="2432420"/>
            <a:chExt cx="4760140" cy="3460084"/>
          </a:xfrm>
        </p:grpSpPr>
        <p:sp>
          <p:nvSpPr>
            <p:cNvPr id="91" name="矩形 2"/>
            <p:cNvSpPr/>
            <p:nvPr/>
          </p:nvSpPr>
          <p:spPr>
            <a:xfrm rot="2135050">
              <a:off x="1029814" y="3195775"/>
              <a:ext cx="4760140" cy="2116751"/>
            </a:xfrm>
            <a:custGeom>
              <a:avLst/>
              <a:gdLst/>
              <a:ahLst/>
              <a:cxnLst/>
              <a:rect l="l" t="t" r="r" b="b"/>
              <a:pathLst>
                <a:path w="7590151" h="3240360">
                  <a:moveTo>
                    <a:pt x="1620180" y="0"/>
                  </a:moveTo>
                  <a:cubicBezTo>
                    <a:pt x="2278948" y="0"/>
                    <a:pt x="2845888" y="393168"/>
                    <a:pt x="3097941" y="958193"/>
                  </a:cubicBezTo>
                  <a:lnTo>
                    <a:pt x="3098072" y="958193"/>
                  </a:lnTo>
                  <a:cubicBezTo>
                    <a:pt x="3396017" y="1214402"/>
                    <a:pt x="3933309" y="1384501"/>
                    <a:pt x="4546440" y="1384501"/>
                  </a:cubicBezTo>
                  <a:cubicBezTo>
                    <a:pt x="5102087" y="1384501"/>
                    <a:pt x="5595448" y="1244803"/>
                    <a:pt x="5903768" y="1026403"/>
                  </a:cubicBezTo>
                  <a:cubicBezTo>
                    <a:pt x="6082157" y="862178"/>
                    <a:pt x="6320464" y="762555"/>
                    <a:pt x="6582039" y="762555"/>
                  </a:cubicBezTo>
                  <a:cubicBezTo>
                    <a:pt x="7138804" y="762555"/>
                    <a:pt x="7590151" y="1213902"/>
                    <a:pt x="7590151" y="1770667"/>
                  </a:cubicBezTo>
                  <a:cubicBezTo>
                    <a:pt x="7590151" y="2327432"/>
                    <a:pt x="7138804" y="2778779"/>
                    <a:pt x="6582039" y="2778779"/>
                  </a:cubicBezTo>
                  <a:cubicBezTo>
                    <a:pt x="6378610" y="2778779"/>
                    <a:pt x="6189255" y="2718524"/>
                    <a:pt x="6031180" y="2614377"/>
                  </a:cubicBezTo>
                  <a:lnTo>
                    <a:pt x="6025214" y="2614377"/>
                  </a:lnTo>
                  <a:lnTo>
                    <a:pt x="6018143" y="2606422"/>
                  </a:lnTo>
                  <a:cubicBezTo>
                    <a:pt x="5945686" y="2557456"/>
                    <a:pt x="5879947" y="2499306"/>
                    <a:pt x="5823306" y="2433018"/>
                  </a:cubicBezTo>
                  <a:cubicBezTo>
                    <a:pt x="5515437" y="2211718"/>
                    <a:pt x="5018750" y="2069853"/>
                    <a:pt x="4458811" y="2069853"/>
                  </a:cubicBezTo>
                  <a:cubicBezTo>
                    <a:pt x="3782126" y="2069853"/>
                    <a:pt x="3197817" y="2277043"/>
                    <a:pt x="2925134" y="2577557"/>
                  </a:cubicBezTo>
                  <a:cubicBezTo>
                    <a:pt x="2631694" y="2979912"/>
                    <a:pt x="2156352" y="3240360"/>
                    <a:pt x="1620180" y="3240360"/>
                  </a:cubicBezTo>
                  <a:cubicBezTo>
                    <a:pt x="725379" y="3240360"/>
                    <a:pt x="0" y="2514981"/>
                    <a:pt x="0" y="1620180"/>
                  </a:cubicBezTo>
                  <a:cubicBezTo>
                    <a:pt x="0" y="725379"/>
                    <a:pt x="725379" y="0"/>
                    <a:pt x="1620180" y="0"/>
                  </a:cubicBezTo>
                  <a:close/>
                </a:path>
              </a:pathLst>
            </a:custGeom>
            <a:solidFill>
              <a:srgbClr val="F79646">
                <a:lumMod val="75000"/>
              </a:srgbClr>
            </a:soli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2" name="椭圆 91"/>
            <p:cNvSpPr/>
            <p:nvPr/>
          </p:nvSpPr>
          <p:spPr>
            <a:xfrm rot="2135050">
              <a:off x="1378886" y="2493934"/>
              <a:ext cx="1851543" cy="1928595"/>
            </a:xfrm>
            <a:prstGeom prst="ellipse">
              <a:avLst/>
            </a:prstGeom>
            <a:gradFill flip="none" rotWithShape="1">
              <a:gsLst>
                <a:gs pos="2000">
                  <a:srgbClr val="F79646">
                    <a:lumMod val="75000"/>
                  </a:srgbClr>
                </a:gs>
                <a:gs pos="0">
                  <a:srgbClr val="A7D23A"/>
                </a:gs>
                <a:gs pos="100000">
                  <a:srgbClr val="FFC000"/>
                </a:gs>
              </a:gsLst>
              <a:path path="rect">
                <a:fillToRect l="50000" t="50000" r="50000" b="50000"/>
              </a:path>
              <a:tileRect/>
            </a:gra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3" name="椭圆 92"/>
            <p:cNvSpPr/>
            <p:nvPr/>
          </p:nvSpPr>
          <p:spPr>
            <a:xfrm rot="2135050">
              <a:off x="4275454" y="4810609"/>
              <a:ext cx="1038671" cy="1081895"/>
            </a:xfrm>
            <a:prstGeom prst="ellipse">
              <a:avLst/>
            </a:prstGeom>
            <a:gradFill flip="none" rotWithShape="1">
              <a:gsLst>
                <a:gs pos="2000">
                  <a:srgbClr val="F79646">
                    <a:lumMod val="75000"/>
                  </a:srgbClr>
                </a:gs>
                <a:gs pos="0">
                  <a:srgbClr val="A7D23A"/>
                </a:gs>
                <a:gs pos="100000">
                  <a:srgbClr val="FFC000"/>
                </a:gs>
              </a:gsLst>
              <a:path path="rect">
                <a:fillToRect l="50000" t="50000" r="50000" b="50000"/>
              </a:path>
              <a:tileRect/>
            </a:gra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4" name="椭圆 93"/>
            <p:cNvSpPr/>
            <p:nvPr/>
          </p:nvSpPr>
          <p:spPr>
            <a:xfrm rot="2135050">
              <a:off x="4318967" y="4853609"/>
              <a:ext cx="958605" cy="998497"/>
            </a:xfrm>
            <a:prstGeom prst="ellipse">
              <a:avLst/>
            </a:prstGeom>
            <a:noFill/>
            <a:ln w="9525"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5" name="椭圆 10"/>
            <p:cNvSpPr/>
            <p:nvPr/>
          </p:nvSpPr>
          <p:spPr>
            <a:xfrm rot="21004065">
              <a:off x="4221926" y="4844615"/>
              <a:ext cx="1081895" cy="519335"/>
            </a:xfrm>
            <a:custGeom>
              <a:avLst/>
              <a:gdLst/>
              <a:ahLst/>
              <a:cxnLst/>
              <a:rect l="l" t="t" r="r" b="b"/>
              <a:pathLst>
                <a:path w="1656184" h="828092">
                  <a:moveTo>
                    <a:pt x="828092" y="0"/>
                  </a:moveTo>
                  <a:cubicBezTo>
                    <a:pt x="1285435" y="0"/>
                    <a:pt x="1656184" y="370749"/>
                    <a:pt x="1656184" y="828092"/>
                  </a:cubicBezTo>
                  <a:lnTo>
                    <a:pt x="0" y="828092"/>
                  </a:lnTo>
                  <a:cubicBezTo>
                    <a:pt x="0" y="370749"/>
                    <a:pt x="370749" y="0"/>
                    <a:pt x="828092" y="0"/>
                  </a:cubicBezTo>
                  <a:close/>
                </a:path>
              </a:pathLst>
            </a:custGeom>
            <a:gradFill flip="none" rotWithShape="1">
              <a:gsLst>
                <a:gs pos="0">
                  <a:sysClr val="window" lastClr="FFFFFF">
                    <a:alpha val="2500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6" name="椭圆 10"/>
            <p:cNvSpPr/>
            <p:nvPr/>
          </p:nvSpPr>
          <p:spPr>
            <a:xfrm rot="21004065">
              <a:off x="1187695" y="2432420"/>
              <a:ext cx="2154516" cy="1034218"/>
            </a:xfrm>
            <a:custGeom>
              <a:avLst/>
              <a:gdLst/>
              <a:ahLst/>
              <a:cxnLst/>
              <a:rect l="l" t="t" r="r" b="b"/>
              <a:pathLst>
                <a:path w="1656184" h="828092">
                  <a:moveTo>
                    <a:pt x="828092" y="0"/>
                  </a:moveTo>
                  <a:cubicBezTo>
                    <a:pt x="1285435" y="0"/>
                    <a:pt x="1656184" y="370749"/>
                    <a:pt x="1656184" y="828092"/>
                  </a:cubicBezTo>
                  <a:lnTo>
                    <a:pt x="0" y="828092"/>
                  </a:lnTo>
                  <a:cubicBezTo>
                    <a:pt x="0" y="370749"/>
                    <a:pt x="370749" y="0"/>
                    <a:pt x="828092" y="0"/>
                  </a:cubicBezTo>
                  <a:close/>
                </a:path>
              </a:pathLst>
            </a:custGeom>
            <a:gradFill flip="none" rotWithShape="1">
              <a:gsLst>
                <a:gs pos="0">
                  <a:sysClr val="window" lastClr="FFFFFF">
                    <a:alpha val="2500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97" name="TextBox 96"/>
          <p:cNvSpPr txBox="1"/>
          <p:nvPr/>
        </p:nvSpPr>
        <p:spPr>
          <a:xfrm>
            <a:off x="4159039" y="1618121"/>
            <a:ext cx="996439" cy="584775"/>
          </a:xfrm>
          <a:prstGeom prst="rect">
            <a:avLst/>
          </a:prstGeom>
          <a:noFill/>
        </p:spPr>
        <p:txBody>
          <a:bodyPr wrap="square" rtlCol="0">
            <a:sp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 lastClr="FFFFFF"/>
                </a:solidFill>
                <a:effectLst/>
                <a:uLnTx/>
                <a:uFillTx/>
                <a:latin typeface="Adidas Unity" pitchFamily="2" charset="0"/>
                <a:ea typeface="Gungsuh" pitchFamily="18" charset="-127"/>
              </a:rPr>
              <a:t>01</a:t>
            </a:r>
            <a:endParaRPr kumimoji="0" lang="zh-CN" altLang="en-US" sz="4000" b="1" i="0" u="none" strike="noStrike" kern="0" cap="none" spc="0" normalizeH="0" baseline="0" noProof="0" dirty="0">
              <a:ln>
                <a:noFill/>
              </a:ln>
              <a:solidFill>
                <a:sysClr val="window" lastClr="FFFFFF"/>
              </a:solidFill>
              <a:effectLst/>
              <a:uLnTx/>
              <a:uFillTx/>
              <a:latin typeface="Adidas Unity" pitchFamily="2" charset="0"/>
              <a:ea typeface="Gungsuh" pitchFamily="18" charset="-127"/>
            </a:endParaRPr>
          </a:p>
        </p:txBody>
      </p:sp>
      <p:sp>
        <p:nvSpPr>
          <p:cNvPr id="98" name="TextBox 97"/>
          <p:cNvSpPr txBox="1"/>
          <p:nvPr/>
        </p:nvSpPr>
        <p:spPr>
          <a:xfrm>
            <a:off x="6817085" y="1443949"/>
            <a:ext cx="1427323"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Tree>
    <p:extLst>
      <p:ext uri="{BB962C8B-B14F-4D97-AF65-F5344CB8AC3E}">
        <p14:creationId xmlns:p14="http://schemas.microsoft.com/office/powerpoint/2010/main" val="176101270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16"/>
          <p:cNvPicPr>
            <a:picLocks noChangeAspect="1"/>
          </p:cNvPicPr>
          <p:nvPr/>
        </p:nvPicPr>
        <p:blipFill rotWithShape="1">
          <a:blip r:embed="rId3">
            <a:extLst>
              <a:ext uri="{28A0092B-C50C-407E-A947-70E740481C1C}">
                <a14:useLocalDpi xmlns:a14="http://schemas.microsoft.com/office/drawing/2010/main" val="0"/>
              </a:ext>
            </a:extLst>
          </a:blip>
          <a:srcRect l="1187" r="1479" b="20372"/>
          <a:stretch/>
        </p:blipFill>
        <p:spPr>
          <a:xfrm>
            <a:off x="0" y="787530"/>
            <a:ext cx="9144000" cy="6030865"/>
          </a:xfrm>
          <a:prstGeom prst="rect">
            <a:avLst/>
          </a:prstGeom>
        </p:spPr>
      </p:pic>
      <p:sp>
        <p:nvSpPr>
          <p:cNvPr id="18" name="TextBox 17"/>
          <p:cNvSpPr txBox="1"/>
          <p:nvPr/>
        </p:nvSpPr>
        <p:spPr>
          <a:xfrm>
            <a:off x="696655" y="1507610"/>
            <a:ext cx="562977" cy="1504130"/>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80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A</a:t>
            </a:r>
            <a:endParaRPr kumimoji="0" lang="en-US" altLang="zh-CN" sz="88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
        <p:nvSpPr>
          <p:cNvPr id="19" name="TextBox 18"/>
          <p:cNvSpPr txBox="1"/>
          <p:nvPr/>
        </p:nvSpPr>
        <p:spPr>
          <a:xfrm>
            <a:off x="251520" y="2920012"/>
            <a:ext cx="1440160" cy="38779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65000"/>
                    <a:lumOff val="35000"/>
                  </a:sysClr>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ysClr val="windowText" lastClr="000000">
                  <a:lumMod val="65000"/>
                  <a:lumOff val="35000"/>
                </a:sysClr>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20" name="燕尾形 19"/>
          <p:cNvSpPr/>
          <p:nvPr/>
        </p:nvSpPr>
        <p:spPr>
          <a:xfrm>
            <a:off x="1547664" y="2443714"/>
            <a:ext cx="288032" cy="360040"/>
          </a:xfrm>
          <a:prstGeom prst="chevron">
            <a:avLst/>
          </a:prstGeom>
          <a:solidFill>
            <a:sysClr val="windowText" lastClr="000000">
              <a:lumMod val="50000"/>
              <a:lumOff val="50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a:ea typeface="+mn-ea"/>
              <a:cs typeface="+mn-cs"/>
            </a:endParaRPr>
          </a:p>
        </p:txBody>
      </p:sp>
      <p:sp>
        <p:nvSpPr>
          <p:cNvPr id="21" name="TextBox 20"/>
          <p:cNvSpPr txBox="1"/>
          <p:nvPr/>
        </p:nvSpPr>
        <p:spPr>
          <a:xfrm>
            <a:off x="4290511" y="1507610"/>
            <a:ext cx="562977" cy="1504130"/>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lang="en-US" altLang="zh-CN" sz="8000" b="1" kern="0" dirty="0">
                <a:solidFill>
                  <a:sysClr val="windowText" lastClr="000000">
                    <a:lumMod val="65000"/>
                    <a:lumOff val="35000"/>
                  </a:sysClr>
                </a:solidFill>
                <a:latin typeface="Agency FB" pitchFamily="34" charset="0"/>
                <a:ea typeface="微软雅黑" pitchFamily="34" charset="-122"/>
                <a:cs typeface="Calibri" pitchFamily="34" charset="0"/>
              </a:rPr>
              <a:t>B</a:t>
            </a:r>
            <a:endParaRPr kumimoji="0" lang="en-US" altLang="zh-CN" sz="88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
        <p:nvSpPr>
          <p:cNvPr id="22" name="TextBox 21"/>
          <p:cNvSpPr txBox="1"/>
          <p:nvPr/>
        </p:nvSpPr>
        <p:spPr>
          <a:xfrm>
            <a:off x="3845376" y="2920012"/>
            <a:ext cx="1440160" cy="38779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65000"/>
                    <a:lumOff val="35000"/>
                  </a:sysClr>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ysClr val="windowText" lastClr="000000">
                  <a:lumMod val="65000"/>
                  <a:lumOff val="35000"/>
                </a:sysClr>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23" name="燕尾形 22"/>
          <p:cNvSpPr/>
          <p:nvPr/>
        </p:nvSpPr>
        <p:spPr>
          <a:xfrm>
            <a:off x="5141520" y="2443714"/>
            <a:ext cx="288032" cy="360040"/>
          </a:xfrm>
          <a:prstGeom prst="chevron">
            <a:avLst/>
          </a:prstGeom>
          <a:solidFill>
            <a:sysClr val="windowText" lastClr="000000">
              <a:lumMod val="50000"/>
              <a:lumOff val="50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a:ea typeface="+mn-ea"/>
              <a:cs typeface="+mn-cs"/>
            </a:endParaRPr>
          </a:p>
        </p:txBody>
      </p:sp>
      <p:sp>
        <p:nvSpPr>
          <p:cNvPr id="24" name="TextBox 23"/>
          <p:cNvSpPr txBox="1"/>
          <p:nvPr/>
        </p:nvSpPr>
        <p:spPr>
          <a:xfrm>
            <a:off x="7825447" y="1507610"/>
            <a:ext cx="562977" cy="1504130"/>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en-US" altLang="zh-CN" sz="80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a:t>
            </a:r>
            <a:endParaRPr kumimoji="0" lang="en-US" altLang="zh-CN" sz="8800" b="1" i="0" u="none" strike="noStrike" kern="0" cap="none" spc="0" normalizeH="0" baseline="0" noProof="0" dirty="0" smtClean="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
        <p:nvSpPr>
          <p:cNvPr id="25" name="TextBox 24"/>
          <p:cNvSpPr txBox="1"/>
          <p:nvPr/>
        </p:nvSpPr>
        <p:spPr>
          <a:xfrm>
            <a:off x="7380312" y="2920012"/>
            <a:ext cx="1440160" cy="38779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65000"/>
                    <a:lumOff val="35000"/>
                  </a:sysClr>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ysClr val="windowText" lastClr="000000">
                  <a:lumMod val="65000"/>
                  <a:lumOff val="35000"/>
                </a:sysClr>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26" name="Oval 65"/>
          <p:cNvSpPr>
            <a:spLocks noChangeArrowheads="1"/>
          </p:cNvSpPr>
          <p:nvPr/>
        </p:nvSpPr>
        <p:spPr bwMode="auto">
          <a:xfrm rot="16200000" flipV="1">
            <a:off x="1135669" y="5087958"/>
            <a:ext cx="3505564" cy="8928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7" name="Oval 65"/>
          <p:cNvSpPr>
            <a:spLocks noChangeArrowheads="1"/>
          </p:cNvSpPr>
          <p:nvPr/>
        </p:nvSpPr>
        <p:spPr bwMode="auto">
          <a:xfrm rot="16200000" flipV="1">
            <a:off x="4592052" y="5087959"/>
            <a:ext cx="3505564" cy="8928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8" name="TextBox 27"/>
          <p:cNvSpPr txBox="1"/>
          <p:nvPr/>
        </p:nvSpPr>
        <p:spPr>
          <a:xfrm flipH="1">
            <a:off x="321088" y="3940781"/>
            <a:ext cx="2110568" cy="2031325"/>
          </a:xfrm>
          <a:prstGeom prst="rect">
            <a:avLst/>
          </a:prstGeom>
          <a:noFill/>
        </p:spPr>
        <p:txBody>
          <a:bodyPr wrap="square" rtlCol="0">
            <a:spAutoFit/>
          </a:bodyPr>
          <a:lstStyle/>
          <a:p>
            <a:pPr>
              <a:lnSpc>
                <a:spcPct val="150000"/>
              </a:lnSpc>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a:t>
            </a:r>
          </a:p>
        </p:txBody>
      </p:sp>
      <p:sp>
        <p:nvSpPr>
          <p:cNvPr id="29" name="TextBox 28"/>
          <p:cNvSpPr txBox="1"/>
          <p:nvPr/>
        </p:nvSpPr>
        <p:spPr>
          <a:xfrm flipH="1">
            <a:off x="3613560" y="3939392"/>
            <a:ext cx="2110568" cy="2031325"/>
          </a:xfrm>
          <a:prstGeom prst="rect">
            <a:avLst/>
          </a:prstGeom>
          <a:noFill/>
        </p:spPr>
        <p:txBody>
          <a:bodyPr wrap="square" rtlCol="0">
            <a:spAutoFit/>
          </a:bodyPr>
          <a:lstStyle/>
          <a:p>
            <a:pPr>
              <a:lnSpc>
                <a:spcPct val="150000"/>
              </a:lnSpc>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a:t>
            </a:r>
          </a:p>
        </p:txBody>
      </p:sp>
      <p:sp>
        <p:nvSpPr>
          <p:cNvPr id="30" name="TextBox 29"/>
          <p:cNvSpPr txBox="1"/>
          <p:nvPr/>
        </p:nvSpPr>
        <p:spPr>
          <a:xfrm flipH="1">
            <a:off x="6853920" y="3953243"/>
            <a:ext cx="2110568" cy="2031325"/>
          </a:xfrm>
          <a:prstGeom prst="rect">
            <a:avLst/>
          </a:prstGeom>
          <a:noFill/>
        </p:spPr>
        <p:txBody>
          <a:bodyPr wrap="square" rtlCol="0">
            <a:spAutoFit/>
          </a:bodyPr>
          <a:lstStyle/>
          <a:p>
            <a:pPr>
              <a:lnSpc>
                <a:spcPct val="150000"/>
              </a:lnSpc>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a:t>
            </a:r>
          </a:p>
        </p:txBody>
      </p:sp>
      <p:sp>
        <p:nvSpPr>
          <p:cNvPr id="31" name="TextBox 30"/>
          <p:cNvSpPr txBox="1"/>
          <p:nvPr/>
        </p:nvSpPr>
        <p:spPr>
          <a:xfrm>
            <a:off x="827584" y="345430"/>
            <a:ext cx="7416824" cy="830997"/>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Click here to add your title</a:t>
            </a:r>
            <a:endParaRPr kumimoji="0" lang="zh-CN" altLang="en-US" sz="48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Tree>
    <p:extLst>
      <p:ext uri="{BB962C8B-B14F-4D97-AF65-F5344CB8AC3E}">
        <p14:creationId xmlns:p14="http://schemas.microsoft.com/office/powerpoint/2010/main" val="270170107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组合 69"/>
          <p:cNvGrpSpPr/>
          <p:nvPr/>
        </p:nvGrpSpPr>
        <p:grpSpPr>
          <a:xfrm>
            <a:off x="4027716" y="3015760"/>
            <a:ext cx="3483311" cy="2161102"/>
            <a:chOff x="4447023" y="2148110"/>
            <a:chExt cx="4589473" cy="3072214"/>
          </a:xfrm>
        </p:grpSpPr>
        <p:sp>
          <p:nvSpPr>
            <p:cNvPr id="71" name="五边形 6"/>
            <p:cNvSpPr/>
            <p:nvPr/>
          </p:nvSpPr>
          <p:spPr>
            <a:xfrm>
              <a:off x="4707059" y="3453090"/>
              <a:ext cx="4329437" cy="1327147"/>
            </a:xfrm>
            <a:custGeom>
              <a:avLst/>
              <a:gdLst/>
              <a:ahLst/>
              <a:cxnLst/>
              <a:rect l="l" t="t" r="r" b="b"/>
              <a:pathLst>
                <a:path w="4329437" h="1327147">
                  <a:moveTo>
                    <a:pt x="0" y="0"/>
                  </a:moveTo>
                  <a:lnTo>
                    <a:pt x="3063884" y="0"/>
                  </a:lnTo>
                  <a:lnTo>
                    <a:pt x="4329437" y="320674"/>
                  </a:lnTo>
                  <a:lnTo>
                    <a:pt x="3216284" y="1327147"/>
                  </a:lnTo>
                  <a:lnTo>
                    <a:pt x="1017114" y="1132621"/>
                  </a:lnTo>
                  <a:close/>
                </a:path>
              </a:pathLst>
            </a:custGeom>
            <a:solidFill>
              <a:sysClr val="windowText" lastClr="000000">
                <a:lumMod val="50000"/>
                <a:lumOff val="50000"/>
              </a:sysClr>
            </a:solidFill>
            <a:ln w="25400" cap="flat" cmpd="sng" algn="ctr">
              <a:noFill/>
              <a:prstDash val="solid"/>
            </a:ln>
            <a:effectLst>
              <a:softEdge rad="3175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72" name="五边形 3"/>
            <p:cNvSpPr/>
            <p:nvPr/>
          </p:nvSpPr>
          <p:spPr>
            <a:xfrm>
              <a:off x="4447023" y="3155277"/>
              <a:ext cx="3888432" cy="1129027"/>
            </a:xfrm>
            <a:custGeom>
              <a:avLst/>
              <a:gdLst/>
              <a:ahLst/>
              <a:cxnLst/>
              <a:rect l="l" t="t" r="r" b="b"/>
              <a:pathLst>
                <a:path w="3888432" h="1129027">
                  <a:moveTo>
                    <a:pt x="0" y="0"/>
                  </a:moveTo>
                  <a:lnTo>
                    <a:pt x="3323919" y="0"/>
                  </a:lnTo>
                  <a:lnTo>
                    <a:pt x="3888432" y="564514"/>
                  </a:lnTo>
                  <a:lnTo>
                    <a:pt x="3323919" y="1129027"/>
                  </a:lnTo>
                  <a:lnTo>
                    <a:pt x="1006480" y="1129027"/>
                  </a:lnTo>
                  <a:lnTo>
                    <a:pt x="0" y="8248"/>
                  </a:lnTo>
                  <a:close/>
                </a:path>
              </a:pathLst>
            </a:custGeom>
            <a:gradFill flip="none" rotWithShape="1">
              <a:gsLst>
                <a:gs pos="0">
                  <a:srgbClr val="08888E"/>
                </a:gs>
                <a:gs pos="51000">
                  <a:srgbClr val="21C7CF">
                    <a:shade val="67500"/>
                    <a:satMod val="115000"/>
                  </a:srgbClr>
                </a:gs>
                <a:gs pos="100000">
                  <a:srgbClr val="21C7CF">
                    <a:shade val="100000"/>
                    <a:satMod val="115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73" name="五边形 5"/>
            <p:cNvSpPr/>
            <p:nvPr/>
          </p:nvSpPr>
          <p:spPr>
            <a:xfrm>
              <a:off x="4447023" y="3155277"/>
              <a:ext cx="3888432" cy="591437"/>
            </a:xfrm>
            <a:custGeom>
              <a:avLst/>
              <a:gdLst/>
              <a:ahLst/>
              <a:cxnLst/>
              <a:rect l="l" t="t" r="r" b="b"/>
              <a:pathLst>
                <a:path w="3888432" h="591437">
                  <a:moveTo>
                    <a:pt x="0" y="0"/>
                  </a:moveTo>
                  <a:lnTo>
                    <a:pt x="3323919" y="0"/>
                  </a:lnTo>
                  <a:lnTo>
                    <a:pt x="3888432" y="564514"/>
                  </a:lnTo>
                  <a:lnTo>
                    <a:pt x="523714" y="591437"/>
                  </a:lnTo>
                  <a:lnTo>
                    <a:pt x="0" y="8248"/>
                  </a:lnTo>
                  <a:close/>
                </a:path>
              </a:pathLst>
            </a:custGeom>
            <a:gradFill flip="none" rotWithShape="1">
              <a:gsLst>
                <a:gs pos="0">
                  <a:sysClr val="window" lastClr="FFFFFF">
                    <a:alpha val="56000"/>
                  </a:sysClr>
                </a:gs>
                <a:gs pos="100000">
                  <a:srgbClr val="FFFFFF">
                    <a:shade val="100000"/>
                    <a:satMod val="115000"/>
                    <a:alpha val="0"/>
                  </a:srgbClr>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74"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50000"/>
            <a:stretch/>
          </p:blipFill>
          <p:spPr bwMode="auto">
            <a:xfrm rot="2943353">
              <a:off x="3554181" y="3503666"/>
              <a:ext cx="3072214" cy="3611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75" name="组合 74"/>
          <p:cNvGrpSpPr/>
          <p:nvPr/>
        </p:nvGrpSpPr>
        <p:grpSpPr>
          <a:xfrm flipH="1" flipV="1">
            <a:off x="-180528" y="1497906"/>
            <a:ext cx="3483311" cy="2161102"/>
            <a:chOff x="4447023" y="2126443"/>
            <a:chExt cx="4589473" cy="3072214"/>
          </a:xfrm>
        </p:grpSpPr>
        <p:sp>
          <p:nvSpPr>
            <p:cNvPr id="76" name="五边形 6"/>
            <p:cNvSpPr/>
            <p:nvPr/>
          </p:nvSpPr>
          <p:spPr>
            <a:xfrm>
              <a:off x="4707059" y="3453090"/>
              <a:ext cx="4329437" cy="1327147"/>
            </a:xfrm>
            <a:custGeom>
              <a:avLst/>
              <a:gdLst/>
              <a:ahLst/>
              <a:cxnLst/>
              <a:rect l="l" t="t" r="r" b="b"/>
              <a:pathLst>
                <a:path w="4329437" h="1327147">
                  <a:moveTo>
                    <a:pt x="0" y="0"/>
                  </a:moveTo>
                  <a:lnTo>
                    <a:pt x="3063884" y="0"/>
                  </a:lnTo>
                  <a:lnTo>
                    <a:pt x="4329437" y="320674"/>
                  </a:lnTo>
                  <a:lnTo>
                    <a:pt x="3216284" y="1327147"/>
                  </a:lnTo>
                  <a:lnTo>
                    <a:pt x="1017114" y="1132621"/>
                  </a:lnTo>
                  <a:close/>
                </a:path>
              </a:pathLst>
            </a:custGeom>
            <a:solidFill>
              <a:sysClr val="windowText" lastClr="000000">
                <a:lumMod val="50000"/>
                <a:lumOff val="50000"/>
              </a:sysClr>
            </a:solidFill>
            <a:ln w="25400" cap="flat" cmpd="sng" algn="ctr">
              <a:noFill/>
              <a:prstDash val="solid"/>
            </a:ln>
            <a:effectLst>
              <a:softEdge rad="3175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77" name="五边形 3"/>
            <p:cNvSpPr/>
            <p:nvPr/>
          </p:nvSpPr>
          <p:spPr>
            <a:xfrm>
              <a:off x="4447023" y="3155277"/>
              <a:ext cx="3888432" cy="1129027"/>
            </a:xfrm>
            <a:custGeom>
              <a:avLst/>
              <a:gdLst/>
              <a:ahLst/>
              <a:cxnLst/>
              <a:rect l="l" t="t" r="r" b="b"/>
              <a:pathLst>
                <a:path w="3888432" h="1129027">
                  <a:moveTo>
                    <a:pt x="0" y="0"/>
                  </a:moveTo>
                  <a:lnTo>
                    <a:pt x="3323919" y="0"/>
                  </a:lnTo>
                  <a:lnTo>
                    <a:pt x="3888432" y="564514"/>
                  </a:lnTo>
                  <a:lnTo>
                    <a:pt x="3323919" y="1129027"/>
                  </a:lnTo>
                  <a:lnTo>
                    <a:pt x="1006480" y="1129027"/>
                  </a:lnTo>
                  <a:lnTo>
                    <a:pt x="0" y="8248"/>
                  </a:lnTo>
                  <a:close/>
                </a:path>
              </a:pathLst>
            </a:custGeom>
            <a:gradFill flip="none" rotWithShape="1">
              <a:gsLst>
                <a:gs pos="0">
                  <a:srgbClr val="08888E"/>
                </a:gs>
                <a:gs pos="51000">
                  <a:srgbClr val="21C7CF">
                    <a:shade val="67500"/>
                    <a:satMod val="115000"/>
                  </a:srgbClr>
                </a:gs>
                <a:gs pos="100000">
                  <a:srgbClr val="21C7CF">
                    <a:shade val="100000"/>
                    <a:satMod val="115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78" name="五边形 5"/>
            <p:cNvSpPr/>
            <p:nvPr/>
          </p:nvSpPr>
          <p:spPr>
            <a:xfrm>
              <a:off x="4447023" y="3155277"/>
              <a:ext cx="3888432" cy="591437"/>
            </a:xfrm>
            <a:custGeom>
              <a:avLst/>
              <a:gdLst/>
              <a:ahLst/>
              <a:cxnLst/>
              <a:rect l="l" t="t" r="r" b="b"/>
              <a:pathLst>
                <a:path w="3888432" h="591437">
                  <a:moveTo>
                    <a:pt x="0" y="0"/>
                  </a:moveTo>
                  <a:lnTo>
                    <a:pt x="3323919" y="0"/>
                  </a:lnTo>
                  <a:lnTo>
                    <a:pt x="3888432" y="564514"/>
                  </a:lnTo>
                  <a:lnTo>
                    <a:pt x="523714" y="591437"/>
                  </a:lnTo>
                  <a:lnTo>
                    <a:pt x="0" y="8248"/>
                  </a:lnTo>
                  <a:close/>
                </a:path>
              </a:pathLst>
            </a:custGeom>
            <a:gradFill flip="none" rotWithShape="1">
              <a:gsLst>
                <a:gs pos="0">
                  <a:sysClr val="window" lastClr="FFFFFF">
                    <a:alpha val="56000"/>
                  </a:sysClr>
                </a:gs>
                <a:gs pos="100000">
                  <a:srgbClr val="FFFFFF">
                    <a:shade val="100000"/>
                    <a:satMod val="115000"/>
                    <a:alpha val="0"/>
                  </a:srgbClr>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79"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50000"/>
            <a:stretch/>
          </p:blipFill>
          <p:spPr bwMode="auto">
            <a:xfrm rot="2943353">
              <a:off x="3554181" y="3481999"/>
              <a:ext cx="3072214" cy="3611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80" name="组合 79"/>
          <p:cNvGrpSpPr/>
          <p:nvPr/>
        </p:nvGrpSpPr>
        <p:grpSpPr>
          <a:xfrm rot="5400000" flipH="1" flipV="1">
            <a:off x="2822745" y="332885"/>
            <a:ext cx="3228395" cy="2331744"/>
            <a:chOff x="4447022" y="2126444"/>
            <a:chExt cx="4589474" cy="3072214"/>
          </a:xfrm>
        </p:grpSpPr>
        <p:sp>
          <p:nvSpPr>
            <p:cNvPr id="81" name="五边形 6"/>
            <p:cNvSpPr/>
            <p:nvPr/>
          </p:nvSpPr>
          <p:spPr>
            <a:xfrm>
              <a:off x="4707059" y="3453090"/>
              <a:ext cx="4329437" cy="1327147"/>
            </a:xfrm>
            <a:custGeom>
              <a:avLst/>
              <a:gdLst/>
              <a:ahLst/>
              <a:cxnLst/>
              <a:rect l="l" t="t" r="r" b="b"/>
              <a:pathLst>
                <a:path w="4329437" h="1327147">
                  <a:moveTo>
                    <a:pt x="0" y="0"/>
                  </a:moveTo>
                  <a:lnTo>
                    <a:pt x="3063884" y="0"/>
                  </a:lnTo>
                  <a:lnTo>
                    <a:pt x="4329437" y="320674"/>
                  </a:lnTo>
                  <a:lnTo>
                    <a:pt x="3216284" y="1327147"/>
                  </a:lnTo>
                  <a:lnTo>
                    <a:pt x="1017114" y="1132621"/>
                  </a:lnTo>
                  <a:close/>
                </a:path>
              </a:pathLst>
            </a:custGeom>
            <a:solidFill>
              <a:sysClr val="windowText" lastClr="000000">
                <a:lumMod val="50000"/>
                <a:lumOff val="50000"/>
              </a:sysClr>
            </a:solidFill>
            <a:ln w="25400" cap="flat" cmpd="sng" algn="ctr">
              <a:noFill/>
              <a:prstDash val="solid"/>
            </a:ln>
            <a:effectLst>
              <a:softEdge rad="3175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82" name="五边形 3"/>
            <p:cNvSpPr/>
            <p:nvPr/>
          </p:nvSpPr>
          <p:spPr>
            <a:xfrm>
              <a:off x="4447022" y="3155278"/>
              <a:ext cx="3888432" cy="1129027"/>
            </a:xfrm>
            <a:custGeom>
              <a:avLst/>
              <a:gdLst/>
              <a:ahLst/>
              <a:cxnLst/>
              <a:rect l="l" t="t" r="r" b="b"/>
              <a:pathLst>
                <a:path w="3888432" h="1129027">
                  <a:moveTo>
                    <a:pt x="0" y="0"/>
                  </a:moveTo>
                  <a:lnTo>
                    <a:pt x="3323919" y="0"/>
                  </a:lnTo>
                  <a:lnTo>
                    <a:pt x="3888432" y="564514"/>
                  </a:lnTo>
                  <a:lnTo>
                    <a:pt x="3323919" y="1129027"/>
                  </a:lnTo>
                  <a:lnTo>
                    <a:pt x="1006480" y="1129027"/>
                  </a:lnTo>
                  <a:lnTo>
                    <a:pt x="0" y="8248"/>
                  </a:lnTo>
                  <a:close/>
                </a:path>
              </a:pathLst>
            </a:custGeom>
            <a:gradFill flip="none" rotWithShape="1">
              <a:gsLst>
                <a:gs pos="0">
                  <a:srgbClr val="08888E"/>
                </a:gs>
                <a:gs pos="51000">
                  <a:srgbClr val="21C7CF">
                    <a:shade val="67500"/>
                    <a:satMod val="115000"/>
                  </a:srgbClr>
                </a:gs>
                <a:gs pos="100000">
                  <a:srgbClr val="21C7CF">
                    <a:shade val="100000"/>
                    <a:satMod val="115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83" name="五边形 5"/>
            <p:cNvSpPr/>
            <p:nvPr/>
          </p:nvSpPr>
          <p:spPr>
            <a:xfrm>
              <a:off x="4447023" y="3155277"/>
              <a:ext cx="3888432" cy="591437"/>
            </a:xfrm>
            <a:custGeom>
              <a:avLst/>
              <a:gdLst/>
              <a:ahLst/>
              <a:cxnLst/>
              <a:rect l="l" t="t" r="r" b="b"/>
              <a:pathLst>
                <a:path w="3888432" h="591437">
                  <a:moveTo>
                    <a:pt x="0" y="0"/>
                  </a:moveTo>
                  <a:lnTo>
                    <a:pt x="3323919" y="0"/>
                  </a:lnTo>
                  <a:lnTo>
                    <a:pt x="3888432" y="564514"/>
                  </a:lnTo>
                  <a:lnTo>
                    <a:pt x="523714" y="591437"/>
                  </a:lnTo>
                  <a:lnTo>
                    <a:pt x="0" y="8248"/>
                  </a:lnTo>
                  <a:close/>
                </a:path>
              </a:pathLst>
            </a:custGeom>
            <a:gradFill flip="none" rotWithShape="1">
              <a:gsLst>
                <a:gs pos="0">
                  <a:sysClr val="window" lastClr="FFFFFF">
                    <a:alpha val="56000"/>
                  </a:sysClr>
                </a:gs>
                <a:gs pos="100000">
                  <a:srgbClr val="FFFFFF">
                    <a:shade val="100000"/>
                    <a:satMod val="115000"/>
                    <a:alpha val="0"/>
                  </a:srgbClr>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84"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50000"/>
            <a:stretch/>
          </p:blipFill>
          <p:spPr bwMode="auto">
            <a:xfrm rot="2943353">
              <a:off x="3574260" y="3482000"/>
              <a:ext cx="3072214" cy="3611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85" name="组合 84"/>
          <p:cNvGrpSpPr/>
          <p:nvPr/>
        </p:nvGrpSpPr>
        <p:grpSpPr>
          <a:xfrm rot="5400000">
            <a:off x="1266822" y="4177322"/>
            <a:ext cx="3228395" cy="2331744"/>
            <a:chOff x="4447022" y="2126444"/>
            <a:chExt cx="4589474" cy="3072214"/>
          </a:xfrm>
        </p:grpSpPr>
        <p:sp>
          <p:nvSpPr>
            <p:cNvPr id="86" name="五边形 6"/>
            <p:cNvSpPr/>
            <p:nvPr/>
          </p:nvSpPr>
          <p:spPr>
            <a:xfrm>
              <a:off x="4707059" y="3453090"/>
              <a:ext cx="4329437" cy="1327147"/>
            </a:xfrm>
            <a:custGeom>
              <a:avLst/>
              <a:gdLst/>
              <a:ahLst/>
              <a:cxnLst/>
              <a:rect l="l" t="t" r="r" b="b"/>
              <a:pathLst>
                <a:path w="4329437" h="1327147">
                  <a:moveTo>
                    <a:pt x="0" y="0"/>
                  </a:moveTo>
                  <a:lnTo>
                    <a:pt x="3063884" y="0"/>
                  </a:lnTo>
                  <a:lnTo>
                    <a:pt x="4329437" y="320674"/>
                  </a:lnTo>
                  <a:lnTo>
                    <a:pt x="3216284" y="1327147"/>
                  </a:lnTo>
                  <a:lnTo>
                    <a:pt x="1017114" y="1132621"/>
                  </a:lnTo>
                  <a:close/>
                </a:path>
              </a:pathLst>
            </a:custGeom>
            <a:solidFill>
              <a:sysClr val="windowText" lastClr="000000">
                <a:lumMod val="50000"/>
                <a:lumOff val="50000"/>
              </a:sysClr>
            </a:solidFill>
            <a:ln w="25400" cap="flat" cmpd="sng" algn="ctr">
              <a:noFill/>
              <a:prstDash val="solid"/>
            </a:ln>
            <a:effectLst>
              <a:softEdge rad="3175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87" name="五边形 3"/>
            <p:cNvSpPr/>
            <p:nvPr/>
          </p:nvSpPr>
          <p:spPr>
            <a:xfrm>
              <a:off x="4447022" y="3155278"/>
              <a:ext cx="3888432" cy="1129027"/>
            </a:xfrm>
            <a:custGeom>
              <a:avLst/>
              <a:gdLst/>
              <a:ahLst/>
              <a:cxnLst/>
              <a:rect l="l" t="t" r="r" b="b"/>
              <a:pathLst>
                <a:path w="3888432" h="1129027">
                  <a:moveTo>
                    <a:pt x="0" y="0"/>
                  </a:moveTo>
                  <a:lnTo>
                    <a:pt x="3323919" y="0"/>
                  </a:lnTo>
                  <a:lnTo>
                    <a:pt x="3888432" y="564514"/>
                  </a:lnTo>
                  <a:lnTo>
                    <a:pt x="3323919" y="1129027"/>
                  </a:lnTo>
                  <a:lnTo>
                    <a:pt x="1006480" y="1129027"/>
                  </a:lnTo>
                  <a:lnTo>
                    <a:pt x="0" y="8248"/>
                  </a:lnTo>
                  <a:close/>
                </a:path>
              </a:pathLst>
            </a:custGeom>
            <a:gradFill flip="none" rotWithShape="1">
              <a:gsLst>
                <a:gs pos="0">
                  <a:srgbClr val="08888E"/>
                </a:gs>
                <a:gs pos="51000">
                  <a:srgbClr val="21C7CF">
                    <a:shade val="67500"/>
                    <a:satMod val="115000"/>
                  </a:srgbClr>
                </a:gs>
                <a:gs pos="100000">
                  <a:srgbClr val="21C7CF">
                    <a:shade val="100000"/>
                    <a:satMod val="115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88" name="五边形 5"/>
            <p:cNvSpPr/>
            <p:nvPr/>
          </p:nvSpPr>
          <p:spPr>
            <a:xfrm>
              <a:off x="4447023" y="3155277"/>
              <a:ext cx="3888432" cy="591437"/>
            </a:xfrm>
            <a:custGeom>
              <a:avLst/>
              <a:gdLst/>
              <a:ahLst/>
              <a:cxnLst/>
              <a:rect l="l" t="t" r="r" b="b"/>
              <a:pathLst>
                <a:path w="3888432" h="591437">
                  <a:moveTo>
                    <a:pt x="0" y="0"/>
                  </a:moveTo>
                  <a:lnTo>
                    <a:pt x="3323919" y="0"/>
                  </a:lnTo>
                  <a:lnTo>
                    <a:pt x="3888432" y="564514"/>
                  </a:lnTo>
                  <a:lnTo>
                    <a:pt x="523714" y="591437"/>
                  </a:lnTo>
                  <a:lnTo>
                    <a:pt x="0" y="8248"/>
                  </a:lnTo>
                  <a:close/>
                </a:path>
              </a:pathLst>
            </a:custGeom>
            <a:gradFill flip="none" rotWithShape="1">
              <a:gsLst>
                <a:gs pos="0">
                  <a:sysClr val="window" lastClr="FFFFFF">
                    <a:alpha val="56000"/>
                  </a:sysClr>
                </a:gs>
                <a:gs pos="100000">
                  <a:srgbClr val="FFFFFF">
                    <a:shade val="100000"/>
                    <a:satMod val="115000"/>
                    <a:alpha val="0"/>
                  </a:srgbClr>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89"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50000"/>
            <a:stretch/>
          </p:blipFill>
          <p:spPr bwMode="auto">
            <a:xfrm rot="2943353">
              <a:off x="3574260" y="3482000"/>
              <a:ext cx="3072214" cy="3611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90" name="TextBox 89"/>
          <p:cNvSpPr txBox="1"/>
          <p:nvPr/>
        </p:nvSpPr>
        <p:spPr>
          <a:xfrm flipH="1">
            <a:off x="3971669" y="922772"/>
            <a:ext cx="1032379"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gradFill flip="none" rotWithShape="1">
                  <a:gsLst>
                    <a:gs pos="0">
                      <a:srgbClr val="4BACC6">
                        <a:lumMod val="20000"/>
                        <a:lumOff val="80000"/>
                      </a:srgbClr>
                    </a:gs>
                    <a:gs pos="100000">
                      <a:sysClr val="window" lastClr="FFFFFF">
                        <a:shade val="100000"/>
                        <a:satMod val="115000"/>
                      </a:sysClr>
                    </a:gs>
                  </a:gsLst>
                  <a:lin ang="5400000" scaled="1"/>
                  <a:tileRect/>
                </a:gradFill>
                <a:effectLst/>
                <a:uLnTx/>
                <a:uFillTx/>
                <a:latin typeface="Arial Rounded MT Bold" pitchFamily="34" charset="0"/>
                <a:ea typeface="微软雅黑" pitchFamily="34" charset="-122"/>
              </a:rPr>
              <a:t>01</a:t>
            </a:r>
            <a:endParaRPr kumimoji="0" lang="zh-CN" altLang="en-US" sz="4400" b="1" i="0" u="none" strike="noStrike" kern="0" cap="none" spc="0" normalizeH="0" baseline="0" noProof="0" dirty="0">
              <a:ln w="18415" cmpd="sng">
                <a:noFill/>
                <a:prstDash val="solid"/>
              </a:ln>
              <a:gradFill flip="none" rotWithShape="1">
                <a:gsLst>
                  <a:gs pos="0">
                    <a:srgbClr val="4BACC6">
                      <a:lumMod val="20000"/>
                      <a:lumOff val="80000"/>
                    </a:srgbClr>
                  </a:gs>
                  <a:gs pos="100000">
                    <a:sysClr val="window" lastClr="FFFFFF">
                      <a:shade val="100000"/>
                      <a:satMod val="115000"/>
                    </a:sysClr>
                  </a:gs>
                </a:gsLst>
                <a:lin ang="5400000" scaled="1"/>
                <a:tileRect/>
              </a:gradFill>
              <a:effectLst/>
              <a:uLnTx/>
              <a:uFillTx/>
              <a:latin typeface="Arial Rounded MT Bold" pitchFamily="34" charset="0"/>
              <a:ea typeface="微软雅黑" pitchFamily="34" charset="-122"/>
            </a:endParaRPr>
          </a:p>
        </p:txBody>
      </p:sp>
      <p:sp>
        <p:nvSpPr>
          <p:cNvPr id="91" name="TextBox 90"/>
          <p:cNvSpPr txBox="1"/>
          <p:nvPr/>
        </p:nvSpPr>
        <p:spPr>
          <a:xfrm flipH="1">
            <a:off x="5483837" y="3875100"/>
            <a:ext cx="1032379"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gradFill flip="none" rotWithShape="1">
                  <a:gsLst>
                    <a:gs pos="0">
                      <a:srgbClr val="4BACC6">
                        <a:lumMod val="20000"/>
                        <a:lumOff val="80000"/>
                      </a:srgbClr>
                    </a:gs>
                    <a:gs pos="100000">
                      <a:sysClr val="window" lastClr="FFFFFF">
                        <a:shade val="100000"/>
                        <a:satMod val="115000"/>
                      </a:sysClr>
                    </a:gs>
                  </a:gsLst>
                  <a:lin ang="5400000" scaled="1"/>
                  <a:tileRect/>
                </a:gradFill>
                <a:effectLst/>
                <a:uLnTx/>
                <a:uFillTx/>
                <a:latin typeface="Arial Rounded MT Bold" pitchFamily="34" charset="0"/>
                <a:ea typeface="微软雅黑" pitchFamily="34" charset="-122"/>
              </a:rPr>
              <a:t>02</a:t>
            </a:r>
            <a:endParaRPr kumimoji="0" lang="zh-CN" altLang="en-US" sz="4400" b="1" i="0" u="none" strike="noStrike" kern="0" cap="none" spc="0" normalizeH="0" baseline="0" noProof="0" dirty="0">
              <a:ln w="18415" cmpd="sng">
                <a:noFill/>
                <a:prstDash val="solid"/>
              </a:ln>
              <a:gradFill flip="none" rotWithShape="1">
                <a:gsLst>
                  <a:gs pos="0">
                    <a:srgbClr val="4BACC6">
                      <a:lumMod val="20000"/>
                      <a:lumOff val="80000"/>
                    </a:srgbClr>
                  </a:gs>
                  <a:gs pos="100000">
                    <a:sysClr val="window" lastClr="FFFFFF">
                      <a:shade val="100000"/>
                      <a:satMod val="115000"/>
                    </a:sysClr>
                  </a:gs>
                </a:gsLst>
                <a:lin ang="5400000" scaled="1"/>
                <a:tileRect/>
              </a:gradFill>
              <a:effectLst/>
              <a:uLnTx/>
              <a:uFillTx/>
              <a:latin typeface="Arial Rounded MT Bold" pitchFamily="34" charset="0"/>
              <a:ea typeface="微软雅黑" pitchFamily="34" charset="-122"/>
            </a:endParaRPr>
          </a:p>
        </p:txBody>
      </p:sp>
      <p:sp>
        <p:nvSpPr>
          <p:cNvPr id="92" name="TextBox 91"/>
          <p:cNvSpPr txBox="1"/>
          <p:nvPr/>
        </p:nvSpPr>
        <p:spPr>
          <a:xfrm flipH="1">
            <a:off x="2315485" y="5459276"/>
            <a:ext cx="1032379"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gradFill flip="none" rotWithShape="1">
                  <a:gsLst>
                    <a:gs pos="0">
                      <a:srgbClr val="4BACC6">
                        <a:lumMod val="20000"/>
                        <a:lumOff val="80000"/>
                      </a:srgbClr>
                    </a:gs>
                    <a:gs pos="100000">
                      <a:sysClr val="window" lastClr="FFFFFF">
                        <a:shade val="100000"/>
                        <a:satMod val="115000"/>
                      </a:sysClr>
                    </a:gs>
                  </a:gsLst>
                  <a:lin ang="5400000" scaled="1"/>
                  <a:tileRect/>
                </a:gradFill>
                <a:effectLst/>
                <a:uLnTx/>
                <a:uFillTx/>
                <a:latin typeface="Arial Rounded MT Bold" pitchFamily="34" charset="0"/>
                <a:ea typeface="微软雅黑" pitchFamily="34" charset="-122"/>
              </a:rPr>
              <a:t>03</a:t>
            </a:r>
            <a:endParaRPr kumimoji="0" lang="zh-CN" altLang="en-US" sz="4400" b="1" i="0" u="none" strike="noStrike" kern="0" cap="none" spc="0" normalizeH="0" baseline="0" noProof="0" dirty="0">
              <a:ln w="18415" cmpd="sng">
                <a:noFill/>
                <a:prstDash val="solid"/>
              </a:ln>
              <a:gradFill flip="none" rotWithShape="1">
                <a:gsLst>
                  <a:gs pos="0">
                    <a:srgbClr val="4BACC6">
                      <a:lumMod val="20000"/>
                      <a:lumOff val="80000"/>
                    </a:srgbClr>
                  </a:gs>
                  <a:gs pos="100000">
                    <a:sysClr val="window" lastClr="FFFFFF">
                      <a:shade val="100000"/>
                      <a:satMod val="115000"/>
                    </a:sysClr>
                  </a:gs>
                </a:gsLst>
                <a:lin ang="5400000" scaled="1"/>
                <a:tileRect/>
              </a:gradFill>
              <a:effectLst/>
              <a:uLnTx/>
              <a:uFillTx/>
              <a:latin typeface="Arial Rounded MT Bold" pitchFamily="34" charset="0"/>
              <a:ea typeface="微软雅黑" pitchFamily="34" charset="-122"/>
            </a:endParaRPr>
          </a:p>
        </p:txBody>
      </p:sp>
      <p:sp>
        <p:nvSpPr>
          <p:cNvPr id="93" name="TextBox 92"/>
          <p:cNvSpPr txBox="1"/>
          <p:nvPr/>
        </p:nvSpPr>
        <p:spPr>
          <a:xfrm flipH="1">
            <a:off x="539552" y="2290924"/>
            <a:ext cx="1032379"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gradFill flip="none" rotWithShape="1">
                  <a:gsLst>
                    <a:gs pos="0">
                      <a:srgbClr val="4BACC6">
                        <a:lumMod val="20000"/>
                        <a:lumOff val="80000"/>
                      </a:srgbClr>
                    </a:gs>
                    <a:gs pos="100000">
                      <a:sysClr val="window" lastClr="FFFFFF">
                        <a:shade val="100000"/>
                        <a:satMod val="115000"/>
                      </a:sysClr>
                    </a:gs>
                  </a:gsLst>
                  <a:lin ang="5400000" scaled="1"/>
                  <a:tileRect/>
                </a:gradFill>
                <a:effectLst/>
                <a:uLnTx/>
                <a:uFillTx/>
                <a:latin typeface="Arial Rounded MT Bold" pitchFamily="34" charset="0"/>
                <a:ea typeface="微软雅黑" pitchFamily="34" charset="-122"/>
              </a:rPr>
              <a:t>04</a:t>
            </a:r>
            <a:endParaRPr kumimoji="0" lang="zh-CN" altLang="en-US" sz="4400" b="1" i="0" u="none" strike="noStrike" kern="0" cap="none" spc="0" normalizeH="0" baseline="0" noProof="0" dirty="0">
              <a:ln w="18415" cmpd="sng">
                <a:noFill/>
                <a:prstDash val="solid"/>
              </a:ln>
              <a:gradFill flip="none" rotWithShape="1">
                <a:gsLst>
                  <a:gs pos="0">
                    <a:srgbClr val="4BACC6">
                      <a:lumMod val="20000"/>
                      <a:lumOff val="80000"/>
                    </a:srgbClr>
                  </a:gs>
                  <a:gs pos="100000">
                    <a:sysClr val="window" lastClr="FFFFFF">
                      <a:shade val="100000"/>
                      <a:satMod val="115000"/>
                    </a:sysClr>
                  </a:gs>
                </a:gsLst>
                <a:lin ang="5400000" scaled="1"/>
                <a:tileRect/>
              </a:gradFill>
              <a:effectLst/>
              <a:uLnTx/>
              <a:uFillTx/>
              <a:latin typeface="Arial Rounded MT Bold" pitchFamily="34" charset="0"/>
              <a:ea typeface="微软雅黑" pitchFamily="34" charset="-122"/>
            </a:endParaRPr>
          </a:p>
        </p:txBody>
      </p:sp>
      <p:sp>
        <p:nvSpPr>
          <p:cNvPr id="94" name="TextBox 93"/>
          <p:cNvSpPr txBox="1"/>
          <p:nvPr/>
        </p:nvSpPr>
        <p:spPr>
          <a:xfrm flipH="1">
            <a:off x="467544" y="3162454"/>
            <a:ext cx="1837772"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  </a:t>
            </a:r>
            <a:r>
              <a:rPr kumimoji="0" lang="en-US" altLang="zh-CN" sz="20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text</a:t>
            </a:r>
            <a:endParaRPr kumimoji="0" lang="zh-CN" altLang="en-US" sz="2000" b="1" i="0" u="none" strike="noStrike" kern="0" cap="none" spc="0" normalizeH="0" baseline="0" noProof="0" dirty="0">
              <a:ln w="18415" cmpd="sng">
                <a:noFill/>
                <a:prstDash val="solid"/>
              </a:ln>
              <a:solidFill>
                <a:srgbClr val="08888E"/>
              </a:solidFill>
              <a:uLnTx/>
              <a:uFillTx/>
              <a:latin typeface="Arial Rounded MT Bold" pitchFamily="34" charset="0"/>
              <a:cs typeface="Times New Roman" pitchFamily="18" charset="0"/>
            </a:endParaRPr>
          </a:p>
        </p:txBody>
      </p:sp>
      <p:sp>
        <p:nvSpPr>
          <p:cNvPr id="95" name="TextBox 94"/>
          <p:cNvSpPr txBox="1"/>
          <p:nvPr/>
        </p:nvSpPr>
        <p:spPr>
          <a:xfrm flipH="1">
            <a:off x="395536" y="3555013"/>
            <a:ext cx="2053797"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96" name="TextBox 95"/>
          <p:cNvSpPr txBox="1"/>
          <p:nvPr/>
        </p:nvSpPr>
        <p:spPr>
          <a:xfrm flipH="1">
            <a:off x="5148064" y="2199638"/>
            <a:ext cx="1837772"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  </a:t>
            </a:r>
            <a:r>
              <a:rPr kumimoji="0" lang="en-US" altLang="zh-CN" sz="20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text</a:t>
            </a:r>
            <a:endParaRPr kumimoji="0" lang="zh-CN" altLang="en-US" sz="2000" b="1" i="0" u="none" strike="noStrike" kern="0" cap="none" spc="0" normalizeH="0" baseline="0" noProof="0" dirty="0">
              <a:ln w="18415" cmpd="sng">
                <a:noFill/>
                <a:prstDash val="solid"/>
              </a:ln>
              <a:solidFill>
                <a:srgbClr val="08888E"/>
              </a:solidFill>
              <a:uLnTx/>
              <a:uFillTx/>
              <a:latin typeface="Arial Rounded MT Bold" pitchFamily="34" charset="0"/>
              <a:cs typeface="Times New Roman" pitchFamily="18" charset="0"/>
            </a:endParaRPr>
          </a:p>
        </p:txBody>
      </p:sp>
      <p:sp>
        <p:nvSpPr>
          <p:cNvPr id="97" name="TextBox 96"/>
          <p:cNvSpPr txBox="1"/>
          <p:nvPr/>
        </p:nvSpPr>
        <p:spPr>
          <a:xfrm flipH="1">
            <a:off x="5076056" y="2592197"/>
            <a:ext cx="2053797"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98" name="TextBox 97"/>
          <p:cNvSpPr txBox="1"/>
          <p:nvPr/>
        </p:nvSpPr>
        <p:spPr>
          <a:xfrm flipH="1">
            <a:off x="2195736" y="836712"/>
            <a:ext cx="1837772"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  </a:t>
            </a:r>
            <a:r>
              <a:rPr kumimoji="0" lang="en-US" altLang="zh-CN" sz="20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text</a:t>
            </a:r>
            <a:endParaRPr kumimoji="0" lang="zh-CN" altLang="en-US" sz="2000" b="1" i="0" u="none" strike="noStrike" kern="0" cap="none" spc="0" normalizeH="0" baseline="0" noProof="0" dirty="0">
              <a:ln w="18415" cmpd="sng">
                <a:noFill/>
                <a:prstDash val="solid"/>
              </a:ln>
              <a:solidFill>
                <a:srgbClr val="08888E"/>
              </a:solidFill>
              <a:uLnTx/>
              <a:uFillTx/>
              <a:latin typeface="Arial Rounded MT Bold" pitchFamily="34" charset="0"/>
              <a:cs typeface="Times New Roman" pitchFamily="18" charset="0"/>
            </a:endParaRPr>
          </a:p>
        </p:txBody>
      </p:sp>
      <p:sp>
        <p:nvSpPr>
          <p:cNvPr id="99" name="TextBox 98"/>
          <p:cNvSpPr txBox="1"/>
          <p:nvPr/>
        </p:nvSpPr>
        <p:spPr>
          <a:xfrm flipH="1">
            <a:off x="2593348" y="1229271"/>
            <a:ext cx="1473972"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00" name="TextBox 99"/>
          <p:cNvSpPr txBox="1"/>
          <p:nvPr/>
        </p:nvSpPr>
        <p:spPr>
          <a:xfrm flipH="1">
            <a:off x="3382299" y="4867289"/>
            <a:ext cx="1837772"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  </a:t>
            </a:r>
            <a:r>
              <a:rPr kumimoji="0" lang="en-US" altLang="zh-CN" sz="2000" b="1" i="0" u="none" strike="noStrike" kern="0" cap="none" spc="0" normalizeH="0" baseline="0" noProof="0" dirty="0" smtClean="0">
                <a:ln w="18415" cmpd="sng">
                  <a:noFill/>
                  <a:prstDash val="solid"/>
                </a:ln>
                <a:solidFill>
                  <a:srgbClr val="08888E"/>
                </a:solidFill>
                <a:uLnTx/>
                <a:uFillTx/>
                <a:latin typeface="Arial Rounded MT Bold" pitchFamily="34" charset="0"/>
                <a:cs typeface="Times New Roman" pitchFamily="18" charset="0"/>
              </a:rPr>
              <a:t>text</a:t>
            </a:r>
            <a:endParaRPr kumimoji="0" lang="zh-CN" altLang="en-US" sz="2000" b="1" i="0" u="none" strike="noStrike" kern="0" cap="none" spc="0" normalizeH="0" baseline="0" noProof="0" dirty="0">
              <a:ln w="18415" cmpd="sng">
                <a:noFill/>
                <a:prstDash val="solid"/>
              </a:ln>
              <a:solidFill>
                <a:srgbClr val="08888E"/>
              </a:solidFill>
              <a:uLnTx/>
              <a:uFillTx/>
              <a:latin typeface="Arial Rounded MT Bold" pitchFamily="34" charset="0"/>
              <a:cs typeface="Times New Roman" pitchFamily="18" charset="0"/>
            </a:endParaRPr>
          </a:p>
        </p:txBody>
      </p:sp>
      <p:sp>
        <p:nvSpPr>
          <p:cNvPr id="101" name="TextBox 100"/>
          <p:cNvSpPr txBox="1"/>
          <p:nvPr/>
        </p:nvSpPr>
        <p:spPr>
          <a:xfrm flipH="1">
            <a:off x="3310291" y="5259848"/>
            <a:ext cx="2053797"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02" name="TextBox 101"/>
          <p:cNvSpPr txBox="1"/>
          <p:nvPr/>
        </p:nvSpPr>
        <p:spPr>
          <a:xfrm>
            <a:off x="7664916" y="404664"/>
            <a:ext cx="861774" cy="6073137"/>
          </a:xfrm>
          <a:prstGeom prst="rect">
            <a:avLst/>
          </a:prstGeom>
          <a:noFill/>
        </p:spPr>
        <p:txBody>
          <a:bodyPr vert="eaVert"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rgbClr val="08888E"/>
                </a:solidFill>
                <a:effectLst/>
                <a:uLnTx/>
                <a:uFillTx/>
                <a:latin typeface="Baskerville Old Face" pitchFamily="18" charset="0"/>
              </a:rPr>
              <a:t>Click here to add your title</a:t>
            </a:r>
            <a:endParaRPr kumimoji="0" lang="zh-CN" altLang="en-US" sz="4400" b="1" i="0" u="none" strike="noStrike" kern="0" cap="none" spc="0" normalizeH="0" baseline="0" noProof="0" dirty="0" smtClean="0">
              <a:ln>
                <a:noFill/>
              </a:ln>
              <a:solidFill>
                <a:srgbClr val="08888E"/>
              </a:solidFill>
              <a:effectLst/>
              <a:uLnTx/>
              <a:uFillTx/>
              <a:latin typeface="Baskerville Old Face" pitchFamily="18" charset="0"/>
            </a:endParaRPr>
          </a:p>
        </p:txBody>
      </p:sp>
    </p:spTree>
    <p:extLst>
      <p:ext uri="{BB962C8B-B14F-4D97-AF65-F5344CB8AC3E}">
        <p14:creationId xmlns:p14="http://schemas.microsoft.com/office/powerpoint/2010/main" val="370184878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88640"/>
            <a:ext cx="8676456" cy="6034080"/>
          </a:xfrm>
          <a:prstGeom prst="rect">
            <a:avLst/>
          </a:prstGeom>
        </p:spPr>
      </p:pic>
      <p:sp>
        <p:nvSpPr>
          <p:cNvPr id="11" name="TextBox 10"/>
          <p:cNvSpPr txBox="1"/>
          <p:nvPr/>
        </p:nvSpPr>
        <p:spPr>
          <a:xfrm>
            <a:off x="4932040" y="1487605"/>
            <a:ext cx="2592288"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9BBB59">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4000" b="1" i="0" u="none" strike="noStrike" kern="0" cap="none" spc="0" normalizeH="0" baseline="0" noProof="0" dirty="0">
              <a:ln w="18415" cmpd="sng">
                <a:noFill/>
                <a:prstDash val="solid"/>
              </a:ln>
              <a:solidFill>
                <a:srgbClr val="9BBB59">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2" name="TextBox 11"/>
          <p:cNvSpPr txBox="1"/>
          <p:nvPr/>
        </p:nvSpPr>
        <p:spPr>
          <a:xfrm>
            <a:off x="4930862" y="3031140"/>
            <a:ext cx="2592288"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00467A"/>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4000" b="1" i="0" u="none" strike="noStrike" kern="0" cap="none" spc="0" normalizeH="0" baseline="0" noProof="0" dirty="0">
              <a:ln w="18415" cmpd="sng">
                <a:noFill/>
                <a:prstDash val="solid"/>
              </a:ln>
              <a:solidFill>
                <a:srgbClr val="00467A"/>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3" name="TextBox 12"/>
          <p:cNvSpPr txBox="1"/>
          <p:nvPr/>
        </p:nvSpPr>
        <p:spPr>
          <a:xfrm>
            <a:off x="4930862" y="4581128"/>
            <a:ext cx="2592288"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rgbClr val="673105"/>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4000" b="1" i="0" u="none" strike="noStrike" kern="0" cap="none" spc="0" normalizeH="0" baseline="0" noProof="0" dirty="0">
              <a:ln w="18415" cmpd="sng">
                <a:noFill/>
                <a:prstDash val="solid"/>
              </a:ln>
              <a:solidFill>
                <a:srgbClr val="673105"/>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4" name="TextBox 13"/>
          <p:cNvSpPr txBox="1"/>
          <p:nvPr/>
        </p:nvSpPr>
        <p:spPr>
          <a:xfrm flipH="1">
            <a:off x="926929" y="1322184"/>
            <a:ext cx="3213023"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5" name="TextBox 14"/>
          <p:cNvSpPr txBox="1"/>
          <p:nvPr/>
        </p:nvSpPr>
        <p:spPr>
          <a:xfrm>
            <a:off x="971600" y="5653697"/>
            <a:ext cx="7416824" cy="92333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Click here to add your title</a:t>
            </a:r>
            <a:endParaRPr kumimoji="0" lang="zh-CN" altLang="en-US"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
        <p:nvSpPr>
          <p:cNvPr id="16" name="TextBox 15"/>
          <p:cNvSpPr txBox="1"/>
          <p:nvPr/>
        </p:nvSpPr>
        <p:spPr>
          <a:xfrm flipH="1">
            <a:off x="926928" y="2996964"/>
            <a:ext cx="3213023"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7" name="TextBox 16"/>
          <p:cNvSpPr txBox="1"/>
          <p:nvPr/>
        </p:nvSpPr>
        <p:spPr>
          <a:xfrm flipH="1">
            <a:off x="926928" y="4509120"/>
            <a:ext cx="3213023"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Tree>
    <p:extLst>
      <p:ext uri="{BB962C8B-B14F-4D97-AF65-F5344CB8AC3E}">
        <p14:creationId xmlns:p14="http://schemas.microsoft.com/office/powerpoint/2010/main" val="129500967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496" y="332656"/>
            <a:ext cx="4928904" cy="5041813"/>
          </a:xfrm>
          <a:prstGeom prst="rect">
            <a:avLst/>
          </a:prstGeom>
        </p:spPr>
      </p:pic>
      <p:pic>
        <p:nvPicPr>
          <p:cNvPr id="10" name="图片 9"/>
          <p:cNvPicPr>
            <a:picLocks noChangeAspect="1"/>
          </p:cNvPicPr>
          <p:nvPr/>
        </p:nvPicPr>
        <p:blipFill rotWithShape="1">
          <a:blip r:embed="rId3">
            <a:extLst>
              <a:ext uri="{28A0092B-C50C-407E-A947-70E740481C1C}">
                <a14:useLocalDpi xmlns:a14="http://schemas.microsoft.com/office/drawing/2010/main" val="0"/>
              </a:ext>
            </a:extLst>
          </a:blip>
          <a:srcRect r="10867"/>
          <a:stretch/>
        </p:blipFill>
        <p:spPr>
          <a:xfrm>
            <a:off x="4355976" y="332656"/>
            <a:ext cx="4393312" cy="5041813"/>
          </a:xfrm>
          <a:prstGeom prst="rect">
            <a:avLst/>
          </a:prstGeom>
        </p:spPr>
      </p:pic>
      <p:sp>
        <p:nvSpPr>
          <p:cNvPr id="11" name="TextBox 10"/>
          <p:cNvSpPr txBox="1"/>
          <p:nvPr/>
        </p:nvSpPr>
        <p:spPr>
          <a:xfrm>
            <a:off x="1043608" y="2506948"/>
            <a:ext cx="1002394"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002060"/>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4400" b="1" i="0" u="none" strike="noStrike" kern="0" cap="none" spc="0" normalizeH="0" baseline="0" noProof="0" dirty="0">
              <a:ln w="18415" cmpd="sng">
                <a:noFill/>
                <a:prstDash val="solid"/>
              </a:ln>
              <a:solidFill>
                <a:srgbClr val="00206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2" name="TextBox 11"/>
          <p:cNvSpPr txBox="1"/>
          <p:nvPr/>
        </p:nvSpPr>
        <p:spPr>
          <a:xfrm>
            <a:off x="5525126" y="2506948"/>
            <a:ext cx="1002394"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002060"/>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4400" b="1" i="0" u="none" strike="noStrike" kern="0" cap="none" spc="0" normalizeH="0" baseline="0" noProof="0" dirty="0">
              <a:ln w="18415" cmpd="sng">
                <a:noFill/>
                <a:prstDash val="solid"/>
              </a:ln>
              <a:solidFill>
                <a:srgbClr val="00206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3" name="TextBox 12"/>
          <p:cNvSpPr txBox="1"/>
          <p:nvPr/>
        </p:nvSpPr>
        <p:spPr>
          <a:xfrm flipH="1">
            <a:off x="2533440" y="1772816"/>
            <a:ext cx="2110568" cy="3284041"/>
          </a:xfrm>
          <a:prstGeom prst="rect">
            <a:avLst/>
          </a:prstGeom>
          <a:noFill/>
        </p:spPr>
        <p:txBody>
          <a:bodyPr wrap="square" rtlCol="0">
            <a:spAutoFit/>
          </a:bodyPr>
          <a:lstStyle/>
          <a:p>
            <a:pPr>
              <a:lnSpc>
                <a:spcPct val="150000"/>
              </a:lnSpc>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a:t>
            </a:r>
          </a:p>
        </p:txBody>
      </p:sp>
      <p:sp>
        <p:nvSpPr>
          <p:cNvPr id="14" name="TextBox 13"/>
          <p:cNvSpPr txBox="1"/>
          <p:nvPr/>
        </p:nvSpPr>
        <p:spPr>
          <a:xfrm>
            <a:off x="1043608" y="5373216"/>
            <a:ext cx="7416824" cy="92333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Click here to add your title</a:t>
            </a:r>
            <a:endParaRPr kumimoji="0" lang="zh-CN" altLang="en-US"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
        <p:nvSpPr>
          <p:cNvPr id="15" name="TextBox 14"/>
          <p:cNvSpPr txBox="1"/>
          <p:nvPr/>
        </p:nvSpPr>
        <p:spPr>
          <a:xfrm flipH="1">
            <a:off x="6925928" y="1772815"/>
            <a:ext cx="2110568" cy="3284041"/>
          </a:xfrm>
          <a:prstGeom prst="rect">
            <a:avLst/>
          </a:prstGeom>
          <a:noFill/>
        </p:spPr>
        <p:txBody>
          <a:bodyPr wrap="square" rtlCol="0">
            <a:spAutoFit/>
          </a:bodyPr>
          <a:lstStyle/>
          <a:p>
            <a:pPr>
              <a:lnSpc>
                <a:spcPct val="150000"/>
              </a:lnSpc>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a:t>
            </a:r>
          </a:p>
        </p:txBody>
      </p:sp>
    </p:spTree>
    <p:extLst>
      <p:ext uri="{BB962C8B-B14F-4D97-AF65-F5344CB8AC3E}">
        <p14:creationId xmlns:p14="http://schemas.microsoft.com/office/powerpoint/2010/main" val="125799855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51920" y="404664"/>
            <a:ext cx="2715468" cy="2823012"/>
          </a:xfrm>
          <a:prstGeom prst="rect">
            <a:avLst/>
          </a:prstGeom>
        </p:spPr>
      </p:pic>
      <p:pic>
        <p:nvPicPr>
          <p:cNvPr id="13" name="图片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31640" y="2508105"/>
            <a:ext cx="2715468" cy="2823012"/>
          </a:xfrm>
          <a:prstGeom prst="rect">
            <a:avLst/>
          </a:prstGeom>
        </p:spPr>
      </p:pic>
      <p:pic>
        <p:nvPicPr>
          <p:cNvPr id="14" name="图片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56932" y="2613431"/>
            <a:ext cx="2715468" cy="2823012"/>
          </a:xfrm>
          <a:prstGeom prst="rect">
            <a:avLst/>
          </a:prstGeom>
        </p:spPr>
      </p:pic>
      <p:sp>
        <p:nvSpPr>
          <p:cNvPr id="15" name="TextBox 14"/>
          <p:cNvSpPr txBox="1"/>
          <p:nvPr/>
        </p:nvSpPr>
        <p:spPr>
          <a:xfrm rot="318927" flipH="1">
            <a:off x="4354991" y="788503"/>
            <a:ext cx="2089217" cy="44877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endParaRPr>
          </a:p>
        </p:txBody>
      </p:sp>
      <p:sp>
        <p:nvSpPr>
          <p:cNvPr id="16" name="TextBox 15"/>
          <p:cNvSpPr txBox="1"/>
          <p:nvPr/>
        </p:nvSpPr>
        <p:spPr>
          <a:xfrm flipH="1">
            <a:off x="4355976" y="1250757"/>
            <a:ext cx="223224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7" name="TextBox 16"/>
          <p:cNvSpPr txBox="1"/>
          <p:nvPr/>
        </p:nvSpPr>
        <p:spPr>
          <a:xfrm rot="318927" flipH="1">
            <a:off x="1731193" y="2876735"/>
            <a:ext cx="2089217" cy="44877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endParaRPr>
          </a:p>
        </p:txBody>
      </p:sp>
      <p:sp>
        <p:nvSpPr>
          <p:cNvPr id="18" name="TextBox 17"/>
          <p:cNvSpPr txBox="1"/>
          <p:nvPr/>
        </p:nvSpPr>
        <p:spPr>
          <a:xfrm flipH="1">
            <a:off x="1691680" y="3338989"/>
            <a:ext cx="223224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9" name="TextBox 18"/>
          <p:cNvSpPr txBox="1"/>
          <p:nvPr/>
        </p:nvSpPr>
        <p:spPr>
          <a:xfrm rot="318927" flipH="1">
            <a:off x="5907657" y="2948743"/>
            <a:ext cx="2089217" cy="44877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outerShdw blurRad="50800" dist="38100" dir="5400000" algn="t" rotWithShape="0">
                  <a:sysClr val="window" lastClr="FFFFFF">
                    <a:alpha val="40000"/>
                  </a:sysClr>
                </a:outerShdw>
              </a:effectLst>
              <a:uLnTx/>
              <a:uFillTx/>
              <a:latin typeface="Baskerville Old Face" pitchFamily="18" charset="0"/>
              <a:ea typeface="微软雅黑" pitchFamily="34" charset="-122"/>
              <a:cs typeface="Times New Roman" pitchFamily="18" charset="0"/>
            </a:endParaRPr>
          </a:p>
        </p:txBody>
      </p:sp>
      <p:sp>
        <p:nvSpPr>
          <p:cNvPr id="20" name="TextBox 19"/>
          <p:cNvSpPr txBox="1"/>
          <p:nvPr/>
        </p:nvSpPr>
        <p:spPr>
          <a:xfrm flipH="1">
            <a:off x="5868144" y="3410997"/>
            <a:ext cx="223224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1" name="TextBox 20"/>
          <p:cNvSpPr txBox="1"/>
          <p:nvPr/>
        </p:nvSpPr>
        <p:spPr>
          <a:xfrm rot="16200000">
            <a:off x="4089938" y="2156750"/>
            <a:ext cx="1015663" cy="7437292"/>
          </a:xfrm>
          <a:prstGeom prst="rect">
            <a:avLst/>
          </a:prstGeom>
          <a:noFill/>
        </p:spPr>
        <p:txBody>
          <a:bodyPr vert="eaVert"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5400" b="1" i="0" u="none" strike="noStrike" kern="0" cap="none" spc="0" normalizeH="0" baseline="0" noProof="0" dirty="0" smtClean="0">
                <a:ln>
                  <a:noFill/>
                </a:ln>
                <a:solidFill>
                  <a:sysClr val="windowText" lastClr="000000">
                    <a:lumMod val="75000"/>
                    <a:lumOff val="25000"/>
                  </a:sysClr>
                </a:solidFill>
                <a:effectLst/>
                <a:uLnTx/>
                <a:uFillTx/>
                <a:latin typeface="Baskerville Old Face" pitchFamily="18" charset="0"/>
              </a:rPr>
              <a:t>Click here to add your title</a:t>
            </a:r>
            <a:endParaRPr kumimoji="0" lang="zh-CN" altLang="en-US" sz="5400" b="1" i="0" u="none" strike="noStrike" kern="0" cap="none" spc="0" normalizeH="0" baseline="0" noProof="0" dirty="0" smtClean="0">
              <a:ln>
                <a:noFill/>
              </a:ln>
              <a:solidFill>
                <a:sysClr val="windowText" lastClr="000000">
                  <a:lumMod val="75000"/>
                  <a:lumOff val="25000"/>
                </a:sysClr>
              </a:solidFill>
              <a:effectLst/>
              <a:uLnTx/>
              <a:uFillTx/>
              <a:latin typeface="Baskerville Old Face" pitchFamily="18" charset="0"/>
            </a:endParaRPr>
          </a:p>
        </p:txBody>
      </p:sp>
    </p:spTree>
    <p:extLst>
      <p:ext uri="{BB962C8B-B14F-4D97-AF65-F5344CB8AC3E}">
        <p14:creationId xmlns:p14="http://schemas.microsoft.com/office/powerpoint/2010/main" val="159507136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圆角矩形 30"/>
          <p:cNvSpPr/>
          <p:nvPr/>
        </p:nvSpPr>
        <p:spPr>
          <a:xfrm>
            <a:off x="323528" y="5028706"/>
            <a:ext cx="5187840" cy="1356147"/>
          </a:xfrm>
          <a:prstGeom prst="roundRect">
            <a:avLst>
              <a:gd name="adj" fmla="val 50000"/>
            </a:avLst>
          </a:prstGeom>
          <a:solidFill>
            <a:srgbClr val="F79646">
              <a:lumMod val="75000"/>
            </a:srgbClr>
          </a:solidFill>
          <a:ln w="25400" cap="flat" cmpd="sng" algn="ctr">
            <a:noFill/>
            <a:prstDash val="solid"/>
          </a:ln>
          <a:effectLst>
            <a:outerShdw dist="38100" dir="5400000" algn="t" rotWithShape="0">
              <a:srgbClr val="F79646">
                <a:lumMod val="50000"/>
                <a:alpha val="4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2" name="圆角矩形 31"/>
          <p:cNvSpPr/>
          <p:nvPr/>
        </p:nvSpPr>
        <p:spPr>
          <a:xfrm>
            <a:off x="548974" y="5153630"/>
            <a:ext cx="4283477" cy="1119738"/>
          </a:xfrm>
          <a:prstGeom prst="roundRect">
            <a:avLst>
              <a:gd name="adj" fmla="val 50000"/>
            </a:avLst>
          </a:prstGeom>
          <a:pattFill prst="dkUpDiag">
            <a:fgClr>
              <a:sysClr val="window" lastClr="FFFFFF">
                <a:lumMod val="95000"/>
              </a:sysClr>
            </a:fgClr>
            <a:bgClr>
              <a:sysClr val="window" lastClr="FFFFFF">
                <a:lumMod val="75000"/>
              </a:sysClr>
            </a:bgClr>
          </a:patt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3" name="圆角矩形 32"/>
          <p:cNvSpPr/>
          <p:nvPr/>
        </p:nvSpPr>
        <p:spPr>
          <a:xfrm>
            <a:off x="709202" y="5268006"/>
            <a:ext cx="4053672" cy="869868"/>
          </a:xfrm>
          <a:prstGeom prst="roundRect">
            <a:avLst>
              <a:gd name="adj" fmla="val 50000"/>
            </a:avLst>
          </a:pr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4" name="椭圆 33"/>
          <p:cNvSpPr/>
          <p:nvPr/>
        </p:nvSpPr>
        <p:spPr>
          <a:xfrm>
            <a:off x="4155222" y="4869160"/>
            <a:ext cx="1515692" cy="1515693"/>
          </a:xfrm>
          <a:prstGeom prst="ellipse">
            <a:avLst/>
          </a:prstGeom>
          <a:pattFill prst="dkVert">
            <a:fgClr>
              <a:srgbClr val="F79646">
                <a:lumMod val="75000"/>
              </a:srgbClr>
            </a:fgClr>
            <a:bgClr>
              <a:srgbClr val="F79646"/>
            </a:bgClr>
          </a:pattFill>
          <a:ln w="381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5" name="椭圆 34"/>
          <p:cNvSpPr/>
          <p:nvPr/>
        </p:nvSpPr>
        <p:spPr>
          <a:xfrm>
            <a:off x="4314769" y="5028707"/>
            <a:ext cx="1196599" cy="1196600"/>
          </a:xfrm>
          <a:prstGeom prst="ellipse">
            <a:avLst/>
          </a:prstGeom>
          <a:gradFill flip="none" rotWithShape="1">
            <a:gsLst>
              <a:gs pos="0">
                <a:srgbClr val="F79646"/>
              </a:gs>
              <a:gs pos="80000">
                <a:srgbClr val="FFC000"/>
              </a:gs>
            </a:gsLst>
            <a:lin ang="2700000" scaled="1"/>
            <a:tileRect/>
          </a:gradFill>
          <a:ln w="25400" cap="flat" cmpd="sng" algn="ctr">
            <a:noFill/>
            <a:prstDash val="solid"/>
          </a:ln>
          <a:effectLst>
            <a:outerShdw blurRad="50800" dist="38100" dir="2700000" algn="tl" rotWithShape="0">
              <a:prstClr val="black">
                <a:alpha val="40000"/>
              </a:prstClr>
            </a:outerShdw>
          </a:effectLst>
          <a:scene3d>
            <a:camera prst="orthographicFront"/>
            <a:lightRig rig="threePt" dir="t"/>
          </a:scene3d>
          <a:sp3d>
            <a:bevelT w="152400" h="50800" prst="softRound"/>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6" name="TextBox 35"/>
          <p:cNvSpPr txBox="1"/>
          <p:nvPr/>
        </p:nvSpPr>
        <p:spPr>
          <a:xfrm>
            <a:off x="4392760" y="5413351"/>
            <a:ext cx="1002394" cy="53553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F79646">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3600" b="1" i="0" u="none" strike="noStrike" kern="0" cap="none" spc="0" normalizeH="0" baseline="0" noProof="0" dirty="0">
              <a:ln w="18415" cmpd="sng">
                <a:noFill/>
                <a:prstDash val="solid"/>
              </a:ln>
              <a:solidFill>
                <a:srgbClr val="F79646">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37" name="TextBox 36"/>
          <p:cNvSpPr txBox="1"/>
          <p:nvPr/>
        </p:nvSpPr>
        <p:spPr>
          <a:xfrm>
            <a:off x="990342" y="5420465"/>
            <a:ext cx="3234021" cy="51358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p>
        </p:txBody>
      </p:sp>
      <p:sp>
        <p:nvSpPr>
          <p:cNvPr id="38" name="圆角矩形 9"/>
          <p:cNvSpPr/>
          <p:nvPr/>
        </p:nvSpPr>
        <p:spPr>
          <a:xfrm>
            <a:off x="1203154" y="3474047"/>
            <a:ext cx="4308214" cy="1356148"/>
          </a:xfrm>
          <a:custGeom>
            <a:avLst/>
            <a:gdLst/>
            <a:ahLst/>
            <a:cxnLst/>
            <a:rect l="l" t="t" r="r" b="b"/>
            <a:pathLst>
              <a:path w="4308214" h="1356148">
                <a:moveTo>
                  <a:pt x="0" y="678073"/>
                </a:moveTo>
                <a:lnTo>
                  <a:pt x="0" y="678074"/>
                </a:lnTo>
                <a:close/>
                <a:moveTo>
                  <a:pt x="678074" y="0"/>
                </a:moveTo>
                <a:lnTo>
                  <a:pt x="4308214" y="0"/>
                </a:lnTo>
                <a:lnTo>
                  <a:pt x="4308214" y="1356148"/>
                </a:lnTo>
                <a:lnTo>
                  <a:pt x="678074" y="1356147"/>
                </a:lnTo>
                <a:cubicBezTo>
                  <a:pt x="303584" y="1356147"/>
                  <a:pt x="0" y="1052563"/>
                  <a:pt x="0" y="678074"/>
                </a:cubicBezTo>
                <a:cubicBezTo>
                  <a:pt x="0" y="303584"/>
                  <a:pt x="303584" y="0"/>
                  <a:pt x="678074" y="0"/>
                </a:cubicBezTo>
                <a:close/>
              </a:path>
            </a:pathLst>
          </a:custGeom>
          <a:solidFill>
            <a:srgbClr val="00B050"/>
          </a:solidFill>
          <a:ln w="25400" cap="flat" cmpd="sng" algn="ctr">
            <a:noFill/>
            <a:prstDash val="solid"/>
          </a:ln>
          <a:effectLst>
            <a:outerShdw dist="38100" dir="5400000" algn="t" rotWithShape="0">
              <a:srgbClr val="F79646">
                <a:lumMod val="50000"/>
                <a:alpha val="4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9" name="圆角矩形 38"/>
          <p:cNvSpPr/>
          <p:nvPr/>
        </p:nvSpPr>
        <p:spPr>
          <a:xfrm>
            <a:off x="1428600" y="3598972"/>
            <a:ext cx="4283477" cy="1119738"/>
          </a:xfrm>
          <a:prstGeom prst="roundRect">
            <a:avLst>
              <a:gd name="adj" fmla="val 50000"/>
            </a:avLst>
          </a:prstGeom>
          <a:pattFill prst="dkUpDiag">
            <a:fgClr>
              <a:sysClr val="window" lastClr="FFFFFF">
                <a:lumMod val="95000"/>
              </a:sysClr>
            </a:fgClr>
            <a:bgClr>
              <a:sysClr val="window" lastClr="FFFFFF">
                <a:lumMod val="75000"/>
              </a:sysClr>
            </a:bgClr>
          </a:patt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0" name="圆角矩形 39"/>
          <p:cNvSpPr/>
          <p:nvPr/>
        </p:nvSpPr>
        <p:spPr>
          <a:xfrm>
            <a:off x="1588828" y="3713348"/>
            <a:ext cx="4053672" cy="869868"/>
          </a:xfrm>
          <a:prstGeom prst="roundRect">
            <a:avLst>
              <a:gd name="adj" fmla="val 50000"/>
            </a:avLst>
          </a:pr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1" name="椭圆 40"/>
          <p:cNvSpPr/>
          <p:nvPr/>
        </p:nvSpPr>
        <p:spPr>
          <a:xfrm>
            <a:off x="4587270" y="3314502"/>
            <a:ext cx="1515692" cy="1515693"/>
          </a:xfrm>
          <a:prstGeom prst="ellipse">
            <a:avLst/>
          </a:prstGeom>
          <a:pattFill prst="dkVert">
            <a:fgClr>
              <a:srgbClr val="00B050"/>
            </a:fgClr>
            <a:bgClr>
              <a:srgbClr val="00D05E"/>
            </a:bgClr>
          </a:pattFill>
          <a:ln w="381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2" name="椭圆 41"/>
          <p:cNvSpPr/>
          <p:nvPr/>
        </p:nvSpPr>
        <p:spPr>
          <a:xfrm>
            <a:off x="4746817" y="3474049"/>
            <a:ext cx="1196599" cy="1196600"/>
          </a:xfrm>
          <a:prstGeom prst="ellipse">
            <a:avLst/>
          </a:prstGeom>
          <a:gradFill flip="none" rotWithShape="1">
            <a:gsLst>
              <a:gs pos="0">
                <a:srgbClr val="00B050"/>
              </a:gs>
              <a:gs pos="80000">
                <a:srgbClr val="92D050"/>
              </a:gs>
            </a:gsLst>
            <a:lin ang="2700000" scaled="1"/>
            <a:tileRect/>
          </a:gradFill>
          <a:ln w="25400" cap="flat" cmpd="sng" algn="ctr">
            <a:noFill/>
            <a:prstDash val="solid"/>
          </a:ln>
          <a:effectLst>
            <a:outerShdw blurRad="50800" dist="38100" dir="2700000" algn="tl" rotWithShape="0">
              <a:prstClr val="black">
                <a:alpha val="40000"/>
              </a:prstClr>
            </a:outerShdw>
          </a:effectLst>
          <a:scene3d>
            <a:camera prst="orthographicFront"/>
            <a:lightRig rig="threePt" dir="t"/>
          </a:scene3d>
          <a:sp3d>
            <a:bevelT w="152400" h="50800" prst="softRound"/>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3" name="TextBox 42"/>
          <p:cNvSpPr txBox="1"/>
          <p:nvPr/>
        </p:nvSpPr>
        <p:spPr>
          <a:xfrm>
            <a:off x="4824808" y="3858693"/>
            <a:ext cx="1002394" cy="53553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00642D"/>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3600" b="1" i="0" u="none" strike="noStrike" kern="0" cap="none" spc="0" normalizeH="0" baseline="0" noProof="0" dirty="0">
              <a:ln w="18415" cmpd="sng">
                <a:noFill/>
                <a:prstDash val="solid"/>
              </a:ln>
              <a:solidFill>
                <a:srgbClr val="00642D"/>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44" name="TextBox 43"/>
          <p:cNvSpPr txBox="1"/>
          <p:nvPr/>
        </p:nvSpPr>
        <p:spPr>
          <a:xfrm>
            <a:off x="1779218" y="3865807"/>
            <a:ext cx="2703374"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p>
        </p:txBody>
      </p:sp>
      <p:sp>
        <p:nvSpPr>
          <p:cNvPr id="45" name="圆角矩形 16"/>
          <p:cNvSpPr/>
          <p:nvPr/>
        </p:nvSpPr>
        <p:spPr>
          <a:xfrm>
            <a:off x="2067250" y="1928836"/>
            <a:ext cx="3876166" cy="1356148"/>
          </a:xfrm>
          <a:custGeom>
            <a:avLst/>
            <a:gdLst/>
            <a:ahLst/>
            <a:cxnLst/>
            <a:rect l="l" t="t" r="r" b="b"/>
            <a:pathLst>
              <a:path w="3876166" h="1356148">
                <a:moveTo>
                  <a:pt x="0" y="678073"/>
                </a:moveTo>
                <a:lnTo>
                  <a:pt x="0" y="678074"/>
                </a:lnTo>
                <a:close/>
                <a:moveTo>
                  <a:pt x="678074" y="0"/>
                </a:moveTo>
                <a:lnTo>
                  <a:pt x="3876166" y="0"/>
                </a:lnTo>
                <a:lnTo>
                  <a:pt x="3876166" y="1356148"/>
                </a:lnTo>
                <a:lnTo>
                  <a:pt x="678074" y="1356147"/>
                </a:lnTo>
                <a:cubicBezTo>
                  <a:pt x="303584" y="1356147"/>
                  <a:pt x="0" y="1052563"/>
                  <a:pt x="0" y="678074"/>
                </a:cubicBezTo>
                <a:cubicBezTo>
                  <a:pt x="0" y="303584"/>
                  <a:pt x="303584" y="0"/>
                  <a:pt x="678074" y="0"/>
                </a:cubicBezTo>
                <a:close/>
              </a:path>
            </a:pathLst>
          </a:custGeom>
          <a:solidFill>
            <a:srgbClr val="00B0F0"/>
          </a:solidFill>
          <a:ln w="25400" cap="flat" cmpd="sng" algn="ctr">
            <a:noFill/>
            <a:prstDash val="solid"/>
          </a:ln>
          <a:effectLst>
            <a:outerShdw dist="38100" dir="5400000" algn="t" rotWithShape="0">
              <a:srgbClr val="F79646">
                <a:lumMod val="50000"/>
                <a:alpha val="4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6" name="圆角矩形 45"/>
          <p:cNvSpPr/>
          <p:nvPr/>
        </p:nvSpPr>
        <p:spPr>
          <a:xfrm>
            <a:off x="2292696" y="2053761"/>
            <a:ext cx="4283477" cy="1119738"/>
          </a:xfrm>
          <a:prstGeom prst="roundRect">
            <a:avLst>
              <a:gd name="adj" fmla="val 50000"/>
            </a:avLst>
          </a:prstGeom>
          <a:pattFill prst="dkUpDiag">
            <a:fgClr>
              <a:sysClr val="window" lastClr="FFFFFF">
                <a:lumMod val="95000"/>
              </a:sysClr>
            </a:fgClr>
            <a:bgClr>
              <a:sysClr val="window" lastClr="FFFFFF">
                <a:lumMod val="75000"/>
              </a:sysClr>
            </a:bgClr>
          </a:patt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7" name="圆角矩形 46"/>
          <p:cNvSpPr/>
          <p:nvPr/>
        </p:nvSpPr>
        <p:spPr>
          <a:xfrm>
            <a:off x="2452924" y="2168137"/>
            <a:ext cx="4053672" cy="869868"/>
          </a:xfrm>
          <a:prstGeom prst="roundRect">
            <a:avLst>
              <a:gd name="adj" fmla="val 50000"/>
            </a:avLst>
          </a:pr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8" name="椭圆 47"/>
          <p:cNvSpPr/>
          <p:nvPr/>
        </p:nvSpPr>
        <p:spPr>
          <a:xfrm>
            <a:off x="5122676" y="1769291"/>
            <a:ext cx="1515692" cy="1515693"/>
          </a:xfrm>
          <a:prstGeom prst="ellipse">
            <a:avLst/>
          </a:prstGeom>
          <a:pattFill prst="dkVert">
            <a:fgClr>
              <a:srgbClr val="0094C8"/>
            </a:fgClr>
            <a:bgClr>
              <a:srgbClr val="00B0F0"/>
            </a:bgClr>
          </a:pattFill>
          <a:ln w="381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9" name="椭圆 48"/>
          <p:cNvSpPr/>
          <p:nvPr/>
        </p:nvSpPr>
        <p:spPr>
          <a:xfrm>
            <a:off x="5282223" y="1928838"/>
            <a:ext cx="1196599" cy="1196600"/>
          </a:xfrm>
          <a:prstGeom prst="ellipse">
            <a:avLst/>
          </a:prstGeom>
          <a:gradFill flip="none" rotWithShape="1">
            <a:gsLst>
              <a:gs pos="0">
                <a:srgbClr val="0094C8"/>
              </a:gs>
              <a:gs pos="80000">
                <a:srgbClr val="00B0F0"/>
              </a:gs>
            </a:gsLst>
            <a:lin ang="2700000" scaled="1"/>
            <a:tileRect/>
          </a:gradFill>
          <a:ln w="25400" cap="flat" cmpd="sng" algn="ctr">
            <a:noFill/>
            <a:prstDash val="solid"/>
          </a:ln>
          <a:effectLst>
            <a:outerShdw blurRad="50800" dist="38100" dir="2700000" algn="tl" rotWithShape="0">
              <a:prstClr val="black">
                <a:alpha val="40000"/>
              </a:prstClr>
            </a:outerShdw>
          </a:effectLst>
          <a:scene3d>
            <a:camera prst="orthographicFront"/>
            <a:lightRig rig="threePt" dir="t"/>
          </a:scene3d>
          <a:sp3d>
            <a:bevelT w="152400" h="50800" prst="softRound"/>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0" name="TextBox 49"/>
          <p:cNvSpPr txBox="1"/>
          <p:nvPr/>
        </p:nvSpPr>
        <p:spPr>
          <a:xfrm>
            <a:off x="5360214" y="2313482"/>
            <a:ext cx="1002394" cy="53553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004D86"/>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3600" b="1" i="0" u="none" strike="noStrike" kern="0" cap="none" spc="0" normalizeH="0" baseline="0" noProof="0" dirty="0">
              <a:ln w="18415" cmpd="sng">
                <a:noFill/>
                <a:prstDash val="solid"/>
              </a:ln>
              <a:solidFill>
                <a:srgbClr val="004D86"/>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51" name="TextBox 50"/>
          <p:cNvSpPr txBox="1"/>
          <p:nvPr/>
        </p:nvSpPr>
        <p:spPr>
          <a:xfrm>
            <a:off x="2643314" y="2320596"/>
            <a:ext cx="2703374"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p>
        </p:txBody>
      </p:sp>
      <p:sp>
        <p:nvSpPr>
          <p:cNvPr id="52" name="圆角矩形 16"/>
          <p:cNvSpPr/>
          <p:nvPr/>
        </p:nvSpPr>
        <p:spPr>
          <a:xfrm>
            <a:off x="2890183" y="351710"/>
            <a:ext cx="3876166" cy="1356148"/>
          </a:xfrm>
          <a:custGeom>
            <a:avLst/>
            <a:gdLst/>
            <a:ahLst/>
            <a:cxnLst/>
            <a:rect l="l" t="t" r="r" b="b"/>
            <a:pathLst>
              <a:path w="3876166" h="1356148">
                <a:moveTo>
                  <a:pt x="0" y="678073"/>
                </a:moveTo>
                <a:lnTo>
                  <a:pt x="0" y="678074"/>
                </a:lnTo>
                <a:close/>
                <a:moveTo>
                  <a:pt x="678074" y="0"/>
                </a:moveTo>
                <a:lnTo>
                  <a:pt x="3876166" y="0"/>
                </a:lnTo>
                <a:lnTo>
                  <a:pt x="3876166" y="1356148"/>
                </a:lnTo>
                <a:lnTo>
                  <a:pt x="678074" y="1356147"/>
                </a:lnTo>
                <a:cubicBezTo>
                  <a:pt x="303584" y="1356147"/>
                  <a:pt x="0" y="1052563"/>
                  <a:pt x="0" y="678074"/>
                </a:cubicBezTo>
                <a:cubicBezTo>
                  <a:pt x="0" y="303584"/>
                  <a:pt x="303584" y="0"/>
                  <a:pt x="678074" y="0"/>
                </a:cubicBezTo>
                <a:close/>
              </a:path>
            </a:pathLst>
          </a:custGeom>
          <a:solidFill>
            <a:srgbClr val="CB5DE9"/>
          </a:solidFill>
          <a:ln w="25400" cap="flat" cmpd="sng" algn="ctr">
            <a:noFill/>
            <a:prstDash val="solid"/>
          </a:ln>
          <a:effectLst>
            <a:outerShdw dist="38100" dir="5400000" algn="t" rotWithShape="0">
              <a:srgbClr val="F79646">
                <a:lumMod val="50000"/>
                <a:alpha val="40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ysClr val="window" lastClr="FFFFFF"/>
              </a:solidFill>
              <a:effectLst/>
              <a:uLnTx/>
              <a:uFillTx/>
              <a:latin typeface="Calibri"/>
              <a:ea typeface="宋体"/>
              <a:cs typeface="+mn-cs"/>
            </a:endParaRPr>
          </a:p>
        </p:txBody>
      </p:sp>
      <p:sp>
        <p:nvSpPr>
          <p:cNvPr id="53" name="圆角矩形 26"/>
          <p:cNvSpPr/>
          <p:nvPr/>
        </p:nvSpPr>
        <p:spPr>
          <a:xfrm>
            <a:off x="3115629" y="476635"/>
            <a:ext cx="3522739" cy="1119738"/>
          </a:xfrm>
          <a:custGeom>
            <a:avLst/>
            <a:gdLst/>
            <a:ahLst/>
            <a:cxnLst/>
            <a:rect l="l" t="t" r="r" b="b"/>
            <a:pathLst>
              <a:path w="3522739" h="1119738">
                <a:moveTo>
                  <a:pt x="559869" y="0"/>
                </a:moveTo>
                <a:lnTo>
                  <a:pt x="3522739" y="0"/>
                </a:lnTo>
                <a:lnTo>
                  <a:pt x="3522739" y="1119738"/>
                </a:lnTo>
                <a:lnTo>
                  <a:pt x="559869" y="1119738"/>
                </a:lnTo>
                <a:cubicBezTo>
                  <a:pt x="250662" y="1119738"/>
                  <a:pt x="0" y="869076"/>
                  <a:pt x="0" y="559869"/>
                </a:cubicBezTo>
                <a:cubicBezTo>
                  <a:pt x="0" y="250662"/>
                  <a:pt x="250662" y="0"/>
                  <a:pt x="559869" y="0"/>
                </a:cubicBezTo>
                <a:close/>
              </a:path>
            </a:pathLst>
          </a:custGeom>
          <a:pattFill prst="dkUpDiag">
            <a:fgClr>
              <a:sysClr val="window" lastClr="FFFFFF">
                <a:lumMod val="95000"/>
              </a:sysClr>
            </a:fgClr>
            <a:bgClr>
              <a:sysClr val="window" lastClr="FFFFFF">
                <a:lumMod val="75000"/>
              </a:sysClr>
            </a:bgClr>
          </a:patt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4" name="圆角矩形 27"/>
          <p:cNvSpPr/>
          <p:nvPr/>
        </p:nvSpPr>
        <p:spPr>
          <a:xfrm>
            <a:off x="3275857" y="591011"/>
            <a:ext cx="3490492" cy="869868"/>
          </a:xfrm>
          <a:custGeom>
            <a:avLst/>
            <a:gdLst/>
            <a:ahLst/>
            <a:cxnLst/>
            <a:rect l="l" t="t" r="r" b="b"/>
            <a:pathLst>
              <a:path w="3490492" h="869868">
                <a:moveTo>
                  <a:pt x="434934" y="0"/>
                </a:moveTo>
                <a:lnTo>
                  <a:pt x="3490492" y="0"/>
                </a:lnTo>
                <a:lnTo>
                  <a:pt x="3490492" y="869868"/>
                </a:lnTo>
                <a:lnTo>
                  <a:pt x="434934" y="869868"/>
                </a:lnTo>
                <a:cubicBezTo>
                  <a:pt x="194727" y="869868"/>
                  <a:pt x="0" y="675141"/>
                  <a:pt x="0" y="434934"/>
                </a:cubicBezTo>
                <a:cubicBezTo>
                  <a:pt x="0" y="194727"/>
                  <a:pt x="194727" y="0"/>
                  <a:pt x="434934" y="0"/>
                </a:cubicBezTo>
                <a:close/>
              </a:path>
            </a:pathLst>
          </a:custGeom>
          <a:solidFill>
            <a:sysClr val="window" lastClr="FFFFFF"/>
          </a:soli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5" name="椭圆 54"/>
          <p:cNvSpPr/>
          <p:nvPr/>
        </p:nvSpPr>
        <p:spPr>
          <a:xfrm>
            <a:off x="5702004" y="260648"/>
            <a:ext cx="1515692" cy="1515693"/>
          </a:xfrm>
          <a:prstGeom prst="ellipse">
            <a:avLst/>
          </a:prstGeom>
          <a:pattFill prst="dkVert">
            <a:fgClr>
              <a:srgbClr val="AC1DD3"/>
            </a:fgClr>
            <a:bgClr>
              <a:srgbClr val="CB5DE9"/>
            </a:bgClr>
          </a:pattFill>
          <a:ln w="3810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6" name="椭圆 55"/>
          <p:cNvSpPr/>
          <p:nvPr/>
        </p:nvSpPr>
        <p:spPr>
          <a:xfrm>
            <a:off x="5861551" y="420195"/>
            <a:ext cx="1196599" cy="1196600"/>
          </a:xfrm>
          <a:prstGeom prst="ellipse">
            <a:avLst/>
          </a:prstGeom>
          <a:gradFill flip="none" rotWithShape="1">
            <a:gsLst>
              <a:gs pos="0">
                <a:srgbClr val="AC1DD3"/>
              </a:gs>
              <a:gs pos="80000">
                <a:srgbClr val="CB5DE9"/>
              </a:gs>
            </a:gsLst>
            <a:lin ang="2700000" scaled="1"/>
            <a:tileRect/>
          </a:gradFill>
          <a:ln w="25400" cap="flat" cmpd="sng" algn="ctr">
            <a:noFill/>
            <a:prstDash val="solid"/>
          </a:ln>
          <a:effectLst>
            <a:outerShdw blurRad="50800" dist="38100" dir="2700000" algn="tl" rotWithShape="0">
              <a:prstClr val="black">
                <a:alpha val="40000"/>
              </a:prstClr>
            </a:outerShdw>
          </a:effectLst>
          <a:scene3d>
            <a:camera prst="orthographicFront"/>
            <a:lightRig rig="threePt" dir="t"/>
          </a:scene3d>
          <a:sp3d>
            <a:bevelT w="152400" h="50800" prst="softRound"/>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7" name="TextBox 56"/>
          <p:cNvSpPr txBox="1"/>
          <p:nvPr/>
        </p:nvSpPr>
        <p:spPr>
          <a:xfrm>
            <a:off x="5939542" y="804839"/>
            <a:ext cx="1002394" cy="53553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530E66"/>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3600" b="1" i="0" u="none" strike="noStrike" kern="0" cap="none" spc="0" normalizeH="0" baseline="0" noProof="0" dirty="0">
              <a:ln w="18415" cmpd="sng">
                <a:noFill/>
                <a:prstDash val="solid"/>
              </a:ln>
              <a:solidFill>
                <a:srgbClr val="530E66"/>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58" name="TextBox 57"/>
          <p:cNvSpPr txBox="1"/>
          <p:nvPr/>
        </p:nvSpPr>
        <p:spPr>
          <a:xfrm>
            <a:off x="3366658" y="743470"/>
            <a:ext cx="2427614"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p>
        </p:txBody>
      </p:sp>
      <p:sp>
        <p:nvSpPr>
          <p:cNvPr id="59" name="TextBox 58"/>
          <p:cNvSpPr txBox="1"/>
          <p:nvPr/>
        </p:nvSpPr>
        <p:spPr>
          <a:xfrm>
            <a:off x="5822791" y="5063644"/>
            <a:ext cx="3285713" cy="1317684"/>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Tree>
    <p:extLst>
      <p:ext uri="{BB962C8B-B14F-4D97-AF65-F5344CB8AC3E}">
        <p14:creationId xmlns:p14="http://schemas.microsoft.com/office/powerpoint/2010/main" val="250195312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1560" y="764704"/>
            <a:ext cx="2889265" cy="2157806"/>
          </a:xfrm>
          <a:prstGeom prst="rect">
            <a:avLst/>
          </a:prstGeom>
        </p:spPr>
      </p:pic>
      <p:pic>
        <p:nvPicPr>
          <p:cNvPr id="13" name="图片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0647" y="3575450"/>
            <a:ext cx="2889265" cy="2157806"/>
          </a:xfrm>
          <a:prstGeom prst="rect">
            <a:avLst/>
          </a:prstGeom>
        </p:spPr>
      </p:pic>
      <p:pic>
        <p:nvPicPr>
          <p:cNvPr id="14" name="图片 1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72000" y="908720"/>
            <a:ext cx="2889265" cy="2157806"/>
          </a:xfrm>
          <a:prstGeom prst="rect">
            <a:avLst/>
          </a:prstGeom>
        </p:spPr>
      </p:pic>
      <p:sp>
        <p:nvSpPr>
          <p:cNvPr id="15" name="TextBox 14"/>
          <p:cNvSpPr txBox="1"/>
          <p:nvPr/>
        </p:nvSpPr>
        <p:spPr>
          <a:xfrm rot="202314" flipH="1">
            <a:off x="1470410" y="1037386"/>
            <a:ext cx="1589121"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4BACC6">
                    <a:lumMod val="50000"/>
                  </a:srgbClr>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4BACC6">
                  <a:lumMod val="50000"/>
                </a:srgbClr>
              </a:solidFill>
              <a:effectLst/>
              <a:uLnTx/>
              <a:uFillTx/>
              <a:latin typeface="Arial Rounded MT Bold" pitchFamily="34" charset="0"/>
              <a:ea typeface="微软雅黑" pitchFamily="34" charset="-122"/>
            </a:endParaRPr>
          </a:p>
        </p:txBody>
      </p:sp>
      <p:sp>
        <p:nvSpPr>
          <p:cNvPr id="16" name="TextBox 15"/>
          <p:cNvSpPr txBox="1"/>
          <p:nvPr/>
        </p:nvSpPr>
        <p:spPr>
          <a:xfrm rot="202314" flipH="1">
            <a:off x="1800568" y="3850566"/>
            <a:ext cx="1589121"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002060"/>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002060"/>
              </a:solidFill>
              <a:effectLst/>
              <a:uLnTx/>
              <a:uFillTx/>
              <a:latin typeface="Arial Rounded MT Bold" pitchFamily="34" charset="0"/>
              <a:ea typeface="微软雅黑" pitchFamily="34" charset="-122"/>
            </a:endParaRPr>
          </a:p>
        </p:txBody>
      </p:sp>
      <p:sp>
        <p:nvSpPr>
          <p:cNvPr id="17" name="TextBox 16"/>
          <p:cNvSpPr txBox="1"/>
          <p:nvPr/>
        </p:nvSpPr>
        <p:spPr>
          <a:xfrm rot="202314" flipH="1">
            <a:off x="5459159" y="1170759"/>
            <a:ext cx="1589121"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9BBB59">
                    <a:lumMod val="50000"/>
                  </a:srgbClr>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9BBB59">
                  <a:lumMod val="50000"/>
                </a:srgbClr>
              </a:solidFill>
              <a:effectLst/>
              <a:uLnTx/>
              <a:uFillTx/>
              <a:latin typeface="Arial Rounded MT Bold" pitchFamily="34" charset="0"/>
              <a:ea typeface="微软雅黑" pitchFamily="34" charset="-122"/>
            </a:endParaRPr>
          </a:p>
        </p:txBody>
      </p:sp>
      <p:sp>
        <p:nvSpPr>
          <p:cNvPr id="18" name="TextBox 17"/>
          <p:cNvSpPr txBox="1"/>
          <p:nvPr/>
        </p:nvSpPr>
        <p:spPr>
          <a:xfrm>
            <a:off x="2915816" y="2276872"/>
            <a:ext cx="2088232"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19" name="TextBox 18"/>
          <p:cNvSpPr txBox="1"/>
          <p:nvPr/>
        </p:nvSpPr>
        <p:spPr>
          <a:xfrm>
            <a:off x="6228184" y="2753925"/>
            <a:ext cx="2088232"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0" name="TextBox 19"/>
          <p:cNvSpPr txBox="1"/>
          <p:nvPr/>
        </p:nvSpPr>
        <p:spPr>
          <a:xfrm>
            <a:off x="3779912" y="3771037"/>
            <a:ext cx="2088232"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1" name="TextBox 20"/>
          <p:cNvSpPr txBox="1"/>
          <p:nvPr/>
        </p:nvSpPr>
        <p:spPr>
          <a:xfrm>
            <a:off x="3921849" y="5057889"/>
            <a:ext cx="4806909"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232034765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41537" y="1196752"/>
            <a:ext cx="2163901" cy="4248561"/>
          </a:xfrm>
          <a:prstGeom prst="rect">
            <a:avLst/>
          </a:prstGeom>
        </p:spPr>
      </p:pic>
      <p:pic>
        <p:nvPicPr>
          <p:cNvPr id="25" name="图片 2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44403" y="1196752"/>
            <a:ext cx="2163901" cy="4248561"/>
          </a:xfrm>
          <a:prstGeom prst="rect">
            <a:avLst/>
          </a:prstGeom>
        </p:spPr>
      </p:pic>
      <p:pic>
        <p:nvPicPr>
          <p:cNvPr id="26" name="图片 2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71600" y="1196752"/>
            <a:ext cx="2163901" cy="4248561"/>
          </a:xfrm>
          <a:prstGeom prst="rect">
            <a:avLst/>
          </a:prstGeom>
        </p:spPr>
      </p:pic>
      <p:sp>
        <p:nvSpPr>
          <p:cNvPr id="27" name="圆角矩形 7"/>
          <p:cNvSpPr/>
          <p:nvPr/>
        </p:nvSpPr>
        <p:spPr>
          <a:xfrm>
            <a:off x="1905946" y="1"/>
            <a:ext cx="379028" cy="2132857"/>
          </a:xfrm>
          <a:custGeom>
            <a:avLst/>
            <a:gdLst>
              <a:gd name="connsiteX0" fmla="*/ 379028 w 470468"/>
              <a:gd name="connsiteY0" fmla="*/ 0 h 2132857"/>
              <a:gd name="connsiteX1" fmla="*/ 379027 w 470468"/>
              <a:gd name="connsiteY1" fmla="*/ 1943343 h 2132857"/>
              <a:gd name="connsiteX2" fmla="*/ 189513 w 470468"/>
              <a:gd name="connsiteY2" fmla="*/ 2132857 h 2132857"/>
              <a:gd name="connsiteX3" fmla="*/ 189514 w 470468"/>
              <a:gd name="connsiteY3" fmla="*/ 2132856 h 2132857"/>
              <a:gd name="connsiteX4" fmla="*/ 0 w 470468"/>
              <a:gd name="connsiteY4" fmla="*/ 1943342 h 2132857"/>
              <a:gd name="connsiteX5" fmla="*/ 0 w 470468"/>
              <a:gd name="connsiteY5" fmla="*/ 0 h 2132857"/>
              <a:gd name="connsiteX6" fmla="*/ 470468 w 470468"/>
              <a:gd name="connsiteY6" fmla="*/ 91440 h 2132857"/>
              <a:gd name="connsiteX0" fmla="*/ 379028 w 379028"/>
              <a:gd name="connsiteY0" fmla="*/ 0 h 2132857"/>
              <a:gd name="connsiteX1" fmla="*/ 379027 w 379028"/>
              <a:gd name="connsiteY1" fmla="*/ 1943343 h 2132857"/>
              <a:gd name="connsiteX2" fmla="*/ 189513 w 379028"/>
              <a:gd name="connsiteY2" fmla="*/ 2132857 h 2132857"/>
              <a:gd name="connsiteX3" fmla="*/ 189514 w 379028"/>
              <a:gd name="connsiteY3" fmla="*/ 2132856 h 2132857"/>
              <a:gd name="connsiteX4" fmla="*/ 0 w 379028"/>
              <a:gd name="connsiteY4" fmla="*/ 1943342 h 2132857"/>
              <a:gd name="connsiteX5" fmla="*/ 0 w 379028"/>
              <a:gd name="connsiteY5" fmla="*/ 0 h 213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28" h="2132857">
                <a:moveTo>
                  <a:pt x="379028" y="0"/>
                </a:moveTo>
                <a:cubicBezTo>
                  <a:pt x="379028" y="647781"/>
                  <a:pt x="379027" y="1295562"/>
                  <a:pt x="379027" y="1943343"/>
                </a:cubicBezTo>
                <a:cubicBezTo>
                  <a:pt x="379027" y="2048009"/>
                  <a:pt x="294179" y="2132857"/>
                  <a:pt x="189513" y="2132857"/>
                </a:cubicBezTo>
                <a:lnTo>
                  <a:pt x="189514" y="2132856"/>
                </a:lnTo>
                <a:cubicBezTo>
                  <a:pt x="84848" y="2132856"/>
                  <a:pt x="0" y="2048008"/>
                  <a:pt x="0" y="1943342"/>
                </a:cubicBezTo>
                <a:lnTo>
                  <a:pt x="0" y="0"/>
                </a:lnTo>
              </a:path>
            </a:pathLst>
          </a:custGeom>
          <a:noFill/>
          <a:ln w="254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28" name="组合 27"/>
          <p:cNvGrpSpPr/>
          <p:nvPr/>
        </p:nvGrpSpPr>
        <p:grpSpPr>
          <a:xfrm>
            <a:off x="1901452" y="1772816"/>
            <a:ext cx="360040" cy="360040"/>
            <a:chOff x="1691377" y="1772816"/>
            <a:chExt cx="720080" cy="720080"/>
          </a:xfrm>
          <a:effectLst>
            <a:outerShdw blurRad="63500" sx="102000" sy="102000" algn="ctr" rotWithShape="0">
              <a:prstClr val="black">
                <a:alpha val="40000"/>
              </a:prstClr>
            </a:outerShdw>
          </a:effectLst>
        </p:grpSpPr>
        <p:sp>
          <p:nvSpPr>
            <p:cNvPr id="29" name="椭圆 28"/>
            <p:cNvSpPr/>
            <p:nvPr/>
          </p:nvSpPr>
          <p:spPr>
            <a:xfrm>
              <a:off x="1691377" y="1772816"/>
              <a:ext cx="720080" cy="720080"/>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0" name="椭圆 29"/>
            <p:cNvSpPr/>
            <p:nvPr/>
          </p:nvSpPr>
          <p:spPr>
            <a:xfrm>
              <a:off x="1796815" y="1847774"/>
              <a:ext cx="570166" cy="570166"/>
            </a:xfrm>
            <a:prstGeom prst="ellipse">
              <a:avLst/>
            </a:prstGeom>
            <a:solidFill>
              <a:sysClr val="window" lastClr="FFFFFF"/>
            </a:solidFill>
            <a:ln w="25400" cap="flat" cmpd="sng" algn="ctr">
              <a:solidFill>
                <a:srgbClr val="92D05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31" name="圆角矩形 7"/>
          <p:cNvSpPr/>
          <p:nvPr/>
        </p:nvSpPr>
        <p:spPr>
          <a:xfrm>
            <a:off x="4336839" y="1"/>
            <a:ext cx="379028" cy="2132857"/>
          </a:xfrm>
          <a:custGeom>
            <a:avLst/>
            <a:gdLst>
              <a:gd name="connsiteX0" fmla="*/ 379028 w 470468"/>
              <a:gd name="connsiteY0" fmla="*/ 0 h 2132857"/>
              <a:gd name="connsiteX1" fmla="*/ 379027 w 470468"/>
              <a:gd name="connsiteY1" fmla="*/ 1943343 h 2132857"/>
              <a:gd name="connsiteX2" fmla="*/ 189513 w 470468"/>
              <a:gd name="connsiteY2" fmla="*/ 2132857 h 2132857"/>
              <a:gd name="connsiteX3" fmla="*/ 189514 w 470468"/>
              <a:gd name="connsiteY3" fmla="*/ 2132856 h 2132857"/>
              <a:gd name="connsiteX4" fmla="*/ 0 w 470468"/>
              <a:gd name="connsiteY4" fmla="*/ 1943342 h 2132857"/>
              <a:gd name="connsiteX5" fmla="*/ 0 w 470468"/>
              <a:gd name="connsiteY5" fmla="*/ 0 h 2132857"/>
              <a:gd name="connsiteX6" fmla="*/ 470468 w 470468"/>
              <a:gd name="connsiteY6" fmla="*/ 91440 h 2132857"/>
              <a:gd name="connsiteX0" fmla="*/ 379028 w 379028"/>
              <a:gd name="connsiteY0" fmla="*/ 0 h 2132857"/>
              <a:gd name="connsiteX1" fmla="*/ 379027 w 379028"/>
              <a:gd name="connsiteY1" fmla="*/ 1943343 h 2132857"/>
              <a:gd name="connsiteX2" fmla="*/ 189513 w 379028"/>
              <a:gd name="connsiteY2" fmla="*/ 2132857 h 2132857"/>
              <a:gd name="connsiteX3" fmla="*/ 189514 w 379028"/>
              <a:gd name="connsiteY3" fmla="*/ 2132856 h 2132857"/>
              <a:gd name="connsiteX4" fmla="*/ 0 w 379028"/>
              <a:gd name="connsiteY4" fmla="*/ 1943342 h 2132857"/>
              <a:gd name="connsiteX5" fmla="*/ 0 w 379028"/>
              <a:gd name="connsiteY5" fmla="*/ 0 h 213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28" h="2132857">
                <a:moveTo>
                  <a:pt x="379028" y="0"/>
                </a:moveTo>
                <a:cubicBezTo>
                  <a:pt x="379028" y="647781"/>
                  <a:pt x="379027" y="1295562"/>
                  <a:pt x="379027" y="1943343"/>
                </a:cubicBezTo>
                <a:cubicBezTo>
                  <a:pt x="379027" y="2048009"/>
                  <a:pt x="294179" y="2132857"/>
                  <a:pt x="189513" y="2132857"/>
                </a:cubicBezTo>
                <a:lnTo>
                  <a:pt x="189514" y="2132856"/>
                </a:lnTo>
                <a:cubicBezTo>
                  <a:pt x="84848" y="2132856"/>
                  <a:pt x="0" y="2048008"/>
                  <a:pt x="0" y="1943342"/>
                </a:cubicBezTo>
                <a:lnTo>
                  <a:pt x="0" y="0"/>
                </a:lnTo>
              </a:path>
            </a:pathLst>
          </a:custGeom>
          <a:noFill/>
          <a:ln w="254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32" name="组合 31"/>
          <p:cNvGrpSpPr/>
          <p:nvPr/>
        </p:nvGrpSpPr>
        <p:grpSpPr>
          <a:xfrm>
            <a:off x="4332345" y="1772816"/>
            <a:ext cx="360040" cy="360040"/>
            <a:chOff x="1691377" y="1772816"/>
            <a:chExt cx="720080" cy="720080"/>
          </a:xfrm>
          <a:effectLst>
            <a:outerShdw blurRad="63500" sx="102000" sy="102000" algn="ctr" rotWithShape="0">
              <a:prstClr val="black">
                <a:alpha val="40000"/>
              </a:prstClr>
            </a:outerShdw>
          </a:effectLst>
        </p:grpSpPr>
        <p:sp>
          <p:nvSpPr>
            <p:cNvPr id="33" name="椭圆 32"/>
            <p:cNvSpPr/>
            <p:nvPr/>
          </p:nvSpPr>
          <p:spPr>
            <a:xfrm>
              <a:off x="1691377" y="1772816"/>
              <a:ext cx="720080" cy="720080"/>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4" name="椭圆 33"/>
            <p:cNvSpPr/>
            <p:nvPr/>
          </p:nvSpPr>
          <p:spPr>
            <a:xfrm>
              <a:off x="1796815" y="1847774"/>
              <a:ext cx="570166" cy="570166"/>
            </a:xfrm>
            <a:prstGeom prst="ellipse">
              <a:avLst/>
            </a:prstGeom>
            <a:solidFill>
              <a:sysClr val="window" lastClr="FFFFFF"/>
            </a:solidFill>
            <a:ln w="25400" cap="flat" cmpd="sng" algn="ctr">
              <a:solidFill>
                <a:srgbClr val="F7964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35" name="圆角矩形 7"/>
          <p:cNvSpPr/>
          <p:nvPr/>
        </p:nvSpPr>
        <p:spPr>
          <a:xfrm>
            <a:off x="6733973" y="1"/>
            <a:ext cx="379028" cy="2132857"/>
          </a:xfrm>
          <a:custGeom>
            <a:avLst/>
            <a:gdLst>
              <a:gd name="connsiteX0" fmla="*/ 379028 w 470468"/>
              <a:gd name="connsiteY0" fmla="*/ 0 h 2132857"/>
              <a:gd name="connsiteX1" fmla="*/ 379027 w 470468"/>
              <a:gd name="connsiteY1" fmla="*/ 1943343 h 2132857"/>
              <a:gd name="connsiteX2" fmla="*/ 189513 w 470468"/>
              <a:gd name="connsiteY2" fmla="*/ 2132857 h 2132857"/>
              <a:gd name="connsiteX3" fmla="*/ 189514 w 470468"/>
              <a:gd name="connsiteY3" fmla="*/ 2132856 h 2132857"/>
              <a:gd name="connsiteX4" fmla="*/ 0 w 470468"/>
              <a:gd name="connsiteY4" fmla="*/ 1943342 h 2132857"/>
              <a:gd name="connsiteX5" fmla="*/ 0 w 470468"/>
              <a:gd name="connsiteY5" fmla="*/ 0 h 2132857"/>
              <a:gd name="connsiteX6" fmla="*/ 470468 w 470468"/>
              <a:gd name="connsiteY6" fmla="*/ 91440 h 2132857"/>
              <a:gd name="connsiteX0" fmla="*/ 379028 w 379028"/>
              <a:gd name="connsiteY0" fmla="*/ 0 h 2132857"/>
              <a:gd name="connsiteX1" fmla="*/ 379027 w 379028"/>
              <a:gd name="connsiteY1" fmla="*/ 1943343 h 2132857"/>
              <a:gd name="connsiteX2" fmla="*/ 189513 w 379028"/>
              <a:gd name="connsiteY2" fmla="*/ 2132857 h 2132857"/>
              <a:gd name="connsiteX3" fmla="*/ 189514 w 379028"/>
              <a:gd name="connsiteY3" fmla="*/ 2132856 h 2132857"/>
              <a:gd name="connsiteX4" fmla="*/ 0 w 379028"/>
              <a:gd name="connsiteY4" fmla="*/ 1943342 h 2132857"/>
              <a:gd name="connsiteX5" fmla="*/ 0 w 379028"/>
              <a:gd name="connsiteY5" fmla="*/ 0 h 213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28" h="2132857">
                <a:moveTo>
                  <a:pt x="379028" y="0"/>
                </a:moveTo>
                <a:cubicBezTo>
                  <a:pt x="379028" y="647781"/>
                  <a:pt x="379027" y="1295562"/>
                  <a:pt x="379027" y="1943343"/>
                </a:cubicBezTo>
                <a:cubicBezTo>
                  <a:pt x="379027" y="2048009"/>
                  <a:pt x="294179" y="2132857"/>
                  <a:pt x="189513" y="2132857"/>
                </a:cubicBezTo>
                <a:lnTo>
                  <a:pt x="189514" y="2132856"/>
                </a:lnTo>
                <a:cubicBezTo>
                  <a:pt x="84848" y="2132856"/>
                  <a:pt x="0" y="2048008"/>
                  <a:pt x="0" y="1943342"/>
                </a:cubicBezTo>
                <a:lnTo>
                  <a:pt x="0" y="0"/>
                </a:lnTo>
              </a:path>
            </a:pathLst>
          </a:custGeom>
          <a:noFill/>
          <a:ln w="254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36" name="组合 35"/>
          <p:cNvGrpSpPr/>
          <p:nvPr/>
        </p:nvGrpSpPr>
        <p:grpSpPr>
          <a:xfrm>
            <a:off x="6729479" y="1772816"/>
            <a:ext cx="360040" cy="360040"/>
            <a:chOff x="1691377" y="1772816"/>
            <a:chExt cx="720080" cy="720080"/>
          </a:xfrm>
          <a:effectLst>
            <a:outerShdw blurRad="63500" sx="102000" sy="102000" algn="ctr" rotWithShape="0">
              <a:prstClr val="black">
                <a:alpha val="40000"/>
              </a:prstClr>
            </a:outerShdw>
          </a:effectLst>
        </p:grpSpPr>
        <p:sp>
          <p:nvSpPr>
            <p:cNvPr id="37" name="椭圆 36"/>
            <p:cNvSpPr/>
            <p:nvPr/>
          </p:nvSpPr>
          <p:spPr>
            <a:xfrm>
              <a:off x="1691377" y="1772816"/>
              <a:ext cx="720080" cy="720080"/>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8" name="椭圆 37"/>
            <p:cNvSpPr/>
            <p:nvPr/>
          </p:nvSpPr>
          <p:spPr>
            <a:xfrm>
              <a:off x="1796815" y="1847774"/>
              <a:ext cx="570166" cy="570166"/>
            </a:xfrm>
            <a:prstGeom prst="ellipse">
              <a:avLst/>
            </a:prstGeom>
            <a:solidFill>
              <a:sysClr val="window" lastClr="FFFFFF"/>
            </a:solidFill>
            <a:ln w="25400" cap="flat" cmpd="sng" algn="ctr">
              <a:solidFill>
                <a:srgbClr val="0070C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39" name="TextBox 38"/>
          <p:cNvSpPr txBox="1"/>
          <p:nvPr/>
        </p:nvSpPr>
        <p:spPr>
          <a:xfrm flipH="1">
            <a:off x="1644203" y="2743039"/>
            <a:ext cx="1512168"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40" name="TextBox 39"/>
          <p:cNvSpPr txBox="1"/>
          <p:nvPr/>
        </p:nvSpPr>
        <p:spPr>
          <a:xfrm flipH="1">
            <a:off x="1716211" y="3124125"/>
            <a:ext cx="1440160"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41" name="TextBox 40"/>
          <p:cNvSpPr txBox="1"/>
          <p:nvPr/>
        </p:nvSpPr>
        <p:spPr>
          <a:xfrm flipH="1">
            <a:off x="4141856" y="2727638"/>
            <a:ext cx="1512168"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42" name="TextBox 41"/>
          <p:cNvSpPr txBox="1"/>
          <p:nvPr/>
        </p:nvSpPr>
        <p:spPr>
          <a:xfrm flipH="1">
            <a:off x="4213864" y="3108724"/>
            <a:ext cx="1440160"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43" name="TextBox 42"/>
          <p:cNvSpPr txBox="1"/>
          <p:nvPr/>
        </p:nvSpPr>
        <p:spPr>
          <a:xfrm flipH="1">
            <a:off x="6508510" y="2727638"/>
            <a:ext cx="1512168"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44" name="TextBox 43"/>
          <p:cNvSpPr txBox="1"/>
          <p:nvPr/>
        </p:nvSpPr>
        <p:spPr>
          <a:xfrm flipH="1">
            <a:off x="6580518" y="3108724"/>
            <a:ext cx="1440160"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45" name="TextBox 44"/>
          <p:cNvSpPr txBox="1"/>
          <p:nvPr/>
        </p:nvSpPr>
        <p:spPr>
          <a:xfrm>
            <a:off x="1835696" y="5273913"/>
            <a:ext cx="5400600"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rial Rounded MT Bold" pitchFamily="34"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rial Rounded MT Bold" pitchFamily="34" charset="0"/>
            </a:endParaRPr>
          </a:p>
        </p:txBody>
      </p:sp>
    </p:spTree>
    <p:extLst>
      <p:ext uri="{BB962C8B-B14F-4D97-AF65-F5344CB8AC3E}">
        <p14:creationId xmlns:p14="http://schemas.microsoft.com/office/powerpoint/2010/main" val="233706510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9512" y="370917"/>
            <a:ext cx="7209352" cy="6010411"/>
          </a:xfrm>
          <a:prstGeom prst="rect">
            <a:avLst/>
          </a:prstGeom>
        </p:spPr>
      </p:pic>
      <p:sp>
        <p:nvSpPr>
          <p:cNvPr id="9" name="TextBox 8"/>
          <p:cNvSpPr txBox="1"/>
          <p:nvPr/>
        </p:nvSpPr>
        <p:spPr>
          <a:xfrm flipH="1">
            <a:off x="1590888" y="2670178"/>
            <a:ext cx="2304256"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20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8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endParaRPr>
          </a:p>
        </p:txBody>
      </p:sp>
      <p:sp>
        <p:nvSpPr>
          <p:cNvPr id="10" name="TextBox 9"/>
          <p:cNvSpPr txBox="1"/>
          <p:nvPr/>
        </p:nvSpPr>
        <p:spPr>
          <a:xfrm flipH="1">
            <a:off x="1615419" y="3162386"/>
            <a:ext cx="2999805" cy="16004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Click here to add your text. </a:t>
            </a:r>
          </a:p>
        </p:txBody>
      </p:sp>
      <p:sp>
        <p:nvSpPr>
          <p:cNvPr id="11" name="TextBox 10"/>
          <p:cNvSpPr txBox="1"/>
          <p:nvPr/>
        </p:nvSpPr>
        <p:spPr>
          <a:xfrm flipH="1">
            <a:off x="4687232" y="1420126"/>
            <a:ext cx="1524433"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cs typeface="Times New Roman" pitchFamily="18" charset="0"/>
            </a:endParaRPr>
          </a:p>
        </p:txBody>
      </p:sp>
      <p:sp>
        <p:nvSpPr>
          <p:cNvPr id="12" name="TextBox 11"/>
          <p:cNvSpPr txBox="1"/>
          <p:nvPr/>
        </p:nvSpPr>
        <p:spPr>
          <a:xfrm flipH="1">
            <a:off x="4711762" y="1793074"/>
            <a:ext cx="2063701"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Click here to add your text. </a:t>
            </a:r>
          </a:p>
        </p:txBody>
      </p:sp>
      <p:sp>
        <p:nvSpPr>
          <p:cNvPr id="13" name="TextBox 12"/>
          <p:cNvSpPr txBox="1"/>
          <p:nvPr/>
        </p:nvSpPr>
        <p:spPr>
          <a:xfrm rot="16200000">
            <a:off x="6277853" y="3790475"/>
            <a:ext cx="1292662" cy="4128303"/>
          </a:xfrm>
          <a:prstGeom prst="rect">
            <a:avLst/>
          </a:prstGeom>
          <a:noFill/>
        </p:spPr>
        <p:txBody>
          <a:bodyPr vert="eaVert"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rPr>
              <a:t>Click here to add your title</a:t>
            </a:r>
            <a:endParaRPr kumimoji="0" lang="zh-CN" altLang="en-US"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ndParaRPr>
          </a:p>
        </p:txBody>
      </p:sp>
    </p:spTree>
    <p:extLst>
      <p:ext uri="{BB962C8B-B14F-4D97-AF65-F5344CB8AC3E}">
        <p14:creationId xmlns:p14="http://schemas.microsoft.com/office/powerpoint/2010/main" val="326780565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16"/>
          <p:cNvPicPr>
            <a:picLocks noChangeAspect="1"/>
          </p:cNvPicPr>
          <p:nvPr/>
        </p:nvPicPr>
        <p:blipFill rotWithShape="1">
          <a:blip r:embed="rId3">
            <a:extLst>
              <a:ext uri="{28A0092B-C50C-407E-A947-70E740481C1C}">
                <a14:useLocalDpi xmlns:a14="http://schemas.microsoft.com/office/drawing/2010/main" val="0"/>
              </a:ext>
            </a:extLst>
          </a:blip>
          <a:srcRect t="3791" b="8736"/>
          <a:stretch/>
        </p:blipFill>
        <p:spPr>
          <a:xfrm>
            <a:off x="0" y="0"/>
            <a:ext cx="9144000" cy="6248400"/>
          </a:xfrm>
          <a:prstGeom prst="rect">
            <a:avLst/>
          </a:prstGeom>
        </p:spPr>
      </p:pic>
      <p:sp>
        <p:nvSpPr>
          <p:cNvPr id="18" name="TextBox 17"/>
          <p:cNvSpPr txBox="1"/>
          <p:nvPr/>
        </p:nvSpPr>
        <p:spPr>
          <a:xfrm rot="16200000" flipH="1">
            <a:off x="4013663" y="3025730"/>
            <a:ext cx="2852983"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19" name="TextBox 18"/>
          <p:cNvSpPr txBox="1"/>
          <p:nvPr/>
        </p:nvSpPr>
        <p:spPr>
          <a:xfrm rot="16200000" flipH="1">
            <a:off x="2110975" y="2289625"/>
            <a:ext cx="2852983"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20" name="TextBox 19"/>
          <p:cNvSpPr txBox="1"/>
          <p:nvPr/>
        </p:nvSpPr>
        <p:spPr>
          <a:xfrm rot="16200000" flipH="1">
            <a:off x="860840" y="2800516"/>
            <a:ext cx="1570507"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21" name="TextBox 20"/>
          <p:cNvSpPr txBox="1"/>
          <p:nvPr/>
        </p:nvSpPr>
        <p:spPr>
          <a:xfrm rot="16200000" flipH="1">
            <a:off x="6583877" y="2800516"/>
            <a:ext cx="1570507"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22" name="TextBox 21"/>
          <p:cNvSpPr txBox="1"/>
          <p:nvPr/>
        </p:nvSpPr>
        <p:spPr>
          <a:xfrm flipH="1">
            <a:off x="2223143" y="2405488"/>
            <a:ext cx="836689" cy="65663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Baskerville Old Face" pitchFamily="18" charset="0"/>
              </a:rPr>
              <a:t>01</a:t>
            </a:r>
            <a:endParaRPr kumimoji="0" lang="zh-CN" altLang="en-US" sz="44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Baskerville Old Face" pitchFamily="18" charset="0"/>
            </a:endParaRPr>
          </a:p>
        </p:txBody>
      </p:sp>
      <p:sp>
        <p:nvSpPr>
          <p:cNvPr id="23" name="TextBox 22"/>
          <p:cNvSpPr txBox="1"/>
          <p:nvPr/>
        </p:nvSpPr>
        <p:spPr>
          <a:xfrm flipH="1">
            <a:off x="2223142" y="3123856"/>
            <a:ext cx="836689" cy="59317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endParaRPr>
          </a:p>
        </p:txBody>
      </p:sp>
      <p:cxnSp>
        <p:nvCxnSpPr>
          <p:cNvPr id="24" name="直接连接符 23"/>
          <p:cNvCxnSpPr/>
          <p:nvPr/>
        </p:nvCxnSpPr>
        <p:spPr>
          <a:xfrm>
            <a:off x="2299343" y="2985926"/>
            <a:ext cx="619680" cy="0"/>
          </a:xfrm>
          <a:prstGeom prst="line">
            <a:avLst/>
          </a:prstGeom>
          <a:noFill/>
          <a:ln w="28575" cap="flat" cmpd="sng" algn="ctr">
            <a:solidFill>
              <a:sysClr val="window" lastClr="FFFFFF"/>
            </a:solidFill>
            <a:prstDash val="solid"/>
          </a:ln>
          <a:effectLst/>
        </p:spPr>
      </p:cxnSp>
      <p:sp>
        <p:nvSpPr>
          <p:cNvPr id="25" name="TextBox 24"/>
          <p:cNvSpPr txBox="1"/>
          <p:nvPr/>
        </p:nvSpPr>
        <p:spPr>
          <a:xfrm flipH="1">
            <a:off x="4153655" y="2405488"/>
            <a:ext cx="836689" cy="65663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Baskerville Old Face" pitchFamily="18" charset="0"/>
              </a:rPr>
              <a:t>02</a:t>
            </a:r>
            <a:endParaRPr kumimoji="0" lang="zh-CN" altLang="en-US" sz="44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Baskerville Old Face" pitchFamily="18" charset="0"/>
            </a:endParaRPr>
          </a:p>
        </p:txBody>
      </p:sp>
      <p:sp>
        <p:nvSpPr>
          <p:cNvPr id="26" name="TextBox 25"/>
          <p:cNvSpPr txBox="1"/>
          <p:nvPr/>
        </p:nvSpPr>
        <p:spPr>
          <a:xfrm flipH="1">
            <a:off x="4153654" y="3123856"/>
            <a:ext cx="836689" cy="59317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endParaRPr>
          </a:p>
        </p:txBody>
      </p:sp>
      <p:cxnSp>
        <p:nvCxnSpPr>
          <p:cNvPr id="27" name="直接连接符 26"/>
          <p:cNvCxnSpPr/>
          <p:nvPr/>
        </p:nvCxnSpPr>
        <p:spPr>
          <a:xfrm>
            <a:off x="4229855" y="2985926"/>
            <a:ext cx="619680" cy="0"/>
          </a:xfrm>
          <a:prstGeom prst="line">
            <a:avLst/>
          </a:prstGeom>
          <a:noFill/>
          <a:ln w="28575" cap="flat" cmpd="sng" algn="ctr">
            <a:solidFill>
              <a:sysClr val="window" lastClr="FFFFFF"/>
            </a:solidFill>
            <a:prstDash val="solid"/>
          </a:ln>
          <a:effectLst/>
        </p:spPr>
      </p:cxnSp>
      <p:sp>
        <p:nvSpPr>
          <p:cNvPr id="28" name="TextBox 27"/>
          <p:cNvSpPr txBox="1"/>
          <p:nvPr/>
        </p:nvSpPr>
        <p:spPr>
          <a:xfrm flipH="1">
            <a:off x="6012160" y="2405488"/>
            <a:ext cx="836689" cy="65663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Baskerville Old Face" pitchFamily="18" charset="0"/>
              </a:rPr>
              <a:t>03</a:t>
            </a:r>
            <a:endParaRPr kumimoji="0" lang="zh-CN" altLang="en-US" sz="44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Baskerville Old Face" pitchFamily="18" charset="0"/>
            </a:endParaRPr>
          </a:p>
        </p:txBody>
      </p:sp>
      <p:sp>
        <p:nvSpPr>
          <p:cNvPr id="29" name="TextBox 28"/>
          <p:cNvSpPr txBox="1"/>
          <p:nvPr/>
        </p:nvSpPr>
        <p:spPr>
          <a:xfrm flipH="1">
            <a:off x="6012159" y="3123856"/>
            <a:ext cx="836689" cy="59317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Baskerville Old Face" pitchFamily="18" charset="0"/>
              <a:ea typeface="微软雅黑" pitchFamily="34" charset="-122"/>
              <a:cs typeface="Times New Roman" pitchFamily="18" charset="0"/>
            </a:endParaRPr>
          </a:p>
        </p:txBody>
      </p:sp>
      <p:cxnSp>
        <p:nvCxnSpPr>
          <p:cNvPr id="30" name="直接连接符 29"/>
          <p:cNvCxnSpPr/>
          <p:nvPr/>
        </p:nvCxnSpPr>
        <p:spPr>
          <a:xfrm>
            <a:off x="6088360" y="2985926"/>
            <a:ext cx="619680" cy="0"/>
          </a:xfrm>
          <a:prstGeom prst="line">
            <a:avLst/>
          </a:prstGeom>
          <a:noFill/>
          <a:ln w="28575" cap="flat" cmpd="sng" algn="ctr">
            <a:solidFill>
              <a:sysClr val="window" lastClr="FFFFFF"/>
            </a:solidFill>
            <a:prstDash val="solid"/>
          </a:ln>
          <a:effectLst/>
        </p:spPr>
      </p:cxnSp>
      <p:sp>
        <p:nvSpPr>
          <p:cNvPr id="31" name="TextBox 30"/>
          <p:cNvSpPr txBox="1"/>
          <p:nvPr/>
        </p:nvSpPr>
        <p:spPr>
          <a:xfrm rot="16200000">
            <a:off x="4185632" y="2813835"/>
            <a:ext cx="923330" cy="6618158"/>
          </a:xfrm>
          <a:prstGeom prst="rect">
            <a:avLst/>
          </a:prstGeom>
          <a:noFill/>
        </p:spPr>
        <p:txBody>
          <a:bodyPr vert="eaVert"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smtClean="0">
                <a:ln>
                  <a:noFill/>
                </a:ln>
                <a:solidFill>
                  <a:sysClr val="windowText" lastClr="000000">
                    <a:lumMod val="75000"/>
                    <a:lumOff val="25000"/>
                  </a:sysClr>
                </a:solidFill>
                <a:effectLst/>
                <a:uLnTx/>
                <a:uFillTx/>
                <a:latin typeface="Baskerville Old Face" pitchFamily="18" charset="0"/>
              </a:rPr>
              <a:t>Click here to add your title</a:t>
            </a:r>
            <a:endParaRPr kumimoji="0" lang="zh-CN" altLang="en-US" sz="4800" b="1" i="0" u="none" strike="noStrike" kern="0" cap="none" spc="0" normalizeH="0" baseline="0" noProof="0" dirty="0" smtClean="0">
              <a:ln>
                <a:noFill/>
              </a:ln>
              <a:solidFill>
                <a:sysClr val="windowText" lastClr="000000">
                  <a:lumMod val="75000"/>
                  <a:lumOff val="25000"/>
                </a:sysClr>
              </a:solidFill>
              <a:effectLst/>
              <a:uLnTx/>
              <a:uFillTx/>
              <a:latin typeface="Baskerville Old Face" pitchFamily="18" charset="0"/>
            </a:endParaRPr>
          </a:p>
        </p:txBody>
      </p:sp>
    </p:spTree>
    <p:extLst>
      <p:ext uri="{BB962C8B-B14F-4D97-AF65-F5344CB8AC3E}">
        <p14:creationId xmlns:p14="http://schemas.microsoft.com/office/powerpoint/2010/main" val="129686024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flipH="1">
            <a:off x="6563260" y="3829080"/>
            <a:ext cx="47271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 name="直接连接符 2"/>
          <p:cNvCxnSpPr/>
          <p:nvPr/>
        </p:nvCxnSpPr>
        <p:spPr>
          <a:xfrm>
            <a:off x="7035970" y="3162074"/>
            <a:ext cx="0" cy="1258915"/>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sp>
        <p:nvSpPr>
          <p:cNvPr id="4" name="TextBox 3"/>
          <p:cNvSpPr txBox="1"/>
          <p:nvPr/>
        </p:nvSpPr>
        <p:spPr>
          <a:xfrm flipH="1">
            <a:off x="7124799" y="3235593"/>
            <a:ext cx="1624838"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pic>
        <p:nvPicPr>
          <p:cNvPr id="5" name="图片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31012" y="188640"/>
            <a:ext cx="2829691" cy="2517829"/>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98764" y="1052736"/>
            <a:ext cx="2776967" cy="2386456"/>
          </a:xfrm>
          <a:prstGeom prst="rect">
            <a:avLst/>
          </a:prstGeom>
        </p:spPr>
      </p:pic>
      <p:pic>
        <p:nvPicPr>
          <p:cNvPr id="7" name="图片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259004" y="2771385"/>
            <a:ext cx="2776967" cy="2499724"/>
          </a:xfrm>
          <a:prstGeom prst="rect">
            <a:avLst/>
          </a:prstGeom>
        </p:spPr>
      </p:pic>
      <p:sp>
        <p:nvSpPr>
          <p:cNvPr id="8" name="TextBox 7"/>
          <p:cNvSpPr txBox="1"/>
          <p:nvPr/>
        </p:nvSpPr>
        <p:spPr>
          <a:xfrm>
            <a:off x="4840276" y="623590"/>
            <a:ext cx="1831545" cy="107721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3200" dirty="0" smtClean="0">
                <a:solidFill>
                  <a:schemeClr val="bg1"/>
                </a:solidFill>
                <a:effectLst>
                  <a:glow rad="101600">
                    <a:schemeClr val="accent3">
                      <a:satMod val="175000"/>
                      <a:alpha val="40000"/>
                    </a:schemeClr>
                  </a:glow>
                  <a:outerShdw dist="38100" dir="5400000" algn="t" rotWithShape="0">
                    <a:sysClr val="window" lastClr="FFFFFF">
                      <a:alpha val="40000"/>
                    </a:sysClr>
                  </a:outerShdw>
                </a:effectLst>
                <a:latin typeface="Adidas Unity" pitchFamily="2" charset="0"/>
              </a:rPr>
              <a:t>YOUR TEXT</a:t>
            </a:r>
            <a:endParaRPr lang="zh-CN" altLang="en-US" sz="3200" dirty="0">
              <a:solidFill>
                <a:schemeClr val="bg1"/>
              </a:solidFill>
              <a:effectLst>
                <a:glow rad="101600">
                  <a:schemeClr val="accent3">
                    <a:satMod val="175000"/>
                    <a:alpha val="40000"/>
                  </a:schemeClr>
                </a:glow>
                <a:outerShdw dist="38100" dir="5400000" algn="t" rotWithShape="0">
                  <a:sysClr val="window" lastClr="FFFFFF">
                    <a:alpha val="40000"/>
                  </a:sysClr>
                </a:outerShdw>
              </a:effectLst>
              <a:latin typeface="Adidas Unity" pitchFamily="2" charset="0"/>
            </a:endParaRPr>
          </a:p>
        </p:txBody>
      </p:sp>
      <p:sp>
        <p:nvSpPr>
          <p:cNvPr id="9" name="TextBox 8"/>
          <p:cNvSpPr txBox="1"/>
          <p:nvPr/>
        </p:nvSpPr>
        <p:spPr>
          <a:xfrm>
            <a:off x="2530812" y="1485679"/>
            <a:ext cx="1831545" cy="107721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3200" dirty="0" smtClean="0">
                <a:solidFill>
                  <a:schemeClr val="bg1"/>
                </a:solidFill>
                <a:effectLst>
                  <a:glow rad="101600">
                    <a:schemeClr val="accent2">
                      <a:satMod val="175000"/>
                      <a:alpha val="40000"/>
                    </a:schemeClr>
                  </a:glow>
                  <a:outerShdw dist="38100" dir="5400000" algn="t" rotWithShape="0">
                    <a:sysClr val="window" lastClr="FFFFFF">
                      <a:alpha val="40000"/>
                    </a:sysClr>
                  </a:outerShdw>
                </a:effectLst>
                <a:latin typeface="Adidas Unity" pitchFamily="2" charset="0"/>
              </a:rPr>
              <a:t>YOUR TEXT</a:t>
            </a:r>
            <a:endParaRPr lang="zh-CN" altLang="en-US" sz="3200" dirty="0">
              <a:solidFill>
                <a:schemeClr val="bg1"/>
              </a:solidFill>
              <a:effectLst>
                <a:glow rad="101600">
                  <a:schemeClr val="accent2">
                    <a:satMod val="175000"/>
                    <a:alpha val="40000"/>
                  </a:schemeClr>
                </a:glow>
                <a:outerShdw dist="38100" dir="5400000" algn="t" rotWithShape="0">
                  <a:sysClr val="window" lastClr="FFFFFF">
                    <a:alpha val="40000"/>
                  </a:sysClr>
                </a:outerShdw>
              </a:effectLst>
              <a:latin typeface="Adidas Unity" pitchFamily="2" charset="0"/>
            </a:endParaRPr>
          </a:p>
        </p:txBody>
      </p:sp>
      <p:sp>
        <p:nvSpPr>
          <p:cNvPr id="10" name="TextBox 9"/>
          <p:cNvSpPr txBox="1"/>
          <p:nvPr/>
        </p:nvSpPr>
        <p:spPr>
          <a:xfrm>
            <a:off x="4731714" y="3212976"/>
            <a:ext cx="1831545" cy="107721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3200" dirty="0" smtClean="0">
                <a:solidFill>
                  <a:schemeClr val="bg1"/>
                </a:solidFill>
                <a:effectLst>
                  <a:glow rad="228600">
                    <a:schemeClr val="accent6">
                      <a:satMod val="175000"/>
                      <a:alpha val="40000"/>
                    </a:schemeClr>
                  </a:glow>
                  <a:outerShdw dist="38100" dir="5400000" algn="t" rotWithShape="0">
                    <a:sysClr val="window" lastClr="FFFFFF">
                      <a:alpha val="40000"/>
                    </a:sysClr>
                  </a:outerShdw>
                </a:effectLst>
                <a:latin typeface="Adidas Unity" pitchFamily="2" charset="0"/>
              </a:rPr>
              <a:t>YOUR TEXT</a:t>
            </a:r>
            <a:endParaRPr lang="zh-CN" altLang="en-US" sz="3200" dirty="0">
              <a:solidFill>
                <a:schemeClr val="bg1"/>
              </a:solidFill>
              <a:effectLst>
                <a:glow rad="228600">
                  <a:schemeClr val="accent6">
                    <a:satMod val="175000"/>
                    <a:alpha val="40000"/>
                  </a:schemeClr>
                </a:glow>
                <a:outerShdw dist="38100" dir="5400000" algn="t" rotWithShape="0">
                  <a:sysClr val="window" lastClr="FFFFFF">
                    <a:alpha val="40000"/>
                  </a:sysClr>
                </a:outerShdw>
              </a:effectLst>
              <a:latin typeface="Adidas Unity" pitchFamily="2" charset="0"/>
            </a:endParaRPr>
          </a:p>
        </p:txBody>
      </p:sp>
      <p:cxnSp>
        <p:nvCxnSpPr>
          <p:cNvPr id="11" name="直接连接符 10"/>
          <p:cNvCxnSpPr>
            <a:stCxn id="9" idx="1"/>
          </p:cNvCxnSpPr>
          <p:nvPr/>
        </p:nvCxnSpPr>
        <p:spPr>
          <a:xfrm flipH="1">
            <a:off x="2058102" y="2024288"/>
            <a:ext cx="472710" cy="0"/>
          </a:xfrm>
          <a:prstGeom prst="line">
            <a:avLst/>
          </a:prstGeom>
          <a:ln w="28575">
            <a:solidFill>
              <a:srgbClr val="AB1F5E"/>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2057236" y="1373539"/>
            <a:ext cx="0" cy="1258915"/>
          </a:xfrm>
          <a:prstGeom prst="line">
            <a:avLst/>
          </a:prstGeom>
          <a:ln w="28575">
            <a:solidFill>
              <a:srgbClr val="AB1F5E"/>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flipH="1">
            <a:off x="6753147" y="1268760"/>
            <a:ext cx="472710" cy="0"/>
          </a:xfrm>
          <a:prstGeom prst="line">
            <a:avLst/>
          </a:prstGeom>
          <a:ln w="28575">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7225857" y="601754"/>
            <a:ext cx="0" cy="1258915"/>
          </a:xfrm>
          <a:prstGeom prst="line">
            <a:avLst/>
          </a:prstGeom>
          <a:ln w="28575">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flipH="1">
            <a:off x="7314686" y="675273"/>
            <a:ext cx="1624838"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6" name="TextBox 15"/>
          <p:cNvSpPr txBox="1"/>
          <p:nvPr/>
        </p:nvSpPr>
        <p:spPr>
          <a:xfrm>
            <a:off x="971600" y="5766355"/>
            <a:ext cx="7416824"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endParaRPr>
          </a:p>
        </p:txBody>
      </p:sp>
      <p:cxnSp>
        <p:nvCxnSpPr>
          <p:cNvPr id="17" name="直接连接符 16"/>
          <p:cNvCxnSpPr/>
          <p:nvPr/>
        </p:nvCxnSpPr>
        <p:spPr>
          <a:xfrm flipH="1">
            <a:off x="1979712" y="4521843"/>
            <a:ext cx="472710" cy="0"/>
          </a:xfrm>
          <a:prstGeom prst="line">
            <a:avLst/>
          </a:prstGeom>
          <a:ln w="28575">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pic>
        <p:nvPicPr>
          <p:cNvPr id="18" name="图片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876358" y="3501008"/>
            <a:ext cx="2814694" cy="2437925"/>
          </a:xfrm>
          <a:prstGeom prst="rect">
            <a:avLst/>
          </a:prstGeom>
        </p:spPr>
      </p:pic>
      <p:sp>
        <p:nvSpPr>
          <p:cNvPr id="19" name="TextBox 18"/>
          <p:cNvSpPr txBox="1"/>
          <p:nvPr/>
        </p:nvSpPr>
        <p:spPr>
          <a:xfrm>
            <a:off x="2349069" y="3983234"/>
            <a:ext cx="1831545" cy="1077218"/>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3200" dirty="0" smtClean="0">
                <a:solidFill>
                  <a:schemeClr val="bg1"/>
                </a:solidFill>
                <a:effectLst>
                  <a:glow rad="101600">
                    <a:schemeClr val="accent2">
                      <a:satMod val="175000"/>
                      <a:alpha val="40000"/>
                    </a:schemeClr>
                  </a:glow>
                  <a:outerShdw dist="38100" dir="5400000" algn="t" rotWithShape="0">
                    <a:sysClr val="window" lastClr="FFFFFF">
                      <a:alpha val="40000"/>
                    </a:sysClr>
                  </a:outerShdw>
                </a:effectLst>
                <a:latin typeface="Adidas Unity" pitchFamily="2" charset="0"/>
              </a:rPr>
              <a:t>YOUR TEXT</a:t>
            </a:r>
            <a:endParaRPr lang="zh-CN" altLang="en-US" sz="3200" dirty="0">
              <a:solidFill>
                <a:schemeClr val="bg1"/>
              </a:solidFill>
              <a:effectLst>
                <a:glow rad="101600">
                  <a:schemeClr val="accent2">
                    <a:satMod val="175000"/>
                    <a:alpha val="40000"/>
                  </a:schemeClr>
                </a:glow>
                <a:outerShdw dist="38100" dir="5400000" algn="t" rotWithShape="0">
                  <a:sysClr val="window" lastClr="FFFFFF">
                    <a:alpha val="40000"/>
                  </a:sysClr>
                </a:outerShdw>
              </a:effectLst>
              <a:latin typeface="Adidas Unity" pitchFamily="2" charset="0"/>
            </a:endParaRPr>
          </a:p>
        </p:txBody>
      </p:sp>
      <p:cxnSp>
        <p:nvCxnSpPr>
          <p:cNvPr id="20" name="直接连接符 19"/>
          <p:cNvCxnSpPr/>
          <p:nvPr/>
        </p:nvCxnSpPr>
        <p:spPr>
          <a:xfrm>
            <a:off x="1979712" y="3871094"/>
            <a:ext cx="0" cy="1258915"/>
          </a:xfrm>
          <a:prstGeom prst="line">
            <a:avLst/>
          </a:prstGeom>
          <a:ln w="28575">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flipH="1">
            <a:off x="395536" y="3965811"/>
            <a:ext cx="1624838"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2" name="TextBox 21"/>
          <p:cNvSpPr txBox="1"/>
          <p:nvPr/>
        </p:nvSpPr>
        <p:spPr>
          <a:xfrm flipH="1">
            <a:off x="442580" y="1412776"/>
            <a:ext cx="1624838"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Tree>
    <p:extLst>
      <p:ext uri="{BB962C8B-B14F-4D97-AF65-F5344CB8AC3E}">
        <p14:creationId xmlns:p14="http://schemas.microsoft.com/office/powerpoint/2010/main" val="78979836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矩形 1"/>
          <p:cNvSpPr/>
          <p:nvPr/>
        </p:nvSpPr>
        <p:spPr>
          <a:xfrm rot="10522128">
            <a:off x="-45940" y="3437381"/>
            <a:ext cx="2046175" cy="1358021"/>
          </a:xfrm>
          <a:custGeom>
            <a:avLst/>
            <a:gdLst/>
            <a:ahLst/>
            <a:cxnLst/>
            <a:rect l="l" t="t" r="r" b="b"/>
            <a:pathLst>
              <a:path w="2046175" h="1358021">
                <a:moveTo>
                  <a:pt x="0" y="1358021"/>
                </a:moveTo>
                <a:lnTo>
                  <a:pt x="504680" y="0"/>
                </a:lnTo>
                <a:lnTo>
                  <a:pt x="2046175" y="151405"/>
                </a:lnTo>
                <a:lnTo>
                  <a:pt x="1963522" y="1171732"/>
                </a:lnTo>
                <a:close/>
              </a:path>
            </a:pathLst>
          </a:custGeom>
          <a:gradFill flip="none" rotWithShape="1">
            <a:gsLst>
              <a:gs pos="0">
                <a:srgbClr val="00B050">
                  <a:shade val="30000"/>
                  <a:satMod val="115000"/>
                </a:srgbClr>
              </a:gs>
              <a:gs pos="50000">
                <a:srgbClr val="00B050">
                  <a:shade val="67500"/>
                  <a:satMod val="115000"/>
                </a:srgbClr>
              </a:gs>
              <a:gs pos="100000">
                <a:srgbClr val="00B050">
                  <a:shade val="100000"/>
                  <a:satMod val="115000"/>
                </a:srgbClr>
              </a:gs>
            </a:gsLst>
            <a:lin ang="135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1" name="矩形 1"/>
          <p:cNvSpPr/>
          <p:nvPr/>
        </p:nvSpPr>
        <p:spPr>
          <a:xfrm rot="21317188">
            <a:off x="7469140" y="851049"/>
            <a:ext cx="1723733" cy="1358021"/>
          </a:xfrm>
          <a:custGeom>
            <a:avLst/>
            <a:gdLst/>
            <a:ahLst/>
            <a:cxnLst/>
            <a:rect l="l" t="t" r="r" b="b"/>
            <a:pathLst>
              <a:path w="1723733" h="1358021">
                <a:moveTo>
                  <a:pt x="504679" y="0"/>
                </a:moveTo>
                <a:lnTo>
                  <a:pt x="1723733" y="119735"/>
                </a:lnTo>
                <a:lnTo>
                  <a:pt x="1634419" y="1202956"/>
                </a:lnTo>
                <a:lnTo>
                  <a:pt x="0" y="1358021"/>
                </a:lnTo>
                <a:close/>
              </a:path>
            </a:pathLst>
          </a:custGeom>
          <a:gradFill flip="none" rotWithShape="1">
            <a:gsLst>
              <a:gs pos="0">
                <a:srgbClr val="D19705">
                  <a:shade val="30000"/>
                  <a:satMod val="115000"/>
                </a:srgbClr>
              </a:gs>
              <a:gs pos="50000">
                <a:srgbClr val="D19705">
                  <a:shade val="67500"/>
                  <a:satMod val="115000"/>
                </a:srgbClr>
              </a:gs>
              <a:gs pos="100000">
                <a:srgbClr val="D19705">
                  <a:shade val="100000"/>
                  <a:satMod val="115000"/>
                </a:srgbClr>
              </a:gs>
            </a:gsLst>
            <a:lin ang="135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2" name="矩形 1"/>
          <p:cNvSpPr/>
          <p:nvPr/>
        </p:nvSpPr>
        <p:spPr>
          <a:xfrm rot="18945718">
            <a:off x="4714029" y="1453178"/>
            <a:ext cx="3355239" cy="1358021"/>
          </a:xfrm>
          <a:custGeom>
            <a:avLst/>
            <a:gdLst>
              <a:gd name="connsiteX0" fmla="*/ 0 w 2943567"/>
              <a:gd name="connsiteY0" fmla="*/ 0 h 1285435"/>
              <a:gd name="connsiteX1" fmla="*/ 2943567 w 2943567"/>
              <a:gd name="connsiteY1" fmla="*/ 0 h 1285435"/>
              <a:gd name="connsiteX2" fmla="*/ 2943567 w 2943567"/>
              <a:gd name="connsiteY2" fmla="*/ 1285435 h 1285435"/>
              <a:gd name="connsiteX3" fmla="*/ 0 w 2943567"/>
              <a:gd name="connsiteY3" fmla="*/ 1285435 h 1285435"/>
              <a:gd name="connsiteX4" fmla="*/ 0 w 2943567"/>
              <a:gd name="connsiteY4" fmla="*/ 0 h 1285435"/>
              <a:gd name="connsiteX0" fmla="*/ 0 w 2943567"/>
              <a:gd name="connsiteY0" fmla="*/ 0 h 1717403"/>
              <a:gd name="connsiteX1" fmla="*/ 2943567 w 2943567"/>
              <a:gd name="connsiteY1" fmla="*/ 0 h 1717403"/>
              <a:gd name="connsiteX2" fmla="*/ 2943567 w 2943567"/>
              <a:gd name="connsiteY2" fmla="*/ 1285435 h 1717403"/>
              <a:gd name="connsiteX3" fmla="*/ 39416 w 2943567"/>
              <a:gd name="connsiteY3" fmla="*/ 1717403 h 1717403"/>
              <a:gd name="connsiteX4" fmla="*/ 0 w 2943567"/>
              <a:gd name="connsiteY4" fmla="*/ 0 h 1717403"/>
              <a:gd name="connsiteX0" fmla="*/ 436829 w 2904151"/>
              <a:gd name="connsiteY0" fmla="*/ 0 h 1842819"/>
              <a:gd name="connsiteX1" fmla="*/ 2904151 w 2904151"/>
              <a:gd name="connsiteY1" fmla="*/ 125416 h 1842819"/>
              <a:gd name="connsiteX2" fmla="*/ 2904151 w 2904151"/>
              <a:gd name="connsiteY2" fmla="*/ 1410851 h 1842819"/>
              <a:gd name="connsiteX3" fmla="*/ 0 w 2904151"/>
              <a:gd name="connsiteY3" fmla="*/ 1842819 h 1842819"/>
              <a:gd name="connsiteX4" fmla="*/ 436829 w 2904151"/>
              <a:gd name="connsiteY4" fmla="*/ 0 h 1842819"/>
              <a:gd name="connsiteX0" fmla="*/ 436829 w 2904151"/>
              <a:gd name="connsiteY0" fmla="*/ 0 h 1842819"/>
              <a:gd name="connsiteX1" fmla="*/ 2637344 w 2904151"/>
              <a:gd name="connsiteY1" fmla="*/ 338846 h 1842819"/>
              <a:gd name="connsiteX2" fmla="*/ 2904151 w 2904151"/>
              <a:gd name="connsiteY2" fmla="*/ 1410851 h 1842819"/>
              <a:gd name="connsiteX3" fmla="*/ 0 w 2904151"/>
              <a:gd name="connsiteY3" fmla="*/ 1842819 h 1842819"/>
              <a:gd name="connsiteX4" fmla="*/ 436829 w 2904151"/>
              <a:gd name="connsiteY4" fmla="*/ 0 h 1842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151" h="1842819">
                <a:moveTo>
                  <a:pt x="436829" y="0"/>
                </a:moveTo>
                <a:lnTo>
                  <a:pt x="2637344" y="338846"/>
                </a:lnTo>
                <a:lnTo>
                  <a:pt x="2904151" y="1410851"/>
                </a:lnTo>
                <a:lnTo>
                  <a:pt x="0" y="1842819"/>
                </a:lnTo>
                <a:lnTo>
                  <a:pt x="436829" y="0"/>
                </a:lnTo>
                <a:close/>
              </a:path>
            </a:pathLst>
          </a:custGeom>
          <a:gradFill flip="none" rotWithShape="1">
            <a:gsLst>
              <a:gs pos="0">
                <a:srgbClr val="F79646">
                  <a:lumMod val="75000"/>
                  <a:shade val="30000"/>
                  <a:satMod val="115000"/>
                </a:srgbClr>
              </a:gs>
              <a:gs pos="50000">
                <a:srgbClr val="F79646">
                  <a:lumMod val="75000"/>
                  <a:shade val="67500"/>
                  <a:satMod val="115000"/>
                </a:srgbClr>
              </a:gs>
              <a:gs pos="100000">
                <a:srgbClr val="F79646">
                  <a:lumMod val="75000"/>
                  <a:shade val="100000"/>
                  <a:satMod val="115000"/>
                </a:srgbClr>
              </a:gs>
            </a:gsLst>
            <a:lin ang="135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3" name="矩形 1"/>
          <p:cNvSpPr/>
          <p:nvPr/>
        </p:nvSpPr>
        <p:spPr>
          <a:xfrm rot="1831152">
            <a:off x="2714823" y="2039817"/>
            <a:ext cx="3355239" cy="1358021"/>
          </a:xfrm>
          <a:custGeom>
            <a:avLst/>
            <a:gdLst>
              <a:gd name="connsiteX0" fmla="*/ 0 w 2943567"/>
              <a:gd name="connsiteY0" fmla="*/ 0 h 1285435"/>
              <a:gd name="connsiteX1" fmla="*/ 2943567 w 2943567"/>
              <a:gd name="connsiteY1" fmla="*/ 0 h 1285435"/>
              <a:gd name="connsiteX2" fmla="*/ 2943567 w 2943567"/>
              <a:gd name="connsiteY2" fmla="*/ 1285435 h 1285435"/>
              <a:gd name="connsiteX3" fmla="*/ 0 w 2943567"/>
              <a:gd name="connsiteY3" fmla="*/ 1285435 h 1285435"/>
              <a:gd name="connsiteX4" fmla="*/ 0 w 2943567"/>
              <a:gd name="connsiteY4" fmla="*/ 0 h 1285435"/>
              <a:gd name="connsiteX0" fmla="*/ 0 w 2943567"/>
              <a:gd name="connsiteY0" fmla="*/ 0 h 1717403"/>
              <a:gd name="connsiteX1" fmla="*/ 2943567 w 2943567"/>
              <a:gd name="connsiteY1" fmla="*/ 0 h 1717403"/>
              <a:gd name="connsiteX2" fmla="*/ 2943567 w 2943567"/>
              <a:gd name="connsiteY2" fmla="*/ 1285435 h 1717403"/>
              <a:gd name="connsiteX3" fmla="*/ 39416 w 2943567"/>
              <a:gd name="connsiteY3" fmla="*/ 1717403 h 1717403"/>
              <a:gd name="connsiteX4" fmla="*/ 0 w 2943567"/>
              <a:gd name="connsiteY4" fmla="*/ 0 h 1717403"/>
              <a:gd name="connsiteX0" fmla="*/ 436829 w 2904151"/>
              <a:gd name="connsiteY0" fmla="*/ 0 h 1842819"/>
              <a:gd name="connsiteX1" fmla="*/ 2904151 w 2904151"/>
              <a:gd name="connsiteY1" fmla="*/ 125416 h 1842819"/>
              <a:gd name="connsiteX2" fmla="*/ 2904151 w 2904151"/>
              <a:gd name="connsiteY2" fmla="*/ 1410851 h 1842819"/>
              <a:gd name="connsiteX3" fmla="*/ 0 w 2904151"/>
              <a:gd name="connsiteY3" fmla="*/ 1842819 h 1842819"/>
              <a:gd name="connsiteX4" fmla="*/ 436829 w 2904151"/>
              <a:gd name="connsiteY4" fmla="*/ 0 h 1842819"/>
              <a:gd name="connsiteX0" fmla="*/ 436829 w 2904151"/>
              <a:gd name="connsiteY0" fmla="*/ 0 h 1842819"/>
              <a:gd name="connsiteX1" fmla="*/ 2637344 w 2904151"/>
              <a:gd name="connsiteY1" fmla="*/ 338846 h 1842819"/>
              <a:gd name="connsiteX2" fmla="*/ 2904151 w 2904151"/>
              <a:gd name="connsiteY2" fmla="*/ 1410851 h 1842819"/>
              <a:gd name="connsiteX3" fmla="*/ 0 w 2904151"/>
              <a:gd name="connsiteY3" fmla="*/ 1842819 h 1842819"/>
              <a:gd name="connsiteX4" fmla="*/ 436829 w 2904151"/>
              <a:gd name="connsiteY4" fmla="*/ 0 h 1842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151" h="1842819">
                <a:moveTo>
                  <a:pt x="436829" y="0"/>
                </a:moveTo>
                <a:lnTo>
                  <a:pt x="2637344" y="338846"/>
                </a:lnTo>
                <a:lnTo>
                  <a:pt x="2904151" y="1410851"/>
                </a:lnTo>
                <a:lnTo>
                  <a:pt x="0" y="1842819"/>
                </a:lnTo>
                <a:lnTo>
                  <a:pt x="436829" y="0"/>
                </a:lnTo>
                <a:close/>
              </a:path>
            </a:pathLst>
          </a:custGeom>
          <a:gradFill flip="none" rotWithShape="1">
            <a:gsLst>
              <a:gs pos="0">
                <a:srgbClr val="7AA62A">
                  <a:shade val="30000"/>
                  <a:satMod val="115000"/>
                </a:srgbClr>
              </a:gs>
              <a:gs pos="50000">
                <a:srgbClr val="7AA62A">
                  <a:shade val="67500"/>
                  <a:satMod val="115000"/>
                </a:srgbClr>
              </a:gs>
              <a:gs pos="100000">
                <a:srgbClr val="7AA62A">
                  <a:shade val="100000"/>
                  <a:satMod val="115000"/>
                </a:srgbClr>
              </a:gs>
            </a:gsLst>
            <a:lin ang="135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4" name="矩形 1"/>
          <p:cNvSpPr/>
          <p:nvPr/>
        </p:nvSpPr>
        <p:spPr>
          <a:xfrm rot="17767481">
            <a:off x="824218" y="2163612"/>
            <a:ext cx="3355239" cy="1358021"/>
          </a:xfrm>
          <a:custGeom>
            <a:avLst/>
            <a:gdLst>
              <a:gd name="connsiteX0" fmla="*/ 0 w 2943567"/>
              <a:gd name="connsiteY0" fmla="*/ 0 h 1285435"/>
              <a:gd name="connsiteX1" fmla="*/ 2943567 w 2943567"/>
              <a:gd name="connsiteY1" fmla="*/ 0 h 1285435"/>
              <a:gd name="connsiteX2" fmla="*/ 2943567 w 2943567"/>
              <a:gd name="connsiteY2" fmla="*/ 1285435 h 1285435"/>
              <a:gd name="connsiteX3" fmla="*/ 0 w 2943567"/>
              <a:gd name="connsiteY3" fmla="*/ 1285435 h 1285435"/>
              <a:gd name="connsiteX4" fmla="*/ 0 w 2943567"/>
              <a:gd name="connsiteY4" fmla="*/ 0 h 1285435"/>
              <a:gd name="connsiteX0" fmla="*/ 0 w 2943567"/>
              <a:gd name="connsiteY0" fmla="*/ 0 h 1717403"/>
              <a:gd name="connsiteX1" fmla="*/ 2943567 w 2943567"/>
              <a:gd name="connsiteY1" fmla="*/ 0 h 1717403"/>
              <a:gd name="connsiteX2" fmla="*/ 2943567 w 2943567"/>
              <a:gd name="connsiteY2" fmla="*/ 1285435 h 1717403"/>
              <a:gd name="connsiteX3" fmla="*/ 39416 w 2943567"/>
              <a:gd name="connsiteY3" fmla="*/ 1717403 h 1717403"/>
              <a:gd name="connsiteX4" fmla="*/ 0 w 2943567"/>
              <a:gd name="connsiteY4" fmla="*/ 0 h 1717403"/>
              <a:gd name="connsiteX0" fmla="*/ 436829 w 2904151"/>
              <a:gd name="connsiteY0" fmla="*/ 0 h 1842819"/>
              <a:gd name="connsiteX1" fmla="*/ 2904151 w 2904151"/>
              <a:gd name="connsiteY1" fmla="*/ 125416 h 1842819"/>
              <a:gd name="connsiteX2" fmla="*/ 2904151 w 2904151"/>
              <a:gd name="connsiteY2" fmla="*/ 1410851 h 1842819"/>
              <a:gd name="connsiteX3" fmla="*/ 0 w 2904151"/>
              <a:gd name="connsiteY3" fmla="*/ 1842819 h 1842819"/>
              <a:gd name="connsiteX4" fmla="*/ 436829 w 2904151"/>
              <a:gd name="connsiteY4" fmla="*/ 0 h 1842819"/>
              <a:gd name="connsiteX0" fmla="*/ 436829 w 2904151"/>
              <a:gd name="connsiteY0" fmla="*/ 0 h 1842819"/>
              <a:gd name="connsiteX1" fmla="*/ 2637344 w 2904151"/>
              <a:gd name="connsiteY1" fmla="*/ 338846 h 1842819"/>
              <a:gd name="connsiteX2" fmla="*/ 2904151 w 2904151"/>
              <a:gd name="connsiteY2" fmla="*/ 1410851 h 1842819"/>
              <a:gd name="connsiteX3" fmla="*/ 0 w 2904151"/>
              <a:gd name="connsiteY3" fmla="*/ 1842819 h 1842819"/>
              <a:gd name="connsiteX4" fmla="*/ 436829 w 2904151"/>
              <a:gd name="connsiteY4" fmla="*/ 0 h 1842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151" h="1842819">
                <a:moveTo>
                  <a:pt x="436829" y="0"/>
                </a:moveTo>
                <a:lnTo>
                  <a:pt x="2637344" y="338846"/>
                </a:lnTo>
                <a:lnTo>
                  <a:pt x="2904151" y="1410851"/>
                </a:lnTo>
                <a:lnTo>
                  <a:pt x="0" y="1842819"/>
                </a:lnTo>
                <a:lnTo>
                  <a:pt x="436829" y="0"/>
                </a:lnTo>
                <a:close/>
              </a:path>
            </a:pathLst>
          </a:cu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162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35" name="组合 34"/>
          <p:cNvGrpSpPr/>
          <p:nvPr/>
        </p:nvGrpSpPr>
        <p:grpSpPr>
          <a:xfrm rot="15099336">
            <a:off x="848152" y="3345514"/>
            <a:ext cx="1882083" cy="1622485"/>
            <a:chOff x="3059832" y="1341549"/>
            <a:chExt cx="1499349" cy="1292542"/>
          </a:xfrm>
          <a:effectLst>
            <a:outerShdw blurRad="50800" dist="139700" dir="5400000" algn="t" rotWithShape="0">
              <a:prstClr val="black">
                <a:alpha val="19000"/>
              </a:prstClr>
            </a:outerShdw>
          </a:effectLst>
        </p:grpSpPr>
        <p:sp>
          <p:nvSpPr>
            <p:cNvPr id="36" name="六边形 35"/>
            <p:cNvSpPr/>
            <p:nvPr/>
          </p:nvSpPr>
          <p:spPr>
            <a:xfrm rot="19215806">
              <a:off x="3059832" y="1341549"/>
              <a:ext cx="1499349" cy="1292542"/>
            </a:xfrm>
            <a:prstGeom prst="hexagon">
              <a:avLst/>
            </a:prstGeom>
            <a:solidFill>
              <a:srgbClr val="00B0F0"/>
            </a:solidFill>
            <a:ln w="25400" cap="flat" cmpd="sng" algn="ctr">
              <a:noFill/>
              <a:prstDash val="solid"/>
            </a:ln>
            <a:effectLst/>
            <a:scene3d>
              <a:camera prst="orthographicFront">
                <a:rot lat="0" lon="0" rev="0"/>
              </a:camera>
              <a:lightRig rig="glow" dir="t">
                <a:rot lat="0" lon="0" rev="4800000"/>
              </a:lightRig>
            </a:scene3d>
            <a:sp3d prstMaterial="matte">
              <a:bevelT w="298450" h="120650"/>
            </a:sp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7" name="六边形 36"/>
            <p:cNvSpPr/>
            <p:nvPr/>
          </p:nvSpPr>
          <p:spPr>
            <a:xfrm rot="1438177">
              <a:off x="3173156" y="1462562"/>
              <a:ext cx="1207411" cy="1040870"/>
            </a:xfrm>
            <a:prstGeom prst="hexagon">
              <a:avLst/>
            </a:prstGeom>
            <a:solidFill>
              <a:sysClr val="window" lastClr="FFFFFF"/>
            </a:solidFill>
            <a:ln w="25400" cap="flat" cmpd="sng" algn="ctr">
              <a:solidFill>
                <a:sysClr val="window" lastClr="FFFFFF"/>
              </a:solidFill>
              <a:prstDash val="solid"/>
            </a:ln>
            <a:effectLst>
              <a:outerShdw blurRad="50800" dist="38100" dir="8100000" algn="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38" name="组合 37"/>
          <p:cNvGrpSpPr/>
          <p:nvPr/>
        </p:nvGrpSpPr>
        <p:grpSpPr>
          <a:xfrm rot="20763007">
            <a:off x="2195736" y="1096342"/>
            <a:ext cx="1882083" cy="1622485"/>
            <a:chOff x="3059832" y="1341549"/>
            <a:chExt cx="1499349" cy="1292542"/>
          </a:xfrm>
          <a:effectLst>
            <a:outerShdw blurRad="50800" dist="152400" dir="5400000" algn="t" rotWithShape="0">
              <a:prstClr val="black">
                <a:alpha val="22000"/>
              </a:prstClr>
            </a:outerShdw>
          </a:effectLst>
        </p:grpSpPr>
        <p:sp>
          <p:nvSpPr>
            <p:cNvPr id="39" name="六边形 38"/>
            <p:cNvSpPr/>
            <p:nvPr/>
          </p:nvSpPr>
          <p:spPr>
            <a:xfrm rot="19215806">
              <a:off x="3059832" y="1341549"/>
              <a:ext cx="1499349" cy="1292542"/>
            </a:xfrm>
            <a:prstGeom prst="hexagon">
              <a:avLst/>
            </a:prstGeom>
            <a:solidFill>
              <a:srgbClr val="7AA62A"/>
            </a:solidFill>
            <a:ln w="25400" cap="flat" cmpd="sng" algn="ctr">
              <a:noFill/>
              <a:prstDash val="solid"/>
            </a:ln>
            <a:effectLst/>
            <a:scene3d>
              <a:camera prst="orthographicFront">
                <a:rot lat="0" lon="0" rev="0"/>
              </a:camera>
              <a:lightRig rig="glow" dir="t">
                <a:rot lat="0" lon="0" rev="4800000"/>
              </a:lightRig>
            </a:scene3d>
            <a:sp3d prstMaterial="matte">
              <a:bevelT w="298450" h="120650"/>
            </a:sp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0" name="六边形 39"/>
            <p:cNvSpPr/>
            <p:nvPr/>
          </p:nvSpPr>
          <p:spPr>
            <a:xfrm rot="1438177">
              <a:off x="3232556" y="1432750"/>
              <a:ext cx="1207411" cy="1040870"/>
            </a:xfrm>
            <a:prstGeom prst="hexagon">
              <a:avLst/>
            </a:prstGeom>
            <a:solidFill>
              <a:sysClr val="window" lastClr="FFFFFF"/>
            </a:solidFill>
            <a:ln w="25400" cap="flat" cmpd="sng" algn="ctr">
              <a:solidFill>
                <a:sysClr val="window" lastClr="FFFFFF"/>
              </a:solidFill>
              <a:prstDash val="solid"/>
            </a:ln>
            <a:effectLst>
              <a:outerShdw blurRad="50800" dist="38100" dir="8100000" algn="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41" name="组合 40"/>
          <p:cNvGrpSpPr/>
          <p:nvPr/>
        </p:nvGrpSpPr>
        <p:grpSpPr>
          <a:xfrm rot="20763007">
            <a:off x="4403617" y="2159385"/>
            <a:ext cx="1882083" cy="1622485"/>
            <a:chOff x="3059832" y="1341549"/>
            <a:chExt cx="1499349" cy="1292542"/>
          </a:xfrm>
          <a:effectLst>
            <a:outerShdw blurRad="50800" dist="139700" dir="5400000" algn="t" rotWithShape="0">
              <a:prstClr val="black">
                <a:alpha val="16000"/>
              </a:prstClr>
            </a:outerShdw>
          </a:effectLst>
        </p:grpSpPr>
        <p:sp>
          <p:nvSpPr>
            <p:cNvPr id="42" name="六边形 41"/>
            <p:cNvSpPr/>
            <p:nvPr/>
          </p:nvSpPr>
          <p:spPr>
            <a:xfrm rot="19215806">
              <a:off x="3059832" y="1341549"/>
              <a:ext cx="1499349" cy="1292542"/>
            </a:xfrm>
            <a:prstGeom prst="hexagon">
              <a:avLst/>
            </a:prstGeom>
            <a:solidFill>
              <a:srgbClr val="F79646">
                <a:lumMod val="75000"/>
              </a:srgbClr>
            </a:solidFill>
            <a:ln w="25400" cap="flat" cmpd="sng" algn="ctr">
              <a:noFill/>
              <a:prstDash val="solid"/>
            </a:ln>
            <a:effectLst/>
            <a:scene3d>
              <a:camera prst="orthographicFront">
                <a:rot lat="0" lon="0" rev="0"/>
              </a:camera>
              <a:lightRig rig="glow" dir="t">
                <a:rot lat="0" lon="0" rev="4800000"/>
              </a:lightRig>
            </a:scene3d>
            <a:sp3d prstMaterial="matte">
              <a:bevelT w="298450" h="120650"/>
            </a:sp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3" name="六边形 42"/>
            <p:cNvSpPr/>
            <p:nvPr/>
          </p:nvSpPr>
          <p:spPr>
            <a:xfrm rot="1438177">
              <a:off x="3232556" y="1432750"/>
              <a:ext cx="1207411" cy="1040870"/>
            </a:xfrm>
            <a:prstGeom prst="hexagon">
              <a:avLst/>
            </a:prstGeom>
            <a:solidFill>
              <a:sysClr val="window" lastClr="FFFFFF"/>
            </a:solidFill>
            <a:ln w="25400" cap="flat" cmpd="sng" algn="ctr">
              <a:solidFill>
                <a:sysClr val="window" lastClr="FFFFFF"/>
              </a:solidFill>
              <a:prstDash val="solid"/>
            </a:ln>
            <a:effectLst>
              <a:outerShdw blurRad="50800" dist="38100" dir="8100000" algn="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44" name="组合 43"/>
          <p:cNvGrpSpPr/>
          <p:nvPr/>
        </p:nvGrpSpPr>
        <p:grpSpPr>
          <a:xfrm rot="20763007">
            <a:off x="6559463" y="754416"/>
            <a:ext cx="1882083" cy="1622485"/>
            <a:chOff x="3059832" y="1341549"/>
            <a:chExt cx="1499349" cy="1292542"/>
          </a:xfrm>
          <a:effectLst>
            <a:outerShdw blurRad="50800" dist="139700" dir="5400000" algn="t" rotWithShape="0">
              <a:prstClr val="black">
                <a:alpha val="20000"/>
              </a:prstClr>
            </a:outerShdw>
          </a:effectLst>
        </p:grpSpPr>
        <p:sp>
          <p:nvSpPr>
            <p:cNvPr id="45" name="六边形 44"/>
            <p:cNvSpPr/>
            <p:nvPr/>
          </p:nvSpPr>
          <p:spPr>
            <a:xfrm rot="19215806">
              <a:off x="3059832" y="1341549"/>
              <a:ext cx="1499349" cy="1292542"/>
            </a:xfrm>
            <a:prstGeom prst="hexagon">
              <a:avLst/>
            </a:prstGeom>
            <a:solidFill>
              <a:srgbClr val="D19705"/>
            </a:solidFill>
            <a:ln w="25400" cap="flat" cmpd="sng" algn="ctr">
              <a:noFill/>
              <a:prstDash val="solid"/>
            </a:ln>
            <a:effectLst/>
            <a:scene3d>
              <a:camera prst="orthographicFront">
                <a:rot lat="0" lon="0" rev="0"/>
              </a:camera>
              <a:lightRig rig="glow" dir="t">
                <a:rot lat="0" lon="0" rev="4800000"/>
              </a:lightRig>
            </a:scene3d>
            <a:sp3d prstMaterial="matte">
              <a:bevelT w="298450" h="120650"/>
            </a:sp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6" name="六边形 45"/>
            <p:cNvSpPr/>
            <p:nvPr/>
          </p:nvSpPr>
          <p:spPr>
            <a:xfrm rot="1438177">
              <a:off x="3232556" y="1432750"/>
              <a:ext cx="1207411" cy="1040870"/>
            </a:xfrm>
            <a:prstGeom prst="hexagon">
              <a:avLst/>
            </a:prstGeom>
            <a:solidFill>
              <a:sysClr val="window" lastClr="FFFFFF"/>
            </a:solidFill>
            <a:ln w="25400" cap="flat" cmpd="sng" algn="ctr">
              <a:solidFill>
                <a:sysClr val="window" lastClr="FFFFFF"/>
              </a:solidFill>
              <a:prstDash val="solid"/>
            </a:ln>
            <a:effectLst>
              <a:outerShdw blurRad="50800" dist="38100" dir="8100000" algn="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47" name="TextBox 46"/>
          <p:cNvSpPr txBox="1"/>
          <p:nvPr/>
        </p:nvSpPr>
        <p:spPr>
          <a:xfrm>
            <a:off x="2221004" y="1340768"/>
            <a:ext cx="1831545" cy="9541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outerShdw dist="38100" dir="5400000" algn="t" rotWithShape="0">
                    <a:sysClr val="window" lastClr="FFFFFF">
                      <a:alpha val="40000"/>
                    </a:sysClr>
                  </a:outerShdw>
                </a:effectLst>
                <a:uLnTx/>
                <a:uFillTx/>
                <a:latin typeface="Adidas Unity" pitchFamily="2" charset="0"/>
                <a:ea typeface="微软雅黑" pitchFamily="34" charset="-122"/>
              </a:rPr>
              <a:t>YOUR TEXT</a:t>
            </a:r>
            <a:endParaRPr kumimoji="0" lang="zh-CN" altLang="en-US" sz="2800" b="1" i="0" u="none" strike="noStrike" kern="0" cap="none" spc="0" normalizeH="0" baseline="0" noProof="0" dirty="0">
              <a:ln w="18415" cmpd="sng">
                <a:noFill/>
                <a:prstDash val="solid"/>
              </a:ln>
              <a:solidFill>
                <a:srgbClr val="9BBB59">
                  <a:lumMod val="50000"/>
                </a:srgbClr>
              </a:solidFill>
              <a:effectLst>
                <a:outerShdw dist="38100" dir="5400000" algn="t" rotWithShape="0">
                  <a:sysClr val="window" lastClr="FFFFFF">
                    <a:alpha val="40000"/>
                  </a:sysClr>
                </a:outerShdw>
              </a:effectLst>
              <a:uLnTx/>
              <a:uFillTx/>
              <a:latin typeface="Adidas Unity" pitchFamily="2" charset="0"/>
              <a:ea typeface="微软雅黑" pitchFamily="34" charset="-122"/>
            </a:endParaRPr>
          </a:p>
        </p:txBody>
      </p:sp>
      <p:sp>
        <p:nvSpPr>
          <p:cNvPr id="48" name="TextBox 47"/>
          <p:cNvSpPr txBox="1"/>
          <p:nvPr/>
        </p:nvSpPr>
        <p:spPr>
          <a:xfrm>
            <a:off x="868247" y="3645024"/>
            <a:ext cx="1831545" cy="9541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2800" dirty="0" smtClean="0">
                <a:solidFill>
                  <a:srgbClr val="00B0F0"/>
                </a:solidFill>
                <a:effectLst>
                  <a:outerShdw dist="38100" dir="5400000" algn="t" rotWithShape="0">
                    <a:sysClr val="window" lastClr="FFFFFF">
                      <a:alpha val="40000"/>
                    </a:sysClr>
                  </a:outerShdw>
                </a:effectLst>
                <a:latin typeface="Adidas Unity" pitchFamily="2" charset="0"/>
              </a:rPr>
              <a:t>YOUR TEXT</a:t>
            </a:r>
            <a:endParaRPr lang="zh-CN" altLang="en-US" sz="2800" dirty="0">
              <a:solidFill>
                <a:srgbClr val="00B0F0"/>
              </a:solidFill>
              <a:effectLst>
                <a:outerShdw dist="38100" dir="5400000" algn="t" rotWithShape="0">
                  <a:sysClr val="window" lastClr="FFFFFF">
                    <a:alpha val="40000"/>
                  </a:sysClr>
                </a:outerShdw>
              </a:effectLst>
              <a:latin typeface="Adidas Unity" pitchFamily="2" charset="0"/>
            </a:endParaRPr>
          </a:p>
        </p:txBody>
      </p:sp>
      <p:sp>
        <p:nvSpPr>
          <p:cNvPr id="49" name="TextBox 48"/>
          <p:cNvSpPr txBox="1"/>
          <p:nvPr/>
        </p:nvSpPr>
        <p:spPr>
          <a:xfrm>
            <a:off x="4427984" y="2402885"/>
            <a:ext cx="1831545" cy="9541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F79646">
                    <a:lumMod val="75000"/>
                  </a:srgbClr>
                </a:solidFill>
                <a:effectLst>
                  <a:outerShdw dist="38100" dir="5400000" algn="t" rotWithShape="0">
                    <a:sysClr val="window" lastClr="FFFFFF">
                      <a:alpha val="40000"/>
                    </a:sysClr>
                  </a:outerShdw>
                </a:effectLst>
                <a:uLnTx/>
                <a:uFillTx/>
                <a:latin typeface="Adidas Unity" pitchFamily="2" charset="0"/>
                <a:ea typeface="微软雅黑" pitchFamily="34" charset="-122"/>
              </a:rPr>
              <a:t>YOUR TEXT</a:t>
            </a:r>
            <a:endParaRPr kumimoji="0" lang="zh-CN" altLang="en-US" sz="2800" b="1" i="0" u="none" strike="noStrike" kern="0" cap="none" spc="0" normalizeH="0" baseline="0" noProof="0" dirty="0">
              <a:ln w="18415" cmpd="sng">
                <a:noFill/>
                <a:prstDash val="solid"/>
              </a:ln>
              <a:solidFill>
                <a:srgbClr val="F79646">
                  <a:lumMod val="75000"/>
                </a:srgbClr>
              </a:solidFill>
              <a:effectLst>
                <a:outerShdw dist="38100" dir="5400000" algn="t" rotWithShape="0">
                  <a:sysClr val="window" lastClr="FFFFFF">
                    <a:alpha val="40000"/>
                  </a:sysClr>
                </a:outerShdw>
              </a:effectLst>
              <a:uLnTx/>
              <a:uFillTx/>
              <a:latin typeface="Adidas Unity" pitchFamily="2" charset="0"/>
              <a:ea typeface="微软雅黑" pitchFamily="34" charset="-122"/>
            </a:endParaRPr>
          </a:p>
        </p:txBody>
      </p:sp>
      <p:sp>
        <p:nvSpPr>
          <p:cNvPr id="50" name="TextBox 49"/>
          <p:cNvSpPr txBox="1"/>
          <p:nvPr/>
        </p:nvSpPr>
        <p:spPr>
          <a:xfrm>
            <a:off x="6599391" y="980728"/>
            <a:ext cx="1831545" cy="9541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2800" dirty="0" smtClean="0">
                <a:solidFill>
                  <a:srgbClr val="D19705"/>
                </a:solidFill>
                <a:effectLst>
                  <a:outerShdw dist="38100" dir="5400000" algn="t" rotWithShape="0">
                    <a:sysClr val="window" lastClr="FFFFFF">
                      <a:alpha val="40000"/>
                    </a:sysClr>
                  </a:outerShdw>
                </a:effectLst>
                <a:latin typeface="Adidas Unity" pitchFamily="2" charset="0"/>
              </a:rPr>
              <a:t>YOUR TEXT</a:t>
            </a:r>
            <a:endParaRPr lang="zh-CN" altLang="en-US" sz="2800" dirty="0">
              <a:solidFill>
                <a:srgbClr val="D19705"/>
              </a:solidFill>
              <a:effectLst>
                <a:outerShdw dist="38100" dir="5400000" algn="t" rotWithShape="0">
                  <a:sysClr val="window" lastClr="FFFFFF">
                    <a:alpha val="40000"/>
                  </a:sysClr>
                </a:outerShdw>
              </a:effectLst>
              <a:latin typeface="Adidas Unity" pitchFamily="2" charset="0"/>
            </a:endParaRPr>
          </a:p>
        </p:txBody>
      </p:sp>
      <p:sp>
        <p:nvSpPr>
          <p:cNvPr id="51" name="TextBox 50"/>
          <p:cNvSpPr txBox="1"/>
          <p:nvPr/>
        </p:nvSpPr>
        <p:spPr>
          <a:xfrm flipH="1">
            <a:off x="895925" y="5157192"/>
            <a:ext cx="2120941"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52" name="TextBox 51"/>
          <p:cNvSpPr txBox="1"/>
          <p:nvPr/>
        </p:nvSpPr>
        <p:spPr>
          <a:xfrm flipH="1">
            <a:off x="482926" y="836712"/>
            <a:ext cx="2120941"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53" name="TextBox 52"/>
          <p:cNvSpPr txBox="1"/>
          <p:nvPr/>
        </p:nvSpPr>
        <p:spPr>
          <a:xfrm flipH="1">
            <a:off x="4355976" y="3921684"/>
            <a:ext cx="2120941"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54" name="TextBox 53"/>
          <p:cNvSpPr txBox="1"/>
          <p:nvPr/>
        </p:nvSpPr>
        <p:spPr>
          <a:xfrm flipH="1">
            <a:off x="6804248" y="2546901"/>
            <a:ext cx="2120941"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55" name="TextBox 54"/>
          <p:cNvSpPr txBox="1"/>
          <p:nvPr/>
        </p:nvSpPr>
        <p:spPr>
          <a:xfrm>
            <a:off x="4211960" y="5201905"/>
            <a:ext cx="4608512"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endParaRPr>
          </a:p>
        </p:txBody>
      </p:sp>
      <p:sp>
        <p:nvSpPr>
          <p:cNvPr id="56" name="燕尾形 55"/>
          <p:cNvSpPr/>
          <p:nvPr/>
        </p:nvSpPr>
        <p:spPr>
          <a:xfrm rot="18333855">
            <a:off x="2175957" y="2849794"/>
            <a:ext cx="370332" cy="390836"/>
          </a:xfrm>
          <a:prstGeom prst="chevron">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7" name="燕尾形 56"/>
          <p:cNvSpPr/>
          <p:nvPr/>
        </p:nvSpPr>
        <p:spPr>
          <a:xfrm rot="2035508">
            <a:off x="3958307" y="2298665"/>
            <a:ext cx="403665" cy="426015"/>
          </a:xfrm>
          <a:prstGeom prst="chevron">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8" name="燕尾形 57"/>
          <p:cNvSpPr/>
          <p:nvPr/>
        </p:nvSpPr>
        <p:spPr>
          <a:xfrm rot="19536686">
            <a:off x="6169400" y="2015918"/>
            <a:ext cx="382947" cy="404150"/>
          </a:xfrm>
          <a:prstGeom prst="chevron">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83527513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椭圆 2"/>
          <p:cNvSpPr/>
          <p:nvPr/>
        </p:nvSpPr>
        <p:spPr>
          <a:xfrm rot="1032898">
            <a:off x="2133524" y="290511"/>
            <a:ext cx="5452831" cy="5757693"/>
          </a:xfrm>
          <a:custGeom>
            <a:avLst/>
            <a:gdLst/>
            <a:ahLst/>
            <a:cxnLst/>
            <a:rect l="l" t="t" r="r" b="b"/>
            <a:pathLst>
              <a:path w="5452831" h="5757693">
                <a:moveTo>
                  <a:pt x="1608520" y="505495"/>
                </a:moveTo>
                <a:cubicBezTo>
                  <a:pt x="1171666" y="640849"/>
                  <a:pt x="927252" y="1104715"/>
                  <a:pt x="1062606" y="1541570"/>
                </a:cubicBezTo>
                <a:cubicBezTo>
                  <a:pt x="1103304" y="1672924"/>
                  <a:pt x="1173703" y="1786878"/>
                  <a:pt x="1266608" y="1875693"/>
                </a:cubicBezTo>
                <a:lnTo>
                  <a:pt x="1268645" y="1875062"/>
                </a:lnTo>
                <a:lnTo>
                  <a:pt x="1273507" y="1882923"/>
                </a:lnTo>
                <a:cubicBezTo>
                  <a:pt x="1276173" y="1886518"/>
                  <a:pt x="1279397" y="1889524"/>
                  <a:pt x="1282646" y="1892501"/>
                </a:cubicBezTo>
                <a:lnTo>
                  <a:pt x="1281531" y="1895898"/>
                </a:lnTo>
                <a:cubicBezTo>
                  <a:pt x="1568114" y="2304536"/>
                  <a:pt x="1601316" y="2860693"/>
                  <a:pt x="1323301" y="3313208"/>
                </a:cubicBezTo>
                <a:cubicBezTo>
                  <a:pt x="1188546" y="3532545"/>
                  <a:pt x="999026" y="3697663"/>
                  <a:pt x="783056" y="3801455"/>
                </a:cubicBezTo>
                <a:lnTo>
                  <a:pt x="785827" y="3810398"/>
                </a:lnTo>
                <a:cubicBezTo>
                  <a:pt x="756827" y="3832052"/>
                  <a:pt x="729509" y="3856534"/>
                  <a:pt x="703545" y="3883135"/>
                </a:cubicBezTo>
                <a:cubicBezTo>
                  <a:pt x="384096" y="4210419"/>
                  <a:pt x="390447" y="4734699"/>
                  <a:pt x="717731" y="5054148"/>
                </a:cubicBezTo>
                <a:cubicBezTo>
                  <a:pt x="1045016" y="5373598"/>
                  <a:pt x="1569295" y="5367246"/>
                  <a:pt x="1888745" y="5039961"/>
                </a:cubicBezTo>
                <a:cubicBezTo>
                  <a:pt x="2005287" y="4920561"/>
                  <a:pt x="2078466" y="4774941"/>
                  <a:pt x="2107382" y="4622389"/>
                </a:cubicBezTo>
                <a:lnTo>
                  <a:pt x="2162250" y="4675943"/>
                </a:lnTo>
                <a:cubicBezTo>
                  <a:pt x="2320098" y="4473963"/>
                  <a:pt x="2537840" y="4321610"/>
                  <a:pt x="2788316" y="4243249"/>
                </a:cubicBezTo>
                <a:cubicBezTo>
                  <a:pt x="2910634" y="4204982"/>
                  <a:pt x="3040759" y="4184361"/>
                  <a:pt x="3175701" y="4184361"/>
                </a:cubicBezTo>
                <a:cubicBezTo>
                  <a:pt x="3423391" y="4184361"/>
                  <a:pt x="3654853" y="4253836"/>
                  <a:pt x="3849574" y="4377737"/>
                </a:cubicBezTo>
                <a:cubicBezTo>
                  <a:pt x="3895004" y="4398687"/>
                  <a:pt x="3943834" y="4413271"/>
                  <a:pt x="3994685" y="4423399"/>
                </a:cubicBezTo>
                <a:cubicBezTo>
                  <a:pt x="4443220" y="4512734"/>
                  <a:pt x="4879246" y="4221546"/>
                  <a:pt x="4968579" y="3773012"/>
                </a:cubicBezTo>
                <a:cubicBezTo>
                  <a:pt x="5057913" y="3324479"/>
                  <a:pt x="4766726" y="2888452"/>
                  <a:pt x="4318192" y="2799118"/>
                </a:cubicBezTo>
                <a:cubicBezTo>
                  <a:pt x="4281737" y="2791858"/>
                  <a:pt x="4245362" y="2787110"/>
                  <a:pt x="4209199" y="2785645"/>
                </a:cubicBezTo>
                <a:lnTo>
                  <a:pt x="4209163" y="2785530"/>
                </a:lnTo>
                <a:cubicBezTo>
                  <a:pt x="3952792" y="2839691"/>
                  <a:pt x="3677718" y="2815806"/>
                  <a:pt x="3420068" y="2701069"/>
                </a:cubicBezTo>
                <a:cubicBezTo>
                  <a:pt x="2939077" y="2486873"/>
                  <a:pt x="2652792" y="2015706"/>
                  <a:pt x="2653781" y="1521280"/>
                </a:cubicBezTo>
                <a:lnTo>
                  <a:pt x="2649081" y="1522737"/>
                </a:lnTo>
                <a:lnTo>
                  <a:pt x="2652998" y="1504637"/>
                </a:lnTo>
                <a:cubicBezTo>
                  <a:pt x="2651714" y="1497738"/>
                  <a:pt x="2651841" y="1490850"/>
                  <a:pt x="2652025" y="1483958"/>
                </a:cubicBezTo>
                <a:lnTo>
                  <a:pt x="2657865" y="1482148"/>
                </a:lnTo>
                <a:cubicBezTo>
                  <a:pt x="2692616" y="1344744"/>
                  <a:pt x="2689576" y="1196585"/>
                  <a:pt x="2644595" y="1051409"/>
                </a:cubicBezTo>
                <a:cubicBezTo>
                  <a:pt x="2509241" y="614555"/>
                  <a:pt x="2045375" y="370141"/>
                  <a:pt x="1608520" y="505495"/>
                </a:cubicBezTo>
                <a:close/>
                <a:moveTo>
                  <a:pt x="1469997" y="58411"/>
                </a:moveTo>
                <a:cubicBezTo>
                  <a:pt x="2153769" y="-153447"/>
                  <a:pt x="2879820" y="229114"/>
                  <a:pt x="3091679" y="912886"/>
                </a:cubicBezTo>
                <a:cubicBezTo>
                  <a:pt x="3138737" y="1064768"/>
                  <a:pt x="3156469" y="1218736"/>
                  <a:pt x="3146543" y="1368604"/>
                </a:cubicBezTo>
                <a:lnTo>
                  <a:pt x="3137333" y="1371458"/>
                </a:lnTo>
                <a:cubicBezTo>
                  <a:pt x="3065878" y="1737003"/>
                  <a:pt x="3254904" y="2115153"/>
                  <a:pt x="3610475" y="2273497"/>
                </a:cubicBezTo>
                <a:cubicBezTo>
                  <a:pt x="3760011" y="2340089"/>
                  <a:pt x="3918734" y="2358780"/>
                  <a:pt x="4068668" y="2332085"/>
                </a:cubicBezTo>
                <a:lnTo>
                  <a:pt x="4064541" y="2318766"/>
                </a:lnTo>
                <a:cubicBezTo>
                  <a:pt x="4177368" y="2310088"/>
                  <a:pt x="4293225" y="2316900"/>
                  <a:pt x="4409618" y="2340082"/>
                </a:cubicBezTo>
                <a:cubicBezTo>
                  <a:pt x="5111670" y="2479909"/>
                  <a:pt x="5567443" y="3162386"/>
                  <a:pt x="5427615" y="3864438"/>
                </a:cubicBezTo>
                <a:cubicBezTo>
                  <a:pt x="5287788" y="4566490"/>
                  <a:pt x="4605311" y="5022262"/>
                  <a:pt x="3903260" y="4882435"/>
                </a:cubicBezTo>
                <a:cubicBezTo>
                  <a:pt x="3811699" y="4864199"/>
                  <a:pt x="3724327" y="4836733"/>
                  <a:pt x="3642560" y="4799833"/>
                </a:cubicBezTo>
                <a:lnTo>
                  <a:pt x="3642441" y="4799970"/>
                </a:lnTo>
                <a:lnTo>
                  <a:pt x="3641182" y="4799211"/>
                </a:lnTo>
                <a:cubicBezTo>
                  <a:pt x="3583368" y="4775288"/>
                  <a:pt x="3528539" y="4746197"/>
                  <a:pt x="3476526" y="4713356"/>
                </a:cubicBezTo>
                <a:lnTo>
                  <a:pt x="3476777" y="4712094"/>
                </a:lnTo>
                <a:cubicBezTo>
                  <a:pt x="3384388" y="4672593"/>
                  <a:pt x="3282401" y="4652413"/>
                  <a:pt x="3175701" y="4652413"/>
                </a:cubicBezTo>
                <a:cubicBezTo>
                  <a:pt x="2892079" y="4652413"/>
                  <a:pt x="2641759" y="4795000"/>
                  <a:pt x="2495869" y="5014163"/>
                </a:cubicBezTo>
                <a:cubicBezTo>
                  <a:pt x="2454432" y="5055213"/>
                  <a:pt x="2419523" y="5100814"/>
                  <a:pt x="2392458" y="5149607"/>
                </a:cubicBezTo>
                <a:cubicBezTo>
                  <a:pt x="2360539" y="5171025"/>
                  <a:pt x="2334249" y="5196756"/>
                  <a:pt x="2317575" y="5226302"/>
                </a:cubicBezTo>
                <a:cubicBezTo>
                  <a:pt x="2311901" y="5241752"/>
                  <a:pt x="2308530" y="5257750"/>
                  <a:pt x="2305912" y="5273851"/>
                </a:cubicBezTo>
                <a:cubicBezTo>
                  <a:pt x="2280402" y="5305952"/>
                  <a:pt x="2252918" y="5336949"/>
                  <a:pt x="2223692" y="5366891"/>
                </a:cubicBezTo>
                <a:cubicBezTo>
                  <a:pt x="1723685" y="5879161"/>
                  <a:pt x="903073" y="5889103"/>
                  <a:pt x="390802" y="5389096"/>
                </a:cubicBezTo>
                <a:cubicBezTo>
                  <a:pt x="-121469" y="4889089"/>
                  <a:pt x="-131410" y="4068477"/>
                  <a:pt x="368597" y="3556206"/>
                </a:cubicBezTo>
                <a:cubicBezTo>
                  <a:pt x="427064" y="3496305"/>
                  <a:pt x="489914" y="3443273"/>
                  <a:pt x="557878" y="3399696"/>
                </a:cubicBezTo>
                <a:lnTo>
                  <a:pt x="554450" y="3388635"/>
                </a:lnTo>
                <a:lnTo>
                  <a:pt x="639375" y="3344729"/>
                </a:lnTo>
                <a:cubicBezTo>
                  <a:pt x="639924" y="3344239"/>
                  <a:pt x="640547" y="3343878"/>
                  <a:pt x="641171" y="3343518"/>
                </a:cubicBezTo>
                <a:lnTo>
                  <a:pt x="641246" y="3343762"/>
                </a:lnTo>
                <a:cubicBezTo>
                  <a:pt x="754195" y="3280117"/>
                  <a:pt x="851817" y="3186501"/>
                  <a:pt x="924501" y="3068195"/>
                </a:cubicBezTo>
                <a:cubicBezTo>
                  <a:pt x="1120958" y="2748429"/>
                  <a:pt x="1074174" y="2347658"/>
                  <a:pt x="831779" y="2085806"/>
                </a:cubicBezTo>
                <a:lnTo>
                  <a:pt x="827931" y="2086998"/>
                </a:lnTo>
                <a:lnTo>
                  <a:pt x="811280" y="2063706"/>
                </a:lnTo>
                <a:cubicBezTo>
                  <a:pt x="801785" y="2049899"/>
                  <a:pt x="789825" y="2038412"/>
                  <a:pt x="777464" y="2027249"/>
                </a:cubicBezTo>
                <a:lnTo>
                  <a:pt x="783811" y="2025283"/>
                </a:lnTo>
                <a:cubicBezTo>
                  <a:pt x="711392" y="1922541"/>
                  <a:pt x="654676" y="1806461"/>
                  <a:pt x="615522" y="1680093"/>
                </a:cubicBezTo>
                <a:cubicBezTo>
                  <a:pt x="403664" y="996321"/>
                  <a:pt x="786225" y="270270"/>
                  <a:pt x="1469997" y="58411"/>
                </a:cubicBezTo>
                <a:close/>
              </a:path>
            </a:pathLst>
          </a:custGeom>
          <a:solidFill>
            <a:srgbClr val="F79646">
              <a:lumMod val="75000"/>
            </a:srgbClr>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7" name="椭圆 16"/>
          <p:cNvSpPr/>
          <p:nvPr/>
        </p:nvSpPr>
        <p:spPr>
          <a:xfrm>
            <a:off x="1986329" y="3280215"/>
            <a:ext cx="1944215" cy="1944215"/>
          </a:xfrm>
          <a:prstGeom prst="ellipse">
            <a:avLst/>
          </a:prstGeom>
          <a:solidFill>
            <a:srgbClr val="F79646">
              <a:lumMod val="20000"/>
              <a:lumOff val="80000"/>
            </a:srgbClr>
          </a:solidFill>
          <a:ln w="5715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8" name="椭圆 17"/>
          <p:cNvSpPr/>
          <p:nvPr/>
        </p:nvSpPr>
        <p:spPr>
          <a:xfrm>
            <a:off x="2094340" y="3388226"/>
            <a:ext cx="1728192" cy="1728192"/>
          </a:xfrm>
          <a:prstGeom prst="ellipse">
            <a:avLst/>
          </a:prstGeom>
          <a:noFill/>
          <a:ln w="76200" cap="flat" cmpd="thickThin" algn="ctr">
            <a:solidFill>
              <a:srgbClr val="F79646"/>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9" name="椭圆 18"/>
          <p:cNvSpPr/>
          <p:nvPr/>
        </p:nvSpPr>
        <p:spPr>
          <a:xfrm>
            <a:off x="3522428" y="391460"/>
            <a:ext cx="1944215" cy="1944215"/>
          </a:xfrm>
          <a:prstGeom prst="ellipse">
            <a:avLst/>
          </a:prstGeom>
          <a:solidFill>
            <a:srgbClr val="F79646">
              <a:lumMod val="20000"/>
              <a:lumOff val="80000"/>
            </a:srgbClr>
          </a:solidFill>
          <a:ln w="5715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0" name="椭圆 19"/>
          <p:cNvSpPr/>
          <p:nvPr/>
        </p:nvSpPr>
        <p:spPr>
          <a:xfrm>
            <a:off x="3630439" y="499471"/>
            <a:ext cx="1728192" cy="1728192"/>
          </a:xfrm>
          <a:prstGeom prst="ellipse">
            <a:avLst/>
          </a:prstGeom>
          <a:noFill/>
          <a:ln w="76200" cap="flat" cmpd="thickThin" algn="ctr">
            <a:solidFill>
              <a:srgbClr val="F79646"/>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1" name="椭圆 20"/>
          <p:cNvSpPr/>
          <p:nvPr/>
        </p:nvSpPr>
        <p:spPr>
          <a:xfrm>
            <a:off x="5082673" y="3348005"/>
            <a:ext cx="1944215" cy="1944215"/>
          </a:xfrm>
          <a:prstGeom prst="ellipse">
            <a:avLst/>
          </a:prstGeom>
          <a:solidFill>
            <a:srgbClr val="F79646">
              <a:lumMod val="20000"/>
              <a:lumOff val="80000"/>
            </a:srgbClr>
          </a:solidFill>
          <a:ln w="5715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2" name="椭圆 21"/>
          <p:cNvSpPr/>
          <p:nvPr/>
        </p:nvSpPr>
        <p:spPr>
          <a:xfrm>
            <a:off x="5190684" y="3456016"/>
            <a:ext cx="1728192" cy="1728192"/>
          </a:xfrm>
          <a:prstGeom prst="ellipse">
            <a:avLst/>
          </a:prstGeom>
          <a:noFill/>
          <a:ln w="76200" cap="flat" cmpd="thickThin" algn="ctr">
            <a:solidFill>
              <a:srgbClr val="F79646"/>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3" name="TextBox 22"/>
          <p:cNvSpPr txBox="1"/>
          <p:nvPr/>
        </p:nvSpPr>
        <p:spPr>
          <a:xfrm flipH="1">
            <a:off x="3923928" y="621536"/>
            <a:ext cx="1032379"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rPr>
              <a:t>01</a:t>
            </a:r>
            <a:endParaRPr kumimoji="0" lang="zh-CN" altLang="en-US" sz="44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endParaRPr>
          </a:p>
        </p:txBody>
      </p:sp>
      <p:sp>
        <p:nvSpPr>
          <p:cNvPr id="24" name="TextBox 23"/>
          <p:cNvSpPr txBox="1"/>
          <p:nvPr/>
        </p:nvSpPr>
        <p:spPr>
          <a:xfrm flipH="1">
            <a:off x="3707904" y="1169045"/>
            <a:ext cx="1636081" cy="954107"/>
          </a:xfrm>
          <a:prstGeom prst="rect">
            <a:avLst/>
          </a:prstGeom>
          <a:noFill/>
        </p:spPr>
        <p:txBody>
          <a:bodyPr wrap="square" rtlCol="0">
            <a:spAutoFit/>
          </a:bodyPr>
          <a:lstStyle/>
          <a:p>
            <a:pPr algn="ct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5" name="TextBox 24"/>
          <p:cNvSpPr txBox="1"/>
          <p:nvPr/>
        </p:nvSpPr>
        <p:spPr>
          <a:xfrm flipH="1">
            <a:off x="2368506" y="3514312"/>
            <a:ext cx="1032379"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rPr>
              <a:t>02</a:t>
            </a:r>
            <a:endParaRPr kumimoji="0" lang="zh-CN" altLang="en-US" sz="44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endParaRPr>
          </a:p>
        </p:txBody>
      </p:sp>
      <p:sp>
        <p:nvSpPr>
          <p:cNvPr id="26" name="TextBox 25"/>
          <p:cNvSpPr txBox="1"/>
          <p:nvPr/>
        </p:nvSpPr>
        <p:spPr>
          <a:xfrm flipH="1">
            <a:off x="2152482" y="4061821"/>
            <a:ext cx="1636081" cy="954107"/>
          </a:xfrm>
          <a:prstGeom prst="rect">
            <a:avLst/>
          </a:prstGeom>
          <a:noFill/>
        </p:spPr>
        <p:txBody>
          <a:bodyPr wrap="square" rtlCol="0">
            <a:spAutoFit/>
          </a:bodyPr>
          <a:lstStyle/>
          <a:p>
            <a:pPr algn="ct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7" name="TextBox 26"/>
          <p:cNvSpPr txBox="1"/>
          <p:nvPr/>
        </p:nvSpPr>
        <p:spPr>
          <a:xfrm flipH="1">
            <a:off x="5488828" y="3573304"/>
            <a:ext cx="1032379"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rgbClr val="F79646">
                    <a:lumMod val="50000"/>
                  </a:srgbClr>
                </a:solidFill>
                <a:effectLst/>
                <a:uLnTx/>
                <a:uFillTx/>
                <a:latin typeface="Arial Rounded MT Bold" pitchFamily="34" charset="0"/>
                <a:ea typeface="微软雅黑" pitchFamily="34" charset="-122"/>
              </a:rPr>
              <a:t>03</a:t>
            </a:r>
            <a:endParaRPr kumimoji="0" lang="zh-CN" altLang="en-US" sz="4400" b="1" i="0" u="none" strike="noStrike" kern="0" cap="none" spc="0" normalizeH="0" baseline="0" noProof="0" dirty="0">
              <a:ln w="18415" cmpd="sng">
                <a:noFill/>
                <a:prstDash val="solid"/>
              </a:ln>
              <a:solidFill>
                <a:srgbClr val="F79646">
                  <a:lumMod val="50000"/>
                </a:srgbClr>
              </a:solidFill>
              <a:effectLst/>
              <a:uLnTx/>
              <a:uFillTx/>
              <a:latin typeface="Arial Rounded MT Bold" pitchFamily="34" charset="0"/>
              <a:ea typeface="微软雅黑" pitchFamily="34" charset="-122"/>
            </a:endParaRPr>
          </a:p>
        </p:txBody>
      </p:sp>
      <p:sp>
        <p:nvSpPr>
          <p:cNvPr id="28" name="TextBox 27"/>
          <p:cNvSpPr txBox="1"/>
          <p:nvPr/>
        </p:nvSpPr>
        <p:spPr>
          <a:xfrm flipH="1">
            <a:off x="5272804" y="4120813"/>
            <a:ext cx="1636081" cy="954107"/>
          </a:xfrm>
          <a:prstGeom prst="rect">
            <a:avLst/>
          </a:prstGeom>
          <a:noFill/>
        </p:spPr>
        <p:txBody>
          <a:bodyPr wrap="square" rtlCol="0">
            <a:spAutoFit/>
          </a:bodyPr>
          <a:lstStyle/>
          <a:p>
            <a:pPr algn="ct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9" name="TextBox 28"/>
          <p:cNvSpPr txBox="1"/>
          <p:nvPr/>
        </p:nvSpPr>
        <p:spPr>
          <a:xfrm rot="16200000">
            <a:off x="4120025" y="2512823"/>
            <a:ext cx="861774" cy="7302640"/>
          </a:xfrm>
          <a:prstGeom prst="rect">
            <a:avLst/>
          </a:prstGeom>
          <a:noFill/>
        </p:spPr>
        <p:txBody>
          <a:bodyPr vert="eaVert"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rgbClr val="F79646">
                    <a:lumMod val="50000"/>
                  </a:srgbClr>
                </a:solidFill>
                <a:effectLst/>
                <a:uLnTx/>
                <a:uFillTx/>
                <a:latin typeface="Arial Rounded MT Bold" pitchFamily="34" charset="0"/>
              </a:rPr>
              <a:t>Click here to add your title</a:t>
            </a:r>
            <a:endParaRPr kumimoji="0" lang="zh-CN" altLang="en-US" sz="4400" b="1" i="0" u="none" strike="noStrike" kern="0" cap="none" spc="0" normalizeH="0" baseline="0" noProof="0" dirty="0" smtClean="0">
              <a:ln>
                <a:noFill/>
              </a:ln>
              <a:solidFill>
                <a:srgbClr val="F79646">
                  <a:lumMod val="50000"/>
                </a:srgbClr>
              </a:solidFill>
              <a:effectLst/>
              <a:uLnTx/>
              <a:uFillTx/>
              <a:latin typeface="Arial Rounded MT Bold" pitchFamily="34" charset="0"/>
            </a:endParaRPr>
          </a:p>
        </p:txBody>
      </p:sp>
    </p:spTree>
    <p:extLst>
      <p:ext uri="{BB962C8B-B14F-4D97-AF65-F5344CB8AC3E}">
        <p14:creationId xmlns:p14="http://schemas.microsoft.com/office/powerpoint/2010/main" val="102519944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459029" y="-4004"/>
            <a:ext cx="8145419" cy="6862004"/>
            <a:chOff x="1208235" y="764704"/>
            <a:chExt cx="6473340" cy="5453383"/>
          </a:xfrm>
        </p:grpSpPr>
        <p:pic>
          <p:nvPicPr>
            <p:cNvPr id="21" name="图片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73545" y="764704"/>
              <a:ext cx="3003725" cy="2645071"/>
            </a:xfrm>
            <a:prstGeom prst="rect">
              <a:avLst/>
            </a:prstGeom>
          </p:spPr>
        </p:pic>
        <p:pic>
          <p:nvPicPr>
            <p:cNvPr id="22" name="图片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208235" y="764704"/>
              <a:ext cx="3003725" cy="2645071"/>
            </a:xfrm>
            <a:prstGeom prst="rect">
              <a:avLst/>
            </a:prstGeom>
          </p:spPr>
        </p:pic>
        <p:pic>
          <p:nvPicPr>
            <p:cNvPr id="23" name="图片 2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V="1">
              <a:off x="4677850" y="3573016"/>
              <a:ext cx="3003725" cy="2645071"/>
            </a:xfrm>
            <a:prstGeom prst="rect">
              <a:avLst/>
            </a:prstGeom>
          </p:spPr>
        </p:pic>
        <p:pic>
          <p:nvPicPr>
            <p:cNvPr id="24" name="图片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flipV="1">
              <a:off x="1212540" y="3573016"/>
              <a:ext cx="3003725" cy="2645071"/>
            </a:xfrm>
            <a:prstGeom prst="rect">
              <a:avLst/>
            </a:prstGeom>
          </p:spPr>
        </p:pic>
      </p:grpSp>
      <p:sp>
        <p:nvSpPr>
          <p:cNvPr id="25" name="TextBox 24"/>
          <p:cNvSpPr txBox="1"/>
          <p:nvPr/>
        </p:nvSpPr>
        <p:spPr>
          <a:xfrm rot="18864380">
            <a:off x="6401337" y="4998458"/>
            <a:ext cx="901829"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2400" dirty="0" smtClean="0">
                <a:solidFill>
                  <a:schemeClr val="accent2">
                    <a:lumMod val="50000"/>
                  </a:schemeClr>
                </a:solidFill>
                <a:effectLst>
                  <a:outerShdw dist="38100" dir="5400000" algn="t" rotWithShape="0">
                    <a:sysClr val="window" lastClr="FFFFFF">
                      <a:alpha val="40000"/>
                    </a:sysClr>
                  </a:outerShdw>
                </a:effectLst>
                <a:latin typeface="Adidas Unity" pitchFamily="2" charset="0"/>
              </a:rPr>
              <a:t>TEXT</a:t>
            </a:r>
            <a:endParaRPr lang="zh-CN" altLang="en-US" sz="2400" dirty="0">
              <a:solidFill>
                <a:schemeClr val="accent2">
                  <a:lumMod val="50000"/>
                </a:schemeClr>
              </a:solidFill>
              <a:effectLst>
                <a:outerShdw dist="38100" dir="5400000" algn="t" rotWithShape="0">
                  <a:sysClr val="window" lastClr="FFFFFF">
                    <a:alpha val="40000"/>
                  </a:sysClr>
                </a:outerShdw>
              </a:effectLst>
              <a:latin typeface="Adidas Unity" pitchFamily="2" charset="0"/>
            </a:endParaRPr>
          </a:p>
        </p:txBody>
      </p:sp>
      <p:sp>
        <p:nvSpPr>
          <p:cNvPr id="26" name="TextBox 25"/>
          <p:cNvSpPr txBox="1"/>
          <p:nvPr/>
        </p:nvSpPr>
        <p:spPr>
          <a:xfrm rot="18864380">
            <a:off x="1654963" y="1332343"/>
            <a:ext cx="901829"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2400" dirty="0" smtClean="0">
                <a:solidFill>
                  <a:schemeClr val="accent2">
                    <a:lumMod val="50000"/>
                  </a:schemeClr>
                </a:solidFill>
                <a:effectLst>
                  <a:outerShdw dist="38100" dir="5400000" algn="t" rotWithShape="0">
                    <a:sysClr val="window" lastClr="FFFFFF">
                      <a:alpha val="40000"/>
                    </a:sysClr>
                  </a:outerShdw>
                </a:effectLst>
                <a:latin typeface="Adidas Unity" pitchFamily="2" charset="0"/>
              </a:rPr>
              <a:t>TEXT</a:t>
            </a:r>
            <a:endParaRPr lang="zh-CN" altLang="en-US" sz="2400" dirty="0">
              <a:solidFill>
                <a:schemeClr val="accent2">
                  <a:lumMod val="50000"/>
                </a:schemeClr>
              </a:solidFill>
              <a:effectLst>
                <a:outerShdw dist="38100" dir="5400000" algn="t" rotWithShape="0">
                  <a:sysClr val="window" lastClr="FFFFFF">
                    <a:alpha val="40000"/>
                  </a:sysClr>
                </a:outerShdw>
              </a:effectLst>
              <a:latin typeface="Adidas Unity" pitchFamily="2" charset="0"/>
            </a:endParaRPr>
          </a:p>
        </p:txBody>
      </p:sp>
      <p:sp>
        <p:nvSpPr>
          <p:cNvPr id="27" name="TextBox 26"/>
          <p:cNvSpPr txBox="1"/>
          <p:nvPr/>
        </p:nvSpPr>
        <p:spPr>
          <a:xfrm rot="2347429">
            <a:off x="1562512" y="4948705"/>
            <a:ext cx="1235762"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2400" dirty="0" smtClean="0">
                <a:solidFill>
                  <a:schemeClr val="accent2">
                    <a:lumMod val="50000"/>
                  </a:schemeClr>
                </a:solidFill>
                <a:effectLst>
                  <a:outerShdw dist="38100" dir="5400000" algn="t" rotWithShape="0">
                    <a:sysClr val="window" lastClr="FFFFFF">
                      <a:alpha val="40000"/>
                    </a:sysClr>
                  </a:outerShdw>
                </a:effectLst>
                <a:latin typeface="Adidas Unity" pitchFamily="2" charset="0"/>
              </a:rPr>
              <a:t>TEXT</a:t>
            </a:r>
            <a:endParaRPr lang="zh-CN" altLang="en-US" sz="2400" dirty="0">
              <a:solidFill>
                <a:schemeClr val="accent2">
                  <a:lumMod val="50000"/>
                </a:schemeClr>
              </a:solidFill>
              <a:effectLst>
                <a:outerShdw dist="38100" dir="5400000" algn="t" rotWithShape="0">
                  <a:sysClr val="window" lastClr="FFFFFF">
                    <a:alpha val="40000"/>
                  </a:sysClr>
                </a:outerShdw>
              </a:effectLst>
              <a:latin typeface="Adidas Unity" pitchFamily="2" charset="0"/>
            </a:endParaRPr>
          </a:p>
        </p:txBody>
      </p:sp>
      <p:sp>
        <p:nvSpPr>
          <p:cNvPr id="28" name="TextBox 27"/>
          <p:cNvSpPr txBox="1"/>
          <p:nvPr/>
        </p:nvSpPr>
        <p:spPr>
          <a:xfrm rot="2347429">
            <a:off x="6342108" y="1301235"/>
            <a:ext cx="1131328"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a:lnSpc>
                <a:spcPct val="100000"/>
              </a:lnSpc>
            </a:pPr>
            <a:r>
              <a:rPr lang="en-US" altLang="zh-CN" sz="2400" dirty="0" smtClean="0">
                <a:solidFill>
                  <a:schemeClr val="accent2">
                    <a:lumMod val="50000"/>
                  </a:schemeClr>
                </a:solidFill>
                <a:effectLst>
                  <a:outerShdw dist="38100" dir="5400000" algn="t" rotWithShape="0">
                    <a:sysClr val="window" lastClr="FFFFFF">
                      <a:alpha val="40000"/>
                    </a:sysClr>
                  </a:outerShdw>
                </a:effectLst>
                <a:latin typeface="Adidas Unity" pitchFamily="2" charset="0"/>
              </a:rPr>
              <a:t>TEXT</a:t>
            </a:r>
            <a:endParaRPr lang="zh-CN" altLang="en-US" sz="2400" dirty="0">
              <a:solidFill>
                <a:schemeClr val="accent2">
                  <a:lumMod val="50000"/>
                </a:schemeClr>
              </a:solidFill>
              <a:effectLst>
                <a:outerShdw dist="38100" dir="5400000" algn="t" rotWithShape="0">
                  <a:sysClr val="window" lastClr="FFFFFF">
                    <a:alpha val="40000"/>
                  </a:sysClr>
                </a:outerShdw>
              </a:effectLst>
              <a:latin typeface="Adidas Unity" pitchFamily="2" charset="0"/>
            </a:endParaRPr>
          </a:p>
        </p:txBody>
      </p:sp>
      <p:sp>
        <p:nvSpPr>
          <p:cNvPr id="29" name="TextBox 28"/>
          <p:cNvSpPr txBox="1"/>
          <p:nvPr/>
        </p:nvSpPr>
        <p:spPr>
          <a:xfrm flipH="1">
            <a:off x="2743289" y="620688"/>
            <a:ext cx="1495334"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0" name="TextBox 29"/>
          <p:cNvSpPr txBox="1"/>
          <p:nvPr/>
        </p:nvSpPr>
        <p:spPr>
          <a:xfrm flipH="1">
            <a:off x="5092890" y="640300"/>
            <a:ext cx="1495334"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1" name="TextBox 30"/>
          <p:cNvSpPr txBox="1"/>
          <p:nvPr/>
        </p:nvSpPr>
        <p:spPr>
          <a:xfrm flipH="1">
            <a:off x="2788634" y="4869160"/>
            <a:ext cx="1495334"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2" name="TextBox 31"/>
          <p:cNvSpPr txBox="1"/>
          <p:nvPr/>
        </p:nvSpPr>
        <p:spPr>
          <a:xfrm flipH="1">
            <a:off x="5004048" y="4888772"/>
            <a:ext cx="1495334"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7" name="TextBox 36"/>
          <p:cNvSpPr txBox="1"/>
          <p:nvPr/>
        </p:nvSpPr>
        <p:spPr>
          <a:xfrm>
            <a:off x="971600" y="3068960"/>
            <a:ext cx="7416824"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rgbClr val="D4650A"/>
                </a:solidFill>
                <a:effectLst/>
                <a:uLnTx/>
                <a:uFillTx/>
                <a:latin typeface="Adidas Unity" pitchFamily="2" charset="0"/>
              </a:rPr>
              <a:t>Click here to add your title</a:t>
            </a:r>
            <a:endParaRPr kumimoji="0" lang="zh-CN" altLang="en-US" sz="4000" b="1" i="0" u="none" strike="noStrike" kern="0" cap="none" spc="0" normalizeH="0" baseline="0" noProof="0" dirty="0">
              <a:ln>
                <a:noFill/>
              </a:ln>
              <a:solidFill>
                <a:srgbClr val="D4650A"/>
              </a:solidFill>
              <a:effectLst/>
              <a:uLnTx/>
              <a:uFillTx/>
              <a:latin typeface="Adidas Unity" pitchFamily="2" charset="0"/>
            </a:endParaRPr>
          </a:p>
        </p:txBody>
      </p:sp>
    </p:spTree>
    <p:extLst>
      <p:ext uri="{BB962C8B-B14F-4D97-AF65-F5344CB8AC3E}">
        <p14:creationId xmlns:p14="http://schemas.microsoft.com/office/powerpoint/2010/main" val="333444265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6"/>
          <p:cNvSpPr/>
          <p:nvPr/>
        </p:nvSpPr>
        <p:spPr>
          <a:xfrm>
            <a:off x="513402" y="0"/>
            <a:ext cx="1310416" cy="3452030"/>
          </a:xfrm>
          <a:custGeom>
            <a:avLst/>
            <a:gdLst/>
            <a:ahLst/>
            <a:cxnLst/>
            <a:rect l="l" t="t" r="r" b="b"/>
            <a:pathLst>
              <a:path w="1534019" h="4041068">
                <a:moveTo>
                  <a:pt x="0" y="0"/>
                </a:moveTo>
                <a:lnTo>
                  <a:pt x="1534019" y="0"/>
                </a:lnTo>
                <a:lnTo>
                  <a:pt x="1534019" y="4041068"/>
                </a:lnTo>
                <a:lnTo>
                  <a:pt x="0" y="4041068"/>
                </a:lnTo>
                <a:close/>
              </a:path>
            </a:pathLst>
          </a:custGeom>
          <a:gradFill flip="none" rotWithShape="1">
            <a:gsLst>
              <a:gs pos="0">
                <a:srgbClr val="B20E35">
                  <a:shade val="30000"/>
                  <a:satMod val="115000"/>
                </a:srgbClr>
              </a:gs>
              <a:gs pos="50000">
                <a:srgbClr val="B20E35">
                  <a:shade val="67500"/>
                  <a:satMod val="115000"/>
                </a:srgbClr>
              </a:gs>
              <a:gs pos="100000">
                <a:srgbClr val="B20E35">
                  <a:shade val="100000"/>
                  <a:satMod val="115000"/>
                </a:srgbClr>
              </a:gs>
            </a:gsLst>
            <a:lin ang="135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3" name="矩形 5"/>
          <p:cNvSpPr/>
          <p:nvPr/>
        </p:nvSpPr>
        <p:spPr>
          <a:xfrm>
            <a:off x="2174882" y="0"/>
            <a:ext cx="1194721" cy="2296792"/>
          </a:xfrm>
          <a:custGeom>
            <a:avLst/>
            <a:gdLst/>
            <a:ahLst/>
            <a:cxnLst/>
            <a:rect l="l" t="t" r="r" b="b"/>
            <a:pathLst>
              <a:path w="1398582" h="2636912">
                <a:moveTo>
                  <a:pt x="0" y="0"/>
                </a:moveTo>
                <a:lnTo>
                  <a:pt x="1398582" y="0"/>
                </a:lnTo>
                <a:lnTo>
                  <a:pt x="1398582" y="2636912"/>
                </a:lnTo>
                <a:lnTo>
                  <a:pt x="0" y="2636912"/>
                </a:lnTo>
                <a:close/>
              </a:path>
            </a:pathLst>
          </a:custGeom>
          <a:gradFill flip="none" rotWithShape="1">
            <a:gsLst>
              <a:gs pos="0">
                <a:srgbClr val="7AA62A">
                  <a:shade val="30000"/>
                  <a:satMod val="115000"/>
                </a:srgbClr>
              </a:gs>
              <a:gs pos="50000">
                <a:srgbClr val="7AA62A">
                  <a:shade val="67500"/>
                  <a:satMod val="115000"/>
                </a:srgbClr>
              </a:gs>
              <a:gs pos="100000">
                <a:srgbClr val="7AA62A">
                  <a:shade val="100000"/>
                  <a:satMod val="115000"/>
                </a:srgbClr>
              </a:gs>
            </a:gsLst>
            <a:lin ang="162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4" name="矩形 4"/>
          <p:cNvSpPr/>
          <p:nvPr/>
        </p:nvSpPr>
        <p:spPr>
          <a:xfrm>
            <a:off x="3806947" y="0"/>
            <a:ext cx="1045702" cy="1412776"/>
          </a:xfrm>
          <a:custGeom>
            <a:avLst/>
            <a:gdLst/>
            <a:ahLst/>
            <a:cxnLst/>
            <a:rect l="l" t="t" r="r" b="b"/>
            <a:pathLst>
              <a:path w="1224136" h="1412776">
                <a:moveTo>
                  <a:pt x="0" y="0"/>
                </a:moveTo>
                <a:lnTo>
                  <a:pt x="1224136" y="0"/>
                </a:lnTo>
                <a:lnTo>
                  <a:pt x="1224136" y="1412776"/>
                </a:lnTo>
                <a:lnTo>
                  <a:pt x="0" y="1412776"/>
                </a:lnTo>
                <a:close/>
              </a:path>
            </a:pathLst>
          </a:custGeom>
          <a:gradFill flip="none" rotWithShape="1">
            <a:gsLst>
              <a:gs pos="0">
                <a:srgbClr val="267E7A">
                  <a:shade val="30000"/>
                  <a:satMod val="115000"/>
                </a:srgbClr>
              </a:gs>
              <a:gs pos="50000">
                <a:srgbClr val="267E7A">
                  <a:shade val="67500"/>
                  <a:satMod val="115000"/>
                </a:srgbClr>
              </a:gs>
              <a:gs pos="100000">
                <a:srgbClr val="267E7A">
                  <a:shade val="100000"/>
                  <a:satMod val="115000"/>
                </a:srgbClr>
              </a:gs>
            </a:gsLst>
            <a:lin ang="162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15" name="图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8205" y="2867667"/>
            <a:ext cx="2405633" cy="1900555"/>
          </a:xfrm>
          <a:prstGeom prst="rect">
            <a:avLst/>
          </a:prstGeom>
        </p:spPr>
      </p:pic>
      <p:pic>
        <p:nvPicPr>
          <p:cNvPr id="16" name="图片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51165" y="1681673"/>
            <a:ext cx="2436875" cy="2025523"/>
          </a:xfrm>
          <a:prstGeom prst="rect">
            <a:avLst/>
          </a:prstGeom>
        </p:spPr>
      </p:pic>
      <p:pic>
        <p:nvPicPr>
          <p:cNvPr id="17" name="图片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792199" y="684548"/>
            <a:ext cx="2363977" cy="1905762"/>
          </a:xfrm>
          <a:prstGeom prst="rect">
            <a:avLst/>
          </a:prstGeom>
        </p:spPr>
      </p:pic>
      <p:sp>
        <p:nvSpPr>
          <p:cNvPr id="18" name="TextBox 17"/>
          <p:cNvSpPr txBox="1"/>
          <p:nvPr/>
        </p:nvSpPr>
        <p:spPr>
          <a:xfrm rot="3433849" flipH="1">
            <a:off x="5459719" y="2566410"/>
            <a:ext cx="2134497" cy="1169551"/>
          </a:xfrm>
          <a:prstGeom prst="rect">
            <a:avLst/>
          </a:prstGeom>
          <a:noFill/>
        </p:spPr>
        <p:txBody>
          <a:bodyPr wrap="square" rtlCol="0">
            <a:spAutoFit/>
            <a:scene3d>
              <a:camera prst="isometricOffAxis1Right">
                <a:rot lat="1972517" lon="20273892" rev="21419310"/>
              </a:camera>
              <a:lightRig rig="threePt" dir="t"/>
            </a:scene3d>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19" name="TextBox 18"/>
          <p:cNvSpPr txBox="1"/>
          <p:nvPr/>
        </p:nvSpPr>
        <p:spPr>
          <a:xfrm rot="3433849" flipH="1">
            <a:off x="2269864" y="4634207"/>
            <a:ext cx="2134497" cy="1169551"/>
          </a:xfrm>
          <a:prstGeom prst="rect">
            <a:avLst/>
          </a:prstGeom>
          <a:noFill/>
        </p:spPr>
        <p:txBody>
          <a:bodyPr wrap="square" rtlCol="0">
            <a:spAutoFit/>
            <a:scene3d>
              <a:camera prst="isometricOffAxis1Right">
                <a:rot lat="1972517" lon="20273892" rev="21419310"/>
              </a:camera>
              <a:lightRig rig="threePt" dir="t"/>
            </a:scene3d>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0" name="TextBox 19"/>
          <p:cNvSpPr txBox="1"/>
          <p:nvPr/>
        </p:nvSpPr>
        <p:spPr>
          <a:xfrm rot="3433849" flipH="1">
            <a:off x="4008320" y="3554087"/>
            <a:ext cx="2134497" cy="1169551"/>
          </a:xfrm>
          <a:prstGeom prst="rect">
            <a:avLst/>
          </a:prstGeom>
          <a:noFill/>
        </p:spPr>
        <p:txBody>
          <a:bodyPr wrap="square" rtlCol="0">
            <a:spAutoFit/>
            <a:scene3d>
              <a:camera prst="isometricOffAxis1Right">
                <a:rot lat="1972517" lon="20273892" rev="21419310"/>
              </a:camera>
              <a:lightRig rig="threePt" dir="t"/>
            </a:scene3d>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a:t>
            </a:r>
            <a:endPar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endParaRPr>
          </a:p>
        </p:txBody>
      </p:sp>
      <p:sp>
        <p:nvSpPr>
          <p:cNvPr id="21" name="TextBox 20"/>
          <p:cNvSpPr txBox="1"/>
          <p:nvPr/>
        </p:nvSpPr>
        <p:spPr>
          <a:xfrm rot="16200000">
            <a:off x="6060360" y="3607278"/>
            <a:ext cx="1415772" cy="4392491"/>
          </a:xfrm>
          <a:prstGeom prst="rect">
            <a:avLst/>
          </a:prstGeom>
          <a:noFill/>
        </p:spPr>
        <p:txBody>
          <a:bodyPr vert="eaVert"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rPr>
              <a:t>Click here to add your title</a:t>
            </a:r>
            <a:endParaRPr kumimoji="0" lang="zh-CN" altLang="en-US"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ndParaRPr>
          </a:p>
        </p:txBody>
      </p:sp>
    </p:spTree>
    <p:extLst>
      <p:ext uri="{BB962C8B-B14F-4D97-AF65-F5344CB8AC3E}">
        <p14:creationId xmlns:p14="http://schemas.microsoft.com/office/powerpoint/2010/main" val="75282006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7626" y="836712"/>
            <a:ext cx="4246806" cy="3226178"/>
          </a:xfrm>
          <a:prstGeom prst="rect">
            <a:avLst/>
          </a:prstGeom>
        </p:spPr>
      </p:pic>
      <p:pic>
        <p:nvPicPr>
          <p:cNvPr id="10" name="图片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33506" y="3155150"/>
            <a:ext cx="4246806" cy="3226178"/>
          </a:xfrm>
          <a:prstGeom prst="rect">
            <a:avLst/>
          </a:prstGeom>
        </p:spPr>
      </p:pic>
      <p:sp>
        <p:nvSpPr>
          <p:cNvPr id="11" name="TextBox 10"/>
          <p:cNvSpPr txBox="1"/>
          <p:nvPr/>
        </p:nvSpPr>
        <p:spPr>
          <a:xfrm rot="20382659">
            <a:off x="2079476" y="1590124"/>
            <a:ext cx="237349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rPr>
              <a:t>YOUR TEXT</a:t>
            </a:r>
            <a:endParaRPr kumimoji="0" lang="zh-CN" altLang="en-US" sz="32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endParaRPr>
          </a:p>
        </p:txBody>
      </p:sp>
      <p:sp>
        <p:nvSpPr>
          <p:cNvPr id="12" name="TextBox 11"/>
          <p:cNvSpPr txBox="1"/>
          <p:nvPr/>
        </p:nvSpPr>
        <p:spPr>
          <a:xfrm rot="20382659">
            <a:off x="4743772" y="3963021"/>
            <a:ext cx="237349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rPr>
              <a:t>YOUR TEXT</a:t>
            </a:r>
            <a:endParaRPr kumimoji="0" lang="zh-CN" altLang="en-US" sz="32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endParaRPr>
          </a:p>
        </p:txBody>
      </p:sp>
      <p:sp>
        <p:nvSpPr>
          <p:cNvPr id="13" name="TextBox 12"/>
          <p:cNvSpPr txBox="1"/>
          <p:nvPr/>
        </p:nvSpPr>
        <p:spPr>
          <a:xfrm flipH="1">
            <a:off x="916426" y="2184654"/>
            <a:ext cx="1495334"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14" name="TextBox 13"/>
          <p:cNvSpPr txBox="1"/>
          <p:nvPr/>
        </p:nvSpPr>
        <p:spPr>
          <a:xfrm flipH="1">
            <a:off x="3563888" y="4581128"/>
            <a:ext cx="1495334"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15" name="TextBox 14"/>
          <p:cNvSpPr txBox="1"/>
          <p:nvPr/>
        </p:nvSpPr>
        <p:spPr>
          <a:xfrm>
            <a:off x="4355976" y="476672"/>
            <a:ext cx="4608512"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didas Unity" pitchFamily="2" charset="0"/>
            </a:endParaRPr>
          </a:p>
        </p:txBody>
      </p:sp>
    </p:spTree>
    <p:extLst>
      <p:ext uri="{BB962C8B-B14F-4D97-AF65-F5344CB8AC3E}">
        <p14:creationId xmlns:p14="http://schemas.microsoft.com/office/powerpoint/2010/main" val="263230223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rotWithShape="1">
          <a:blip r:embed="rId3">
            <a:extLst>
              <a:ext uri="{28A0092B-C50C-407E-A947-70E740481C1C}">
                <a14:useLocalDpi xmlns:a14="http://schemas.microsoft.com/office/drawing/2010/main" val="0"/>
              </a:ext>
            </a:extLst>
          </a:blip>
          <a:srcRect l="5204" t="12066"/>
          <a:stretch/>
        </p:blipFill>
        <p:spPr>
          <a:xfrm>
            <a:off x="0" y="0"/>
            <a:ext cx="9180512" cy="6858000"/>
          </a:xfrm>
          <a:prstGeom prst="rect">
            <a:avLst/>
          </a:prstGeom>
        </p:spPr>
      </p:pic>
      <p:sp>
        <p:nvSpPr>
          <p:cNvPr id="13" name="TextBox 12"/>
          <p:cNvSpPr txBox="1"/>
          <p:nvPr/>
        </p:nvSpPr>
        <p:spPr>
          <a:xfrm flipH="1">
            <a:off x="971600" y="2218916"/>
            <a:ext cx="103237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01</a:t>
            </a:r>
            <a:endParaRPr kumimoji="0" lang="zh-CN" altLang="en-US" sz="40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14" name="TextBox 13"/>
          <p:cNvSpPr txBox="1"/>
          <p:nvPr/>
        </p:nvSpPr>
        <p:spPr>
          <a:xfrm flipH="1">
            <a:off x="929088" y="2780928"/>
            <a:ext cx="111455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15" name="TextBox 14"/>
          <p:cNvSpPr txBox="1"/>
          <p:nvPr/>
        </p:nvSpPr>
        <p:spPr>
          <a:xfrm flipH="1">
            <a:off x="2137296" y="2218916"/>
            <a:ext cx="103237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b="1" i="0" u="none" strike="noStrike" kern="0" cap="none" spc="0" normalizeH="0" baseline="0" noProof="0" dirty="0" smtClean="0">
                <a:ln w="18415" cmpd="sng">
                  <a:noFill/>
                  <a:prstDash val="solid"/>
                </a:ln>
                <a:uLnTx/>
                <a:uFillTx/>
                <a:latin typeface="Arial Rounded MT Bold" pitchFamily="34" charset="0"/>
              </a:rPr>
              <a:t>02</a:t>
            </a:r>
            <a:endParaRPr kumimoji="0" lang="zh-CN" altLang="en-US" b="1" i="0" u="none" strike="noStrike" kern="0" cap="none" spc="0" normalizeH="0" baseline="0" noProof="0" dirty="0">
              <a:ln w="18415" cmpd="sng">
                <a:noFill/>
                <a:prstDash val="solid"/>
              </a:ln>
              <a:uLnTx/>
              <a:uFillTx/>
              <a:latin typeface="Arial Rounded MT Bold" pitchFamily="34" charset="0"/>
            </a:endParaRPr>
          </a:p>
        </p:txBody>
      </p:sp>
      <p:sp>
        <p:nvSpPr>
          <p:cNvPr id="16" name="TextBox 15"/>
          <p:cNvSpPr txBox="1"/>
          <p:nvPr/>
        </p:nvSpPr>
        <p:spPr>
          <a:xfrm flipH="1">
            <a:off x="2094784" y="2780928"/>
            <a:ext cx="111455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17" name="TextBox 16"/>
          <p:cNvSpPr txBox="1"/>
          <p:nvPr/>
        </p:nvSpPr>
        <p:spPr>
          <a:xfrm flipH="1">
            <a:off x="3283932" y="2218916"/>
            <a:ext cx="103237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b="1" i="0" u="none" strike="noStrike" kern="0" cap="none" spc="0" normalizeH="0" baseline="0" noProof="0" dirty="0" smtClean="0">
                <a:ln w="18415" cmpd="sng">
                  <a:noFill/>
                  <a:prstDash val="solid"/>
                </a:ln>
                <a:uLnTx/>
                <a:uFillTx/>
                <a:latin typeface="Arial Rounded MT Bold" pitchFamily="34" charset="0"/>
              </a:rPr>
              <a:t>03</a:t>
            </a:r>
            <a:endParaRPr kumimoji="0" lang="zh-CN" altLang="en-US" b="1" i="0" u="none" strike="noStrike" kern="0" cap="none" spc="0" normalizeH="0" baseline="0" noProof="0" dirty="0">
              <a:ln w="18415" cmpd="sng">
                <a:noFill/>
                <a:prstDash val="solid"/>
              </a:ln>
              <a:uLnTx/>
              <a:uFillTx/>
              <a:latin typeface="Arial Rounded MT Bold" pitchFamily="34" charset="0"/>
            </a:endParaRPr>
          </a:p>
        </p:txBody>
      </p:sp>
      <p:sp>
        <p:nvSpPr>
          <p:cNvPr id="18" name="TextBox 17"/>
          <p:cNvSpPr txBox="1"/>
          <p:nvPr/>
        </p:nvSpPr>
        <p:spPr>
          <a:xfrm flipH="1">
            <a:off x="3241420" y="2780928"/>
            <a:ext cx="111455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19" name="TextBox 18"/>
          <p:cNvSpPr txBox="1"/>
          <p:nvPr/>
        </p:nvSpPr>
        <p:spPr>
          <a:xfrm flipH="1">
            <a:off x="4421312" y="2218916"/>
            <a:ext cx="103237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b="1" i="0" u="none" strike="noStrike" kern="0" cap="none" spc="0" normalizeH="0" baseline="0" noProof="0" dirty="0" smtClean="0">
                <a:ln w="18415" cmpd="sng">
                  <a:noFill/>
                  <a:prstDash val="solid"/>
                </a:ln>
                <a:uLnTx/>
                <a:uFillTx/>
                <a:latin typeface="Arial Rounded MT Bold" pitchFamily="34" charset="0"/>
              </a:rPr>
              <a:t>04</a:t>
            </a:r>
            <a:endParaRPr kumimoji="0" lang="zh-CN" altLang="en-US" b="1" i="0" u="none" strike="noStrike" kern="0" cap="none" spc="0" normalizeH="0" baseline="0" noProof="0" dirty="0">
              <a:ln w="18415" cmpd="sng">
                <a:noFill/>
                <a:prstDash val="solid"/>
              </a:ln>
              <a:uLnTx/>
              <a:uFillTx/>
              <a:latin typeface="Arial Rounded MT Bold" pitchFamily="34" charset="0"/>
            </a:endParaRPr>
          </a:p>
        </p:txBody>
      </p:sp>
      <p:sp>
        <p:nvSpPr>
          <p:cNvPr id="20" name="TextBox 19"/>
          <p:cNvSpPr txBox="1"/>
          <p:nvPr/>
        </p:nvSpPr>
        <p:spPr>
          <a:xfrm flipH="1">
            <a:off x="4378800" y="2780928"/>
            <a:ext cx="111455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21" name="TextBox 20"/>
          <p:cNvSpPr txBox="1"/>
          <p:nvPr/>
        </p:nvSpPr>
        <p:spPr>
          <a:xfrm flipH="1">
            <a:off x="6406636" y="2492896"/>
            <a:ext cx="1837772" cy="117570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  TITLE</a:t>
            </a:r>
            <a:endParaRPr kumimoji="0" lang="zh-CN" altLang="en-US" sz="44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Tree>
    <p:extLst>
      <p:ext uri="{BB962C8B-B14F-4D97-AF65-F5344CB8AC3E}">
        <p14:creationId xmlns:p14="http://schemas.microsoft.com/office/powerpoint/2010/main" val="17151661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2533" y="2348880"/>
            <a:ext cx="2142167" cy="1886386"/>
          </a:xfrm>
          <a:prstGeom prst="rect">
            <a:avLst/>
          </a:prstGeom>
        </p:spPr>
      </p:pic>
      <p:pic>
        <p:nvPicPr>
          <p:cNvPr id="13" name="图片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44600" y="2348880"/>
            <a:ext cx="2142167" cy="1886386"/>
          </a:xfrm>
          <a:prstGeom prst="rect">
            <a:avLst/>
          </a:prstGeom>
        </p:spPr>
      </p:pic>
      <p:pic>
        <p:nvPicPr>
          <p:cNvPr id="14" name="图片 1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6318265" y="2348880"/>
            <a:ext cx="2142167" cy="1886386"/>
          </a:xfrm>
          <a:prstGeom prst="rect">
            <a:avLst/>
          </a:prstGeom>
        </p:spPr>
      </p:pic>
      <p:sp>
        <p:nvSpPr>
          <p:cNvPr id="15" name="TextBox 14"/>
          <p:cNvSpPr txBox="1"/>
          <p:nvPr/>
        </p:nvSpPr>
        <p:spPr>
          <a:xfrm rot="19029831">
            <a:off x="492970" y="2594738"/>
            <a:ext cx="1281311"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gency FB" pitchFamily="34" charset="0"/>
                <a:ea typeface="微软雅黑" pitchFamily="34" charset="-122"/>
                <a:cs typeface="Times New Roman" pitchFamily="18" charset="0"/>
              </a:rPr>
              <a:t>Text</a:t>
            </a:r>
            <a:endParaRPr kumimoji="0" lang="zh-CN" altLang="en-US" sz="40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gency FB" pitchFamily="34" charset="0"/>
              <a:ea typeface="微软雅黑" pitchFamily="34" charset="-122"/>
              <a:cs typeface="Times New Roman" pitchFamily="18" charset="0"/>
            </a:endParaRPr>
          </a:p>
        </p:txBody>
      </p:sp>
      <p:sp>
        <p:nvSpPr>
          <p:cNvPr id="16" name="TextBox 15"/>
          <p:cNvSpPr txBox="1"/>
          <p:nvPr/>
        </p:nvSpPr>
        <p:spPr>
          <a:xfrm rot="19029831">
            <a:off x="3262755" y="2558628"/>
            <a:ext cx="1281311"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gency FB" pitchFamily="34" charset="0"/>
                <a:ea typeface="微软雅黑" pitchFamily="34" charset="-122"/>
                <a:cs typeface="Times New Roman" pitchFamily="18" charset="0"/>
              </a:rPr>
              <a:t>Text</a:t>
            </a:r>
            <a:endParaRPr kumimoji="0" lang="zh-CN" altLang="en-US" sz="40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gency FB" pitchFamily="34" charset="0"/>
              <a:ea typeface="微软雅黑" pitchFamily="34" charset="-122"/>
              <a:cs typeface="Times New Roman" pitchFamily="18" charset="0"/>
            </a:endParaRPr>
          </a:p>
        </p:txBody>
      </p:sp>
      <p:sp>
        <p:nvSpPr>
          <p:cNvPr id="17" name="TextBox 16"/>
          <p:cNvSpPr txBox="1"/>
          <p:nvPr/>
        </p:nvSpPr>
        <p:spPr>
          <a:xfrm rot="19029831">
            <a:off x="6215083" y="2558628"/>
            <a:ext cx="1281311"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gency FB" pitchFamily="34" charset="0"/>
                <a:ea typeface="微软雅黑" pitchFamily="34" charset="-122"/>
                <a:cs typeface="Times New Roman" pitchFamily="18" charset="0"/>
              </a:rPr>
              <a:t>Text</a:t>
            </a:r>
            <a:endParaRPr kumimoji="0" lang="zh-CN" altLang="en-US" sz="40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gency FB" pitchFamily="34" charset="0"/>
              <a:ea typeface="微软雅黑" pitchFamily="34" charset="-122"/>
              <a:cs typeface="Times New Roman" pitchFamily="18" charset="0"/>
            </a:endParaRPr>
          </a:p>
        </p:txBody>
      </p:sp>
      <p:sp>
        <p:nvSpPr>
          <p:cNvPr id="18" name="TextBox 17"/>
          <p:cNvSpPr txBox="1"/>
          <p:nvPr/>
        </p:nvSpPr>
        <p:spPr>
          <a:xfrm>
            <a:off x="1002573" y="3627021"/>
            <a:ext cx="2073195" cy="181588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Click here to add your text. </a:t>
            </a:r>
          </a:p>
        </p:txBody>
      </p:sp>
      <p:sp>
        <p:nvSpPr>
          <p:cNvPr id="19" name="TextBox 18"/>
          <p:cNvSpPr txBox="1"/>
          <p:nvPr/>
        </p:nvSpPr>
        <p:spPr>
          <a:xfrm>
            <a:off x="3738877" y="3627021"/>
            <a:ext cx="2073195" cy="181588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Click here to add your text. </a:t>
            </a:r>
          </a:p>
        </p:txBody>
      </p:sp>
      <p:sp>
        <p:nvSpPr>
          <p:cNvPr id="20" name="TextBox 19"/>
          <p:cNvSpPr txBox="1"/>
          <p:nvPr/>
        </p:nvSpPr>
        <p:spPr>
          <a:xfrm>
            <a:off x="6603261" y="3629342"/>
            <a:ext cx="2073195" cy="181588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Click here to add your text. </a:t>
            </a:r>
          </a:p>
        </p:txBody>
      </p:sp>
      <p:sp>
        <p:nvSpPr>
          <p:cNvPr id="21" name="TextBox 20"/>
          <p:cNvSpPr txBox="1"/>
          <p:nvPr/>
        </p:nvSpPr>
        <p:spPr>
          <a:xfrm>
            <a:off x="899592" y="859359"/>
            <a:ext cx="7128792" cy="92333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5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gency FB" pitchFamily="34" charset="0"/>
                <a:ea typeface="微软雅黑" pitchFamily="34" charset="-122"/>
                <a:cs typeface="Calibri" pitchFamily="34" charset="0"/>
              </a:rPr>
              <a:t>Click here to add your title</a:t>
            </a:r>
            <a:endParaRPr kumimoji="0" lang="zh-CN" altLang="en-US" sz="5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gency FB" pitchFamily="34" charset="0"/>
              <a:ea typeface="微软雅黑" pitchFamily="34" charset="-122"/>
              <a:cs typeface="Calibri" pitchFamily="34" charset="0"/>
            </a:endParaRPr>
          </a:p>
        </p:txBody>
      </p:sp>
    </p:spTree>
    <p:extLst>
      <p:ext uri="{BB962C8B-B14F-4D97-AF65-F5344CB8AC3E}">
        <p14:creationId xmlns:p14="http://schemas.microsoft.com/office/powerpoint/2010/main" val="242955082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a:extLst>
              <a:ext uri="{28A0092B-C50C-407E-A947-70E740481C1C}">
                <a14:useLocalDpi xmlns:a14="http://schemas.microsoft.com/office/drawing/2010/main" val="0"/>
              </a:ext>
            </a:extLst>
          </a:blip>
          <a:srcRect l="10877"/>
          <a:stretch/>
        </p:blipFill>
        <p:spPr>
          <a:xfrm>
            <a:off x="7732" y="404664"/>
            <a:ext cx="7855363" cy="4346089"/>
          </a:xfrm>
          <a:prstGeom prst="rect">
            <a:avLst/>
          </a:prstGeom>
          <a:noFill/>
        </p:spPr>
      </p:pic>
      <p:sp>
        <p:nvSpPr>
          <p:cNvPr id="9" name="TextBox 8"/>
          <p:cNvSpPr txBox="1"/>
          <p:nvPr/>
        </p:nvSpPr>
        <p:spPr>
          <a:xfrm>
            <a:off x="2267744" y="1772816"/>
            <a:ext cx="1376667" cy="1323439"/>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2000" b="1" i="0" u="none" strike="noStrike" kern="0" cap="none" spc="0" normalizeH="0" baseline="0">
                <a:ln w="18415" cmpd="sng">
                  <a:noFill/>
                  <a:prstDash val="solid"/>
                </a:ln>
                <a:solidFill>
                  <a:schemeClr val="bg1"/>
                </a:solidFill>
                <a:effectLst>
                  <a:glow rad="139700">
                    <a:schemeClr val="accent3">
                      <a:lumMod val="50000"/>
                      <a:alpha val="40000"/>
                    </a:schemeClr>
                  </a:glow>
                </a:effectLst>
                <a:uLnTx/>
                <a:uFillTx/>
                <a:latin typeface="Adidas Unity" pitchFamily="2"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rPr>
              <a:t>YOUR TEXT</a:t>
            </a:r>
            <a:endParaRPr kumimoji="0" lang="zh-CN" altLang="en-US" sz="4000" b="1" i="0" u="none" strike="noStrike" kern="0" cap="none" spc="0" normalizeH="0" baseline="0" noProof="0" dirty="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endParaRPr>
          </a:p>
        </p:txBody>
      </p:sp>
      <p:sp>
        <p:nvSpPr>
          <p:cNvPr id="10" name="TextBox 9"/>
          <p:cNvSpPr txBox="1"/>
          <p:nvPr/>
        </p:nvSpPr>
        <p:spPr>
          <a:xfrm>
            <a:off x="5840380" y="1065752"/>
            <a:ext cx="1008112"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rPr>
              <a:t>YOUR TEXT</a:t>
            </a:r>
            <a:endParaRPr kumimoji="0" lang="zh-CN" altLang="en-US" sz="2000" b="1" i="0" u="none" strike="noStrike" kern="0" cap="none" spc="0" normalizeH="0" baseline="0" noProof="0" dirty="0">
              <a:ln w="18415" cmpd="sng">
                <a:noFill/>
                <a:prstDash val="solid"/>
              </a:ln>
              <a:solidFill>
                <a:sysClr val="window" lastClr="FFFFFF"/>
              </a:solidFill>
              <a:effectLst>
                <a:glow rad="139700">
                  <a:srgbClr val="9BBB59">
                    <a:lumMod val="50000"/>
                    <a:alpha val="40000"/>
                  </a:srgbClr>
                </a:glow>
              </a:effectLst>
              <a:uLnTx/>
              <a:uFillTx/>
              <a:latin typeface="Adidas Unity" pitchFamily="2" charset="0"/>
              <a:ea typeface="微软雅黑" pitchFamily="34" charset="-122"/>
            </a:endParaRPr>
          </a:p>
        </p:txBody>
      </p:sp>
      <p:sp>
        <p:nvSpPr>
          <p:cNvPr id="11" name="TextBox 10"/>
          <p:cNvSpPr txBox="1"/>
          <p:nvPr/>
        </p:nvSpPr>
        <p:spPr>
          <a:xfrm flipH="1">
            <a:off x="1835696" y="4509120"/>
            <a:ext cx="2880320"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Click here to add your text. </a:t>
            </a:r>
          </a:p>
        </p:txBody>
      </p:sp>
      <p:sp>
        <p:nvSpPr>
          <p:cNvPr id="12" name="TextBox 11"/>
          <p:cNvSpPr txBox="1"/>
          <p:nvPr/>
        </p:nvSpPr>
        <p:spPr>
          <a:xfrm flipH="1">
            <a:off x="6228184" y="2190343"/>
            <a:ext cx="1635436"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Click here to add your text. </a:t>
            </a:r>
          </a:p>
        </p:txBody>
      </p:sp>
      <p:sp>
        <p:nvSpPr>
          <p:cNvPr id="13" name="TextBox 12"/>
          <p:cNvSpPr txBox="1"/>
          <p:nvPr/>
        </p:nvSpPr>
        <p:spPr>
          <a:xfrm>
            <a:off x="4499992" y="5229200"/>
            <a:ext cx="4608512"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rgbClr val="9BBB59">
                    <a:lumMod val="50000"/>
                  </a:srgbClr>
                </a:solidFill>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rgbClr val="9BBB59">
                  <a:lumMod val="50000"/>
                </a:srgb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179602430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65"/>
          <p:cNvSpPr>
            <a:spLocks noChangeArrowheads="1"/>
          </p:cNvSpPr>
          <p:nvPr/>
        </p:nvSpPr>
        <p:spPr bwMode="auto">
          <a:xfrm rot="10800000" flipV="1">
            <a:off x="5220072" y="4439598"/>
            <a:ext cx="1800200" cy="42105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2" name="Oval 65"/>
          <p:cNvSpPr>
            <a:spLocks noChangeArrowheads="1"/>
          </p:cNvSpPr>
          <p:nvPr/>
        </p:nvSpPr>
        <p:spPr bwMode="auto">
          <a:xfrm rot="10800000" flipV="1">
            <a:off x="2195736" y="4439598"/>
            <a:ext cx="1800200" cy="42105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3" name="图片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7544" y="908720"/>
            <a:ext cx="4012884" cy="3744416"/>
          </a:xfrm>
          <a:prstGeom prst="rect">
            <a:avLst/>
          </a:prstGeom>
        </p:spPr>
      </p:pic>
      <p:pic>
        <p:nvPicPr>
          <p:cNvPr id="14" name="图片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4591564" y="941246"/>
            <a:ext cx="4012884" cy="3744416"/>
          </a:xfrm>
          <a:prstGeom prst="rect">
            <a:avLst/>
          </a:prstGeom>
        </p:spPr>
      </p:pic>
      <p:sp>
        <p:nvSpPr>
          <p:cNvPr id="15" name="TextBox 14"/>
          <p:cNvSpPr txBox="1"/>
          <p:nvPr/>
        </p:nvSpPr>
        <p:spPr>
          <a:xfrm flipH="1">
            <a:off x="5364089" y="1650286"/>
            <a:ext cx="1524433"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16" name="TextBox 15"/>
          <p:cNvSpPr txBox="1"/>
          <p:nvPr/>
        </p:nvSpPr>
        <p:spPr>
          <a:xfrm flipH="1">
            <a:off x="5388617" y="1970256"/>
            <a:ext cx="2639766"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17" name="TextBox 16"/>
          <p:cNvSpPr txBox="1"/>
          <p:nvPr/>
        </p:nvSpPr>
        <p:spPr>
          <a:xfrm flipH="1">
            <a:off x="2425014" y="1631702"/>
            <a:ext cx="1524433"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Your</a:t>
            </a:r>
            <a:r>
              <a:rPr kumimoji="0" lang="en-US" altLang="zh-CN" sz="16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  </a:t>
            </a:r>
            <a:r>
              <a:rPr kumimoji="0" lang="en-US" altLang="zh-CN" sz="20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text</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18" name="TextBox 17"/>
          <p:cNvSpPr txBox="1"/>
          <p:nvPr/>
        </p:nvSpPr>
        <p:spPr>
          <a:xfrm flipH="1">
            <a:off x="1547664" y="1951672"/>
            <a:ext cx="2639766"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19" name="TextBox 18"/>
          <p:cNvSpPr txBox="1"/>
          <p:nvPr/>
        </p:nvSpPr>
        <p:spPr>
          <a:xfrm rot="16200000">
            <a:off x="3730550" y="3334347"/>
            <a:ext cx="1538883" cy="4752527"/>
          </a:xfrm>
          <a:prstGeom prst="rect">
            <a:avLst/>
          </a:prstGeom>
          <a:noFill/>
        </p:spPr>
        <p:txBody>
          <a:bodyPr vert="eaVert"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rPr>
              <a:t>Click here to add your title</a:t>
            </a:r>
            <a:endParaRPr kumimoji="0" lang="zh-CN" altLang="en-US" sz="44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ndParaRPr>
          </a:p>
        </p:txBody>
      </p:sp>
    </p:spTree>
    <p:extLst>
      <p:ext uri="{BB962C8B-B14F-4D97-AF65-F5344CB8AC3E}">
        <p14:creationId xmlns:p14="http://schemas.microsoft.com/office/powerpoint/2010/main" val="73426322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p:cNvPicPr>
            <a:picLocks noChangeAspect="1"/>
          </p:cNvPicPr>
          <p:nvPr/>
        </p:nvPicPr>
        <p:blipFill rotWithShape="1">
          <a:blip r:embed="rId3">
            <a:extLst>
              <a:ext uri="{28A0092B-C50C-407E-A947-70E740481C1C}">
                <a14:useLocalDpi xmlns:a14="http://schemas.microsoft.com/office/drawing/2010/main" val="0"/>
              </a:ext>
            </a:extLst>
          </a:blip>
          <a:srcRect l="19560"/>
          <a:stretch/>
        </p:blipFill>
        <p:spPr>
          <a:xfrm>
            <a:off x="5292080" y="2160237"/>
            <a:ext cx="3203848" cy="4581131"/>
          </a:xfrm>
          <a:prstGeom prst="rect">
            <a:avLst/>
          </a:prstGeom>
        </p:spPr>
      </p:pic>
      <p:pic>
        <p:nvPicPr>
          <p:cNvPr id="20" name="图片 19"/>
          <p:cNvPicPr>
            <a:picLocks noChangeAspect="1"/>
          </p:cNvPicPr>
          <p:nvPr/>
        </p:nvPicPr>
        <p:blipFill rotWithShape="1">
          <a:blip r:embed="rId3">
            <a:extLst>
              <a:ext uri="{28A0092B-C50C-407E-A947-70E740481C1C}">
                <a14:useLocalDpi xmlns:a14="http://schemas.microsoft.com/office/drawing/2010/main" val="0"/>
              </a:ext>
            </a:extLst>
          </a:blip>
          <a:srcRect l="19560"/>
          <a:stretch/>
        </p:blipFill>
        <p:spPr>
          <a:xfrm>
            <a:off x="3528392" y="1368149"/>
            <a:ext cx="3203848" cy="4581131"/>
          </a:xfrm>
          <a:prstGeom prst="rect">
            <a:avLst/>
          </a:prstGeom>
        </p:spPr>
      </p:pic>
      <p:pic>
        <p:nvPicPr>
          <p:cNvPr id="21" name="图片 20"/>
          <p:cNvPicPr>
            <a:picLocks noChangeAspect="1"/>
          </p:cNvPicPr>
          <p:nvPr/>
        </p:nvPicPr>
        <p:blipFill rotWithShape="1">
          <a:blip r:embed="rId3">
            <a:extLst>
              <a:ext uri="{28A0092B-C50C-407E-A947-70E740481C1C}">
                <a14:useLocalDpi xmlns:a14="http://schemas.microsoft.com/office/drawing/2010/main" val="0"/>
              </a:ext>
            </a:extLst>
          </a:blip>
          <a:srcRect l="19560"/>
          <a:stretch/>
        </p:blipFill>
        <p:spPr>
          <a:xfrm>
            <a:off x="1728192" y="648069"/>
            <a:ext cx="3203848" cy="4581131"/>
          </a:xfrm>
          <a:prstGeom prst="rect">
            <a:avLst/>
          </a:prstGeom>
        </p:spPr>
      </p:pic>
      <p:pic>
        <p:nvPicPr>
          <p:cNvPr id="22" name="图片 21"/>
          <p:cNvPicPr>
            <a:picLocks noChangeAspect="1"/>
          </p:cNvPicPr>
          <p:nvPr/>
        </p:nvPicPr>
        <p:blipFill rotWithShape="1">
          <a:blip r:embed="rId3">
            <a:extLst>
              <a:ext uri="{28A0092B-C50C-407E-A947-70E740481C1C}">
                <a14:useLocalDpi xmlns:a14="http://schemas.microsoft.com/office/drawing/2010/main" val="0"/>
              </a:ext>
            </a:extLst>
          </a:blip>
          <a:srcRect l="19560"/>
          <a:stretch/>
        </p:blipFill>
        <p:spPr>
          <a:xfrm>
            <a:off x="0" y="116632"/>
            <a:ext cx="3203848" cy="4581131"/>
          </a:xfrm>
          <a:prstGeom prst="rect">
            <a:avLst/>
          </a:prstGeom>
        </p:spPr>
      </p:pic>
      <p:sp>
        <p:nvSpPr>
          <p:cNvPr id="23" name="TextBox 22"/>
          <p:cNvSpPr txBox="1"/>
          <p:nvPr/>
        </p:nvSpPr>
        <p:spPr>
          <a:xfrm flipH="1">
            <a:off x="942104" y="908720"/>
            <a:ext cx="103237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01</a:t>
            </a:r>
            <a:endParaRPr kumimoji="0" lang="zh-CN" altLang="en-US" sz="40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24" name="TextBox 23"/>
          <p:cNvSpPr txBox="1"/>
          <p:nvPr/>
        </p:nvSpPr>
        <p:spPr>
          <a:xfrm flipH="1">
            <a:off x="899592" y="1628800"/>
            <a:ext cx="1114556"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a:t>
            </a:r>
          </a:p>
        </p:txBody>
      </p:sp>
      <p:cxnSp>
        <p:nvCxnSpPr>
          <p:cNvPr id="25" name="直接连接符 24"/>
          <p:cNvCxnSpPr/>
          <p:nvPr/>
        </p:nvCxnSpPr>
        <p:spPr>
          <a:xfrm>
            <a:off x="927356" y="1552487"/>
            <a:ext cx="1032379" cy="0"/>
          </a:xfrm>
          <a:prstGeom prst="line">
            <a:avLst/>
          </a:prstGeom>
          <a:noFill/>
          <a:ln w="28575" cap="flat" cmpd="sng" algn="ctr">
            <a:solidFill>
              <a:srgbClr val="EEECE1">
                <a:lumMod val="25000"/>
              </a:srgbClr>
            </a:solidFill>
            <a:prstDash val="solid"/>
          </a:ln>
          <a:effectLst/>
        </p:spPr>
      </p:cxnSp>
      <p:sp>
        <p:nvSpPr>
          <p:cNvPr id="26" name="TextBox 25"/>
          <p:cNvSpPr txBox="1"/>
          <p:nvPr/>
        </p:nvSpPr>
        <p:spPr>
          <a:xfrm flipH="1">
            <a:off x="2670296" y="1507769"/>
            <a:ext cx="103237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02</a:t>
            </a:r>
            <a:endParaRPr kumimoji="0" lang="zh-CN" altLang="en-US" sz="40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27" name="TextBox 26"/>
          <p:cNvSpPr txBox="1"/>
          <p:nvPr/>
        </p:nvSpPr>
        <p:spPr>
          <a:xfrm flipH="1">
            <a:off x="2627784" y="2227849"/>
            <a:ext cx="1114556"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a:t>
            </a:r>
          </a:p>
        </p:txBody>
      </p:sp>
      <p:cxnSp>
        <p:nvCxnSpPr>
          <p:cNvPr id="28" name="直接连接符 27"/>
          <p:cNvCxnSpPr/>
          <p:nvPr/>
        </p:nvCxnSpPr>
        <p:spPr>
          <a:xfrm>
            <a:off x="2655548" y="2151536"/>
            <a:ext cx="1032379" cy="0"/>
          </a:xfrm>
          <a:prstGeom prst="line">
            <a:avLst/>
          </a:prstGeom>
          <a:noFill/>
          <a:ln w="28575" cap="flat" cmpd="sng" algn="ctr">
            <a:solidFill>
              <a:srgbClr val="EEECE1">
                <a:lumMod val="25000"/>
              </a:srgbClr>
            </a:solidFill>
            <a:prstDash val="solid"/>
          </a:ln>
          <a:effectLst/>
        </p:spPr>
      </p:cxnSp>
      <p:sp>
        <p:nvSpPr>
          <p:cNvPr id="29" name="TextBox 28"/>
          <p:cNvSpPr txBox="1"/>
          <p:nvPr/>
        </p:nvSpPr>
        <p:spPr>
          <a:xfrm flipH="1">
            <a:off x="4445346" y="2290748"/>
            <a:ext cx="103237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03</a:t>
            </a:r>
            <a:endParaRPr kumimoji="0" lang="zh-CN" altLang="en-US" sz="40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30" name="TextBox 29"/>
          <p:cNvSpPr txBox="1"/>
          <p:nvPr/>
        </p:nvSpPr>
        <p:spPr>
          <a:xfrm flipH="1">
            <a:off x="4402834" y="3010828"/>
            <a:ext cx="1114556"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a:t>
            </a:r>
          </a:p>
        </p:txBody>
      </p:sp>
      <p:cxnSp>
        <p:nvCxnSpPr>
          <p:cNvPr id="31" name="直接连接符 30"/>
          <p:cNvCxnSpPr/>
          <p:nvPr/>
        </p:nvCxnSpPr>
        <p:spPr>
          <a:xfrm>
            <a:off x="4430598" y="2934515"/>
            <a:ext cx="1032379" cy="0"/>
          </a:xfrm>
          <a:prstGeom prst="line">
            <a:avLst/>
          </a:prstGeom>
          <a:noFill/>
          <a:ln w="28575" cap="flat" cmpd="sng" algn="ctr">
            <a:solidFill>
              <a:srgbClr val="EEECE1">
                <a:lumMod val="25000"/>
              </a:srgbClr>
            </a:solidFill>
            <a:prstDash val="solid"/>
          </a:ln>
          <a:effectLst/>
        </p:spPr>
      </p:cxnSp>
      <p:sp>
        <p:nvSpPr>
          <p:cNvPr id="32" name="TextBox 31"/>
          <p:cNvSpPr txBox="1"/>
          <p:nvPr/>
        </p:nvSpPr>
        <p:spPr>
          <a:xfrm flipH="1">
            <a:off x="6201302" y="3115610"/>
            <a:ext cx="103237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04</a:t>
            </a:r>
            <a:endParaRPr kumimoji="0" lang="zh-CN" altLang="en-US" sz="40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33" name="TextBox 32"/>
          <p:cNvSpPr txBox="1"/>
          <p:nvPr/>
        </p:nvSpPr>
        <p:spPr>
          <a:xfrm flipH="1">
            <a:off x="6158790" y="3835690"/>
            <a:ext cx="1114556"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a:t>
            </a:r>
          </a:p>
        </p:txBody>
      </p:sp>
      <p:cxnSp>
        <p:nvCxnSpPr>
          <p:cNvPr id="34" name="直接连接符 33"/>
          <p:cNvCxnSpPr/>
          <p:nvPr/>
        </p:nvCxnSpPr>
        <p:spPr>
          <a:xfrm>
            <a:off x="6186554" y="3759377"/>
            <a:ext cx="1032379" cy="0"/>
          </a:xfrm>
          <a:prstGeom prst="line">
            <a:avLst/>
          </a:prstGeom>
          <a:noFill/>
          <a:ln w="28575" cap="flat" cmpd="sng" algn="ctr">
            <a:solidFill>
              <a:srgbClr val="EEECE1">
                <a:lumMod val="25000"/>
              </a:srgbClr>
            </a:solidFill>
            <a:prstDash val="solid"/>
          </a:ln>
          <a:effectLst/>
        </p:spPr>
      </p:cxnSp>
      <p:sp>
        <p:nvSpPr>
          <p:cNvPr id="35" name="TextBox 34"/>
          <p:cNvSpPr txBox="1"/>
          <p:nvPr/>
        </p:nvSpPr>
        <p:spPr>
          <a:xfrm rot="16200000">
            <a:off x="6326013" y="-1009675"/>
            <a:ext cx="1292662" cy="4128303"/>
          </a:xfrm>
          <a:prstGeom prst="rect">
            <a:avLst/>
          </a:prstGeom>
          <a:noFill/>
        </p:spPr>
        <p:txBody>
          <a:bodyPr vert="eaVert"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rPr>
              <a:t>Click here to add your title</a:t>
            </a:r>
            <a:endParaRPr kumimoji="0" lang="zh-CN" altLang="en-US"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ndParaRPr>
          </a:p>
        </p:txBody>
      </p:sp>
    </p:spTree>
    <p:extLst>
      <p:ext uri="{BB962C8B-B14F-4D97-AF65-F5344CB8AC3E}">
        <p14:creationId xmlns:p14="http://schemas.microsoft.com/office/powerpoint/2010/main" val="100990786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61326" y="332656"/>
            <a:ext cx="1666914" cy="1869286"/>
          </a:xfrm>
          <a:prstGeom prst="rect">
            <a:avLst/>
          </a:prstGeom>
        </p:spPr>
      </p:pic>
      <p:pic>
        <p:nvPicPr>
          <p:cNvPr id="19" name="图片 1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84379" y="1587010"/>
            <a:ext cx="1666914" cy="1869286"/>
          </a:xfrm>
          <a:prstGeom prst="rect">
            <a:avLst/>
          </a:prstGeom>
        </p:spPr>
      </p:pic>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41910" y="2527125"/>
            <a:ext cx="1666914" cy="1869286"/>
          </a:xfrm>
          <a:prstGeom prst="rect">
            <a:avLst/>
          </a:prstGeom>
        </p:spPr>
      </p:pic>
      <p:pic>
        <p:nvPicPr>
          <p:cNvPr id="21" name="图片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82586" y="3789040"/>
            <a:ext cx="1666914" cy="1869286"/>
          </a:xfrm>
          <a:prstGeom prst="rect">
            <a:avLst/>
          </a:prstGeom>
        </p:spPr>
      </p:pic>
      <p:pic>
        <p:nvPicPr>
          <p:cNvPr id="22" name="图片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44064" y="4800074"/>
            <a:ext cx="1666914" cy="1869286"/>
          </a:xfrm>
          <a:prstGeom prst="rect">
            <a:avLst/>
          </a:prstGeom>
        </p:spPr>
      </p:pic>
      <p:sp>
        <p:nvSpPr>
          <p:cNvPr id="23" name="TextBox 22"/>
          <p:cNvSpPr txBox="1"/>
          <p:nvPr/>
        </p:nvSpPr>
        <p:spPr>
          <a:xfrm>
            <a:off x="2118087" y="2021939"/>
            <a:ext cx="1376667"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rPr>
              <a:t>YOUR 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didas Unity" pitchFamily="2" charset="0"/>
              <a:ea typeface="微软雅黑" pitchFamily="34" charset="-122"/>
            </a:endParaRPr>
          </a:p>
        </p:txBody>
      </p:sp>
      <p:sp>
        <p:nvSpPr>
          <p:cNvPr id="24" name="TextBox 23"/>
          <p:cNvSpPr txBox="1"/>
          <p:nvPr/>
        </p:nvSpPr>
        <p:spPr>
          <a:xfrm>
            <a:off x="3854794" y="725795"/>
            <a:ext cx="1376667"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rPr>
              <a:t>YOUR 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didas Unity" pitchFamily="2" charset="0"/>
              <a:ea typeface="微软雅黑" pitchFamily="34" charset="-122"/>
            </a:endParaRPr>
          </a:p>
        </p:txBody>
      </p:sp>
      <p:sp>
        <p:nvSpPr>
          <p:cNvPr id="25" name="TextBox 24"/>
          <p:cNvSpPr txBox="1"/>
          <p:nvPr/>
        </p:nvSpPr>
        <p:spPr>
          <a:xfrm>
            <a:off x="2126602" y="4221088"/>
            <a:ext cx="1376667"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rPr>
              <a:t>YOUR 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didas Unity" pitchFamily="2" charset="0"/>
              <a:ea typeface="微软雅黑" pitchFamily="34" charset="-122"/>
            </a:endParaRPr>
          </a:p>
        </p:txBody>
      </p:sp>
      <p:sp>
        <p:nvSpPr>
          <p:cNvPr id="26" name="TextBox 25"/>
          <p:cNvSpPr txBox="1"/>
          <p:nvPr/>
        </p:nvSpPr>
        <p:spPr>
          <a:xfrm>
            <a:off x="3990295" y="2958043"/>
            <a:ext cx="1376667"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rPr>
              <a:t>YOUR 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didas Unity" pitchFamily="2" charset="0"/>
              <a:ea typeface="微软雅黑" pitchFamily="34" charset="-122"/>
            </a:endParaRPr>
          </a:p>
        </p:txBody>
      </p:sp>
      <p:sp>
        <p:nvSpPr>
          <p:cNvPr id="27" name="TextBox 26"/>
          <p:cNvSpPr txBox="1"/>
          <p:nvPr/>
        </p:nvSpPr>
        <p:spPr>
          <a:xfrm>
            <a:off x="3983339" y="5262299"/>
            <a:ext cx="1376667"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uLnTx/>
                <a:uFillTx/>
                <a:latin typeface="Adidas Unity" pitchFamily="2" charset="0"/>
                <a:ea typeface="微软雅黑" pitchFamily="34" charset="-122"/>
              </a:rPr>
              <a:t>YOUR TEXT</a:t>
            </a:r>
            <a:endParaRPr kumimoji="0" lang="zh-CN" altLang="en-US" sz="2400" b="1" i="0" u="none" strike="noStrike" kern="0" cap="none" spc="0" normalizeH="0" baseline="0" noProof="0" dirty="0">
              <a:ln w="18415" cmpd="sng">
                <a:noFill/>
                <a:prstDash val="solid"/>
              </a:ln>
              <a:solidFill>
                <a:sysClr val="window" lastClr="FFFFFF"/>
              </a:solidFill>
              <a:effectLst/>
              <a:uLnTx/>
              <a:uFillTx/>
              <a:latin typeface="Adidas Unity" pitchFamily="2" charset="0"/>
              <a:ea typeface="微软雅黑" pitchFamily="34" charset="-122"/>
            </a:endParaRPr>
          </a:p>
        </p:txBody>
      </p:sp>
      <p:sp>
        <p:nvSpPr>
          <p:cNvPr id="28" name="TextBox 27"/>
          <p:cNvSpPr txBox="1"/>
          <p:nvPr/>
        </p:nvSpPr>
        <p:spPr>
          <a:xfrm flipH="1">
            <a:off x="398410" y="1844824"/>
            <a:ext cx="173106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9" name="TextBox 28"/>
          <p:cNvSpPr txBox="1"/>
          <p:nvPr/>
        </p:nvSpPr>
        <p:spPr>
          <a:xfrm flipH="1">
            <a:off x="395536" y="4077072"/>
            <a:ext cx="173106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0" name="TextBox 29"/>
          <p:cNvSpPr txBox="1"/>
          <p:nvPr/>
        </p:nvSpPr>
        <p:spPr>
          <a:xfrm flipH="1">
            <a:off x="5438970" y="548680"/>
            <a:ext cx="173106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1" name="TextBox 30"/>
          <p:cNvSpPr txBox="1"/>
          <p:nvPr/>
        </p:nvSpPr>
        <p:spPr>
          <a:xfrm flipH="1">
            <a:off x="5580112" y="2924944"/>
            <a:ext cx="173106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2" name="TextBox 31"/>
          <p:cNvSpPr txBox="1"/>
          <p:nvPr/>
        </p:nvSpPr>
        <p:spPr>
          <a:xfrm flipH="1">
            <a:off x="5580112" y="5211777"/>
            <a:ext cx="173106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3" name="TextBox 32"/>
          <p:cNvSpPr txBox="1"/>
          <p:nvPr/>
        </p:nvSpPr>
        <p:spPr>
          <a:xfrm rot="5400000">
            <a:off x="4463118" y="3138602"/>
            <a:ext cx="7200800"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rgbClr val="0070C0"/>
                </a:solidFill>
                <a:effectLst/>
                <a:uLnTx/>
                <a:uFillTx/>
                <a:latin typeface="Adidas Unity" pitchFamily="2" charset="0"/>
              </a:rPr>
              <a:t>Click here to add your title</a:t>
            </a:r>
            <a:endParaRPr kumimoji="0" lang="zh-CN" altLang="en-US" sz="3600" b="1" i="0" u="none" strike="noStrike" kern="0" cap="none" spc="0" normalizeH="0" baseline="0" noProof="0" dirty="0">
              <a:ln>
                <a:noFill/>
              </a:ln>
              <a:solidFill>
                <a:srgbClr val="0070C0"/>
              </a:solidFill>
              <a:effectLst/>
              <a:uLnTx/>
              <a:uFillTx/>
              <a:latin typeface="Adidas Unity" pitchFamily="2" charset="0"/>
            </a:endParaRPr>
          </a:p>
        </p:txBody>
      </p:sp>
    </p:spTree>
    <p:extLst>
      <p:ext uri="{BB962C8B-B14F-4D97-AF65-F5344CB8AC3E}">
        <p14:creationId xmlns:p14="http://schemas.microsoft.com/office/powerpoint/2010/main" val="305900358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组合 13"/>
          <p:cNvGrpSpPr/>
          <p:nvPr/>
        </p:nvGrpSpPr>
        <p:grpSpPr>
          <a:xfrm>
            <a:off x="-463566" y="244819"/>
            <a:ext cx="9570401" cy="5261544"/>
            <a:chOff x="-463566" y="244819"/>
            <a:chExt cx="9570401" cy="5261544"/>
          </a:xfrm>
        </p:grpSpPr>
        <p:pic>
          <p:nvPicPr>
            <p:cNvPr id="15" name="图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7819997">
              <a:off x="-163488" y="-55259"/>
              <a:ext cx="5227858" cy="5828013"/>
            </a:xfrm>
            <a:prstGeom prst="rect">
              <a:avLst/>
            </a:prstGeom>
          </p:spPr>
        </p:pic>
        <p:pic>
          <p:nvPicPr>
            <p:cNvPr id="16" name="图片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478335">
              <a:off x="3578900" y="-21573"/>
              <a:ext cx="5227858" cy="5828013"/>
            </a:xfrm>
            <a:prstGeom prst="rect">
              <a:avLst/>
            </a:prstGeom>
          </p:spPr>
        </p:pic>
      </p:grpSp>
      <p:sp>
        <p:nvSpPr>
          <p:cNvPr id="17" name="TextBox 16"/>
          <p:cNvSpPr txBox="1"/>
          <p:nvPr/>
        </p:nvSpPr>
        <p:spPr>
          <a:xfrm flipH="1">
            <a:off x="968851" y="1196752"/>
            <a:ext cx="1811574"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endParaRPr>
          </a:p>
        </p:txBody>
      </p:sp>
      <p:sp>
        <p:nvSpPr>
          <p:cNvPr id="18" name="TextBox 17"/>
          <p:cNvSpPr txBox="1"/>
          <p:nvPr/>
        </p:nvSpPr>
        <p:spPr>
          <a:xfrm flipH="1">
            <a:off x="916842" y="1557255"/>
            <a:ext cx="1791575" cy="116955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Click here to add your text. </a:t>
            </a:r>
          </a:p>
        </p:txBody>
      </p:sp>
      <p:sp>
        <p:nvSpPr>
          <p:cNvPr id="19" name="TextBox 18"/>
          <p:cNvSpPr txBox="1"/>
          <p:nvPr/>
        </p:nvSpPr>
        <p:spPr>
          <a:xfrm flipH="1">
            <a:off x="6576850" y="2123564"/>
            <a:ext cx="1811574"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endParaRPr>
          </a:p>
        </p:txBody>
      </p:sp>
      <p:sp>
        <p:nvSpPr>
          <p:cNvPr id="20" name="TextBox 19"/>
          <p:cNvSpPr txBox="1"/>
          <p:nvPr/>
        </p:nvSpPr>
        <p:spPr>
          <a:xfrm flipH="1">
            <a:off x="6524841" y="2484067"/>
            <a:ext cx="1791575" cy="116955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Click here to add your text. </a:t>
            </a:r>
          </a:p>
        </p:txBody>
      </p:sp>
      <p:sp>
        <p:nvSpPr>
          <p:cNvPr id="21" name="TextBox 20"/>
          <p:cNvSpPr txBox="1"/>
          <p:nvPr/>
        </p:nvSpPr>
        <p:spPr>
          <a:xfrm flipH="1">
            <a:off x="3563888" y="2385696"/>
            <a:ext cx="905787"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endParaRPr>
          </a:p>
        </p:txBody>
      </p:sp>
      <p:sp>
        <p:nvSpPr>
          <p:cNvPr id="22" name="TextBox 21"/>
          <p:cNvSpPr txBox="1"/>
          <p:nvPr/>
        </p:nvSpPr>
        <p:spPr>
          <a:xfrm flipH="1">
            <a:off x="2915816" y="4545936"/>
            <a:ext cx="905787"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endParaRPr>
          </a:p>
        </p:txBody>
      </p:sp>
      <p:sp>
        <p:nvSpPr>
          <p:cNvPr id="23" name="TextBox 22"/>
          <p:cNvSpPr txBox="1"/>
          <p:nvPr/>
        </p:nvSpPr>
        <p:spPr>
          <a:xfrm rot="16200000">
            <a:off x="5821957" y="3526829"/>
            <a:ext cx="1292662" cy="4128303"/>
          </a:xfrm>
          <a:prstGeom prst="rect">
            <a:avLst/>
          </a:prstGeom>
          <a:noFill/>
        </p:spPr>
        <p:txBody>
          <a:bodyPr vert="eaVert"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a:noFill/>
                </a:ln>
                <a:solidFill>
                  <a:srgbClr val="9BBB59">
                    <a:lumMod val="75000"/>
                  </a:srgbClr>
                </a:solidFill>
                <a:effectLst/>
                <a:uLnTx/>
                <a:uFillTx/>
                <a:latin typeface="Arial Rounded MT Bold" pitchFamily="34" charset="0"/>
              </a:rPr>
              <a:t>Click here to add your title</a:t>
            </a:r>
            <a:endParaRPr kumimoji="0" lang="zh-CN" altLang="en-US" sz="3600" b="1" i="0" u="none" strike="noStrike" kern="0" cap="none" spc="0" normalizeH="0" baseline="0" noProof="0" dirty="0" smtClean="0">
              <a:ln>
                <a:noFill/>
              </a:ln>
              <a:solidFill>
                <a:srgbClr val="9BBB59">
                  <a:lumMod val="75000"/>
                </a:srgbClr>
              </a:solidFill>
              <a:effectLst/>
              <a:uLnTx/>
              <a:uFillTx/>
              <a:latin typeface="Arial Rounded MT Bold" pitchFamily="34" charset="0"/>
            </a:endParaRPr>
          </a:p>
        </p:txBody>
      </p:sp>
      <p:sp>
        <p:nvSpPr>
          <p:cNvPr id="24" name="TextBox 23"/>
          <p:cNvSpPr txBox="1"/>
          <p:nvPr/>
        </p:nvSpPr>
        <p:spPr>
          <a:xfrm flipH="1">
            <a:off x="977351" y="4644424"/>
            <a:ext cx="173106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5" name="TextBox 24"/>
          <p:cNvSpPr txBox="1"/>
          <p:nvPr/>
        </p:nvSpPr>
        <p:spPr>
          <a:xfrm flipH="1">
            <a:off x="3993062" y="3356992"/>
            <a:ext cx="173106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Tree>
    <p:extLst>
      <p:ext uri="{BB962C8B-B14F-4D97-AF65-F5344CB8AC3E}">
        <p14:creationId xmlns:p14="http://schemas.microsoft.com/office/powerpoint/2010/main" val="313212122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5576" y="620688"/>
            <a:ext cx="4839824" cy="3864545"/>
          </a:xfrm>
          <a:prstGeom prst="rect">
            <a:avLst/>
          </a:prstGeom>
        </p:spPr>
      </p:pic>
      <p:pic>
        <p:nvPicPr>
          <p:cNvPr id="10" name="图片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20071" y="2996953"/>
            <a:ext cx="3156527" cy="2520452"/>
          </a:xfrm>
          <a:prstGeom prst="rect">
            <a:avLst/>
          </a:prstGeom>
        </p:spPr>
      </p:pic>
      <p:sp>
        <p:nvSpPr>
          <p:cNvPr id="11" name="TextBox 10"/>
          <p:cNvSpPr txBox="1"/>
          <p:nvPr/>
        </p:nvSpPr>
        <p:spPr>
          <a:xfrm rot="331225" flipH="1">
            <a:off x="1184875" y="1430545"/>
            <a:ext cx="2739053"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24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32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endParaRPr>
          </a:p>
        </p:txBody>
      </p:sp>
      <p:sp>
        <p:nvSpPr>
          <p:cNvPr id="12" name="TextBox 11"/>
          <p:cNvSpPr txBox="1"/>
          <p:nvPr/>
        </p:nvSpPr>
        <p:spPr>
          <a:xfrm rot="325502" flipH="1">
            <a:off x="1101045" y="2011298"/>
            <a:ext cx="3587263"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 Click here to add your text. Click here to add your text. </a:t>
            </a:r>
          </a:p>
        </p:txBody>
      </p:sp>
      <p:sp>
        <p:nvSpPr>
          <p:cNvPr id="13" name="TextBox 12"/>
          <p:cNvSpPr txBox="1"/>
          <p:nvPr/>
        </p:nvSpPr>
        <p:spPr>
          <a:xfrm rot="331225" flipH="1">
            <a:off x="5608382" y="3685657"/>
            <a:ext cx="1973878"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Your</a:t>
            </a:r>
            <a:r>
              <a:rPr kumimoji="0" lang="en-US" altLang="zh-CN" sz="18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  </a:t>
            </a:r>
            <a:r>
              <a:rPr kumimoji="0" lang="en-US" altLang="zh-CN" sz="2400" b="1" i="0" u="none" strike="noStrike" kern="0" cap="none" spc="0" normalizeH="0" baseline="0" noProof="0" dirty="0" smtClean="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rgbClr val="C0504D">
                  <a:lumMod val="75000"/>
                </a:srgbClr>
              </a:solidFill>
              <a:effectLst/>
              <a:uLnTx/>
              <a:uFillTx/>
              <a:latin typeface="Arial Rounded MT Bold" pitchFamily="34" charset="0"/>
              <a:ea typeface="微软雅黑" pitchFamily="34" charset="-122"/>
              <a:cs typeface="Times New Roman" pitchFamily="18" charset="0"/>
            </a:endParaRPr>
          </a:p>
        </p:txBody>
      </p:sp>
      <p:sp>
        <p:nvSpPr>
          <p:cNvPr id="14" name="TextBox 13"/>
          <p:cNvSpPr txBox="1"/>
          <p:nvPr/>
        </p:nvSpPr>
        <p:spPr>
          <a:xfrm rot="325502" flipH="1">
            <a:off x="5543796" y="4034694"/>
            <a:ext cx="2084113"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15" name="TextBox 14"/>
          <p:cNvSpPr txBox="1"/>
          <p:nvPr/>
        </p:nvSpPr>
        <p:spPr>
          <a:xfrm rot="16200000">
            <a:off x="3919176" y="2139930"/>
            <a:ext cx="861774" cy="7765037"/>
          </a:xfrm>
          <a:prstGeom prst="rect">
            <a:avLst/>
          </a:prstGeom>
          <a:noFill/>
        </p:spPr>
        <p:txBody>
          <a:bodyPr vert="eaVert"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rgbClr val="C0504D">
                    <a:lumMod val="75000"/>
                  </a:srgbClr>
                </a:solidFill>
                <a:effectLst/>
                <a:uLnTx/>
                <a:uFillTx/>
                <a:latin typeface="Arial Rounded MT Bold" pitchFamily="34" charset="0"/>
              </a:rPr>
              <a:t>Click here to add your title</a:t>
            </a:r>
            <a:endParaRPr kumimoji="0" lang="zh-CN" altLang="en-US" sz="4400" b="1" i="0" u="none" strike="noStrike" kern="0" cap="none" spc="0" normalizeH="0" baseline="0" noProof="0" dirty="0" smtClean="0">
              <a:ln>
                <a:noFill/>
              </a:ln>
              <a:solidFill>
                <a:srgbClr val="C0504D">
                  <a:lumMod val="75000"/>
                </a:srgbClr>
              </a:solidFill>
              <a:effectLst/>
              <a:uLnTx/>
              <a:uFillTx/>
              <a:latin typeface="Arial Rounded MT Bold" pitchFamily="34" charset="0"/>
            </a:endParaRPr>
          </a:p>
        </p:txBody>
      </p:sp>
    </p:spTree>
    <p:extLst>
      <p:ext uri="{BB962C8B-B14F-4D97-AF65-F5344CB8AC3E}">
        <p14:creationId xmlns:p14="http://schemas.microsoft.com/office/powerpoint/2010/main" val="408742050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58253" y="3221328"/>
            <a:ext cx="3389096" cy="2584491"/>
          </a:xfrm>
          <a:prstGeom prst="rect">
            <a:avLst/>
          </a:prstGeom>
        </p:spPr>
      </p:pic>
      <p:pic>
        <p:nvPicPr>
          <p:cNvPr id="16" name="图片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41487" y="116632"/>
            <a:ext cx="2724687" cy="3291568"/>
          </a:xfrm>
          <a:prstGeom prst="rect">
            <a:avLst/>
          </a:prstGeom>
        </p:spPr>
      </p:pic>
      <p:pic>
        <p:nvPicPr>
          <p:cNvPr id="17" name="图片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52702" y="692696"/>
            <a:ext cx="3888927" cy="2791737"/>
          </a:xfrm>
          <a:prstGeom prst="rect">
            <a:avLst/>
          </a:prstGeom>
        </p:spPr>
      </p:pic>
      <p:pic>
        <p:nvPicPr>
          <p:cNvPr id="18" name="图片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984950" y="3371328"/>
            <a:ext cx="1365391" cy="1682357"/>
          </a:xfrm>
          <a:prstGeom prst="rect">
            <a:avLst/>
          </a:prstGeom>
        </p:spPr>
      </p:pic>
      <p:pic>
        <p:nvPicPr>
          <p:cNvPr id="19" name="图片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84750" y="1050366"/>
            <a:ext cx="1365391" cy="1682357"/>
          </a:xfrm>
          <a:prstGeom prst="rect">
            <a:avLst/>
          </a:prstGeom>
        </p:spPr>
      </p:pic>
      <p:pic>
        <p:nvPicPr>
          <p:cNvPr id="20" name="图片 1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flipH="1">
            <a:off x="6655798" y="1096255"/>
            <a:ext cx="1365391" cy="1682357"/>
          </a:xfrm>
          <a:prstGeom prst="rect">
            <a:avLst/>
          </a:prstGeom>
        </p:spPr>
      </p:pic>
      <p:sp>
        <p:nvSpPr>
          <p:cNvPr id="21" name="TextBox 20"/>
          <p:cNvSpPr txBox="1"/>
          <p:nvPr/>
        </p:nvSpPr>
        <p:spPr>
          <a:xfrm>
            <a:off x="4065070" y="3408200"/>
            <a:ext cx="1753489"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reflection blurRad="6350" stA="27000" endPos="40000" dir="5400000" sy="-100000" algn="bl" rotWithShape="0"/>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reflection blurRad="6350" stA="27000" endPos="40000" dir="5400000" sy="-100000" algn="bl" rotWithShape="0"/>
              </a:effectLst>
              <a:uLnTx/>
              <a:uFillTx/>
              <a:latin typeface="Adidas Unity" pitchFamily="2" charset="0"/>
              <a:ea typeface="微软雅黑" pitchFamily="34" charset="-122"/>
              <a:cs typeface="Times New Roman" pitchFamily="18" charset="0"/>
            </a:endParaRPr>
          </a:p>
        </p:txBody>
      </p:sp>
      <p:sp>
        <p:nvSpPr>
          <p:cNvPr id="22" name="TextBox 21"/>
          <p:cNvSpPr txBox="1"/>
          <p:nvPr/>
        </p:nvSpPr>
        <p:spPr>
          <a:xfrm>
            <a:off x="2281350" y="980728"/>
            <a:ext cx="1753489"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reflection blurRad="6350" stA="27000" endPos="40000" dir="5400000" sy="-100000" algn="bl" rotWithShape="0"/>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reflection blurRad="6350" stA="27000" endPos="40000" dir="5400000" sy="-100000" algn="bl" rotWithShape="0"/>
              </a:effectLst>
              <a:uLnTx/>
              <a:uFillTx/>
              <a:latin typeface="Adidas Unity" pitchFamily="2" charset="0"/>
              <a:ea typeface="微软雅黑" pitchFamily="34" charset="-122"/>
              <a:cs typeface="Times New Roman" pitchFamily="18" charset="0"/>
            </a:endParaRPr>
          </a:p>
        </p:txBody>
      </p:sp>
      <p:sp>
        <p:nvSpPr>
          <p:cNvPr id="23" name="TextBox 22"/>
          <p:cNvSpPr txBox="1"/>
          <p:nvPr/>
        </p:nvSpPr>
        <p:spPr>
          <a:xfrm>
            <a:off x="5252801" y="980727"/>
            <a:ext cx="1753489"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4BACC6">
                    <a:lumMod val="50000"/>
                  </a:srgbClr>
                </a:solidFill>
                <a:effectLst>
                  <a:outerShdw dist="25400" dir="5400000" algn="t" rotWithShape="0">
                    <a:sysClr val="window" lastClr="FFFFFF">
                      <a:alpha val="29000"/>
                    </a:sysClr>
                  </a:outerShdw>
                  <a:reflection blurRad="6350" stA="27000" endPos="40000" dir="5400000" sy="-100000" algn="bl" rotWithShape="0"/>
                </a:effectLst>
                <a:uLnTx/>
                <a:uFillTx/>
                <a:latin typeface="Adidas Unity" pitchFamily="2" charset="0"/>
                <a:ea typeface="微软雅黑" pitchFamily="34" charset="-122"/>
                <a:cs typeface="Times New Roman" pitchFamily="18" charset="0"/>
              </a:rPr>
              <a:t>text</a:t>
            </a:r>
            <a:endParaRPr kumimoji="0" lang="zh-CN" altLang="en-US" sz="3200" b="1" i="0" u="none" strike="noStrike" kern="0" cap="none" spc="0" normalizeH="0" baseline="0" noProof="0" dirty="0">
              <a:ln w="18415" cmpd="sng">
                <a:noFill/>
                <a:prstDash val="solid"/>
              </a:ln>
              <a:solidFill>
                <a:srgbClr val="4BACC6">
                  <a:lumMod val="50000"/>
                </a:srgbClr>
              </a:solidFill>
              <a:effectLst>
                <a:outerShdw dist="25400" dir="5400000" algn="t" rotWithShape="0">
                  <a:sysClr val="window" lastClr="FFFFFF">
                    <a:alpha val="29000"/>
                  </a:sysClr>
                </a:outerShdw>
                <a:reflection blurRad="6350" stA="27000" endPos="40000" dir="5400000" sy="-100000" algn="bl" rotWithShape="0"/>
              </a:effectLst>
              <a:uLnTx/>
              <a:uFillTx/>
              <a:latin typeface="Adidas Unity" pitchFamily="2" charset="0"/>
              <a:ea typeface="微软雅黑" pitchFamily="34" charset="-122"/>
              <a:cs typeface="Times New Roman" pitchFamily="18" charset="0"/>
            </a:endParaRPr>
          </a:p>
        </p:txBody>
      </p:sp>
      <p:sp>
        <p:nvSpPr>
          <p:cNvPr id="24" name="TextBox 23"/>
          <p:cNvSpPr txBox="1"/>
          <p:nvPr/>
        </p:nvSpPr>
        <p:spPr>
          <a:xfrm flipH="1">
            <a:off x="1328766" y="2763505"/>
            <a:ext cx="173106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5" name="TextBox 24"/>
          <p:cNvSpPr txBox="1"/>
          <p:nvPr/>
        </p:nvSpPr>
        <p:spPr>
          <a:xfrm flipH="1">
            <a:off x="6655798" y="2619489"/>
            <a:ext cx="173106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6" name="TextBox 25"/>
          <p:cNvSpPr txBox="1"/>
          <p:nvPr/>
        </p:nvSpPr>
        <p:spPr>
          <a:xfrm flipH="1">
            <a:off x="5937278" y="4758717"/>
            <a:ext cx="1731066"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7" name="TextBox 26"/>
          <p:cNvSpPr txBox="1"/>
          <p:nvPr/>
        </p:nvSpPr>
        <p:spPr>
          <a:xfrm>
            <a:off x="190035" y="5237471"/>
            <a:ext cx="4608512"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327424156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椭圆 19"/>
          <p:cNvSpPr/>
          <p:nvPr/>
        </p:nvSpPr>
        <p:spPr>
          <a:xfrm>
            <a:off x="2123728" y="2629269"/>
            <a:ext cx="4536504" cy="1052425"/>
          </a:xfrm>
          <a:prstGeom prst="ellipse">
            <a:avLst/>
          </a:prstGeom>
          <a:gradFill flip="none" rotWithShape="1">
            <a:gsLst>
              <a:gs pos="44000">
                <a:srgbClr val="508D23"/>
              </a:gs>
              <a:gs pos="68000">
                <a:srgbClr val="C8DE42"/>
              </a:gs>
              <a:gs pos="91000">
                <a:srgbClr val="6BBC2E"/>
              </a:gs>
            </a:gsLst>
            <a:path path="circle">
              <a:fillToRect l="50000" t="50000" r="50000" b="50000"/>
            </a:path>
            <a:tileRect/>
          </a:gra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1" name="椭圆 20"/>
          <p:cNvSpPr/>
          <p:nvPr/>
        </p:nvSpPr>
        <p:spPr>
          <a:xfrm>
            <a:off x="2123728" y="4104454"/>
            <a:ext cx="4536504" cy="1052425"/>
          </a:xfrm>
          <a:prstGeom prst="ellipse">
            <a:avLst/>
          </a:prstGeom>
          <a:gradFill flip="none" rotWithShape="1">
            <a:gsLst>
              <a:gs pos="44000">
                <a:srgbClr val="F79646">
                  <a:lumMod val="75000"/>
                </a:srgbClr>
              </a:gs>
              <a:gs pos="68000">
                <a:srgbClr val="FFC000"/>
              </a:gs>
              <a:gs pos="91000">
                <a:srgbClr val="F57B17"/>
              </a:gs>
            </a:gsLst>
            <a:path path="circle">
              <a:fillToRect l="50000" t="50000" r="50000" b="50000"/>
            </a:path>
            <a:tileRect/>
          </a:gra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2" name="椭圆 21"/>
          <p:cNvSpPr/>
          <p:nvPr/>
        </p:nvSpPr>
        <p:spPr>
          <a:xfrm>
            <a:off x="2123728" y="1117101"/>
            <a:ext cx="4536504" cy="1052425"/>
          </a:xfrm>
          <a:prstGeom prst="ellipse">
            <a:avLst/>
          </a:prstGeom>
          <a:gradFill flip="none" rotWithShape="1">
            <a:gsLst>
              <a:gs pos="44000">
                <a:srgbClr val="0070C0"/>
              </a:gs>
              <a:gs pos="68000">
                <a:srgbClr val="17C1D3"/>
              </a:gs>
              <a:gs pos="91000">
                <a:srgbClr val="4F81BD">
                  <a:shade val="100000"/>
                  <a:satMod val="115000"/>
                </a:srgbClr>
              </a:gs>
            </a:gsLst>
            <a:path path="circle">
              <a:fillToRect l="50000" t="50000" r="50000" b="50000"/>
            </a:path>
            <a:tileRect/>
          </a:gra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23" name="Picture 2"/>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rcRect b="50000"/>
          <a:stretch/>
        </p:blipFill>
        <p:spPr bwMode="auto">
          <a:xfrm rot="5400000">
            <a:off x="2698077" y="3538975"/>
            <a:ext cx="6569970" cy="266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 name="Picture 2"/>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rcRect b="50000"/>
          <a:stretch/>
        </p:blipFill>
        <p:spPr bwMode="auto">
          <a:xfrm rot="16200000" flipH="1">
            <a:off x="-469980" y="3538975"/>
            <a:ext cx="6569969" cy="266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矩形 24"/>
          <p:cNvSpPr/>
          <p:nvPr/>
        </p:nvSpPr>
        <p:spPr>
          <a:xfrm>
            <a:off x="2915816" y="504054"/>
            <a:ext cx="2952328" cy="6237314"/>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6" name="椭圆 5"/>
          <p:cNvSpPr/>
          <p:nvPr/>
        </p:nvSpPr>
        <p:spPr>
          <a:xfrm>
            <a:off x="2130135" y="1634627"/>
            <a:ext cx="4536504" cy="1173683"/>
          </a:xfrm>
          <a:custGeom>
            <a:avLst/>
            <a:gdLst/>
            <a:ahLst/>
            <a:cxnLst/>
            <a:rect l="l" t="t" r="r" b="b"/>
            <a:pathLst>
              <a:path w="4536504" h="1173683">
                <a:moveTo>
                  <a:pt x="0" y="22158"/>
                </a:moveTo>
                <a:cubicBezTo>
                  <a:pt x="0" y="312777"/>
                  <a:pt x="1015531" y="548371"/>
                  <a:pt x="2268252" y="548371"/>
                </a:cubicBezTo>
                <a:cubicBezTo>
                  <a:pt x="3520973" y="548371"/>
                  <a:pt x="4536504" y="312777"/>
                  <a:pt x="4536504" y="22158"/>
                </a:cubicBezTo>
                <a:lnTo>
                  <a:pt x="4536504" y="541546"/>
                </a:lnTo>
                <a:cubicBezTo>
                  <a:pt x="4202976" y="910811"/>
                  <a:pt x="3313206" y="1173683"/>
                  <a:pt x="2268252" y="1173683"/>
                </a:cubicBezTo>
                <a:cubicBezTo>
                  <a:pt x="1223298" y="1173683"/>
                  <a:pt x="333529" y="910811"/>
                  <a:pt x="0" y="541546"/>
                </a:cubicBezTo>
                <a:close/>
                <a:moveTo>
                  <a:pt x="4531681" y="0"/>
                </a:moveTo>
                <a:lnTo>
                  <a:pt x="4536504" y="0"/>
                </a:lnTo>
                <a:lnTo>
                  <a:pt x="4536504" y="22158"/>
                </a:lnTo>
                <a:close/>
                <a:moveTo>
                  <a:pt x="0" y="0"/>
                </a:moveTo>
                <a:lnTo>
                  <a:pt x="4823" y="0"/>
                </a:lnTo>
                <a:lnTo>
                  <a:pt x="0" y="22158"/>
                </a:lnTo>
                <a:close/>
              </a:path>
            </a:pathLst>
          </a:custGeom>
          <a:gradFill flip="none" rotWithShape="1">
            <a:gsLst>
              <a:gs pos="92000">
                <a:srgbClr val="0578A0"/>
              </a:gs>
              <a:gs pos="17000">
                <a:srgbClr val="00B0F0">
                  <a:shade val="30000"/>
                  <a:satMod val="115000"/>
                </a:srgbClr>
              </a:gs>
              <a:gs pos="82000">
                <a:srgbClr val="17B9DA"/>
              </a:gs>
              <a:gs pos="40000">
                <a:srgbClr val="20C6DB"/>
              </a:gs>
              <a:gs pos="0">
                <a:srgbClr val="25D5E7"/>
              </a:gs>
              <a:gs pos="69000">
                <a:srgbClr val="00B0F0">
                  <a:shade val="67500"/>
                  <a:satMod val="115000"/>
                </a:srgbClr>
              </a:gs>
              <a:gs pos="100000">
                <a:srgbClr val="00B0F0">
                  <a:shade val="100000"/>
                  <a:satMod val="115000"/>
                </a:srgbClr>
              </a:gs>
            </a:gsLst>
            <a:lin ang="0" scaled="1"/>
            <a:tileRect/>
          </a:gradFill>
          <a:ln w="254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25400" h="571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7" name="椭圆 5"/>
          <p:cNvSpPr/>
          <p:nvPr/>
        </p:nvSpPr>
        <p:spPr>
          <a:xfrm>
            <a:off x="2130135" y="3146795"/>
            <a:ext cx="4536504" cy="1173683"/>
          </a:xfrm>
          <a:custGeom>
            <a:avLst/>
            <a:gdLst/>
            <a:ahLst/>
            <a:cxnLst/>
            <a:rect l="l" t="t" r="r" b="b"/>
            <a:pathLst>
              <a:path w="4536504" h="1173683">
                <a:moveTo>
                  <a:pt x="0" y="22158"/>
                </a:moveTo>
                <a:cubicBezTo>
                  <a:pt x="0" y="312777"/>
                  <a:pt x="1015531" y="548371"/>
                  <a:pt x="2268252" y="548371"/>
                </a:cubicBezTo>
                <a:cubicBezTo>
                  <a:pt x="3520973" y="548371"/>
                  <a:pt x="4536504" y="312777"/>
                  <a:pt x="4536504" y="22158"/>
                </a:cubicBezTo>
                <a:lnTo>
                  <a:pt x="4536504" y="541546"/>
                </a:lnTo>
                <a:cubicBezTo>
                  <a:pt x="4202976" y="910811"/>
                  <a:pt x="3313206" y="1173683"/>
                  <a:pt x="2268252" y="1173683"/>
                </a:cubicBezTo>
                <a:cubicBezTo>
                  <a:pt x="1223298" y="1173683"/>
                  <a:pt x="333529" y="910811"/>
                  <a:pt x="0" y="541546"/>
                </a:cubicBezTo>
                <a:close/>
                <a:moveTo>
                  <a:pt x="4531681" y="0"/>
                </a:moveTo>
                <a:lnTo>
                  <a:pt x="4536504" y="0"/>
                </a:lnTo>
                <a:lnTo>
                  <a:pt x="4536504" y="22158"/>
                </a:lnTo>
                <a:close/>
                <a:moveTo>
                  <a:pt x="0" y="0"/>
                </a:moveTo>
                <a:lnTo>
                  <a:pt x="4823" y="0"/>
                </a:lnTo>
                <a:lnTo>
                  <a:pt x="0" y="22158"/>
                </a:lnTo>
                <a:close/>
              </a:path>
            </a:pathLst>
          </a:custGeom>
          <a:gradFill flip="none" rotWithShape="1">
            <a:gsLst>
              <a:gs pos="89000">
                <a:srgbClr val="62A02F"/>
              </a:gs>
              <a:gs pos="62000">
                <a:srgbClr val="5B9828"/>
              </a:gs>
              <a:gs pos="17000">
                <a:srgbClr val="508D23"/>
              </a:gs>
              <a:gs pos="77000">
                <a:srgbClr val="C8DE42"/>
              </a:gs>
              <a:gs pos="97000">
                <a:srgbClr val="91CA40"/>
              </a:gs>
              <a:gs pos="40000">
                <a:srgbClr val="C8DE42"/>
              </a:gs>
              <a:gs pos="0">
                <a:srgbClr val="C8DE42"/>
              </a:gs>
            </a:gsLst>
            <a:lin ang="0" scaled="1"/>
            <a:tileRect/>
          </a:gradFill>
          <a:ln w="127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25400" h="825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8" name="椭圆 5"/>
          <p:cNvSpPr/>
          <p:nvPr/>
        </p:nvSpPr>
        <p:spPr>
          <a:xfrm>
            <a:off x="2130135" y="4621980"/>
            <a:ext cx="4536504" cy="1173683"/>
          </a:xfrm>
          <a:custGeom>
            <a:avLst/>
            <a:gdLst/>
            <a:ahLst/>
            <a:cxnLst/>
            <a:rect l="l" t="t" r="r" b="b"/>
            <a:pathLst>
              <a:path w="4536504" h="1173683">
                <a:moveTo>
                  <a:pt x="0" y="22158"/>
                </a:moveTo>
                <a:cubicBezTo>
                  <a:pt x="0" y="312777"/>
                  <a:pt x="1015531" y="548371"/>
                  <a:pt x="2268252" y="548371"/>
                </a:cubicBezTo>
                <a:cubicBezTo>
                  <a:pt x="3520973" y="548371"/>
                  <a:pt x="4536504" y="312777"/>
                  <a:pt x="4536504" y="22158"/>
                </a:cubicBezTo>
                <a:lnTo>
                  <a:pt x="4536504" y="541546"/>
                </a:lnTo>
                <a:cubicBezTo>
                  <a:pt x="4202976" y="910811"/>
                  <a:pt x="3313206" y="1173683"/>
                  <a:pt x="2268252" y="1173683"/>
                </a:cubicBezTo>
                <a:cubicBezTo>
                  <a:pt x="1223298" y="1173683"/>
                  <a:pt x="333529" y="910811"/>
                  <a:pt x="0" y="541546"/>
                </a:cubicBezTo>
                <a:close/>
                <a:moveTo>
                  <a:pt x="4531681" y="0"/>
                </a:moveTo>
                <a:lnTo>
                  <a:pt x="4536504" y="0"/>
                </a:lnTo>
                <a:lnTo>
                  <a:pt x="4536504" y="22158"/>
                </a:lnTo>
                <a:close/>
                <a:moveTo>
                  <a:pt x="0" y="0"/>
                </a:moveTo>
                <a:lnTo>
                  <a:pt x="4823" y="0"/>
                </a:lnTo>
                <a:lnTo>
                  <a:pt x="0" y="22158"/>
                </a:lnTo>
                <a:close/>
              </a:path>
            </a:pathLst>
          </a:custGeom>
          <a:gradFill flip="none" rotWithShape="1">
            <a:gsLst>
              <a:gs pos="92000">
                <a:srgbClr val="F79646">
                  <a:lumMod val="75000"/>
                </a:srgbClr>
              </a:gs>
              <a:gs pos="17000">
                <a:srgbClr val="F79646">
                  <a:lumMod val="75000"/>
                </a:srgbClr>
              </a:gs>
              <a:gs pos="82000">
                <a:srgbClr val="FFC000"/>
              </a:gs>
              <a:gs pos="40000">
                <a:srgbClr val="FFC000"/>
              </a:gs>
              <a:gs pos="0">
                <a:srgbClr val="FFC000"/>
              </a:gs>
              <a:gs pos="69000">
                <a:srgbClr val="F79646">
                  <a:lumMod val="75000"/>
                </a:srgbClr>
              </a:gs>
              <a:gs pos="100000">
                <a:srgbClr val="FFC000"/>
              </a:gs>
            </a:gsLst>
            <a:lin ang="0" scaled="1"/>
            <a:tileRect/>
          </a:gradFill>
          <a:ln w="254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25400" h="5715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9" name="TextBox 28"/>
          <p:cNvSpPr txBox="1"/>
          <p:nvPr/>
        </p:nvSpPr>
        <p:spPr>
          <a:xfrm>
            <a:off x="3172181" y="2259140"/>
            <a:ext cx="248059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00467A"/>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00467A"/>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0" name="TextBox 29"/>
          <p:cNvSpPr txBox="1"/>
          <p:nvPr/>
        </p:nvSpPr>
        <p:spPr>
          <a:xfrm>
            <a:off x="3172181" y="5251739"/>
            <a:ext cx="248059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1" name="TextBox 30"/>
          <p:cNvSpPr txBox="1"/>
          <p:nvPr/>
        </p:nvSpPr>
        <p:spPr>
          <a:xfrm>
            <a:off x="3192022" y="3771086"/>
            <a:ext cx="248059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323E1A"/>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323E1A"/>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2" name="TextBox 31"/>
          <p:cNvSpPr txBox="1"/>
          <p:nvPr/>
        </p:nvSpPr>
        <p:spPr>
          <a:xfrm>
            <a:off x="3059832" y="2977675"/>
            <a:ext cx="2771042"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33" name="TextBox 32"/>
          <p:cNvSpPr txBox="1"/>
          <p:nvPr/>
        </p:nvSpPr>
        <p:spPr>
          <a:xfrm>
            <a:off x="3026959" y="4462351"/>
            <a:ext cx="2771042"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34" name="TextBox 33"/>
          <p:cNvSpPr txBox="1"/>
          <p:nvPr/>
        </p:nvSpPr>
        <p:spPr>
          <a:xfrm>
            <a:off x="3006459" y="5957498"/>
            <a:ext cx="2771042"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35" name="TextBox 34"/>
          <p:cNvSpPr txBox="1"/>
          <p:nvPr/>
        </p:nvSpPr>
        <p:spPr>
          <a:xfrm>
            <a:off x="1259632" y="260648"/>
            <a:ext cx="6720991"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158221003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04048" y="180411"/>
            <a:ext cx="2580403" cy="3552244"/>
          </a:xfrm>
          <a:prstGeom prst="rect">
            <a:avLst/>
          </a:prstGeom>
        </p:spPr>
      </p:pic>
      <p:pic>
        <p:nvPicPr>
          <p:cNvPr id="13" name="图片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8627426">
            <a:off x="2276216" y="1911046"/>
            <a:ext cx="2161506" cy="3669533"/>
          </a:xfrm>
          <a:prstGeom prst="rect">
            <a:avLst/>
          </a:prstGeom>
        </p:spPr>
      </p:pic>
      <p:pic>
        <p:nvPicPr>
          <p:cNvPr id="14" name="图片 1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7504" y="44624"/>
            <a:ext cx="3527109" cy="2630671"/>
          </a:xfrm>
          <a:prstGeom prst="rect">
            <a:avLst/>
          </a:prstGeom>
        </p:spPr>
      </p:pic>
      <p:sp>
        <p:nvSpPr>
          <p:cNvPr id="15" name="TextBox 14"/>
          <p:cNvSpPr txBox="1"/>
          <p:nvPr/>
        </p:nvSpPr>
        <p:spPr>
          <a:xfrm flipH="1">
            <a:off x="1754142" y="1040989"/>
            <a:ext cx="1512168" cy="9541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75000"/>
                    <a:lumOff val="25000"/>
                  </a:sysClr>
                </a:solidFill>
                <a:effectLst>
                  <a:outerShdw blurRad="50800" dist="38100" dir="16200000" rotWithShape="0">
                    <a:prstClr val="black">
                      <a:alpha val="40000"/>
                    </a:prstClr>
                  </a:outerShdw>
                </a:effectLst>
                <a:uLnTx/>
                <a:uFillTx/>
                <a:latin typeface="Arial Rounded MT Bold" pitchFamily="34" charset="0"/>
                <a:ea typeface="微软雅黑" pitchFamily="34" charset="-122"/>
              </a:rPr>
              <a:t>YOUR TEXT</a:t>
            </a:r>
            <a:endParaRPr kumimoji="0" lang="zh-CN" altLang="en-US" sz="2800" b="1" i="0" u="none" strike="noStrike" kern="0" cap="none" spc="0" normalizeH="0" baseline="0" noProof="0" dirty="0">
              <a:ln w="18415" cmpd="sng">
                <a:noFill/>
                <a:prstDash val="solid"/>
              </a:ln>
              <a:solidFill>
                <a:sysClr val="windowText" lastClr="000000">
                  <a:lumMod val="75000"/>
                  <a:lumOff val="25000"/>
                </a:sysClr>
              </a:solidFill>
              <a:effectLst>
                <a:outerShdw blurRad="50800" dist="38100" dir="16200000" rotWithShape="0">
                  <a:prstClr val="black">
                    <a:alpha val="40000"/>
                  </a:prstClr>
                </a:outerShdw>
              </a:effectLst>
              <a:uLnTx/>
              <a:uFillTx/>
              <a:latin typeface="Arial Rounded MT Bold" pitchFamily="34" charset="0"/>
              <a:ea typeface="微软雅黑" pitchFamily="34" charset="-122"/>
            </a:endParaRPr>
          </a:p>
        </p:txBody>
      </p:sp>
      <p:sp>
        <p:nvSpPr>
          <p:cNvPr id="16" name="TextBox 15"/>
          <p:cNvSpPr txBox="1"/>
          <p:nvPr/>
        </p:nvSpPr>
        <p:spPr>
          <a:xfrm flipH="1">
            <a:off x="5444036" y="2139459"/>
            <a:ext cx="1512168" cy="9541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75000"/>
                    <a:lumOff val="25000"/>
                  </a:sysClr>
                </a:solidFill>
                <a:effectLst>
                  <a:outerShdw blurRad="50800" dist="38100" dir="16200000" rotWithShape="0">
                    <a:prstClr val="black">
                      <a:alpha val="40000"/>
                    </a:prstClr>
                  </a:outerShdw>
                </a:effectLst>
                <a:uLnTx/>
                <a:uFillTx/>
                <a:latin typeface="Arial Rounded MT Bold" pitchFamily="34" charset="0"/>
                <a:ea typeface="微软雅黑" pitchFamily="34" charset="-122"/>
              </a:rPr>
              <a:t>YOUR TEXT</a:t>
            </a:r>
            <a:endParaRPr kumimoji="0" lang="zh-CN" altLang="en-US" sz="2800" b="1" i="0" u="none" strike="noStrike" kern="0" cap="none" spc="0" normalizeH="0" baseline="0" noProof="0" dirty="0">
              <a:ln w="18415" cmpd="sng">
                <a:noFill/>
                <a:prstDash val="solid"/>
              </a:ln>
              <a:solidFill>
                <a:sysClr val="windowText" lastClr="000000">
                  <a:lumMod val="75000"/>
                  <a:lumOff val="25000"/>
                </a:sysClr>
              </a:solidFill>
              <a:effectLst>
                <a:outerShdw blurRad="50800" dist="38100" dir="16200000" rotWithShape="0">
                  <a:prstClr val="black">
                    <a:alpha val="40000"/>
                  </a:prstClr>
                </a:outerShdw>
              </a:effectLst>
              <a:uLnTx/>
              <a:uFillTx/>
              <a:latin typeface="Arial Rounded MT Bold" pitchFamily="34" charset="0"/>
              <a:ea typeface="微软雅黑" pitchFamily="34" charset="-122"/>
            </a:endParaRPr>
          </a:p>
        </p:txBody>
      </p:sp>
      <p:sp>
        <p:nvSpPr>
          <p:cNvPr id="17" name="TextBox 16"/>
          <p:cNvSpPr txBox="1"/>
          <p:nvPr/>
        </p:nvSpPr>
        <p:spPr>
          <a:xfrm flipH="1">
            <a:off x="3194302" y="3705761"/>
            <a:ext cx="1512168" cy="9541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75000"/>
                    <a:lumOff val="25000"/>
                  </a:sysClr>
                </a:solidFill>
                <a:effectLst>
                  <a:outerShdw blurRad="50800" dist="38100" dir="16200000" rotWithShape="0">
                    <a:prstClr val="black">
                      <a:alpha val="40000"/>
                    </a:prstClr>
                  </a:outerShdw>
                </a:effectLst>
                <a:uLnTx/>
                <a:uFillTx/>
                <a:latin typeface="Arial Rounded MT Bold" pitchFamily="34" charset="0"/>
                <a:ea typeface="微软雅黑" pitchFamily="34" charset="-122"/>
              </a:rPr>
              <a:t>YOUR TEXT</a:t>
            </a:r>
            <a:endParaRPr kumimoji="0" lang="zh-CN" altLang="en-US" sz="2800" b="1" i="0" u="none" strike="noStrike" kern="0" cap="none" spc="0" normalizeH="0" baseline="0" noProof="0" dirty="0">
              <a:ln w="18415" cmpd="sng">
                <a:noFill/>
                <a:prstDash val="solid"/>
              </a:ln>
              <a:solidFill>
                <a:sysClr val="windowText" lastClr="000000">
                  <a:lumMod val="75000"/>
                  <a:lumOff val="25000"/>
                </a:sysClr>
              </a:solidFill>
              <a:effectLst>
                <a:outerShdw blurRad="50800" dist="38100" dir="16200000" rotWithShape="0">
                  <a:prstClr val="black">
                    <a:alpha val="40000"/>
                  </a:prstClr>
                </a:outerShdw>
              </a:effectLst>
              <a:uLnTx/>
              <a:uFillTx/>
              <a:latin typeface="Arial Rounded MT Bold" pitchFamily="34" charset="0"/>
              <a:ea typeface="微软雅黑" pitchFamily="34" charset="-122"/>
            </a:endParaRPr>
          </a:p>
        </p:txBody>
      </p:sp>
      <p:sp>
        <p:nvSpPr>
          <p:cNvPr id="18" name="TextBox 17"/>
          <p:cNvSpPr txBox="1"/>
          <p:nvPr/>
        </p:nvSpPr>
        <p:spPr>
          <a:xfrm>
            <a:off x="3587445" y="740793"/>
            <a:ext cx="1488611" cy="1815882"/>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65000"/>
                    <a:lumOff val="35000"/>
                  </a:sysClr>
                </a:solidFill>
                <a:latin typeface="Arial" pitchFamily="34" charset="0"/>
                <a:ea typeface="微软雅黑" pitchFamily="34" charset="-122"/>
                <a:cs typeface="Arial" pitchFamily="34" charset="0"/>
              </a:rPr>
              <a:t>. Click here to add your text.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19" name="TextBox 18"/>
          <p:cNvSpPr txBox="1"/>
          <p:nvPr/>
        </p:nvSpPr>
        <p:spPr>
          <a:xfrm>
            <a:off x="7259853" y="2385911"/>
            <a:ext cx="1488611" cy="1815882"/>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65000"/>
                    <a:lumOff val="35000"/>
                  </a:sysClr>
                </a:solidFill>
                <a:latin typeface="Arial" pitchFamily="34" charset="0"/>
                <a:ea typeface="微软雅黑" pitchFamily="34" charset="-122"/>
                <a:cs typeface="Arial" pitchFamily="34" charset="0"/>
              </a:rPr>
              <a:t>. Click here to add your text.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20" name="TextBox 19"/>
          <p:cNvSpPr txBox="1"/>
          <p:nvPr/>
        </p:nvSpPr>
        <p:spPr>
          <a:xfrm>
            <a:off x="4932040" y="3852819"/>
            <a:ext cx="1488611" cy="1815882"/>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65000"/>
                    <a:lumOff val="35000"/>
                  </a:sysClr>
                </a:solidFill>
                <a:latin typeface="Arial" pitchFamily="34" charset="0"/>
                <a:ea typeface="微软雅黑" pitchFamily="34" charset="-122"/>
                <a:cs typeface="Arial" pitchFamily="34" charset="0"/>
              </a:rPr>
              <a:t>. Click here to add your text.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21" name="TextBox 20"/>
          <p:cNvSpPr txBox="1"/>
          <p:nvPr/>
        </p:nvSpPr>
        <p:spPr>
          <a:xfrm>
            <a:off x="1439652" y="5877272"/>
            <a:ext cx="6480722"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383197442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图片 15"/>
          <p:cNvPicPr>
            <a:picLocks noChangeAspect="1"/>
          </p:cNvPicPr>
          <p:nvPr/>
        </p:nvPicPr>
        <p:blipFill rotWithShape="1">
          <a:blip r:embed="rId3">
            <a:extLst>
              <a:ext uri="{28A0092B-C50C-407E-A947-70E740481C1C}">
                <a14:useLocalDpi xmlns:a14="http://schemas.microsoft.com/office/drawing/2010/main" val="0"/>
              </a:ext>
            </a:extLst>
          </a:blip>
          <a:srcRect t="12319"/>
          <a:stretch/>
        </p:blipFill>
        <p:spPr>
          <a:xfrm>
            <a:off x="-417" y="0"/>
            <a:ext cx="6521845" cy="6858000"/>
          </a:xfrm>
          <a:prstGeom prst="rect">
            <a:avLst/>
          </a:prstGeom>
        </p:spPr>
      </p:pic>
      <p:sp>
        <p:nvSpPr>
          <p:cNvPr id="17" name="TextBox 16"/>
          <p:cNvSpPr txBox="1"/>
          <p:nvPr/>
        </p:nvSpPr>
        <p:spPr>
          <a:xfrm flipH="1">
            <a:off x="129710" y="1047963"/>
            <a:ext cx="1201930" cy="1015663"/>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rPr>
              <a:t>01</a:t>
            </a:r>
            <a:endParaRPr kumimoji="0" lang="zh-CN" altLang="en-US" sz="60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endParaRPr>
          </a:p>
        </p:txBody>
      </p:sp>
      <p:sp>
        <p:nvSpPr>
          <p:cNvPr id="18" name="TextBox 17"/>
          <p:cNvSpPr txBox="1"/>
          <p:nvPr/>
        </p:nvSpPr>
        <p:spPr>
          <a:xfrm flipH="1">
            <a:off x="134398" y="2015734"/>
            <a:ext cx="1165418"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effectLst/>
              <a:uLnTx/>
              <a:uFillTx/>
              <a:latin typeface="Arial Rounded MT Bold" pitchFamily="34" charset="0"/>
              <a:ea typeface="微软雅黑" pitchFamily="34" charset="-122"/>
            </a:endParaRPr>
          </a:p>
        </p:txBody>
      </p:sp>
      <p:sp>
        <p:nvSpPr>
          <p:cNvPr id="19" name="TextBox 18"/>
          <p:cNvSpPr txBox="1"/>
          <p:nvPr/>
        </p:nvSpPr>
        <p:spPr>
          <a:xfrm flipH="1">
            <a:off x="1781908" y="1601961"/>
            <a:ext cx="1201930" cy="1015663"/>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rPr>
              <a:t>02</a:t>
            </a:r>
            <a:endParaRPr kumimoji="0" lang="zh-CN" altLang="en-US" sz="60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endParaRPr>
          </a:p>
        </p:txBody>
      </p:sp>
      <p:sp>
        <p:nvSpPr>
          <p:cNvPr id="20" name="TextBox 19"/>
          <p:cNvSpPr txBox="1"/>
          <p:nvPr/>
        </p:nvSpPr>
        <p:spPr>
          <a:xfrm flipH="1">
            <a:off x="1822406" y="2569732"/>
            <a:ext cx="1165418"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effectLst/>
              <a:uLnTx/>
              <a:uFillTx/>
              <a:latin typeface="Arial Rounded MT Bold" pitchFamily="34" charset="0"/>
              <a:ea typeface="微软雅黑" pitchFamily="34" charset="-122"/>
            </a:endParaRPr>
          </a:p>
        </p:txBody>
      </p:sp>
      <p:sp>
        <p:nvSpPr>
          <p:cNvPr id="21" name="TextBox 20"/>
          <p:cNvSpPr txBox="1"/>
          <p:nvPr/>
        </p:nvSpPr>
        <p:spPr>
          <a:xfrm flipH="1">
            <a:off x="3366084" y="2102930"/>
            <a:ext cx="1201930" cy="1015663"/>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rPr>
              <a:t>03</a:t>
            </a:r>
            <a:endParaRPr kumimoji="0" lang="zh-CN" altLang="en-US" sz="60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endParaRPr>
          </a:p>
        </p:txBody>
      </p:sp>
      <p:sp>
        <p:nvSpPr>
          <p:cNvPr id="22" name="TextBox 21"/>
          <p:cNvSpPr txBox="1"/>
          <p:nvPr/>
        </p:nvSpPr>
        <p:spPr>
          <a:xfrm flipH="1">
            <a:off x="3406582" y="3070701"/>
            <a:ext cx="1165418"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effectLst/>
              <a:uLnTx/>
              <a:uFillTx/>
              <a:latin typeface="Arial Rounded MT Bold" pitchFamily="34" charset="0"/>
              <a:ea typeface="微软雅黑" pitchFamily="34" charset="-122"/>
            </a:endParaRPr>
          </a:p>
        </p:txBody>
      </p:sp>
      <p:sp>
        <p:nvSpPr>
          <p:cNvPr id="23" name="TextBox 22"/>
          <p:cNvSpPr txBox="1"/>
          <p:nvPr/>
        </p:nvSpPr>
        <p:spPr>
          <a:xfrm flipH="1">
            <a:off x="4963550" y="2677253"/>
            <a:ext cx="1201930" cy="1015663"/>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60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rPr>
              <a:t>04</a:t>
            </a:r>
            <a:endParaRPr kumimoji="0" lang="zh-CN" altLang="en-US" sz="60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endParaRPr>
          </a:p>
        </p:txBody>
      </p:sp>
      <p:sp>
        <p:nvSpPr>
          <p:cNvPr id="24" name="TextBox 23"/>
          <p:cNvSpPr txBox="1"/>
          <p:nvPr/>
        </p:nvSpPr>
        <p:spPr>
          <a:xfrm flipH="1">
            <a:off x="5004048" y="3645024"/>
            <a:ext cx="1165418"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effectLst/>
              <a:uLnTx/>
              <a:uFillTx/>
              <a:latin typeface="Arial Rounded MT Bold" pitchFamily="34" charset="0"/>
              <a:ea typeface="微软雅黑" pitchFamily="34" charset="-122"/>
            </a:endParaRPr>
          </a:p>
        </p:txBody>
      </p:sp>
      <p:sp>
        <p:nvSpPr>
          <p:cNvPr id="25" name="TextBox 24"/>
          <p:cNvSpPr txBox="1"/>
          <p:nvPr/>
        </p:nvSpPr>
        <p:spPr>
          <a:xfrm>
            <a:off x="251520" y="3140968"/>
            <a:ext cx="1470086"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26" name="TextBox 25"/>
          <p:cNvSpPr txBox="1"/>
          <p:nvPr/>
        </p:nvSpPr>
        <p:spPr>
          <a:xfrm>
            <a:off x="1979712" y="3717032"/>
            <a:ext cx="1470086"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27" name="TextBox 26"/>
          <p:cNvSpPr txBox="1"/>
          <p:nvPr/>
        </p:nvSpPr>
        <p:spPr>
          <a:xfrm>
            <a:off x="3563888" y="4291355"/>
            <a:ext cx="1470086"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28" name="TextBox 27"/>
          <p:cNvSpPr txBox="1"/>
          <p:nvPr/>
        </p:nvSpPr>
        <p:spPr>
          <a:xfrm>
            <a:off x="5128038" y="4854639"/>
            <a:ext cx="1470086" cy="181588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9" name="TextBox 28"/>
          <p:cNvSpPr txBox="1"/>
          <p:nvPr/>
        </p:nvSpPr>
        <p:spPr>
          <a:xfrm rot="5400000">
            <a:off x="5395258" y="2956114"/>
            <a:ext cx="4806909"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92780480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39179" y="405466"/>
            <a:ext cx="6333221" cy="6119878"/>
          </a:xfrm>
          <a:prstGeom prst="rect">
            <a:avLst/>
          </a:prstGeom>
        </p:spPr>
      </p:pic>
      <p:sp>
        <p:nvSpPr>
          <p:cNvPr id="11" name="TextBox 10"/>
          <p:cNvSpPr txBox="1"/>
          <p:nvPr/>
        </p:nvSpPr>
        <p:spPr>
          <a:xfrm flipH="1">
            <a:off x="4649453" y="2108400"/>
            <a:ext cx="794560"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Text" lastClr="000000">
                    <a:lumMod val="75000"/>
                    <a:lumOff val="25000"/>
                  </a:sysClr>
                </a:solidFill>
                <a:effectLst>
                  <a:outerShdw dist="50800" dir="5400000" algn="t" rotWithShape="0">
                    <a:sysClr val="window" lastClr="FFFFFF">
                      <a:alpha val="30000"/>
                    </a:sysClr>
                  </a:outerShdw>
                </a:effectLst>
                <a:uLnTx/>
                <a:uFillTx/>
                <a:latin typeface="Arial Rounded MT Bold" pitchFamily="34" charset="0"/>
                <a:ea typeface="微软雅黑" pitchFamily="34" charset="-122"/>
              </a:rPr>
              <a:t>01</a:t>
            </a:r>
            <a:endParaRPr kumimoji="0" lang="zh-CN" altLang="en-US" sz="3600" b="1" i="0" u="none" strike="noStrike" kern="0" cap="none" spc="0" normalizeH="0" baseline="0" noProof="0" dirty="0">
              <a:ln w="18415" cmpd="sng">
                <a:noFill/>
                <a:prstDash val="solid"/>
              </a:ln>
              <a:solidFill>
                <a:sysClr val="windowText" lastClr="000000">
                  <a:lumMod val="75000"/>
                  <a:lumOff val="25000"/>
                </a:sysClr>
              </a:solidFill>
              <a:effectLst>
                <a:outerShdw dist="50800" dir="5400000" algn="t" rotWithShape="0">
                  <a:sysClr val="window" lastClr="FFFFFF">
                    <a:alpha val="30000"/>
                  </a:sysClr>
                </a:outerShdw>
              </a:effectLst>
              <a:uLnTx/>
              <a:uFillTx/>
              <a:latin typeface="Arial Rounded MT Bold" pitchFamily="34" charset="0"/>
              <a:ea typeface="微软雅黑" pitchFamily="34" charset="-122"/>
            </a:endParaRPr>
          </a:p>
        </p:txBody>
      </p:sp>
      <p:sp>
        <p:nvSpPr>
          <p:cNvPr id="12" name="TextBox 11"/>
          <p:cNvSpPr txBox="1"/>
          <p:nvPr/>
        </p:nvSpPr>
        <p:spPr>
          <a:xfrm flipH="1">
            <a:off x="3392291" y="4196632"/>
            <a:ext cx="794560"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Text" lastClr="000000">
                    <a:lumMod val="75000"/>
                    <a:lumOff val="25000"/>
                  </a:sysClr>
                </a:solidFill>
                <a:effectLst>
                  <a:outerShdw dist="50800" dir="5400000" algn="t" rotWithShape="0">
                    <a:sysClr val="window" lastClr="FFFFFF">
                      <a:alpha val="30000"/>
                    </a:sysClr>
                  </a:outerShdw>
                </a:effectLst>
                <a:uLnTx/>
                <a:uFillTx/>
                <a:latin typeface="Arial Rounded MT Bold" pitchFamily="34" charset="0"/>
                <a:ea typeface="微软雅黑" pitchFamily="34" charset="-122"/>
              </a:rPr>
              <a:t>02</a:t>
            </a:r>
            <a:endParaRPr kumimoji="0" lang="zh-CN" altLang="en-US" sz="3600" b="1" i="0" u="none" strike="noStrike" kern="0" cap="none" spc="0" normalizeH="0" baseline="0" noProof="0" dirty="0">
              <a:ln w="18415" cmpd="sng">
                <a:noFill/>
                <a:prstDash val="solid"/>
              </a:ln>
              <a:solidFill>
                <a:sysClr val="windowText" lastClr="000000">
                  <a:lumMod val="75000"/>
                  <a:lumOff val="25000"/>
                </a:sysClr>
              </a:solidFill>
              <a:effectLst>
                <a:outerShdw dist="50800" dir="5400000" algn="t" rotWithShape="0">
                  <a:sysClr val="window" lastClr="FFFFFF">
                    <a:alpha val="30000"/>
                  </a:sysClr>
                </a:outerShdw>
              </a:effectLst>
              <a:uLnTx/>
              <a:uFillTx/>
              <a:latin typeface="Arial Rounded MT Bold" pitchFamily="34" charset="0"/>
              <a:ea typeface="微软雅黑" pitchFamily="34" charset="-122"/>
            </a:endParaRPr>
          </a:p>
        </p:txBody>
      </p:sp>
      <p:sp>
        <p:nvSpPr>
          <p:cNvPr id="13" name="TextBox 12"/>
          <p:cNvSpPr txBox="1"/>
          <p:nvPr/>
        </p:nvSpPr>
        <p:spPr>
          <a:xfrm flipH="1">
            <a:off x="6348387" y="4048848"/>
            <a:ext cx="794560"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Text" lastClr="000000">
                    <a:lumMod val="75000"/>
                    <a:lumOff val="25000"/>
                  </a:sysClr>
                </a:solidFill>
                <a:effectLst>
                  <a:outerShdw dist="50800" dir="5400000" algn="t" rotWithShape="0">
                    <a:sysClr val="window" lastClr="FFFFFF">
                      <a:alpha val="30000"/>
                    </a:sysClr>
                  </a:outerShdw>
                </a:effectLst>
                <a:uLnTx/>
                <a:uFillTx/>
                <a:latin typeface="Arial Rounded MT Bold" pitchFamily="34" charset="0"/>
                <a:ea typeface="微软雅黑" pitchFamily="34" charset="-122"/>
              </a:rPr>
              <a:t>03</a:t>
            </a:r>
            <a:endParaRPr kumimoji="0" lang="zh-CN" altLang="en-US" sz="3600" b="1" i="0" u="none" strike="noStrike" kern="0" cap="none" spc="0" normalizeH="0" baseline="0" noProof="0" dirty="0">
              <a:ln w="18415" cmpd="sng">
                <a:noFill/>
                <a:prstDash val="solid"/>
              </a:ln>
              <a:solidFill>
                <a:sysClr val="windowText" lastClr="000000">
                  <a:lumMod val="75000"/>
                  <a:lumOff val="25000"/>
                </a:sysClr>
              </a:solidFill>
              <a:effectLst>
                <a:outerShdw dist="50800" dir="5400000" algn="t" rotWithShape="0">
                  <a:sysClr val="window" lastClr="FFFFFF">
                    <a:alpha val="30000"/>
                  </a:sysClr>
                </a:outerShdw>
              </a:effectLst>
              <a:uLnTx/>
              <a:uFillTx/>
              <a:latin typeface="Arial Rounded MT Bold" pitchFamily="34" charset="0"/>
              <a:ea typeface="微软雅黑" pitchFamily="34" charset="-122"/>
            </a:endParaRPr>
          </a:p>
        </p:txBody>
      </p:sp>
      <p:sp>
        <p:nvSpPr>
          <p:cNvPr id="14" name="TextBox 13"/>
          <p:cNvSpPr txBox="1"/>
          <p:nvPr/>
        </p:nvSpPr>
        <p:spPr>
          <a:xfrm rot="1771510">
            <a:off x="5388316" y="728492"/>
            <a:ext cx="131799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15" name="TextBox 14"/>
          <p:cNvSpPr txBox="1"/>
          <p:nvPr/>
        </p:nvSpPr>
        <p:spPr>
          <a:xfrm>
            <a:off x="2033353" y="4138272"/>
            <a:ext cx="131799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16" name="TextBox 15"/>
          <p:cNvSpPr txBox="1"/>
          <p:nvPr/>
        </p:nvSpPr>
        <p:spPr>
          <a:xfrm>
            <a:off x="6754817" y="5276752"/>
            <a:ext cx="131799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17" name="TextBox 16"/>
          <p:cNvSpPr txBox="1"/>
          <p:nvPr/>
        </p:nvSpPr>
        <p:spPr>
          <a:xfrm>
            <a:off x="35496" y="1364575"/>
            <a:ext cx="4210256"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a:noFill/>
                </a:ln>
                <a:effectLst/>
                <a:uLnTx/>
                <a:uFillTx/>
                <a:latin typeface="Arial Rounded MT Bold" pitchFamily="34" charset="0"/>
                <a:ea typeface="微软雅黑" pitchFamily="34" charset="-122"/>
                <a:cs typeface="Calibri" pitchFamily="34" charset="0"/>
              </a:rPr>
              <a:t>Click </a:t>
            </a:r>
            <a:r>
              <a:rPr kumimoji="0" lang="en-US" altLang="zh-CN" sz="3600" b="1" i="0" u="none" strike="noStrike" kern="0" cap="none" spc="0" normalizeH="0" baseline="0" noProof="0" dirty="0">
                <a:ln>
                  <a:noFill/>
                </a:ln>
                <a:effectLst/>
                <a:uLnTx/>
                <a:uFillTx/>
                <a:latin typeface="Arial Rounded MT Bold" pitchFamily="34" charset="0"/>
                <a:ea typeface="微软雅黑" pitchFamily="34" charset="-122"/>
                <a:cs typeface="Calibri" pitchFamily="34" charset="0"/>
              </a:rPr>
              <a:t>here to add your title</a:t>
            </a:r>
            <a:endParaRPr kumimoji="0" lang="zh-CN" altLang="en-US" sz="3600" b="1" i="0" u="none" strike="noStrike" kern="0" cap="none" spc="0" normalizeH="0" baseline="0" noProof="0" dirty="0">
              <a:ln>
                <a:noFill/>
              </a:ln>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346086013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p:cNvPicPr>
            <a:picLocks noChangeAspect="1"/>
          </p:cNvPicPr>
          <p:nvPr/>
        </p:nvPicPr>
        <p:blipFill rotWithShape="1">
          <a:blip r:embed="rId3">
            <a:extLst>
              <a:ext uri="{28A0092B-C50C-407E-A947-70E740481C1C}">
                <a14:useLocalDpi xmlns:a14="http://schemas.microsoft.com/office/drawing/2010/main" val="0"/>
              </a:ext>
            </a:extLst>
          </a:blip>
          <a:srcRect l="33088" r="38971" b="11653"/>
          <a:stretch/>
        </p:blipFill>
        <p:spPr>
          <a:xfrm>
            <a:off x="683568" y="1161219"/>
            <a:ext cx="2554941" cy="5292117"/>
          </a:xfrm>
          <a:prstGeom prst="rect">
            <a:avLst/>
          </a:prstGeom>
          <a:effectLst>
            <a:outerShdw blurRad="50800" dist="38100" dir="5400000" algn="t" rotWithShape="0">
              <a:prstClr val="black">
                <a:alpha val="40000"/>
              </a:prstClr>
            </a:outerShdw>
          </a:effectLst>
        </p:spPr>
      </p:pic>
      <p:sp>
        <p:nvSpPr>
          <p:cNvPr id="25" name="椭圆 24"/>
          <p:cNvSpPr/>
          <p:nvPr/>
        </p:nvSpPr>
        <p:spPr>
          <a:xfrm>
            <a:off x="2834262" y="1593267"/>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6" name="椭圆 25"/>
          <p:cNvSpPr/>
          <p:nvPr/>
        </p:nvSpPr>
        <p:spPr>
          <a:xfrm>
            <a:off x="971600" y="1593267"/>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7" name="椭圆 26"/>
          <p:cNvSpPr/>
          <p:nvPr/>
        </p:nvSpPr>
        <p:spPr>
          <a:xfrm>
            <a:off x="2834262" y="6211116"/>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8" name="椭圆 27"/>
          <p:cNvSpPr/>
          <p:nvPr/>
        </p:nvSpPr>
        <p:spPr>
          <a:xfrm>
            <a:off x="971600" y="6211116"/>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9" name="TextBox 28"/>
          <p:cNvSpPr txBox="1"/>
          <p:nvPr/>
        </p:nvSpPr>
        <p:spPr>
          <a:xfrm flipH="1">
            <a:off x="849790" y="1844824"/>
            <a:ext cx="2222495"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00B0F0"/>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00B0F0"/>
              </a:solidFill>
              <a:effectLst/>
              <a:uLnTx/>
              <a:uFillTx/>
              <a:latin typeface="Arial Rounded MT Bold" pitchFamily="34" charset="0"/>
              <a:ea typeface="微软雅黑" pitchFamily="34" charset="-122"/>
            </a:endParaRPr>
          </a:p>
        </p:txBody>
      </p:sp>
      <p:sp>
        <p:nvSpPr>
          <p:cNvPr id="30" name="TextBox 29"/>
          <p:cNvSpPr txBox="1"/>
          <p:nvPr/>
        </p:nvSpPr>
        <p:spPr>
          <a:xfrm>
            <a:off x="954495" y="3212976"/>
            <a:ext cx="2132231" cy="267765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Click here to add your text. Click here to add your text. </a:t>
            </a:r>
          </a:p>
        </p:txBody>
      </p:sp>
      <p:pic>
        <p:nvPicPr>
          <p:cNvPr id="31" name="图片 30"/>
          <p:cNvPicPr>
            <a:picLocks noChangeAspect="1"/>
          </p:cNvPicPr>
          <p:nvPr/>
        </p:nvPicPr>
        <p:blipFill rotWithShape="1">
          <a:blip r:embed="rId3">
            <a:extLst>
              <a:ext uri="{28A0092B-C50C-407E-A947-70E740481C1C}">
                <a14:useLocalDpi xmlns:a14="http://schemas.microsoft.com/office/drawing/2010/main" val="0"/>
              </a:ext>
            </a:extLst>
          </a:blip>
          <a:srcRect l="33088" r="38971" b="11653"/>
          <a:stretch/>
        </p:blipFill>
        <p:spPr>
          <a:xfrm>
            <a:off x="3238509" y="1161219"/>
            <a:ext cx="2554941" cy="5292117"/>
          </a:xfrm>
          <a:prstGeom prst="rect">
            <a:avLst/>
          </a:prstGeom>
          <a:effectLst>
            <a:outerShdw blurRad="50800" dist="38100" dir="5400000" algn="t" rotWithShape="0">
              <a:prstClr val="black">
                <a:alpha val="40000"/>
              </a:prstClr>
            </a:outerShdw>
          </a:effectLst>
        </p:spPr>
      </p:pic>
      <p:sp>
        <p:nvSpPr>
          <p:cNvPr id="32" name="椭圆 31"/>
          <p:cNvSpPr/>
          <p:nvPr/>
        </p:nvSpPr>
        <p:spPr>
          <a:xfrm>
            <a:off x="5389203" y="1593267"/>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3" name="椭圆 32"/>
          <p:cNvSpPr/>
          <p:nvPr/>
        </p:nvSpPr>
        <p:spPr>
          <a:xfrm>
            <a:off x="3526541" y="1593267"/>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4" name="椭圆 33"/>
          <p:cNvSpPr/>
          <p:nvPr/>
        </p:nvSpPr>
        <p:spPr>
          <a:xfrm>
            <a:off x="5389203" y="6211116"/>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5" name="椭圆 34"/>
          <p:cNvSpPr/>
          <p:nvPr/>
        </p:nvSpPr>
        <p:spPr>
          <a:xfrm>
            <a:off x="3526541" y="6211116"/>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6" name="TextBox 35"/>
          <p:cNvSpPr txBox="1"/>
          <p:nvPr/>
        </p:nvSpPr>
        <p:spPr>
          <a:xfrm flipH="1">
            <a:off x="3404731" y="1844824"/>
            <a:ext cx="2222495"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00B0F0"/>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00B0F0"/>
              </a:solidFill>
              <a:effectLst/>
              <a:uLnTx/>
              <a:uFillTx/>
              <a:latin typeface="Arial Rounded MT Bold" pitchFamily="34" charset="0"/>
              <a:ea typeface="微软雅黑" pitchFamily="34" charset="-122"/>
            </a:endParaRPr>
          </a:p>
        </p:txBody>
      </p:sp>
      <p:sp>
        <p:nvSpPr>
          <p:cNvPr id="37" name="TextBox 36"/>
          <p:cNvSpPr txBox="1"/>
          <p:nvPr/>
        </p:nvSpPr>
        <p:spPr>
          <a:xfrm>
            <a:off x="3509436" y="3212976"/>
            <a:ext cx="2132231" cy="267765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Click here to add your text. Click here to add your text. </a:t>
            </a:r>
          </a:p>
        </p:txBody>
      </p:sp>
      <p:pic>
        <p:nvPicPr>
          <p:cNvPr id="38" name="图片 37"/>
          <p:cNvPicPr>
            <a:picLocks noChangeAspect="1"/>
          </p:cNvPicPr>
          <p:nvPr/>
        </p:nvPicPr>
        <p:blipFill rotWithShape="1">
          <a:blip r:embed="rId3">
            <a:extLst>
              <a:ext uri="{28A0092B-C50C-407E-A947-70E740481C1C}">
                <a14:useLocalDpi xmlns:a14="http://schemas.microsoft.com/office/drawing/2010/main" val="0"/>
              </a:ext>
            </a:extLst>
          </a:blip>
          <a:srcRect l="33088" r="38971" b="11653"/>
          <a:stretch/>
        </p:blipFill>
        <p:spPr>
          <a:xfrm>
            <a:off x="5793450" y="1161219"/>
            <a:ext cx="2554941" cy="5292117"/>
          </a:xfrm>
          <a:prstGeom prst="rect">
            <a:avLst/>
          </a:prstGeom>
          <a:effectLst>
            <a:outerShdw blurRad="50800" dist="38100" dir="5400000" algn="t" rotWithShape="0">
              <a:prstClr val="black">
                <a:alpha val="40000"/>
              </a:prstClr>
            </a:outerShdw>
          </a:effectLst>
        </p:spPr>
      </p:pic>
      <p:sp>
        <p:nvSpPr>
          <p:cNvPr id="39" name="椭圆 38"/>
          <p:cNvSpPr/>
          <p:nvPr/>
        </p:nvSpPr>
        <p:spPr>
          <a:xfrm>
            <a:off x="7944144" y="1593267"/>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0" name="椭圆 39"/>
          <p:cNvSpPr/>
          <p:nvPr/>
        </p:nvSpPr>
        <p:spPr>
          <a:xfrm>
            <a:off x="6081482" y="1593267"/>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1" name="椭圆 40"/>
          <p:cNvSpPr/>
          <p:nvPr/>
        </p:nvSpPr>
        <p:spPr>
          <a:xfrm>
            <a:off x="7944144" y="6211116"/>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2" name="椭圆 41"/>
          <p:cNvSpPr/>
          <p:nvPr/>
        </p:nvSpPr>
        <p:spPr>
          <a:xfrm>
            <a:off x="6081482" y="6211116"/>
            <a:ext cx="134679" cy="134679"/>
          </a:xfrm>
          <a:prstGeom prst="ellipse">
            <a:avLst/>
          </a:prstGeom>
          <a:solidFill>
            <a:sysClr val="window" lastClr="FFFFFF"/>
          </a:solidFill>
          <a:ln w="25400" cap="flat" cmpd="sng" algn="ctr">
            <a:solidFill>
              <a:sysClr val="windowText" lastClr="000000">
                <a:lumMod val="50000"/>
                <a:lumOff val="50000"/>
              </a:sysClr>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3" name="TextBox 42"/>
          <p:cNvSpPr txBox="1"/>
          <p:nvPr/>
        </p:nvSpPr>
        <p:spPr>
          <a:xfrm flipH="1">
            <a:off x="5959672" y="1844824"/>
            <a:ext cx="2222495"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00B0F0"/>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00B0F0"/>
              </a:solidFill>
              <a:effectLst/>
              <a:uLnTx/>
              <a:uFillTx/>
              <a:latin typeface="Arial Rounded MT Bold" pitchFamily="34" charset="0"/>
              <a:ea typeface="微软雅黑" pitchFamily="34" charset="-122"/>
            </a:endParaRPr>
          </a:p>
        </p:txBody>
      </p:sp>
      <p:sp>
        <p:nvSpPr>
          <p:cNvPr id="44" name="TextBox 43"/>
          <p:cNvSpPr txBox="1"/>
          <p:nvPr/>
        </p:nvSpPr>
        <p:spPr>
          <a:xfrm>
            <a:off x="6064377" y="3212976"/>
            <a:ext cx="2132231" cy="267765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Click here to add your text. Click here to add your text. Click here to add your text. </a:t>
            </a:r>
          </a:p>
        </p:txBody>
      </p:sp>
      <p:sp>
        <p:nvSpPr>
          <p:cNvPr id="45" name="TextBox 44"/>
          <p:cNvSpPr txBox="1"/>
          <p:nvPr/>
        </p:nvSpPr>
        <p:spPr>
          <a:xfrm>
            <a:off x="1115616" y="344850"/>
            <a:ext cx="6823133"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rgbClr val="00B0F0"/>
                </a:solidFill>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rgbClr val="00B0F0"/>
                </a:solidFill>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rgbClr val="00B0F0"/>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79826482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65"/>
          <p:cNvSpPr>
            <a:spLocks noChangeArrowheads="1"/>
          </p:cNvSpPr>
          <p:nvPr/>
        </p:nvSpPr>
        <p:spPr bwMode="auto">
          <a:xfrm rot="10800000" flipV="1">
            <a:off x="1467417" y="2652189"/>
            <a:ext cx="6560968" cy="346279"/>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6" name="图片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31641" y="1343042"/>
            <a:ext cx="6434730" cy="1482286"/>
          </a:xfrm>
          <a:prstGeom prst="rect">
            <a:avLst/>
          </a:prstGeom>
        </p:spPr>
      </p:pic>
      <p:sp>
        <p:nvSpPr>
          <p:cNvPr id="17" name="TextBox 16"/>
          <p:cNvSpPr txBox="1"/>
          <p:nvPr/>
        </p:nvSpPr>
        <p:spPr>
          <a:xfrm>
            <a:off x="1467383" y="1778355"/>
            <a:ext cx="1153806" cy="64400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8" name="TextBox 17"/>
          <p:cNvSpPr txBox="1"/>
          <p:nvPr/>
        </p:nvSpPr>
        <p:spPr>
          <a:xfrm>
            <a:off x="2892673" y="1744830"/>
            <a:ext cx="4683096" cy="69622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19" name="Oval 65"/>
          <p:cNvSpPr>
            <a:spLocks noChangeArrowheads="1"/>
          </p:cNvSpPr>
          <p:nvPr/>
        </p:nvSpPr>
        <p:spPr bwMode="auto">
          <a:xfrm rot="10800000" flipV="1">
            <a:off x="1467417" y="4307615"/>
            <a:ext cx="6560968" cy="346279"/>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31641" y="2998468"/>
            <a:ext cx="6434730" cy="1482286"/>
          </a:xfrm>
          <a:prstGeom prst="rect">
            <a:avLst/>
          </a:prstGeom>
        </p:spPr>
      </p:pic>
      <p:sp>
        <p:nvSpPr>
          <p:cNvPr id="21" name="TextBox 20"/>
          <p:cNvSpPr txBox="1"/>
          <p:nvPr/>
        </p:nvSpPr>
        <p:spPr>
          <a:xfrm>
            <a:off x="1467383" y="3433781"/>
            <a:ext cx="1153806" cy="64400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2" name="TextBox 21"/>
          <p:cNvSpPr txBox="1"/>
          <p:nvPr/>
        </p:nvSpPr>
        <p:spPr>
          <a:xfrm>
            <a:off x="2892673" y="3400257"/>
            <a:ext cx="4683096" cy="69622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23" name="Oval 65"/>
          <p:cNvSpPr>
            <a:spLocks noChangeArrowheads="1"/>
          </p:cNvSpPr>
          <p:nvPr/>
        </p:nvSpPr>
        <p:spPr bwMode="auto">
          <a:xfrm rot="10800000" flipV="1">
            <a:off x="1467417" y="5963041"/>
            <a:ext cx="6560968" cy="346279"/>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4" name="图片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31641" y="4653895"/>
            <a:ext cx="6434730" cy="1482286"/>
          </a:xfrm>
          <a:prstGeom prst="rect">
            <a:avLst/>
          </a:prstGeom>
        </p:spPr>
      </p:pic>
      <p:sp>
        <p:nvSpPr>
          <p:cNvPr id="25" name="TextBox 24"/>
          <p:cNvSpPr txBox="1"/>
          <p:nvPr/>
        </p:nvSpPr>
        <p:spPr>
          <a:xfrm>
            <a:off x="1467383" y="5089207"/>
            <a:ext cx="1153806" cy="64400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6" name="TextBox 25"/>
          <p:cNvSpPr txBox="1"/>
          <p:nvPr/>
        </p:nvSpPr>
        <p:spPr>
          <a:xfrm>
            <a:off x="2892673" y="5055683"/>
            <a:ext cx="4683096" cy="69622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27" name="TextBox 26"/>
          <p:cNvSpPr txBox="1"/>
          <p:nvPr/>
        </p:nvSpPr>
        <p:spPr>
          <a:xfrm>
            <a:off x="1259632" y="260648"/>
            <a:ext cx="6720991"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344264012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图片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flipV="1">
            <a:off x="4801037" y="-205547"/>
            <a:ext cx="1486142" cy="5832648"/>
          </a:xfrm>
          <a:prstGeom prst="rect">
            <a:avLst/>
          </a:prstGeom>
        </p:spPr>
      </p:pic>
      <p:pic>
        <p:nvPicPr>
          <p:cNvPr id="17" name="图片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flipV="1">
            <a:off x="4801037" y="1285486"/>
            <a:ext cx="1486142" cy="5832648"/>
          </a:xfrm>
          <a:prstGeom prst="rect">
            <a:avLst/>
          </a:prstGeom>
        </p:spPr>
      </p:pic>
      <p:pic>
        <p:nvPicPr>
          <p:cNvPr id="18" name="图片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flipV="1">
            <a:off x="4801037" y="2776519"/>
            <a:ext cx="1486142" cy="5832648"/>
          </a:xfrm>
          <a:prstGeom prst="rect">
            <a:avLst/>
          </a:prstGeom>
        </p:spPr>
      </p:pic>
      <p:pic>
        <p:nvPicPr>
          <p:cNvPr id="19" name="图片 1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flipV="1">
            <a:off x="4801037" y="-1696581"/>
            <a:ext cx="1486142" cy="5832648"/>
          </a:xfrm>
          <a:prstGeom prst="rect">
            <a:avLst/>
          </a:prstGeom>
        </p:spPr>
      </p:pic>
      <p:sp>
        <p:nvSpPr>
          <p:cNvPr id="20" name="TextBox 19"/>
          <p:cNvSpPr txBox="1"/>
          <p:nvPr/>
        </p:nvSpPr>
        <p:spPr>
          <a:xfrm flipH="1">
            <a:off x="2987824" y="764704"/>
            <a:ext cx="1512168" cy="9541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rPr>
              <a:t>YOUR TEXT</a:t>
            </a:r>
            <a:endParaRPr kumimoji="0" lang="zh-CN" altLang="en-US" sz="2800" b="1" i="0" u="none" strike="noStrike" kern="0" cap="none" spc="0" normalizeH="0" baseline="0" noProof="0" dirty="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endParaRPr>
          </a:p>
        </p:txBody>
      </p:sp>
      <p:sp>
        <p:nvSpPr>
          <p:cNvPr id="21" name="TextBox 20"/>
          <p:cNvSpPr txBox="1"/>
          <p:nvPr/>
        </p:nvSpPr>
        <p:spPr>
          <a:xfrm flipH="1">
            <a:off x="2987824" y="2233723"/>
            <a:ext cx="1512168" cy="9541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rPr>
              <a:t>YOUR TEXT</a:t>
            </a:r>
            <a:endParaRPr kumimoji="0" lang="zh-CN" altLang="en-US" sz="2800" b="1" i="0" u="none" strike="noStrike" kern="0" cap="none" spc="0" normalizeH="0" baseline="0" noProof="0" dirty="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endParaRPr>
          </a:p>
        </p:txBody>
      </p:sp>
      <p:sp>
        <p:nvSpPr>
          <p:cNvPr id="22" name="TextBox 21"/>
          <p:cNvSpPr txBox="1"/>
          <p:nvPr/>
        </p:nvSpPr>
        <p:spPr>
          <a:xfrm flipH="1">
            <a:off x="2987824" y="3702742"/>
            <a:ext cx="1512168" cy="9541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rPr>
              <a:t>YOUR TEXT</a:t>
            </a:r>
            <a:endParaRPr kumimoji="0" lang="zh-CN" altLang="en-US" sz="2800" b="1" i="0" u="none" strike="noStrike" kern="0" cap="none" spc="0" normalizeH="0" baseline="0" noProof="0" dirty="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endParaRPr>
          </a:p>
        </p:txBody>
      </p:sp>
      <p:sp>
        <p:nvSpPr>
          <p:cNvPr id="23" name="TextBox 22"/>
          <p:cNvSpPr txBox="1"/>
          <p:nvPr/>
        </p:nvSpPr>
        <p:spPr>
          <a:xfrm flipH="1">
            <a:off x="2987824" y="5171761"/>
            <a:ext cx="1512168" cy="9541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rPr>
              <a:t>YOUR TEXT</a:t>
            </a:r>
            <a:endParaRPr kumimoji="0" lang="zh-CN" altLang="en-US" sz="2800" b="1" i="0" u="none" strike="noStrike" kern="0" cap="none" spc="0" normalizeH="0" baseline="0" noProof="0" dirty="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endParaRPr>
          </a:p>
        </p:txBody>
      </p:sp>
      <p:sp>
        <p:nvSpPr>
          <p:cNvPr id="24" name="TextBox 23"/>
          <p:cNvSpPr txBox="1"/>
          <p:nvPr/>
        </p:nvSpPr>
        <p:spPr>
          <a:xfrm>
            <a:off x="5220072" y="764704"/>
            <a:ext cx="2808311" cy="954107"/>
          </a:xfrm>
          <a:prstGeom prst="rect">
            <a:avLst/>
          </a:prstGeom>
          <a:noFill/>
        </p:spPr>
        <p:txBody>
          <a:bodyPr wrap="square" rtlCol="0">
            <a:spAutoFit/>
          </a:bodyPr>
          <a:lstStyle/>
          <a:p>
            <a:pPr algn="ju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65000"/>
                    <a:lumOff val="35000"/>
                  </a:sysClr>
                </a:solidFill>
                <a:latin typeface="Arial" pitchFamily="34" charset="0"/>
                <a:ea typeface="微软雅黑" pitchFamily="34" charset="-122"/>
                <a:cs typeface="Arial" pitchFamily="34" charset="0"/>
              </a:rPr>
              <a:t>. Click here to add your text.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25" name="TextBox 24"/>
          <p:cNvSpPr txBox="1"/>
          <p:nvPr/>
        </p:nvSpPr>
        <p:spPr>
          <a:xfrm>
            <a:off x="5220072" y="2233723"/>
            <a:ext cx="2808311" cy="954107"/>
          </a:xfrm>
          <a:prstGeom prst="rect">
            <a:avLst/>
          </a:prstGeom>
          <a:noFill/>
        </p:spPr>
        <p:txBody>
          <a:bodyPr wrap="square" rtlCol="0">
            <a:spAutoFit/>
          </a:bodyPr>
          <a:lstStyle/>
          <a:p>
            <a:pPr algn="ju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65000"/>
                    <a:lumOff val="35000"/>
                  </a:sysClr>
                </a:solidFill>
                <a:latin typeface="Arial" pitchFamily="34" charset="0"/>
                <a:ea typeface="微软雅黑" pitchFamily="34" charset="-122"/>
                <a:cs typeface="Arial" pitchFamily="34" charset="0"/>
              </a:rPr>
              <a:t>. Click here to add your text.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26" name="TextBox 25"/>
          <p:cNvSpPr txBox="1"/>
          <p:nvPr/>
        </p:nvSpPr>
        <p:spPr>
          <a:xfrm>
            <a:off x="5220072" y="3716189"/>
            <a:ext cx="2808311" cy="954107"/>
          </a:xfrm>
          <a:prstGeom prst="rect">
            <a:avLst/>
          </a:prstGeom>
          <a:noFill/>
        </p:spPr>
        <p:txBody>
          <a:bodyPr wrap="square" rtlCol="0">
            <a:spAutoFit/>
          </a:bodyPr>
          <a:lstStyle/>
          <a:p>
            <a:pPr algn="ju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65000"/>
                    <a:lumOff val="35000"/>
                  </a:sysClr>
                </a:solidFill>
                <a:latin typeface="Arial" pitchFamily="34" charset="0"/>
                <a:ea typeface="微软雅黑" pitchFamily="34" charset="-122"/>
                <a:cs typeface="Arial" pitchFamily="34" charset="0"/>
              </a:rPr>
              <a:t>. Click here to add your text.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27" name="TextBox 26"/>
          <p:cNvSpPr txBox="1"/>
          <p:nvPr/>
        </p:nvSpPr>
        <p:spPr>
          <a:xfrm>
            <a:off x="5220072" y="5198655"/>
            <a:ext cx="2808311" cy="954107"/>
          </a:xfrm>
          <a:prstGeom prst="rect">
            <a:avLst/>
          </a:prstGeom>
          <a:noFill/>
        </p:spPr>
        <p:txBody>
          <a:bodyPr wrap="square" rtlCol="0">
            <a:spAutoFit/>
          </a:bodyPr>
          <a:lstStyle/>
          <a:p>
            <a:pPr algn="ju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65000"/>
                    <a:lumOff val="35000"/>
                  </a:sysClr>
                </a:solidFill>
                <a:latin typeface="Arial" pitchFamily="34" charset="0"/>
                <a:ea typeface="微软雅黑" pitchFamily="34" charset="-122"/>
                <a:cs typeface="Arial" pitchFamily="34" charset="0"/>
              </a:rPr>
              <a:t>. Click here to add your text.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28" name="矩形 27"/>
          <p:cNvSpPr/>
          <p:nvPr/>
        </p:nvSpPr>
        <p:spPr>
          <a:xfrm>
            <a:off x="755576" y="0"/>
            <a:ext cx="1368152" cy="6858000"/>
          </a:xfrm>
          <a:prstGeom prst="rect">
            <a:avLst/>
          </a:prstGeom>
          <a:solidFill>
            <a:srgbClr val="F79646">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29" name="TextBox 28"/>
          <p:cNvSpPr txBox="1"/>
          <p:nvPr/>
        </p:nvSpPr>
        <p:spPr>
          <a:xfrm rot="5400000">
            <a:off x="-1800709" y="3105833"/>
            <a:ext cx="6480722"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a:noFill/>
                </a:ln>
                <a:solidFill>
                  <a:sysClr val="window" lastClr="FFFFFF"/>
                </a:solidFill>
                <a:effectLst/>
                <a:uLnTx/>
                <a:uFillTx/>
                <a:latin typeface="Arial Rounded MT Bold" pitchFamily="34" charset="0"/>
                <a:ea typeface="微软雅黑" pitchFamily="34" charset="-122"/>
                <a:cs typeface="Calibri" pitchFamily="34" charset="0"/>
              </a:rPr>
              <a:t>Click </a:t>
            </a:r>
            <a:r>
              <a:rPr kumimoji="0" lang="en-US" altLang="zh-CN" sz="3600" b="1" i="0" u="none" strike="noStrike" kern="0" cap="none" spc="0" normalizeH="0" baseline="0" noProof="0" dirty="0">
                <a:ln>
                  <a:noFill/>
                </a:ln>
                <a:solidFill>
                  <a:sysClr val="window" lastClr="FFFFFF"/>
                </a:solidFill>
                <a:effectLst/>
                <a:uLnTx/>
                <a:uFillTx/>
                <a:latin typeface="Arial Rounded MT Bold" pitchFamily="34" charset="0"/>
                <a:ea typeface="微软雅黑" pitchFamily="34" charset="-122"/>
                <a:cs typeface="Calibri" pitchFamily="34" charset="0"/>
              </a:rPr>
              <a:t>here to add your title</a:t>
            </a:r>
            <a:endParaRPr kumimoji="0" lang="zh-CN" altLang="en-US" sz="3600" b="1" i="0" u="none" strike="noStrike" kern="0" cap="none" spc="0" normalizeH="0" baseline="0" noProof="0" dirty="0">
              <a:ln>
                <a:noFill/>
              </a:ln>
              <a:solidFill>
                <a:sysClr val="window" lastClr="FFFFFF"/>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17294360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p:cNvGrpSpPr/>
          <p:nvPr/>
        </p:nvGrpSpPr>
        <p:grpSpPr>
          <a:xfrm>
            <a:off x="755576" y="674519"/>
            <a:ext cx="3672408" cy="2018042"/>
            <a:chOff x="755576" y="476672"/>
            <a:chExt cx="4032448" cy="2215889"/>
          </a:xfrm>
        </p:grpSpPr>
        <p:pic>
          <p:nvPicPr>
            <p:cNvPr id="28" name="图片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755576" y="476672"/>
              <a:ext cx="4032448" cy="2215889"/>
            </a:xfrm>
            <a:prstGeom prst="rect">
              <a:avLst/>
            </a:prstGeom>
          </p:spPr>
        </p:pic>
        <p:sp>
          <p:nvSpPr>
            <p:cNvPr id="29" name="椭圆 1"/>
            <p:cNvSpPr/>
            <p:nvPr/>
          </p:nvSpPr>
          <p:spPr>
            <a:xfrm>
              <a:off x="2987824" y="1196753"/>
              <a:ext cx="1687851" cy="1368151"/>
            </a:xfrm>
            <a:custGeom>
              <a:avLst/>
              <a:gdLst/>
              <a:ahLst/>
              <a:cxnLst/>
              <a:rect l="l" t="t" r="r" b="b"/>
              <a:pathLst>
                <a:path w="1687851" h="1495809">
                  <a:moveTo>
                    <a:pt x="1260140" y="0"/>
                  </a:moveTo>
                  <a:cubicBezTo>
                    <a:pt x="1384383" y="0"/>
                    <a:pt x="1504426" y="16953"/>
                    <a:pt x="1617280" y="50241"/>
                  </a:cubicBezTo>
                  <a:lnTo>
                    <a:pt x="1687851" y="235599"/>
                  </a:lnTo>
                  <a:lnTo>
                    <a:pt x="1687851" y="1495809"/>
                  </a:lnTo>
                  <a:lnTo>
                    <a:pt x="44208" y="1495809"/>
                  </a:lnTo>
                  <a:cubicBezTo>
                    <a:pt x="14876" y="1397961"/>
                    <a:pt x="0" y="1294684"/>
                    <a:pt x="0" y="1188132"/>
                  </a:cubicBezTo>
                  <a:cubicBezTo>
                    <a:pt x="0" y="531945"/>
                    <a:pt x="564184" y="0"/>
                    <a:pt x="1260140" y="0"/>
                  </a:cubicBezTo>
                  <a:close/>
                </a:path>
              </a:pathLst>
            </a:custGeom>
            <a:solidFill>
              <a:sysClr val="window" lastClr="FFFFFF">
                <a:alpha val="40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30" name="组合 29"/>
          <p:cNvGrpSpPr/>
          <p:nvPr/>
        </p:nvGrpSpPr>
        <p:grpSpPr>
          <a:xfrm flipH="1">
            <a:off x="4716016" y="692696"/>
            <a:ext cx="3672408" cy="2018042"/>
            <a:chOff x="755576" y="476672"/>
            <a:chExt cx="4032448" cy="2215889"/>
          </a:xfrm>
        </p:grpSpPr>
        <p:pic>
          <p:nvPicPr>
            <p:cNvPr id="31" name="图片 3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755576" y="476672"/>
              <a:ext cx="4032448" cy="2215889"/>
            </a:xfrm>
            <a:prstGeom prst="rect">
              <a:avLst/>
            </a:prstGeom>
          </p:spPr>
        </p:pic>
        <p:sp>
          <p:nvSpPr>
            <p:cNvPr id="32" name="椭圆 1"/>
            <p:cNvSpPr/>
            <p:nvPr/>
          </p:nvSpPr>
          <p:spPr>
            <a:xfrm>
              <a:off x="2987824" y="1196753"/>
              <a:ext cx="1687851" cy="1368151"/>
            </a:xfrm>
            <a:custGeom>
              <a:avLst/>
              <a:gdLst/>
              <a:ahLst/>
              <a:cxnLst/>
              <a:rect l="l" t="t" r="r" b="b"/>
              <a:pathLst>
                <a:path w="1687851" h="1495809">
                  <a:moveTo>
                    <a:pt x="1260140" y="0"/>
                  </a:moveTo>
                  <a:cubicBezTo>
                    <a:pt x="1384383" y="0"/>
                    <a:pt x="1504426" y="16953"/>
                    <a:pt x="1617280" y="50241"/>
                  </a:cubicBezTo>
                  <a:lnTo>
                    <a:pt x="1687851" y="235599"/>
                  </a:lnTo>
                  <a:lnTo>
                    <a:pt x="1687851" y="1495809"/>
                  </a:lnTo>
                  <a:lnTo>
                    <a:pt x="44208" y="1495809"/>
                  </a:lnTo>
                  <a:cubicBezTo>
                    <a:pt x="14876" y="1397961"/>
                    <a:pt x="0" y="1294684"/>
                    <a:pt x="0" y="1188132"/>
                  </a:cubicBezTo>
                  <a:cubicBezTo>
                    <a:pt x="0" y="531945"/>
                    <a:pt x="564184" y="0"/>
                    <a:pt x="1260140" y="0"/>
                  </a:cubicBezTo>
                  <a:close/>
                </a:path>
              </a:pathLst>
            </a:custGeom>
            <a:solidFill>
              <a:sysClr val="window" lastClr="FFFFFF">
                <a:alpha val="40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33" name="TextBox 32"/>
          <p:cNvSpPr txBox="1"/>
          <p:nvPr/>
        </p:nvSpPr>
        <p:spPr>
          <a:xfrm flipH="1">
            <a:off x="3184841" y="1984067"/>
            <a:ext cx="1057914"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01</a:t>
            </a:r>
            <a:endParaRPr kumimoji="0" lang="zh-CN" altLang="en-US" sz="36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34" name="TextBox 33"/>
          <p:cNvSpPr txBox="1"/>
          <p:nvPr/>
        </p:nvSpPr>
        <p:spPr>
          <a:xfrm flipH="1">
            <a:off x="4906064" y="1997514"/>
            <a:ext cx="1057914"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02</a:t>
            </a:r>
            <a:endParaRPr kumimoji="0" lang="zh-CN" altLang="en-US" sz="36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35" name="TextBox 34"/>
          <p:cNvSpPr txBox="1"/>
          <p:nvPr/>
        </p:nvSpPr>
        <p:spPr>
          <a:xfrm flipH="1">
            <a:off x="1212340" y="2105344"/>
            <a:ext cx="1512168"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36" name="TextBox 35"/>
          <p:cNvSpPr txBox="1"/>
          <p:nvPr/>
        </p:nvSpPr>
        <p:spPr>
          <a:xfrm flipH="1">
            <a:off x="6395789" y="2113003"/>
            <a:ext cx="1512168"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37" name="TextBox 36"/>
          <p:cNvSpPr txBox="1"/>
          <p:nvPr/>
        </p:nvSpPr>
        <p:spPr>
          <a:xfrm>
            <a:off x="1043608" y="962725"/>
            <a:ext cx="2088232"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38" name="TextBox 37"/>
          <p:cNvSpPr txBox="1"/>
          <p:nvPr/>
        </p:nvSpPr>
        <p:spPr>
          <a:xfrm>
            <a:off x="6156176" y="962725"/>
            <a:ext cx="2088232"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endParaRPr>
          </a:p>
        </p:txBody>
      </p:sp>
      <p:grpSp>
        <p:nvGrpSpPr>
          <p:cNvPr id="39" name="组合 38"/>
          <p:cNvGrpSpPr/>
          <p:nvPr/>
        </p:nvGrpSpPr>
        <p:grpSpPr>
          <a:xfrm flipV="1">
            <a:off x="755576" y="2852936"/>
            <a:ext cx="3672408" cy="2018042"/>
            <a:chOff x="755576" y="476672"/>
            <a:chExt cx="4032448" cy="2215889"/>
          </a:xfrm>
        </p:grpSpPr>
        <p:pic>
          <p:nvPicPr>
            <p:cNvPr id="40" name="图片 3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755576" y="476672"/>
              <a:ext cx="4032448" cy="2215889"/>
            </a:xfrm>
            <a:prstGeom prst="rect">
              <a:avLst/>
            </a:prstGeom>
          </p:spPr>
        </p:pic>
        <p:sp>
          <p:nvSpPr>
            <p:cNvPr id="41" name="椭圆 1"/>
            <p:cNvSpPr/>
            <p:nvPr/>
          </p:nvSpPr>
          <p:spPr>
            <a:xfrm>
              <a:off x="2987824" y="1196753"/>
              <a:ext cx="1687851" cy="1368151"/>
            </a:xfrm>
            <a:custGeom>
              <a:avLst/>
              <a:gdLst/>
              <a:ahLst/>
              <a:cxnLst/>
              <a:rect l="l" t="t" r="r" b="b"/>
              <a:pathLst>
                <a:path w="1687851" h="1495809">
                  <a:moveTo>
                    <a:pt x="1260140" y="0"/>
                  </a:moveTo>
                  <a:cubicBezTo>
                    <a:pt x="1384383" y="0"/>
                    <a:pt x="1504426" y="16953"/>
                    <a:pt x="1617280" y="50241"/>
                  </a:cubicBezTo>
                  <a:lnTo>
                    <a:pt x="1687851" y="235599"/>
                  </a:lnTo>
                  <a:lnTo>
                    <a:pt x="1687851" y="1495809"/>
                  </a:lnTo>
                  <a:lnTo>
                    <a:pt x="44208" y="1495809"/>
                  </a:lnTo>
                  <a:cubicBezTo>
                    <a:pt x="14876" y="1397961"/>
                    <a:pt x="0" y="1294684"/>
                    <a:pt x="0" y="1188132"/>
                  </a:cubicBezTo>
                  <a:cubicBezTo>
                    <a:pt x="0" y="531945"/>
                    <a:pt x="564184" y="0"/>
                    <a:pt x="1260140" y="0"/>
                  </a:cubicBezTo>
                  <a:close/>
                </a:path>
              </a:pathLst>
            </a:custGeom>
            <a:solidFill>
              <a:sysClr val="window" lastClr="FFFFFF">
                <a:alpha val="40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42" name="组合 41"/>
          <p:cNvGrpSpPr/>
          <p:nvPr/>
        </p:nvGrpSpPr>
        <p:grpSpPr>
          <a:xfrm flipH="1" flipV="1">
            <a:off x="4716016" y="2871113"/>
            <a:ext cx="3672408" cy="2018042"/>
            <a:chOff x="755576" y="476672"/>
            <a:chExt cx="4032448" cy="2215889"/>
          </a:xfrm>
        </p:grpSpPr>
        <p:pic>
          <p:nvPicPr>
            <p:cNvPr id="43" name="图片 4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755576" y="476672"/>
              <a:ext cx="4032448" cy="2215889"/>
            </a:xfrm>
            <a:prstGeom prst="rect">
              <a:avLst/>
            </a:prstGeom>
          </p:spPr>
        </p:pic>
        <p:sp>
          <p:nvSpPr>
            <p:cNvPr id="44" name="椭圆 1"/>
            <p:cNvSpPr/>
            <p:nvPr/>
          </p:nvSpPr>
          <p:spPr>
            <a:xfrm>
              <a:off x="2987824" y="1196753"/>
              <a:ext cx="1687851" cy="1368151"/>
            </a:xfrm>
            <a:custGeom>
              <a:avLst/>
              <a:gdLst/>
              <a:ahLst/>
              <a:cxnLst/>
              <a:rect l="l" t="t" r="r" b="b"/>
              <a:pathLst>
                <a:path w="1687851" h="1495809">
                  <a:moveTo>
                    <a:pt x="1260140" y="0"/>
                  </a:moveTo>
                  <a:cubicBezTo>
                    <a:pt x="1384383" y="0"/>
                    <a:pt x="1504426" y="16953"/>
                    <a:pt x="1617280" y="50241"/>
                  </a:cubicBezTo>
                  <a:lnTo>
                    <a:pt x="1687851" y="235599"/>
                  </a:lnTo>
                  <a:lnTo>
                    <a:pt x="1687851" y="1495809"/>
                  </a:lnTo>
                  <a:lnTo>
                    <a:pt x="44208" y="1495809"/>
                  </a:lnTo>
                  <a:cubicBezTo>
                    <a:pt x="14876" y="1397961"/>
                    <a:pt x="0" y="1294684"/>
                    <a:pt x="0" y="1188132"/>
                  </a:cubicBezTo>
                  <a:cubicBezTo>
                    <a:pt x="0" y="531945"/>
                    <a:pt x="564184" y="0"/>
                    <a:pt x="1260140" y="0"/>
                  </a:cubicBezTo>
                  <a:close/>
                </a:path>
              </a:pathLst>
            </a:custGeom>
            <a:solidFill>
              <a:sysClr val="window" lastClr="FFFFFF">
                <a:alpha val="40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45" name="TextBox 44"/>
          <p:cNvSpPr txBox="1"/>
          <p:nvPr/>
        </p:nvSpPr>
        <p:spPr>
          <a:xfrm flipH="1">
            <a:off x="3184841" y="2951838"/>
            <a:ext cx="1057914"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03</a:t>
            </a:r>
            <a:endParaRPr kumimoji="0" lang="zh-CN" altLang="en-US" sz="36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46" name="TextBox 45"/>
          <p:cNvSpPr txBox="1"/>
          <p:nvPr/>
        </p:nvSpPr>
        <p:spPr>
          <a:xfrm flipH="1">
            <a:off x="4906064" y="2965285"/>
            <a:ext cx="1057914"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04</a:t>
            </a:r>
            <a:endParaRPr kumimoji="0" lang="zh-CN" altLang="en-US" sz="36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47" name="TextBox 46"/>
          <p:cNvSpPr txBox="1"/>
          <p:nvPr/>
        </p:nvSpPr>
        <p:spPr>
          <a:xfrm flipH="1">
            <a:off x="1212340" y="3092350"/>
            <a:ext cx="1512168"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48" name="TextBox 47"/>
          <p:cNvSpPr txBox="1"/>
          <p:nvPr/>
        </p:nvSpPr>
        <p:spPr>
          <a:xfrm flipH="1">
            <a:off x="6395789" y="3100009"/>
            <a:ext cx="1512168"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49" name="TextBox 48"/>
          <p:cNvSpPr txBox="1"/>
          <p:nvPr/>
        </p:nvSpPr>
        <p:spPr>
          <a:xfrm>
            <a:off x="1043608" y="3627021"/>
            <a:ext cx="2088232"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50" name="TextBox 49"/>
          <p:cNvSpPr txBox="1"/>
          <p:nvPr/>
        </p:nvSpPr>
        <p:spPr>
          <a:xfrm>
            <a:off x="6156176" y="3627021"/>
            <a:ext cx="2088232"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51" name="TextBox 50"/>
          <p:cNvSpPr txBox="1"/>
          <p:nvPr/>
        </p:nvSpPr>
        <p:spPr>
          <a:xfrm>
            <a:off x="1043608" y="5301208"/>
            <a:ext cx="6984776"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126264620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31840" y="188640"/>
            <a:ext cx="3456384" cy="3400379"/>
          </a:xfrm>
          <a:prstGeom prst="rect">
            <a:avLst/>
          </a:prstGeom>
          <a:effectLst>
            <a:outerShdw blurRad="50800" dist="38100" dir="5400000" algn="t" rotWithShape="0">
              <a:prstClr val="black">
                <a:alpha val="40000"/>
              </a:prstClr>
            </a:outerShdw>
          </a:effectLst>
        </p:spPr>
      </p:pic>
      <p:pic>
        <p:nvPicPr>
          <p:cNvPr id="13" name="图片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7544" y="2681538"/>
            <a:ext cx="2566204" cy="2566204"/>
          </a:xfrm>
          <a:prstGeom prst="rect">
            <a:avLst/>
          </a:prstGeom>
          <a:effectLst>
            <a:outerShdw blurRad="50800" dist="38100" dir="5400000" algn="t" rotWithShape="0">
              <a:prstClr val="black">
                <a:alpha val="40000"/>
              </a:prstClr>
            </a:outerShdw>
          </a:effectLst>
        </p:spPr>
      </p:pic>
      <p:pic>
        <p:nvPicPr>
          <p:cNvPr id="14" name="图片 1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87824" y="4591048"/>
            <a:ext cx="2006304" cy="2006304"/>
          </a:xfrm>
          <a:prstGeom prst="rect">
            <a:avLst/>
          </a:prstGeom>
          <a:effectLst>
            <a:outerShdw blurRad="50800" dist="38100" dir="5400000" algn="t" rotWithShape="0">
              <a:prstClr val="black">
                <a:alpha val="40000"/>
              </a:prstClr>
            </a:outerShdw>
          </a:effectLst>
        </p:spPr>
      </p:pic>
      <p:sp>
        <p:nvSpPr>
          <p:cNvPr id="15" name="TextBox 14"/>
          <p:cNvSpPr txBox="1"/>
          <p:nvPr/>
        </p:nvSpPr>
        <p:spPr>
          <a:xfrm flipH="1">
            <a:off x="611560" y="3100898"/>
            <a:ext cx="2232248" cy="40011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endParaRPr>
          </a:p>
        </p:txBody>
      </p:sp>
      <p:sp>
        <p:nvSpPr>
          <p:cNvPr id="16" name="TextBox 15"/>
          <p:cNvSpPr txBox="1"/>
          <p:nvPr/>
        </p:nvSpPr>
        <p:spPr>
          <a:xfrm>
            <a:off x="1331640" y="3556173"/>
            <a:ext cx="1488611"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 </a:t>
            </a:r>
          </a:p>
        </p:txBody>
      </p:sp>
      <p:sp>
        <p:nvSpPr>
          <p:cNvPr id="17" name="TextBox 16"/>
          <p:cNvSpPr txBox="1"/>
          <p:nvPr/>
        </p:nvSpPr>
        <p:spPr>
          <a:xfrm>
            <a:off x="4523549" y="1383423"/>
            <a:ext cx="1488611" cy="181588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18" name="TextBox 17"/>
          <p:cNvSpPr txBox="1"/>
          <p:nvPr/>
        </p:nvSpPr>
        <p:spPr>
          <a:xfrm flipH="1">
            <a:off x="3779912" y="692696"/>
            <a:ext cx="2232248"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rPr>
              <a:t>YOUR TEXT</a:t>
            </a:r>
            <a:endParaRPr kumimoji="0" lang="zh-CN" altLang="en-US" sz="2800" b="1" i="0" u="none" strike="noStrike" kern="0" cap="none" spc="0" normalizeH="0" baseline="0" noProof="0" dirty="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endParaRPr>
          </a:p>
        </p:txBody>
      </p:sp>
      <p:sp>
        <p:nvSpPr>
          <p:cNvPr id="19" name="TextBox 18"/>
          <p:cNvSpPr txBox="1"/>
          <p:nvPr/>
        </p:nvSpPr>
        <p:spPr>
          <a:xfrm flipH="1">
            <a:off x="3131840" y="4928479"/>
            <a:ext cx="1656184"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effectLst>
                <a:outerShdw blurRad="50800" dist="38100" dir="16200000" rotWithShape="0">
                  <a:prstClr val="black">
                    <a:alpha val="40000"/>
                  </a:prstClr>
                </a:outerShdw>
              </a:effectLst>
              <a:uLnTx/>
              <a:uFillTx/>
              <a:latin typeface="Arial Rounded MT Bold" pitchFamily="34" charset="0"/>
              <a:ea typeface="微软雅黑" pitchFamily="34" charset="-122"/>
            </a:endParaRPr>
          </a:p>
        </p:txBody>
      </p:sp>
      <p:sp>
        <p:nvSpPr>
          <p:cNvPr id="20" name="TextBox 19"/>
          <p:cNvSpPr txBox="1"/>
          <p:nvPr/>
        </p:nvSpPr>
        <p:spPr>
          <a:xfrm>
            <a:off x="3491880" y="5328590"/>
            <a:ext cx="1488611"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a:t>
            </a:r>
          </a:p>
        </p:txBody>
      </p:sp>
      <p:sp>
        <p:nvSpPr>
          <p:cNvPr id="21" name="TextBox 20"/>
          <p:cNvSpPr txBox="1"/>
          <p:nvPr/>
        </p:nvSpPr>
        <p:spPr>
          <a:xfrm>
            <a:off x="4355976" y="4049777"/>
            <a:ext cx="4588748"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183689867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Oval 65"/>
          <p:cNvSpPr>
            <a:spLocks noChangeArrowheads="1"/>
          </p:cNvSpPr>
          <p:nvPr/>
        </p:nvSpPr>
        <p:spPr bwMode="auto">
          <a:xfrm rot="10800000" flipV="1">
            <a:off x="5364088" y="4293096"/>
            <a:ext cx="2877393" cy="43204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1" name="图片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52120" y="2072733"/>
            <a:ext cx="2592288" cy="2508395"/>
          </a:xfrm>
          <a:prstGeom prst="rect">
            <a:avLst/>
          </a:prstGeom>
        </p:spPr>
      </p:pic>
      <p:sp>
        <p:nvSpPr>
          <p:cNvPr id="22" name="Oval 65"/>
          <p:cNvSpPr>
            <a:spLocks noChangeArrowheads="1"/>
          </p:cNvSpPr>
          <p:nvPr/>
        </p:nvSpPr>
        <p:spPr bwMode="auto">
          <a:xfrm rot="10800000" flipV="1">
            <a:off x="539552" y="5085184"/>
            <a:ext cx="2877393" cy="43204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3" name="Oval 65"/>
          <p:cNvSpPr>
            <a:spLocks noChangeArrowheads="1"/>
          </p:cNvSpPr>
          <p:nvPr/>
        </p:nvSpPr>
        <p:spPr bwMode="auto">
          <a:xfrm rot="10800000" flipV="1">
            <a:off x="2338287" y="4869160"/>
            <a:ext cx="2877393" cy="43204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4" name="Oval 65"/>
          <p:cNvSpPr>
            <a:spLocks noChangeArrowheads="1"/>
          </p:cNvSpPr>
          <p:nvPr/>
        </p:nvSpPr>
        <p:spPr bwMode="auto">
          <a:xfrm rot="10800000" flipV="1">
            <a:off x="3848994" y="4509120"/>
            <a:ext cx="2877393" cy="43204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25" name="组合 24"/>
          <p:cNvGrpSpPr/>
          <p:nvPr/>
        </p:nvGrpSpPr>
        <p:grpSpPr>
          <a:xfrm>
            <a:off x="685473" y="2236935"/>
            <a:ext cx="6033156" cy="3136282"/>
            <a:chOff x="627076" y="1700809"/>
            <a:chExt cx="7597670" cy="3949580"/>
          </a:xfrm>
        </p:grpSpPr>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60032" y="1700809"/>
              <a:ext cx="3364714" cy="3187945"/>
            </a:xfrm>
            <a:prstGeom prst="rect">
              <a:avLst/>
            </a:prstGeom>
          </p:spPr>
        </p:pic>
        <p:pic>
          <p:nvPicPr>
            <p:cNvPr id="27" name="图片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840881" y="1816806"/>
              <a:ext cx="3706062" cy="3511006"/>
            </a:xfrm>
            <a:prstGeom prst="rect">
              <a:avLst/>
            </a:prstGeom>
          </p:spPr>
        </p:pic>
        <p:pic>
          <p:nvPicPr>
            <p:cNvPr id="28" name="图片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27076" y="1846799"/>
              <a:ext cx="4016932" cy="3803590"/>
            </a:xfrm>
            <a:prstGeom prst="rect">
              <a:avLst/>
            </a:prstGeom>
          </p:spPr>
        </p:pic>
      </p:grpSp>
      <p:sp>
        <p:nvSpPr>
          <p:cNvPr id="29" name="TextBox 28"/>
          <p:cNvSpPr txBox="1"/>
          <p:nvPr/>
        </p:nvSpPr>
        <p:spPr>
          <a:xfrm rot="3213213">
            <a:off x="2219966" y="2964251"/>
            <a:ext cx="1337683"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0" name="TextBox 29"/>
          <p:cNvSpPr txBox="1"/>
          <p:nvPr/>
        </p:nvSpPr>
        <p:spPr>
          <a:xfrm rot="3213213">
            <a:off x="3852305" y="2850445"/>
            <a:ext cx="1337683"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1" name="TextBox 30"/>
          <p:cNvSpPr txBox="1"/>
          <p:nvPr/>
        </p:nvSpPr>
        <p:spPr>
          <a:xfrm rot="3213213">
            <a:off x="5300646" y="2773595"/>
            <a:ext cx="1337683"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2" name="TextBox 31"/>
          <p:cNvSpPr txBox="1"/>
          <p:nvPr/>
        </p:nvSpPr>
        <p:spPr>
          <a:xfrm>
            <a:off x="1231877" y="1035893"/>
            <a:ext cx="1384649"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3" name="TextBox 32"/>
          <p:cNvSpPr txBox="1"/>
          <p:nvPr/>
        </p:nvSpPr>
        <p:spPr>
          <a:xfrm>
            <a:off x="3059832" y="841387"/>
            <a:ext cx="1384649"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4" name="TextBox 33"/>
          <p:cNvSpPr txBox="1"/>
          <p:nvPr/>
        </p:nvSpPr>
        <p:spPr>
          <a:xfrm>
            <a:off x="4644622" y="723252"/>
            <a:ext cx="1384649"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35" name="TextBox 34"/>
          <p:cNvSpPr txBox="1"/>
          <p:nvPr/>
        </p:nvSpPr>
        <p:spPr>
          <a:xfrm>
            <a:off x="683568" y="5589240"/>
            <a:ext cx="7941434" cy="76944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
        <p:nvSpPr>
          <p:cNvPr id="36" name="TextBox 35"/>
          <p:cNvSpPr txBox="1"/>
          <p:nvPr/>
        </p:nvSpPr>
        <p:spPr>
          <a:xfrm rot="3213213">
            <a:off x="6737394" y="2525459"/>
            <a:ext cx="1337683"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7" name="TextBox 36"/>
          <p:cNvSpPr txBox="1"/>
          <p:nvPr/>
        </p:nvSpPr>
        <p:spPr>
          <a:xfrm>
            <a:off x="6372200" y="738637"/>
            <a:ext cx="1384649"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Tree>
    <p:extLst>
      <p:ext uri="{BB962C8B-B14F-4D97-AF65-F5344CB8AC3E}">
        <p14:creationId xmlns:p14="http://schemas.microsoft.com/office/powerpoint/2010/main" val="274784652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椭圆 20"/>
          <p:cNvSpPr/>
          <p:nvPr/>
        </p:nvSpPr>
        <p:spPr>
          <a:xfrm>
            <a:off x="3955944" y="4293096"/>
            <a:ext cx="2403584" cy="2431358"/>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2" name="椭圆 21"/>
          <p:cNvSpPr/>
          <p:nvPr/>
        </p:nvSpPr>
        <p:spPr>
          <a:xfrm>
            <a:off x="971600" y="1082045"/>
            <a:ext cx="1973148" cy="2090764"/>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3" name="矩形 4"/>
          <p:cNvSpPr/>
          <p:nvPr/>
        </p:nvSpPr>
        <p:spPr>
          <a:xfrm rot="20920993">
            <a:off x="1093037" y="698633"/>
            <a:ext cx="4972426" cy="2427873"/>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rgbClr val="FFDC6D"/>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4" name="椭圆 23"/>
          <p:cNvSpPr/>
          <p:nvPr/>
        </p:nvSpPr>
        <p:spPr>
          <a:xfrm>
            <a:off x="3614023" y="450747"/>
            <a:ext cx="2403584" cy="2431358"/>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5" name="矩形 4"/>
          <p:cNvSpPr/>
          <p:nvPr/>
        </p:nvSpPr>
        <p:spPr>
          <a:xfrm rot="13415964">
            <a:off x="3473893" y="1374881"/>
            <a:ext cx="4280157" cy="2089860"/>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rgbClr val="FFDC6D"/>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kern="0">
              <a:solidFill>
                <a:sysClr val="window" lastClr="FFFFFF"/>
              </a:solidFill>
              <a:latin typeface="Calibri"/>
            </a:endParaRPr>
          </a:p>
        </p:txBody>
      </p:sp>
      <p:sp>
        <p:nvSpPr>
          <p:cNvPr id="26" name="TextBox 25"/>
          <p:cNvSpPr txBox="1"/>
          <p:nvPr/>
        </p:nvSpPr>
        <p:spPr>
          <a:xfrm>
            <a:off x="179512" y="4459061"/>
            <a:ext cx="3816424" cy="1274195"/>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Click here to add your </a:t>
            </a:r>
            <a:r>
              <a:rPr kumimoji="0" lang="en-US" altLang="zh-CN" sz="4800" b="1" i="0" u="none" strike="noStrike" kern="0" cap="none" spc="0" normalizeH="0" baseline="0" noProof="0" dirty="0" smtClean="0">
                <a:ln>
                  <a:noFill/>
                </a:ln>
                <a:solidFill>
                  <a:sysClr val="windowText" lastClr="000000">
                    <a:lumMod val="75000"/>
                    <a:lumOff val="25000"/>
                  </a:sysClr>
                </a:solidFill>
                <a:effectLst>
                  <a:outerShdw dist="38100" dir="5400000" algn="t" rotWithShape="0">
                    <a:sysClr val="window" lastClr="FFFFFF"/>
                  </a:outerShdw>
                </a:effectLst>
                <a:uLnTx/>
                <a:uFillTx/>
                <a:latin typeface="Agency FB" pitchFamily="34" charset="0"/>
                <a:ea typeface="微软雅黑" pitchFamily="34" charset="-122"/>
                <a:cs typeface="Calibri" pitchFamily="34" charset="0"/>
              </a:rPr>
              <a:t>title</a:t>
            </a:r>
          </a:p>
        </p:txBody>
      </p:sp>
      <p:sp>
        <p:nvSpPr>
          <p:cNvPr id="27" name="矩形 4"/>
          <p:cNvSpPr/>
          <p:nvPr/>
        </p:nvSpPr>
        <p:spPr>
          <a:xfrm rot="7207149">
            <a:off x="3582542" y="3608991"/>
            <a:ext cx="4280157" cy="2089860"/>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rgbClr val="FFDC6D"/>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kern="0">
              <a:solidFill>
                <a:sysClr val="window" lastClr="FFFFFF"/>
              </a:solidFill>
              <a:latin typeface="Calibri"/>
            </a:endParaRPr>
          </a:p>
        </p:txBody>
      </p:sp>
      <p:pic>
        <p:nvPicPr>
          <p:cNvPr id="28" name="图片 2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60130" y="1214591"/>
            <a:ext cx="1883678" cy="1883678"/>
          </a:xfrm>
          <a:prstGeom prst="rect">
            <a:avLst/>
          </a:prstGeom>
        </p:spPr>
      </p:pic>
      <p:pic>
        <p:nvPicPr>
          <p:cNvPr id="29" name="图片 2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35896" y="403068"/>
            <a:ext cx="2551185" cy="2551185"/>
          </a:xfrm>
          <a:prstGeom prst="rect">
            <a:avLst/>
          </a:prstGeom>
        </p:spPr>
      </p:pic>
      <p:pic>
        <p:nvPicPr>
          <p:cNvPr id="30" name="图片 2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82721" y="4546916"/>
            <a:ext cx="2145724" cy="2145724"/>
          </a:xfrm>
          <a:prstGeom prst="rect">
            <a:avLst/>
          </a:prstGeom>
        </p:spPr>
      </p:pic>
      <p:pic>
        <p:nvPicPr>
          <p:cNvPr id="31" name="图片 3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21368" y="2730704"/>
            <a:ext cx="1683646" cy="1683646"/>
          </a:xfrm>
          <a:prstGeom prst="rect">
            <a:avLst/>
          </a:prstGeom>
        </p:spPr>
      </p:pic>
      <p:sp>
        <p:nvSpPr>
          <p:cNvPr id="32" name="TextBox 31"/>
          <p:cNvSpPr txBox="1"/>
          <p:nvPr/>
        </p:nvSpPr>
        <p:spPr>
          <a:xfrm>
            <a:off x="1259632" y="1916832"/>
            <a:ext cx="1239066" cy="584775"/>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rPr>
              <a:t>Step 1</a:t>
            </a:r>
            <a:endParaRPr kumimoji="0" lang="zh-CN" altLang="en-US" sz="4000" b="1" i="0" u="none" strike="noStrike" kern="0" cap="none" spc="0" normalizeH="0" baseline="0" noProof="0" dirty="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endParaRPr>
          </a:p>
        </p:txBody>
      </p:sp>
      <p:sp>
        <p:nvSpPr>
          <p:cNvPr id="33" name="TextBox 32"/>
          <p:cNvSpPr txBox="1"/>
          <p:nvPr/>
        </p:nvSpPr>
        <p:spPr>
          <a:xfrm>
            <a:off x="4067944" y="1412776"/>
            <a:ext cx="2115387" cy="757130"/>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rPr>
              <a:t>Step 2</a:t>
            </a:r>
            <a:endParaRPr kumimoji="0" lang="zh-CN" altLang="en-US" sz="5400" b="1" i="0" u="none" strike="noStrike" kern="0" cap="none" spc="0" normalizeH="0" baseline="0" noProof="0" dirty="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endParaRPr>
          </a:p>
        </p:txBody>
      </p:sp>
      <p:sp>
        <p:nvSpPr>
          <p:cNvPr id="34" name="TextBox 33"/>
          <p:cNvSpPr txBox="1"/>
          <p:nvPr/>
        </p:nvSpPr>
        <p:spPr>
          <a:xfrm>
            <a:off x="6012160" y="3325517"/>
            <a:ext cx="1239066" cy="535531"/>
          </a:xfrm>
          <a:prstGeom prst="rect">
            <a:avLst/>
          </a:prstGeom>
          <a:noFill/>
        </p:spPr>
        <p:txBody>
          <a:bodyPr wrap="square" rtlCol="0">
            <a:spAutoFit/>
          </a:bodyPr>
          <a:lstStyle>
            <a:defPPr>
              <a:defRPr lang="en-US"/>
            </a:defPPr>
            <a:lvl1pPr marR="0" lvl="0" indent="0" fontAlgn="auto">
              <a:lnSpc>
                <a:spcPct val="80000"/>
              </a:lnSpc>
              <a:spcBef>
                <a:spcPts val="0"/>
              </a:spcBef>
              <a:spcAft>
                <a:spcPts val="0"/>
              </a:spcAft>
              <a:buClrTx/>
              <a:buSzTx/>
              <a:buFontTx/>
              <a:buNone/>
              <a:tabLst/>
              <a:defRPr kumimoji="0" sz="4400" b="1" i="0" u="none" strike="noStrike" kern="0" cap="none" spc="0" normalizeH="0" baseline="0">
                <a:ln w="18415" cmpd="sng">
                  <a:noFill/>
                  <a:prstDash val="solid"/>
                </a:ln>
                <a:solidFill>
                  <a:schemeClr val="bg1"/>
                </a:solidFill>
                <a:effectLst>
                  <a:reflection blurRad="6350" stA="29000" endPos="34000" dir="5400000" sy="-100000" algn="bl" rotWithShape="0"/>
                </a:effectLst>
                <a:uLnTx/>
                <a:uFillTx/>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rPr>
              <a:t>Step 3</a:t>
            </a:r>
            <a:endParaRPr kumimoji="0" lang="zh-CN" altLang="en-US" sz="3600" b="1" i="0" u="none" strike="noStrike" kern="0" cap="none" spc="0" normalizeH="0" baseline="0" noProof="0" dirty="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endParaRPr>
          </a:p>
        </p:txBody>
      </p:sp>
      <p:sp>
        <p:nvSpPr>
          <p:cNvPr id="35" name="TextBox 34"/>
          <p:cNvSpPr txBox="1"/>
          <p:nvPr/>
        </p:nvSpPr>
        <p:spPr>
          <a:xfrm>
            <a:off x="4481772" y="5400715"/>
            <a:ext cx="1711311" cy="6340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rPr>
              <a:t>Step 4</a:t>
            </a:r>
            <a:endParaRPr kumimoji="0" lang="zh-CN" altLang="en-US" sz="4400" b="1" i="0" u="none" strike="noStrike" kern="0" cap="none" spc="0" normalizeH="0" baseline="0" noProof="0" dirty="0">
              <a:ln w="18415" cmpd="sng">
                <a:noFill/>
                <a:prstDash val="solid"/>
              </a:ln>
              <a:solidFill>
                <a:sysClr val="window" lastClr="FFFFFF"/>
              </a:solidFill>
              <a:effectLst>
                <a:reflection blurRad="6350" stA="29000" endPos="34000" dir="5400000" sy="-100000" algn="bl" rotWithShape="0"/>
              </a:effectLst>
              <a:uLnTx/>
              <a:uFillTx/>
              <a:latin typeface="Agency FB" pitchFamily="34" charset="0"/>
              <a:ea typeface="微软雅黑" pitchFamily="34" charset="-122"/>
            </a:endParaRPr>
          </a:p>
        </p:txBody>
      </p:sp>
      <p:sp>
        <p:nvSpPr>
          <p:cNvPr id="36" name="TextBox 35"/>
          <p:cNvSpPr txBox="1"/>
          <p:nvPr/>
        </p:nvSpPr>
        <p:spPr>
          <a:xfrm>
            <a:off x="904939" y="3116228"/>
            <a:ext cx="1938869"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65000"/>
                    <a:lumOff val="35000"/>
                  </a:sysClr>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37" name="TextBox 36"/>
          <p:cNvSpPr txBox="1"/>
          <p:nvPr/>
        </p:nvSpPr>
        <p:spPr>
          <a:xfrm>
            <a:off x="6255339" y="692696"/>
            <a:ext cx="1938869"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65000"/>
                    <a:lumOff val="35000"/>
                  </a:sysClr>
                </a:solidFill>
                <a:latin typeface="Arial" pitchFamily="34" charset="0"/>
                <a:ea typeface="微软雅黑" pitchFamily="34" charset="-122"/>
                <a:cs typeface="Arial" pitchFamily="34" charset="0"/>
              </a:rPr>
              <a:t>. Click here to add your text.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
        <p:nvSpPr>
          <p:cNvPr id="38" name="TextBox 37"/>
          <p:cNvSpPr txBox="1"/>
          <p:nvPr/>
        </p:nvSpPr>
        <p:spPr>
          <a:xfrm>
            <a:off x="7405015" y="3143888"/>
            <a:ext cx="1343450"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65000"/>
                    <a:lumOff val="35000"/>
                  </a:sysClr>
                </a:solidFill>
                <a:latin typeface="Arial" pitchFamily="34" charset="0"/>
                <a:ea typeface="微软雅黑" pitchFamily="34" charset="-122"/>
                <a:cs typeface="Arial" pitchFamily="34" charset="0"/>
              </a:rPr>
              <a:t>. </a:t>
            </a:r>
            <a:endPar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endParaRPr>
          </a:p>
        </p:txBody>
      </p:sp>
      <p:sp>
        <p:nvSpPr>
          <p:cNvPr id="39" name="TextBox 38"/>
          <p:cNvSpPr txBox="1"/>
          <p:nvPr/>
        </p:nvSpPr>
        <p:spPr>
          <a:xfrm>
            <a:off x="6300192" y="5229200"/>
            <a:ext cx="1938869"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Click here to add your text</a:t>
            </a:r>
            <a:r>
              <a:rPr lang="en-US" altLang="zh-CN" sz="1400" kern="0" dirty="0">
                <a:solidFill>
                  <a:sysClr val="windowText" lastClr="000000">
                    <a:lumMod val="65000"/>
                    <a:lumOff val="35000"/>
                  </a:sysClr>
                </a:solidFill>
                <a:latin typeface="Arial" pitchFamily="34" charset="0"/>
                <a:ea typeface="微软雅黑" pitchFamily="34" charset="-122"/>
                <a:cs typeface="Arial" pitchFamily="34" charset="0"/>
              </a:rPr>
              <a:t>. Click here to add your text.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 </a:t>
            </a:r>
          </a:p>
        </p:txBody>
      </p:sp>
    </p:spTree>
    <p:extLst>
      <p:ext uri="{BB962C8B-B14F-4D97-AF65-F5344CB8AC3E}">
        <p14:creationId xmlns:p14="http://schemas.microsoft.com/office/powerpoint/2010/main" val="338262004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泪滴形 35"/>
          <p:cNvSpPr/>
          <p:nvPr/>
        </p:nvSpPr>
        <p:spPr>
          <a:xfrm rot="6335004">
            <a:off x="2296711" y="384656"/>
            <a:ext cx="2311729" cy="2311729"/>
          </a:xfrm>
          <a:prstGeom prst="teardrop">
            <a:avLst>
              <a:gd name="adj" fmla="val 151013"/>
            </a:avLst>
          </a:prstGeom>
          <a:gradFill flip="none" rotWithShape="1">
            <a:gsLst>
              <a:gs pos="0">
                <a:srgbClr val="77316D">
                  <a:shade val="67500"/>
                  <a:satMod val="115000"/>
                </a:srgbClr>
              </a:gs>
              <a:gs pos="100000">
                <a:srgbClr val="9C4E9C"/>
              </a:gs>
            </a:gsLst>
            <a:lin ang="5400000" scaled="1"/>
            <a:tileRect/>
          </a:gradFill>
          <a:ln w="25400" cap="flat" cmpd="sng" algn="ctr">
            <a:noFill/>
            <a:prstDash val="solid"/>
          </a:ln>
          <a:effectLst>
            <a:innerShdw blurRad="63500" dist="25400" dir="27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7" name="椭圆 36"/>
          <p:cNvSpPr/>
          <p:nvPr/>
        </p:nvSpPr>
        <p:spPr>
          <a:xfrm>
            <a:off x="2215393" y="330489"/>
            <a:ext cx="2134823" cy="2134823"/>
          </a:xfrm>
          <a:prstGeom prst="ellipse">
            <a:avLst/>
          </a:prstGeom>
          <a:gradFill flip="none" rotWithShape="1">
            <a:gsLst>
              <a:gs pos="0">
                <a:sysClr val="window" lastClr="FFFFFF">
                  <a:lumMod val="95000"/>
                  <a:shade val="67500"/>
                  <a:satMod val="115000"/>
                </a:sysClr>
              </a:gs>
              <a:gs pos="59000">
                <a:sysClr val="window" lastClr="FFFFFF"/>
              </a:gs>
              <a:gs pos="98000">
                <a:sysClr val="window" lastClr="FFFFFF">
                  <a:lumMod val="95000"/>
                  <a:shade val="100000"/>
                  <a:satMod val="115000"/>
                </a:sysClr>
              </a:gs>
            </a:gsLst>
            <a:lin ang="16200000" scaled="1"/>
            <a:tileRect/>
          </a:gradFill>
          <a:ln w="25400" cap="flat" cmpd="sng" algn="ctr">
            <a:noFill/>
            <a:prstDash val="solid"/>
          </a:ln>
          <a:effectLst>
            <a:outerShdw blurRad="88900" dist="63500" dir="2940000" algn="t"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8" name="椭圆 37"/>
          <p:cNvSpPr/>
          <p:nvPr/>
        </p:nvSpPr>
        <p:spPr>
          <a:xfrm>
            <a:off x="2160168" y="221315"/>
            <a:ext cx="2134823" cy="2134823"/>
          </a:xfrm>
          <a:prstGeom prst="ellipse">
            <a:avLst/>
          </a:prstGeom>
          <a:gradFill flip="none" rotWithShape="1">
            <a:gsLst>
              <a:gs pos="0">
                <a:sysClr val="window" lastClr="FFFFFF">
                  <a:lumMod val="95000"/>
                  <a:shade val="67500"/>
                  <a:satMod val="115000"/>
                </a:sysClr>
              </a:gs>
              <a:gs pos="59000">
                <a:sysClr val="window" lastClr="FFFFFF"/>
              </a:gs>
              <a:gs pos="98000">
                <a:sysClr val="window" lastClr="FFFFFF">
                  <a:lumMod val="95000"/>
                  <a:shade val="100000"/>
                  <a:satMod val="115000"/>
                </a:sysClr>
              </a:gs>
            </a:gsLst>
            <a:lin ang="16200000" scaled="1"/>
            <a:tileRect/>
          </a:gradFill>
          <a:ln w="25400" cap="flat" cmpd="sng" algn="ctr">
            <a:noFill/>
            <a:prstDash val="solid"/>
          </a:ln>
          <a:effectLst>
            <a:outerShdw blurRad="88900" dist="63500" dir="2940000" algn="t"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39" name="TextBox 38"/>
          <p:cNvSpPr txBox="1"/>
          <p:nvPr/>
        </p:nvSpPr>
        <p:spPr>
          <a:xfrm flipH="1">
            <a:off x="2757343" y="199709"/>
            <a:ext cx="922471" cy="92333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77316D"/>
                </a:solidFill>
                <a:uLnTx/>
                <a:uFillTx/>
                <a:latin typeface="Arial Rounded MT Bold" pitchFamily="34" charset="0"/>
                <a:ea typeface="微软雅黑" pitchFamily="34" charset="-122"/>
              </a:rPr>
              <a:t>B</a:t>
            </a:r>
            <a:endParaRPr kumimoji="0" lang="zh-CN" altLang="en-US" sz="5400" b="1" i="0" u="none" strike="noStrike" kern="0" cap="none" spc="0" normalizeH="0" baseline="0" noProof="0" dirty="0">
              <a:ln w="18415" cmpd="sng">
                <a:noFill/>
                <a:prstDash val="solid"/>
              </a:ln>
              <a:solidFill>
                <a:srgbClr val="77316D"/>
              </a:solidFill>
              <a:uLnTx/>
              <a:uFillTx/>
              <a:latin typeface="Arial Rounded MT Bold" pitchFamily="34" charset="0"/>
              <a:ea typeface="微软雅黑" pitchFamily="34" charset="-122"/>
            </a:endParaRPr>
          </a:p>
        </p:txBody>
      </p:sp>
      <p:sp>
        <p:nvSpPr>
          <p:cNvPr id="40" name="TextBox 39"/>
          <p:cNvSpPr txBox="1"/>
          <p:nvPr/>
        </p:nvSpPr>
        <p:spPr>
          <a:xfrm flipH="1">
            <a:off x="2466549" y="930728"/>
            <a:ext cx="1485755" cy="295209"/>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smtClean="0">
                <a:ln w="18415" cmpd="sng">
                  <a:noFill/>
                  <a:prstDash val="solid"/>
                </a:ln>
                <a:solidFill>
                  <a:srgbClr val="77316D"/>
                </a:solidFill>
                <a:uLnTx/>
                <a:uFillTx/>
                <a:latin typeface="Arial Rounded MT Bold" pitchFamily="34" charset="0"/>
                <a:ea typeface="微软雅黑" pitchFamily="34" charset="-122"/>
              </a:rPr>
              <a:t>YOUR TEXT</a:t>
            </a:r>
            <a:endParaRPr kumimoji="0" lang="zh-CN" altLang="en-US" sz="1600" b="1" i="0" u="none" strike="noStrike" kern="0" cap="none" spc="0" normalizeH="0" baseline="0" noProof="0" dirty="0">
              <a:ln w="18415" cmpd="sng">
                <a:noFill/>
                <a:prstDash val="solid"/>
              </a:ln>
              <a:solidFill>
                <a:srgbClr val="77316D"/>
              </a:solidFill>
              <a:uLnTx/>
              <a:uFillTx/>
              <a:latin typeface="Arial Rounded MT Bold" pitchFamily="34" charset="0"/>
              <a:ea typeface="微软雅黑" pitchFamily="34" charset="-122"/>
            </a:endParaRPr>
          </a:p>
        </p:txBody>
      </p:sp>
      <p:cxnSp>
        <p:nvCxnSpPr>
          <p:cNvPr id="41" name="直接连接符 40"/>
          <p:cNvCxnSpPr/>
          <p:nvPr/>
        </p:nvCxnSpPr>
        <p:spPr>
          <a:xfrm>
            <a:off x="2278182" y="1288726"/>
            <a:ext cx="1883667" cy="0"/>
          </a:xfrm>
          <a:prstGeom prst="line">
            <a:avLst/>
          </a:prstGeom>
          <a:noFill/>
          <a:ln w="28575" cap="flat" cmpd="sng" algn="ctr">
            <a:solidFill>
              <a:srgbClr val="9C4E9C"/>
            </a:solidFill>
            <a:prstDash val="solid"/>
          </a:ln>
          <a:effectLst/>
        </p:spPr>
      </p:cxnSp>
      <p:sp>
        <p:nvSpPr>
          <p:cNvPr id="42" name="TextBox 41"/>
          <p:cNvSpPr txBox="1"/>
          <p:nvPr/>
        </p:nvSpPr>
        <p:spPr>
          <a:xfrm>
            <a:off x="2429389" y="1355439"/>
            <a:ext cx="1666321"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grpSp>
        <p:nvGrpSpPr>
          <p:cNvPr id="43" name="组合 42"/>
          <p:cNvGrpSpPr/>
          <p:nvPr/>
        </p:nvGrpSpPr>
        <p:grpSpPr>
          <a:xfrm>
            <a:off x="5123021" y="463030"/>
            <a:ext cx="2360471" cy="2531823"/>
            <a:chOff x="5123021" y="740509"/>
            <a:chExt cx="2360471" cy="2531823"/>
          </a:xfrm>
        </p:grpSpPr>
        <p:sp>
          <p:nvSpPr>
            <p:cNvPr id="44" name="泪滴形 43"/>
            <p:cNvSpPr/>
            <p:nvPr/>
          </p:nvSpPr>
          <p:spPr>
            <a:xfrm rot="10579779">
              <a:off x="5123021" y="960603"/>
              <a:ext cx="2311729" cy="2311729"/>
            </a:xfrm>
            <a:prstGeom prst="teardrop">
              <a:avLst>
                <a:gd name="adj" fmla="val 151013"/>
              </a:avLst>
            </a:prstGeom>
            <a:solidFill>
              <a:srgbClr val="7030A0"/>
            </a:solidFill>
            <a:ln w="25400" cap="flat" cmpd="sng" algn="ctr">
              <a:noFill/>
              <a:prstDash val="solid"/>
            </a:ln>
            <a:effectLst>
              <a:innerShdw blurRad="63500" dist="25400" dir="27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5" name="椭圆 44"/>
            <p:cNvSpPr/>
            <p:nvPr/>
          </p:nvSpPr>
          <p:spPr>
            <a:xfrm rot="759331">
              <a:off x="5271801" y="835695"/>
              <a:ext cx="2134823" cy="2134823"/>
            </a:xfrm>
            <a:prstGeom prst="ellipse">
              <a:avLst/>
            </a:prstGeom>
            <a:gradFill flip="none" rotWithShape="1">
              <a:gsLst>
                <a:gs pos="0">
                  <a:sysClr val="window" lastClr="FFFFFF">
                    <a:lumMod val="95000"/>
                    <a:shade val="67500"/>
                    <a:satMod val="115000"/>
                  </a:sysClr>
                </a:gs>
                <a:gs pos="59000">
                  <a:sysClr val="window" lastClr="FFFFFF"/>
                </a:gs>
                <a:gs pos="98000">
                  <a:sysClr val="window" lastClr="FFFFFF">
                    <a:lumMod val="95000"/>
                    <a:shade val="100000"/>
                    <a:satMod val="115000"/>
                  </a:sysClr>
                </a:gs>
              </a:gsLst>
              <a:lin ang="16200000" scaled="1"/>
              <a:tileRect/>
            </a:gradFill>
            <a:ln w="25400" cap="flat" cmpd="sng" algn="ctr">
              <a:noFill/>
              <a:prstDash val="solid"/>
            </a:ln>
            <a:effectLst>
              <a:outerShdw blurRad="88900" dist="63500" dir="2940000" algn="t"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6" name="椭圆 45"/>
            <p:cNvSpPr/>
            <p:nvPr/>
          </p:nvSpPr>
          <p:spPr>
            <a:xfrm rot="759331">
              <a:off x="5348669" y="740509"/>
              <a:ext cx="2134823" cy="2134823"/>
            </a:xfrm>
            <a:prstGeom prst="ellipse">
              <a:avLst/>
            </a:prstGeom>
            <a:gradFill flip="none" rotWithShape="1">
              <a:gsLst>
                <a:gs pos="0">
                  <a:sysClr val="window" lastClr="FFFFFF">
                    <a:lumMod val="95000"/>
                    <a:shade val="67500"/>
                    <a:satMod val="115000"/>
                  </a:sysClr>
                </a:gs>
                <a:gs pos="59000">
                  <a:sysClr val="window" lastClr="FFFFFF"/>
                </a:gs>
                <a:gs pos="98000">
                  <a:sysClr val="window" lastClr="FFFFFF">
                    <a:lumMod val="95000"/>
                    <a:shade val="100000"/>
                    <a:satMod val="115000"/>
                  </a:sysClr>
                </a:gs>
              </a:gsLst>
              <a:lin ang="16200000" scaled="1"/>
              <a:tileRect/>
            </a:gradFill>
            <a:ln w="25400" cap="flat" cmpd="sng" algn="ctr">
              <a:noFill/>
              <a:prstDash val="solid"/>
            </a:ln>
            <a:effectLst>
              <a:outerShdw blurRad="88900" dist="63500" dir="2940000" algn="t"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grpSp>
        <p:nvGrpSpPr>
          <p:cNvPr id="47" name="组合 46"/>
          <p:cNvGrpSpPr/>
          <p:nvPr/>
        </p:nvGrpSpPr>
        <p:grpSpPr>
          <a:xfrm rot="13221734">
            <a:off x="972259" y="2834193"/>
            <a:ext cx="2360471" cy="2531823"/>
            <a:chOff x="5123021" y="740509"/>
            <a:chExt cx="2360471" cy="2531823"/>
          </a:xfrm>
        </p:grpSpPr>
        <p:sp>
          <p:nvSpPr>
            <p:cNvPr id="48" name="泪滴形 47"/>
            <p:cNvSpPr/>
            <p:nvPr/>
          </p:nvSpPr>
          <p:spPr>
            <a:xfrm rot="10579779">
              <a:off x="5123021" y="960603"/>
              <a:ext cx="2311729" cy="2311729"/>
            </a:xfrm>
            <a:prstGeom prst="teardrop">
              <a:avLst>
                <a:gd name="adj" fmla="val 151013"/>
              </a:avLst>
            </a:prstGeom>
            <a:solidFill>
              <a:srgbClr val="4BACC6">
                <a:lumMod val="75000"/>
              </a:srgbClr>
            </a:solidFill>
            <a:ln w="25400" cap="flat" cmpd="sng" algn="ctr">
              <a:noFill/>
              <a:prstDash val="solid"/>
            </a:ln>
            <a:effectLst>
              <a:innerShdw blurRad="63500" dist="25400" dir="27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9" name="椭圆 48"/>
            <p:cNvSpPr/>
            <p:nvPr/>
          </p:nvSpPr>
          <p:spPr>
            <a:xfrm rot="759331">
              <a:off x="5271801" y="835695"/>
              <a:ext cx="2134823" cy="2134823"/>
            </a:xfrm>
            <a:prstGeom prst="ellipse">
              <a:avLst/>
            </a:prstGeom>
            <a:gradFill flip="none" rotWithShape="1">
              <a:gsLst>
                <a:gs pos="0">
                  <a:sysClr val="window" lastClr="FFFFFF">
                    <a:lumMod val="95000"/>
                    <a:shade val="67500"/>
                    <a:satMod val="115000"/>
                  </a:sysClr>
                </a:gs>
                <a:gs pos="59000">
                  <a:sysClr val="window" lastClr="FFFFFF"/>
                </a:gs>
                <a:gs pos="98000">
                  <a:sysClr val="window" lastClr="FFFFFF">
                    <a:lumMod val="95000"/>
                    <a:shade val="100000"/>
                    <a:satMod val="115000"/>
                  </a:sysClr>
                </a:gs>
              </a:gsLst>
              <a:lin ang="16200000" scaled="1"/>
              <a:tileRect/>
            </a:gradFill>
            <a:ln w="25400" cap="flat" cmpd="sng" algn="ctr">
              <a:noFill/>
              <a:prstDash val="solid"/>
            </a:ln>
            <a:effectLst>
              <a:outerShdw blurRad="88900" dist="63500" dir="2940000" algn="t"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0" name="椭圆 49"/>
            <p:cNvSpPr/>
            <p:nvPr/>
          </p:nvSpPr>
          <p:spPr>
            <a:xfrm rot="759331">
              <a:off x="5348669" y="740509"/>
              <a:ext cx="2134823" cy="2134823"/>
            </a:xfrm>
            <a:prstGeom prst="ellipse">
              <a:avLst/>
            </a:prstGeom>
            <a:gradFill flip="none" rotWithShape="1">
              <a:gsLst>
                <a:gs pos="0">
                  <a:sysClr val="window" lastClr="FFFFFF">
                    <a:lumMod val="95000"/>
                    <a:shade val="67500"/>
                    <a:satMod val="115000"/>
                  </a:sysClr>
                </a:gs>
                <a:gs pos="59000">
                  <a:sysClr val="window" lastClr="FFFFFF"/>
                </a:gs>
                <a:gs pos="98000">
                  <a:sysClr val="window" lastClr="FFFFFF">
                    <a:lumMod val="95000"/>
                    <a:shade val="100000"/>
                    <a:satMod val="115000"/>
                  </a:sysClr>
                </a:gs>
              </a:gsLst>
              <a:lin ang="16200000" scaled="1"/>
              <a:tileRect/>
            </a:gradFill>
            <a:ln w="25400" cap="flat" cmpd="sng" algn="ctr">
              <a:noFill/>
              <a:prstDash val="solid"/>
            </a:ln>
            <a:effectLst>
              <a:outerShdw blurRad="88900" dist="63500" dir="2940000" algn="t"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51" name="TextBox 50"/>
          <p:cNvSpPr txBox="1"/>
          <p:nvPr/>
        </p:nvSpPr>
        <p:spPr>
          <a:xfrm flipH="1">
            <a:off x="1448407" y="3019135"/>
            <a:ext cx="922471" cy="92333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4BACC6">
                    <a:lumMod val="75000"/>
                  </a:srgbClr>
                </a:solidFill>
                <a:effectLst/>
                <a:uLnTx/>
                <a:uFillTx/>
                <a:latin typeface="Arial Rounded MT Bold" pitchFamily="34" charset="0"/>
                <a:ea typeface="微软雅黑" pitchFamily="34" charset="-122"/>
              </a:rPr>
              <a:t>A</a:t>
            </a:r>
            <a:endParaRPr kumimoji="0" lang="zh-CN" altLang="en-US" sz="5400" b="1" i="0" u="none" strike="noStrike" kern="0" cap="none" spc="0" normalizeH="0" baseline="0" noProof="0" dirty="0">
              <a:ln w="18415" cmpd="sng">
                <a:noFill/>
                <a:prstDash val="solid"/>
              </a:ln>
              <a:solidFill>
                <a:srgbClr val="4BACC6">
                  <a:lumMod val="75000"/>
                </a:srgbClr>
              </a:solidFill>
              <a:effectLst/>
              <a:uLnTx/>
              <a:uFillTx/>
              <a:latin typeface="Arial Rounded MT Bold" pitchFamily="34" charset="0"/>
              <a:ea typeface="微软雅黑" pitchFamily="34" charset="-122"/>
            </a:endParaRPr>
          </a:p>
        </p:txBody>
      </p:sp>
      <p:sp>
        <p:nvSpPr>
          <p:cNvPr id="52" name="TextBox 51"/>
          <p:cNvSpPr txBox="1"/>
          <p:nvPr/>
        </p:nvSpPr>
        <p:spPr>
          <a:xfrm flipH="1">
            <a:off x="1157613" y="3750154"/>
            <a:ext cx="1485755" cy="338554"/>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smtClean="0">
                <a:ln w="18415" cmpd="sng">
                  <a:noFill/>
                  <a:prstDash val="solid"/>
                </a:ln>
                <a:solidFill>
                  <a:srgbClr val="4BACC6">
                    <a:lumMod val="75000"/>
                  </a:srgbClr>
                </a:solidFill>
                <a:effectLst/>
                <a:uLnTx/>
                <a:uFillTx/>
                <a:latin typeface="Arial Rounded MT Bold" pitchFamily="34" charset="0"/>
                <a:ea typeface="微软雅黑" pitchFamily="34" charset="-122"/>
              </a:rPr>
              <a:t>YOUR TEXT</a:t>
            </a:r>
            <a:endParaRPr kumimoji="0" lang="zh-CN" altLang="en-US" sz="1600" b="1" i="0" u="none" strike="noStrike" kern="0" cap="none" spc="0" normalizeH="0" baseline="0" noProof="0" dirty="0">
              <a:ln w="18415" cmpd="sng">
                <a:noFill/>
                <a:prstDash val="solid"/>
              </a:ln>
              <a:solidFill>
                <a:srgbClr val="4BACC6">
                  <a:lumMod val="75000"/>
                </a:srgbClr>
              </a:solidFill>
              <a:effectLst/>
              <a:uLnTx/>
              <a:uFillTx/>
              <a:latin typeface="Arial Rounded MT Bold" pitchFamily="34" charset="0"/>
              <a:ea typeface="微软雅黑" pitchFamily="34" charset="-122"/>
            </a:endParaRPr>
          </a:p>
        </p:txBody>
      </p:sp>
      <p:cxnSp>
        <p:nvCxnSpPr>
          <p:cNvPr id="53" name="直接连接符 52"/>
          <p:cNvCxnSpPr/>
          <p:nvPr/>
        </p:nvCxnSpPr>
        <p:spPr>
          <a:xfrm>
            <a:off x="969246" y="4108152"/>
            <a:ext cx="1883667" cy="0"/>
          </a:xfrm>
          <a:prstGeom prst="line">
            <a:avLst/>
          </a:prstGeom>
          <a:noFill/>
          <a:ln w="28575" cap="flat" cmpd="sng" algn="ctr">
            <a:solidFill>
              <a:srgbClr val="4BACC6">
                <a:lumMod val="75000"/>
              </a:srgbClr>
            </a:solidFill>
            <a:prstDash val="solid"/>
          </a:ln>
          <a:effectLst/>
        </p:spPr>
      </p:cxnSp>
      <p:sp>
        <p:nvSpPr>
          <p:cNvPr id="54" name="TextBox 53"/>
          <p:cNvSpPr txBox="1"/>
          <p:nvPr/>
        </p:nvSpPr>
        <p:spPr>
          <a:xfrm>
            <a:off x="1120453" y="4174865"/>
            <a:ext cx="1666321"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55" name="TextBox 54"/>
          <p:cNvSpPr txBox="1"/>
          <p:nvPr/>
        </p:nvSpPr>
        <p:spPr>
          <a:xfrm flipH="1">
            <a:off x="5914022" y="423027"/>
            <a:ext cx="922471" cy="92333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7030A0"/>
                </a:solidFill>
                <a:uLnTx/>
                <a:uFillTx/>
                <a:latin typeface="Arial Rounded MT Bold" pitchFamily="34" charset="0"/>
                <a:ea typeface="微软雅黑" pitchFamily="34" charset="-122"/>
              </a:rPr>
              <a:t>C</a:t>
            </a:r>
            <a:endParaRPr kumimoji="0" lang="zh-CN" altLang="en-US" sz="5400" b="1" i="0" u="none" strike="noStrike" kern="0" cap="none" spc="0" normalizeH="0" baseline="0" noProof="0" dirty="0">
              <a:ln w="18415" cmpd="sng">
                <a:noFill/>
                <a:prstDash val="solid"/>
              </a:ln>
              <a:solidFill>
                <a:srgbClr val="7030A0"/>
              </a:solidFill>
              <a:uLnTx/>
              <a:uFillTx/>
              <a:latin typeface="Arial Rounded MT Bold" pitchFamily="34" charset="0"/>
              <a:ea typeface="微软雅黑" pitchFamily="34" charset="-122"/>
            </a:endParaRPr>
          </a:p>
        </p:txBody>
      </p:sp>
      <p:sp>
        <p:nvSpPr>
          <p:cNvPr id="56" name="TextBox 55"/>
          <p:cNvSpPr txBox="1"/>
          <p:nvPr/>
        </p:nvSpPr>
        <p:spPr>
          <a:xfrm flipH="1">
            <a:off x="5623228" y="1154046"/>
            <a:ext cx="1485755" cy="338554"/>
          </a:xfrm>
          <a:prstGeom prst="rect">
            <a:avLst/>
          </a:prstGeom>
          <a:noFill/>
          <a:ln>
            <a:noFill/>
          </a:ln>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smtClean="0">
                <a:ln w="18415" cmpd="sng">
                  <a:noFill/>
                  <a:prstDash val="solid"/>
                </a:ln>
                <a:solidFill>
                  <a:srgbClr val="7030A0"/>
                </a:solidFill>
                <a:uLnTx/>
                <a:uFillTx/>
                <a:latin typeface="Arial Rounded MT Bold" pitchFamily="34" charset="0"/>
                <a:ea typeface="微软雅黑" pitchFamily="34" charset="-122"/>
              </a:rPr>
              <a:t>YOUR TEXT</a:t>
            </a:r>
            <a:endParaRPr kumimoji="0" lang="zh-CN" altLang="en-US" sz="1600" b="1" i="0" u="none" strike="noStrike" kern="0" cap="none" spc="0" normalizeH="0" baseline="0" noProof="0" dirty="0">
              <a:ln w="18415" cmpd="sng">
                <a:noFill/>
                <a:prstDash val="solid"/>
              </a:ln>
              <a:solidFill>
                <a:srgbClr val="7030A0"/>
              </a:solidFill>
              <a:uLnTx/>
              <a:uFillTx/>
              <a:latin typeface="Arial Rounded MT Bold" pitchFamily="34" charset="0"/>
              <a:ea typeface="微软雅黑" pitchFamily="34" charset="-122"/>
            </a:endParaRPr>
          </a:p>
        </p:txBody>
      </p:sp>
      <p:cxnSp>
        <p:nvCxnSpPr>
          <p:cNvPr id="57" name="直接连接符 56"/>
          <p:cNvCxnSpPr/>
          <p:nvPr/>
        </p:nvCxnSpPr>
        <p:spPr>
          <a:xfrm>
            <a:off x="5434861" y="1512044"/>
            <a:ext cx="1883667" cy="0"/>
          </a:xfrm>
          <a:prstGeom prst="line">
            <a:avLst/>
          </a:prstGeom>
          <a:noFill/>
          <a:ln w="28575" cap="flat" cmpd="sng" algn="ctr">
            <a:solidFill>
              <a:srgbClr val="7030A0"/>
            </a:solidFill>
            <a:prstDash val="solid"/>
          </a:ln>
          <a:effectLst/>
        </p:spPr>
      </p:cxnSp>
      <p:sp>
        <p:nvSpPr>
          <p:cNvPr id="58" name="TextBox 57"/>
          <p:cNvSpPr txBox="1"/>
          <p:nvPr/>
        </p:nvSpPr>
        <p:spPr>
          <a:xfrm>
            <a:off x="5586068" y="1578757"/>
            <a:ext cx="1666321"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grpSp>
        <p:nvGrpSpPr>
          <p:cNvPr id="59" name="组合 58"/>
          <p:cNvGrpSpPr/>
          <p:nvPr/>
        </p:nvGrpSpPr>
        <p:grpSpPr>
          <a:xfrm rot="4181089">
            <a:off x="5852788" y="3279032"/>
            <a:ext cx="2360471" cy="2531823"/>
            <a:chOff x="5123021" y="740509"/>
            <a:chExt cx="2360471" cy="2531823"/>
          </a:xfrm>
        </p:grpSpPr>
        <p:sp>
          <p:nvSpPr>
            <p:cNvPr id="60" name="泪滴形 59"/>
            <p:cNvSpPr/>
            <p:nvPr/>
          </p:nvSpPr>
          <p:spPr>
            <a:xfrm rot="10579779">
              <a:off x="5123021" y="960603"/>
              <a:ext cx="2311729" cy="2311729"/>
            </a:xfrm>
            <a:prstGeom prst="teardrop">
              <a:avLst>
                <a:gd name="adj" fmla="val 151013"/>
              </a:avLst>
            </a:prstGeom>
            <a:solidFill>
              <a:srgbClr val="00B0F0"/>
            </a:solidFill>
            <a:ln w="25400" cap="flat" cmpd="sng" algn="ctr">
              <a:noFill/>
              <a:prstDash val="solid"/>
            </a:ln>
            <a:effectLst>
              <a:innerShdw blurRad="63500" dist="25400" dir="27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61" name="椭圆 60"/>
            <p:cNvSpPr/>
            <p:nvPr/>
          </p:nvSpPr>
          <p:spPr>
            <a:xfrm rot="759331">
              <a:off x="5271801" y="835695"/>
              <a:ext cx="2134823" cy="2134823"/>
            </a:xfrm>
            <a:prstGeom prst="ellipse">
              <a:avLst/>
            </a:prstGeom>
            <a:gradFill flip="none" rotWithShape="1">
              <a:gsLst>
                <a:gs pos="0">
                  <a:sysClr val="window" lastClr="FFFFFF">
                    <a:lumMod val="95000"/>
                    <a:shade val="67500"/>
                    <a:satMod val="115000"/>
                  </a:sysClr>
                </a:gs>
                <a:gs pos="59000">
                  <a:sysClr val="window" lastClr="FFFFFF"/>
                </a:gs>
                <a:gs pos="98000">
                  <a:sysClr val="window" lastClr="FFFFFF">
                    <a:lumMod val="95000"/>
                    <a:shade val="100000"/>
                    <a:satMod val="115000"/>
                  </a:sysClr>
                </a:gs>
              </a:gsLst>
              <a:lin ang="16200000" scaled="1"/>
              <a:tileRect/>
            </a:gradFill>
            <a:ln w="25400" cap="flat" cmpd="sng" algn="ctr">
              <a:noFill/>
              <a:prstDash val="solid"/>
            </a:ln>
            <a:effectLst>
              <a:outerShdw blurRad="88900" dist="63500" dir="2940000" algn="t"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62" name="椭圆 61"/>
            <p:cNvSpPr/>
            <p:nvPr/>
          </p:nvSpPr>
          <p:spPr>
            <a:xfrm rot="759331">
              <a:off x="5348669" y="740509"/>
              <a:ext cx="2134823" cy="2134823"/>
            </a:xfrm>
            <a:prstGeom prst="ellipse">
              <a:avLst/>
            </a:prstGeom>
            <a:gradFill flip="none" rotWithShape="1">
              <a:gsLst>
                <a:gs pos="0">
                  <a:sysClr val="window" lastClr="FFFFFF">
                    <a:lumMod val="95000"/>
                    <a:shade val="67500"/>
                    <a:satMod val="115000"/>
                  </a:sysClr>
                </a:gs>
                <a:gs pos="59000">
                  <a:sysClr val="window" lastClr="FFFFFF"/>
                </a:gs>
                <a:gs pos="98000">
                  <a:sysClr val="window" lastClr="FFFFFF">
                    <a:lumMod val="95000"/>
                    <a:shade val="100000"/>
                    <a:satMod val="115000"/>
                  </a:sysClr>
                </a:gs>
              </a:gsLst>
              <a:lin ang="16200000" scaled="1"/>
              <a:tileRect/>
            </a:gradFill>
            <a:ln w="25400" cap="flat" cmpd="sng" algn="ctr">
              <a:noFill/>
              <a:prstDash val="solid"/>
            </a:ln>
            <a:effectLst>
              <a:outerShdw blurRad="88900" dist="63500" dir="2940000" algn="t" rotWithShape="0">
                <a:prstClr val="black">
                  <a:alpha val="4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63" name="TextBox 62"/>
          <p:cNvSpPr txBox="1"/>
          <p:nvPr/>
        </p:nvSpPr>
        <p:spPr>
          <a:xfrm flipH="1">
            <a:off x="6699022" y="3455869"/>
            <a:ext cx="922471" cy="92333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00B0F0"/>
                </a:solidFill>
                <a:uLnTx/>
                <a:uFillTx/>
                <a:latin typeface="Arial Rounded MT Bold" pitchFamily="34" charset="0"/>
                <a:ea typeface="微软雅黑" pitchFamily="34" charset="-122"/>
              </a:rPr>
              <a:t>D</a:t>
            </a:r>
            <a:endParaRPr kumimoji="0" lang="zh-CN" altLang="en-US" sz="5400" b="1" i="0" u="none" strike="noStrike" kern="0" cap="none" spc="0" normalizeH="0" baseline="0" noProof="0" dirty="0">
              <a:ln w="18415" cmpd="sng">
                <a:noFill/>
                <a:prstDash val="solid"/>
              </a:ln>
              <a:solidFill>
                <a:srgbClr val="00B0F0"/>
              </a:solidFill>
              <a:uLnTx/>
              <a:uFillTx/>
              <a:latin typeface="Arial Rounded MT Bold" pitchFamily="34" charset="0"/>
              <a:ea typeface="微软雅黑" pitchFamily="34" charset="-122"/>
            </a:endParaRPr>
          </a:p>
        </p:txBody>
      </p:sp>
      <p:sp>
        <p:nvSpPr>
          <p:cNvPr id="64" name="TextBox 63"/>
          <p:cNvSpPr txBox="1"/>
          <p:nvPr/>
        </p:nvSpPr>
        <p:spPr>
          <a:xfrm flipH="1">
            <a:off x="6408228" y="4186888"/>
            <a:ext cx="1485755" cy="338554"/>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smtClean="0">
                <a:ln w="18415" cmpd="sng">
                  <a:noFill/>
                  <a:prstDash val="solid"/>
                </a:ln>
                <a:solidFill>
                  <a:srgbClr val="00B0F0"/>
                </a:solidFill>
                <a:uLnTx/>
                <a:uFillTx/>
                <a:latin typeface="Arial Rounded MT Bold" pitchFamily="34" charset="0"/>
                <a:ea typeface="微软雅黑" pitchFamily="34" charset="-122"/>
              </a:rPr>
              <a:t>YOUR TEXT</a:t>
            </a:r>
            <a:endParaRPr kumimoji="0" lang="zh-CN" altLang="en-US" sz="1600" b="1" i="0" u="none" strike="noStrike" kern="0" cap="none" spc="0" normalizeH="0" baseline="0" noProof="0" dirty="0">
              <a:ln w="18415" cmpd="sng">
                <a:noFill/>
                <a:prstDash val="solid"/>
              </a:ln>
              <a:solidFill>
                <a:srgbClr val="00B0F0"/>
              </a:solidFill>
              <a:uLnTx/>
              <a:uFillTx/>
              <a:latin typeface="Arial Rounded MT Bold" pitchFamily="34" charset="0"/>
              <a:ea typeface="微软雅黑" pitchFamily="34" charset="-122"/>
            </a:endParaRPr>
          </a:p>
        </p:txBody>
      </p:sp>
      <p:cxnSp>
        <p:nvCxnSpPr>
          <p:cNvPr id="65" name="直接连接符 64"/>
          <p:cNvCxnSpPr/>
          <p:nvPr/>
        </p:nvCxnSpPr>
        <p:spPr>
          <a:xfrm>
            <a:off x="6219861" y="4544886"/>
            <a:ext cx="1883667" cy="0"/>
          </a:xfrm>
          <a:prstGeom prst="line">
            <a:avLst/>
          </a:prstGeom>
          <a:noFill/>
          <a:ln w="28575" cap="flat" cmpd="sng" algn="ctr">
            <a:solidFill>
              <a:srgbClr val="00B0F0"/>
            </a:solidFill>
            <a:prstDash val="solid"/>
          </a:ln>
          <a:effectLst/>
        </p:spPr>
      </p:cxnSp>
      <p:sp>
        <p:nvSpPr>
          <p:cNvPr id="66" name="TextBox 65"/>
          <p:cNvSpPr txBox="1"/>
          <p:nvPr/>
        </p:nvSpPr>
        <p:spPr>
          <a:xfrm>
            <a:off x="6371068" y="4611599"/>
            <a:ext cx="1666321"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67" name="TextBox 66"/>
          <p:cNvSpPr txBox="1"/>
          <p:nvPr/>
        </p:nvSpPr>
        <p:spPr>
          <a:xfrm>
            <a:off x="1487837" y="5301208"/>
            <a:ext cx="4812355"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202081500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p:cNvPicPr>
            <a:picLocks noChangeAspect="1"/>
          </p:cNvPicPr>
          <p:nvPr/>
        </p:nvPicPr>
        <p:blipFill rotWithShape="1">
          <a:blip r:embed="rId3">
            <a:extLst>
              <a:ext uri="{28A0092B-C50C-407E-A947-70E740481C1C}">
                <a14:useLocalDpi xmlns:a14="http://schemas.microsoft.com/office/drawing/2010/main" val="0"/>
              </a:ext>
            </a:extLst>
          </a:blip>
          <a:srcRect l="6117" r="2890" b="8318"/>
          <a:stretch/>
        </p:blipFill>
        <p:spPr>
          <a:xfrm>
            <a:off x="1937287" y="550419"/>
            <a:ext cx="5644210" cy="5686893"/>
          </a:xfrm>
          <a:prstGeom prst="rect">
            <a:avLst/>
          </a:prstGeom>
        </p:spPr>
      </p:pic>
      <p:sp>
        <p:nvSpPr>
          <p:cNvPr id="21" name="TextBox 20"/>
          <p:cNvSpPr txBox="1"/>
          <p:nvPr/>
        </p:nvSpPr>
        <p:spPr>
          <a:xfrm>
            <a:off x="3923928" y="2884643"/>
            <a:ext cx="1557501" cy="107721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title</a:t>
            </a:r>
            <a:endParaRPr kumimoji="0" lang="zh-CN" altLang="en-US" sz="4000" b="1" i="0" u="none" strike="noStrike" kern="0" cap="none" spc="0" normalizeH="0" baseline="0" noProof="0" dirty="0">
              <a:ln w="18415" cmpd="sng">
                <a:noFill/>
                <a:prstDash val="solid"/>
              </a:ln>
              <a:solidFill>
                <a:sysClr val="windowText" lastClr="000000">
                  <a:lumMod val="75000"/>
                  <a:lumOff val="2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2" name="TextBox 21"/>
          <p:cNvSpPr txBox="1"/>
          <p:nvPr/>
        </p:nvSpPr>
        <p:spPr>
          <a:xfrm flipH="1">
            <a:off x="3347864" y="1363415"/>
            <a:ext cx="1329487" cy="76944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01</a:t>
            </a:r>
            <a:endParaRPr kumimoji="0" lang="zh-CN" altLang="en-US"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23" name="TextBox 22"/>
          <p:cNvSpPr txBox="1"/>
          <p:nvPr/>
        </p:nvSpPr>
        <p:spPr>
          <a:xfrm flipH="1">
            <a:off x="4644008" y="1402324"/>
            <a:ext cx="1329487" cy="76944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02</a:t>
            </a:r>
            <a:endParaRPr kumimoji="0" lang="zh-CN" altLang="en-US"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24" name="TextBox 23"/>
          <p:cNvSpPr txBox="1"/>
          <p:nvPr/>
        </p:nvSpPr>
        <p:spPr>
          <a:xfrm flipH="1">
            <a:off x="5652120" y="2266420"/>
            <a:ext cx="1329487" cy="76944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03</a:t>
            </a:r>
            <a:endParaRPr kumimoji="0" lang="zh-CN" altLang="en-US"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25" name="TextBox 24"/>
          <p:cNvSpPr txBox="1"/>
          <p:nvPr/>
        </p:nvSpPr>
        <p:spPr>
          <a:xfrm flipH="1">
            <a:off x="5652120" y="3607918"/>
            <a:ext cx="1329487" cy="76944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04</a:t>
            </a:r>
            <a:endParaRPr kumimoji="0" lang="zh-CN" altLang="en-US"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26" name="TextBox 25"/>
          <p:cNvSpPr txBox="1"/>
          <p:nvPr/>
        </p:nvSpPr>
        <p:spPr>
          <a:xfrm flipH="1">
            <a:off x="4682673" y="4603775"/>
            <a:ext cx="1329487" cy="76944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05</a:t>
            </a:r>
            <a:endParaRPr kumimoji="0" lang="zh-CN" altLang="en-US"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27" name="TextBox 26"/>
          <p:cNvSpPr txBox="1"/>
          <p:nvPr/>
        </p:nvSpPr>
        <p:spPr>
          <a:xfrm flipH="1">
            <a:off x="3347864" y="4603775"/>
            <a:ext cx="1329487" cy="76944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06</a:t>
            </a:r>
            <a:endParaRPr kumimoji="0" lang="zh-CN" altLang="en-US"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28" name="TextBox 27"/>
          <p:cNvSpPr txBox="1"/>
          <p:nvPr/>
        </p:nvSpPr>
        <p:spPr>
          <a:xfrm flipH="1">
            <a:off x="2411760" y="3667671"/>
            <a:ext cx="1329487" cy="76944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07</a:t>
            </a:r>
            <a:endParaRPr kumimoji="0" lang="zh-CN" altLang="en-US"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29" name="TextBox 28"/>
          <p:cNvSpPr txBox="1"/>
          <p:nvPr/>
        </p:nvSpPr>
        <p:spPr>
          <a:xfrm flipH="1">
            <a:off x="2378417" y="2299519"/>
            <a:ext cx="1329487" cy="76944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rPr>
              <a:t>08</a:t>
            </a:r>
            <a:endParaRPr kumimoji="0" lang="zh-CN" altLang="en-US" sz="4400" b="1" i="0" u="none" strike="noStrike" kern="0" cap="none" spc="0" normalizeH="0" baseline="0" noProof="0" dirty="0">
              <a:ln w="18415" cmpd="sng">
                <a:noFill/>
                <a:prstDash val="solid"/>
              </a:ln>
              <a:solidFill>
                <a:sysClr val="windowText" lastClr="000000">
                  <a:lumMod val="75000"/>
                  <a:lumOff val="25000"/>
                </a:sysClr>
              </a:solidFill>
              <a:effectLst/>
              <a:uLnTx/>
              <a:uFillTx/>
              <a:latin typeface="Arial Rounded MT Bold" pitchFamily="34" charset="0"/>
              <a:ea typeface="微软雅黑" pitchFamily="34" charset="-122"/>
            </a:endParaRPr>
          </a:p>
        </p:txBody>
      </p:sp>
      <p:sp>
        <p:nvSpPr>
          <p:cNvPr id="30" name="TextBox 29"/>
          <p:cNvSpPr txBox="1"/>
          <p:nvPr/>
        </p:nvSpPr>
        <p:spPr>
          <a:xfrm>
            <a:off x="427464" y="1970256"/>
            <a:ext cx="1768272"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1" name="TextBox 30"/>
          <p:cNvSpPr txBox="1"/>
          <p:nvPr/>
        </p:nvSpPr>
        <p:spPr>
          <a:xfrm>
            <a:off x="427464" y="3932834"/>
            <a:ext cx="1768272"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2" name="TextBox 31"/>
          <p:cNvSpPr txBox="1"/>
          <p:nvPr/>
        </p:nvSpPr>
        <p:spPr>
          <a:xfrm>
            <a:off x="1979712" y="5714672"/>
            <a:ext cx="1768272"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3" name="TextBox 32"/>
          <p:cNvSpPr txBox="1"/>
          <p:nvPr/>
        </p:nvSpPr>
        <p:spPr>
          <a:xfrm>
            <a:off x="5292080" y="5858688"/>
            <a:ext cx="1768272"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4" name="TextBox 33"/>
          <p:cNvSpPr txBox="1"/>
          <p:nvPr/>
        </p:nvSpPr>
        <p:spPr>
          <a:xfrm>
            <a:off x="7196216" y="4221088"/>
            <a:ext cx="1768272"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5" name="TextBox 34"/>
          <p:cNvSpPr txBox="1"/>
          <p:nvPr/>
        </p:nvSpPr>
        <p:spPr>
          <a:xfrm>
            <a:off x="7340232" y="1844824"/>
            <a:ext cx="1768272"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6" name="TextBox 35"/>
          <p:cNvSpPr txBox="1"/>
          <p:nvPr/>
        </p:nvSpPr>
        <p:spPr>
          <a:xfrm>
            <a:off x="5965381" y="188640"/>
            <a:ext cx="1768272"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37" name="TextBox 36"/>
          <p:cNvSpPr txBox="1"/>
          <p:nvPr/>
        </p:nvSpPr>
        <p:spPr>
          <a:xfrm>
            <a:off x="1723608" y="386080"/>
            <a:ext cx="1768272"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Tree>
    <p:extLst>
      <p:ext uri="{BB962C8B-B14F-4D97-AF65-F5344CB8AC3E}">
        <p14:creationId xmlns:p14="http://schemas.microsoft.com/office/powerpoint/2010/main" val="150281614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a:extLst>
              <a:ext uri="{28A0092B-C50C-407E-A947-70E740481C1C}">
                <a14:useLocalDpi xmlns:a14="http://schemas.microsoft.com/office/drawing/2010/main" val="0"/>
              </a:ext>
            </a:extLst>
          </a:blip>
          <a:srcRect b="40534"/>
          <a:stretch/>
        </p:blipFill>
        <p:spPr>
          <a:xfrm>
            <a:off x="765591" y="-27384"/>
            <a:ext cx="6326689" cy="6885384"/>
          </a:xfrm>
          <a:prstGeom prst="rect">
            <a:avLst/>
          </a:prstGeom>
          <a:effectLst>
            <a:outerShdw blurRad="50800" dist="38100" dir="8100000" algn="tr" rotWithShape="0">
              <a:prstClr val="black">
                <a:alpha val="40000"/>
              </a:prstClr>
            </a:outerShdw>
          </a:effectLst>
        </p:spPr>
      </p:pic>
      <p:sp>
        <p:nvSpPr>
          <p:cNvPr id="9" name="TextBox 8"/>
          <p:cNvSpPr txBox="1"/>
          <p:nvPr/>
        </p:nvSpPr>
        <p:spPr>
          <a:xfrm>
            <a:off x="1053623" y="1628800"/>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0" name="TextBox 9"/>
          <p:cNvSpPr txBox="1"/>
          <p:nvPr/>
        </p:nvSpPr>
        <p:spPr>
          <a:xfrm>
            <a:off x="3429887" y="1556792"/>
            <a:ext cx="3374361"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a:p>
            <a:pPr>
              <a:defRPr/>
            </a:pP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a:t>
            </a:r>
          </a:p>
        </p:txBody>
      </p:sp>
      <p:sp>
        <p:nvSpPr>
          <p:cNvPr id="11" name="TextBox 10"/>
          <p:cNvSpPr txBox="1"/>
          <p:nvPr/>
        </p:nvSpPr>
        <p:spPr>
          <a:xfrm>
            <a:off x="868068" y="4708999"/>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2" name="TextBox 11"/>
          <p:cNvSpPr txBox="1"/>
          <p:nvPr/>
        </p:nvSpPr>
        <p:spPr>
          <a:xfrm>
            <a:off x="2277760" y="4635713"/>
            <a:ext cx="2736303"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p>
        </p:txBody>
      </p:sp>
      <p:sp>
        <p:nvSpPr>
          <p:cNvPr id="13" name="TextBox 12"/>
          <p:cNvSpPr txBox="1"/>
          <p:nvPr/>
        </p:nvSpPr>
        <p:spPr>
          <a:xfrm rot="5400000">
            <a:off x="4428853" y="3069829"/>
            <a:ext cx="6984778"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rgbClr val="266455"/>
                </a:solidFill>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rgbClr val="266455"/>
              </a:solidFill>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264268276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9217" y="1988840"/>
            <a:ext cx="9163189" cy="2554914"/>
            <a:chOff x="641349" y="2708920"/>
            <a:chExt cx="7613650" cy="2122866"/>
          </a:xfrm>
        </p:grpSpPr>
        <p:grpSp>
          <p:nvGrpSpPr>
            <p:cNvPr id="46" name="组合 45"/>
            <p:cNvGrpSpPr/>
            <p:nvPr/>
          </p:nvGrpSpPr>
          <p:grpSpPr>
            <a:xfrm>
              <a:off x="2739734" y="2708920"/>
              <a:ext cx="996548" cy="1783868"/>
              <a:chOff x="6876256" y="2742174"/>
              <a:chExt cx="1513892" cy="2709936"/>
            </a:xfrm>
          </p:grpSpPr>
          <p:sp>
            <p:nvSpPr>
              <p:cNvPr id="72" name="圆角矩形 71"/>
              <p:cNvSpPr/>
              <p:nvPr/>
            </p:nvSpPr>
            <p:spPr>
              <a:xfrm>
                <a:off x="6876256" y="4093288"/>
                <a:ext cx="1512168" cy="1358822"/>
              </a:xfrm>
              <a:prstGeom prst="roundRect">
                <a:avLst>
                  <a:gd name="adj" fmla="val 5673"/>
                </a:avLst>
              </a:prstGeom>
              <a:gradFill flip="none" rotWithShape="1">
                <a:gsLst>
                  <a:gs pos="42000">
                    <a:srgbClr val="FF7711"/>
                  </a:gs>
                  <a:gs pos="89000">
                    <a:srgbClr val="FFAA01"/>
                  </a:gs>
                  <a:gs pos="100000">
                    <a:srgbClr val="FECE02"/>
                  </a:gs>
                  <a:gs pos="0">
                    <a:srgbClr val="C73E01"/>
                  </a:gs>
                </a:gsLst>
                <a:lin ang="6600000" scaled="0"/>
                <a:tileRect/>
              </a:gradFill>
              <a:ln w="25400" cap="flat" cmpd="sng" algn="ctr">
                <a:noFill/>
                <a:prstDash val="solid"/>
              </a:ln>
              <a:effectLst/>
              <a:scene3d>
                <a:camera prst="isometricOffAxis1Top">
                  <a:rot lat="19308370" lon="17994607" rev="3982837"/>
                </a:camera>
                <a:lightRig rig="soft" dir="t"/>
              </a:scene3d>
              <a:sp3d extrusionH="63500" prstMaterial="matte"/>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73" name="圆角矩形 72"/>
              <p:cNvSpPr/>
              <p:nvPr/>
            </p:nvSpPr>
            <p:spPr>
              <a:xfrm>
                <a:off x="6877980" y="4082395"/>
                <a:ext cx="1512168" cy="1358822"/>
              </a:xfrm>
              <a:prstGeom prst="roundRect">
                <a:avLst>
                  <a:gd name="adj" fmla="val 5673"/>
                </a:avLst>
              </a:prstGeom>
              <a:noFill/>
              <a:ln w="25400" cap="flat" cmpd="sng" algn="ctr">
                <a:noFill/>
                <a:prstDash val="solid"/>
              </a:ln>
              <a:effectLst/>
              <a:scene3d>
                <a:camera prst="isometricOffAxis1Top">
                  <a:rot lat="19308370" lon="17994607" rev="3982837"/>
                </a:camera>
                <a:lightRig rig="soft" dir="t"/>
              </a:scene3d>
              <a:sp3d prstMaterial="matte"/>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74" name="椭圆 10"/>
              <p:cNvSpPr/>
              <p:nvPr/>
            </p:nvSpPr>
            <p:spPr>
              <a:xfrm>
                <a:off x="6954318" y="2742174"/>
                <a:ext cx="1379162" cy="2188338"/>
              </a:xfrm>
              <a:custGeom>
                <a:avLst/>
                <a:gdLst>
                  <a:gd name="connsiteX0" fmla="*/ 564273 w 1405538"/>
                  <a:gd name="connsiteY0" fmla="*/ 0 h 2135354"/>
                  <a:gd name="connsiteX1" fmla="*/ 823003 w 1405538"/>
                  <a:gd name="connsiteY1" fmla="*/ 0 h 2135354"/>
                  <a:gd name="connsiteX2" fmla="*/ 1405538 w 1405538"/>
                  <a:gd name="connsiteY2" fmla="*/ 1732147 h 2135354"/>
                  <a:gd name="connsiteX3" fmla="*/ 1387275 w 1405538"/>
                  <a:gd name="connsiteY3" fmla="*/ 1841423 h 2135354"/>
                  <a:gd name="connsiteX4" fmla="*/ 1380484 w 1405538"/>
                  <a:gd name="connsiteY4" fmla="*/ 1841423 h 2135354"/>
                  <a:gd name="connsiteX5" fmla="*/ 1383925 w 1405538"/>
                  <a:gd name="connsiteY5" fmla="*/ 1855288 h 2135354"/>
                  <a:gd name="connsiteX6" fmla="*/ 694344 w 1405538"/>
                  <a:gd name="connsiteY6" fmla="*/ 2135354 h 2135354"/>
                  <a:gd name="connsiteX7" fmla="*/ 4763 w 1405538"/>
                  <a:gd name="connsiteY7" fmla="*/ 1855288 h 2135354"/>
                  <a:gd name="connsiteX8" fmla="*/ 8205 w 1405538"/>
                  <a:gd name="connsiteY8" fmla="*/ 1841423 h 2135354"/>
                  <a:gd name="connsiteX9" fmla="*/ 0 w 1405538"/>
                  <a:gd name="connsiteY9" fmla="*/ 1841423 h 2135354"/>
                  <a:gd name="connsiteX10" fmla="*/ 564273 w 1405538"/>
                  <a:gd name="connsiteY10" fmla="*/ 0 h 2135354"/>
                  <a:gd name="connsiteX0" fmla="*/ 616661 w 1457926"/>
                  <a:gd name="connsiteY0" fmla="*/ 0 h 2135354"/>
                  <a:gd name="connsiteX1" fmla="*/ 875391 w 1457926"/>
                  <a:gd name="connsiteY1" fmla="*/ 0 h 2135354"/>
                  <a:gd name="connsiteX2" fmla="*/ 1457926 w 1457926"/>
                  <a:gd name="connsiteY2" fmla="*/ 1732147 h 2135354"/>
                  <a:gd name="connsiteX3" fmla="*/ 1439663 w 1457926"/>
                  <a:gd name="connsiteY3" fmla="*/ 1841423 h 2135354"/>
                  <a:gd name="connsiteX4" fmla="*/ 1432872 w 1457926"/>
                  <a:gd name="connsiteY4" fmla="*/ 1841423 h 2135354"/>
                  <a:gd name="connsiteX5" fmla="*/ 1436313 w 1457926"/>
                  <a:gd name="connsiteY5" fmla="*/ 1855288 h 2135354"/>
                  <a:gd name="connsiteX6" fmla="*/ 746732 w 1457926"/>
                  <a:gd name="connsiteY6" fmla="*/ 2135354 h 2135354"/>
                  <a:gd name="connsiteX7" fmla="*/ 57151 w 1457926"/>
                  <a:gd name="connsiteY7" fmla="*/ 1855288 h 2135354"/>
                  <a:gd name="connsiteX8" fmla="*/ 60593 w 1457926"/>
                  <a:gd name="connsiteY8" fmla="*/ 1841423 h 2135354"/>
                  <a:gd name="connsiteX9" fmla="*/ 0 w 1457926"/>
                  <a:gd name="connsiteY9" fmla="*/ 1731886 h 2135354"/>
                  <a:gd name="connsiteX10" fmla="*/ 616661 w 1457926"/>
                  <a:gd name="connsiteY10" fmla="*/ 0 h 2135354"/>
                  <a:gd name="connsiteX0" fmla="*/ 689418 w 1530683"/>
                  <a:gd name="connsiteY0" fmla="*/ 0 h 2135354"/>
                  <a:gd name="connsiteX1" fmla="*/ 948148 w 1530683"/>
                  <a:gd name="connsiteY1" fmla="*/ 0 h 2135354"/>
                  <a:gd name="connsiteX2" fmla="*/ 1530683 w 1530683"/>
                  <a:gd name="connsiteY2" fmla="*/ 1732147 h 2135354"/>
                  <a:gd name="connsiteX3" fmla="*/ 1512420 w 1530683"/>
                  <a:gd name="connsiteY3" fmla="*/ 1841423 h 2135354"/>
                  <a:gd name="connsiteX4" fmla="*/ 1505629 w 1530683"/>
                  <a:gd name="connsiteY4" fmla="*/ 1841423 h 2135354"/>
                  <a:gd name="connsiteX5" fmla="*/ 1509070 w 1530683"/>
                  <a:gd name="connsiteY5" fmla="*/ 1855288 h 2135354"/>
                  <a:gd name="connsiteX6" fmla="*/ 819489 w 1530683"/>
                  <a:gd name="connsiteY6" fmla="*/ 2135354 h 2135354"/>
                  <a:gd name="connsiteX7" fmla="*/ 129908 w 1530683"/>
                  <a:gd name="connsiteY7" fmla="*/ 1855288 h 2135354"/>
                  <a:gd name="connsiteX8" fmla="*/ 0 w 1530683"/>
                  <a:gd name="connsiteY8" fmla="*/ 1841423 h 2135354"/>
                  <a:gd name="connsiteX9" fmla="*/ 72757 w 1530683"/>
                  <a:gd name="connsiteY9" fmla="*/ 1731886 h 2135354"/>
                  <a:gd name="connsiteX10" fmla="*/ 689418 w 1530683"/>
                  <a:gd name="connsiteY10" fmla="*/ 0 h 2135354"/>
                  <a:gd name="connsiteX0" fmla="*/ 616661 w 1457926"/>
                  <a:gd name="connsiteY0" fmla="*/ 0 h 2135354"/>
                  <a:gd name="connsiteX1" fmla="*/ 875391 w 1457926"/>
                  <a:gd name="connsiteY1" fmla="*/ 0 h 2135354"/>
                  <a:gd name="connsiteX2" fmla="*/ 1457926 w 1457926"/>
                  <a:gd name="connsiteY2" fmla="*/ 1732147 h 2135354"/>
                  <a:gd name="connsiteX3" fmla="*/ 1439663 w 1457926"/>
                  <a:gd name="connsiteY3" fmla="*/ 1841423 h 2135354"/>
                  <a:gd name="connsiteX4" fmla="*/ 1432872 w 1457926"/>
                  <a:gd name="connsiteY4" fmla="*/ 1841423 h 2135354"/>
                  <a:gd name="connsiteX5" fmla="*/ 1436313 w 1457926"/>
                  <a:gd name="connsiteY5" fmla="*/ 1855288 h 2135354"/>
                  <a:gd name="connsiteX6" fmla="*/ 746732 w 1457926"/>
                  <a:gd name="connsiteY6" fmla="*/ 2135354 h 2135354"/>
                  <a:gd name="connsiteX7" fmla="*/ 57151 w 1457926"/>
                  <a:gd name="connsiteY7" fmla="*/ 1855288 h 2135354"/>
                  <a:gd name="connsiteX8" fmla="*/ 0 w 1457926"/>
                  <a:gd name="connsiteY8" fmla="*/ 1731886 h 2135354"/>
                  <a:gd name="connsiteX9" fmla="*/ 616661 w 1457926"/>
                  <a:gd name="connsiteY9" fmla="*/ 0 h 2135354"/>
                  <a:gd name="connsiteX0" fmla="*/ 559510 w 1400775"/>
                  <a:gd name="connsiteY0" fmla="*/ 0 h 2135354"/>
                  <a:gd name="connsiteX1" fmla="*/ 818240 w 1400775"/>
                  <a:gd name="connsiteY1" fmla="*/ 0 h 2135354"/>
                  <a:gd name="connsiteX2" fmla="*/ 1400775 w 1400775"/>
                  <a:gd name="connsiteY2" fmla="*/ 1732147 h 2135354"/>
                  <a:gd name="connsiteX3" fmla="*/ 1382512 w 1400775"/>
                  <a:gd name="connsiteY3" fmla="*/ 1841423 h 2135354"/>
                  <a:gd name="connsiteX4" fmla="*/ 1375721 w 1400775"/>
                  <a:gd name="connsiteY4" fmla="*/ 1841423 h 2135354"/>
                  <a:gd name="connsiteX5" fmla="*/ 1379162 w 1400775"/>
                  <a:gd name="connsiteY5" fmla="*/ 1855288 h 2135354"/>
                  <a:gd name="connsiteX6" fmla="*/ 689581 w 1400775"/>
                  <a:gd name="connsiteY6" fmla="*/ 2135354 h 2135354"/>
                  <a:gd name="connsiteX7" fmla="*/ 0 w 1400775"/>
                  <a:gd name="connsiteY7" fmla="*/ 1855288 h 2135354"/>
                  <a:gd name="connsiteX8" fmla="*/ 559510 w 1400775"/>
                  <a:gd name="connsiteY8" fmla="*/ 0 h 2135354"/>
                  <a:gd name="connsiteX0" fmla="*/ 559510 w 1382512"/>
                  <a:gd name="connsiteY0" fmla="*/ 0 h 2135354"/>
                  <a:gd name="connsiteX1" fmla="*/ 818240 w 1382512"/>
                  <a:gd name="connsiteY1" fmla="*/ 0 h 2135354"/>
                  <a:gd name="connsiteX2" fmla="*/ 1382512 w 1382512"/>
                  <a:gd name="connsiteY2" fmla="*/ 1841423 h 2135354"/>
                  <a:gd name="connsiteX3" fmla="*/ 1375721 w 1382512"/>
                  <a:gd name="connsiteY3" fmla="*/ 1841423 h 2135354"/>
                  <a:gd name="connsiteX4" fmla="*/ 1379162 w 1382512"/>
                  <a:gd name="connsiteY4" fmla="*/ 1855288 h 2135354"/>
                  <a:gd name="connsiteX5" fmla="*/ 689581 w 1382512"/>
                  <a:gd name="connsiteY5" fmla="*/ 2135354 h 2135354"/>
                  <a:gd name="connsiteX6" fmla="*/ 0 w 1382512"/>
                  <a:gd name="connsiteY6" fmla="*/ 1855288 h 2135354"/>
                  <a:gd name="connsiteX7" fmla="*/ 559510 w 1382512"/>
                  <a:gd name="connsiteY7" fmla="*/ 0 h 2135354"/>
                  <a:gd name="connsiteX0" fmla="*/ 559510 w 1392037"/>
                  <a:gd name="connsiteY0" fmla="*/ 0 h 2135354"/>
                  <a:gd name="connsiteX1" fmla="*/ 818240 w 1392037"/>
                  <a:gd name="connsiteY1" fmla="*/ 0 h 2135354"/>
                  <a:gd name="connsiteX2" fmla="*/ 1392037 w 1392037"/>
                  <a:gd name="connsiteY2" fmla="*/ 1727123 h 2135354"/>
                  <a:gd name="connsiteX3" fmla="*/ 1375721 w 1392037"/>
                  <a:gd name="connsiteY3" fmla="*/ 1841423 h 2135354"/>
                  <a:gd name="connsiteX4" fmla="*/ 1379162 w 1392037"/>
                  <a:gd name="connsiteY4" fmla="*/ 1855288 h 2135354"/>
                  <a:gd name="connsiteX5" fmla="*/ 689581 w 1392037"/>
                  <a:gd name="connsiteY5" fmla="*/ 2135354 h 2135354"/>
                  <a:gd name="connsiteX6" fmla="*/ 0 w 1392037"/>
                  <a:gd name="connsiteY6" fmla="*/ 1855288 h 2135354"/>
                  <a:gd name="connsiteX7" fmla="*/ 559510 w 1392037"/>
                  <a:gd name="connsiteY7" fmla="*/ 0 h 2135354"/>
                  <a:gd name="connsiteX0" fmla="*/ 559510 w 1379162"/>
                  <a:gd name="connsiteY0" fmla="*/ 0 h 2135354"/>
                  <a:gd name="connsiteX1" fmla="*/ 818240 w 1379162"/>
                  <a:gd name="connsiteY1" fmla="*/ 0 h 2135354"/>
                  <a:gd name="connsiteX2" fmla="*/ 1375721 w 1379162"/>
                  <a:gd name="connsiteY2" fmla="*/ 1841423 h 2135354"/>
                  <a:gd name="connsiteX3" fmla="*/ 1379162 w 1379162"/>
                  <a:gd name="connsiteY3" fmla="*/ 1855288 h 2135354"/>
                  <a:gd name="connsiteX4" fmla="*/ 689581 w 1379162"/>
                  <a:gd name="connsiteY4" fmla="*/ 2135354 h 2135354"/>
                  <a:gd name="connsiteX5" fmla="*/ 0 w 1379162"/>
                  <a:gd name="connsiteY5" fmla="*/ 1855288 h 2135354"/>
                  <a:gd name="connsiteX6" fmla="*/ 559510 w 1379162"/>
                  <a:gd name="connsiteY6" fmla="*/ 0 h 2135354"/>
                  <a:gd name="connsiteX0" fmla="*/ 559510 w 1379162"/>
                  <a:gd name="connsiteY0" fmla="*/ 3 h 2135357"/>
                  <a:gd name="connsiteX1" fmla="*/ 818240 w 1379162"/>
                  <a:gd name="connsiteY1" fmla="*/ 3 h 2135357"/>
                  <a:gd name="connsiteX2" fmla="*/ 1375721 w 1379162"/>
                  <a:gd name="connsiteY2" fmla="*/ 1841426 h 2135357"/>
                  <a:gd name="connsiteX3" fmla="*/ 1379162 w 1379162"/>
                  <a:gd name="connsiteY3" fmla="*/ 1855291 h 2135357"/>
                  <a:gd name="connsiteX4" fmla="*/ 689581 w 1379162"/>
                  <a:gd name="connsiteY4" fmla="*/ 2135357 h 2135357"/>
                  <a:gd name="connsiteX5" fmla="*/ 0 w 1379162"/>
                  <a:gd name="connsiteY5" fmla="*/ 1855291 h 2135357"/>
                  <a:gd name="connsiteX6" fmla="*/ 559510 w 1379162"/>
                  <a:gd name="connsiteY6" fmla="*/ 3 h 2135357"/>
                  <a:gd name="connsiteX0" fmla="*/ 559510 w 1379162"/>
                  <a:gd name="connsiteY0" fmla="*/ 40216 h 2175570"/>
                  <a:gd name="connsiteX1" fmla="*/ 818240 w 1379162"/>
                  <a:gd name="connsiteY1" fmla="*/ 40216 h 2175570"/>
                  <a:gd name="connsiteX2" fmla="*/ 1375721 w 1379162"/>
                  <a:gd name="connsiteY2" fmla="*/ 1881639 h 2175570"/>
                  <a:gd name="connsiteX3" fmla="*/ 1379162 w 1379162"/>
                  <a:gd name="connsiteY3" fmla="*/ 1895504 h 2175570"/>
                  <a:gd name="connsiteX4" fmla="*/ 689581 w 1379162"/>
                  <a:gd name="connsiteY4" fmla="*/ 2175570 h 2175570"/>
                  <a:gd name="connsiteX5" fmla="*/ 0 w 1379162"/>
                  <a:gd name="connsiteY5" fmla="*/ 1895504 h 2175570"/>
                  <a:gd name="connsiteX6" fmla="*/ 559510 w 1379162"/>
                  <a:gd name="connsiteY6" fmla="*/ 40216 h 2175570"/>
                  <a:gd name="connsiteX0" fmla="*/ 559510 w 1379162"/>
                  <a:gd name="connsiteY0" fmla="*/ 50079 h 2185433"/>
                  <a:gd name="connsiteX1" fmla="*/ 818240 w 1379162"/>
                  <a:gd name="connsiteY1" fmla="*/ 50079 h 2185433"/>
                  <a:gd name="connsiteX2" fmla="*/ 1375721 w 1379162"/>
                  <a:gd name="connsiteY2" fmla="*/ 1891502 h 2185433"/>
                  <a:gd name="connsiteX3" fmla="*/ 1379162 w 1379162"/>
                  <a:gd name="connsiteY3" fmla="*/ 1905367 h 2185433"/>
                  <a:gd name="connsiteX4" fmla="*/ 689581 w 1379162"/>
                  <a:gd name="connsiteY4" fmla="*/ 2185433 h 2185433"/>
                  <a:gd name="connsiteX5" fmla="*/ 0 w 1379162"/>
                  <a:gd name="connsiteY5" fmla="*/ 1905367 h 2185433"/>
                  <a:gd name="connsiteX6" fmla="*/ 559510 w 1379162"/>
                  <a:gd name="connsiteY6" fmla="*/ 50079 h 2185433"/>
                  <a:gd name="connsiteX0" fmla="*/ 559510 w 1379162"/>
                  <a:gd name="connsiteY0" fmla="*/ 52984 h 2188338"/>
                  <a:gd name="connsiteX1" fmla="*/ 818240 w 1379162"/>
                  <a:gd name="connsiteY1" fmla="*/ 52984 h 2188338"/>
                  <a:gd name="connsiteX2" fmla="*/ 1375721 w 1379162"/>
                  <a:gd name="connsiteY2" fmla="*/ 1894407 h 2188338"/>
                  <a:gd name="connsiteX3" fmla="*/ 1379162 w 1379162"/>
                  <a:gd name="connsiteY3" fmla="*/ 1908272 h 2188338"/>
                  <a:gd name="connsiteX4" fmla="*/ 689581 w 1379162"/>
                  <a:gd name="connsiteY4" fmla="*/ 2188338 h 2188338"/>
                  <a:gd name="connsiteX5" fmla="*/ 0 w 1379162"/>
                  <a:gd name="connsiteY5" fmla="*/ 1908272 h 2188338"/>
                  <a:gd name="connsiteX6" fmla="*/ 559510 w 1379162"/>
                  <a:gd name="connsiteY6" fmla="*/ 52984 h 218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9162" h="2188338">
                    <a:moveTo>
                      <a:pt x="559510" y="52984"/>
                    </a:moveTo>
                    <a:cubicBezTo>
                      <a:pt x="593366" y="5359"/>
                      <a:pt x="731997" y="-37503"/>
                      <a:pt x="818240" y="52984"/>
                    </a:cubicBezTo>
                    <a:cubicBezTo>
                      <a:pt x="816162" y="50325"/>
                      <a:pt x="1282234" y="1585192"/>
                      <a:pt x="1375721" y="1894407"/>
                    </a:cubicBezTo>
                    <a:cubicBezTo>
                      <a:pt x="1378870" y="1898789"/>
                      <a:pt x="1379162" y="1903517"/>
                      <a:pt x="1379162" y="1908272"/>
                    </a:cubicBezTo>
                    <a:cubicBezTo>
                      <a:pt x="1379162" y="2062948"/>
                      <a:pt x="1070426" y="2188338"/>
                      <a:pt x="689581" y="2188338"/>
                    </a:cubicBezTo>
                    <a:cubicBezTo>
                      <a:pt x="308736" y="2188338"/>
                      <a:pt x="0" y="2062948"/>
                      <a:pt x="0" y="1908272"/>
                    </a:cubicBezTo>
                    <a:lnTo>
                      <a:pt x="559510" y="52984"/>
                    </a:lnTo>
                    <a:close/>
                  </a:path>
                </a:pathLst>
              </a:custGeom>
              <a:gradFill flip="none" rotWithShape="1">
                <a:gsLst>
                  <a:gs pos="70000">
                    <a:srgbClr val="FF810E"/>
                  </a:gs>
                  <a:gs pos="31000">
                    <a:srgbClr val="FF7711"/>
                  </a:gs>
                  <a:gs pos="53000">
                    <a:srgbClr val="FFB001"/>
                  </a:gs>
                  <a:gs pos="89000">
                    <a:srgbClr val="D74E05"/>
                  </a:gs>
                  <a:gs pos="0">
                    <a:srgbClr val="C73E01"/>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75" name="椭圆 10"/>
              <p:cNvSpPr/>
              <p:nvPr/>
            </p:nvSpPr>
            <p:spPr>
              <a:xfrm>
                <a:off x="7265175" y="3236502"/>
                <a:ext cx="757450" cy="428951"/>
              </a:xfrm>
              <a:custGeom>
                <a:avLst/>
                <a:gdLst/>
                <a:ahLst/>
                <a:cxnLst/>
                <a:rect l="l" t="t" r="r" b="b"/>
                <a:pathLst>
                  <a:path w="590834" h="334594">
                    <a:moveTo>
                      <a:pt x="86928" y="0"/>
                    </a:moveTo>
                    <a:cubicBezTo>
                      <a:pt x="160265" y="23782"/>
                      <a:pt x="240109" y="35684"/>
                      <a:pt x="323402" y="35684"/>
                    </a:cubicBezTo>
                    <a:cubicBezTo>
                      <a:pt x="387332" y="35684"/>
                      <a:pt x="449230" y="28672"/>
                      <a:pt x="507434" y="13120"/>
                    </a:cubicBezTo>
                    <a:cubicBezTo>
                      <a:pt x="531772" y="93575"/>
                      <a:pt x="560176" y="187373"/>
                      <a:pt x="590834" y="288543"/>
                    </a:cubicBezTo>
                    <a:cubicBezTo>
                      <a:pt x="499769" y="318822"/>
                      <a:pt x="400175" y="334594"/>
                      <a:pt x="296010" y="334594"/>
                    </a:cubicBezTo>
                    <a:cubicBezTo>
                      <a:pt x="191403" y="334594"/>
                      <a:pt x="91406" y="318688"/>
                      <a:pt x="0" y="288246"/>
                    </a:cubicBezTo>
                    <a:close/>
                  </a:path>
                </a:pathLst>
              </a:custGeom>
              <a:gradFill flip="none" rotWithShape="1">
                <a:gsLst>
                  <a:gs pos="98000">
                    <a:sysClr val="window" lastClr="FFFFFF">
                      <a:lumMod val="65000"/>
                    </a:sysClr>
                  </a:gs>
                  <a:gs pos="0">
                    <a:sysClr val="window" lastClr="FFFFFF">
                      <a:lumMod val="65000"/>
                    </a:sysClr>
                  </a:gs>
                  <a:gs pos="55000">
                    <a:sysClr val="window" lastClr="FFFFFF"/>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76" name="椭圆 10"/>
              <p:cNvSpPr/>
              <p:nvPr/>
            </p:nvSpPr>
            <p:spPr>
              <a:xfrm>
                <a:off x="7054882" y="3975550"/>
                <a:ext cx="1181099" cy="418737"/>
              </a:xfrm>
              <a:custGeom>
                <a:avLst/>
                <a:gdLst/>
                <a:ahLst/>
                <a:cxnLst/>
                <a:rect l="l" t="t" r="r" b="b"/>
                <a:pathLst>
                  <a:path w="1082218" h="392352">
                    <a:moveTo>
                      <a:pt x="92746" y="0"/>
                    </a:moveTo>
                    <a:cubicBezTo>
                      <a:pt x="229132" y="56158"/>
                      <a:pt x="381210" y="86960"/>
                      <a:pt x="541436" y="86960"/>
                    </a:cubicBezTo>
                    <a:cubicBezTo>
                      <a:pt x="701493" y="86960"/>
                      <a:pt x="853418" y="56223"/>
                      <a:pt x="989694" y="184"/>
                    </a:cubicBezTo>
                    <a:cubicBezTo>
                      <a:pt x="1021621" y="105469"/>
                      <a:pt x="1052999" y="208935"/>
                      <a:pt x="1082218" y="305289"/>
                    </a:cubicBezTo>
                    <a:cubicBezTo>
                      <a:pt x="917102" y="361516"/>
                      <a:pt x="732512" y="392352"/>
                      <a:pt x="537839" y="392352"/>
                    </a:cubicBezTo>
                    <a:cubicBezTo>
                      <a:pt x="345739" y="392352"/>
                      <a:pt x="163457" y="362325"/>
                      <a:pt x="0" y="307539"/>
                    </a:cubicBezTo>
                    <a:close/>
                  </a:path>
                </a:pathLst>
              </a:custGeom>
              <a:gradFill flip="none" rotWithShape="1">
                <a:gsLst>
                  <a:gs pos="98000">
                    <a:sysClr val="window" lastClr="FFFFFF">
                      <a:lumMod val="65000"/>
                    </a:sysClr>
                  </a:gs>
                  <a:gs pos="0">
                    <a:sysClr val="window" lastClr="FFFFFF">
                      <a:lumMod val="65000"/>
                    </a:sysClr>
                  </a:gs>
                  <a:gs pos="55000">
                    <a:sysClr val="window" lastClr="FFFFFF"/>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grpSp>
        <p:grpSp>
          <p:nvGrpSpPr>
            <p:cNvPr id="47" name="组合 46"/>
            <p:cNvGrpSpPr/>
            <p:nvPr/>
          </p:nvGrpSpPr>
          <p:grpSpPr>
            <a:xfrm>
              <a:off x="5476038" y="2708920"/>
              <a:ext cx="996548" cy="1783868"/>
              <a:chOff x="6876256" y="2742174"/>
              <a:chExt cx="1513892" cy="2709936"/>
            </a:xfrm>
          </p:grpSpPr>
          <p:sp>
            <p:nvSpPr>
              <p:cNvPr id="67" name="圆角矩形 66"/>
              <p:cNvSpPr/>
              <p:nvPr/>
            </p:nvSpPr>
            <p:spPr>
              <a:xfrm>
                <a:off x="6876256" y="4093288"/>
                <a:ext cx="1512168" cy="1358822"/>
              </a:xfrm>
              <a:prstGeom prst="roundRect">
                <a:avLst>
                  <a:gd name="adj" fmla="val 5673"/>
                </a:avLst>
              </a:prstGeom>
              <a:gradFill flip="none" rotWithShape="1">
                <a:gsLst>
                  <a:gs pos="42000">
                    <a:srgbClr val="FF7711"/>
                  </a:gs>
                  <a:gs pos="89000">
                    <a:srgbClr val="FFAA01"/>
                  </a:gs>
                  <a:gs pos="100000">
                    <a:srgbClr val="FECE02"/>
                  </a:gs>
                  <a:gs pos="0">
                    <a:srgbClr val="C73E01"/>
                  </a:gs>
                </a:gsLst>
                <a:lin ang="6600000" scaled="0"/>
                <a:tileRect/>
              </a:gradFill>
              <a:ln w="25400" cap="flat" cmpd="sng" algn="ctr">
                <a:noFill/>
                <a:prstDash val="solid"/>
              </a:ln>
              <a:effectLst/>
              <a:scene3d>
                <a:camera prst="isometricOffAxis1Top">
                  <a:rot lat="19308370" lon="17994607" rev="3982837"/>
                </a:camera>
                <a:lightRig rig="soft" dir="t"/>
              </a:scene3d>
              <a:sp3d extrusionH="63500" prstMaterial="matte"/>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68" name="圆角矩形 67"/>
              <p:cNvSpPr/>
              <p:nvPr/>
            </p:nvSpPr>
            <p:spPr>
              <a:xfrm>
                <a:off x="6877980" y="4082395"/>
                <a:ext cx="1512168" cy="1358822"/>
              </a:xfrm>
              <a:prstGeom prst="roundRect">
                <a:avLst>
                  <a:gd name="adj" fmla="val 5673"/>
                </a:avLst>
              </a:prstGeom>
              <a:noFill/>
              <a:ln w="25400" cap="flat" cmpd="sng" algn="ctr">
                <a:noFill/>
                <a:prstDash val="solid"/>
              </a:ln>
              <a:effectLst/>
              <a:scene3d>
                <a:camera prst="isometricOffAxis1Top">
                  <a:rot lat="19308370" lon="17994607" rev="3982837"/>
                </a:camera>
                <a:lightRig rig="soft" dir="t"/>
              </a:scene3d>
              <a:sp3d prstMaterial="matte"/>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69" name="椭圆 10"/>
              <p:cNvSpPr/>
              <p:nvPr/>
            </p:nvSpPr>
            <p:spPr>
              <a:xfrm>
                <a:off x="6954318" y="2742174"/>
                <a:ext cx="1379162" cy="2188338"/>
              </a:xfrm>
              <a:custGeom>
                <a:avLst/>
                <a:gdLst>
                  <a:gd name="connsiteX0" fmla="*/ 564273 w 1405538"/>
                  <a:gd name="connsiteY0" fmla="*/ 0 h 2135354"/>
                  <a:gd name="connsiteX1" fmla="*/ 823003 w 1405538"/>
                  <a:gd name="connsiteY1" fmla="*/ 0 h 2135354"/>
                  <a:gd name="connsiteX2" fmla="*/ 1405538 w 1405538"/>
                  <a:gd name="connsiteY2" fmla="*/ 1732147 h 2135354"/>
                  <a:gd name="connsiteX3" fmla="*/ 1387275 w 1405538"/>
                  <a:gd name="connsiteY3" fmla="*/ 1841423 h 2135354"/>
                  <a:gd name="connsiteX4" fmla="*/ 1380484 w 1405538"/>
                  <a:gd name="connsiteY4" fmla="*/ 1841423 h 2135354"/>
                  <a:gd name="connsiteX5" fmla="*/ 1383925 w 1405538"/>
                  <a:gd name="connsiteY5" fmla="*/ 1855288 h 2135354"/>
                  <a:gd name="connsiteX6" fmla="*/ 694344 w 1405538"/>
                  <a:gd name="connsiteY6" fmla="*/ 2135354 h 2135354"/>
                  <a:gd name="connsiteX7" fmla="*/ 4763 w 1405538"/>
                  <a:gd name="connsiteY7" fmla="*/ 1855288 h 2135354"/>
                  <a:gd name="connsiteX8" fmla="*/ 8205 w 1405538"/>
                  <a:gd name="connsiteY8" fmla="*/ 1841423 h 2135354"/>
                  <a:gd name="connsiteX9" fmla="*/ 0 w 1405538"/>
                  <a:gd name="connsiteY9" fmla="*/ 1841423 h 2135354"/>
                  <a:gd name="connsiteX10" fmla="*/ 564273 w 1405538"/>
                  <a:gd name="connsiteY10" fmla="*/ 0 h 2135354"/>
                  <a:gd name="connsiteX0" fmla="*/ 616661 w 1457926"/>
                  <a:gd name="connsiteY0" fmla="*/ 0 h 2135354"/>
                  <a:gd name="connsiteX1" fmla="*/ 875391 w 1457926"/>
                  <a:gd name="connsiteY1" fmla="*/ 0 h 2135354"/>
                  <a:gd name="connsiteX2" fmla="*/ 1457926 w 1457926"/>
                  <a:gd name="connsiteY2" fmla="*/ 1732147 h 2135354"/>
                  <a:gd name="connsiteX3" fmla="*/ 1439663 w 1457926"/>
                  <a:gd name="connsiteY3" fmla="*/ 1841423 h 2135354"/>
                  <a:gd name="connsiteX4" fmla="*/ 1432872 w 1457926"/>
                  <a:gd name="connsiteY4" fmla="*/ 1841423 h 2135354"/>
                  <a:gd name="connsiteX5" fmla="*/ 1436313 w 1457926"/>
                  <a:gd name="connsiteY5" fmla="*/ 1855288 h 2135354"/>
                  <a:gd name="connsiteX6" fmla="*/ 746732 w 1457926"/>
                  <a:gd name="connsiteY6" fmla="*/ 2135354 h 2135354"/>
                  <a:gd name="connsiteX7" fmla="*/ 57151 w 1457926"/>
                  <a:gd name="connsiteY7" fmla="*/ 1855288 h 2135354"/>
                  <a:gd name="connsiteX8" fmla="*/ 60593 w 1457926"/>
                  <a:gd name="connsiteY8" fmla="*/ 1841423 h 2135354"/>
                  <a:gd name="connsiteX9" fmla="*/ 0 w 1457926"/>
                  <a:gd name="connsiteY9" fmla="*/ 1731886 h 2135354"/>
                  <a:gd name="connsiteX10" fmla="*/ 616661 w 1457926"/>
                  <a:gd name="connsiteY10" fmla="*/ 0 h 2135354"/>
                  <a:gd name="connsiteX0" fmla="*/ 689418 w 1530683"/>
                  <a:gd name="connsiteY0" fmla="*/ 0 h 2135354"/>
                  <a:gd name="connsiteX1" fmla="*/ 948148 w 1530683"/>
                  <a:gd name="connsiteY1" fmla="*/ 0 h 2135354"/>
                  <a:gd name="connsiteX2" fmla="*/ 1530683 w 1530683"/>
                  <a:gd name="connsiteY2" fmla="*/ 1732147 h 2135354"/>
                  <a:gd name="connsiteX3" fmla="*/ 1512420 w 1530683"/>
                  <a:gd name="connsiteY3" fmla="*/ 1841423 h 2135354"/>
                  <a:gd name="connsiteX4" fmla="*/ 1505629 w 1530683"/>
                  <a:gd name="connsiteY4" fmla="*/ 1841423 h 2135354"/>
                  <a:gd name="connsiteX5" fmla="*/ 1509070 w 1530683"/>
                  <a:gd name="connsiteY5" fmla="*/ 1855288 h 2135354"/>
                  <a:gd name="connsiteX6" fmla="*/ 819489 w 1530683"/>
                  <a:gd name="connsiteY6" fmla="*/ 2135354 h 2135354"/>
                  <a:gd name="connsiteX7" fmla="*/ 129908 w 1530683"/>
                  <a:gd name="connsiteY7" fmla="*/ 1855288 h 2135354"/>
                  <a:gd name="connsiteX8" fmla="*/ 0 w 1530683"/>
                  <a:gd name="connsiteY8" fmla="*/ 1841423 h 2135354"/>
                  <a:gd name="connsiteX9" fmla="*/ 72757 w 1530683"/>
                  <a:gd name="connsiteY9" fmla="*/ 1731886 h 2135354"/>
                  <a:gd name="connsiteX10" fmla="*/ 689418 w 1530683"/>
                  <a:gd name="connsiteY10" fmla="*/ 0 h 2135354"/>
                  <a:gd name="connsiteX0" fmla="*/ 616661 w 1457926"/>
                  <a:gd name="connsiteY0" fmla="*/ 0 h 2135354"/>
                  <a:gd name="connsiteX1" fmla="*/ 875391 w 1457926"/>
                  <a:gd name="connsiteY1" fmla="*/ 0 h 2135354"/>
                  <a:gd name="connsiteX2" fmla="*/ 1457926 w 1457926"/>
                  <a:gd name="connsiteY2" fmla="*/ 1732147 h 2135354"/>
                  <a:gd name="connsiteX3" fmla="*/ 1439663 w 1457926"/>
                  <a:gd name="connsiteY3" fmla="*/ 1841423 h 2135354"/>
                  <a:gd name="connsiteX4" fmla="*/ 1432872 w 1457926"/>
                  <a:gd name="connsiteY4" fmla="*/ 1841423 h 2135354"/>
                  <a:gd name="connsiteX5" fmla="*/ 1436313 w 1457926"/>
                  <a:gd name="connsiteY5" fmla="*/ 1855288 h 2135354"/>
                  <a:gd name="connsiteX6" fmla="*/ 746732 w 1457926"/>
                  <a:gd name="connsiteY6" fmla="*/ 2135354 h 2135354"/>
                  <a:gd name="connsiteX7" fmla="*/ 57151 w 1457926"/>
                  <a:gd name="connsiteY7" fmla="*/ 1855288 h 2135354"/>
                  <a:gd name="connsiteX8" fmla="*/ 0 w 1457926"/>
                  <a:gd name="connsiteY8" fmla="*/ 1731886 h 2135354"/>
                  <a:gd name="connsiteX9" fmla="*/ 616661 w 1457926"/>
                  <a:gd name="connsiteY9" fmla="*/ 0 h 2135354"/>
                  <a:gd name="connsiteX0" fmla="*/ 559510 w 1400775"/>
                  <a:gd name="connsiteY0" fmla="*/ 0 h 2135354"/>
                  <a:gd name="connsiteX1" fmla="*/ 818240 w 1400775"/>
                  <a:gd name="connsiteY1" fmla="*/ 0 h 2135354"/>
                  <a:gd name="connsiteX2" fmla="*/ 1400775 w 1400775"/>
                  <a:gd name="connsiteY2" fmla="*/ 1732147 h 2135354"/>
                  <a:gd name="connsiteX3" fmla="*/ 1382512 w 1400775"/>
                  <a:gd name="connsiteY3" fmla="*/ 1841423 h 2135354"/>
                  <a:gd name="connsiteX4" fmla="*/ 1375721 w 1400775"/>
                  <a:gd name="connsiteY4" fmla="*/ 1841423 h 2135354"/>
                  <a:gd name="connsiteX5" fmla="*/ 1379162 w 1400775"/>
                  <a:gd name="connsiteY5" fmla="*/ 1855288 h 2135354"/>
                  <a:gd name="connsiteX6" fmla="*/ 689581 w 1400775"/>
                  <a:gd name="connsiteY6" fmla="*/ 2135354 h 2135354"/>
                  <a:gd name="connsiteX7" fmla="*/ 0 w 1400775"/>
                  <a:gd name="connsiteY7" fmla="*/ 1855288 h 2135354"/>
                  <a:gd name="connsiteX8" fmla="*/ 559510 w 1400775"/>
                  <a:gd name="connsiteY8" fmla="*/ 0 h 2135354"/>
                  <a:gd name="connsiteX0" fmla="*/ 559510 w 1382512"/>
                  <a:gd name="connsiteY0" fmla="*/ 0 h 2135354"/>
                  <a:gd name="connsiteX1" fmla="*/ 818240 w 1382512"/>
                  <a:gd name="connsiteY1" fmla="*/ 0 h 2135354"/>
                  <a:gd name="connsiteX2" fmla="*/ 1382512 w 1382512"/>
                  <a:gd name="connsiteY2" fmla="*/ 1841423 h 2135354"/>
                  <a:gd name="connsiteX3" fmla="*/ 1375721 w 1382512"/>
                  <a:gd name="connsiteY3" fmla="*/ 1841423 h 2135354"/>
                  <a:gd name="connsiteX4" fmla="*/ 1379162 w 1382512"/>
                  <a:gd name="connsiteY4" fmla="*/ 1855288 h 2135354"/>
                  <a:gd name="connsiteX5" fmla="*/ 689581 w 1382512"/>
                  <a:gd name="connsiteY5" fmla="*/ 2135354 h 2135354"/>
                  <a:gd name="connsiteX6" fmla="*/ 0 w 1382512"/>
                  <a:gd name="connsiteY6" fmla="*/ 1855288 h 2135354"/>
                  <a:gd name="connsiteX7" fmla="*/ 559510 w 1382512"/>
                  <a:gd name="connsiteY7" fmla="*/ 0 h 2135354"/>
                  <a:gd name="connsiteX0" fmla="*/ 559510 w 1392037"/>
                  <a:gd name="connsiteY0" fmla="*/ 0 h 2135354"/>
                  <a:gd name="connsiteX1" fmla="*/ 818240 w 1392037"/>
                  <a:gd name="connsiteY1" fmla="*/ 0 h 2135354"/>
                  <a:gd name="connsiteX2" fmla="*/ 1392037 w 1392037"/>
                  <a:gd name="connsiteY2" fmla="*/ 1727123 h 2135354"/>
                  <a:gd name="connsiteX3" fmla="*/ 1375721 w 1392037"/>
                  <a:gd name="connsiteY3" fmla="*/ 1841423 h 2135354"/>
                  <a:gd name="connsiteX4" fmla="*/ 1379162 w 1392037"/>
                  <a:gd name="connsiteY4" fmla="*/ 1855288 h 2135354"/>
                  <a:gd name="connsiteX5" fmla="*/ 689581 w 1392037"/>
                  <a:gd name="connsiteY5" fmla="*/ 2135354 h 2135354"/>
                  <a:gd name="connsiteX6" fmla="*/ 0 w 1392037"/>
                  <a:gd name="connsiteY6" fmla="*/ 1855288 h 2135354"/>
                  <a:gd name="connsiteX7" fmla="*/ 559510 w 1392037"/>
                  <a:gd name="connsiteY7" fmla="*/ 0 h 2135354"/>
                  <a:gd name="connsiteX0" fmla="*/ 559510 w 1379162"/>
                  <a:gd name="connsiteY0" fmla="*/ 0 h 2135354"/>
                  <a:gd name="connsiteX1" fmla="*/ 818240 w 1379162"/>
                  <a:gd name="connsiteY1" fmla="*/ 0 h 2135354"/>
                  <a:gd name="connsiteX2" fmla="*/ 1375721 w 1379162"/>
                  <a:gd name="connsiteY2" fmla="*/ 1841423 h 2135354"/>
                  <a:gd name="connsiteX3" fmla="*/ 1379162 w 1379162"/>
                  <a:gd name="connsiteY3" fmla="*/ 1855288 h 2135354"/>
                  <a:gd name="connsiteX4" fmla="*/ 689581 w 1379162"/>
                  <a:gd name="connsiteY4" fmla="*/ 2135354 h 2135354"/>
                  <a:gd name="connsiteX5" fmla="*/ 0 w 1379162"/>
                  <a:gd name="connsiteY5" fmla="*/ 1855288 h 2135354"/>
                  <a:gd name="connsiteX6" fmla="*/ 559510 w 1379162"/>
                  <a:gd name="connsiteY6" fmla="*/ 0 h 2135354"/>
                  <a:gd name="connsiteX0" fmla="*/ 559510 w 1379162"/>
                  <a:gd name="connsiteY0" fmla="*/ 3 h 2135357"/>
                  <a:gd name="connsiteX1" fmla="*/ 818240 w 1379162"/>
                  <a:gd name="connsiteY1" fmla="*/ 3 h 2135357"/>
                  <a:gd name="connsiteX2" fmla="*/ 1375721 w 1379162"/>
                  <a:gd name="connsiteY2" fmla="*/ 1841426 h 2135357"/>
                  <a:gd name="connsiteX3" fmla="*/ 1379162 w 1379162"/>
                  <a:gd name="connsiteY3" fmla="*/ 1855291 h 2135357"/>
                  <a:gd name="connsiteX4" fmla="*/ 689581 w 1379162"/>
                  <a:gd name="connsiteY4" fmla="*/ 2135357 h 2135357"/>
                  <a:gd name="connsiteX5" fmla="*/ 0 w 1379162"/>
                  <a:gd name="connsiteY5" fmla="*/ 1855291 h 2135357"/>
                  <a:gd name="connsiteX6" fmla="*/ 559510 w 1379162"/>
                  <a:gd name="connsiteY6" fmla="*/ 3 h 2135357"/>
                  <a:gd name="connsiteX0" fmla="*/ 559510 w 1379162"/>
                  <a:gd name="connsiteY0" fmla="*/ 40216 h 2175570"/>
                  <a:gd name="connsiteX1" fmla="*/ 818240 w 1379162"/>
                  <a:gd name="connsiteY1" fmla="*/ 40216 h 2175570"/>
                  <a:gd name="connsiteX2" fmla="*/ 1375721 w 1379162"/>
                  <a:gd name="connsiteY2" fmla="*/ 1881639 h 2175570"/>
                  <a:gd name="connsiteX3" fmla="*/ 1379162 w 1379162"/>
                  <a:gd name="connsiteY3" fmla="*/ 1895504 h 2175570"/>
                  <a:gd name="connsiteX4" fmla="*/ 689581 w 1379162"/>
                  <a:gd name="connsiteY4" fmla="*/ 2175570 h 2175570"/>
                  <a:gd name="connsiteX5" fmla="*/ 0 w 1379162"/>
                  <a:gd name="connsiteY5" fmla="*/ 1895504 h 2175570"/>
                  <a:gd name="connsiteX6" fmla="*/ 559510 w 1379162"/>
                  <a:gd name="connsiteY6" fmla="*/ 40216 h 2175570"/>
                  <a:gd name="connsiteX0" fmla="*/ 559510 w 1379162"/>
                  <a:gd name="connsiteY0" fmla="*/ 50079 h 2185433"/>
                  <a:gd name="connsiteX1" fmla="*/ 818240 w 1379162"/>
                  <a:gd name="connsiteY1" fmla="*/ 50079 h 2185433"/>
                  <a:gd name="connsiteX2" fmla="*/ 1375721 w 1379162"/>
                  <a:gd name="connsiteY2" fmla="*/ 1891502 h 2185433"/>
                  <a:gd name="connsiteX3" fmla="*/ 1379162 w 1379162"/>
                  <a:gd name="connsiteY3" fmla="*/ 1905367 h 2185433"/>
                  <a:gd name="connsiteX4" fmla="*/ 689581 w 1379162"/>
                  <a:gd name="connsiteY4" fmla="*/ 2185433 h 2185433"/>
                  <a:gd name="connsiteX5" fmla="*/ 0 w 1379162"/>
                  <a:gd name="connsiteY5" fmla="*/ 1905367 h 2185433"/>
                  <a:gd name="connsiteX6" fmla="*/ 559510 w 1379162"/>
                  <a:gd name="connsiteY6" fmla="*/ 50079 h 2185433"/>
                  <a:gd name="connsiteX0" fmla="*/ 559510 w 1379162"/>
                  <a:gd name="connsiteY0" fmla="*/ 52984 h 2188338"/>
                  <a:gd name="connsiteX1" fmla="*/ 818240 w 1379162"/>
                  <a:gd name="connsiteY1" fmla="*/ 52984 h 2188338"/>
                  <a:gd name="connsiteX2" fmla="*/ 1375721 w 1379162"/>
                  <a:gd name="connsiteY2" fmla="*/ 1894407 h 2188338"/>
                  <a:gd name="connsiteX3" fmla="*/ 1379162 w 1379162"/>
                  <a:gd name="connsiteY3" fmla="*/ 1908272 h 2188338"/>
                  <a:gd name="connsiteX4" fmla="*/ 689581 w 1379162"/>
                  <a:gd name="connsiteY4" fmla="*/ 2188338 h 2188338"/>
                  <a:gd name="connsiteX5" fmla="*/ 0 w 1379162"/>
                  <a:gd name="connsiteY5" fmla="*/ 1908272 h 2188338"/>
                  <a:gd name="connsiteX6" fmla="*/ 559510 w 1379162"/>
                  <a:gd name="connsiteY6" fmla="*/ 52984 h 218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9162" h="2188338">
                    <a:moveTo>
                      <a:pt x="559510" y="52984"/>
                    </a:moveTo>
                    <a:cubicBezTo>
                      <a:pt x="593366" y="5359"/>
                      <a:pt x="731997" y="-37503"/>
                      <a:pt x="818240" y="52984"/>
                    </a:cubicBezTo>
                    <a:cubicBezTo>
                      <a:pt x="816162" y="50325"/>
                      <a:pt x="1282234" y="1585192"/>
                      <a:pt x="1375721" y="1894407"/>
                    </a:cubicBezTo>
                    <a:cubicBezTo>
                      <a:pt x="1378870" y="1898789"/>
                      <a:pt x="1379162" y="1903517"/>
                      <a:pt x="1379162" y="1908272"/>
                    </a:cubicBezTo>
                    <a:cubicBezTo>
                      <a:pt x="1379162" y="2062948"/>
                      <a:pt x="1070426" y="2188338"/>
                      <a:pt x="689581" y="2188338"/>
                    </a:cubicBezTo>
                    <a:cubicBezTo>
                      <a:pt x="308736" y="2188338"/>
                      <a:pt x="0" y="2062948"/>
                      <a:pt x="0" y="1908272"/>
                    </a:cubicBezTo>
                    <a:lnTo>
                      <a:pt x="559510" y="52984"/>
                    </a:lnTo>
                    <a:close/>
                  </a:path>
                </a:pathLst>
              </a:custGeom>
              <a:gradFill flip="none" rotWithShape="1">
                <a:gsLst>
                  <a:gs pos="70000">
                    <a:srgbClr val="FF810E"/>
                  </a:gs>
                  <a:gs pos="31000">
                    <a:srgbClr val="FF7711"/>
                  </a:gs>
                  <a:gs pos="53000">
                    <a:srgbClr val="FFB001"/>
                  </a:gs>
                  <a:gs pos="89000">
                    <a:srgbClr val="D74E05"/>
                  </a:gs>
                  <a:gs pos="0">
                    <a:srgbClr val="C73E01"/>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70" name="椭圆 10"/>
              <p:cNvSpPr/>
              <p:nvPr/>
            </p:nvSpPr>
            <p:spPr>
              <a:xfrm>
                <a:off x="7265174" y="3236502"/>
                <a:ext cx="757450" cy="428950"/>
              </a:xfrm>
              <a:custGeom>
                <a:avLst/>
                <a:gdLst/>
                <a:ahLst/>
                <a:cxnLst/>
                <a:rect l="l" t="t" r="r" b="b"/>
                <a:pathLst>
                  <a:path w="590834" h="334594">
                    <a:moveTo>
                      <a:pt x="86928" y="0"/>
                    </a:moveTo>
                    <a:cubicBezTo>
                      <a:pt x="160265" y="23782"/>
                      <a:pt x="240109" y="35684"/>
                      <a:pt x="323402" y="35684"/>
                    </a:cubicBezTo>
                    <a:cubicBezTo>
                      <a:pt x="387332" y="35684"/>
                      <a:pt x="449230" y="28672"/>
                      <a:pt x="507434" y="13120"/>
                    </a:cubicBezTo>
                    <a:cubicBezTo>
                      <a:pt x="531772" y="93575"/>
                      <a:pt x="560176" y="187373"/>
                      <a:pt x="590834" y="288543"/>
                    </a:cubicBezTo>
                    <a:cubicBezTo>
                      <a:pt x="499769" y="318822"/>
                      <a:pt x="400175" y="334594"/>
                      <a:pt x="296010" y="334594"/>
                    </a:cubicBezTo>
                    <a:cubicBezTo>
                      <a:pt x="191403" y="334594"/>
                      <a:pt x="91406" y="318688"/>
                      <a:pt x="0" y="288246"/>
                    </a:cubicBezTo>
                    <a:close/>
                  </a:path>
                </a:pathLst>
              </a:custGeom>
              <a:gradFill flip="none" rotWithShape="1">
                <a:gsLst>
                  <a:gs pos="98000">
                    <a:sysClr val="window" lastClr="FFFFFF">
                      <a:lumMod val="65000"/>
                    </a:sysClr>
                  </a:gs>
                  <a:gs pos="0">
                    <a:sysClr val="window" lastClr="FFFFFF">
                      <a:lumMod val="65000"/>
                    </a:sysClr>
                  </a:gs>
                  <a:gs pos="55000">
                    <a:sysClr val="window" lastClr="FFFFFF"/>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71" name="椭圆 10"/>
              <p:cNvSpPr/>
              <p:nvPr/>
            </p:nvSpPr>
            <p:spPr>
              <a:xfrm>
                <a:off x="7054884" y="3975550"/>
                <a:ext cx="1181099" cy="418738"/>
              </a:xfrm>
              <a:custGeom>
                <a:avLst/>
                <a:gdLst/>
                <a:ahLst/>
                <a:cxnLst/>
                <a:rect l="l" t="t" r="r" b="b"/>
                <a:pathLst>
                  <a:path w="1082218" h="392352">
                    <a:moveTo>
                      <a:pt x="92746" y="0"/>
                    </a:moveTo>
                    <a:cubicBezTo>
                      <a:pt x="229132" y="56158"/>
                      <a:pt x="381210" y="86960"/>
                      <a:pt x="541436" y="86960"/>
                    </a:cubicBezTo>
                    <a:cubicBezTo>
                      <a:pt x="701493" y="86960"/>
                      <a:pt x="853418" y="56223"/>
                      <a:pt x="989694" y="184"/>
                    </a:cubicBezTo>
                    <a:cubicBezTo>
                      <a:pt x="1021621" y="105469"/>
                      <a:pt x="1052999" y="208935"/>
                      <a:pt x="1082218" y="305289"/>
                    </a:cubicBezTo>
                    <a:cubicBezTo>
                      <a:pt x="917102" y="361516"/>
                      <a:pt x="732512" y="392352"/>
                      <a:pt x="537839" y="392352"/>
                    </a:cubicBezTo>
                    <a:cubicBezTo>
                      <a:pt x="345739" y="392352"/>
                      <a:pt x="163457" y="362325"/>
                      <a:pt x="0" y="307539"/>
                    </a:cubicBezTo>
                    <a:close/>
                  </a:path>
                </a:pathLst>
              </a:custGeom>
              <a:gradFill flip="none" rotWithShape="1">
                <a:gsLst>
                  <a:gs pos="98000">
                    <a:sysClr val="window" lastClr="FFFFFF">
                      <a:lumMod val="65000"/>
                    </a:sysClr>
                  </a:gs>
                  <a:gs pos="0">
                    <a:sysClr val="window" lastClr="FFFFFF">
                      <a:lumMod val="65000"/>
                    </a:sysClr>
                  </a:gs>
                  <a:gs pos="55000">
                    <a:sysClr val="window" lastClr="FFFFFF"/>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grpSp>
        <p:sp>
          <p:nvSpPr>
            <p:cNvPr id="48" name="任意多边形 47"/>
            <p:cNvSpPr/>
            <p:nvPr/>
          </p:nvSpPr>
          <p:spPr>
            <a:xfrm>
              <a:off x="641349" y="3807076"/>
              <a:ext cx="7613650" cy="682824"/>
            </a:xfrm>
            <a:custGeom>
              <a:avLst/>
              <a:gdLst>
                <a:gd name="connsiteX0" fmla="*/ 0 w 8064500"/>
                <a:gd name="connsiteY0" fmla="*/ 685800 h 774700"/>
                <a:gd name="connsiteX1" fmla="*/ 1549400 w 8064500"/>
                <a:gd name="connsiteY1" fmla="*/ 12700 h 774700"/>
                <a:gd name="connsiteX2" fmla="*/ 2857500 w 8064500"/>
                <a:gd name="connsiteY2" fmla="*/ 596900 h 774700"/>
                <a:gd name="connsiteX3" fmla="*/ 4140200 w 8064500"/>
                <a:gd name="connsiteY3" fmla="*/ 12700 h 774700"/>
                <a:gd name="connsiteX4" fmla="*/ 5613400 w 8064500"/>
                <a:gd name="connsiteY4" fmla="*/ 774700 h 774700"/>
                <a:gd name="connsiteX5" fmla="*/ 6908800 w 8064500"/>
                <a:gd name="connsiteY5" fmla="*/ 0 h 774700"/>
                <a:gd name="connsiteX6" fmla="*/ 8064500 w 8064500"/>
                <a:gd name="connsiteY6" fmla="*/ 508000 h 774700"/>
                <a:gd name="connsiteX0" fmla="*/ 0 w 8064500"/>
                <a:gd name="connsiteY0" fmla="*/ 685800 h 774700"/>
                <a:gd name="connsiteX1" fmla="*/ 1549400 w 8064500"/>
                <a:gd name="connsiteY1" fmla="*/ 12700 h 774700"/>
                <a:gd name="connsiteX2" fmla="*/ 2857500 w 8064500"/>
                <a:gd name="connsiteY2" fmla="*/ 596900 h 774700"/>
                <a:gd name="connsiteX3" fmla="*/ 4140200 w 8064500"/>
                <a:gd name="connsiteY3" fmla="*/ 12700 h 774700"/>
                <a:gd name="connsiteX4" fmla="*/ 5613400 w 8064500"/>
                <a:gd name="connsiteY4" fmla="*/ 774700 h 774700"/>
                <a:gd name="connsiteX5" fmla="*/ 6908800 w 8064500"/>
                <a:gd name="connsiteY5" fmla="*/ 0 h 774700"/>
                <a:gd name="connsiteX6" fmla="*/ 8064500 w 8064500"/>
                <a:gd name="connsiteY6" fmla="*/ 508000 h 774700"/>
                <a:gd name="connsiteX0" fmla="*/ 0 w 8064500"/>
                <a:gd name="connsiteY0" fmla="*/ 685800 h 774700"/>
                <a:gd name="connsiteX1" fmla="*/ 1549400 w 8064500"/>
                <a:gd name="connsiteY1" fmla="*/ 12700 h 774700"/>
                <a:gd name="connsiteX2" fmla="*/ 2857500 w 8064500"/>
                <a:gd name="connsiteY2" fmla="*/ 596900 h 774700"/>
                <a:gd name="connsiteX3" fmla="*/ 4140200 w 8064500"/>
                <a:gd name="connsiteY3" fmla="*/ 12700 h 774700"/>
                <a:gd name="connsiteX4" fmla="*/ 5613400 w 8064500"/>
                <a:gd name="connsiteY4" fmla="*/ 774700 h 774700"/>
                <a:gd name="connsiteX5" fmla="*/ 6908800 w 8064500"/>
                <a:gd name="connsiteY5" fmla="*/ 0 h 774700"/>
                <a:gd name="connsiteX6" fmla="*/ 8064500 w 8064500"/>
                <a:gd name="connsiteY6" fmla="*/ 508000 h 774700"/>
                <a:gd name="connsiteX0" fmla="*/ 0 w 8064500"/>
                <a:gd name="connsiteY0" fmla="*/ 685800 h 774700"/>
                <a:gd name="connsiteX1" fmla="*/ 1549400 w 8064500"/>
                <a:gd name="connsiteY1" fmla="*/ 12700 h 774700"/>
                <a:gd name="connsiteX2" fmla="*/ 2857500 w 8064500"/>
                <a:gd name="connsiteY2" fmla="*/ 596900 h 774700"/>
                <a:gd name="connsiteX3" fmla="*/ 4140200 w 8064500"/>
                <a:gd name="connsiteY3" fmla="*/ 12700 h 774700"/>
                <a:gd name="connsiteX4" fmla="*/ 5613400 w 8064500"/>
                <a:gd name="connsiteY4" fmla="*/ 774700 h 774700"/>
                <a:gd name="connsiteX5" fmla="*/ 6908800 w 8064500"/>
                <a:gd name="connsiteY5" fmla="*/ 0 h 774700"/>
                <a:gd name="connsiteX6" fmla="*/ 8064500 w 8064500"/>
                <a:gd name="connsiteY6" fmla="*/ 508000 h 774700"/>
                <a:gd name="connsiteX0" fmla="*/ 0 w 8064500"/>
                <a:gd name="connsiteY0" fmla="*/ 685800 h 774700"/>
                <a:gd name="connsiteX1" fmla="*/ 1549400 w 8064500"/>
                <a:gd name="connsiteY1" fmla="*/ 12700 h 774700"/>
                <a:gd name="connsiteX2" fmla="*/ 2857500 w 8064500"/>
                <a:gd name="connsiteY2" fmla="*/ 596900 h 774700"/>
                <a:gd name="connsiteX3" fmla="*/ 4140200 w 8064500"/>
                <a:gd name="connsiteY3" fmla="*/ 12700 h 774700"/>
                <a:gd name="connsiteX4" fmla="*/ 5613400 w 8064500"/>
                <a:gd name="connsiteY4" fmla="*/ 774700 h 774700"/>
                <a:gd name="connsiteX5" fmla="*/ 6908800 w 8064500"/>
                <a:gd name="connsiteY5" fmla="*/ 0 h 774700"/>
                <a:gd name="connsiteX6" fmla="*/ 8064500 w 8064500"/>
                <a:gd name="connsiteY6" fmla="*/ 508000 h 774700"/>
                <a:gd name="connsiteX0" fmla="*/ 0 w 8064500"/>
                <a:gd name="connsiteY0" fmla="*/ 687223 h 776123"/>
                <a:gd name="connsiteX1" fmla="*/ 1549400 w 8064500"/>
                <a:gd name="connsiteY1" fmla="*/ 14123 h 776123"/>
                <a:gd name="connsiteX2" fmla="*/ 2857500 w 8064500"/>
                <a:gd name="connsiteY2" fmla="*/ 598323 h 776123"/>
                <a:gd name="connsiteX3" fmla="*/ 4140200 w 8064500"/>
                <a:gd name="connsiteY3" fmla="*/ 14123 h 776123"/>
                <a:gd name="connsiteX4" fmla="*/ 5613400 w 8064500"/>
                <a:gd name="connsiteY4" fmla="*/ 776123 h 776123"/>
                <a:gd name="connsiteX5" fmla="*/ 6908800 w 8064500"/>
                <a:gd name="connsiteY5" fmla="*/ 1423 h 776123"/>
                <a:gd name="connsiteX6" fmla="*/ 8064500 w 8064500"/>
                <a:gd name="connsiteY6" fmla="*/ 509423 h 776123"/>
                <a:gd name="connsiteX0" fmla="*/ 0 w 8064500"/>
                <a:gd name="connsiteY0" fmla="*/ 687223 h 776123"/>
                <a:gd name="connsiteX1" fmla="*/ 1549400 w 8064500"/>
                <a:gd name="connsiteY1" fmla="*/ 14123 h 776123"/>
                <a:gd name="connsiteX2" fmla="*/ 2857500 w 8064500"/>
                <a:gd name="connsiteY2" fmla="*/ 598323 h 776123"/>
                <a:gd name="connsiteX3" fmla="*/ 4140200 w 8064500"/>
                <a:gd name="connsiteY3" fmla="*/ 14123 h 776123"/>
                <a:gd name="connsiteX4" fmla="*/ 5613400 w 8064500"/>
                <a:gd name="connsiteY4" fmla="*/ 776123 h 776123"/>
                <a:gd name="connsiteX5" fmla="*/ 6908800 w 8064500"/>
                <a:gd name="connsiteY5" fmla="*/ 1423 h 776123"/>
                <a:gd name="connsiteX6" fmla="*/ 8064500 w 8064500"/>
                <a:gd name="connsiteY6" fmla="*/ 509423 h 776123"/>
                <a:gd name="connsiteX0" fmla="*/ 0 w 8064500"/>
                <a:gd name="connsiteY0" fmla="*/ 687223 h 776123"/>
                <a:gd name="connsiteX1" fmla="*/ 1549400 w 8064500"/>
                <a:gd name="connsiteY1" fmla="*/ 14123 h 776123"/>
                <a:gd name="connsiteX2" fmla="*/ 2857500 w 8064500"/>
                <a:gd name="connsiteY2" fmla="*/ 598323 h 776123"/>
                <a:gd name="connsiteX3" fmla="*/ 4140200 w 8064500"/>
                <a:gd name="connsiteY3" fmla="*/ 14123 h 776123"/>
                <a:gd name="connsiteX4" fmla="*/ 5613400 w 8064500"/>
                <a:gd name="connsiteY4" fmla="*/ 776123 h 776123"/>
                <a:gd name="connsiteX5" fmla="*/ 6908800 w 8064500"/>
                <a:gd name="connsiteY5" fmla="*/ 1423 h 776123"/>
                <a:gd name="connsiteX6" fmla="*/ 8064500 w 8064500"/>
                <a:gd name="connsiteY6" fmla="*/ 509423 h 776123"/>
                <a:gd name="connsiteX0" fmla="*/ 0 w 8064500"/>
                <a:gd name="connsiteY0" fmla="*/ 687223 h 778325"/>
                <a:gd name="connsiteX1" fmla="*/ 1549400 w 8064500"/>
                <a:gd name="connsiteY1" fmla="*/ 14123 h 778325"/>
                <a:gd name="connsiteX2" fmla="*/ 2857500 w 8064500"/>
                <a:gd name="connsiteY2" fmla="*/ 598323 h 778325"/>
                <a:gd name="connsiteX3" fmla="*/ 4140200 w 8064500"/>
                <a:gd name="connsiteY3" fmla="*/ 14123 h 778325"/>
                <a:gd name="connsiteX4" fmla="*/ 5613400 w 8064500"/>
                <a:gd name="connsiteY4" fmla="*/ 776123 h 778325"/>
                <a:gd name="connsiteX5" fmla="*/ 6908800 w 8064500"/>
                <a:gd name="connsiteY5" fmla="*/ 1423 h 778325"/>
                <a:gd name="connsiteX6" fmla="*/ 8064500 w 8064500"/>
                <a:gd name="connsiteY6" fmla="*/ 509423 h 778325"/>
                <a:gd name="connsiteX0" fmla="*/ 0 w 8064500"/>
                <a:gd name="connsiteY0" fmla="*/ 687223 h 777464"/>
                <a:gd name="connsiteX1" fmla="*/ 1549400 w 8064500"/>
                <a:gd name="connsiteY1" fmla="*/ 14123 h 777464"/>
                <a:gd name="connsiteX2" fmla="*/ 2857500 w 8064500"/>
                <a:gd name="connsiteY2" fmla="*/ 598323 h 777464"/>
                <a:gd name="connsiteX3" fmla="*/ 4140200 w 8064500"/>
                <a:gd name="connsiteY3" fmla="*/ 14123 h 777464"/>
                <a:gd name="connsiteX4" fmla="*/ 5613400 w 8064500"/>
                <a:gd name="connsiteY4" fmla="*/ 776123 h 777464"/>
                <a:gd name="connsiteX5" fmla="*/ 6908800 w 8064500"/>
                <a:gd name="connsiteY5" fmla="*/ 1423 h 777464"/>
                <a:gd name="connsiteX6" fmla="*/ 8064500 w 8064500"/>
                <a:gd name="connsiteY6" fmla="*/ 509423 h 777464"/>
                <a:gd name="connsiteX0" fmla="*/ 0 w 8064500"/>
                <a:gd name="connsiteY0" fmla="*/ 687223 h 777047"/>
                <a:gd name="connsiteX1" fmla="*/ 1549400 w 8064500"/>
                <a:gd name="connsiteY1" fmla="*/ 14123 h 777047"/>
                <a:gd name="connsiteX2" fmla="*/ 2857500 w 8064500"/>
                <a:gd name="connsiteY2" fmla="*/ 598323 h 777047"/>
                <a:gd name="connsiteX3" fmla="*/ 41402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549400 w 8064500"/>
                <a:gd name="connsiteY1" fmla="*/ 14123 h 777047"/>
                <a:gd name="connsiteX2" fmla="*/ 2857500 w 8064500"/>
                <a:gd name="connsiteY2" fmla="*/ 598323 h 777047"/>
                <a:gd name="connsiteX3" fmla="*/ 41402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549400 w 8064500"/>
                <a:gd name="connsiteY1" fmla="*/ 14123 h 777047"/>
                <a:gd name="connsiteX2" fmla="*/ 2857500 w 8064500"/>
                <a:gd name="connsiteY2" fmla="*/ 598323 h 777047"/>
                <a:gd name="connsiteX3" fmla="*/ 41402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549400 w 8064500"/>
                <a:gd name="connsiteY1" fmla="*/ 14123 h 777047"/>
                <a:gd name="connsiteX2" fmla="*/ 2857500 w 8064500"/>
                <a:gd name="connsiteY2" fmla="*/ 598323 h 777047"/>
                <a:gd name="connsiteX3" fmla="*/ 42545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549400 w 8064500"/>
                <a:gd name="connsiteY1" fmla="*/ 14123 h 777047"/>
                <a:gd name="connsiteX2" fmla="*/ 2857500 w 8064500"/>
                <a:gd name="connsiteY2" fmla="*/ 598323 h 777047"/>
                <a:gd name="connsiteX3" fmla="*/ 42545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549400 w 8064500"/>
                <a:gd name="connsiteY1" fmla="*/ 14123 h 777047"/>
                <a:gd name="connsiteX2" fmla="*/ 2857500 w 8064500"/>
                <a:gd name="connsiteY2" fmla="*/ 598323 h 777047"/>
                <a:gd name="connsiteX3" fmla="*/ 42545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549400 w 8064500"/>
                <a:gd name="connsiteY1" fmla="*/ 14123 h 777047"/>
                <a:gd name="connsiteX2" fmla="*/ 2790825 w 8064500"/>
                <a:gd name="connsiteY2" fmla="*/ 664998 h 777047"/>
                <a:gd name="connsiteX3" fmla="*/ 42545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549400 w 8064500"/>
                <a:gd name="connsiteY1" fmla="*/ 14123 h 777047"/>
                <a:gd name="connsiteX2" fmla="*/ 2790825 w 8064500"/>
                <a:gd name="connsiteY2" fmla="*/ 664998 h 777047"/>
                <a:gd name="connsiteX3" fmla="*/ 42545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549400 w 8064500"/>
                <a:gd name="connsiteY1" fmla="*/ 14123 h 777047"/>
                <a:gd name="connsiteX2" fmla="*/ 2790825 w 8064500"/>
                <a:gd name="connsiteY2" fmla="*/ 664998 h 777047"/>
                <a:gd name="connsiteX3" fmla="*/ 42545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473200 w 8064500"/>
                <a:gd name="connsiteY1" fmla="*/ 14123 h 777047"/>
                <a:gd name="connsiteX2" fmla="*/ 2790825 w 8064500"/>
                <a:gd name="connsiteY2" fmla="*/ 664998 h 777047"/>
                <a:gd name="connsiteX3" fmla="*/ 42545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473200 w 8064500"/>
                <a:gd name="connsiteY1" fmla="*/ 14123 h 777047"/>
                <a:gd name="connsiteX2" fmla="*/ 2790825 w 8064500"/>
                <a:gd name="connsiteY2" fmla="*/ 664998 h 777047"/>
                <a:gd name="connsiteX3" fmla="*/ 42545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473200 w 8064500"/>
                <a:gd name="connsiteY1" fmla="*/ 14123 h 777047"/>
                <a:gd name="connsiteX2" fmla="*/ 2790825 w 8064500"/>
                <a:gd name="connsiteY2" fmla="*/ 664998 h 777047"/>
                <a:gd name="connsiteX3" fmla="*/ 42545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8064500"/>
                <a:gd name="connsiteY0" fmla="*/ 687223 h 777047"/>
                <a:gd name="connsiteX1" fmla="*/ 1473200 w 8064500"/>
                <a:gd name="connsiteY1" fmla="*/ 14123 h 777047"/>
                <a:gd name="connsiteX2" fmla="*/ 2790825 w 8064500"/>
                <a:gd name="connsiteY2" fmla="*/ 664998 h 777047"/>
                <a:gd name="connsiteX3" fmla="*/ 4254500 w 8064500"/>
                <a:gd name="connsiteY3" fmla="*/ 14123 h 777047"/>
                <a:gd name="connsiteX4" fmla="*/ 5613400 w 8064500"/>
                <a:gd name="connsiteY4" fmla="*/ 776123 h 777047"/>
                <a:gd name="connsiteX5" fmla="*/ 6908800 w 8064500"/>
                <a:gd name="connsiteY5" fmla="*/ 1423 h 777047"/>
                <a:gd name="connsiteX6" fmla="*/ 8064500 w 8064500"/>
                <a:gd name="connsiteY6" fmla="*/ 509423 h 777047"/>
                <a:gd name="connsiteX0" fmla="*/ 0 w 7816850"/>
                <a:gd name="connsiteY0" fmla="*/ 715798 h 777047"/>
                <a:gd name="connsiteX1" fmla="*/ 1225550 w 7816850"/>
                <a:gd name="connsiteY1" fmla="*/ 14123 h 777047"/>
                <a:gd name="connsiteX2" fmla="*/ 2543175 w 7816850"/>
                <a:gd name="connsiteY2" fmla="*/ 664998 h 777047"/>
                <a:gd name="connsiteX3" fmla="*/ 4006850 w 7816850"/>
                <a:gd name="connsiteY3" fmla="*/ 14123 h 777047"/>
                <a:gd name="connsiteX4" fmla="*/ 5365750 w 7816850"/>
                <a:gd name="connsiteY4" fmla="*/ 776123 h 777047"/>
                <a:gd name="connsiteX5" fmla="*/ 6661150 w 7816850"/>
                <a:gd name="connsiteY5" fmla="*/ 1423 h 777047"/>
                <a:gd name="connsiteX6" fmla="*/ 7816850 w 7816850"/>
                <a:gd name="connsiteY6" fmla="*/ 509423 h 777047"/>
                <a:gd name="connsiteX0" fmla="*/ 0 w 7816850"/>
                <a:gd name="connsiteY0" fmla="*/ 715798 h 777047"/>
                <a:gd name="connsiteX1" fmla="*/ 1225550 w 7816850"/>
                <a:gd name="connsiteY1" fmla="*/ 14123 h 777047"/>
                <a:gd name="connsiteX2" fmla="*/ 2543175 w 7816850"/>
                <a:gd name="connsiteY2" fmla="*/ 664998 h 777047"/>
                <a:gd name="connsiteX3" fmla="*/ 4006850 w 7816850"/>
                <a:gd name="connsiteY3" fmla="*/ 14123 h 777047"/>
                <a:gd name="connsiteX4" fmla="*/ 5365750 w 7816850"/>
                <a:gd name="connsiteY4" fmla="*/ 776123 h 777047"/>
                <a:gd name="connsiteX5" fmla="*/ 6661150 w 7816850"/>
                <a:gd name="connsiteY5" fmla="*/ 1423 h 777047"/>
                <a:gd name="connsiteX6" fmla="*/ 7816850 w 7816850"/>
                <a:gd name="connsiteY6" fmla="*/ 509423 h 777047"/>
                <a:gd name="connsiteX0" fmla="*/ 0 w 7816850"/>
                <a:gd name="connsiteY0" fmla="*/ 725269 h 786518"/>
                <a:gd name="connsiteX1" fmla="*/ 1225550 w 7816850"/>
                <a:gd name="connsiteY1" fmla="*/ 23594 h 786518"/>
                <a:gd name="connsiteX2" fmla="*/ 2543175 w 7816850"/>
                <a:gd name="connsiteY2" fmla="*/ 674469 h 786518"/>
                <a:gd name="connsiteX3" fmla="*/ 4006850 w 7816850"/>
                <a:gd name="connsiteY3" fmla="*/ 23594 h 786518"/>
                <a:gd name="connsiteX4" fmla="*/ 5365750 w 7816850"/>
                <a:gd name="connsiteY4" fmla="*/ 785594 h 786518"/>
                <a:gd name="connsiteX5" fmla="*/ 6727825 w 7816850"/>
                <a:gd name="connsiteY5" fmla="*/ 1369 h 786518"/>
                <a:gd name="connsiteX6" fmla="*/ 7816850 w 7816850"/>
                <a:gd name="connsiteY6" fmla="*/ 518894 h 786518"/>
                <a:gd name="connsiteX0" fmla="*/ 0 w 7816850"/>
                <a:gd name="connsiteY0" fmla="*/ 725269 h 786518"/>
                <a:gd name="connsiteX1" fmla="*/ 1225550 w 7816850"/>
                <a:gd name="connsiteY1" fmla="*/ 23594 h 786518"/>
                <a:gd name="connsiteX2" fmla="*/ 2543175 w 7816850"/>
                <a:gd name="connsiteY2" fmla="*/ 674469 h 786518"/>
                <a:gd name="connsiteX3" fmla="*/ 4006850 w 7816850"/>
                <a:gd name="connsiteY3" fmla="*/ 23594 h 786518"/>
                <a:gd name="connsiteX4" fmla="*/ 5394325 w 7816850"/>
                <a:gd name="connsiteY4" fmla="*/ 785594 h 786518"/>
                <a:gd name="connsiteX5" fmla="*/ 6727825 w 7816850"/>
                <a:gd name="connsiteY5" fmla="*/ 1369 h 786518"/>
                <a:gd name="connsiteX6" fmla="*/ 7816850 w 7816850"/>
                <a:gd name="connsiteY6" fmla="*/ 518894 h 786518"/>
                <a:gd name="connsiteX0" fmla="*/ 0 w 7816850"/>
                <a:gd name="connsiteY0" fmla="*/ 725269 h 785747"/>
                <a:gd name="connsiteX1" fmla="*/ 1225550 w 7816850"/>
                <a:gd name="connsiteY1" fmla="*/ 23594 h 785747"/>
                <a:gd name="connsiteX2" fmla="*/ 2543175 w 7816850"/>
                <a:gd name="connsiteY2" fmla="*/ 674469 h 785747"/>
                <a:gd name="connsiteX3" fmla="*/ 4006850 w 7816850"/>
                <a:gd name="connsiteY3" fmla="*/ 23594 h 785747"/>
                <a:gd name="connsiteX4" fmla="*/ 5394325 w 7816850"/>
                <a:gd name="connsiteY4" fmla="*/ 785594 h 785747"/>
                <a:gd name="connsiteX5" fmla="*/ 6727825 w 7816850"/>
                <a:gd name="connsiteY5" fmla="*/ 1369 h 785747"/>
                <a:gd name="connsiteX6" fmla="*/ 7816850 w 7816850"/>
                <a:gd name="connsiteY6" fmla="*/ 518894 h 785747"/>
                <a:gd name="connsiteX0" fmla="*/ 0 w 7816850"/>
                <a:gd name="connsiteY0" fmla="*/ 725269 h 785747"/>
                <a:gd name="connsiteX1" fmla="*/ 1225550 w 7816850"/>
                <a:gd name="connsiteY1" fmla="*/ 23594 h 785747"/>
                <a:gd name="connsiteX2" fmla="*/ 2543175 w 7816850"/>
                <a:gd name="connsiteY2" fmla="*/ 674469 h 785747"/>
                <a:gd name="connsiteX3" fmla="*/ 4006850 w 7816850"/>
                <a:gd name="connsiteY3" fmla="*/ 23594 h 785747"/>
                <a:gd name="connsiteX4" fmla="*/ 5394325 w 7816850"/>
                <a:gd name="connsiteY4" fmla="*/ 785594 h 785747"/>
                <a:gd name="connsiteX5" fmla="*/ 6727825 w 7816850"/>
                <a:gd name="connsiteY5" fmla="*/ 1369 h 785747"/>
                <a:gd name="connsiteX6" fmla="*/ 7816850 w 7816850"/>
                <a:gd name="connsiteY6" fmla="*/ 518894 h 785747"/>
                <a:gd name="connsiteX0" fmla="*/ 0 w 7816850"/>
                <a:gd name="connsiteY0" fmla="*/ 725269 h 776224"/>
                <a:gd name="connsiteX1" fmla="*/ 1225550 w 7816850"/>
                <a:gd name="connsiteY1" fmla="*/ 23594 h 776224"/>
                <a:gd name="connsiteX2" fmla="*/ 2543175 w 7816850"/>
                <a:gd name="connsiteY2" fmla="*/ 674469 h 776224"/>
                <a:gd name="connsiteX3" fmla="*/ 4006850 w 7816850"/>
                <a:gd name="connsiteY3" fmla="*/ 23594 h 776224"/>
                <a:gd name="connsiteX4" fmla="*/ 5422900 w 7816850"/>
                <a:gd name="connsiteY4" fmla="*/ 776069 h 776224"/>
                <a:gd name="connsiteX5" fmla="*/ 6727825 w 7816850"/>
                <a:gd name="connsiteY5" fmla="*/ 1369 h 776224"/>
                <a:gd name="connsiteX6" fmla="*/ 7816850 w 7816850"/>
                <a:gd name="connsiteY6" fmla="*/ 518894 h 776224"/>
                <a:gd name="connsiteX0" fmla="*/ 0 w 7816850"/>
                <a:gd name="connsiteY0" fmla="*/ 725269 h 776069"/>
                <a:gd name="connsiteX1" fmla="*/ 1225550 w 7816850"/>
                <a:gd name="connsiteY1" fmla="*/ 23594 h 776069"/>
                <a:gd name="connsiteX2" fmla="*/ 2543175 w 7816850"/>
                <a:gd name="connsiteY2" fmla="*/ 674469 h 776069"/>
                <a:gd name="connsiteX3" fmla="*/ 4006850 w 7816850"/>
                <a:gd name="connsiteY3" fmla="*/ 23594 h 776069"/>
                <a:gd name="connsiteX4" fmla="*/ 5422900 w 7816850"/>
                <a:gd name="connsiteY4" fmla="*/ 776069 h 776069"/>
                <a:gd name="connsiteX5" fmla="*/ 6727825 w 7816850"/>
                <a:gd name="connsiteY5" fmla="*/ 1369 h 776069"/>
                <a:gd name="connsiteX6" fmla="*/ 7816850 w 7816850"/>
                <a:gd name="connsiteY6" fmla="*/ 518894 h 776069"/>
                <a:gd name="connsiteX0" fmla="*/ 0 w 7816850"/>
                <a:gd name="connsiteY0" fmla="*/ 725269 h 776069"/>
                <a:gd name="connsiteX1" fmla="*/ 1225550 w 7816850"/>
                <a:gd name="connsiteY1" fmla="*/ 23594 h 776069"/>
                <a:gd name="connsiteX2" fmla="*/ 2543175 w 7816850"/>
                <a:gd name="connsiteY2" fmla="*/ 674469 h 776069"/>
                <a:gd name="connsiteX3" fmla="*/ 4006850 w 7816850"/>
                <a:gd name="connsiteY3" fmla="*/ 23594 h 776069"/>
                <a:gd name="connsiteX4" fmla="*/ 5422900 w 7816850"/>
                <a:gd name="connsiteY4" fmla="*/ 776069 h 776069"/>
                <a:gd name="connsiteX5" fmla="*/ 6727825 w 7816850"/>
                <a:gd name="connsiteY5" fmla="*/ 1369 h 776069"/>
                <a:gd name="connsiteX6" fmla="*/ 7816850 w 7816850"/>
                <a:gd name="connsiteY6" fmla="*/ 518894 h 776069"/>
                <a:gd name="connsiteX0" fmla="*/ 0 w 7816850"/>
                <a:gd name="connsiteY0" fmla="*/ 362412 h 776069"/>
                <a:gd name="connsiteX1" fmla="*/ 1225550 w 7816850"/>
                <a:gd name="connsiteY1" fmla="*/ 23594 h 776069"/>
                <a:gd name="connsiteX2" fmla="*/ 2543175 w 7816850"/>
                <a:gd name="connsiteY2" fmla="*/ 674469 h 776069"/>
                <a:gd name="connsiteX3" fmla="*/ 4006850 w 7816850"/>
                <a:gd name="connsiteY3" fmla="*/ 23594 h 776069"/>
                <a:gd name="connsiteX4" fmla="*/ 5422900 w 7816850"/>
                <a:gd name="connsiteY4" fmla="*/ 776069 h 776069"/>
                <a:gd name="connsiteX5" fmla="*/ 6727825 w 7816850"/>
                <a:gd name="connsiteY5" fmla="*/ 1369 h 776069"/>
                <a:gd name="connsiteX6" fmla="*/ 7816850 w 7816850"/>
                <a:gd name="connsiteY6" fmla="*/ 518894 h 776069"/>
                <a:gd name="connsiteX0" fmla="*/ 0 w 7816850"/>
                <a:gd name="connsiteY0" fmla="*/ 362412 h 703498"/>
                <a:gd name="connsiteX1" fmla="*/ 1225550 w 7816850"/>
                <a:gd name="connsiteY1" fmla="*/ 23594 h 703498"/>
                <a:gd name="connsiteX2" fmla="*/ 2543175 w 7816850"/>
                <a:gd name="connsiteY2" fmla="*/ 674469 h 703498"/>
                <a:gd name="connsiteX3" fmla="*/ 4006850 w 7816850"/>
                <a:gd name="connsiteY3" fmla="*/ 23594 h 703498"/>
                <a:gd name="connsiteX4" fmla="*/ 5393872 w 7816850"/>
                <a:gd name="connsiteY4" fmla="*/ 703498 h 703498"/>
                <a:gd name="connsiteX5" fmla="*/ 6727825 w 7816850"/>
                <a:gd name="connsiteY5" fmla="*/ 1369 h 703498"/>
                <a:gd name="connsiteX6" fmla="*/ 7816850 w 7816850"/>
                <a:gd name="connsiteY6" fmla="*/ 518894 h 703498"/>
                <a:gd name="connsiteX0" fmla="*/ 0 w 7816850"/>
                <a:gd name="connsiteY0" fmla="*/ 362412 h 703498"/>
                <a:gd name="connsiteX1" fmla="*/ 1225550 w 7816850"/>
                <a:gd name="connsiteY1" fmla="*/ 23594 h 703498"/>
                <a:gd name="connsiteX2" fmla="*/ 2543175 w 7816850"/>
                <a:gd name="connsiteY2" fmla="*/ 674469 h 703498"/>
                <a:gd name="connsiteX3" fmla="*/ 3963307 w 7816850"/>
                <a:gd name="connsiteY3" fmla="*/ 255823 h 703498"/>
                <a:gd name="connsiteX4" fmla="*/ 5393872 w 7816850"/>
                <a:gd name="connsiteY4" fmla="*/ 703498 h 703498"/>
                <a:gd name="connsiteX5" fmla="*/ 6727825 w 7816850"/>
                <a:gd name="connsiteY5" fmla="*/ 1369 h 703498"/>
                <a:gd name="connsiteX6" fmla="*/ 7816850 w 7816850"/>
                <a:gd name="connsiteY6" fmla="*/ 518894 h 703498"/>
                <a:gd name="connsiteX0" fmla="*/ 0 w 7816850"/>
                <a:gd name="connsiteY0" fmla="*/ 341738 h 682824"/>
                <a:gd name="connsiteX1" fmla="*/ 1225550 w 7816850"/>
                <a:gd name="connsiteY1" fmla="*/ 2920 h 682824"/>
                <a:gd name="connsiteX2" fmla="*/ 2543175 w 7816850"/>
                <a:gd name="connsiteY2" fmla="*/ 653795 h 682824"/>
                <a:gd name="connsiteX3" fmla="*/ 3963307 w 7816850"/>
                <a:gd name="connsiteY3" fmla="*/ 235149 h 682824"/>
                <a:gd name="connsiteX4" fmla="*/ 5393872 w 7816850"/>
                <a:gd name="connsiteY4" fmla="*/ 682824 h 682824"/>
                <a:gd name="connsiteX5" fmla="*/ 6742339 w 7816850"/>
                <a:gd name="connsiteY5" fmla="*/ 53266 h 682824"/>
                <a:gd name="connsiteX6" fmla="*/ 7816850 w 7816850"/>
                <a:gd name="connsiteY6" fmla="*/ 498220 h 682824"/>
                <a:gd name="connsiteX0" fmla="*/ 0 w 7642679"/>
                <a:gd name="connsiteY0" fmla="*/ 341738 h 682824"/>
                <a:gd name="connsiteX1" fmla="*/ 1225550 w 7642679"/>
                <a:gd name="connsiteY1" fmla="*/ 2920 h 682824"/>
                <a:gd name="connsiteX2" fmla="*/ 2543175 w 7642679"/>
                <a:gd name="connsiteY2" fmla="*/ 653795 h 682824"/>
                <a:gd name="connsiteX3" fmla="*/ 3963307 w 7642679"/>
                <a:gd name="connsiteY3" fmla="*/ 235149 h 682824"/>
                <a:gd name="connsiteX4" fmla="*/ 5393872 w 7642679"/>
                <a:gd name="connsiteY4" fmla="*/ 682824 h 682824"/>
                <a:gd name="connsiteX5" fmla="*/ 6742339 w 7642679"/>
                <a:gd name="connsiteY5" fmla="*/ 53266 h 682824"/>
                <a:gd name="connsiteX6" fmla="*/ 7642679 w 7642679"/>
                <a:gd name="connsiteY6" fmla="*/ 411134 h 682824"/>
                <a:gd name="connsiteX0" fmla="*/ 0 w 7613650"/>
                <a:gd name="connsiteY0" fmla="*/ 341738 h 682824"/>
                <a:gd name="connsiteX1" fmla="*/ 1225550 w 7613650"/>
                <a:gd name="connsiteY1" fmla="*/ 2920 h 682824"/>
                <a:gd name="connsiteX2" fmla="*/ 2543175 w 7613650"/>
                <a:gd name="connsiteY2" fmla="*/ 653795 h 682824"/>
                <a:gd name="connsiteX3" fmla="*/ 3963307 w 7613650"/>
                <a:gd name="connsiteY3" fmla="*/ 235149 h 682824"/>
                <a:gd name="connsiteX4" fmla="*/ 5393872 w 7613650"/>
                <a:gd name="connsiteY4" fmla="*/ 682824 h 682824"/>
                <a:gd name="connsiteX5" fmla="*/ 6742339 w 7613650"/>
                <a:gd name="connsiteY5" fmla="*/ 53266 h 682824"/>
                <a:gd name="connsiteX6" fmla="*/ 7613650 w 7613650"/>
                <a:gd name="connsiteY6" fmla="*/ 454677 h 682824"/>
                <a:gd name="connsiteX0" fmla="*/ 0 w 7613650"/>
                <a:gd name="connsiteY0" fmla="*/ 341738 h 682824"/>
                <a:gd name="connsiteX1" fmla="*/ 1225550 w 7613650"/>
                <a:gd name="connsiteY1" fmla="*/ 2920 h 682824"/>
                <a:gd name="connsiteX2" fmla="*/ 2543175 w 7613650"/>
                <a:gd name="connsiteY2" fmla="*/ 653795 h 682824"/>
                <a:gd name="connsiteX3" fmla="*/ 3963307 w 7613650"/>
                <a:gd name="connsiteY3" fmla="*/ 235149 h 682824"/>
                <a:gd name="connsiteX4" fmla="*/ 5393872 w 7613650"/>
                <a:gd name="connsiteY4" fmla="*/ 682824 h 682824"/>
                <a:gd name="connsiteX5" fmla="*/ 6742339 w 7613650"/>
                <a:gd name="connsiteY5" fmla="*/ 53266 h 682824"/>
                <a:gd name="connsiteX6" fmla="*/ 7613650 w 7613650"/>
                <a:gd name="connsiteY6" fmla="*/ 454677 h 682824"/>
                <a:gd name="connsiteX0" fmla="*/ 0 w 7613650"/>
                <a:gd name="connsiteY0" fmla="*/ 341738 h 682824"/>
                <a:gd name="connsiteX1" fmla="*/ 1225550 w 7613650"/>
                <a:gd name="connsiteY1" fmla="*/ 2920 h 682824"/>
                <a:gd name="connsiteX2" fmla="*/ 2543175 w 7613650"/>
                <a:gd name="connsiteY2" fmla="*/ 653795 h 682824"/>
                <a:gd name="connsiteX3" fmla="*/ 3963307 w 7613650"/>
                <a:gd name="connsiteY3" fmla="*/ 235149 h 682824"/>
                <a:gd name="connsiteX4" fmla="*/ 5393872 w 7613650"/>
                <a:gd name="connsiteY4" fmla="*/ 682824 h 682824"/>
                <a:gd name="connsiteX5" fmla="*/ 6742339 w 7613650"/>
                <a:gd name="connsiteY5" fmla="*/ 53266 h 682824"/>
                <a:gd name="connsiteX6" fmla="*/ 7613650 w 7613650"/>
                <a:gd name="connsiteY6" fmla="*/ 454677 h 682824"/>
                <a:gd name="connsiteX0" fmla="*/ 0 w 7613650"/>
                <a:gd name="connsiteY0" fmla="*/ 341738 h 682824"/>
                <a:gd name="connsiteX1" fmla="*/ 1225550 w 7613650"/>
                <a:gd name="connsiteY1" fmla="*/ 2920 h 682824"/>
                <a:gd name="connsiteX2" fmla="*/ 2543175 w 7613650"/>
                <a:gd name="connsiteY2" fmla="*/ 653795 h 682824"/>
                <a:gd name="connsiteX3" fmla="*/ 3963307 w 7613650"/>
                <a:gd name="connsiteY3" fmla="*/ 235149 h 682824"/>
                <a:gd name="connsiteX4" fmla="*/ 5393872 w 7613650"/>
                <a:gd name="connsiteY4" fmla="*/ 682824 h 682824"/>
                <a:gd name="connsiteX5" fmla="*/ 6742339 w 7613650"/>
                <a:gd name="connsiteY5" fmla="*/ 53266 h 682824"/>
                <a:gd name="connsiteX6" fmla="*/ 7613650 w 7613650"/>
                <a:gd name="connsiteY6" fmla="*/ 454677 h 682824"/>
                <a:gd name="connsiteX0" fmla="*/ 0 w 7613650"/>
                <a:gd name="connsiteY0" fmla="*/ 341738 h 682824"/>
                <a:gd name="connsiteX1" fmla="*/ 1225550 w 7613650"/>
                <a:gd name="connsiteY1" fmla="*/ 2920 h 682824"/>
                <a:gd name="connsiteX2" fmla="*/ 2543175 w 7613650"/>
                <a:gd name="connsiteY2" fmla="*/ 653795 h 682824"/>
                <a:gd name="connsiteX3" fmla="*/ 3963307 w 7613650"/>
                <a:gd name="connsiteY3" fmla="*/ 235149 h 682824"/>
                <a:gd name="connsiteX4" fmla="*/ 5393872 w 7613650"/>
                <a:gd name="connsiteY4" fmla="*/ 682824 h 682824"/>
                <a:gd name="connsiteX5" fmla="*/ 6742339 w 7613650"/>
                <a:gd name="connsiteY5" fmla="*/ 53266 h 682824"/>
                <a:gd name="connsiteX6" fmla="*/ 7613650 w 7613650"/>
                <a:gd name="connsiteY6" fmla="*/ 454677 h 682824"/>
                <a:gd name="connsiteX0" fmla="*/ 0 w 7613650"/>
                <a:gd name="connsiteY0" fmla="*/ 341738 h 682824"/>
                <a:gd name="connsiteX1" fmla="*/ 1225550 w 7613650"/>
                <a:gd name="connsiteY1" fmla="*/ 2920 h 682824"/>
                <a:gd name="connsiteX2" fmla="*/ 2543175 w 7613650"/>
                <a:gd name="connsiteY2" fmla="*/ 653795 h 682824"/>
                <a:gd name="connsiteX3" fmla="*/ 3963307 w 7613650"/>
                <a:gd name="connsiteY3" fmla="*/ 235149 h 682824"/>
                <a:gd name="connsiteX4" fmla="*/ 5393872 w 7613650"/>
                <a:gd name="connsiteY4" fmla="*/ 682824 h 682824"/>
                <a:gd name="connsiteX5" fmla="*/ 6742339 w 7613650"/>
                <a:gd name="connsiteY5" fmla="*/ 53266 h 682824"/>
                <a:gd name="connsiteX6" fmla="*/ 7613650 w 7613650"/>
                <a:gd name="connsiteY6" fmla="*/ 454677 h 68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3650" h="682824">
                  <a:moveTo>
                    <a:pt x="0" y="341738"/>
                  </a:moveTo>
                  <a:cubicBezTo>
                    <a:pt x="157692" y="222146"/>
                    <a:pt x="601133" y="-29888"/>
                    <a:pt x="1225550" y="2920"/>
                  </a:cubicBezTo>
                  <a:cubicBezTo>
                    <a:pt x="1823508" y="35728"/>
                    <a:pt x="2069042" y="611462"/>
                    <a:pt x="2543175" y="653795"/>
                  </a:cubicBezTo>
                  <a:cubicBezTo>
                    <a:pt x="3104092" y="649562"/>
                    <a:pt x="3469065" y="229857"/>
                    <a:pt x="3963307" y="235149"/>
                  </a:cubicBezTo>
                  <a:cubicBezTo>
                    <a:pt x="4616299" y="231974"/>
                    <a:pt x="4687359" y="672392"/>
                    <a:pt x="5393872" y="682824"/>
                  </a:cubicBezTo>
                  <a:cubicBezTo>
                    <a:pt x="6008461" y="610102"/>
                    <a:pt x="6205764" y="130524"/>
                    <a:pt x="6742339" y="53266"/>
                  </a:cubicBezTo>
                  <a:cubicBezTo>
                    <a:pt x="7158415" y="32099"/>
                    <a:pt x="7483777" y="273098"/>
                    <a:pt x="7613650" y="454677"/>
                  </a:cubicBezTo>
                </a:path>
              </a:pathLst>
            </a:custGeom>
            <a:noFill/>
            <a:ln w="9525" cap="flat" cmpd="sng" algn="ctr">
              <a:solidFill>
                <a:sysClr val="windowText" lastClr="000000">
                  <a:lumMod val="85000"/>
                  <a:lumOff val="15000"/>
                </a:sysClr>
              </a:solidFill>
              <a:prstDash val="sysDash"/>
              <a:tailEnd type="triangle" w="med" len="lg"/>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grpSp>
          <p:nvGrpSpPr>
            <p:cNvPr id="49" name="组合 48"/>
            <p:cNvGrpSpPr/>
            <p:nvPr/>
          </p:nvGrpSpPr>
          <p:grpSpPr>
            <a:xfrm>
              <a:off x="1371582" y="3098718"/>
              <a:ext cx="968170" cy="1733068"/>
              <a:chOff x="179512" y="2797966"/>
              <a:chExt cx="1513892" cy="2709936"/>
            </a:xfrm>
            <a:effectLst/>
          </p:grpSpPr>
          <p:sp>
            <p:nvSpPr>
              <p:cNvPr id="62" name="圆角矩形 61"/>
              <p:cNvSpPr/>
              <p:nvPr/>
            </p:nvSpPr>
            <p:spPr>
              <a:xfrm>
                <a:off x="179512" y="4149080"/>
                <a:ext cx="1512168" cy="1358822"/>
              </a:xfrm>
              <a:prstGeom prst="roundRect">
                <a:avLst>
                  <a:gd name="adj" fmla="val 5673"/>
                </a:avLst>
              </a:prstGeom>
              <a:solidFill>
                <a:srgbClr val="BE1247"/>
              </a:solidFill>
              <a:ln w="25400" cap="flat" cmpd="sng" algn="ctr">
                <a:noFill/>
                <a:prstDash val="solid"/>
              </a:ln>
              <a:effectLst/>
              <a:scene3d>
                <a:camera prst="isometricOffAxis1Top">
                  <a:rot lat="19308370" lon="17994607" rev="3982837"/>
                </a:camera>
                <a:lightRig rig="soft" dir="t"/>
              </a:scene3d>
              <a:sp3d extrusionH="63500" prstMaterial="matte"/>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63" name="圆角矩形 62"/>
              <p:cNvSpPr/>
              <p:nvPr/>
            </p:nvSpPr>
            <p:spPr>
              <a:xfrm>
                <a:off x="181236" y="4138187"/>
                <a:ext cx="1512168" cy="1358822"/>
              </a:xfrm>
              <a:prstGeom prst="roundRect">
                <a:avLst>
                  <a:gd name="adj" fmla="val 5673"/>
                </a:avLst>
              </a:prstGeom>
              <a:gradFill flip="none" rotWithShape="1">
                <a:gsLst>
                  <a:gs pos="0">
                    <a:srgbClr val="BE1247"/>
                  </a:gs>
                  <a:gs pos="33000">
                    <a:srgbClr val="D2144F"/>
                  </a:gs>
                  <a:gs pos="90000">
                    <a:srgbClr val="F87477"/>
                  </a:gs>
                  <a:gs pos="100000">
                    <a:srgbClr val="FA9496"/>
                  </a:gs>
                </a:gsLst>
                <a:lin ang="7200000" scaled="0"/>
                <a:tileRect/>
              </a:gradFill>
              <a:ln w="25400" cap="flat" cmpd="sng" algn="ctr">
                <a:noFill/>
                <a:prstDash val="solid"/>
              </a:ln>
              <a:effectLst/>
              <a:scene3d>
                <a:camera prst="isometricOffAxis1Top">
                  <a:rot lat="19308370" lon="17994607" rev="3982837"/>
                </a:camera>
                <a:lightRig rig="soft" dir="t"/>
              </a:scene3d>
              <a:sp3d prstMaterial="matte"/>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64" name="椭圆 10"/>
              <p:cNvSpPr/>
              <p:nvPr/>
            </p:nvSpPr>
            <p:spPr>
              <a:xfrm>
                <a:off x="257574" y="2797966"/>
                <a:ext cx="1379162" cy="2188338"/>
              </a:xfrm>
              <a:custGeom>
                <a:avLst/>
                <a:gdLst>
                  <a:gd name="connsiteX0" fmla="*/ 564273 w 1405538"/>
                  <a:gd name="connsiteY0" fmla="*/ 0 h 2135354"/>
                  <a:gd name="connsiteX1" fmla="*/ 823003 w 1405538"/>
                  <a:gd name="connsiteY1" fmla="*/ 0 h 2135354"/>
                  <a:gd name="connsiteX2" fmla="*/ 1405538 w 1405538"/>
                  <a:gd name="connsiteY2" fmla="*/ 1732147 h 2135354"/>
                  <a:gd name="connsiteX3" fmla="*/ 1387275 w 1405538"/>
                  <a:gd name="connsiteY3" fmla="*/ 1841423 h 2135354"/>
                  <a:gd name="connsiteX4" fmla="*/ 1380484 w 1405538"/>
                  <a:gd name="connsiteY4" fmla="*/ 1841423 h 2135354"/>
                  <a:gd name="connsiteX5" fmla="*/ 1383925 w 1405538"/>
                  <a:gd name="connsiteY5" fmla="*/ 1855288 h 2135354"/>
                  <a:gd name="connsiteX6" fmla="*/ 694344 w 1405538"/>
                  <a:gd name="connsiteY6" fmla="*/ 2135354 h 2135354"/>
                  <a:gd name="connsiteX7" fmla="*/ 4763 w 1405538"/>
                  <a:gd name="connsiteY7" fmla="*/ 1855288 h 2135354"/>
                  <a:gd name="connsiteX8" fmla="*/ 8205 w 1405538"/>
                  <a:gd name="connsiteY8" fmla="*/ 1841423 h 2135354"/>
                  <a:gd name="connsiteX9" fmla="*/ 0 w 1405538"/>
                  <a:gd name="connsiteY9" fmla="*/ 1841423 h 2135354"/>
                  <a:gd name="connsiteX10" fmla="*/ 564273 w 1405538"/>
                  <a:gd name="connsiteY10" fmla="*/ 0 h 2135354"/>
                  <a:gd name="connsiteX0" fmla="*/ 616661 w 1457926"/>
                  <a:gd name="connsiteY0" fmla="*/ 0 h 2135354"/>
                  <a:gd name="connsiteX1" fmla="*/ 875391 w 1457926"/>
                  <a:gd name="connsiteY1" fmla="*/ 0 h 2135354"/>
                  <a:gd name="connsiteX2" fmla="*/ 1457926 w 1457926"/>
                  <a:gd name="connsiteY2" fmla="*/ 1732147 h 2135354"/>
                  <a:gd name="connsiteX3" fmla="*/ 1439663 w 1457926"/>
                  <a:gd name="connsiteY3" fmla="*/ 1841423 h 2135354"/>
                  <a:gd name="connsiteX4" fmla="*/ 1432872 w 1457926"/>
                  <a:gd name="connsiteY4" fmla="*/ 1841423 h 2135354"/>
                  <a:gd name="connsiteX5" fmla="*/ 1436313 w 1457926"/>
                  <a:gd name="connsiteY5" fmla="*/ 1855288 h 2135354"/>
                  <a:gd name="connsiteX6" fmla="*/ 746732 w 1457926"/>
                  <a:gd name="connsiteY6" fmla="*/ 2135354 h 2135354"/>
                  <a:gd name="connsiteX7" fmla="*/ 57151 w 1457926"/>
                  <a:gd name="connsiteY7" fmla="*/ 1855288 h 2135354"/>
                  <a:gd name="connsiteX8" fmla="*/ 60593 w 1457926"/>
                  <a:gd name="connsiteY8" fmla="*/ 1841423 h 2135354"/>
                  <a:gd name="connsiteX9" fmla="*/ 0 w 1457926"/>
                  <a:gd name="connsiteY9" fmla="*/ 1731886 h 2135354"/>
                  <a:gd name="connsiteX10" fmla="*/ 616661 w 1457926"/>
                  <a:gd name="connsiteY10" fmla="*/ 0 h 2135354"/>
                  <a:gd name="connsiteX0" fmla="*/ 689418 w 1530683"/>
                  <a:gd name="connsiteY0" fmla="*/ 0 h 2135354"/>
                  <a:gd name="connsiteX1" fmla="*/ 948148 w 1530683"/>
                  <a:gd name="connsiteY1" fmla="*/ 0 h 2135354"/>
                  <a:gd name="connsiteX2" fmla="*/ 1530683 w 1530683"/>
                  <a:gd name="connsiteY2" fmla="*/ 1732147 h 2135354"/>
                  <a:gd name="connsiteX3" fmla="*/ 1512420 w 1530683"/>
                  <a:gd name="connsiteY3" fmla="*/ 1841423 h 2135354"/>
                  <a:gd name="connsiteX4" fmla="*/ 1505629 w 1530683"/>
                  <a:gd name="connsiteY4" fmla="*/ 1841423 h 2135354"/>
                  <a:gd name="connsiteX5" fmla="*/ 1509070 w 1530683"/>
                  <a:gd name="connsiteY5" fmla="*/ 1855288 h 2135354"/>
                  <a:gd name="connsiteX6" fmla="*/ 819489 w 1530683"/>
                  <a:gd name="connsiteY6" fmla="*/ 2135354 h 2135354"/>
                  <a:gd name="connsiteX7" fmla="*/ 129908 w 1530683"/>
                  <a:gd name="connsiteY7" fmla="*/ 1855288 h 2135354"/>
                  <a:gd name="connsiteX8" fmla="*/ 0 w 1530683"/>
                  <a:gd name="connsiteY8" fmla="*/ 1841423 h 2135354"/>
                  <a:gd name="connsiteX9" fmla="*/ 72757 w 1530683"/>
                  <a:gd name="connsiteY9" fmla="*/ 1731886 h 2135354"/>
                  <a:gd name="connsiteX10" fmla="*/ 689418 w 1530683"/>
                  <a:gd name="connsiteY10" fmla="*/ 0 h 2135354"/>
                  <a:gd name="connsiteX0" fmla="*/ 616661 w 1457926"/>
                  <a:gd name="connsiteY0" fmla="*/ 0 h 2135354"/>
                  <a:gd name="connsiteX1" fmla="*/ 875391 w 1457926"/>
                  <a:gd name="connsiteY1" fmla="*/ 0 h 2135354"/>
                  <a:gd name="connsiteX2" fmla="*/ 1457926 w 1457926"/>
                  <a:gd name="connsiteY2" fmla="*/ 1732147 h 2135354"/>
                  <a:gd name="connsiteX3" fmla="*/ 1439663 w 1457926"/>
                  <a:gd name="connsiteY3" fmla="*/ 1841423 h 2135354"/>
                  <a:gd name="connsiteX4" fmla="*/ 1432872 w 1457926"/>
                  <a:gd name="connsiteY4" fmla="*/ 1841423 h 2135354"/>
                  <a:gd name="connsiteX5" fmla="*/ 1436313 w 1457926"/>
                  <a:gd name="connsiteY5" fmla="*/ 1855288 h 2135354"/>
                  <a:gd name="connsiteX6" fmla="*/ 746732 w 1457926"/>
                  <a:gd name="connsiteY6" fmla="*/ 2135354 h 2135354"/>
                  <a:gd name="connsiteX7" fmla="*/ 57151 w 1457926"/>
                  <a:gd name="connsiteY7" fmla="*/ 1855288 h 2135354"/>
                  <a:gd name="connsiteX8" fmla="*/ 0 w 1457926"/>
                  <a:gd name="connsiteY8" fmla="*/ 1731886 h 2135354"/>
                  <a:gd name="connsiteX9" fmla="*/ 616661 w 1457926"/>
                  <a:gd name="connsiteY9" fmla="*/ 0 h 2135354"/>
                  <a:gd name="connsiteX0" fmla="*/ 559510 w 1400775"/>
                  <a:gd name="connsiteY0" fmla="*/ 0 h 2135354"/>
                  <a:gd name="connsiteX1" fmla="*/ 818240 w 1400775"/>
                  <a:gd name="connsiteY1" fmla="*/ 0 h 2135354"/>
                  <a:gd name="connsiteX2" fmla="*/ 1400775 w 1400775"/>
                  <a:gd name="connsiteY2" fmla="*/ 1732147 h 2135354"/>
                  <a:gd name="connsiteX3" fmla="*/ 1382512 w 1400775"/>
                  <a:gd name="connsiteY3" fmla="*/ 1841423 h 2135354"/>
                  <a:gd name="connsiteX4" fmla="*/ 1375721 w 1400775"/>
                  <a:gd name="connsiteY4" fmla="*/ 1841423 h 2135354"/>
                  <a:gd name="connsiteX5" fmla="*/ 1379162 w 1400775"/>
                  <a:gd name="connsiteY5" fmla="*/ 1855288 h 2135354"/>
                  <a:gd name="connsiteX6" fmla="*/ 689581 w 1400775"/>
                  <a:gd name="connsiteY6" fmla="*/ 2135354 h 2135354"/>
                  <a:gd name="connsiteX7" fmla="*/ 0 w 1400775"/>
                  <a:gd name="connsiteY7" fmla="*/ 1855288 h 2135354"/>
                  <a:gd name="connsiteX8" fmla="*/ 559510 w 1400775"/>
                  <a:gd name="connsiteY8" fmla="*/ 0 h 2135354"/>
                  <a:gd name="connsiteX0" fmla="*/ 559510 w 1382512"/>
                  <a:gd name="connsiteY0" fmla="*/ 0 h 2135354"/>
                  <a:gd name="connsiteX1" fmla="*/ 818240 w 1382512"/>
                  <a:gd name="connsiteY1" fmla="*/ 0 h 2135354"/>
                  <a:gd name="connsiteX2" fmla="*/ 1382512 w 1382512"/>
                  <a:gd name="connsiteY2" fmla="*/ 1841423 h 2135354"/>
                  <a:gd name="connsiteX3" fmla="*/ 1375721 w 1382512"/>
                  <a:gd name="connsiteY3" fmla="*/ 1841423 h 2135354"/>
                  <a:gd name="connsiteX4" fmla="*/ 1379162 w 1382512"/>
                  <a:gd name="connsiteY4" fmla="*/ 1855288 h 2135354"/>
                  <a:gd name="connsiteX5" fmla="*/ 689581 w 1382512"/>
                  <a:gd name="connsiteY5" fmla="*/ 2135354 h 2135354"/>
                  <a:gd name="connsiteX6" fmla="*/ 0 w 1382512"/>
                  <a:gd name="connsiteY6" fmla="*/ 1855288 h 2135354"/>
                  <a:gd name="connsiteX7" fmla="*/ 559510 w 1382512"/>
                  <a:gd name="connsiteY7" fmla="*/ 0 h 2135354"/>
                  <a:gd name="connsiteX0" fmla="*/ 559510 w 1392037"/>
                  <a:gd name="connsiteY0" fmla="*/ 0 h 2135354"/>
                  <a:gd name="connsiteX1" fmla="*/ 818240 w 1392037"/>
                  <a:gd name="connsiteY1" fmla="*/ 0 h 2135354"/>
                  <a:gd name="connsiteX2" fmla="*/ 1392037 w 1392037"/>
                  <a:gd name="connsiteY2" fmla="*/ 1727123 h 2135354"/>
                  <a:gd name="connsiteX3" fmla="*/ 1375721 w 1392037"/>
                  <a:gd name="connsiteY3" fmla="*/ 1841423 h 2135354"/>
                  <a:gd name="connsiteX4" fmla="*/ 1379162 w 1392037"/>
                  <a:gd name="connsiteY4" fmla="*/ 1855288 h 2135354"/>
                  <a:gd name="connsiteX5" fmla="*/ 689581 w 1392037"/>
                  <a:gd name="connsiteY5" fmla="*/ 2135354 h 2135354"/>
                  <a:gd name="connsiteX6" fmla="*/ 0 w 1392037"/>
                  <a:gd name="connsiteY6" fmla="*/ 1855288 h 2135354"/>
                  <a:gd name="connsiteX7" fmla="*/ 559510 w 1392037"/>
                  <a:gd name="connsiteY7" fmla="*/ 0 h 2135354"/>
                  <a:gd name="connsiteX0" fmla="*/ 559510 w 1379162"/>
                  <a:gd name="connsiteY0" fmla="*/ 0 h 2135354"/>
                  <a:gd name="connsiteX1" fmla="*/ 818240 w 1379162"/>
                  <a:gd name="connsiteY1" fmla="*/ 0 h 2135354"/>
                  <a:gd name="connsiteX2" fmla="*/ 1375721 w 1379162"/>
                  <a:gd name="connsiteY2" fmla="*/ 1841423 h 2135354"/>
                  <a:gd name="connsiteX3" fmla="*/ 1379162 w 1379162"/>
                  <a:gd name="connsiteY3" fmla="*/ 1855288 h 2135354"/>
                  <a:gd name="connsiteX4" fmla="*/ 689581 w 1379162"/>
                  <a:gd name="connsiteY4" fmla="*/ 2135354 h 2135354"/>
                  <a:gd name="connsiteX5" fmla="*/ 0 w 1379162"/>
                  <a:gd name="connsiteY5" fmla="*/ 1855288 h 2135354"/>
                  <a:gd name="connsiteX6" fmla="*/ 559510 w 1379162"/>
                  <a:gd name="connsiteY6" fmla="*/ 0 h 2135354"/>
                  <a:gd name="connsiteX0" fmla="*/ 559510 w 1379162"/>
                  <a:gd name="connsiteY0" fmla="*/ 3 h 2135357"/>
                  <a:gd name="connsiteX1" fmla="*/ 818240 w 1379162"/>
                  <a:gd name="connsiteY1" fmla="*/ 3 h 2135357"/>
                  <a:gd name="connsiteX2" fmla="*/ 1375721 w 1379162"/>
                  <a:gd name="connsiteY2" fmla="*/ 1841426 h 2135357"/>
                  <a:gd name="connsiteX3" fmla="*/ 1379162 w 1379162"/>
                  <a:gd name="connsiteY3" fmla="*/ 1855291 h 2135357"/>
                  <a:gd name="connsiteX4" fmla="*/ 689581 w 1379162"/>
                  <a:gd name="connsiteY4" fmla="*/ 2135357 h 2135357"/>
                  <a:gd name="connsiteX5" fmla="*/ 0 w 1379162"/>
                  <a:gd name="connsiteY5" fmla="*/ 1855291 h 2135357"/>
                  <a:gd name="connsiteX6" fmla="*/ 559510 w 1379162"/>
                  <a:gd name="connsiteY6" fmla="*/ 3 h 2135357"/>
                  <a:gd name="connsiteX0" fmla="*/ 559510 w 1379162"/>
                  <a:gd name="connsiteY0" fmla="*/ 40216 h 2175570"/>
                  <a:gd name="connsiteX1" fmla="*/ 818240 w 1379162"/>
                  <a:gd name="connsiteY1" fmla="*/ 40216 h 2175570"/>
                  <a:gd name="connsiteX2" fmla="*/ 1375721 w 1379162"/>
                  <a:gd name="connsiteY2" fmla="*/ 1881639 h 2175570"/>
                  <a:gd name="connsiteX3" fmla="*/ 1379162 w 1379162"/>
                  <a:gd name="connsiteY3" fmla="*/ 1895504 h 2175570"/>
                  <a:gd name="connsiteX4" fmla="*/ 689581 w 1379162"/>
                  <a:gd name="connsiteY4" fmla="*/ 2175570 h 2175570"/>
                  <a:gd name="connsiteX5" fmla="*/ 0 w 1379162"/>
                  <a:gd name="connsiteY5" fmla="*/ 1895504 h 2175570"/>
                  <a:gd name="connsiteX6" fmla="*/ 559510 w 1379162"/>
                  <a:gd name="connsiteY6" fmla="*/ 40216 h 2175570"/>
                  <a:gd name="connsiteX0" fmla="*/ 559510 w 1379162"/>
                  <a:gd name="connsiteY0" fmla="*/ 50079 h 2185433"/>
                  <a:gd name="connsiteX1" fmla="*/ 818240 w 1379162"/>
                  <a:gd name="connsiteY1" fmla="*/ 50079 h 2185433"/>
                  <a:gd name="connsiteX2" fmla="*/ 1375721 w 1379162"/>
                  <a:gd name="connsiteY2" fmla="*/ 1891502 h 2185433"/>
                  <a:gd name="connsiteX3" fmla="*/ 1379162 w 1379162"/>
                  <a:gd name="connsiteY3" fmla="*/ 1905367 h 2185433"/>
                  <a:gd name="connsiteX4" fmla="*/ 689581 w 1379162"/>
                  <a:gd name="connsiteY4" fmla="*/ 2185433 h 2185433"/>
                  <a:gd name="connsiteX5" fmla="*/ 0 w 1379162"/>
                  <a:gd name="connsiteY5" fmla="*/ 1905367 h 2185433"/>
                  <a:gd name="connsiteX6" fmla="*/ 559510 w 1379162"/>
                  <a:gd name="connsiteY6" fmla="*/ 50079 h 2185433"/>
                  <a:gd name="connsiteX0" fmla="*/ 559510 w 1379162"/>
                  <a:gd name="connsiteY0" fmla="*/ 52984 h 2188338"/>
                  <a:gd name="connsiteX1" fmla="*/ 818240 w 1379162"/>
                  <a:gd name="connsiteY1" fmla="*/ 52984 h 2188338"/>
                  <a:gd name="connsiteX2" fmla="*/ 1375721 w 1379162"/>
                  <a:gd name="connsiteY2" fmla="*/ 1894407 h 2188338"/>
                  <a:gd name="connsiteX3" fmla="*/ 1379162 w 1379162"/>
                  <a:gd name="connsiteY3" fmla="*/ 1908272 h 2188338"/>
                  <a:gd name="connsiteX4" fmla="*/ 689581 w 1379162"/>
                  <a:gd name="connsiteY4" fmla="*/ 2188338 h 2188338"/>
                  <a:gd name="connsiteX5" fmla="*/ 0 w 1379162"/>
                  <a:gd name="connsiteY5" fmla="*/ 1908272 h 2188338"/>
                  <a:gd name="connsiteX6" fmla="*/ 559510 w 1379162"/>
                  <a:gd name="connsiteY6" fmla="*/ 52984 h 218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9162" h="2188338">
                    <a:moveTo>
                      <a:pt x="559510" y="52984"/>
                    </a:moveTo>
                    <a:cubicBezTo>
                      <a:pt x="593366" y="5359"/>
                      <a:pt x="731997" y="-37503"/>
                      <a:pt x="818240" y="52984"/>
                    </a:cubicBezTo>
                    <a:cubicBezTo>
                      <a:pt x="816162" y="50325"/>
                      <a:pt x="1282234" y="1585192"/>
                      <a:pt x="1375721" y="1894407"/>
                    </a:cubicBezTo>
                    <a:cubicBezTo>
                      <a:pt x="1378870" y="1898789"/>
                      <a:pt x="1379162" y="1903517"/>
                      <a:pt x="1379162" y="1908272"/>
                    </a:cubicBezTo>
                    <a:cubicBezTo>
                      <a:pt x="1379162" y="2062948"/>
                      <a:pt x="1070426" y="2188338"/>
                      <a:pt x="689581" y="2188338"/>
                    </a:cubicBezTo>
                    <a:cubicBezTo>
                      <a:pt x="308736" y="2188338"/>
                      <a:pt x="0" y="2062948"/>
                      <a:pt x="0" y="1908272"/>
                    </a:cubicBezTo>
                    <a:lnTo>
                      <a:pt x="559510" y="52984"/>
                    </a:lnTo>
                    <a:close/>
                  </a:path>
                </a:pathLst>
              </a:custGeom>
              <a:gradFill flip="none" rotWithShape="1">
                <a:gsLst>
                  <a:gs pos="98000">
                    <a:srgbClr val="C5134A"/>
                  </a:gs>
                  <a:gs pos="0">
                    <a:srgbClr val="BE1247"/>
                  </a:gs>
                  <a:gs pos="19000">
                    <a:srgbClr val="D2144F"/>
                  </a:gs>
                  <a:gs pos="54000">
                    <a:srgbClr val="F87477"/>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65" name="椭圆 10"/>
              <p:cNvSpPr/>
              <p:nvPr/>
            </p:nvSpPr>
            <p:spPr>
              <a:xfrm>
                <a:off x="568430" y="3292294"/>
                <a:ext cx="757450" cy="428950"/>
              </a:xfrm>
              <a:custGeom>
                <a:avLst/>
                <a:gdLst/>
                <a:ahLst/>
                <a:cxnLst/>
                <a:rect l="l" t="t" r="r" b="b"/>
                <a:pathLst>
                  <a:path w="590834" h="334594">
                    <a:moveTo>
                      <a:pt x="86928" y="0"/>
                    </a:moveTo>
                    <a:cubicBezTo>
                      <a:pt x="160265" y="23782"/>
                      <a:pt x="240109" y="35684"/>
                      <a:pt x="323402" y="35684"/>
                    </a:cubicBezTo>
                    <a:cubicBezTo>
                      <a:pt x="387332" y="35684"/>
                      <a:pt x="449230" y="28672"/>
                      <a:pt x="507434" y="13120"/>
                    </a:cubicBezTo>
                    <a:cubicBezTo>
                      <a:pt x="531772" y="93575"/>
                      <a:pt x="560176" y="187373"/>
                      <a:pt x="590834" y="288543"/>
                    </a:cubicBezTo>
                    <a:cubicBezTo>
                      <a:pt x="499769" y="318822"/>
                      <a:pt x="400175" y="334594"/>
                      <a:pt x="296010" y="334594"/>
                    </a:cubicBezTo>
                    <a:cubicBezTo>
                      <a:pt x="191403" y="334594"/>
                      <a:pt x="91406" y="318688"/>
                      <a:pt x="0" y="288246"/>
                    </a:cubicBezTo>
                    <a:close/>
                  </a:path>
                </a:pathLst>
              </a:custGeom>
              <a:gradFill flip="none" rotWithShape="1">
                <a:gsLst>
                  <a:gs pos="98000">
                    <a:sysClr val="window" lastClr="FFFFFF">
                      <a:lumMod val="65000"/>
                    </a:sysClr>
                  </a:gs>
                  <a:gs pos="0">
                    <a:sysClr val="window" lastClr="FFFFFF">
                      <a:lumMod val="65000"/>
                    </a:sysClr>
                  </a:gs>
                  <a:gs pos="55000">
                    <a:sysClr val="window" lastClr="FFFFFF"/>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66" name="椭圆 10"/>
              <p:cNvSpPr/>
              <p:nvPr/>
            </p:nvSpPr>
            <p:spPr>
              <a:xfrm>
                <a:off x="358140" y="4031342"/>
                <a:ext cx="1181099" cy="418738"/>
              </a:xfrm>
              <a:custGeom>
                <a:avLst/>
                <a:gdLst/>
                <a:ahLst/>
                <a:cxnLst/>
                <a:rect l="l" t="t" r="r" b="b"/>
                <a:pathLst>
                  <a:path w="1082218" h="392352">
                    <a:moveTo>
                      <a:pt x="92746" y="0"/>
                    </a:moveTo>
                    <a:cubicBezTo>
                      <a:pt x="229132" y="56158"/>
                      <a:pt x="381210" y="86960"/>
                      <a:pt x="541436" y="86960"/>
                    </a:cubicBezTo>
                    <a:cubicBezTo>
                      <a:pt x="701493" y="86960"/>
                      <a:pt x="853418" y="56223"/>
                      <a:pt x="989694" y="184"/>
                    </a:cubicBezTo>
                    <a:cubicBezTo>
                      <a:pt x="1021621" y="105469"/>
                      <a:pt x="1052999" y="208935"/>
                      <a:pt x="1082218" y="305289"/>
                    </a:cubicBezTo>
                    <a:cubicBezTo>
                      <a:pt x="917102" y="361516"/>
                      <a:pt x="732512" y="392352"/>
                      <a:pt x="537839" y="392352"/>
                    </a:cubicBezTo>
                    <a:cubicBezTo>
                      <a:pt x="345739" y="392352"/>
                      <a:pt x="163457" y="362325"/>
                      <a:pt x="0" y="307539"/>
                    </a:cubicBezTo>
                    <a:close/>
                  </a:path>
                </a:pathLst>
              </a:custGeom>
              <a:gradFill flip="none" rotWithShape="1">
                <a:gsLst>
                  <a:gs pos="98000">
                    <a:sysClr val="window" lastClr="FFFFFF">
                      <a:lumMod val="65000"/>
                    </a:sysClr>
                  </a:gs>
                  <a:gs pos="0">
                    <a:sysClr val="window" lastClr="FFFFFF">
                      <a:lumMod val="65000"/>
                    </a:sysClr>
                  </a:gs>
                  <a:gs pos="55000">
                    <a:sysClr val="window" lastClr="FFFFFF"/>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grpSp>
        <p:grpSp>
          <p:nvGrpSpPr>
            <p:cNvPr id="50" name="组合 49"/>
            <p:cNvGrpSpPr/>
            <p:nvPr/>
          </p:nvGrpSpPr>
          <p:grpSpPr>
            <a:xfrm>
              <a:off x="4179894" y="3098718"/>
              <a:ext cx="968170" cy="1733068"/>
              <a:chOff x="179512" y="2797966"/>
              <a:chExt cx="1513892" cy="2709936"/>
            </a:xfrm>
          </p:grpSpPr>
          <p:sp>
            <p:nvSpPr>
              <p:cNvPr id="57" name="圆角矩形 56"/>
              <p:cNvSpPr/>
              <p:nvPr/>
            </p:nvSpPr>
            <p:spPr>
              <a:xfrm>
                <a:off x="179512" y="4149080"/>
                <a:ext cx="1512168" cy="1358822"/>
              </a:xfrm>
              <a:prstGeom prst="roundRect">
                <a:avLst>
                  <a:gd name="adj" fmla="val 5673"/>
                </a:avLst>
              </a:prstGeom>
              <a:solidFill>
                <a:srgbClr val="BE1247"/>
              </a:solidFill>
              <a:ln w="25400" cap="flat" cmpd="sng" algn="ctr">
                <a:noFill/>
                <a:prstDash val="solid"/>
              </a:ln>
              <a:effectLst/>
              <a:scene3d>
                <a:camera prst="isometricOffAxis1Top">
                  <a:rot lat="19308370" lon="17994607" rev="3982837"/>
                </a:camera>
                <a:lightRig rig="soft" dir="t"/>
              </a:scene3d>
              <a:sp3d extrusionH="63500" prstMaterial="matte"/>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58" name="圆角矩形 57"/>
              <p:cNvSpPr/>
              <p:nvPr/>
            </p:nvSpPr>
            <p:spPr>
              <a:xfrm>
                <a:off x="181236" y="4138187"/>
                <a:ext cx="1512168" cy="1358822"/>
              </a:xfrm>
              <a:prstGeom prst="roundRect">
                <a:avLst>
                  <a:gd name="adj" fmla="val 5673"/>
                </a:avLst>
              </a:prstGeom>
              <a:gradFill flip="none" rotWithShape="1">
                <a:gsLst>
                  <a:gs pos="0">
                    <a:srgbClr val="BE1247"/>
                  </a:gs>
                  <a:gs pos="33000">
                    <a:srgbClr val="D2144F"/>
                  </a:gs>
                  <a:gs pos="90000">
                    <a:srgbClr val="F87477"/>
                  </a:gs>
                  <a:gs pos="100000">
                    <a:srgbClr val="FA9496"/>
                  </a:gs>
                </a:gsLst>
                <a:lin ang="7200000" scaled="0"/>
                <a:tileRect/>
              </a:gradFill>
              <a:ln w="25400" cap="flat" cmpd="sng" algn="ctr">
                <a:noFill/>
                <a:prstDash val="solid"/>
              </a:ln>
              <a:effectLst/>
              <a:scene3d>
                <a:camera prst="isometricOffAxis1Top">
                  <a:rot lat="19308370" lon="17994607" rev="3982837"/>
                </a:camera>
                <a:lightRig rig="soft" dir="t"/>
              </a:scene3d>
              <a:sp3d prstMaterial="matte"/>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59" name="椭圆 10"/>
              <p:cNvSpPr/>
              <p:nvPr/>
            </p:nvSpPr>
            <p:spPr>
              <a:xfrm>
                <a:off x="257574" y="2797966"/>
                <a:ext cx="1379162" cy="2188338"/>
              </a:xfrm>
              <a:custGeom>
                <a:avLst/>
                <a:gdLst>
                  <a:gd name="connsiteX0" fmla="*/ 564273 w 1405538"/>
                  <a:gd name="connsiteY0" fmla="*/ 0 h 2135354"/>
                  <a:gd name="connsiteX1" fmla="*/ 823003 w 1405538"/>
                  <a:gd name="connsiteY1" fmla="*/ 0 h 2135354"/>
                  <a:gd name="connsiteX2" fmla="*/ 1405538 w 1405538"/>
                  <a:gd name="connsiteY2" fmla="*/ 1732147 h 2135354"/>
                  <a:gd name="connsiteX3" fmla="*/ 1387275 w 1405538"/>
                  <a:gd name="connsiteY3" fmla="*/ 1841423 h 2135354"/>
                  <a:gd name="connsiteX4" fmla="*/ 1380484 w 1405538"/>
                  <a:gd name="connsiteY4" fmla="*/ 1841423 h 2135354"/>
                  <a:gd name="connsiteX5" fmla="*/ 1383925 w 1405538"/>
                  <a:gd name="connsiteY5" fmla="*/ 1855288 h 2135354"/>
                  <a:gd name="connsiteX6" fmla="*/ 694344 w 1405538"/>
                  <a:gd name="connsiteY6" fmla="*/ 2135354 h 2135354"/>
                  <a:gd name="connsiteX7" fmla="*/ 4763 w 1405538"/>
                  <a:gd name="connsiteY7" fmla="*/ 1855288 h 2135354"/>
                  <a:gd name="connsiteX8" fmla="*/ 8205 w 1405538"/>
                  <a:gd name="connsiteY8" fmla="*/ 1841423 h 2135354"/>
                  <a:gd name="connsiteX9" fmla="*/ 0 w 1405538"/>
                  <a:gd name="connsiteY9" fmla="*/ 1841423 h 2135354"/>
                  <a:gd name="connsiteX10" fmla="*/ 564273 w 1405538"/>
                  <a:gd name="connsiteY10" fmla="*/ 0 h 2135354"/>
                  <a:gd name="connsiteX0" fmla="*/ 616661 w 1457926"/>
                  <a:gd name="connsiteY0" fmla="*/ 0 h 2135354"/>
                  <a:gd name="connsiteX1" fmla="*/ 875391 w 1457926"/>
                  <a:gd name="connsiteY1" fmla="*/ 0 h 2135354"/>
                  <a:gd name="connsiteX2" fmla="*/ 1457926 w 1457926"/>
                  <a:gd name="connsiteY2" fmla="*/ 1732147 h 2135354"/>
                  <a:gd name="connsiteX3" fmla="*/ 1439663 w 1457926"/>
                  <a:gd name="connsiteY3" fmla="*/ 1841423 h 2135354"/>
                  <a:gd name="connsiteX4" fmla="*/ 1432872 w 1457926"/>
                  <a:gd name="connsiteY4" fmla="*/ 1841423 h 2135354"/>
                  <a:gd name="connsiteX5" fmla="*/ 1436313 w 1457926"/>
                  <a:gd name="connsiteY5" fmla="*/ 1855288 h 2135354"/>
                  <a:gd name="connsiteX6" fmla="*/ 746732 w 1457926"/>
                  <a:gd name="connsiteY6" fmla="*/ 2135354 h 2135354"/>
                  <a:gd name="connsiteX7" fmla="*/ 57151 w 1457926"/>
                  <a:gd name="connsiteY7" fmla="*/ 1855288 h 2135354"/>
                  <a:gd name="connsiteX8" fmla="*/ 60593 w 1457926"/>
                  <a:gd name="connsiteY8" fmla="*/ 1841423 h 2135354"/>
                  <a:gd name="connsiteX9" fmla="*/ 0 w 1457926"/>
                  <a:gd name="connsiteY9" fmla="*/ 1731886 h 2135354"/>
                  <a:gd name="connsiteX10" fmla="*/ 616661 w 1457926"/>
                  <a:gd name="connsiteY10" fmla="*/ 0 h 2135354"/>
                  <a:gd name="connsiteX0" fmla="*/ 689418 w 1530683"/>
                  <a:gd name="connsiteY0" fmla="*/ 0 h 2135354"/>
                  <a:gd name="connsiteX1" fmla="*/ 948148 w 1530683"/>
                  <a:gd name="connsiteY1" fmla="*/ 0 h 2135354"/>
                  <a:gd name="connsiteX2" fmla="*/ 1530683 w 1530683"/>
                  <a:gd name="connsiteY2" fmla="*/ 1732147 h 2135354"/>
                  <a:gd name="connsiteX3" fmla="*/ 1512420 w 1530683"/>
                  <a:gd name="connsiteY3" fmla="*/ 1841423 h 2135354"/>
                  <a:gd name="connsiteX4" fmla="*/ 1505629 w 1530683"/>
                  <a:gd name="connsiteY4" fmla="*/ 1841423 h 2135354"/>
                  <a:gd name="connsiteX5" fmla="*/ 1509070 w 1530683"/>
                  <a:gd name="connsiteY5" fmla="*/ 1855288 h 2135354"/>
                  <a:gd name="connsiteX6" fmla="*/ 819489 w 1530683"/>
                  <a:gd name="connsiteY6" fmla="*/ 2135354 h 2135354"/>
                  <a:gd name="connsiteX7" fmla="*/ 129908 w 1530683"/>
                  <a:gd name="connsiteY7" fmla="*/ 1855288 h 2135354"/>
                  <a:gd name="connsiteX8" fmla="*/ 0 w 1530683"/>
                  <a:gd name="connsiteY8" fmla="*/ 1841423 h 2135354"/>
                  <a:gd name="connsiteX9" fmla="*/ 72757 w 1530683"/>
                  <a:gd name="connsiteY9" fmla="*/ 1731886 h 2135354"/>
                  <a:gd name="connsiteX10" fmla="*/ 689418 w 1530683"/>
                  <a:gd name="connsiteY10" fmla="*/ 0 h 2135354"/>
                  <a:gd name="connsiteX0" fmla="*/ 616661 w 1457926"/>
                  <a:gd name="connsiteY0" fmla="*/ 0 h 2135354"/>
                  <a:gd name="connsiteX1" fmla="*/ 875391 w 1457926"/>
                  <a:gd name="connsiteY1" fmla="*/ 0 h 2135354"/>
                  <a:gd name="connsiteX2" fmla="*/ 1457926 w 1457926"/>
                  <a:gd name="connsiteY2" fmla="*/ 1732147 h 2135354"/>
                  <a:gd name="connsiteX3" fmla="*/ 1439663 w 1457926"/>
                  <a:gd name="connsiteY3" fmla="*/ 1841423 h 2135354"/>
                  <a:gd name="connsiteX4" fmla="*/ 1432872 w 1457926"/>
                  <a:gd name="connsiteY4" fmla="*/ 1841423 h 2135354"/>
                  <a:gd name="connsiteX5" fmla="*/ 1436313 w 1457926"/>
                  <a:gd name="connsiteY5" fmla="*/ 1855288 h 2135354"/>
                  <a:gd name="connsiteX6" fmla="*/ 746732 w 1457926"/>
                  <a:gd name="connsiteY6" fmla="*/ 2135354 h 2135354"/>
                  <a:gd name="connsiteX7" fmla="*/ 57151 w 1457926"/>
                  <a:gd name="connsiteY7" fmla="*/ 1855288 h 2135354"/>
                  <a:gd name="connsiteX8" fmla="*/ 0 w 1457926"/>
                  <a:gd name="connsiteY8" fmla="*/ 1731886 h 2135354"/>
                  <a:gd name="connsiteX9" fmla="*/ 616661 w 1457926"/>
                  <a:gd name="connsiteY9" fmla="*/ 0 h 2135354"/>
                  <a:gd name="connsiteX0" fmla="*/ 559510 w 1400775"/>
                  <a:gd name="connsiteY0" fmla="*/ 0 h 2135354"/>
                  <a:gd name="connsiteX1" fmla="*/ 818240 w 1400775"/>
                  <a:gd name="connsiteY1" fmla="*/ 0 h 2135354"/>
                  <a:gd name="connsiteX2" fmla="*/ 1400775 w 1400775"/>
                  <a:gd name="connsiteY2" fmla="*/ 1732147 h 2135354"/>
                  <a:gd name="connsiteX3" fmla="*/ 1382512 w 1400775"/>
                  <a:gd name="connsiteY3" fmla="*/ 1841423 h 2135354"/>
                  <a:gd name="connsiteX4" fmla="*/ 1375721 w 1400775"/>
                  <a:gd name="connsiteY4" fmla="*/ 1841423 h 2135354"/>
                  <a:gd name="connsiteX5" fmla="*/ 1379162 w 1400775"/>
                  <a:gd name="connsiteY5" fmla="*/ 1855288 h 2135354"/>
                  <a:gd name="connsiteX6" fmla="*/ 689581 w 1400775"/>
                  <a:gd name="connsiteY6" fmla="*/ 2135354 h 2135354"/>
                  <a:gd name="connsiteX7" fmla="*/ 0 w 1400775"/>
                  <a:gd name="connsiteY7" fmla="*/ 1855288 h 2135354"/>
                  <a:gd name="connsiteX8" fmla="*/ 559510 w 1400775"/>
                  <a:gd name="connsiteY8" fmla="*/ 0 h 2135354"/>
                  <a:gd name="connsiteX0" fmla="*/ 559510 w 1382512"/>
                  <a:gd name="connsiteY0" fmla="*/ 0 h 2135354"/>
                  <a:gd name="connsiteX1" fmla="*/ 818240 w 1382512"/>
                  <a:gd name="connsiteY1" fmla="*/ 0 h 2135354"/>
                  <a:gd name="connsiteX2" fmla="*/ 1382512 w 1382512"/>
                  <a:gd name="connsiteY2" fmla="*/ 1841423 h 2135354"/>
                  <a:gd name="connsiteX3" fmla="*/ 1375721 w 1382512"/>
                  <a:gd name="connsiteY3" fmla="*/ 1841423 h 2135354"/>
                  <a:gd name="connsiteX4" fmla="*/ 1379162 w 1382512"/>
                  <a:gd name="connsiteY4" fmla="*/ 1855288 h 2135354"/>
                  <a:gd name="connsiteX5" fmla="*/ 689581 w 1382512"/>
                  <a:gd name="connsiteY5" fmla="*/ 2135354 h 2135354"/>
                  <a:gd name="connsiteX6" fmla="*/ 0 w 1382512"/>
                  <a:gd name="connsiteY6" fmla="*/ 1855288 h 2135354"/>
                  <a:gd name="connsiteX7" fmla="*/ 559510 w 1382512"/>
                  <a:gd name="connsiteY7" fmla="*/ 0 h 2135354"/>
                  <a:gd name="connsiteX0" fmla="*/ 559510 w 1392037"/>
                  <a:gd name="connsiteY0" fmla="*/ 0 h 2135354"/>
                  <a:gd name="connsiteX1" fmla="*/ 818240 w 1392037"/>
                  <a:gd name="connsiteY1" fmla="*/ 0 h 2135354"/>
                  <a:gd name="connsiteX2" fmla="*/ 1392037 w 1392037"/>
                  <a:gd name="connsiteY2" fmla="*/ 1727123 h 2135354"/>
                  <a:gd name="connsiteX3" fmla="*/ 1375721 w 1392037"/>
                  <a:gd name="connsiteY3" fmla="*/ 1841423 h 2135354"/>
                  <a:gd name="connsiteX4" fmla="*/ 1379162 w 1392037"/>
                  <a:gd name="connsiteY4" fmla="*/ 1855288 h 2135354"/>
                  <a:gd name="connsiteX5" fmla="*/ 689581 w 1392037"/>
                  <a:gd name="connsiteY5" fmla="*/ 2135354 h 2135354"/>
                  <a:gd name="connsiteX6" fmla="*/ 0 w 1392037"/>
                  <a:gd name="connsiteY6" fmla="*/ 1855288 h 2135354"/>
                  <a:gd name="connsiteX7" fmla="*/ 559510 w 1392037"/>
                  <a:gd name="connsiteY7" fmla="*/ 0 h 2135354"/>
                  <a:gd name="connsiteX0" fmla="*/ 559510 w 1379162"/>
                  <a:gd name="connsiteY0" fmla="*/ 0 h 2135354"/>
                  <a:gd name="connsiteX1" fmla="*/ 818240 w 1379162"/>
                  <a:gd name="connsiteY1" fmla="*/ 0 h 2135354"/>
                  <a:gd name="connsiteX2" fmla="*/ 1375721 w 1379162"/>
                  <a:gd name="connsiteY2" fmla="*/ 1841423 h 2135354"/>
                  <a:gd name="connsiteX3" fmla="*/ 1379162 w 1379162"/>
                  <a:gd name="connsiteY3" fmla="*/ 1855288 h 2135354"/>
                  <a:gd name="connsiteX4" fmla="*/ 689581 w 1379162"/>
                  <a:gd name="connsiteY4" fmla="*/ 2135354 h 2135354"/>
                  <a:gd name="connsiteX5" fmla="*/ 0 w 1379162"/>
                  <a:gd name="connsiteY5" fmla="*/ 1855288 h 2135354"/>
                  <a:gd name="connsiteX6" fmla="*/ 559510 w 1379162"/>
                  <a:gd name="connsiteY6" fmla="*/ 0 h 2135354"/>
                  <a:gd name="connsiteX0" fmla="*/ 559510 w 1379162"/>
                  <a:gd name="connsiteY0" fmla="*/ 3 h 2135357"/>
                  <a:gd name="connsiteX1" fmla="*/ 818240 w 1379162"/>
                  <a:gd name="connsiteY1" fmla="*/ 3 h 2135357"/>
                  <a:gd name="connsiteX2" fmla="*/ 1375721 w 1379162"/>
                  <a:gd name="connsiteY2" fmla="*/ 1841426 h 2135357"/>
                  <a:gd name="connsiteX3" fmla="*/ 1379162 w 1379162"/>
                  <a:gd name="connsiteY3" fmla="*/ 1855291 h 2135357"/>
                  <a:gd name="connsiteX4" fmla="*/ 689581 w 1379162"/>
                  <a:gd name="connsiteY4" fmla="*/ 2135357 h 2135357"/>
                  <a:gd name="connsiteX5" fmla="*/ 0 w 1379162"/>
                  <a:gd name="connsiteY5" fmla="*/ 1855291 h 2135357"/>
                  <a:gd name="connsiteX6" fmla="*/ 559510 w 1379162"/>
                  <a:gd name="connsiteY6" fmla="*/ 3 h 2135357"/>
                  <a:gd name="connsiteX0" fmla="*/ 559510 w 1379162"/>
                  <a:gd name="connsiteY0" fmla="*/ 40216 h 2175570"/>
                  <a:gd name="connsiteX1" fmla="*/ 818240 w 1379162"/>
                  <a:gd name="connsiteY1" fmla="*/ 40216 h 2175570"/>
                  <a:gd name="connsiteX2" fmla="*/ 1375721 w 1379162"/>
                  <a:gd name="connsiteY2" fmla="*/ 1881639 h 2175570"/>
                  <a:gd name="connsiteX3" fmla="*/ 1379162 w 1379162"/>
                  <a:gd name="connsiteY3" fmla="*/ 1895504 h 2175570"/>
                  <a:gd name="connsiteX4" fmla="*/ 689581 w 1379162"/>
                  <a:gd name="connsiteY4" fmla="*/ 2175570 h 2175570"/>
                  <a:gd name="connsiteX5" fmla="*/ 0 w 1379162"/>
                  <a:gd name="connsiteY5" fmla="*/ 1895504 h 2175570"/>
                  <a:gd name="connsiteX6" fmla="*/ 559510 w 1379162"/>
                  <a:gd name="connsiteY6" fmla="*/ 40216 h 2175570"/>
                  <a:gd name="connsiteX0" fmla="*/ 559510 w 1379162"/>
                  <a:gd name="connsiteY0" fmla="*/ 50079 h 2185433"/>
                  <a:gd name="connsiteX1" fmla="*/ 818240 w 1379162"/>
                  <a:gd name="connsiteY1" fmla="*/ 50079 h 2185433"/>
                  <a:gd name="connsiteX2" fmla="*/ 1375721 w 1379162"/>
                  <a:gd name="connsiteY2" fmla="*/ 1891502 h 2185433"/>
                  <a:gd name="connsiteX3" fmla="*/ 1379162 w 1379162"/>
                  <a:gd name="connsiteY3" fmla="*/ 1905367 h 2185433"/>
                  <a:gd name="connsiteX4" fmla="*/ 689581 w 1379162"/>
                  <a:gd name="connsiteY4" fmla="*/ 2185433 h 2185433"/>
                  <a:gd name="connsiteX5" fmla="*/ 0 w 1379162"/>
                  <a:gd name="connsiteY5" fmla="*/ 1905367 h 2185433"/>
                  <a:gd name="connsiteX6" fmla="*/ 559510 w 1379162"/>
                  <a:gd name="connsiteY6" fmla="*/ 50079 h 2185433"/>
                  <a:gd name="connsiteX0" fmla="*/ 559510 w 1379162"/>
                  <a:gd name="connsiteY0" fmla="*/ 52984 h 2188338"/>
                  <a:gd name="connsiteX1" fmla="*/ 818240 w 1379162"/>
                  <a:gd name="connsiteY1" fmla="*/ 52984 h 2188338"/>
                  <a:gd name="connsiteX2" fmla="*/ 1375721 w 1379162"/>
                  <a:gd name="connsiteY2" fmla="*/ 1894407 h 2188338"/>
                  <a:gd name="connsiteX3" fmla="*/ 1379162 w 1379162"/>
                  <a:gd name="connsiteY3" fmla="*/ 1908272 h 2188338"/>
                  <a:gd name="connsiteX4" fmla="*/ 689581 w 1379162"/>
                  <a:gd name="connsiteY4" fmla="*/ 2188338 h 2188338"/>
                  <a:gd name="connsiteX5" fmla="*/ 0 w 1379162"/>
                  <a:gd name="connsiteY5" fmla="*/ 1908272 h 2188338"/>
                  <a:gd name="connsiteX6" fmla="*/ 559510 w 1379162"/>
                  <a:gd name="connsiteY6" fmla="*/ 52984 h 218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9162" h="2188338">
                    <a:moveTo>
                      <a:pt x="559510" y="52984"/>
                    </a:moveTo>
                    <a:cubicBezTo>
                      <a:pt x="593366" y="5359"/>
                      <a:pt x="731997" y="-37503"/>
                      <a:pt x="818240" y="52984"/>
                    </a:cubicBezTo>
                    <a:cubicBezTo>
                      <a:pt x="816162" y="50325"/>
                      <a:pt x="1282234" y="1585192"/>
                      <a:pt x="1375721" y="1894407"/>
                    </a:cubicBezTo>
                    <a:cubicBezTo>
                      <a:pt x="1378870" y="1898789"/>
                      <a:pt x="1379162" y="1903517"/>
                      <a:pt x="1379162" y="1908272"/>
                    </a:cubicBezTo>
                    <a:cubicBezTo>
                      <a:pt x="1379162" y="2062948"/>
                      <a:pt x="1070426" y="2188338"/>
                      <a:pt x="689581" y="2188338"/>
                    </a:cubicBezTo>
                    <a:cubicBezTo>
                      <a:pt x="308736" y="2188338"/>
                      <a:pt x="0" y="2062948"/>
                      <a:pt x="0" y="1908272"/>
                    </a:cubicBezTo>
                    <a:lnTo>
                      <a:pt x="559510" y="52984"/>
                    </a:lnTo>
                    <a:close/>
                  </a:path>
                </a:pathLst>
              </a:custGeom>
              <a:gradFill flip="none" rotWithShape="1">
                <a:gsLst>
                  <a:gs pos="98000">
                    <a:srgbClr val="C5134A"/>
                  </a:gs>
                  <a:gs pos="0">
                    <a:srgbClr val="BE1247"/>
                  </a:gs>
                  <a:gs pos="19000">
                    <a:srgbClr val="D2144F"/>
                  </a:gs>
                  <a:gs pos="54000">
                    <a:srgbClr val="F87477"/>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60" name="椭圆 10"/>
              <p:cNvSpPr/>
              <p:nvPr/>
            </p:nvSpPr>
            <p:spPr>
              <a:xfrm>
                <a:off x="568430" y="3292294"/>
                <a:ext cx="757450" cy="428950"/>
              </a:xfrm>
              <a:custGeom>
                <a:avLst/>
                <a:gdLst/>
                <a:ahLst/>
                <a:cxnLst/>
                <a:rect l="l" t="t" r="r" b="b"/>
                <a:pathLst>
                  <a:path w="590834" h="334594">
                    <a:moveTo>
                      <a:pt x="86928" y="0"/>
                    </a:moveTo>
                    <a:cubicBezTo>
                      <a:pt x="160265" y="23782"/>
                      <a:pt x="240109" y="35684"/>
                      <a:pt x="323402" y="35684"/>
                    </a:cubicBezTo>
                    <a:cubicBezTo>
                      <a:pt x="387332" y="35684"/>
                      <a:pt x="449230" y="28672"/>
                      <a:pt x="507434" y="13120"/>
                    </a:cubicBezTo>
                    <a:cubicBezTo>
                      <a:pt x="531772" y="93575"/>
                      <a:pt x="560176" y="187373"/>
                      <a:pt x="590834" y="288543"/>
                    </a:cubicBezTo>
                    <a:cubicBezTo>
                      <a:pt x="499769" y="318822"/>
                      <a:pt x="400175" y="334594"/>
                      <a:pt x="296010" y="334594"/>
                    </a:cubicBezTo>
                    <a:cubicBezTo>
                      <a:pt x="191403" y="334594"/>
                      <a:pt x="91406" y="318688"/>
                      <a:pt x="0" y="288246"/>
                    </a:cubicBezTo>
                    <a:close/>
                  </a:path>
                </a:pathLst>
              </a:custGeom>
              <a:gradFill flip="none" rotWithShape="1">
                <a:gsLst>
                  <a:gs pos="98000">
                    <a:sysClr val="window" lastClr="FFFFFF">
                      <a:lumMod val="65000"/>
                    </a:sysClr>
                  </a:gs>
                  <a:gs pos="0">
                    <a:sysClr val="window" lastClr="FFFFFF">
                      <a:lumMod val="65000"/>
                    </a:sysClr>
                  </a:gs>
                  <a:gs pos="55000">
                    <a:sysClr val="window" lastClr="FFFFFF"/>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61" name="椭圆 10"/>
              <p:cNvSpPr/>
              <p:nvPr/>
            </p:nvSpPr>
            <p:spPr>
              <a:xfrm>
                <a:off x="358140" y="4031342"/>
                <a:ext cx="1181099" cy="418738"/>
              </a:xfrm>
              <a:custGeom>
                <a:avLst/>
                <a:gdLst/>
                <a:ahLst/>
                <a:cxnLst/>
                <a:rect l="l" t="t" r="r" b="b"/>
                <a:pathLst>
                  <a:path w="1082218" h="392352">
                    <a:moveTo>
                      <a:pt x="92746" y="0"/>
                    </a:moveTo>
                    <a:cubicBezTo>
                      <a:pt x="229132" y="56158"/>
                      <a:pt x="381210" y="86960"/>
                      <a:pt x="541436" y="86960"/>
                    </a:cubicBezTo>
                    <a:cubicBezTo>
                      <a:pt x="701493" y="86960"/>
                      <a:pt x="853418" y="56223"/>
                      <a:pt x="989694" y="184"/>
                    </a:cubicBezTo>
                    <a:cubicBezTo>
                      <a:pt x="1021621" y="105469"/>
                      <a:pt x="1052999" y="208935"/>
                      <a:pt x="1082218" y="305289"/>
                    </a:cubicBezTo>
                    <a:cubicBezTo>
                      <a:pt x="917102" y="361516"/>
                      <a:pt x="732512" y="392352"/>
                      <a:pt x="537839" y="392352"/>
                    </a:cubicBezTo>
                    <a:cubicBezTo>
                      <a:pt x="345739" y="392352"/>
                      <a:pt x="163457" y="362325"/>
                      <a:pt x="0" y="307539"/>
                    </a:cubicBezTo>
                    <a:close/>
                  </a:path>
                </a:pathLst>
              </a:custGeom>
              <a:gradFill flip="none" rotWithShape="1">
                <a:gsLst>
                  <a:gs pos="98000">
                    <a:sysClr val="window" lastClr="FFFFFF">
                      <a:lumMod val="65000"/>
                    </a:sysClr>
                  </a:gs>
                  <a:gs pos="0">
                    <a:sysClr val="window" lastClr="FFFFFF">
                      <a:lumMod val="65000"/>
                    </a:sysClr>
                  </a:gs>
                  <a:gs pos="55000">
                    <a:sysClr val="window" lastClr="FFFFFF"/>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grpSp>
        <p:grpSp>
          <p:nvGrpSpPr>
            <p:cNvPr id="51" name="组合 50"/>
            <p:cNvGrpSpPr/>
            <p:nvPr/>
          </p:nvGrpSpPr>
          <p:grpSpPr>
            <a:xfrm>
              <a:off x="6844190" y="3098718"/>
              <a:ext cx="968170" cy="1733068"/>
              <a:chOff x="179512" y="2797966"/>
              <a:chExt cx="1513892" cy="2709936"/>
            </a:xfrm>
          </p:grpSpPr>
          <p:sp>
            <p:nvSpPr>
              <p:cNvPr id="52" name="圆角矩形 51"/>
              <p:cNvSpPr/>
              <p:nvPr/>
            </p:nvSpPr>
            <p:spPr>
              <a:xfrm>
                <a:off x="179512" y="4149080"/>
                <a:ext cx="1512168" cy="1358822"/>
              </a:xfrm>
              <a:prstGeom prst="roundRect">
                <a:avLst>
                  <a:gd name="adj" fmla="val 5673"/>
                </a:avLst>
              </a:prstGeom>
              <a:solidFill>
                <a:srgbClr val="BE1247"/>
              </a:solidFill>
              <a:ln w="25400" cap="flat" cmpd="sng" algn="ctr">
                <a:noFill/>
                <a:prstDash val="solid"/>
              </a:ln>
              <a:effectLst/>
              <a:scene3d>
                <a:camera prst="isometricOffAxis1Top">
                  <a:rot lat="19308370" lon="17994607" rev="3982837"/>
                </a:camera>
                <a:lightRig rig="soft" dir="t"/>
              </a:scene3d>
              <a:sp3d extrusionH="63500" prstMaterial="matte"/>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53" name="圆角矩形 52"/>
              <p:cNvSpPr/>
              <p:nvPr/>
            </p:nvSpPr>
            <p:spPr>
              <a:xfrm>
                <a:off x="181236" y="4138187"/>
                <a:ext cx="1512168" cy="1358822"/>
              </a:xfrm>
              <a:prstGeom prst="roundRect">
                <a:avLst>
                  <a:gd name="adj" fmla="val 5673"/>
                </a:avLst>
              </a:prstGeom>
              <a:gradFill flip="none" rotWithShape="1">
                <a:gsLst>
                  <a:gs pos="0">
                    <a:srgbClr val="BE1247"/>
                  </a:gs>
                  <a:gs pos="33000">
                    <a:srgbClr val="D2144F"/>
                  </a:gs>
                  <a:gs pos="90000">
                    <a:srgbClr val="F87477"/>
                  </a:gs>
                  <a:gs pos="100000">
                    <a:srgbClr val="FA9496"/>
                  </a:gs>
                </a:gsLst>
                <a:lin ang="7200000" scaled="0"/>
                <a:tileRect/>
              </a:gradFill>
              <a:ln w="25400" cap="flat" cmpd="sng" algn="ctr">
                <a:noFill/>
                <a:prstDash val="solid"/>
              </a:ln>
              <a:effectLst/>
              <a:scene3d>
                <a:camera prst="isometricOffAxis1Top">
                  <a:rot lat="19308370" lon="17994607" rev="3982837"/>
                </a:camera>
                <a:lightRig rig="soft" dir="t"/>
              </a:scene3d>
              <a:sp3d prstMaterial="matte"/>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54" name="椭圆 10"/>
              <p:cNvSpPr/>
              <p:nvPr/>
            </p:nvSpPr>
            <p:spPr>
              <a:xfrm>
                <a:off x="257574" y="2797966"/>
                <a:ext cx="1379162" cy="2188338"/>
              </a:xfrm>
              <a:custGeom>
                <a:avLst/>
                <a:gdLst>
                  <a:gd name="connsiteX0" fmla="*/ 564273 w 1405538"/>
                  <a:gd name="connsiteY0" fmla="*/ 0 h 2135354"/>
                  <a:gd name="connsiteX1" fmla="*/ 823003 w 1405538"/>
                  <a:gd name="connsiteY1" fmla="*/ 0 h 2135354"/>
                  <a:gd name="connsiteX2" fmla="*/ 1405538 w 1405538"/>
                  <a:gd name="connsiteY2" fmla="*/ 1732147 h 2135354"/>
                  <a:gd name="connsiteX3" fmla="*/ 1387275 w 1405538"/>
                  <a:gd name="connsiteY3" fmla="*/ 1841423 h 2135354"/>
                  <a:gd name="connsiteX4" fmla="*/ 1380484 w 1405538"/>
                  <a:gd name="connsiteY4" fmla="*/ 1841423 h 2135354"/>
                  <a:gd name="connsiteX5" fmla="*/ 1383925 w 1405538"/>
                  <a:gd name="connsiteY5" fmla="*/ 1855288 h 2135354"/>
                  <a:gd name="connsiteX6" fmla="*/ 694344 w 1405538"/>
                  <a:gd name="connsiteY6" fmla="*/ 2135354 h 2135354"/>
                  <a:gd name="connsiteX7" fmla="*/ 4763 w 1405538"/>
                  <a:gd name="connsiteY7" fmla="*/ 1855288 h 2135354"/>
                  <a:gd name="connsiteX8" fmla="*/ 8205 w 1405538"/>
                  <a:gd name="connsiteY8" fmla="*/ 1841423 h 2135354"/>
                  <a:gd name="connsiteX9" fmla="*/ 0 w 1405538"/>
                  <a:gd name="connsiteY9" fmla="*/ 1841423 h 2135354"/>
                  <a:gd name="connsiteX10" fmla="*/ 564273 w 1405538"/>
                  <a:gd name="connsiteY10" fmla="*/ 0 h 2135354"/>
                  <a:gd name="connsiteX0" fmla="*/ 616661 w 1457926"/>
                  <a:gd name="connsiteY0" fmla="*/ 0 h 2135354"/>
                  <a:gd name="connsiteX1" fmla="*/ 875391 w 1457926"/>
                  <a:gd name="connsiteY1" fmla="*/ 0 h 2135354"/>
                  <a:gd name="connsiteX2" fmla="*/ 1457926 w 1457926"/>
                  <a:gd name="connsiteY2" fmla="*/ 1732147 h 2135354"/>
                  <a:gd name="connsiteX3" fmla="*/ 1439663 w 1457926"/>
                  <a:gd name="connsiteY3" fmla="*/ 1841423 h 2135354"/>
                  <a:gd name="connsiteX4" fmla="*/ 1432872 w 1457926"/>
                  <a:gd name="connsiteY4" fmla="*/ 1841423 h 2135354"/>
                  <a:gd name="connsiteX5" fmla="*/ 1436313 w 1457926"/>
                  <a:gd name="connsiteY5" fmla="*/ 1855288 h 2135354"/>
                  <a:gd name="connsiteX6" fmla="*/ 746732 w 1457926"/>
                  <a:gd name="connsiteY6" fmla="*/ 2135354 h 2135354"/>
                  <a:gd name="connsiteX7" fmla="*/ 57151 w 1457926"/>
                  <a:gd name="connsiteY7" fmla="*/ 1855288 h 2135354"/>
                  <a:gd name="connsiteX8" fmla="*/ 60593 w 1457926"/>
                  <a:gd name="connsiteY8" fmla="*/ 1841423 h 2135354"/>
                  <a:gd name="connsiteX9" fmla="*/ 0 w 1457926"/>
                  <a:gd name="connsiteY9" fmla="*/ 1731886 h 2135354"/>
                  <a:gd name="connsiteX10" fmla="*/ 616661 w 1457926"/>
                  <a:gd name="connsiteY10" fmla="*/ 0 h 2135354"/>
                  <a:gd name="connsiteX0" fmla="*/ 689418 w 1530683"/>
                  <a:gd name="connsiteY0" fmla="*/ 0 h 2135354"/>
                  <a:gd name="connsiteX1" fmla="*/ 948148 w 1530683"/>
                  <a:gd name="connsiteY1" fmla="*/ 0 h 2135354"/>
                  <a:gd name="connsiteX2" fmla="*/ 1530683 w 1530683"/>
                  <a:gd name="connsiteY2" fmla="*/ 1732147 h 2135354"/>
                  <a:gd name="connsiteX3" fmla="*/ 1512420 w 1530683"/>
                  <a:gd name="connsiteY3" fmla="*/ 1841423 h 2135354"/>
                  <a:gd name="connsiteX4" fmla="*/ 1505629 w 1530683"/>
                  <a:gd name="connsiteY4" fmla="*/ 1841423 h 2135354"/>
                  <a:gd name="connsiteX5" fmla="*/ 1509070 w 1530683"/>
                  <a:gd name="connsiteY5" fmla="*/ 1855288 h 2135354"/>
                  <a:gd name="connsiteX6" fmla="*/ 819489 w 1530683"/>
                  <a:gd name="connsiteY6" fmla="*/ 2135354 h 2135354"/>
                  <a:gd name="connsiteX7" fmla="*/ 129908 w 1530683"/>
                  <a:gd name="connsiteY7" fmla="*/ 1855288 h 2135354"/>
                  <a:gd name="connsiteX8" fmla="*/ 0 w 1530683"/>
                  <a:gd name="connsiteY8" fmla="*/ 1841423 h 2135354"/>
                  <a:gd name="connsiteX9" fmla="*/ 72757 w 1530683"/>
                  <a:gd name="connsiteY9" fmla="*/ 1731886 h 2135354"/>
                  <a:gd name="connsiteX10" fmla="*/ 689418 w 1530683"/>
                  <a:gd name="connsiteY10" fmla="*/ 0 h 2135354"/>
                  <a:gd name="connsiteX0" fmla="*/ 616661 w 1457926"/>
                  <a:gd name="connsiteY0" fmla="*/ 0 h 2135354"/>
                  <a:gd name="connsiteX1" fmla="*/ 875391 w 1457926"/>
                  <a:gd name="connsiteY1" fmla="*/ 0 h 2135354"/>
                  <a:gd name="connsiteX2" fmla="*/ 1457926 w 1457926"/>
                  <a:gd name="connsiteY2" fmla="*/ 1732147 h 2135354"/>
                  <a:gd name="connsiteX3" fmla="*/ 1439663 w 1457926"/>
                  <a:gd name="connsiteY3" fmla="*/ 1841423 h 2135354"/>
                  <a:gd name="connsiteX4" fmla="*/ 1432872 w 1457926"/>
                  <a:gd name="connsiteY4" fmla="*/ 1841423 h 2135354"/>
                  <a:gd name="connsiteX5" fmla="*/ 1436313 w 1457926"/>
                  <a:gd name="connsiteY5" fmla="*/ 1855288 h 2135354"/>
                  <a:gd name="connsiteX6" fmla="*/ 746732 w 1457926"/>
                  <a:gd name="connsiteY6" fmla="*/ 2135354 h 2135354"/>
                  <a:gd name="connsiteX7" fmla="*/ 57151 w 1457926"/>
                  <a:gd name="connsiteY7" fmla="*/ 1855288 h 2135354"/>
                  <a:gd name="connsiteX8" fmla="*/ 0 w 1457926"/>
                  <a:gd name="connsiteY8" fmla="*/ 1731886 h 2135354"/>
                  <a:gd name="connsiteX9" fmla="*/ 616661 w 1457926"/>
                  <a:gd name="connsiteY9" fmla="*/ 0 h 2135354"/>
                  <a:gd name="connsiteX0" fmla="*/ 559510 w 1400775"/>
                  <a:gd name="connsiteY0" fmla="*/ 0 h 2135354"/>
                  <a:gd name="connsiteX1" fmla="*/ 818240 w 1400775"/>
                  <a:gd name="connsiteY1" fmla="*/ 0 h 2135354"/>
                  <a:gd name="connsiteX2" fmla="*/ 1400775 w 1400775"/>
                  <a:gd name="connsiteY2" fmla="*/ 1732147 h 2135354"/>
                  <a:gd name="connsiteX3" fmla="*/ 1382512 w 1400775"/>
                  <a:gd name="connsiteY3" fmla="*/ 1841423 h 2135354"/>
                  <a:gd name="connsiteX4" fmla="*/ 1375721 w 1400775"/>
                  <a:gd name="connsiteY4" fmla="*/ 1841423 h 2135354"/>
                  <a:gd name="connsiteX5" fmla="*/ 1379162 w 1400775"/>
                  <a:gd name="connsiteY5" fmla="*/ 1855288 h 2135354"/>
                  <a:gd name="connsiteX6" fmla="*/ 689581 w 1400775"/>
                  <a:gd name="connsiteY6" fmla="*/ 2135354 h 2135354"/>
                  <a:gd name="connsiteX7" fmla="*/ 0 w 1400775"/>
                  <a:gd name="connsiteY7" fmla="*/ 1855288 h 2135354"/>
                  <a:gd name="connsiteX8" fmla="*/ 559510 w 1400775"/>
                  <a:gd name="connsiteY8" fmla="*/ 0 h 2135354"/>
                  <a:gd name="connsiteX0" fmla="*/ 559510 w 1382512"/>
                  <a:gd name="connsiteY0" fmla="*/ 0 h 2135354"/>
                  <a:gd name="connsiteX1" fmla="*/ 818240 w 1382512"/>
                  <a:gd name="connsiteY1" fmla="*/ 0 h 2135354"/>
                  <a:gd name="connsiteX2" fmla="*/ 1382512 w 1382512"/>
                  <a:gd name="connsiteY2" fmla="*/ 1841423 h 2135354"/>
                  <a:gd name="connsiteX3" fmla="*/ 1375721 w 1382512"/>
                  <a:gd name="connsiteY3" fmla="*/ 1841423 h 2135354"/>
                  <a:gd name="connsiteX4" fmla="*/ 1379162 w 1382512"/>
                  <a:gd name="connsiteY4" fmla="*/ 1855288 h 2135354"/>
                  <a:gd name="connsiteX5" fmla="*/ 689581 w 1382512"/>
                  <a:gd name="connsiteY5" fmla="*/ 2135354 h 2135354"/>
                  <a:gd name="connsiteX6" fmla="*/ 0 w 1382512"/>
                  <a:gd name="connsiteY6" fmla="*/ 1855288 h 2135354"/>
                  <a:gd name="connsiteX7" fmla="*/ 559510 w 1382512"/>
                  <a:gd name="connsiteY7" fmla="*/ 0 h 2135354"/>
                  <a:gd name="connsiteX0" fmla="*/ 559510 w 1392037"/>
                  <a:gd name="connsiteY0" fmla="*/ 0 h 2135354"/>
                  <a:gd name="connsiteX1" fmla="*/ 818240 w 1392037"/>
                  <a:gd name="connsiteY1" fmla="*/ 0 h 2135354"/>
                  <a:gd name="connsiteX2" fmla="*/ 1392037 w 1392037"/>
                  <a:gd name="connsiteY2" fmla="*/ 1727123 h 2135354"/>
                  <a:gd name="connsiteX3" fmla="*/ 1375721 w 1392037"/>
                  <a:gd name="connsiteY3" fmla="*/ 1841423 h 2135354"/>
                  <a:gd name="connsiteX4" fmla="*/ 1379162 w 1392037"/>
                  <a:gd name="connsiteY4" fmla="*/ 1855288 h 2135354"/>
                  <a:gd name="connsiteX5" fmla="*/ 689581 w 1392037"/>
                  <a:gd name="connsiteY5" fmla="*/ 2135354 h 2135354"/>
                  <a:gd name="connsiteX6" fmla="*/ 0 w 1392037"/>
                  <a:gd name="connsiteY6" fmla="*/ 1855288 h 2135354"/>
                  <a:gd name="connsiteX7" fmla="*/ 559510 w 1392037"/>
                  <a:gd name="connsiteY7" fmla="*/ 0 h 2135354"/>
                  <a:gd name="connsiteX0" fmla="*/ 559510 w 1379162"/>
                  <a:gd name="connsiteY0" fmla="*/ 0 h 2135354"/>
                  <a:gd name="connsiteX1" fmla="*/ 818240 w 1379162"/>
                  <a:gd name="connsiteY1" fmla="*/ 0 h 2135354"/>
                  <a:gd name="connsiteX2" fmla="*/ 1375721 w 1379162"/>
                  <a:gd name="connsiteY2" fmla="*/ 1841423 h 2135354"/>
                  <a:gd name="connsiteX3" fmla="*/ 1379162 w 1379162"/>
                  <a:gd name="connsiteY3" fmla="*/ 1855288 h 2135354"/>
                  <a:gd name="connsiteX4" fmla="*/ 689581 w 1379162"/>
                  <a:gd name="connsiteY4" fmla="*/ 2135354 h 2135354"/>
                  <a:gd name="connsiteX5" fmla="*/ 0 w 1379162"/>
                  <a:gd name="connsiteY5" fmla="*/ 1855288 h 2135354"/>
                  <a:gd name="connsiteX6" fmla="*/ 559510 w 1379162"/>
                  <a:gd name="connsiteY6" fmla="*/ 0 h 2135354"/>
                  <a:gd name="connsiteX0" fmla="*/ 559510 w 1379162"/>
                  <a:gd name="connsiteY0" fmla="*/ 3 h 2135357"/>
                  <a:gd name="connsiteX1" fmla="*/ 818240 w 1379162"/>
                  <a:gd name="connsiteY1" fmla="*/ 3 h 2135357"/>
                  <a:gd name="connsiteX2" fmla="*/ 1375721 w 1379162"/>
                  <a:gd name="connsiteY2" fmla="*/ 1841426 h 2135357"/>
                  <a:gd name="connsiteX3" fmla="*/ 1379162 w 1379162"/>
                  <a:gd name="connsiteY3" fmla="*/ 1855291 h 2135357"/>
                  <a:gd name="connsiteX4" fmla="*/ 689581 w 1379162"/>
                  <a:gd name="connsiteY4" fmla="*/ 2135357 h 2135357"/>
                  <a:gd name="connsiteX5" fmla="*/ 0 w 1379162"/>
                  <a:gd name="connsiteY5" fmla="*/ 1855291 h 2135357"/>
                  <a:gd name="connsiteX6" fmla="*/ 559510 w 1379162"/>
                  <a:gd name="connsiteY6" fmla="*/ 3 h 2135357"/>
                  <a:gd name="connsiteX0" fmla="*/ 559510 w 1379162"/>
                  <a:gd name="connsiteY0" fmla="*/ 40216 h 2175570"/>
                  <a:gd name="connsiteX1" fmla="*/ 818240 w 1379162"/>
                  <a:gd name="connsiteY1" fmla="*/ 40216 h 2175570"/>
                  <a:gd name="connsiteX2" fmla="*/ 1375721 w 1379162"/>
                  <a:gd name="connsiteY2" fmla="*/ 1881639 h 2175570"/>
                  <a:gd name="connsiteX3" fmla="*/ 1379162 w 1379162"/>
                  <a:gd name="connsiteY3" fmla="*/ 1895504 h 2175570"/>
                  <a:gd name="connsiteX4" fmla="*/ 689581 w 1379162"/>
                  <a:gd name="connsiteY4" fmla="*/ 2175570 h 2175570"/>
                  <a:gd name="connsiteX5" fmla="*/ 0 w 1379162"/>
                  <a:gd name="connsiteY5" fmla="*/ 1895504 h 2175570"/>
                  <a:gd name="connsiteX6" fmla="*/ 559510 w 1379162"/>
                  <a:gd name="connsiteY6" fmla="*/ 40216 h 2175570"/>
                  <a:gd name="connsiteX0" fmla="*/ 559510 w 1379162"/>
                  <a:gd name="connsiteY0" fmla="*/ 50079 h 2185433"/>
                  <a:gd name="connsiteX1" fmla="*/ 818240 w 1379162"/>
                  <a:gd name="connsiteY1" fmla="*/ 50079 h 2185433"/>
                  <a:gd name="connsiteX2" fmla="*/ 1375721 w 1379162"/>
                  <a:gd name="connsiteY2" fmla="*/ 1891502 h 2185433"/>
                  <a:gd name="connsiteX3" fmla="*/ 1379162 w 1379162"/>
                  <a:gd name="connsiteY3" fmla="*/ 1905367 h 2185433"/>
                  <a:gd name="connsiteX4" fmla="*/ 689581 w 1379162"/>
                  <a:gd name="connsiteY4" fmla="*/ 2185433 h 2185433"/>
                  <a:gd name="connsiteX5" fmla="*/ 0 w 1379162"/>
                  <a:gd name="connsiteY5" fmla="*/ 1905367 h 2185433"/>
                  <a:gd name="connsiteX6" fmla="*/ 559510 w 1379162"/>
                  <a:gd name="connsiteY6" fmla="*/ 50079 h 2185433"/>
                  <a:gd name="connsiteX0" fmla="*/ 559510 w 1379162"/>
                  <a:gd name="connsiteY0" fmla="*/ 52984 h 2188338"/>
                  <a:gd name="connsiteX1" fmla="*/ 818240 w 1379162"/>
                  <a:gd name="connsiteY1" fmla="*/ 52984 h 2188338"/>
                  <a:gd name="connsiteX2" fmla="*/ 1375721 w 1379162"/>
                  <a:gd name="connsiteY2" fmla="*/ 1894407 h 2188338"/>
                  <a:gd name="connsiteX3" fmla="*/ 1379162 w 1379162"/>
                  <a:gd name="connsiteY3" fmla="*/ 1908272 h 2188338"/>
                  <a:gd name="connsiteX4" fmla="*/ 689581 w 1379162"/>
                  <a:gd name="connsiteY4" fmla="*/ 2188338 h 2188338"/>
                  <a:gd name="connsiteX5" fmla="*/ 0 w 1379162"/>
                  <a:gd name="connsiteY5" fmla="*/ 1908272 h 2188338"/>
                  <a:gd name="connsiteX6" fmla="*/ 559510 w 1379162"/>
                  <a:gd name="connsiteY6" fmla="*/ 52984 h 218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9162" h="2188338">
                    <a:moveTo>
                      <a:pt x="559510" y="52984"/>
                    </a:moveTo>
                    <a:cubicBezTo>
                      <a:pt x="593366" y="5359"/>
                      <a:pt x="731997" y="-37503"/>
                      <a:pt x="818240" y="52984"/>
                    </a:cubicBezTo>
                    <a:cubicBezTo>
                      <a:pt x="816162" y="50325"/>
                      <a:pt x="1282234" y="1585192"/>
                      <a:pt x="1375721" y="1894407"/>
                    </a:cubicBezTo>
                    <a:cubicBezTo>
                      <a:pt x="1378870" y="1898789"/>
                      <a:pt x="1379162" y="1903517"/>
                      <a:pt x="1379162" y="1908272"/>
                    </a:cubicBezTo>
                    <a:cubicBezTo>
                      <a:pt x="1379162" y="2062948"/>
                      <a:pt x="1070426" y="2188338"/>
                      <a:pt x="689581" y="2188338"/>
                    </a:cubicBezTo>
                    <a:cubicBezTo>
                      <a:pt x="308736" y="2188338"/>
                      <a:pt x="0" y="2062948"/>
                      <a:pt x="0" y="1908272"/>
                    </a:cubicBezTo>
                    <a:lnTo>
                      <a:pt x="559510" y="52984"/>
                    </a:lnTo>
                    <a:close/>
                  </a:path>
                </a:pathLst>
              </a:custGeom>
              <a:gradFill flip="none" rotWithShape="1">
                <a:gsLst>
                  <a:gs pos="98000">
                    <a:srgbClr val="C5134A"/>
                  </a:gs>
                  <a:gs pos="0">
                    <a:srgbClr val="BE1247"/>
                  </a:gs>
                  <a:gs pos="19000">
                    <a:srgbClr val="D2144F"/>
                  </a:gs>
                  <a:gs pos="54000">
                    <a:srgbClr val="F87477"/>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55" name="椭圆 10"/>
              <p:cNvSpPr/>
              <p:nvPr/>
            </p:nvSpPr>
            <p:spPr>
              <a:xfrm>
                <a:off x="568430" y="3292294"/>
                <a:ext cx="757450" cy="428950"/>
              </a:xfrm>
              <a:custGeom>
                <a:avLst/>
                <a:gdLst/>
                <a:ahLst/>
                <a:cxnLst/>
                <a:rect l="l" t="t" r="r" b="b"/>
                <a:pathLst>
                  <a:path w="590834" h="334594">
                    <a:moveTo>
                      <a:pt x="86928" y="0"/>
                    </a:moveTo>
                    <a:cubicBezTo>
                      <a:pt x="160265" y="23782"/>
                      <a:pt x="240109" y="35684"/>
                      <a:pt x="323402" y="35684"/>
                    </a:cubicBezTo>
                    <a:cubicBezTo>
                      <a:pt x="387332" y="35684"/>
                      <a:pt x="449230" y="28672"/>
                      <a:pt x="507434" y="13120"/>
                    </a:cubicBezTo>
                    <a:cubicBezTo>
                      <a:pt x="531772" y="93575"/>
                      <a:pt x="560176" y="187373"/>
                      <a:pt x="590834" y="288543"/>
                    </a:cubicBezTo>
                    <a:cubicBezTo>
                      <a:pt x="499769" y="318822"/>
                      <a:pt x="400175" y="334594"/>
                      <a:pt x="296010" y="334594"/>
                    </a:cubicBezTo>
                    <a:cubicBezTo>
                      <a:pt x="191403" y="334594"/>
                      <a:pt x="91406" y="318688"/>
                      <a:pt x="0" y="288246"/>
                    </a:cubicBezTo>
                    <a:close/>
                  </a:path>
                </a:pathLst>
              </a:custGeom>
              <a:gradFill flip="none" rotWithShape="1">
                <a:gsLst>
                  <a:gs pos="98000">
                    <a:sysClr val="window" lastClr="FFFFFF">
                      <a:lumMod val="65000"/>
                    </a:sysClr>
                  </a:gs>
                  <a:gs pos="0">
                    <a:sysClr val="window" lastClr="FFFFFF">
                      <a:lumMod val="65000"/>
                    </a:sysClr>
                  </a:gs>
                  <a:gs pos="55000">
                    <a:sysClr val="window" lastClr="FFFFFF"/>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sp>
            <p:nvSpPr>
              <p:cNvPr id="56" name="椭圆 10"/>
              <p:cNvSpPr/>
              <p:nvPr/>
            </p:nvSpPr>
            <p:spPr>
              <a:xfrm>
                <a:off x="358140" y="4031342"/>
                <a:ext cx="1181099" cy="418738"/>
              </a:xfrm>
              <a:custGeom>
                <a:avLst/>
                <a:gdLst/>
                <a:ahLst/>
                <a:cxnLst/>
                <a:rect l="l" t="t" r="r" b="b"/>
                <a:pathLst>
                  <a:path w="1082218" h="392352">
                    <a:moveTo>
                      <a:pt x="92746" y="0"/>
                    </a:moveTo>
                    <a:cubicBezTo>
                      <a:pt x="229132" y="56158"/>
                      <a:pt x="381210" y="86960"/>
                      <a:pt x="541436" y="86960"/>
                    </a:cubicBezTo>
                    <a:cubicBezTo>
                      <a:pt x="701493" y="86960"/>
                      <a:pt x="853418" y="56223"/>
                      <a:pt x="989694" y="184"/>
                    </a:cubicBezTo>
                    <a:cubicBezTo>
                      <a:pt x="1021621" y="105469"/>
                      <a:pt x="1052999" y="208935"/>
                      <a:pt x="1082218" y="305289"/>
                    </a:cubicBezTo>
                    <a:cubicBezTo>
                      <a:pt x="917102" y="361516"/>
                      <a:pt x="732512" y="392352"/>
                      <a:pt x="537839" y="392352"/>
                    </a:cubicBezTo>
                    <a:cubicBezTo>
                      <a:pt x="345739" y="392352"/>
                      <a:pt x="163457" y="362325"/>
                      <a:pt x="0" y="307539"/>
                    </a:cubicBezTo>
                    <a:close/>
                  </a:path>
                </a:pathLst>
              </a:custGeom>
              <a:gradFill flip="none" rotWithShape="1">
                <a:gsLst>
                  <a:gs pos="98000">
                    <a:sysClr val="window" lastClr="FFFFFF">
                      <a:lumMod val="65000"/>
                    </a:sysClr>
                  </a:gs>
                  <a:gs pos="0">
                    <a:sysClr val="window" lastClr="FFFFFF">
                      <a:lumMod val="65000"/>
                    </a:sysClr>
                  </a:gs>
                  <a:gs pos="55000">
                    <a:sysClr val="window" lastClr="FFFFFF"/>
                  </a:gs>
                </a:gsLst>
                <a:lin ang="11100000" scaled="0"/>
                <a:tileRect/>
              </a:gradFill>
              <a:ln w="3175" cap="flat" cmpd="sng" algn="ctr">
                <a:no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a:cs typeface="+mn-cs"/>
                </a:endParaRPr>
              </a:p>
            </p:txBody>
          </p:sp>
        </p:grpSp>
      </p:grpSp>
      <p:sp>
        <p:nvSpPr>
          <p:cNvPr id="77" name="TextBox 76"/>
          <p:cNvSpPr txBox="1"/>
          <p:nvPr/>
        </p:nvSpPr>
        <p:spPr>
          <a:xfrm>
            <a:off x="736508" y="4492277"/>
            <a:ext cx="1450292"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78" name="TextBox 77"/>
          <p:cNvSpPr txBox="1"/>
          <p:nvPr/>
        </p:nvSpPr>
        <p:spPr>
          <a:xfrm>
            <a:off x="2400460" y="4185317"/>
            <a:ext cx="1450292"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79" name="TextBox 78"/>
          <p:cNvSpPr txBox="1"/>
          <p:nvPr/>
        </p:nvSpPr>
        <p:spPr>
          <a:xfrm>
            <a:off x="4067944" y="4439247"/>
            <a:ext cx="1450292"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80" name="TextBox 79"/>
          <p:cNvSpPr txBox="1"/>
          <p:nvPr/>
        </p:nvSpPr>
        <p:spPr>
          <a:xfrm>
            <a:off x="5731896" y="4132287"/>
            <a:ext cx="1450292"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81" name="TextBox 80"/>
          <p:cNvSpPr txBox="1"/>
          <p:nvPr/>
        </p:nvSpPr>
        <p:spPr>
          <a:xfrm>
            <a:off x="7514196" y="4439246"/>
            <a:ext cx="1450292"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82" name="TextBox 81"/>
          <p:cNvSpPr txBox="1"/>
          <p:nvPr/>
        </p:nvSpPr>
        <p:spPr>
          <a:xfrm>
            <a:off x="827584" y="3699030"/>
            <a:ext cx="1170397"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95000"/>
                    <a:lumOff val="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Text" lastClr="000000">
                  <a:lumMod val="95000"/>
                  <a:lumOff val="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83" name="TextBox 82"/>
          <p:cNvSpPr txBox="1"/>
          <p:nvPr/>
        </p:nvSpPr>
        <p:spPr>
          <a:xfrm>
            <a:off x="2545204" y="3284984"/>
            <a:ext cx="1170397"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95000"/>
                    <a:lumOff val="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Text" lastClr="000000">
                  <a:lumMod val="95000"/>
                  <a:lumOff val="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84" name="TextBox 83"/>
          <p:cNvSpPr txBox="1"/>
          <p:nvPr/>
        </p:nvSpPr>
        <p:spPr>
          <a:xfrm>
            <a:off x="4252051" y="3699030"/>
            <a:ext cx="1170397"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95000"/>
                    <a:lumOff val="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Text" lastClr="000000">
                  <a:lumMod val="95000"/>
                  <a:lumOff val="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85" name="TextBox 84"/>
          <p:cNvSpPr txBox="1"/>
          <p:nvPr/>
        </p:nvSpPr>
        <p:spPr>
          <a:xfrm>
            <a:off x="5850728" y="3303997"/>
            <a:ext cx="1170397"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95000"/>
                    <a:lumOff val="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Text" lastClr="000000">
                  <a:lumMod val="95000"/>
                  <a:lumOff val="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86" name="TextBox 85"/>
          <p:cNvSpPr txBox="1"/>
          <p:nvPr/>
        </p:nvSpPr>
        <p:spPr>
          <a:xfrm>
            <a:off x="7465968" y="3727196"/>
            <a:ext cx="1170397"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95000"/>
                    <a:lumOff val="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text</a:t>
            </a:r>
            <a:endParaRPr kumimoji="0" lang="zh-CN" altLang="en-US" sz="2400" b="1" i="0" u="none" strike="noStrike" kern="0" cap="none" spc="0" normalizeH="0" baseline="0" noProof="0" dirty="0">
              <a:ln w="18415" cmpd="sng">
                <a:noFill/>
                <a:prstDash val="solid"/>
              </a:ln>
              <a:solidFill>
                <a:sysClr val="windowText" lastClr="000000">
                  <a:lumMod val="95000"/>
                  <a:lumOff val="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87" name="TextBox 86"/>
          <p:cNvSpPr txBox="1"/>
          <p:nvPr/>
        </p:nvSpPr>
        <p:spPr>
          <a:xfrm>
            <a:off x="539552" y="692696"/>
            <a:ext cx="7941434" cy="76944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31011104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组合 17"/>
          <p:cNvGrpSpPr/>
          <p:nvPr/>
        </p:nvGrpSpPr>
        <p:grpSpPr>
          <a:xfrm>
            <a:off x="2808714" y="260648"/>
            <a:ext cx="3995534" cy="5151615"/>
            <a:chOff x="2944884" y="1052736"/>
            <a:chExt cx="3619624" cy="4666938"/>
          </a:xfrm>
        </p:grpSpPr>
        <p:sp>
          <p:nvSpPr>
            <p:cNvPr id="19" name="Oval 65"/>
            <p:cNvSpPr>
              <a:spLocks noChangeArrowheads="1"/>
            </p:cNvSpPr>
            <p:nvPr/>
          </p:nvSpPr>
          <p:spPr bwMode="auto">
            <a:xfrm rot="10800000" flipV="1">
              <a:off x="3687115" y="5123660"/>
              <a:ext cx="2877393" cy="59601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44884" y="1052736"/>
              <a:ext cx="3108703" cy="4364375"/>
            </a:xfrm>
            <a:prstGeom prst="rect">
              <a:avLst/>
            </a:prstGeom>
          </p:spPr>
        </p:pic>
      </p:grpSp>
      <p:grpSp>
        <p:nvGrpSpPr>
          <p:cNvPr id="21" name="组合 20"/>
          <p:cNvGrpSpPr/>
          <p:nvPr/>
        </p:nvGrpSpPr>
        <p:grpSpPr>
          <a:xfrm>
            <a:off x="467544" y="1349558"/>
            <a:ext cx="2446804" cy="3154771"/>
            <a:chOff x="-517401" y="1057292"/>
            <a:chExt cx="3619624" cy="4666938"/>
          </a:xfrm>
        </p:grpSpPr>
        <p:sp>
          <p:nvSpPr>
            <p:cNvPr id="22" name="Oval 65"/>
            <p:cNvSpPr>
              <a:spLocks noChangeArrowheads="1"/>
            </p:cNvSpPr>
            <p:nvPr/>
          </p:nvSpPr>
          <p:spPr bwMode="auto">
            <a:xfrm rot="10800000" flipV="1">
              <a:off x="224830" y="5128216"/>
              <a:ext cx="2877393" cy="59601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3" name="图片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7401" y="1057292"/>
              <a:ext cx="3108703" cy="4364375"/>
            </a:xfrm>
            <a:prstGeom prst="rect">
              <a:avLst/>
            </a:prstGeom>
          </p:spPr>
        </p:pic>
      </p:grpSp>
      <p:grpSp>
        <p:nvGrpSpPr>
          <p:cNvPr id="24" name="组合 23"/>
          <p:cNvGrpSpPr/>
          <p:nvPr/>
        </p:nvGrpSpPr>
        <p:grpSpPr>
          <a:xfrm>
            <a:off x="6402736" y="1316000"/>
            <a:ext cx="2446804" cy="3154771"/>
            <a:chOff x="-517401" y="1057292"/>
            <a:chExt cx="3619624" cy="4666938"/>
          </a:xfrm>
        </p:grpSpPr>
        <p:sp>
          <p:nvSpPr>
            <p:cNvPr id="25" name="Oval 65"/>
            <p:cNvSpPr>
              <a:spLocks noChangeArrowheads="1"/>
            </p:cNvSpPr>
            <p:nvPr/>
          </p:nvSpPr>
          <p:spPr bwMode="auto">
            <a:xfrm rot="10800000" flipV="1">
              <a:off x="224830" y="5128216"/>
              <a:ext cx="2877393" cy="59601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6" name="图片 2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7401" y="1057292"/>
              <a:ext cx="3108703" cy="4364375"/>
            </a:xfrm>
            <a:prstGeom prst="rect">
              <a:avLst/>
            </a:prstGeom>
          </p:spPr>
        </p:pic>
      </p:grpSp>
      <p:sp>
        <p:nvSpPr>
          <p:cNvPr id="27" name="TextBox 26"/>
          <p:cNvSpPr txBox="1"/>
          <p:nvPr/>
        </p:nvSpPr>
        <p:spPr>
          <a:xfrm rot="19769304" flipH="1">
            <a:off x="2762136" y="436265"/>
            <a:ext cx="1485755"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0070C0"/>
                </a:solidFill>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0070C0"/>
              </a:solidFill>
              <a:uLnTx/>
              <a:uFillTx/>
              <a:latin typeface="Arial Rounded MT Bold" pitchFamily="34" charset="0"/>
              <a:ea typeface="微软雅黑" pitchFamily="34" charset="-122"/>
            </a:endParaRPr>
          </a:p>
        </p:txBody>
      </p:sp>
      <p:sp>
        <p:nvSpPr>
          <p:cNvPr id="28" name="TextBox 27"/>
          <p:cNvSpPr txBox="1"/>
          <p:nvPr/>
        </p:nvSpPr>
        <p:spPr>
          <a:xfrm rot="19769304" flipH="1">
            <a:off x="357920" y="1436237"/>
            <a:ext cx="1098931"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smtClean="0">
                <a:ln w="18415" cmpd="sng">
                  <a:noFill/>
                  <a:prstDash val="solid"/>
                </a:ln>
                <a:solidFill>
                  <a:srgbClr val="0070C0"/>
                </a:solidFill>
                <a:uLnTx/>
                <a:uFillTx/>
                <a:latin typeface="Arial Rounded MT Bold" pitchFamily="34" charset="0"/>
                <a:ea typeface="微软雅黑" pitchFamily="34" charset="-122"/>
              </a:rPr>
              <a:t>YOUR TEXT</a:t>
            </a:r>
            <a:endParaRPr kumimoji="0" lang="zh-CN" altLang="en-US" sz="1600" b="1" i="0" u="none" strike="noStrike" kern="0" cap="none" spc="0" normalizeH="0" baseline="0" noProof="0" dirty="0">
              <a:ln w="18415" cmpd="sng">
                <a:noFill/>
                <a:prstDash val="solid"/>
              </a:ln>
              <a:solidFill>
                <a:srgbClr val="0070C0"/>
              </a:solidFill>
              <a:uLnTx/>
              <a:uFillTx/>
              <a:latin typeface="Arial Rounded MT Bold" pitchFamily="34" charset="0"/>
              <a:ea typeface="微软雅黑" pitchFamily="34" charset="-122"/>
            </a:endParaRPr>
          </a:p>
        </p:txBody>
      </p:sp>
      <p:sp>
        <p:nvSpPr>
          <p:cNvPr id="29" name="TextBox 28"/>
          <p:cNvSpPr txBox="1"/>
          <p:nvPr/>
        </p:nvSpPr>
        <p:spPr>
          <a:xfrm rot="19769304" flipH="1">
            <a:off x="6273624" y="1405240"/>
            <a:ext cx="1098931"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smtClean="0">
                <a:ln w="18415" cmpd="sng">
                  <a:noFill/>
                  <a:prstDash val="solid"/>
                </a:ln>
                <a:solidFill>
                  <a:srgbClr val="0070C0"/>
                </a:solidFill>
                <a:uLnTx/>
                <a:uFillTx/>
                <a:latin typeface="Arial Rounded MT Bold" pitchFamily="34" charset="0"/>
                <a:ea typeface="微软雅黑" pitchFamily="34" charset="-122"/>
              </a:rPr>
              <a:t>YOUR TEXT</a:t>
            </a:r>
            <a:endParaRPr kumimoji="0" lang="zh-CN" altLang="en-US" sz="1600" b="1" i="0" u="none" strike="noStrike" kern="0" cap="none" spc="0" normalizeH="0" baseline="0" noProof="0" dirty="0">
              <a:ln w="18415" cmpd="sng">
                <a:noFill/>
                <a:prstDash val="solid"/>
              </a:ln>
              <a:solidFill>
                <a:srgbClr val="0070C0"/>
              </a:solidFill>
              <a:uLnTx/>
              <a:uFillTx/>
              <a:latin typeface="Arial Rounded MT Bold" pitchFamily="34" charset="0"/>
              <a:ea typeface="微软雅黑" pitchFamily="34" charset="-122"/>
            </a:endParaRPr>
          </a:p>
        </p:txBody>
      </p:sp>
      <p:sp>
        <p:nvSpPr>
          <p:cNvPr id="30" name="TextBox 29"/>
          <p:cNvSpPr txBox="1"/>
          <p:nvPr/>
        </p:nvSpPr>
        <p:spPr>
          <a:xfrm>
            <a:off x="3131840" y="1844824"/>
            <a:ext cx="2972849" cy="203132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Click here to add your text. Click here to add your text. Click here to add your text. </a:t>
            </a:r>
          </a:p>
        </p:txBody>
      </p:sp>
      <p:sp>
        <p:nvSpPr>
          <p:cNvPr id="31" name="TextBox 30"/>
          <p:cNvSpPr txBox="1"/>
          <p:nvPr/>
        </p:nvSpPr>
        <p:spPr>
          <a:xfrm>
            <a:off x="555050" y="2310477"/>
            <a:ext cx="1913795"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32" name="TextBox 31"/>
          <p:cNvSpPr txBox="1"/>
          <p:nvPr/>
        </p:nvSpPr>
        <p:spPr>
          <a:xfrm>
            <a:off x="6503518" y="2259495"/>
            <a:ext cx="1913795"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sp>
        <p:nvSpPr>
          <p:cNvPr id="33" name="TextBox 32"/>
          <p:cNvSpPr txBox="1"/>
          <p:nvPr/>
        </p:nvSpPr>
        <p:spPr>
          <a:xfrm>
            <a:off x="899592" y="5517232"/>
            <a:ext cx="7704856" cy="76944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4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302354978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267744" y="476672"/>
            <a:ext cx="4392488" cy="1030451"/>
            <a:chOff x="971600" y="2348880"/>
            <a:chExt cx="6408712" cy="2520280"/>
          </a:xfrm>
        </p:grpSpPr>
        <p:sp>
          <p:nvSpPr>
            <p:cNvPr id="51" name="矩形 50"/>
            <p:cNvSpPr/>
            <p:nvPr/>
          </p:nvSpPr>
          <p:spPr>
            <a:xfrm>
              <a:off x="971600" y="2348880"/>
              <a:ext cx="6408712" cy="2520280"/>
            </a:xfrm>
            <a:prstGeom prst="rect">
              <a:avLst/>
            </a:prstGeom>
            <a:gradFill flip="none" rotWithShape="1">
              <a:gsLst>
                <a:gs pos="95000">
                  <a:srgbClr val="FFC000"/>
                </a:gs>
                <a:gs pos="99000">
                  <a:srgbClr val="FFC000"/>
                </a:gs>
                <a:gs pos="0">
                  <a:srgbClr val="FFC000"/>
                </a:gs>
                <a:gs pos="52000">
                  <a:srgbClr val="FFC000"/>
                </a:gs>
                <a:gs pos="19000">
                  <a:srgbClr val="F79646">
                    <a:lumMod val="75000"/>
                  </a:srgbClr>
                </a:gs>
                <a:gs pos="78000">
                  <a:srgbClr val="FFFF00"/>
                </a:gs>
              </a:gsLst>
              <a:lin ang="5400000" scaled="1"/>
              <a:tileRect/>
            </a:gradFill>
            <a:ln w="25400" cap="flat" cmpd="sng" algn="ctr">
              <a:solidFill>
                <a:srgbClr val="FFC000"/>
              </a:solidFill>
              <a:prstDash val="solid"/>
            </a:ln>
            <a:effectLst>
              <a:outerShdw blurRad="342900" dist="76200" dir="5400000" algn="t" rotWithShape="0">
                <a:prstClr val="black">
                  <a:alpha val="3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2" name="矩形 51"/>
            <p:cNvSpPr/>
            <p:nvPr/>
          </p:nvSpPr>
          <p:spPr>
            <a:xfrm>
              <a:off x="971600" y="2348880"/>
              <a:ext cx="6408712" cy="1260140"/>
            </a:xfrm>
            <a:prstGeom prst="rect">
              <a:avLst/>
            </a:prstGeom>
            <a:gradFill flip="none" rotWithShape="1">
              <a:gsLst>
                <a:gs pos="0">
                  <a:srgbClr val="FFC000"/>
                </a:gs>
                <a:gs pos="100000">
                  <a:srgbClr val="B2EB4B">
                    <a:shade val="100000"/>
                    <a:satMod val="115000"/>
                    <a:alpha val="40000"/>
                  </a:srgbClr>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3" name="等腰三角形 6"/>
            <p:cNvSpPr/>
            <p:nvPr/>
          </p:nvSpPr>
          <p:spPr>
            <a:xfrm rot="16200000" flipH="1">
              <a:off x="3282231" y="552881"/>
              <a:ext cx="1818202" cy="6038409"/>
            </a:xfrm>
            <a:custGeom>
              <a:avLst/>
              <a:gdLst/>
              <a:ahLst/>
              <a:cxnLst/>
              <a:rect l="l" t="t" r="r" b="b"/>
              <a:pathLst>
                <a:path w="1818202" h="6038409">
                  <a:moveTo>
                    <a:pt x="0" y="421786"/>
                  </a:moveTo>
                  <a:lnTo>
                    <a:pt x="0" y="5534354"/>
                  </a:lnTo>
                  <a:lnTo>
                    <a:pt x="560140" y="5534354"/>
                  </a:lnTo>
                  <a:lnTo>
                    <a:pt x="909102" y="6038409"/>
                  </a:lnTo>
                  <a:lnTo>
                    <a:pt x="1258063" y="5534354"/>
                  </a:lnTo>
                  <a:lnTo>
                    <a:pt x="1818202" y="5534354"/>
                  </a:lnTo>
                  <a:lnTo>
                    <a:pt x="1818202" y="421786"/>
                  </a:lnTo>
                  <a:lnTo>
                    <a:pt x="1201108" y="421786"/>
                  </a:lnTo>
                  <a:lnTo>
                    <a:pt x="909102" y="0"/>
                  </a:lnTo>
                  <a:lnTo>
                    <a:pt x="617096" y="421786"/>
                  </a:lnTo>
                  <a:close/>
                </a:path>
              </a:pathLst>
            </a:custGeom>
            <a:gradFill flip="none" rotWithShape="1">
              <a:gsLst>
                <a:gs pos="0">
                  <a:srgbClr val="D1D1D1"/>
                </a:gs>
                <a:gs pos="100000">
                  <a:sysClr val="window" lastClr="FFFFFF">
                    <a:shade val="100000"/>
                    <a:satMod val="115000"/>
                  </a:sysClr>
                </a:gs>
              </a:gsLst>
              <a:lin ang="10800000" scaled="1"/>
              <a:tileRect/>
            </a:gradFill>
            <a:ln w="25400" cap="flat" cmpd="sng" algn="ctr">
              <a:solidFill>
                <a:sysClr val="window" lastClr="FFFFFF"/>
              </a:solidFill>
              <a:prstDash val="solid"/>
            </a:ln>
            <a:effectLst>
              <a:outerShdw blurRad="50800" dist="38100" dir="5400000" algn="t" rotWithShape="0">
                <a:prstClr val="black">
                  <a:alpha val="19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54" name="椭圆 53"/>
          <p:cNvSpPr/>
          <p:nvPr/>
        </p:nvSpPr>
        <p:spPr>
          <a:xfrm>
            <a:off x="2405184" y="529854"/>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5" name="椭圆 54"/>
          <p:cNvSpPr/>
          <p:nvPr/>
        </p:nvSpPr>
        <p:spPr>
          <a:xfrm>
            <a:off x="2405184" y="1316451"/>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6" name="椭圆 55"/>
          <p:cNvSpPr/>
          <p:nvPr/>
        </p:nvSpPr>
        <p:spPr>
          <a:xfrm>
            <a:off x="6372749" y="529854"/>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7" name="椭圆 56"/>
          <p:cNvSpPr/>
          <p:nvPr/>
        </p:nvSpPr>
        <p:spPr>
          <a:xfrm>
            <a:off x="6372749" y="1316451"/>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58" name="组合 57"/>
          <p:cNvGrpSpPr/>
          <p:nvPr/>
        </p:nvGrpSpPr>
        <p:grpSpPr>
          <a:xfrm>
            <a:off x="2267744" y="1835129"/>
            <a:ext cx="4392488" cy="1030451"/>
            <a:chOff x="971600" y="2348880"/>
            <a:chExt cx="6408712" cy="2520280"/>
          </a:xfrm>
        </p:grpSpPr>
        <p:sp>
          <p:nvSpPr>
            <p:cNvPr id="59" name="矩形 58"/>
            <p:cNvSpPr/>
            <p:nvPr/>
          </p:nvSpPr>
          <p:spPr>
            <a:xfrm>
              <a:off x="971600" y="2348880"/>
              <a:ext cx="6408712" cy="2520280"/>
            </a:xfrm>
            <a:prstGeom prst="rect">
              <a:avLst/>
            </a:prstGeom>
            <a:gradFill flip="none" rotWithShape="1">
              <a:gsLst>
                <a:gs pos="95000">
                  <a:srgbClr val="FFC000"/>
                </a:gs>
                <a:gs pos="99000">
                  <a:srgbClr val="FFC000"/>
                </a:gs>
                <a:gs pos="0">
                  <a:srgbClr val="FFC000"/>
                </a:gs>
                <a:gs pos="52000">
                  <a:srgbClr val="FFC000"/>
                </a:gs>
                <a:gs pos="19000">
                  <a:srgbClr val="F79646">
                    <a:lumMod val="75000"/>
                  </a:srgbClr>
                </a:gs>
                <a:gs pos="78000">
                  <a:srgbClr val="FFFF00"/>
                </a:gs>
              </a:gsLst>
              <a:lin ang="5400000" scaled="1"/>
              <a:tileRect/>
            </a:gradFill>
            <a:ln w="25400" cap="flat" cmpd="sng" algn="ctr">
              <a:solidFill>
                <a:srgbClr val="FFC000"/>
              </a:solidFill>
              <a:prstDash val="solid"/>
            </a:ln>
            <a:effectLst>
              <a:outerShdw blurRad="342900" dist="76200" dir="5400000" algn="t" rotWithShape="0">
                <a:prstClr val="black">
                  <a:alpha val="3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0" name="矩形 59"/>
            <p:cNvSpPr/>
            <p:nvPr/>
          </p:nvSpPr>
          <p:spPr>
            <a:xfrm>
              <a:off x="971600" y="2348880"/>
              <a:ext cx="6408712" cy="1260140"/>
            </a:xfrm>
            <a:prstGeom prst="rect">
              <a:avLst/>
            </a:prstGeom>
            <a:gradFill flip="none" rotWithShape="1">
              <a:gsLst>
                <a:gs pos="0">
                  <a:srgbClr val="FFC000"/>
                </a:gs>
                <a:gs pos="100000">
                  <a:srgbClr val="B2EB4B">
                    <a:shade val="100000"/>
                    <a:satMod val="115000"/>
                    <a:alpha val="40000"/>
                  </a:srgbClr>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1" name="等腰三角形 6"/>
            <p:cNvSpPr/>
            <p:nvPr/>
          </p:nvSpPr>
          <p:spPr>
            <a:xfrm rot="16200000" flipH="1">
              <a:off x="3282231" y="552881"/>
              <a:ext cx="1818202" cy="6038409"/>
            </a:xfrm>
            <a:custGeom>
              <a:avLst/>
              <a:gdLst/>
              <a:ahLst/>
              <a:cxnLst/>
              <a:rect l="l" t="t" r="r" b="b"/>
              <a:pathLst>
                <a:path w="1818202" h="6038409">
                  <a:moveTo>
                    <a:pt x="0" y="421786"/>
                  </a:moveTo>
                  <a:lnTo>
                    <a:pt x="0" y="5534354"/>
                  </a:lnTo>
                  <a:lnTo>
                    <a:pt x="560140" y="5534354"/>
                  </a:lnTo>
                  <a:lnTo>
                    <a:pt x="909102" y="6038409"/>
                  </a:lnTo>
                  <a:lnTo>
                    <a:pt x="1258063" y="5534354"/>
                  </a:lnTo>
                  <a:lnTo>
                    <a:pt x="1818202" y="5534354"/>
                  </a:lnTo>
                  <a:lnTo>
                    <a:pt x="1818202" y="421786"/>
                  </a:lnTo>
                  <a:lnTo>
                    <a:pt x="1201108" y="421786"/>
                  </a:lnTo>
                  <a:lnTo>
                    <a:pt x="909102" y="0"/>
                  </a:lnTo>
                  <a:lnTo>
                    <a:pt x="617096" y="421786"/>
                  </a:lnTo>
                  <a:close/>
                </a:path>
              </a:pathLst>
            </a:custGeom>
            <a:gradFill flip="none" rotWithShape="1">
              <a:gsLst>
                <a:gs pos="0">
                  <a:srgbClr val="D1D1D1"/>
                </a:gs>
                <a:gs pos="100000">
                  <a:sysClr val="window" lastClr="FFFFFF">
                    <a:shade val="100000"/>
                    <a:satMod val="115000"/>
                  </a:sysClr>
                </a:gs>
              </a:gsLst>
              <a:lin ang="10800000" scaled="1"/>
              <a:tileRect/>
            </a:gradFill>
            <a:ln w="25400" cap="flat" cmpd="sng" algn="ctr">
              <a:solidFill>
                <a:sysClr val="window" lastClr="FFFFFF"/>
              </a:solidFill>
              <a:prstDash val="solid"/>
            </a:ln>
            <a:effectLst>
              <a:outerShdw blurRad="50800" dist="38100" dir="5400000" algn="t" rotWithShape="0">
                <a:prstClr val="black">
                  <a:alpha val="19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62" name="椭圆 61"/>
          <p:cNvSpPr/>
          <p:nvPr/>
        </p:nvSpPr>
        <p:spPr>
          <a:xfrm>
            <a:off x="2405184" y="1888311"/>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3" name="椭圆 62"/>
          <p:cNvSpPr/>
          <p:nvPr/>
        </p:nvSpPr>
        <p:spPr>
          <a:xfrm>
            <a:off x="2405184" y="2674909"/>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4" name="椭圆 63"/>
          <p:cNvSpPr/>
          <p:nvPr/>
        </p:nvSpPr>
        <p:spPr>
          <a:xfrm>
            <a:off x="6372749" y="1888311"/>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5" name="椭圆 64"/>
          <p:cNvSpPr/>
          <p:nvPr/>
        </p:nvSpPr>
        <p:spPr>
          <a:xfrm>
            <a:off x="6372749" y="2674909"/>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66" name="组合 65"/>
          <p:cNvGrpSpPr/>
          <p:nvPr/>
        </p:nvGrpSpPr>
        <p:grpSpPr>
          <a:xfrm>
            <a:off x="2267744" y="3193586"/>
            <a:ext cx="4392488" cy="1030451"/>
            <a:chOff x="971600" y="2348880"/>
            <a:chExt cx="6408712" cy="2520280"/>
          </a:xfrm>
        </p:grpSpPr>
        <p:sp>
          <p:nvSpPr>
            <p:cNvPr id="67" name="矩形 66"/>
            <p:cNvSpPr/>
            <p:nvPr/>
          </p:nvSpPr>
          <p:spPr>
            <a:xfrm>
              <a:off x="971600" y="2348880"/>
              <a:ext cx="6408712" cy="2520280"/>
            </a:xfrm>
            <a:prstGeom prst="rect">
              <a:avLst/>
            </a:prstGeom>
            <a:gradFill flip="none" rotWithShape="1">
              <a:gsLst>
                <a:gs pos="95000">
                  <a:srgbClr val="FFC000"/>
                </a:gs>
                <a:gs pos="99000">
                  <a:srgbClr val="FFC000"/>
                </a:gs>
                <a:gs pos="0">
                  <a:srgbClr val="FFC000"/>
                </a:gs>
                <a:gs pos="52000">
                  <a:srgbClr val="FFC000"/>
                </a:gs>
                <a:gs pos="19000">
                  <a:srgbClr val="F79646">
                    <a:lumMod val="75000"/>
                  </a:srgbClr>
                </a:gs>
                <a:gs pos="78000">
                  <a:srgbClr val="FFFF00"/>
                </a:gs>
              </a:gsLst>
              <a:lin ang="5400000" scaled="1"/>
              <a:tileRect/>
            </a:gradFill>
            <a:ln w="25400" cap="flat" cmpd="sng" algn="ctr">
              <a:solidFill>
                <a:srgbClr val="FFC000"/>
              </a:solidFill>
              <a:prstDash val="solid"/>
            </a:ln>
            <a:effectLst>
              <a:outerShdw blurRad="342900" dist="76200" dir="5400000" algn="t" rotWithShape="0">
                <a:prstClr val="black">
                  <a:alpha val="3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8" name="矩形 67"/>
            <p:cNvSpPr/>
            <p:nvPr/>
          </p:nvSpPr>
          <p:spPr>
            <a:xfrm>
              <a:off x="971600" y="2348880"/>
              <a:ext cx="6408712" cy="1260140"/>
            </a:xfrm>
            <a:prstGeom prst="rect">
              <a:avLst/>
            </a:prstGeom>
            <a:gradFill flip="none" rotWithShape="1">
              <a:gsLst>
                <a:gs pos="0">
                  <a:srgbClr val="FFC000"/>
                </a:gs>
                <a:gs pos="100000">
                  <a:srgbClr val="B2EB4B">
                    <a:shade val="100000"/>
                    <a:satMod val="115000"/>
                    <a:alpha val="40000"/>
                  </a:srgbClr>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9" name="等腰三角形 6"/>
            <p:cNvSpPr/>
            <p:nvPr/>
          </p:nvSpPr>
          <p:spPr>
            <a:xfrm rot="16200000" flipH="1">
              <a:off x="3282231" y="552881"/>
              <a:ext cx="1818202" cy="6038409"/>
            </a:xfrm>
            <a:custGeom>
              <a:avLst/>
              <a:gdLst/>
              <a:ahLst/>
              <a:cxnLst/>
              <a:rect l="l" t="t" r="r" b="b"/>
              <a:pathLst>
                <a:path w="1818202" h="6038409">
                  <a:moveTo>
                    <a:pt x="0" y="421786"/>
                  </a:moveTo>
                  <a:lnTo>
                    <a:pt x="0" y="5534354"/>
                  </a:lnTo>
                  <a:lnTo>
                    <a:pt x="560140" y="5534354"/>
                  </a:lnTo>
                  <a:lnTo>
                    <a:pt x="909102" y="6038409"/>
                  </a:lnTo>
                  <a:lnTo>
                    <a:pt x="1258063" y="5534354"/>
                  </a:lnTo>
                  <a:lnTo>
                    <a:pt x="1818202" y="5534354"/>
                  </a:lnTo>
                  <a:lnTo>
                    <a:pt x="1818202" y="421786"/>
                  </a:lnTo>
                  <a:lnTo>
                    <a:pt x="1201108" y="421786"/>
                  </a:lnTo>
                  <a:lnTo>
                    <a:pt x="909102" y="0"/>
                  </a:lnTo>
                  <a:lnTo>
                    <a:pt x="617096" y="421786"/>
                  </a:lnTo>
                  <a:close/>
                </a:path>
              </a:pathLst>
            </a:custGeom>
            <a:gradFill flip="none" rotWithShape="1">
              <a:gsLst>
                <a:gs pos="0">
                  <a:srgbClr val="D1D1D1"/>
                </a:gs>
                <a:gs pos="100000">
                  <a:sysClr val="window" lastClr="FFFFFF">
                    <a:shade val="100000"/>
                    <a:satMod val="115000"/>
                  </a:sysClr>
                </a:gs>
              </a:gsLst>
              <a:lin ang="10800000" scaled="1"/>
              <a:tileRect/>
            </a:gradFill>
            <a:ln w="25400" cap="flat" cmpd="sng" algn="ctr">
              <a:solidFill>
                <a:sysClr val="window" lastClr="FFFFFF"/>
              </a:solidFill>
              <a:prstDash val="solid"/>
            </a:ln>
            <a:effectLst>
              <a:outerShdw blurRad="50800" dist="38100" dir="5400000" algn="t" rotWithShape="0">
                <a:prstClr val="black">
                  <a:alpha val="19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70" name="椭圆 69"/>
          <p:cNvSpPr/>
          <p:nvPr/>
        </p:nvSpPr>
        <p:spPr>
          <a:xfrm>
            <a:off x="2405184" y="3200274"/>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1" name="椭圆 70"/>
          <p:cNvSpPr/>
          <p:nvPr/>
        </p:nvSpPr>
        <p:spPr>
          <a:xfrm>
            <a:off x="6372749" y="3200274"/>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2" name="弧形 71"/>
          <p:cNvSpPr/>
          <p:nvPr/>
        </p:nvSpPr>
        <p:spPr>
          <a:xfrm flipH="1">
            <a:off x="2485548" y="1418438"/>
            <a:ext cx="50768" cy="1033903"/>
          </a:xfrm>
          <a:prstGeom prst="arc">
            <a:avLst/>
          </a:prstGeom>
          <a:noFill/>
          <a:ln w="381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73" name="弧形 72"/>
          <p:cNvSpPr/>
          <p:nvPr/>
        </p:nvSpPr>
        <p:spPr>
          <a:xfrm flipH="1">
            <a:off x="6458763" y="1391959"/>
            <a:ext cx="45719" cy="1172945"/>
          </a:xfrm>
          <a:prstGeom prst="arc">
            <a:avLst/>
          </a:prstGeom>
          <a:noFill/>
          <a:ln w="381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74" name="弧形 73"/>
          <p:cNvSpPr/>
          <p:nvPr/>
        </p:nvSpPr>
        <p:spPr>
          <a:xfrm flipH="1">
            <a:off x="2485548" y="2773691"/>
            <a:ext cx="50768" cy="1033903"/>
          </a:xfrm>
          <a:prstGeom prst="arc">
            <a:avLst/>
          </a:prstGeom>
          <a:noFill/>
          <a:ln w="381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75" name="弧形 74"/>
          <p:cNvSpPr/>
          <p:nvPr/>
        </p:nvSpPr>
        <p:spPr>
          <a:xfrm flipH="1">
            <a:off x="6458763" y="2763054"/>
            <a:ext cx="50768" cy="1033903"/>
          </a:xfrm>
          <a:prstGeom prst="arc">
            <a:avLst/>
          </a:prstGeom>
          <a:noFill/>
          <a:ln w="381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a:ea typeface="+mn-ea"/>
              <a:cs typeface="+mn-cs"/>
            </a:endParaRPr>
          </a:p>
        </p:txBody>
      </p:sp>
      <p:grpSp>
        <p:nvGrpSpPr>
          <p:cNvPr id="76" name="组合 75"/>
          <p:cNvGrpSpPr/>
          <p:nvPr/>
        </p:nvGrpSpPr>
        <p:grpSpPr>
          <a:xfrm>
            <a:off x="2485548" y="-1659"/>
            <a:ext cx="4018935" cy="1311432"/>
            <a:chOff x="2607901" y="345388"/>
            <a:chExt cx="3619211" cy="1090202"/>
          </a:xfrm>
        </p:grpSpPr>
        <p:sp>
          <p:nvSpPr>
            <p:cNvPr id="77" name="弧形 76"/>
            <p:cNvSpPr/>
            <p:nvPr/>
          </p:nvSpPr>
          <p:spPr>
            <a:xfrm flipH="1">
              <a:off x="2607901" y="358091"/>
              <a:ext cx="41172" cy="1043404"/>
            </a:xfrm>
            <a:prstGeom prst="arc">
              <a:avLst/>
            </a:prstGeom>
            <a:noFill/>
            <a:ln w="381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78" name="弧形 77"/>
            <p:cNvSpPr/>
            <p:nvPr/>
          </p:nvSpPr>
          <p:spPr>
            <a:xfrm flipH="1">
              <a:off x="6185940" y="345388"/>
              <a:ext cx="41172" cy="1090202"/>
            </a:xfrm>
            <a:prstGeom prst="arc">
              <a:avLst/>
            </a:prstGeom>
            <a:noFill/>
            <a:ln w="381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79" name="TextBox 78"/>
          <p:cNvSpPr txBox="1"/>
          <p:nvPr/>
        </p:nvSpPr>
        <p:spPr>
          <a:xfrm>
            <a:off x="3326884" y="710433"/>
            <a:ext cx="3020151" cy="47961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p>
        </p:txBody>
      </p:sp>
      <p:sp>
        <p:nvSpPr>
          <p:cNvPr id="80" name="TextBox 79"/>
          <p:cNvSpPr txBox="1"/>
          <p:nvPr/>
        </p:nvSpPr>
        <p:spPr>
          <a:xfrm>
            <a:off x="2699792" y="715418"/>
            <a:ext cx="693527"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rgbClr val="A47D00"/>
                </a:solidFill>
                <a:effectLst>
                  <a:outerShdw dist="38100" dir="5400000" algn="t" rotWithShape="0">
                    <a:sysClr val="window" lastClr="FFFFFF">
                      <a:alpha val="40000"/>
                    </a:sysClr>
                  </a:outerShdw>
                </a:effectLst>
                <a:uLnTx/>
                <a:uFillTx/>
                <a:latin typeface="Agency FB" pitchFamily="34" charset="0"/>
                <a:ea typeface="微软雅黑" pitchFamily="34" charset="-122"/>
              </a:rPr>
              <a:t>01</a:t>
            </a:r>
            <a:endParaRPr kumimoji="0" lang="zh-CN" altLang="en-US" sz="4400" b="1" i="0" u="none" strike="noStrike" kern="0" cap="none" spc="0" normalizeH="0" baseline="0" noProof="0" dirty="0">
              <a:ln w="18415" cmpd="sng">
                <a:noFill/>
                <a:prstDash val="solid"/>
              </a:ln>
              <a:solidFill>
                <a:srgbClr val="A47D0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81" name="TextBox 80"/>
          <p:cNvSpPr txBox="1"/>
          <p:nvPr/>
        </p:nvSpPr>
        <p:spPr>
          <a:xfrm>
            <a:off x="1447012" y="5589240"/>
            <a:ext cx="6005308" cy="939424"/>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rgbClr val="A47D00"/>
                </a:solidFill>
                <a:effectLst/>
                <a:uLnTx/>
                <a:uFillTx/>
                <a:latin typeface="Agency FB" pitchFamily="34" charset="0"/>
                <a:ea typeface="微软雅黑" pitchFamily="34" charset="-122"/>
                <a:cs typeface="Calibri" pitchFamily="34" charset="0"/>
              </a:rPr>
              <a:t>Click here to add your title</a:t>
            </a:r>
            <a:endParaRPr kumimoji="0" lang="zh-CN" altLang="en-US" sz="4800" b="1" i="0" u="none" strike="noStrike" kern="0" cap="none" spc="0" normalizeH="0" baseline="0" noProof="0" dirty="0">
              <a:ln>
                <a:noFill/>
              </a:ln>
              <a:solidFill>
                <a:srgbClr val="A47D00"/>
              </a:solidFill>
              <a:effectLst/>
              <a:uLnTx/>
              <a:uFillTx/>
              <a:latin typeface="Agency FB" pitchFamily="34" charset="0"/>
              <a:ea typeface="微软雅黑" pitchFamily="34" charset="-122"/>
              <a:cs typeface="Calibri" pitchFamily="34" charset="0"/>
            </a:endParaRPr>
          </a:p>
        </p:txBody>
      </p:sp>
      <p:grpSp>
        <p:nvGrpSpPr>
          <p:cNvPr id="82" name="组合 81"/>
          <p:cNvGrpSpPr/>
          <p:nvPr/>
        </p:nvGrpSpPr>
        <p:grpSpPr>
          <a:xfrm>
            <a:off x="2294870" y="4558789"/>
            <a:ext cx="4392488" cy="1030451"/>
            <a:chOff x="971600" y="2348880"/>
            <a:chExt cx="6408712" cy="2520280"/>
          </a:xfrm>
        </p:grpSpPr>
        <p:sp>
          <p:nvSpPr>
            <p:cNvPr id="83" name="矩形 82"/>
            <p:cNvSpPr/>
            <p:nvPr/>
          </p:nvSpPr>
          <p:spPr>
            <a:xfrm>
              <a:off x="971600" y="2348880"/>
              <a:ext cx="6408712" cy="2520280"/>
            </a:xfrm>
            <a:prstGeom prst="rect">
              <a:avLst/>
            </a:prstGeom>
            <a:gradFill flip="none" rotWithShape="1">
              <a:gsLst>
                <a:gs pos="95000">
                  <a:srgbClr val="FFC000"/>
                </a:gs>
                <a:gs pos="99000">
                  <a:srgbClr val="FFC000"/>
                </a:gs>
                <a:gs pos="0">
                  <a:srgbClr val="FFC000"/>
                </a:gs>
                <a:gs pos="52000">
                  <a:srgbClr val="FFC000"/>
                </a:gs>
                <a:gs pos="19000">
                  <a:srgbClr val="F79646">
                    <a:lumMod val="75000"/>
                  </a:srgbClr>
                </a:gs>
                <a:gs pos="78000">
                  <a:srgbClr val="FFFF00"/>
                </a:gs>
              </a:gsLst>
              <a:lin ang="5400000" scaled="1"/>
              <a:tileRect/>
            </a:gradFill>
            <a:ln w="25400" cap="flat" cmpd="sng" algn="ctr">
              <a:solidFill>
                <a:srgbClr val="FFC000"/>
              </a:solidFill>
              <a:prstDash val="solid"/>
            </a:ln>
            <a:effectLst>
              <a:outerShdw blurRad="342900" dist="76200" dir="5400000" algn="t" rotWithShape="0">
                <a:prstClr val="black">
                  <a:alpha val="37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4" name="矩形 83"/>
            <p:cNvSpPr/>
            <p:nvPr/>
          </p:nvSpPr>
          <p:spPr>
            <a:xfrm>
              <a:off x="971600" y="2348880"/>
              <a:ext cx="6408712" cy="1260140"/>
            </a:xfrm>
            <a:prstGeom prst="rect">
              <a:avLst/>
            </a:prstGeom>
            <a:gradFill flip="none" rotWithShape="1">
              <a:gsLst>
                <a:gs pos="0">
                  <a:srgbClr val="FFC000"/>
                </a:gs>
                <a:gs pos="100000">
                  <a:srgbClr val="B2EB4B">
                    <a:shade val="100000"/>
                    <a:satMod val="115000"/>
                    <a:alpha val="40000"/>
                  </a:srgbClr>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5" name="等腰三角形 6"/>
            <p:cNvSpPr/>
            <p:nvPr/>
          </p:nvSpPr>
          <p:spPr>
            <a:xfrm rot="16200000" flipH="1">
              <a:off x="3282231" y="552881"/>
              <a:ext cx="1818202" cy="6038409"/>
            </a:xfrm>
            <a:custGeom>
              <a:avLst/>
              <a:gdLst/>
              <a:ahLst/>
              <a:cxnLst/>
              <a:rect l="l" t="t" r="r" b="b"/>
              <a:pathLst>
                <a:path w="1818202" h="6038409">
                  <a:moveTo>
                    <a:pt x="0" y="421786"/>
                  </a:moveTo>
                  <a:lnTo>
                    <a:pt x="0" y="5534354"/>
                  </a:lnTo>
                  <a:lnTo>
                    <a:pt x="560140" y="5534354"/>
                  </a:lnTo>
                  <a:lnTo>
                    <a:pt x="909102" y="6038409"/>
                  </a:lnTo>
                  <a:lnTo>
                    <a:pt x="1258063" y="5534354"/>
                  </a:lnTo>
                  <a:lnTo>
                    <a:pt x="1818202" y="5534354"/>
                  </a:lnTo>
                  <a:lnTo>
                    <a:pt x="1818202" y="421786"/>
                  </a:lnTo>
                  <a:lnTo>
                    <a:pt x="1201108" y="421786"/>
                  </a:lnTo>
                  <a:lnTo>
                    <a:pt x="909102" y="0"/>
                  </a:lnTo>
                  <a:lnTo>
                    <a:pt x="617096" y="421786"/>
                  </a:lnTo>
                  <a:close/>
                </a:path>
              </a:pathLst>
            </a:custGeom>
            <a:gradFill flip="none" rotWithShape="1">
              <a:gsLst>
                <a:gs pos="0">
                  <a:srgbClr val="D1D1D1"/>
                </a:gs>
                <a:gs pos="100000">
                  <a:sysClr val="window" lastClr="FFFFFF">
                    <a:shade val="100000"/>
                    <a:satMod val="115000"/>
                  </a:sysClr>
                </a:gs>
              </a:gsLst>
              <a:lin ang="10800000" scaled="1"/>
              <a:tileRect/>
            </a:gradFill>
            <a:ln w="25400" cap="flat" cmpd="sng" algn="ctr">
              <a:solidFill>
                <a:sysClr val="window" lastClr="FFFFFF"/>
              </a:solidFill>
              <a:prstDash val="solid"/>
            </a:ln>
            <a:effectLst>
              <a:outerShdw blurRad="50800" dist="38100" dir="5400000" algn="t" rotWithShape="0">
                <a:prstClr val="black">
                  <a:alpha val="19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86" name="TextBox 85"/>
          <p:cNvSpPr txBox="1"/>
          <p:nvPr/>
        </p:nvSpPr>
        <p:spPr>
          <a:xfrm>
            <a:off x="3326884" y="2081704"/>
            <a:ext cx="3020151" cy="47961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p>
        </p:txBody>
      </p:sp>
      <p:sp>
        <p:nvSpPr>
          <p:cNvPr id="87" name="TextBox 86"/>
          <p:cNvSpPr txBox="1"/>
          <p:nvPr/>
        </p:nvSpPr>
        <p:spPr>
          <a:xfrm>
            <a:off x="2699792" y="2086689"/>
            <a:ext cx="693527"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rgbClr val="A47D00"/>
                </a:solidFill>
                <a:effectLst>
                  <a:outerShdw dist="38100" dir="5400000" algn="t" rotWithShape="0">
                    <a:sysClr val="window" lastClr="FFFFFF">
                      <a:alpha val="40000"/>
                    </a:sysClr>
                  </a:outerShdw>
                </a:effectLst>
                <a:uLnTx/>
                <a:uFillTx/>
                <a:latin typeface="Agency FB" pitchFamily="34" charset="0"/>
                <a:ea typeface="微软雅黑" pitchFamily="34" charset="-122"/>
              </a:rPr>
              <a:t>02</a:t>
            </a:r>
            <a:endParaRPr kumimoji="0" lang="zh-CN" altLang="en-US" sz="4400" b="1" i="0" u="none" strike="noStrike" kern="0" cap="none" spc="0" normalizeH="0" baseline="0" noProof="0" dirty="0">
              <a:ln w="18415" cmpd="sng">
                <a:noFill/>
                <a:prstDash val="solid"/>
              </a:ln>
              <a:solidFill>
                <a:srgbClr val="A47D0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88" name="TextBox 87"/>
          <p:cNvSpPr txBox="1"/>
          <p:nvPr/>
        </p:nvSpPr>
        <p:spPr>
          <a:xfrm>
            <a:off x="3326884" y="3422509"/>
            <a:ext cx="3020151" cy="47961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p>
        </p:txBody>
      </p:sp>
      <p:sp>
        <p:nvSpPr>
          <p:cNvPr id="89" name="TextBox 88"/>
          <p:cNvSpPr txBox="1"/>
          <p:nvPr/>
        </p:nvSpPr>
        <p:spPr>
          <a:xfrm>
            <a:off x="2629304" y="3427494"/>
            <a:ext cx="857003"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rgbClr val="A47D00"/>
                </a:solidFill>
                <a:effectLst>
                  <a:outerShdw dist="38100" dir="5400000" algn="t" rotWithShape="0">
                    <a:sysClr val="window" lastClr="FFFFFF">
                      <a:alpha val="40000"/>
                    </a:sysClr>
                  </a:outerShdw>
                </a:effectLst>
                <a:uLnTx/>
                <a:uFillTx/>
                <a:latin typeface="Agency FB" pitchFamily="34" charset="0"/>
                <a:ea typeface="微软雅黑" pitchFamily="34" charset="-122"/>
              </a:rPr>
              <a:t>03</a:t>
            </a:r>
            <a:endParaRPr kumimoji="0" lang="zh-CN" altLang="en-US" sz="4400" b="1" i="0" u="none" strike="noStrike" kern="0" cap="none" spc="0" normalizeH="0" baseline="0" noProof="0" dirty="0">
              <a:ln w="18415" cmpd="sng">
                <a:noFill/>
                <a:prstDash val="solid"/>
              </a:ln>
              <a:solidFill>
                <a:srgbClr val="A47D0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90" name="TextBox 89"/>
          <p:cNvSpPr txBox="1"/>
          <p:nvPr/>
        </p:nvSpPr>
        <p:spPr>
          <a:xfrm>
            <a:off x="3326884" y="4793780"/>
            <a:ext cx="3020151" cy="47961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65000"/>
                    <a:lumOff val="35000"/>
                  </a:sysClr>
                </a:solidFill>
                <a:effectLst/>
                <a:uLnTx/>
                <a:uFillTx/>
                <a:latin typeface="Arial" pitchFamily="34" charset="0"/>
                <a:ea typeface="微软雅黑" pitchFamily="34" charset="-122"/>
                <a:cs typeface="Arial" pitchFamily="34" charset="0"/>
              </a:rPr>
              <a:t>text. Click here to add your text. </a:t>
            </a:r>
          </a:p>
        </p:txBody>
      </p:sp>
      <p:sp>
        <p:nvSpPr>
          <p:cNvPr id="91" name="TextBox 90"/>
          <p:cNvSpPr txBox="1"/>
          <p:nvPr/>
        </p:nvSpPr>
        <p:spPr>
          <a:xfrm>
            <a:off x="2591306" y="4783267"/>
            <a:ext cx="936104" cy="6340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smtClean="0">
                <a:ln w="18415" cmpd="sng">
                  <a:noFill/>
                  <a:prstDash val="solid"/>
                </a:ln>
                <a:solidFill>
                  <a:srgbClr val="A47D00"/>
                </a:solidFill>
                <a:effectLst>
                  <a:outerShdw dist="38100" dir="5400000" algn="t" rotWithShape="0">
                    <a:sysClr val="window" lastClr="FFFFFF">
                      <a:alpha val="40000"/>
                    </a:sysClr>
                  </a:outerShdw>
                </a:effectLst>
                <a:uLnTx/>
                <a:uFillTx/>
                <a:latin typeface="Agency FB" pitchFamily="34" charset="0"/>
                <a:ea typeface="微软雅黑" pitchFamily="34" charset="-122"/>
              </a:rPr>
              <a:t>04</a:t>
            </a:r>
            <a:endParaRPr kumimoji="0" lang="zh-CN" altLang="en-US" sz="4400" b="1" i="0" u="none" strike="noStrike" kern="0" cap="none" spc="0" normalizeH="0" baseline="0" noProof="0" dirty="0">
              <a:ln w="18415" cmpd="sng">
                <a:noFill/>
                <a:prstDash val="solid"/>
              </a:ln>
              <a:solidFill>
                <a:srgbClr val="A47D0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92" name="椭圆 91"/>
          <p:cNvSpPr/>
          <p:nvPr/>
        </p:nvSpPr>
        <p:spPr>
          <a:xfrm>
            <a:off x="2359603" y="4041042"/>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93" name="椭圆 92"/>
          <p:cNvSpPr/>
          <p:nvPr/>
        </p:nvSpPr>
        <p:spPr>
          <a:xfrm>
            <a:off x="6327168" y="4041042"/>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94" name="椭圆 93"/>
          <p:cNvSpPr/>
          <p:nvPr/>
        </p:nvSpPr>
        <p:spPr>
          <a:xfrm>
            <a:off x="2359603" y="4566407"/>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95" name="椭圆 94"/>
          <p:cNvSpPr/>
          <p:nvPr/>
        </p:nvSpPr>
        <p:spPr>
          <a:xfrm>
            <a:off x="6327168" y="4566407"/>
            <a:ext cx="182403" cy="133747"/>
          </a:xfrm>
          <a:prstGeom prst="ellipse">
            <a:avLst/>
          </a:prstGeom>
          <a:solidFill>
            <a:sysClr val="window" lastClr="FFFFFF"/>
          </a:solidFill>
          <a:ln w="25400" cap="flat" cmpd="sng" algn="ctr">
            <a:solidFill>
              <a:srgbClr val="E6AF00"/>
            </a:solid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96" name="弧形 95"/>
          <p:cNvSpPr/>
          <p:nvPr/>
        </p:nvSpPr>
        <p:spPr>
          <a:xfrm flipH="1">
            <a:off x="6413182" y="4129187"/>
            <a:ext cx="50768" cy="1033903"/>
          </a:xfrm>
          <a:prstGeom prst="arc">
            <a:avLst/>
          </a:prstGeom>
          <a:noFill/>
          <a:ln w="381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97" name="弧形 96"/>
          <p:cNvSpPr/>
          <p:nvPr/>
        </p:nvSpPr>
        <p:spPr>
          <a:xfrm flipH="1">
            <a:off x="2456623" y="4129186"/>
            <a:ext cx="50768" cy="1033903"/>
          </a:xfrm>
          <a:prstGeom prst="arc">
            <a:avLst/>
          </a:prstGeom>
          <a:noFill/>
          <a:ln w="381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a:ea typeface="+mn-ea"/>
              <a:cs typeface="+mn-cs"/>
            </a:endParaRPr>
          </a:p>
        </p:txBody>
      </p:sp>
    </p:spTree>
    <p:extLst>
      <p:ext uri="{BB962C8B-B14F-4D97-AF65-F5344CB8AC3E}">
        <p14:creationId xmlns:p14="http://schemas.microsoft.com/office/powerpoint/2010/main" val="288034795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23728" y="506281"/>
            <a:ext cx="6480720" cy="6019063"/>
          </a:xfrm>
          <a:prstGeom prst="rect">
            <a:avLst/>
          </a:prstGeom>
        </p:spPr>
      </p:pic>
      <p:sp>
        <p:nvSpPr>
          <p:cNvPr id="12" name="TextBox 11"/>
          <p:cNvSpPr txBox="1"/>
          <p:nvPr/>
        </p:nvSpPr>
        <p:spPr>
          <a:xfrm rot="5400000">
            <a:off x="-2125616" y="3169224"/>
            <a:ext cx="6984778"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uLnTx/>
              <a:uFillTx/>
              <a:latin typeface="Adidas Unity" pitchFamily="2" charset="0"/>
              <a:ea typeface="微软雅黑" pitchFamily="34" charset="-122"/>
              <a:cs typeface="Calibri" pitchFamily="34" charset="0"/>
            </a:endParaRPr>
          </a:p>
        </p:txBody>
      </p:sp>
      <p:sp>
        <p:nvSpPr>
          <p:cNvPr id="13" name="TextBox 12"/>
          <p:cNvSpPr txBox="1"/>
          <p:nvPr/>
        </p:nvSpPr>
        <p:spPr>
          <a:xfrm>
            <a:off x="3378333" y="980728"/>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4" name="TextBox 13"/>
          <p:cNvSpPr txBox="1"/>
          <p:nvPr/>
        </p:nvSpPr>
        <p:spPr>
          <a:xfrm>
            <a:off x="5175207" y="1052736"/>
            <a:ext cx="285317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15" name="TextBox 14"/>
          <p:cNvSpPr txBox="1"/>
          <p:nvPr/>
        </p:nvSpPr>
        <p:spPr>
          <a:xfrm>
            <a:off x="5970621" y="2332735"/>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6" name="TextBox 15"/>
          <p:cNvSpPr txBox="1"/>
          <p:nvPr/>
        </p:nvSpPr>
        <p:spPr>
          <a:xfrm>
            <a:off x="3347864" y="3628879"/>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7" name="TextBox 16"/>
          <p:cNvSpPr txBox="1"/>
          <p:nvPr/>
        </p:nvSpPr>
        <p:spPr>
          <a:xfrm>
            <a:off x="5970621" y="4925023"/>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F79646">
                  <a:lumMod val="75000"/>
                </a:srgb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8" name="TextBox 17"/>
          <p:cNvSpPr txBox="1"/>
          <p:nvPr/>
        </p:nvSpPr>
        <p:spPr>
          <a:xfrm>
            <a:off x="5247215" y="3717032"/>
            <a:ext cx="285317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19" name="TextBox 18"/>
          <p:cNvSpPr txBox="1"/>
          <p:nvPr/>
        </p:nvSpPr>
        <p:spPr>
          <a:xfrm>
            <a:off x="2627784" y="5066600"/>
            <a:ext cx="2853177"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Tree>
    <p:extLst>
      <p:ext uri="{BB962C8B-B14F-4D97-AF65-F5344CB8AC3E}">
        <p14:creationId xmlns:p14="http://schemas.microsoft.com/office/powerpoint/2010/main" val="319225335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31"/>
          <p:cNvGrpSpPr>
            <a:grpSpLocks/>
          </p:cNvGrpSpPr>
          <p:nvPr/>
        </p:nvGrpSpPr>
        <p:grpSpPr bwMode="auto">
          <a:xfrm>
            <a:off x="2000250" y="598319"/>
            <a:ext cx="1695450" cy="3416300"/>
            <a:chOff x="3929058" y="2589797"/>
            <a:chExt cx="2212526" cy="4460680"/>
          </a:xfrm>
        </p:grpSpPr>
        <p:sp>
          <p:nvSpPr>
            <p:cNvPr id="49" name="Freeform 23"/>
            <p:cNvSpPr>
              <a:spLocks/>
            </p:cNvSpPr>
            <p:nvPr/>
          </p:nvSpPr>
          <p:spPr bwMode="auto">
            <a:xfrm>
              <a:off x="5323281" y="4527871"/>
              <a:ext cx="818303" cy="2522606"/>
            </a:xfrm>
            <a:custGeom>
              <a:avLst/>
              <a:gdLst/>
              <a:ahLst/>
              <a:cxnLst>
                <a:cxn ang="0">
                  <a:pos x="4" y="0"/>
                </a:cxn>
                <a:cxn ang="0">
                  <a:pos x="67" y="158"/>
                </a:cxn>
                <a:cxn ang="0">
                  <a:pos x="136" y="322"/>
                </a:cxn>
                <a:cxn ang="0">
                  <a:pos x="210" y="492"/>
                </a:cxn>
                <a:cxn ang="0">
                  <a:pos x="284" y="671"/>
                </a:cxn>
                <a:cxn ang="0">
                  <a:pos x="359" y="854"/>
                </a:cxn>
                <a:cxn ang="0">
                  <a:pos x="435" y="1045"/>
                </a:cxn>
                <a:cxn ang="0">
                  <a:pos x="511" y="1241"/>
                </a:cxn>
                <a:cxn ang="0">
                  <a:pos x="582" y="1443"/>
                </a:cxn>
                <a:cxn ang="0">
                  <a:pos x="652" y="1649"/>
                </a:cxn>
                <a:cxn ang="0">
                  <a:pos x="715" y="1862"/>
                </a:cxn>
                <a:cxn ang="0">
                  <a:pos x="772" y="2080"/>
                </a:cxn>
                <a:cxn ang="0">
                  <a:pos x="822" y="2301"/>
                </a:cxn>
                <a:cxn ang="0">
                  <a:pos x="864" y="2531"/>
                </a:cxn>
                <a:cxn ang="0">
                  <a:pos x="896" y="2762"/>
                </a:cxn>
                <a:cxn ang="0">
                  <a:pos x="890" y="2762"/>
                </a:cxn>
                <a:cxn ang="0">
                  <a:pos x="858" y="2531"/>
                </a:cxn>
                <a:cxn ang="0">
                  <a:pos x="816" y="2303"/>
                </a:cxn>
                <a:cxn ang="0">
                  <a:pos x="765" y="2080"/>
                </a:cxn>
                <a:cxn ang="0">
                  <a:pos x="709" y="1864"/>
                </a:cxn>
                <a:cxn ang="0">
                  <a:pos x="646" y="1651"/>
                </a:cxn>
                <a:cxn ang="0">
                  <a:pos x="578" y="1445"/>
                </a:cxn>
                <a:cxn ang="0">
                  <a:pos x="505" y="1243"/>
                </a:cxn>
                <a:cxn ang="0">
                  <a:pos x="431" y="1048"/>
                </a:cxn>
                <a:cxn ang="0">
                  <a:pos x="355" y="858"/>
                </a:cxn>
                <a:cxn ang="0">
                  <a:pos x="279" y="673"/>
                </a:cxn>
                <a:cxn ang="0">
                  <a:pos x="206" y="496"/>
                </a:cxn>
                <a:cxn ang="0">
                  <a:pos x="132" y="324"/>
                </a:cxn>
                <a:cxn ang="0">
                  <a:pos x="63" y="160"/>
                </a:cxn>
                <a:cxn ang="0">
                  <a:pos x="0" y="2"/>
                </a:cxn>
                <a:cxn ang="0">
                  <a:pos x="4" y="0"/>
                </a:cxn>
              </a:cxnLst>
              <a:rect l="0" t="0" r="r" b="b"/>
              <a:pathLst>
                <a:path w="896" h="2762">
                  <a:moveTo>
                    <a:pt x="4" y="0"/>
                  </a:moveTo>
                  <a:lnTo>
                    <a:pt x="67" y="158"/>
                  </a:lnTo>
                  <a:lnTo>
                    <a:pt x="136" y="322"/>
                  </a:lnTo>
                  <a:lnTo>
                    <a:pt x="210" y="492"/>
                  </a:lnTo>
                  <a:lnTo>
                    <a:pt x="284" y="671"/>
                  </a:lnTo>
                  <a:lnTo>
                    <a:pt x="359" y="854"/>
                  </a:lnTo>
                  <a:lnTo>
                    <a:pt x="435" y="1045"/>
                  </a:lnTo>
                  <a:lnTo>
                    <a:pt x="511" y="1241"/>
                  </a:lnTo>
                  <a:lnTo>
                    <a:pt x="582" y="1443"/>
                  </a:lnTo>
                  <a:lnTo>
                    <a:pt x="652" y="1649"/>
                  </a:lnTo>
                  <a:lnTo>
                    <a:pt x="715" y="1862"/>
                  </a:lnTo>
                  <a:lnTo>
                    <a:pt x="772" y="2080"/>
                  </a:lnTo>
                  <a:lnTo>
                    <a:pt x="822" y="2301"/>
                  </a:lnTo>
                  <a:lnTo>
                    <a:pt x="864" y="2531"/>
                  </a:lnTo>
                  <a:lnTo>
                    <a:pt x="896" y="2762"/>
                  </a:lnTo>
                  <a:lnTo>
                    <a:pt x="890" y="2762"/>
                  </a:lnTo>
                  <a:lnTo>
                    <a:pt x="858" y="2531"/>
                  </a:lnTo>
                  <a:lnTo>
                    <a:pt x="816" y="2303"/>
                  </a:lnTo>
                  <a:lnTo>
                    <a:pt x="765" y="2080"/>
                  </a:lnTo>
                  <a:lnTo>
                    <a:pt x="709" y="1864"/>
                  </a:lnTo>
                  <a:lnTo>
                    <a:pt x="646" y="1651"/>
                  </a:lnTo>
                  <a:lnTo>
                    <a:pt x="578" y="1445"/>
                  </a:lnTo>
                  <a:lnTo>
                    <a:pt x="505" y="1243"/>
                  </a:lnTo>
                  <a:lnTo>
                    <a:pt x="431" y="1048"/>
                  </a:lnTo>
                  <a:lnTo>
                    <a:pt x="355" y="858"/>
                  </a:lnTo>
                  <a:lnTo>
                    <a:pt x="279" y="673"/>
                  </a:lnTo>
                  <a:lnTo>
                    <a:pt x="206" y="496"/>
                  </a:lnTo>
                  <a:lnTo>
                    <a:pt x="132" y="324"/>
                  </a:lnTo>
                  <a:lnTo>
                    <a:pt x="63" y="160"/>
                  </a:lnTo>
                  <a:lnTo>
                    <a:pt x="0" y="2"/>
                  </a:lnTo>
                  <a:lnTo>
                    <a:pt x="4" y="0"/>
                  </a:lnTo>
                  <a:close/>
                </a:path>
              </a:pathLst>
            </a:custGeom>
            <a:solidFill>
              <a:srgbClr val="000000"/>
            </a:solidFill>
            <a:ln w="0">
              <a:solidFill>
                <a:sysClr val="windowText" lastClr="000000">
                  <a:shade val="95000"/>
                  <a:satMod val="105000"/>
                </a:sysClr>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ndParaRPr>
            </a:p>
          </p:txBody>
        </p:sp>
        <p:sp>
          <p:nvSpPr>
            <p:cNvPr id="50" name="Freeform 29"/>
            <p:cNvSpPr>
              <a:spLocks/>
            </p:cNvSpPr>
            <p:nvPr/>
          </p:nvSpPr>
          <p:spPr bwMode="auto">
            <a:xfrm>
              <a:off x="3929058" y="2589797"/>
              <a:ext cx="1670814" cy="2073673"/>
            </a:xfrm>
            <a:custGeom>
              <a:avLst/>
              <a:gdLst/>
              <a:ahLst/>
              <a:cxnLst>
                <a:cxn ang="0">
                  <a:pos x="955" y="0"/>
                </a:cxn>
                <a:cxn ang="0">
                  <a:pos x="1138" y="32"/>
                </a:cxn>
                <a:cxn ang="0">
                  <a:pos x="1313" y="101"/>
                </a:cxn>
                <a:cxn ang="0">
                  <a:pos x="1471" y="205"/>
                </a:cxn>
                <a:cxn ang="0">
                  <a:pos x="1608" y="341"/>
                </a:cxn>
                <a:cxn ang="0">
                  <a:pos x="1715" y="507"/>
                </a:cxn>
                <a:cxn ang="0">
                  <a:pos x="1778" y="672"/>
                </a:cxn>
                <a:cxn ang="0">
                  <a:pos x="1814" y="852"/>
                </a:cxn>
                <a:cxn ang="0">
                  <a:pos x="1829" y="1044"/>
                </a:cxn>
                <a:cxn ang="0">
                  <a:pos x="1822" y="1240"/>
                </a:cxn>
                <a:cxn ang="0">
                  <a:pos x="1803" y="1433"/>
                </a:cxn>
                <a:cxn ang="0">
                  <a:pos x="1772" y="1620"/>
                </a:cxn>
                <a:cxn ang="0">
                  <a:pos x="1734" y="1795"/>
                </a:cxn>
                <a:cxn ang="0">
                  <a:pos x="1694" y="1951"/>
                </a:cxn>
                <a:cxn ang="0">
                  <a:pos x="1656" y="2081"/>
                </a:cxn>
                <a:cxn ang="0">
                  <a:pos x="1624" y="2182"/>
                </a:cxn>
                <a:cxn ang="0">
                  <a:pos x="1601" y="2247"/>
                </a:cxn>
                <a:cxn ang="0">
                  <a:pos x="1593" y="2270"/>
                </a:cxn>
                <a:cxn ang="0">
                  <a:pos x="1570" y="2264"/>
                </a:cxn>
                <a:cxn ang="0">
                  <a:pos x="1502" y="2243"/>
                </a:cxn>
                <a:cxn ang="0">
                  <a:pos x="1401" y="2207"/>
                </a:cxn>
                <a:cxn ang="0">
                  <a:pos x="1273" y="2159"/>
                </a:cxn>
                <a:cxn ang="0">
                  <a:pos x="1124" y="2098"/>
                </a:cxn>
                <a:cxn ang="0">
                  <a:pos x="960" y="2024"/>
                </a:cxn>
                <a:cxn ang="0">
                  <a:pos x="791" y="1938"/>
                </a:cxn>
                <a:cxn ang="0">
                  <a:pos x="623" y="1839"/>
                </a:cxn>
                <a:cxn ang="0">
                  <a:pos x="461" y="1728"/>
                </a:cxn>
                <a:cxn ang="0">
                  <a:pos x="316" y="1606"/>
                </a:cxn>
                <a:cxn ang="0">
                  <a:pos x="192" y="1473"/>
                </a:cxn>
                <a:cxn ang="0">
                  <a:pos x="99" y="1328"/>
                </a:cxn>
                <a:cxn ang="0">
                  <a:pos x="27" y="1143"/>
                </a:cxn>
                <a:cxn ang="0">
                  <a:pos x="0" y="951"/>
                </a:cxn>
                <a:cxn ang="0">
                  <a:pos x="9" y="764"/>
                </a:cxn>
                <a:cxn ang="0">
                  <a:pos x="57" y="581"/>
                </a:cxn>
                <a:cxn ang="0">
                  <a:pos x="139" y="415"/>
                </a:cxn>
                <a:cxn ang="0">
                  <a:pos x="257" y="268"/>
                </a:cxn>
                <a:cxn ang="0">
                  <a:pos x="404" y="146"/>
                </a:cxn>
                <a:cxn ang="0">
                  <a:pos x="581" y="55"/>
                </a:cxn>
                <a:cxn ang="0">
                  <a:pos x="766" y="9"/>
                </a:cxn>
              </a:cxnLst>
              <a:rect l="0" t="0" r="r" b="b"/>
              <a:pathLst>
                <a:path w="1829" h="2270">
                  <a:moveTo>
                    <a:pt x="861" y="0"/>
                  </a:moveTo>
                  <a:lnTo>
                    <a:pt x="955" y="0"/>
                  </a:lnTo>
                  <a:lnTo>
                    <a:pt x="1048" y="13"/>
                  </a:lnTo>
                  <a:lnTo>
                    <a:pt x="1138" y="32"/>
                  </a:lnTo>
                  <a:lnTo>
                    <a:pt x="1229" y="61"/>
                  </a:lnTo>
                  <a:lnTo>
                    <a:pt x="1313" y="101"/>
                  </a:lnTo>
                  <a:lnTo>
                    <a:pt x="1395" y="148"/>
                  </a:lnTo>
                  <a:lnTo>
                    <a:pt x="1471" y="205"/>
                  </a:lnTo>
                  <a:lnTo>
                    <a:pt x="1542" y="268"/>
                  </a:lnTo>
                  <a:lnTo>
                    <a:pt x="1608" y="341"/>
                  </a:lnTo>
                  <a:lnTo>
                    <a:pt x="1664" y="421"/>
                  </a:lnTo>
                  <a:lnTo>
                    <a:pt x="1715" y="507"/>
                  </a:lnTo>
                  <a:lnTo>
                    <a:pt x="1751" y="587"/>
                  </a:lnTo>
                  <a:lnTo>
                    <a:pt x="1778" y="672"/>
                  </a:lnTo>
                  <a:lnTo>
                    <a:pt x="1799" y="760"/>
                  </a:lnTo>
                  <a:lnTo>
                    <a:pt x="1814" y="852"/>
                  </a:lnTo>
                  <a:lnTo>
                    <a:pt x="1824" y="947"/>
                  </a:lnTo>
                  <a:lnTo>
                    <a:pt x="1829" y="1044"/>
                  </a:lnTo>
                  <a:lnTo>
                    <a:pt x="1826" y="1141"/>
                  </a:lnTo>
                  <a:lnTo>
                    <a:pt x="1822" y="1240"/>
                  </a:lnTo>
                  <a:lnTo>
                    <a:pt x="1814" y="1336"/>
                  </a:lnTo>
                  <a:lnTo>
                    <a:pt x="1803" y="1433"/>
                  </a:lnTo>
                  <a:lnTo>
                    <a:pt x="1789" y="1528"/>
                  </a:lnTo>
                  <a:lnTo>
                    <a:pt x="1772" y="1620"/>
                  </a:lnTo>
                  <a:lnTo>
                    <a:pt x="1753" y="1711"/>
                  </a:lnTo>
                  <a:lnTo>
                    <a:pt x="1734" y="1795"/>
                  </a:lnTo>
                  <a:lnTo>
                    <a:pt x="1715" y="1875"/>
                  </a:lnTo>
                  <a:lnTo>
                    <a:pt x="1694" y="1951"/>
                  </a:lnTo>
                  <a:lnTo>
                    <a:pt x="1675" y="2020"/>
                  </a:lnTo>
                  <a:lnTo>
                    <a:pt x="1656" y="2081"/>
                  </a:lnTo>
                  <a:lnTo>
                    <a:pt x="1639" y="2136"/>
                  </a:lnTo>
                  <a:lnTo>
                    <a:pt x="1624" y="2182"/>
                  </a:lnTo>
                  <a:lnTo>
                    <a:pt x="1612" y="2220"/>
                  </a:lnTo>
                  <a:lnTo>
                    <a:pt x="1601" y="2247"/>
                  </a:lnTo>
                  <a:lnTo>
                    <a:pt x="1595" y="2264"/>
                  </a:lnTo>
                  <a:lnTo>
                    <a:pt x="1593" y="2270"/>
                  </a:lnTo>
                  <a:lnTo>
                    <a:pt x="1587" y="2268"/>
                  </a:lnTo>
                  <a:lnTo>
                    <a:pt x="1570" y="2264"/>
                  </a:lnTo>
                  <a:lnTo>
                    <a:pt x="1540" y="2253"/>
                  </a:lnTo>
                  <a:lnTo>
                    <a:pt x="1502" y="2243"/>
                  </a:lnTo>
                  <a:lnTo>
                    <a:pt x="1456" y="2226"/>
                  </a:lnTo>
                  <a:lnTo>
                    <a:pt x="1401" y="2207"/>
                  </a:lnTo>
                  <a:lnTo>
                    <a:pt x="1340" y="2184"/>
                  </a:lnTo>
                  <a:lnTo>
                    <a:pt x="1273" y="2159"/>
                  </a:lnTo>
                  <a:lnTo>
                    <a:pt x="1202" y="2129"/>
                  </a:lnTo>
                  <a:lnTo>
                    <a:pt x="1124" y="2098"/>
                  </a:lnTo>
                  <a:lnTo>
                    <a:pt x="1044" y="2062"/>
                  </a:lnTo>
                  <a:lnTo>
                    <a:pt x="960" y="2024"/>
                  </a:lnTo>
                  <a:lnTo>
                    <a:pt x="875" y="1982"/>
                  </a:lnTo>
                  <a:lnTo>
                    <a:pt x="791" y="1938"/>
                  </a:lnTo>
                  <a:lnTo>
                    <a:pt x="705" y="1890"/>
                  </a:lnTo>
                  <a:lnTo>
                    <a:pt x="623" y="1839"/>
                  </a:lnTo>
                  <a:lnTo>
                    <a:pt x="541" y="1784"/>
                  </a:lnTo>
                  <a:lnTo>
                    <a:pt x="461" y="1728"/>
                  </a:lnTo>
                  <a:lnTo>
                    <a:pt x="385" y="1669"/>
                  </a:lnTo>
                  <a:lnTo>
                    <a:pt x="316" y="1606"/>
                  </a:lnTo>
                  <a:lnTo>
                    <a:pt x="250" y="1540"/>
                  </a:lnTo>
                  <a:lnTo>
                    <a:pt x="192" y="1473"/>
                  </a:lnTo>
                  <a:lnTo>
                    <a:pt x="141" y="1401"/>
                  </a:lnTo>
                  <a:lnTo>
                    <a:pt x="99" y="1328"/>
                  </a:lnTo>
                  <a:lnTo>
                    <a:pt x="59" y="1235"/>
                  </a:lnTo>
                  <a:lnTo>
                    <a:pt x="27" y="1143"/>
                  </a:lnTo>
                  <a:lnTo>
                    <a:pt x="9" y="1046"/>
                  </a:lnTo>
                  <a:lnTo>
                    <a:pt x="0" y="951"/>
                  </a:lnTo>
                  <a:lnTo>
                    <a:pt x="0" y="857"/>
                  </a:lnTo>
                  <a:lnTo>
                    <a:pt x="9" y="764"/>
                  </a:lnTo>
                  <a:lnTo>
                    <a:pt x="27" y="672"/>
                  </a:lnTo>
                  <a:lnTo>
                    <a:pt x="57" y="581"/>
                  </a:lnTo>
                  <a:lnTo>
                    <a:pt x="95" y="497"/>
                  </a:lnTo>
                  <a:lnTo>
                    <a:pt x="139" y="415"/>
                  </a:lnTo>
                  <a:lnTo>
                    <a:pt x="194" y="337"/>
                  </a:lnTo>
                  <a:lnTo>
                    <a:pt x="257" y="268"/>
                  </a:lnTo>
                  <a:lnTo>
                    <a:pt x="326" y="202"/>
                  </a:lnTo>
                  <a:lnTo>
                    <a:pt x="404" y="146"/>
                  </a:lnTo>
                  <a:lnTo>
                    <a:pt x="490" y="95"/>
                  </a:lnTo>
                  <a:lnTo>
                    <a:pt x="581" y="55"/>
                  </a:lnTo>
                  <a:lnTo>
                    <a:pt x="673" y="26"/>
                  </a:lnTo>
                  <a:lnTo>
                    <a:pt x="766" y="9"/>
                  </a:lnTo>
                  <a:lnTo>
                    <a:pt x="861" y="0"/>
                  </a:lnTo>
                  <a:close/>
                </a:path>
              </a:pathLst>
            </a:custGeom>
            <a:gradFill flip="none" rotWithShape="1">
              <a:gsLst>
                <a:gs pos="100000">
                  <a:srgbClr val="5A8C1E">
                    <a:shade val="51000"/>
                    <a:satMod val="130000"/>
                  </a:srgbClr>
                </a:gs>
                <a:gs pos="16000">
                  <a:srgbClr val="5A8C1E">
                    <a:shade val="93000"/>
                    <a:satMod val="130000"/>
                  </a:srgbClr>
                </a:gs>
                <a:gs pos="0">
                  <a:srgbClr val="5A8C1E">
                    <a:shade val="94000"/>
                    <a:satMod val="135000"/>
                  </a:srgbClr>
                </a:gs>
              </a:gsLst>
              <a:path path="circle">
                <a:fillToRect l="50000" t="50000" r="50000" b="50000"/>
              </a:path>
              <a:tileRect/>
            </a:gradFill>
            <a:ln w="9525" cap="flat" cmpd="sng" algn="ctr">
              <a:solidFill>
                <a:srgbClr val="5A8C1E">
                  <a:shade val="95000"/>
                  <a:satMod val="105000"/>
                </a:srgbClr>
              </a:solidFill>
              <a:prstDash val="solid"/>
              <a:headEnd/>
              <a:tailEnd/>
            </a:ln>
            <a:effectLst>
              <a:outerShdw blurRad="40000" dist="23000" dir="5400000" rotWithShape="0">
                <a:srgbClr val="000000">
                  <a:alpha val="35000"/>
                </a:srgbClr>
              </a:outerShdw>
            </a:effec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Calibri" pitchFamily="34" charset="0"/>
                <a:ea typeface="+mn-ea"/>
                <a:cs typeface="+mn-cs"/>
              </a:endParaRPr>
            </a:p>
          </p:txBody>
        </p:sp>
      </p:grpSp>
      <p:grpSp>
        <p:nvGrpSpPr>
          <p:cNvPr id="51" name="Group 32"/>
          <p:cNvGrpSpPr>
            <a:grpSpLocks/>
          </p:cNvGrpSpPr>
          <p:nvPr/>
        </p:nvGrpSpPr>
        <p:grpSpPr bwMode="auto">
          <a:xfrm>
            <a:off x="493713" y="1942931"/>
            <a:ext cx="2006600" cy="2378075"/>
            <a:chOff x="4134598" y="4671691"/>
            <a:chExt cx="2006986" cy="2378786"/>
          </a:xfrm>
        </p:grpSpPr>
        <p:sp>
          <p:nvSpPr>
            <p:cNvPr id="52" name="Freeform 25"/>
            <p:cNvSpPr>
              <a:spLocks/>
            </p:cNvSpPr>
            <p:nvPr/>
          </p:nvSpPr>
          <p:spPr bwMode="auto">
            <a:xfrm>
              <a:off x="5435010" y="5797566"/>
              <a:ext cx="706574" cy="1252911"/>
            </a:xfrm>
            <a:custGeom>
              <a:avLst/>
              <a:gdLst/>
              <a:ahLst/>
              <a:cxnLst>
                <a:cxn ang="0">
                  <a:pos x="4" y="0"/>
                </a:cxn>
                <a:cxn ang="0">
                  <a:pos x="42" y="45"/>
                </a:cxn>
                <a:cxn ang="0">
                  <a:pos x="86" y="95"/>
                </a:cxn>
                <a:cxn ang="0">
                  <a:pos x="138" y="154"/>
                </a:cxn>
                <a:cxn ang="0">
                  <a:pos x="193" y="219"/>
                </a:cxn>
                <a:cxn ang="0">
                  <a:pos x="254" y="293"/>
                </a:cxn>
                <a:cxn ang="0">
                  <a:pos x="315" y="373"/>
                </a:cxn>
                <a:cxn ang="0">
                  <a:pos x="378" y="461"/>
                </a:cxn>
                <a:cxn ang="0">
                  <a:pos x="441" y="554"/>
                </a:cxn>
                <a:cxn ang="0">
                  <a:pos x="503" y="655"/>
                </a:cxn>
                <a:cxn ang="0">
                  <a:pos x="561" y="760"/>
                </a:cxn>
                <a:cxn ang="0">
                  <a:pos x="618" y="871"/>
                </a:cxn>
                <a:cxn ang="0">
                  <a:pos x="667" y="989"/>
                </a:cxn>
                <a:cxn ang="0">
                  <a:pos x="711" y="1111"/>
                </a:cxn>
                <a:cxn ang="0">
                  <a:pos x="747" y="1239"/>
                </a:cxn>
                <a:cxn ang="0">
                  <a:pos x="774" y="1372"/>
                </a:cxn>
                <a:cxn ang="0">
                  <a:pos x="768" y="1372"/>
                </a:cxn>
                <a:cxn ang="0">
                  <a:pos x="740" y="1239"/>
                </a:cxn>
                <a:cxn ang="0">
                  <a:pos x="704" y="1113"/>
                </a:cxn>
                <a:cxn ang="0">
                  <a:pos x="660" y="989"/>
                </a:cxn>
                <a:cxn ang="0">
                  <a:pos x="612" y="873"/>
                </a:cxn>
                <a:cxn ang="0">
                  <a:pos x="557" y="762"/>
                </a:cxn>
                <a:cxn ang="0">
                  <a:pos x="498" y="657"/>
                </a:cxn>
                <a:cxn ang="0">
                  <a:pos x="435" y="556"/>
                </a:cxn>
                <a:cxn ang="0">
                  <a:pos x="374" y="463"/>
                </a:cxn>
                <a:cxn ang="0">
                  <a:pos x="311" y="377"/>
                </a:cxn>
                <a:cxn ang="0">
                  <a:pos x="248" y="297"/>
                </a:cxn>
                <a:cxn ang="0">
                  <a:pos x="189" y="223"/>
                </a:cxn>
                <a:cxn ang="0">
                  <a:pos x="134" y="158"/>
                </a:cxn>
                <a:cxn ang="0">
                  <a:pos x="82" y="99"/>
                </a:cxn>
                <a:cxn ang="0">
                  <a:pos x="37" y="49"/>
                </a:cxn>
                <a:cxn ang="0">
                  <a:pos x="0" y="5"/>
                </a:cxn>
                <a:cxn ang="0">
                  <a:pos x="4" y="0"/>
                </a:cxn>
              </a:cxnLst>
              <a:rect l="0" t="0" r="r" b="b"/>
              <a:pathLst>
                <a:path w="774" h="1372">
                  <a:moveTo>
                    <a:pt x="4" y="0"/>
                  </a:moveTo>
                  <a:lnTo>
                    <a:pt x="42" y="45"/>
                  </a:lnTo>
                  <a:lnTo>
                    <a:pt x="86" y="95"/>
                  </a:lnTo>
                  <a:lnTo>
                    <a:pt x="138" y="154"/>
                  </a:lnTo>
                  <a:lnTo>
                    <a:pt x="193" y="219"/>
                  </a:lnTo>
                  <a:lnTo>
                    <a:pt x="254" y="293"/>
                  </a:lnTo>
                  <a:lnTo>
                    <a:pt x="315" y="373"/>
                  </a:lnTo>
                  <a:lnTo>
                    <a:pt x="378" y="461"/>
                  </a:lnTo>
                  <a:lnTo>
                    <a:pt x="441" y="554"/>
                  </a:lnTo>
                  <a:lnTo>
                    <a:pt x="503" y="655"/>
                  </a:lnTo>
                  <a:lnTo>
                    <a:pt x="561" y="760"/>
                  </a:lnTo>
                  <a:lnTo>
                    <a:pt x="618" y="871"/>
                  </a:lnTo>
                  <a:lnTo>
                    <a:pt x="667" y="989"/>
                  </a:lnTo>
                  <a:lnTo>
                    <a:pt x="711" y="1111"/>
                  </a:lnTo>
                  <a:lnTo>
                    <a:pt x="747" y="1239"/>
                  </a:lnTo>
                  <a:lnTo>
                    <a:pt x="774" y="1372"/>
                  </a:lnTo>
                  <a:lnTo>
                    <a:pt x="768" y="1372"/>
                  </a:lnTo>
                  <a:lnTo>
                    <a:pt x="740" y="1239"/>
                  </a:lnTo>
                  <a:lnTo>
                    <a:pt x="704" y="1113"/>
                  </a:lnTo>
                  <a:lnTo>
                    <a:pt x="660" y="989"/>
                  </a:lnTo>
                  <a:lnTo>
                    <a:pt x="612" y="873"/>
                  </a:lnTo>
                  <a:lnTo>
                    <a:pt x="557" y="762"/>
                  </a:lnTo>
                  <a:lnTo>
                    <a:pt x="498" y="657"/>
                  </a:lnTo>
                  <a:lnTo>
                    <a:pt x="435" y="556"/>
                  </a:lnTo>
                  <a:lnTo>
                    <a:pt x="374" y="463"/>
                  </a:lnTo>
                  <a:lnTo>
                    <a:pt x="311" y="377"/>
                  </a:lnTo>
                  <a:lnTo>
                    <a:pt x="248" y="297"/>
                  </a:lnTo>
                  <a:lnTo>
                    <a:pt x="189" y="223"/>
                  </a:lnTo>
                  <a:lnTo>
                    <a:pt x="134" y="158"/>
                  </a:lnTo>
                  <a:lnTo>
                    <a:pt x="82" y="99"/>
                  </a:lnTo>
                  <a:lnTo>
                    <a:pt x="37" y="49"/>
                  </a:lnTo>
                  <a:lnTo>
                    <a:pt x="0" y="5"/>
                  </a:lnTo>
                  <a:lnTo>
                    <a:pt x="4" y="0"/>
                  </a:lnTo>
                  <a:close/>
                </a:path>
              </a:pathLst>
            </a:custGeom>
            <a:solidFill>
              <a:srgbClr val="000000"/>
            </a:solidFill>
            <a:ln w="0">
              <a:solidFill>
                <a:sysClr val="windowText" lastClr="000000">
                  <a:shade val="95000"/>
                  <a:satMod val="105000"/>
                </a:sysClr>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ndParaRPr>
            </a:p>
          </p:txBody>
        </p:sp>
        <p:sp>
          <p:nvSpPr>
            <p:cNvPr id="53" name="Freeform 30"/>
            <p:cNvSpPr>
              <a:spLocks/>
            </p:cNvSpPr>
            <p:nvPr/>
          </p:nvSpPr>
          <p:spPr bwMode="auto">
            <a:xfrm>
              <a:off x="4134598" y="4671691"/>
              <a:ext cx="1422338" cy="1278004"/>
            </a:xfrm>
            <a:custGeom>
              <a:avLst/>
              <a:gdLst/>
              <a:ahLst/>
              <a:cxnLst>
                <a:cxn ang="0">
                  <a:pos x="709" y="0"/>
                </a:cxn>
                <a:cxn ang="0">
                  <a:pos x="869" y="29"/>
                </a:cxn>
                <a:cxn ang="0">
                  <a:pos x="1019" y="99"/>
                </a:cxn>
                <a:cxn ang="0">
                  <a:pos x="1151" y="202"/>
                </a:cxn>
                <a:cxn ang="0">
                  <a:pos x="1256" y="334"/>
                </a:cxn>
                <a:cxn ang="0">
                  <a:pos x="1343" y="490"/>
                </a:cxn>
                <a:cxn ang="0">
                  <a:pos x="1410" y="660"/>
                </a:cxn>
                <a:cxn ang="0">
                  <a:pos x="1463" y="833"/>
                </a:cxn>
                <a:cxn ang="0">
                  <a:pos x="1503" y="997"/>
                </a:cxn>
                <a:cxn ang="0">
                  <a:pos x="1530" y="1142"/>
                </a:cxn>
                <a:cxn ang="0">
                  <a:pos x="1547" y="1260"/>
                </a:cxn>
                <a:cxn ang="0">
                  <a:pos x="1555" y="1338"/>
                </a:cxn>
                <a:cxn ang="0">
                  <a:pos x="1557" y="1365"/>
                </a:cxn>
                <a:cxn ang="0">
                  <a:pos x="1532" y="1369"/>
                </a:cxn>
                <a:cxn ang="0">
                  <a:pos x="1460" y="1378"/>
                </a:cxn>
                <a:cxn ang="0">
                  <a:pos x="1351" y="1388"/>
                </a:cxn>
                <a:cxn ang="0">
                  <a:pos x="1214" y="1397"/>
                </a:cxn>
                <a:cxn ang="0">
                  <a:pos x="1057" y="1399"/>
                </a:cxn>
                <a:cxn ang="0">
                  <a:pos x="888" y="1390"/>
                </a:cxn>
                <a:cxn ang="0">
                  <a:pos x="716" y="1371"/>
                </a:cxn>
                <a:cxn ang="0">
                  <a:pos x="547" y="1336"/>
                </a:cxn>
                <a:cxn ang="0">
                  <a:pos x="394" y="1279"/>
                </a:cxn>
                <a:cxn ang="0">
                  <a:pos x="263" y="1199"/>
                </a:cxn>
                <a:cxn ang="0">
                  <a:pos x="143" y="1079"/>
                </a:cxn>
                <a:cxn ang="0">
                  <a:pos x="59" y="940"/>
                </a:cxn>
                <a:cxn ang="0">
                  <a:pos x="11" y="789"/>
                </a:cxn>
                <a:cxn ang="0">
                  <a:pos x="0" y="629"/>
                </a:cxn>
                <a:cxn ang="0">
                  <a:pos x="28" y="471"/>
                </a:cxn>
                <a:cxn ang="0">
                  <a:pos x="93" y="322"/>
                </a:cxn>
                <a:cxn ang="0">
                  <a:pos x="198" y="189"/>
                </a:cxn>
                <a:cxn ang="0">
                  <a:pos x="326" y="90"/>
                </a:cxn>
                <a:cxn ang="0">
                  <a:pos x="474" y="27"/>
                </a:cxn>
                <a:cxn ang="0">
                  <a:pos x="629" y="0"/>
                </a:cxn>
              </a:cxnLst>
              <a:rect l="0" t="0" r="r" b="b"/>
              <a:pathLst>
                <a:path w="1557" h="1399">
                  <a:moveTo>
                    <a:pt x="629" y="0"/>
                  </a:moveTo>
                  <a:lnTo>
                    <a:pt x="709" y="0"/>
                  </a:lnTo>
                  <a:lnTo>
                    <a:pt x="789" y="10"/>
                  </a:lnTo>
                  <a:lnTo>
                    <a:pt x="869" y="29"/>
                  </a:lnTo>
                  <a:lnTo>
                    <a:pt x="945" y="59"/>
                  </a:lnTo>
                  <a:lnTo>
                    <a:pt x="1019" y="99"/>
                  </a:lnTo>
                  <a:lnTo>
                    <a:pt x="1090" y="147"/>
                  </a:lnTo>
                  <a:lnTo>
                    <a:pt x="1151" y="202"/>
                  </a:lnTo>
                  <a:lnTo>
                    <a:pt x="1206" y="265"/>
                  </a:lnTo>
                  <a:lnTo>
                    <a:pt x="1256" y="334"/>
                  </a:lnTo>
                  <a:lnTo>
                    <a:pt x="1303" y="410"/>
                  </a:lnTo>
                  <a:lnTo>
                    <a:pt x="1343" y="490"/>
                  </a:lnTo>
                  <a:lnTo>
                    <a:pt x="1378" y="574"/>
                  </a:lnTo>
                  <a:lnTo>
                    <a:pt x="1410" y="660"/>
                  </a:lnTo>
                  <a:lnTo>
                    <a:pt x="1439" y="746"/>
                  </a:lnTo>
                  <a:lnTo>
                    <a:pt x="1463" y="833"/>
                  </a:lnTo>
                  <a:lnTo>
                    <a:pt x="1484" y="915"/>
                  </a:lnTo>
                  <a:lnTo>
                    <a:pt x="1503" y="997"/>
                  </a:lnTo>
                  <a:lnTo>
                    <a:pt x="1517" y="1073"/>
                  </a:lnTo>
                  <a:lnTo>
                    <a:pt x="1530" y="1142"/>
                  </a:lnTo>
                  <a:lnTo>
                    <a:pt x="1538" y="1205"/>
                  </a:lnTo>
                  <a:lnTo>
                    <a:pt x="1547" y="1260"/>
                  </a:lnTo>
                  <a:lnTo>
                    <a:pt x="1551" y="1304"/>
                  </a:lnTo>
                  <a:lnTo>
                    <a:pt x="1555" y="1338"/>
                  </a:lnTo>
                  <a:lnTo>
                    <a:pt x="1557" y="1359"/>
                  </a:lnTo>
                  <a:lnTo>
                    <a:pt x="1557" y="1365"/>
                  </a:lnTo>
                  <a:lnTo>
                    <a:pt x="1551" y="1365"/>
                  </a:lnTo>
                  <a:lnTo>
                    <a:pt x="1532" y="1369"/>
                  </a:lnTo>
                  <a:lnTo>
                    <a:pt x="1500" y="1373"/>
                  </a:lnTo>
                  <a:lnTo>
                    <a:pt x="1460" y="1378"/>
                  </a:lnTo>
                  <a:lnTo>
                    <a:pt x="1410" y="1382"/>
                  </a:lnTo>
                  <a:lnTo>
                    <a:pt x="1351" y="1388"/>
                  </a:lnTo>
                  <a:lnTo>
                    <a:pt x="1286" y="1392"/>
                  </a:lnTo>
                  <a:lnTo>
                    <a:pt x="1214" y="1397"/>
                  </a:lnTo>
                  <a:lnTo>
                    <a:pt x="1139" y="1399"/>
                  </a:lnTo>
                  <a:lnTo>
                    <a:pt x="1057" y="1399"/>
                  </a:lnTo>
                  <a:lnTo>
                    <a:pt x="972" y="1397"/>
                  </a:lnTo>
                  <a:lnTo>
                    <a:pt x="888" y="1390"/>
                  </a:lnTo>
                  <a:lnTo>
                    <a:pt x="802" y="1382"/>
                  </a:lnTo>
                  <a:lnTo>
                    <a:pt x="716" y="1371"/>
                  </a:lnTo>
                  <a:lnTo>
                    <a:pt x="631" y="1354"/>
                  </a:lnTo>
                  <a:lnTo>
                    <a:pt x="547" y="1336"/>
                  </a:lnTo>
                  <a:lnTo>
                    <a:pt x="469" y="1310"/>
                  </a:lnTo>
                  <a:lnTo>
                    <a:pt x="394" y="1279"/>
                  </a:lnTo>
                  <a:lnTo>
                    <a:pt x="326" y="1241"/>
                  </a:lnTo>
                  <a:lnTo>
                    <a:pt x="263" y="1199"/>
                  </a:lnTo>
                  <a:lnTo>
                    <a:pt x="200" y="1142"/>
                  </a:lnTo>
                  <a:lnTo>
                    <a:pt x="143" y="1079"/>
                  </a:lnTo>
                  <a:lnTo>
                    <a:pt x="97" y="1012"/>
                  </a:lnTo>
                  <a:lnTo>
                    <a:pt x="59" y="940"/>
                  </a:lnTo>
                  <a:lnTo>
                    <a:pt x="30" y="864"/>
                  </a:lnTo>
                  <a:lnTo>
                    <a:pt x="11" y="789"/>
                  </a:lnTo>
                  <a:lnTo>
                    <a:pt x="0" y="709"/>
                  </a:lnTo>
                  <a:lnTo>
                    <a:pt x="0" y="629"/>
                  </a:lnTo>
                  <a:lnTo>
                    <a:pt x="9" y="549"/>
                  </a:lnTo>
                  <a:lnTo>
                    <a:pt x="28" y="471"/>
                  </a:lnTo>
                  <a:lnTo>
                    <a:pt x="55" y="395"/>
                  </a:lnTo>
                  <a:lnTo>
                    <a:pt x="93" y="322"/>
                  </a:lnTo>
                  <a:lnTo>
                    <a:pt x="141" y="252"/>
                  </a:lnTo>
                  <a:lnTo>
                    <a:pt x="198" y="189"/>
                  </a:lnTo>
                  <a:lnTo>
                    <a:pt x="259" y="136"/>
                  </a:lnTo>
                  <a:lnTo>
                    <a:pt x="326" y="90"/>
                  </a:lnTo>
                  <a:lnTo>
                    <a:pt x="398" y="54"/>
                  </a:lnTo>
                  <a:lnTo>
                    <a:pt x="474" y="27"/>
                  </a:lnTo>
                  <a:lnTo>
                    <a:pt x="549" y="8"/>
                  </a:lnTo>
                  <a:lnTo>
                    <a:pt x="629" y="0"/>
                  </a:lnTo>
                  <a:close/>
                </a:path>
              </a:pathLst>
            </a:custGeom>
            <a:gradFill rotWithShape="1">
              <a:gsLst>
                <a:gs pos="0">
                  <a:srgbClr val="508ED4">
                    <a:tint val="80000"/>
                    <a:satMod val="300000"/>
                  </a:srgbClr>
                </a:gs>
                <a:gs pos="100000">
                  <a:srgbClr val="508ED4">
                    <a:shade val="30000"/>
                    <a:satMod val="200000"/>
                  </a:srgbClr>
                </a:gs>
              </a:gsLst>
              <a:path path="circle">
                <a:fillToRect l="50000" t="50000" r="50000" b="50000"/>
              </a:path>
            </a:gradFill>
            <a:ln w="0">
              <a:noFill/>
              <a:prstDash val="solid"/>
              <a:round/>
              <a:headEnd/>
              <a:tailEnd/>
            </a:ln>
            <a:effec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a typeface="+mj-ea"/>
                <a:cs typeface="+mj-cs"/>
              </a:endParaRPr>
            </a:p>
          </p:txBody>
        </p:sp>
      </p:grpSp>
      <p:grpSp>
        <p:nvGrpSpPr>
          <p:cNvPr id="54" name="Group 39"/>
          <p:cNvGrpSpPr>
            <a:grpSpLocks/>
          </p:cNvGrpSpPr>
          <p:nvPr/>
        </p:nvGrpSpPr>
        <p:grpSpPr bwMode="auto">
          <a:xfrm>
            <a:off x="5259388" y="712619"/>
            <a:ext cx="1955800" cy="3233737"/>
            <a:chOff x="3972193" y="561975"/>
            <a:chExt cx="1955731" cy="3233700"/>
          </a:xfrm>
        </p:grpSpPr>
        <p:sp>
          <p:nvSpPr>
            <p:cNvPr id="55" name="Freeform 27"/>
            <p:cNvSpPr>
              <a:spLocks/>
            </p:cNvSpPr>
            <p:nvPr/>
          </p:nvSpPr>
          <p:spPr bwMode="auto">
            <a:xfrm>
              <a:off x="4459267" y="561975"/>
              <a:ext cx="1468657" cy="1599543"/>
            </a:xfrm>
            <a:custGeom>
              <a:avLst/>
              <a:gdLst/>
              <a:ahLst/>
              <a:cxnLst>
                <a:cxn ang="0">
                  <a:pos x="1012" y="6"/>
                </a:cxn>
                <a:cxn ang="0">
                  <a:pos x="1189" y="48"/>
                </a:cxn>
                <a:cxn ang="0">
                  <a:pos x="1355" y="130"/>
                </a:cxn>
                <a:cxn ang="0">
                  <a:pos x="1503" y="252"/>
                </a:cxn>
                <a:cxn ang="0">
                  <a:pos x="1616" y="399"/>
                </a:cxn>
                <a:cxn ang="0">
                  <a:pos x="1690" y="566"/>
                </a:cxn>
                <a:cxn ang="0">
                  <a:pos x="1724" y="742"/>
                </a:cxn>
                <a:cxn ang="0">
                  <a:pos x="1719" y="925"/>
                </a:cxn>
                <a:cxn ang="0">
                  <a:pos x="1675" y="1102"/>
                </a:cxn>
                <a:cxn ang="0">
                  <a:pos x="1591" y="1272"/>
                </a:cxn>
                <a:cxn ang="0">
                  <a:pos x="1471" y="1415"/>
                </a:cxn>
                <a:cxn ang="0">
                  <a:pos x="1324" y="1531"/>
                </a:cxn>
                <a:cxn ang="0">
                  <a:pos x="1151" y="1626"/>
                </a:cxn>
                <a:cxn ang="0">
                  <a:pos x="964" y="1702"/>
                </a:cxn>
                <a:cxn ang="0">
                  <a:pos x="770" y="1763"/>
                </a:cxn>
                <a:cxn ang="0">
                  <a:pos x="583" y="1807"/>
                </a:cxn>
                <a:cxn ang="0">
                  <a:pos x="406" y="1840"/>
                </a:cxn>
                <a:cxn ang="0">
                  <a:pos x="255" y="1861"/>
                </a:cxn>
                <a:cxn ang="0">
                  <a:pos x="133" y="1874"/>
                </a:cxn>
                <a:cxn ang="0">
                  <a:pos x="55" y="1880"/>
                </a:cxn>
                <a:cxn ang="0">
                  <a:pos x="26" y="1882"/>
                </a:cxn>
                <a:cxn ang="0">
                  <a:pos x="23" y="1857"/>
                </a:cxn>
                <a:cxn ang="0">
                  <a:pos x="15" y="1784"/>
                </a:cxn>
                <a:cxn ang="0">
                  <a:pos x="7" y="1670"/>
                </a:cxn>
                <a:cxn ang="0">
                  <a:pos x="0" y="1527"/>
                </a:cxn>
                <a:cxn ang="0">
                  <a:pos x="2" y="1270"/>
                </a:cxn>
                <a:cxn ang="0">
                  <a:pos x="15" y="1081"/>
                </a:cxn>
                <a:cxn ang="0">
                  <a:pos x="40" y="890"/>
                </a:cxn>
                <a:cxn ang="0">
                  <a:pos x="80" y="702"/>
                </a:cxn>
                <a:cxn ang="0">
                  <a:pos x="141" y="528"/>
                </a:cxn>
                <a:cxn ang="0">
                  <a:pos x="221" y="372"/>
                </a:cxn>
                <a:cxn ang="0">
                  <a:pos x="337" y="233"/>
                </a:cxn>
                <a:cxn ang="0">
                  <a:pos x="486" y="117"/>
                </a:cxn>
                <a:cxn ang="0">
                  <a:pos x="655" y="42"/>
                </a:cxn>
                <a:cxn ang="0">
                  <a:pos x="831" y="4"/>
                </a:cxn>
              </a:cxnLst>
              <a:rect l="0" t="0" r="r" b="b"/>
              <a:pathLst>
                <a:path w="1728" h="1882">
                  <a:moveTo>
                    <a:pt x="922" y="0"/>
                  </a:moveTo>
                  <a:lnTo>
                    <a:pt x="1012" y="6"/>
                  </a:lnTo>
                  <a:lnTo>
                    <a:pt x="1103" y="21"/>
                  </a:lnTo>
                  <a:lnTo>
                    <a:pt x="1189" y="48"/>
                  </a:lnTo>
                  <a:lnTo>
                    <a:pt x="1275" y="84"/>
                  </a:lnTo>
                  <a:lnTo>
                    <a:pt x="1355" y="130"/>
                  </a:lnTo>
                  <a:lnTo>
                    <a:pt x="1433" y="187"/>
                  </a:lnTo>
                  <a:lnTo>
                    <a:pt x="1503" y="252"/>
                  </a:lnTo>
                  <a:lnTo>
                    <a:pt x="1564" y="324"/>
                  </a:lnTo>
                  <a:lnTo>
                    <a:pt x="1616" y="399"/>
                  </a:lnTo>
                  <a:lnTo>
                    <a:pt x="1656" y="481"/>
                  </a:lnTo>
                  <a:lnTo>
                    <a:pt x="1690" y="566"/>
                  </a:lnTo>
                  <a:lnTo>
                    <a:pt x="1711" y="654"/>
                  </a:lnTo>
                  <a:lnTo>
                    <a:pt x="1724" y="742"/>
                  </a:lnTo>
                  <a:lnTo>
                    <a:pt x="1728" y="835"/>
                  </a:lnTo>
                  <a:lnTo>
                    <a:pt x="1719" y="925"/>
                  </a:lnTo>
                  <a:lnTo>
                    <a:pt x="1703" y="1014"/>
                  </a:lnTo>
                  <a:lnTo>
                    <a:pt x="1675" y="1102"/>
                  </a:lnTo>
                  <a:lnTo>
                    <a:pt x="1637" y="1188"/>
                  </a:lnTo>
                  <a:lnTo>
                    <a:pt x="1591" y="1272"/>
                  </a:lnTo>
                  <a:lnTo>
                    <a:pt x="1532" y="1350"/>
                  </a:lnTo>
                  <a:lnTo>
                    <a:pt x="1471" y="1415"/>
                  </a:lnTo>
                  <a:lnTo>
                    <a:pt x="1400" y="1476"/>
                  </a:lnTo>
                  <a:lnTo>
                    <a:pt x="1324" y="1531"/>
                  </a:lnTo>
                  <a:lnTo>
                    <a:pt x="1240" y="1582"/>
                  </a:lnTo>
                  <a:lnTo>
                    <a:pt x="1151" y="1626"/>
                  </a:lnTo>
                  <a:lnTo>
                    <a:pt x="1059" y="1666"/>
                  </a:lnTo>
                  <a:lnTo>
                    <a:pt x="964" y="1702"/>
                  </a:lnTo>
                  <a:lnTo>
                    <a:pt x="867" y="1733"/>
                  </a:lnTo>
                  <a:lnTo>
                    <a:pt x="770" y="1763"/>
                  </a:lnTo>
                  <a:lnTo>
                    <a:pt x="676" y="1786"/>
                  </a:lnTo>
                  <a:lnTo>
                    <a:pt x="583" y="1807"/>
                  </a:lnTo>
                  <a:lnTo>
                    <a:pt x="493" y="1826"/>
                  </a:lnTo>
                  <a:lnTo>
                    <a:pt x="406" y="1840"/>
                  </a:lnTo>
                  <a:lnTo>
                    <a:pt x="326" y="1851"/>
                  </a:lnTo>
                  <a:lnTo>
                    <a:pt x="255" y="1861"/>
                  </a:lnTo>
                  <a:lnTo>
                    <a:pt x="190" y="1868"/>
                  </a:lnTo>
                  <a:lnTo>
                    <a:pt x="133" y="1874"/>
                  </a:lnTo>
                  <a:lnTo>
                    <a:pt x="89" y="1878"/>
                  </a:lnTo>
                  <a:lnTo>
                    <a:pt x="55" y="1880"/>
                  </a:lnTo>
                  <a:lnTo>
                    <a:pt x="32" y="1882"/>
                  </a:lnTo>
                  <a:lnTo>
                    <a:pt x="26" y="1882"/>
                  </a:lnTo>
                  <a:lnTo>
                    <a:pt x="26" y="1876"/>
                  </a:lnTo>
                  <a:lnTo>
                    <a:pt x="23" y="1857"/>
                  </a:lnTo>
                  <a:lnTo>
                    <a:pt x="19" y="1826"/>
                  </a:lnTo>
                  <a:lnTo>
                    <a:pt x="15" y="1784"/>
                  </a:lnTo>
                  <a:lnTo>
                    <a:pt x="11" y="1731"/>
                  </a:lnTo>
                  <a:lnTo>
                    <a:pt x="7" y="1670"/>
                  </a:lnTo>
                  <a:lnTo>
                    <a:pt x="5" y="1603"/>
                  </a:lnTo>
                  <a:lnTo>
                    <a:pt x="0" y="1527"/>
                  </a:lnTo>
                  <a:lnTo>
                    <a:pt x="0" y="1359"/>
                  </a:lnTo>
                  <a:lnTo>
                    <a:pt x="2" y="1270"/>
                  </a:lnTo>
                  <a:lnTo>
                    <a:pt x="7" y="1176"/>
                  </a:lnTo>
                  <a:lnTo>
                    <a:pt x="15" y="1081"/>
                  </a:lnTo>
                  <a:lnTo>
                    <a:pt x="26" y="986"/>
                  </a:lnTo>
                  <a:lnTo>
                    <a:pt x="40" y="890"/>
                  </a:lnTo>
                  <a:lnTo>
                    <a:pt x="59" y="795"/>
                  </a:lnTo>
                  <a:lnTo>
                    <a:pt x="80" y="702"/>
                  </a:lnTo>
                  <a:lnTo>
                    <a:pt x="108" y="614"/>
                  </a:lnTo>
                  <a:lnTo>
                    <a:pt x="141" y="528"/>
                  </a:lnTo>
                  <a:lnTo>
                    <a:pt x="179" y="448"/>
                  </a:lnTo>
                  <a:lnTo>
                    <a:pt x="221" y="372"/>
                  </a:lnTo>
                  <a:lnTo>
                    <a:pt x="272" y="305"/>
                  </a:lnTo>
                  <a:lnTo>
                    <a:pt x="337" y="233"/>
                  </a:lnTo>
                  <a:lnTo>
                    <a:pt x="411" y="170"/>
                  </a:lnTo>
                  <a:lnTo>
                    <a:pt x="486" y="117"/>
                  </a:lnTo>
                  <a:lnTo>
                    <a:pt x="568" y="75"/>
                  </a:lnTo>
                  <a:lnTo>
                    <a:pt x="655" y="42"/>
                  </a:lnTo>
                  <a:lnTo>
                    <a:pt x="743" y="19"/>
                  </a:lnTo>
                  <a:lnTo>
                    <a:pt x="831" y="4"/>
                  </a:lnTo>
                  <a:lnTo>
                    <a:pt x="922" y="0"/>
                  </a:lnTo>
                  <a:close/>
                </a:path>
              </a:pathLst>
            </a:custGeom>
            <a:gradFill flip="none" rotWithShape="1">
              <a:gsLst>
                <a:gs pos="100000">
                  <a:srgbClr val="FFC000">
                    <a:shade val="51000"/>
                    <a:satMod val="130000"/>
                  </a:srgbClr>
                </a:gs>
                <a:gs pos="44000">
                  <a:srgbClr val="FFC000">
                    <a:shade val="93000"/>
                    <a:satMod val="130000"/>
                  </a:srgbClr>
                </a:gs>
                <a:gs pos="0">
                  <a:srgbClr val="FFC000">
                    <a:shade val="94000"/>
                    <a:satMod val="135000"/>
                  </a:srgbClr>
                </a:gs>
              </a:gsLst>
              <a:path path="circle">
                <a:fillToRect l="50000" t="50000" r="50000" b="50000"/>
              </a:path>
              <a:tileRect/>
            </a:gradFill>
            <a:ln w="9525" cap="flat" cmpd="sng" algn="ctr">
              <a:solidFill>
                <a:srgbClr val="FFC000">
                  <a:shade val="95000"/>
                  <a:satMod val="105000"/>
                </a:srgbClr>
              </a:solidFill>
              <a:prstDash val="solid"/>
              <a:headEnd/>
              <a:tailEnd/>
            </a:ln>
            <a:effectLst>
              <a:outerShdw blurRad="40000" dist="23000" dir="5400000" rotWithShape="0">
                <a:srgbClr val="000000">
                  <a:alpha val="35000"/>
                </a:srgbClr>
              </a:outerShdw>
            </a:effec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Calibri" pitchFamily="34" charset="0"/>
                <a:ea typeface="+mn-ea"/>
                <a:cs typeface="+mn-cs"/>
              </a:endParaRPr>
            </a:p>
          </p:txBody>
        </p:sp>
        <p:sp>
          <p:nvSpPr>
            <p:cNvPr id="56" name="Freeform 23"/>
            <p:cNvSpPr>
              <a:spLocks/>
            </p:cNvSpPr>
            <p:nvPr/>
          </p:nvSpPr>
          <p:spPr bwMode="auto">
            <a:xfrm flipH="1">
              <a:off x="3972193" y="2166919"/>
              <a:ext cx="528618" cy="1628756"/>
            </a:xfrm>
            <a:custGeom>
              <a:avLst/>
              <a:gdLst/>
              <a:ahLst/>
              <a:cxnLst>
                <a:cxn ang="0">
                  <a:pos x="4" y="0"/>
                </a:cxn>
                <a:cxn ang="0">
                  <a:pos x="67" y="158"/>
                </a:cxn>
                <a:cxn ang="0">
                  <a:pos x="136" y="322"/>
                </a:cxn>
                <a:cxn ang="0">
                  <a:pos x="210" y="492"/>
                </a:cxn>
                <a:cxn ang="0">
                  <a:pos x="284" y="671"/>
                </a:cxn>
                <a:cxn ang="0">
                  <a:pos x="359" y="854"/>
                </a:cxn>
                <a:cxn ang="0">
                  <a:pos x="435" y="1045"/>
                </a:cxn>
                <a:cxn ang="0">
                  <a:pos x="511" y="1241"/>
                </a:cxn>
                <a:cxn ang="0">
                  <a:pos x="582" y="1443"/>
                </a:cxn>
                <a:cxn ang="0">
                  <a:pos x="652" y="1649"/>
                </a:cxn>
                <a:cxn ang="0">
                  <a:pos x="715" y="1862"/>
                </a:cxn>
                <a:cxn ang="0">
                  <a:pos x="772" y="2080"/>
                </a:cxn>
                <a:cxn ang="0">
                  <a:pos x="822" y="2301"/>
                </a:cxn>
                <a:cxn ang="0">
                  <a:pos x="864" y="2531"/>
                </a:cxn>
                <a:cxn ang="0">
                  <a:pos x="896" y="2762"/>
                </a:cxn>
                <a:cxn ang="0">
                  <a:pos x="890" y="2762"/>
                </a:cxn>
                <a:cxn ang="0">
                  <a:pos x="858" y="2531"/>
                </a:cxn>
                <a:cxn ang="0">
                  <a:pos x="816" y="2303"/>
                </a:cxn>
                <a:cxn ang="0">
                  <a:pos x="765" y="2080"/>
                </a:cxn>
                <a:cxn ang="0">
                  <a:pos x="709" y="1864"/>
                </a:cxn>
                <a:cxn ang="0">
                  <a:pos x="646" y="1651"/>
                </a:cxn>
                <a:cxn ang="0">
                  <a:pos x="578" y="1445"/>
                </a:cxn>
                <a:cxn ang="0">
                  <a:pos x="505" y="1243"/>
                </a:cxn>
                <a:cxn ang="0">
                  <a:pos x="431" y="1048"/>
                </a:cxn>
                <a:cxn ang="0">
                  <a:pos x="355" y="858"/>
                </a:cxn>
                <a:cxn ang="0">
                  <a:pos x="279" y="673"/>
                </a:cxn>
                <a:cxn ang="0">
                  <a:pos x="206" y="496"/>
                </a:cxn>
                <a:cxn ang="0">
                  <a:pos x="132" y="324"/>
                </a:cxn>
                <a:cxn ang="0">
                  <a:pos x="63" y="160"/>
                </a:cxn>
                <a:cxn ang="0">
                  <a:pos x="0" y="2"/>
                </a:cxn>
                <a:cxn ang="0">
                  <a:pos x="4" y="0"/>
                </a:cxn>
              </a:cxnLst>
              <a:rect l="0" t="0" r="r" b="b"/>
              <a:pathLst>
                <a:path w="896" h="2762">
                  <a:moveTo>
                    <a:pt x="4" y="0"/>
                  </a:moveTo>
                  <a:lnTo>
                    <a:pt x="67" y="158"/>
                  </a:lnTo>
                  <a:lnTo>
                    <a:pt x="136" y="322"/>
                  </a:lnTo>
                  <a:lnTo>
                    <a:pt x="210" y="492"/>
                  </a:lnTo>
                  <a:lnTo>
                    <a:pt x="284" y="671"/>
                  </a:lnTo>
                  <a:lnTo>
                    <a:pt x="359" y="854"/>
                  </a:lnTo>
                  <a:lnTo>
                    <a:pt x="435" y="1045"/>
                  </a:lnTo>
                  <a:lnTo>
                    <a:pt x="511" y="1241"/>
                  </a:lnTo>
                  <a:lnTo>
                    <a:pt x="582" y="1443"/>
                  </a:lnTo>
                  <a:lnTo>
                    <a:pt x="652" y="1649"/>
                  </a:lnTo>
                  <a:lnTo>
                    <a:pt x="715" y="1862"/>
                  </a:lnTo>
                  <a:lnTo>
                    <a:pt x="772" y="2080"/>
                  </a:lnTo>
                  <a:lnTo>
                    <a:pt x="822" y="2301"/>
                  </a:lnTo>
                  <a:lnTo>
                    <a:pt x="864" y="2531"/>
                  </a:lnTo>
                  <a:lnTo>
                    <a:pt x="896" y="2762"/>
                  </a:lnTo>
                  <a:lnTo>
                    <a:pt x="890" y="2762"/>
                  </a:lnTo>
                  <a:lnTo>
                    <a:pt x="858" y="2531"/>
                  </a:lnTo>
                  <a:lnTo>
                    <a:pt x="816" y="2303"/>
                  </a:lnTo>
                  <a:lnTo>
                    <a:pt x="765" y="2080"/>
                  </a:lnTo>
                  <a:lnTo>
                    <a:pt x="709" y="1864"/>
                  </a:lnTo>
                  <a:lnTo>
                    <a:pt x="646" y="1651"/>
                  </a:lnTo>
                  <a:lnTo>
                    <a:pt x="578" y="1445"/>
                  </a:lnTo>
                  <a:lnTo>
                    <a:pt x="505" y="1243"/>
                  </a:lnTo>
                  <a:lnTo>
                    <a:pt x="431" y="1048"/>
                  </a:lnTo>
                  <a:lnTo>
                    <a:pt x="355" y="858"/>
                  </a:lnTo>
                  <a:lnTo>
                    <a:pt x="279" y="673"/>
                  </a:lnTo>
                  <a:lnTo>
                    <a:pt x="206" y="496"/>
                  </a:lnTo>
                  <a:lnTo>
                    <a:pt x="132" y="324"/>
                  </a:lnTo>
                  <a:lnTo>
                    <a:pt x="63" y="160"/>
                  </a:lnTo>
                  <a:lnTo>
                    <a:pt x="0" y="2"/>
                  </a:lnTo>
                  <a:lnTo>
                    <a:pt x="4" y="0"/>
                  </a:lnTo>
                  <a:close/>
                </a:path>
              </a:pathLst>
            </a:custGeom>
            <a:solidFill>
              <a:srgbClr val="000000"/>
            </a:solidFill>
            <a:ln w="0">
              <a:solidFill>
                <a:sysClr val="windowText" lastClr="000000">
                  <a:shade val="95000"/>
                  <a:satMod val="105000"/>
                </a:sysClr>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ndParaRPr>
            </a:p>
          </p:txBody>
        </p:sp>
      </p:grpSp>
      <p:grpSp>
        <p:nvGrpSpPr>
          <p:cNvPr id="57" name="Group 43"/>
          <p:cNvGrpSpPr>
            <a:grpSpLocks/>
          </p:cNvGrpSpPr>
          <p:nvPr/>
        </p:nvGrpSpPr>
        <p:grpSpPr bwMode="auto">
          <a:xfrm rot="591452">
            <a:off x="6818313" y="1639719"/>
            <a:ext cx="1735137" cy="3103562"/>
            <a:chOff x="5605470" y="1857364"/>
            <a:chExt cx="1878642" cy="3362308"/>
          </a:xfrm>
        </p:grpSpPr>
        <p:sp>
          <p:nvSpPr>
            <p:cNvPr id="58" name="Freeform 28"/>
            <p:cNvSpPr>
              <a:spLocks/>
            </p:cNvSpPr>
            <p:nvPr/>
          </p:nvSpPr>
          <p:spPr bwMode="auto">
            <a:xfrm>
              <a:off x="6009704" y="1857364"/>
              <a:ext cx="1474408" cy="1773127"/>
            </a:xfrm>
            <a:custGeom>
              <a:avLst/>
              <a:gdLst/>
              <a:ahLst/>
              <a:cxnLst>
                <a:cxn ang="0">
                  <a:pos x="888" y="0"/>
                </a:cxn>
                <a:cxn ang="0">
                  <a:pos x="1063" y="33"/>
                </a:cxn>
                <a:cxn ang="0">
                  <a:pos x="1231" y="109"/>
                </a:cxn>
                <a:cxn ang="0">
                  <a:pos x="1376" y="221"/>
                </a:cxn>
                <a:cxn ang="0">
                  <a:pos x="1488" y="359"/>
                </a:cxn>
                <a:cxn ang="0">
                  <a:pos x="1566" y="515"/>
                </a:cxn>
                <a:cxn ang="0">
                  <a:pos x="1608" y="685"/>
                </a:cxn>
                <a:cxn ang="0">
                  <a:pos x="1610" y="862"/>
                </a:cxn>
                <a:cxn ang="0">
                  <a:pos x="1574" y="1039"/>
                </a:cxn>
                <a:cxn ang="0">
                  <a:pos x="1498" y="1209"/>
                </a:cxn>
                <a:cxn ang="0">
                  <a:pos x="1395" y="1344"/>
                </a:cxn>
                <a:cxn ang="0">
                  <a:pos x="1265" y="1464"/>
                </a:cxn>
                <a:cxn ang="0">
                  <a:pos x="1113" y="1569"/>
                </a:cxn>
                <a:cxn ang="0">
                  <a:pos x="949" y="1659"/>
                </a:cxn>
                <a:cxn ang="0">
                  <a:pos x="781" y="1737"/>
                </a:cxn>
                <a:cxn ang="0">
                  <a:pos x="617" y="1803"/>
                </a:cxn>
                <a:cxn ang="0">
                  <a:pos x="463" y="1853"/>
                </a:cxn>
                <a:cxn ang="0">
                  <a:pos x="331" y="1893"/>
                </a:cxn>
                <a:cxn ang="0">
                  <a:pos x="225" y="1920"/>
                </a:cxn>
                <a:cxn ang="0">
                  <a:pos x="158" y="1935"/>
                </a:cxn>
                <a:cxn ang="0">
                  <a:pos x="133" y="1941"/>
                </a:cxn>
                <a:cxn ang="0">
                  <a:pos x="127" y="1916"/>
                </a:cxn>
                <a:cxn ang="0">
                  <a:pos x="108" y="1847"/>
                </a:cxn>
                <a:cxn ang="0">
                  <a:pos x="85" y="1742"/>
                </a:cxn>
                <a:cxn ang="0">
                  <a:pos x="57" y="1605"/>
                </a:cxn>
                <a:cxn ang="0">
                  <a:pos x="32" y="1445"/>
                </a:cxn>
                <a:cxn ang="0">
                  <a:pos x="11" y="1268"/>
                </a:cxn>
                <a:cxn ang="0">
                  <a:pos x="0" y="1083"/>
                </a:cxn>
                <a:cxn ang="0">
                  <a:pos x="5" y="896"/>
                </a:cxn>
                <a:cxn ang="0">
                  <a:pos x="24" y="715"/>
                </a:cxn>
                <a:cxn ang="0">
                  <a:pos x="68" y="545"/>
                </a:cxn>
                <a:cxn ang="0">
                  <a:pos x="135" y="395"/>
                </a:cxn>
                <a:cxn ang="0">
                  <a:pos x="249" y="248"/>
                </a:cxn>
                <a:cxn ang="0">
                  <a:pos x="388" y="132"/>
                </a:cxn>
                <a:cxn ang="0">
                  <a:pos x="543" y="50"/>
                </a:cxn>
                <a:cxn ang="0">
                  <a:pos x="714" y="6"/>
                </a:cxn>
              </a:cxnLst>
              <a:rect l="0" t="0" r="r" b="b"/>
              <a:pathLst>
                <a:path w="1614" h="1941">
                  <a:moveTo>
                    <a:pt x="802" y="0"/>
                  </a:moveTo>
                  <a:lnTo>
                    <a:pt x="888" y="0"/>
                  </a:lnTo>
                  <a:lnTo>
                    <a:pt x="977" y="12"/>
                  </a:lnTo>
                  <a:lnTo>
                    <a:pt x="1063" y="33"/>
                  </a:lnTo>
                  <a:lnTo>
                    <a:pt x="1149" y="67"/>
                  </a:lnTo>
                  <a:lnTo>
                    <a:pt x="1231" y="109"/>
                  </a:lnTo>
                  <a:lnTo>
                    <a:pt x="1307" y="162"/>
                  </a:lnTo>
                  <a:lnTo>
                    <a:pt x="1376" y="221"/>
                  </a:lnTo>
                  <a:lnTo>
                    <a:pt x="1437" y="288"/>
                  </a:lnTo>
                  <a:lnTo>
                    <a:pt x="1488" y="359"/>
                  </a:lnTo>
                  <a:lnTo>
                    <a:pt x="1532" y="435"/>
                  </a:lnTo>
                  <a:lnTo>
                    <a:pt x="1566" y="515"/>
                  </a:lnTo>
                  <a:lnTo>
                    <a:pt x="1591" y="599"/>
                  </a:lnTo>
                  <a:lnTo>
                    <a:pt x="1608" y="685"/>
                  </a:lnTo>
                  <a:lnTo>
                    <a:pt x="1614" y="774"/>
                  </a:lnTo>
                  <a:lnTo>
                    <a:pt x="1610" y="862"/>
                  </a:lnTo>
                  <a:lnTo>
                    <a:pt x="1597" y="953"/>
                  </a:lnTo>
                  <a:lnTo>
                    <a:pt x="1574" y="1039"/>
                  </a:lnTo>
                  <a:lnTo>
                    <a:pt x="1543" y="1125"/>
                  </a:lnTo>
                  <a:lnTo>
                    <a:pt x="1498" y="1209"/>
                  </a:lnTo>
                  <a:lnTo>
                    <a:pt x="1452" y="1279"/>
                  </a:lnTo>
                  <a:lnTo>
                    <a:pt x="1395" y="1344"/>
                  </a:lnTo>
                  <a:lnTo>
                    <a:pt x="1334" y="1405"/>
                  </a:lnTo>
                  <a:lnTo>
                    <a:pt x="1265" y="1464"/>
                  </a:lnTo>
                  <a:lnTo>
                    <a:pt x="1191" y="1519"/>
                  </a:lnTo>
                  <a:lnTo>
                    <a:pt x="1113" y="1569"/>
                  </a:lnTo>
                  <a:lnTo>
                    <a:pt x="1033" y="1615"/>
                  </a:lnTo>
                  <a:lnTo>
                    <a:pt x="949" y="1659"/>
                  </a:lnTo>
                  <a:lnTo>
                    <a:pt x="865" y="1699"/>
                  </a:lnTo>
                  <a:lnTo>
                    <a:pt x="781" y="1737"/>
                  </a:lnTo>
                  <a:lnTo>
                    <a:pt x="699" y="1771"/>
                  </a:lnTo>
                  <a:lnTo>
                    <a:pt x="617" y="1803"/>
                  </a:lnTo>
                  <a:lnTo>
                    <a:pt x="539" y="1830"/>
                  </a:lnTo>
                  <a:lnTo>
                    <a:pt x="463" y="1853"/>
                  </a:lnTo>
                  <a:lnTo>
                    <a:pt x="394" y="1874"/>
                  </a:lnTo>
                  <a:lnTo>
                    <a:pt x="331" y="1893"/>
                  </a:lnTo>
                  <a:lnTo>
                    <a:pt x="274" y="1908"/>
                  </a:lnTo>
                  <a:lnTo>
                    <a:pt x="225" y="1920"/>
                  </a:lnTo>
                  <a:lnTo>
                    <a:pt x="188" y="1929"/>
                  </a:lnTo>
                  <a:lnTo>
                    <a:pt x="158" y="1935"/>
                  </a:lnTo>
                  <a:lnTo>
                    <a:pt x="139" y="1939"/>
                  </a:lnTo>
                  <a:lnTo>
                    <a:pt x="133" y="1941"/>
                  </a:lnTo>
                  <a:lnTo>
                    <a:pt x="131" y="1935"/>
                  </a:lnTo>
                  <a:lnTo>
                    <a:pt x="127" y="1916"/>
                  </a:lnTo>
                  <a:lnTo>
                    <a:pt x="118" y="1887"/>
                  </a:lnTo>
                  <a:lnTo>
                    <a:pt x="108" y="1847"/>
                  </a:lnTo>
                  <a:lnTo>
                    <a:pt x="97" y="1798"/>
                  </a:lnTo>
                  <a:lnTo>
                    <a:pt x="85" y="1742"/>
                  </a:lnTo>
                  <a:lnTo>
                    <a:pt x="70" y="1676"/>
                  </a:lnTo>
                  <a:lnTo>
                    <a:pt x="57" y="1605"/>
                  </a:lnTo>
                  <a:lnTo>
                    <a:pt x="45" y="1527"/>
                  </a:lnTo>
                  <a:lnTo>
                    <a:pt x="32" y="1445"/>
                  </a:lnTo>
                  <a:lnTo>
                    <a:pt x="21" y="1359"/>
                  </a:lnTo>
                  <a:lnTo>
                    <a:pt x="11" y="1268"/>
                  </a:lnTo>
                  <a:lnTo>
                    <a:pt x="5" y="1176"/>
                  </a:lnTo>
                  <a:lnTo>
                    <a:pt x="0" y="1083"/>
                  </a:lnTo>
                  <a:lnTo>
                    <a:pt x="0" y="988"/>
                  </a:lnTo>
                  <a:lnTo>
                    <a:pt x="5" y="896"/>
                  </a:lnTo>
                  <a:lnTo>
                    <a:pt x="11" y="803"/>
                  </a:lnTo>
                  <a:lnTo>
                    <a:pt x="24" y="715"/>
                  </a:lnTo>
                  <a:lnTo>
                    <a:pt x="42" y="629"/>
                  </a:lnTo>
                  <a:lnTo>
                    <a:pt x="68" y="545"/>
                  </a:lnTo>
                  <a:lnTo>
                    <a:pt x="97" y="467"/>
                  </a:lnTo>
                  <a:lnTo>
                    <a:pt x="135" y="395"/>
                  </a:lnTo>
                  <a:lnTo>
                    <a:pt x="188" y="317"/>
                  </a:lnTo>
                  <a:lnTo>
                    <a:pt x="249" y="248"/>
                  </a:lnTo>
                  <a:lnTo>
                    <a:pt x="314" y="185"/>
                  </a:lnTo>
                  <a:lnTo>
                    <a:pt x="388" y="132"/>
                  </a:lnTo>
                  <a:lnTo>
                    <a:pt x="463" y="86"/>
                  </a:lnTo>
                  <a:lnTo>
                    <a:pt x="543" y="50"/>
                  </a:lnTo>
                  <a:lnTo>
                    <a:pt x="627" y="25"/>
                  </a:lnTo>
                  <a:lnTo>
                    <a:pt x="714" y="6"/>
                  </a:lnTo>
                  <a:lnTo>
                    <a:pt x="802" y="0"/>
                  </a:lnTo>
                  <a:close/>
                </a:path>
              </a:pathLst>
            </a:custGeom>
            <a:gradFill rotWithShape="1">
              <a:gsLst>
                <a:gs pos="0">
                  <a:srgbClr val="0070C0">
                    <a:tint val="80000"/>
                    <a:satMod val="300000"/>
                  </a:srgbClr>
                </a:gs>
                <a:gs pos="100000">
                  <a:srgbClr val="0070C0">
                    <a:shade val="30000"/>
                    <a:satMod val="200000"/>
                  </a:srgbClr>
                </a:gs>
              </a:gsLst>
              <a:path path="circle">
                <a:fillToRect l="50000" t="50000" r="50000" b="50000"/>
              </a:path>
            </a:gradFill>
            <a:ln w="0">
              <a:noFill/>
              <a:prstDash val="solid"/>
              <a:round/>
              <a:headEnd/>
              <a:tailEnd/>
            </a:ln>
            <a:effec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a typeface="+mj-ea"/>
                <a:cs typeface="+mj-cs"/>
              </a:endParaRPr>
            </a:p>
          </p:txBody>
        </p:sp>
        <p:sp>
          <p:nvSpPr>
            <p:cNvPr id="59" name="Freeform 23"/>
            <p:cNvSpPr>
              <a:spLocks/>
            </p:cNvSpPr>
            <p:nvPr/>
          </p:nvSpPr>
          <p:spPr bwMode="auto">
            <a:xfrm flipH="1">
              <a:off x="5604511" y="3590655"/>
              <a:ext cx="527670" cy="1628699"/>
            </a:xfrm>
            <a:custGeom>
              <a:avLst/>
              <a:gdLst/>
              <a:ahLst/>
              <a:cxnLst>
                <a:cxn ang="0">
                  <a:pos x="4" y="0"/>
                </a:cxn>
                <a:cxn ang="0">
                  <a:pos x="67" y="158"/>
                </a:cxn>
                <a:cxn ang="0">
                  <a:pos x="136" y="322"/>
                </a:cxn>
                <a:cxn ang="0">
                  <a:pos x="210" y="492"/>
                </a:cxn>
                <a:cxn ang="0">
                  <a:pos x="284" y="671"/>
                </a:cxn>
                <a:cxn ang="0">
                  <a:pos x="359" y="854"/>
                </a:cxn>
                <a:cxn ang="0">
                  <a:pos x="435" y="1045"/>
                </a:cxn>
                <a:cxn ang="0">
                  <a:pos x="511" y="1241"/>
                </a:cxn>
                <a:cxn ang="0">
                  <a:pos x="582" y="1443"/>
                </a:cxn>
                <a:cxn ang="0">
                  <a:pos x="652" y="1649"/>
                </a:cxn>
                <a:cxn ang="0">
                  <a:pos x="715" y="1862"/>
                </a:cxn>
                <a:cxn ang="0">
                  <a:pos x="772" y="2080"/>
                </a:cxn>
                <a:cxn ang="0">
                  <a:pos x="822" y="2301"/>
                </a:cxn>
                <a:cxn ang="0">
                  <a:pos x="864" y="2531"/>
                </a:cxn>
                <a:cxn ang="0">
                  <a:pos x="896" y="2762"/>
                </a:cxn>
                <a:cxn ang="0">
                  <a:pos x="890" y="2762"/>
                </a:cxn>
                <a:cxn ang="0">
                  <a:pos x="858" y="2531"/>
                </a:cxn>
                <a:cxn ang="0">
                  <a:pos x="816" y="2303"/>
                </a:cxn>
                <a:cxn ang="0">
                  <a:pos x="765" y="2080"/>
                </a:cxn>
                <a:cxn ang="0">
                  <a:pos x="709" y="1864"/>
                </a:cxn>
                <a:cxn ang="0">
                  <a:pos x="646" y="1651"/>
                </a:cxn>
                <a:cxn ang="0">
                  <a:pos x="578" y="1445"/>
                </a:cxn>
                <a:cxn ang="0">
                  <a:pos x="505" y="1243"/>
                </a:cxn>
                <a:cxn ang="0">
                  <a:pos x="431" y="1048"/>
                </a:cxn>
                <a:cxn ang="0">
                  <a:pos x="355" y="858"/>
                </a:cxn>
                <a:cxn ang="0">
                  <a:pos x="279" y="673"/>
                </a:cxn>
                <a:cxn ang="0">
                  <a:pos x="206" y="496"/>
                </a:cxn>
                <a:cxn ang="0">
                  <a:pos x="132" y="324"/>
                </a:cxn>
                <a:cxn ang="0">
                  <a:pos x="63" y="160"/>
                </a:cxn>
                <a:cxn ang="0">
                  <a:pos x="0" y="2"/>
                </a:cxn>
                <a:cxn ang="0">
                  <a:pos x="4" y="0"/>
                </a:cxn>
              </a:cxnLst>
              <a:rect l="0" t="0" r="r" b="b"/>
              <a:pathLst>
                <a:path w="896" h="2762">
                  <a:moveTo>
                    <a:pt x="4" y="0"/>
                  </a:moveTo>
                  <a:lnTo>
                    <a:pt x="67" y="158"/>
                  </a:lnTo>
                  <a:lnTo>
                    <a:pt x="136" y="322"/>
                  </a:lnTo>
                  <a:lnTo>
                    <a:pt x="210" y="492"/>
                  </a:lnTo>
                  <a:lnTo>
                    <a:pt x="284" y="671"/>
                  </a:lnTo>
                  <a:lnTo>
                    <a:pt x="359" y="854"/>
                  </a:lnTo>
                  <a:lnTo>
                    <a:pt x="435" y="1045"/>
                  </a:lnTo>
                  <a:lnTo>
                    <a:pt x="511" y="1241"/>
                  </a:lnTo>
                  <a:lnTo>
                    <a:pt x="582" y="1443"/>
                  </a:lnTo>
                  <a:lnTo>
                    <a:pt x="652" y="1649"/>
                  </a:lnTo>
                  <a:lnTo>
                    <a:pt x="715" y="1862"/>
                  </a:lnTo>
                  <a:lnTo>
                    <a:pt x="772" y="2080"/>
                  </a:lnTo>
                  <a:lnTo>
                    <a:pt x="822" y="2301"/>
                  </a:lnTo>
                  <a:lnTo>
                    <a:pt x="864" y="2531"/>
                  </a:lnTo>
                  <a:lnTo>
                    <a:pt x="896" y="2762"/>
                  </a:lnTo>
                  <a:lnTo>
                    <a:pt x="890" y="2762"/>
                  </a:lnTo>
                  <a:lnTo>
                    <a:pt x="858" y="2531"/>
                  </a:lnTo>
                  <a:lnTo>
                    <a:pt x="816" y="2303"/>
                  </a:lnTo>
                  <a:lnTo>
                    <a:pt x="765" y="2080"/>
                  </a:lnTo>
                  <a:lnTo>
                    <a:pt x="709" y="1864"/>
                  </a:lnTo>
                  <a:lnTo>
                    <a:pt x="646" y="1651"/>
                  </a:lnTo>
                  <a:lnTo>
                    <a:pt x="578" y="1445"/>
                  </a:lnTo>
                  <a:lnTo>
                    <a:pt x="505" y="1243"/>
                  </a:lnTo>
                  <a:lnTo>
                    <a:pt x="431" y="1048"/>
                  </a:lnTo>
                  <a:lnTo>
                    <a:pt x="355" y="858"/>
                  </a:lnTo>
                  <a:lnTo>
                    <a:pt x="279" y="673"/>
                  </a:lnTo>
                  <a:lnTo>
                    <a:pt x="206" y="496"/>
                  </a:lnTo>
                  <a:lnTo>
                    <a:pt x="132" y="324"/>
                  </a:lnTo>
                  <a:lnTo>
                    <a:pt x="63" y="160"/>
                  </a:lnTo>
                  <a:lnTo>
                    <a:pt x="0" y="2"/>
                  </a:lnTo>
                  <a:lnTo>
                    <a:pt x="4" y="0"/>
                  </a:lnTo>
                  <a:close/>
                </a:path>
              </a:pathLst>
            </a:custGeom>
            <a:solidFill>
              <a:srgbClr val="000000"/>
            </a:solidFill>
            <a:ln w="0">
              <a:solidFill>
                <a:sysClr val="windowText" lastClr="000000">
                  <a:shade val="95000"/>
                  <a:satMod val="105000"/>
                </a:sysClr>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ndParaRPr>
            </a:p>
          </p:txBody>
        </p:sp>
      </p:grpSp>
      <p:grpSp>
        <p:nvGrpSpPr>
          <p:cNvPr id="60" name="Group 14"/>
          <p:cNvGrpSpPr>
            <a:grpSpLocks/>
          </p:cNvGrpSpPr>
          <p:nvPr/>
        </p:nvGrpSpPr>
        <p:grpSpPr bwMode="auto">
          <a:xfrm>
            <a:off x="1984375" y="4117806"/>
            <a:ext cx="1285875" cy="1254125"/>
            <a:chOff x="2160185" y="3098894"/>
            <a:chExt cx="2054625" cy="2004832"/>
          </a:xfrm>
        </p:grpSpPr>
        <p:sp>
          <p:nvSpPr>
            <p:cNvPr id="61" name="Freeform 11"/>
            <p:cNvSpPr>
              <a:spLocks noEditPoints="1"/>
            </p:cNvSpPr>
            <p:nvPr/>
          </p:nvSpPr>
          <p:spPr bwMode="auto">
            <a:xfrm rot="21129250">
              <a:off x="2160185" y="3098894"/>
              <a:ext cx="2054625" cy="2004832"/>
            </a:xfrm>
            <a:custGeom>
              <a:avLst/>
              <a:gdLst/>
              <a:ahLst/>
              <a:cxnLst>
                <a:cxn ang="0">
                  <a:pos x="1613" y="210"/>
                </a:cxn>
                <a:cxn ang="0">
                  <a:pos x="1360" y="674"/>
                </a:cxn>
                <a:cxn ang="0">
                  <a:pos x="732" y="749"/>
                </a:cxn>
                <a:cxn ang="0">
                  <a:pos x="468" y="1245"/>
                </a:cxn>
                <a:cxn ang="0">
                  <a:pos x="543" y="1681"/>
                </a:cxn>
                <a:cxn ang="0">
                  <a:pos x="50" y="2188"/>
                </a:cxn>
                <a:cxn ang="0">
                  <a:pos x="228" y="2752"/>
                </a:cxn>
                <a:cxn ang="0">
                  <a:pos x="343" y="3352"/>
                </a:cxn>
                <a:cxn ang="0">
                  <a:pos x="478" y="3841"/>
                </a:cxn>
                <a:cxn ang="0">
                  <a:pos x="1117" y="4048"/>
                </a:cxn>
                <a:cxn ang="0">
                  <a:pos x="1356" y="4540"/>
                </a:cxn>
                <a:cxn ang="0">
                  <a:pos x="1892" y="4755"/>
                </a:cxn>
                <a:cxn ang="0">
                  <a:pos x="2384" y="4530"/>
                </a:cxn>
                <a:cxn ang="0">
                  <a:pos x="2994" y="4837"/>
                </a:cxn>
                <a:cxn ang="0">
                  <a:pos x="3448" y="4573"/>
                </a:cxn>
                <a:cxn ang="0">
                  <a:pos x="3748" y="4208"/>
                </a:cxn>
                <a:cxn ang="0">
                  <a:pos x="4340" y="4066"/>
                </a:cxn>
                <a:cxn ang="0">
                  <a:pos x="4515" y="3494"/>
                </a:cxn>
                <a:cxn ang="0">
                  <a:pos x="4686" y="3041"/>
                </a:cxn>
                <a:cxn ang="0">
                  <a:pos x="4961" y="2570"/>
                </a:cxn>
                <a:cxn ang="0">
                  <a:pos x="4658" y="2013"/>
                </a:cxn>
                <a:cxn ang="0">
                  <a:pos x="4647" y="1517"/>
                </a:cxn>
                <a:cxn ang="0">
                  <a:pos x="4515" y="1031"/>
                </a:cxn>
                <a:cxn ang="0">
                  <a:pos x="3876" y="821"/>
                </a:cxn>
                <a:cxn ang="0">
                  <a:pos x="3637" y="328"/>
                </a:cxn>
                <a:cxn ang="0">
                  <a:pos x="3102" y="114"/>
                </a:cxn>
                <a:cxn ang="0">
                  <a:pos x="2609" y="342"/>
                </a:cxn>
                <a:cxn ang="0">
                  <a:pos x="1999" y="32"/>
                </a:cxn>
                <a:cxn ang="0">
                  <a:pos x="2520" y="217"/>
                </a:cxn>
                <a:cxn ang="0">
                  <a:pos x="3212" y="71"/>
                </a:cxn>
                <a:cxn ang="0">
                  <a:pos x="3633" y="274"/>
                </a:cxn>
                <a:cxn ang="0">
                  <a:pos x="3876" y="788"/>
                </a:cxn>
                <a:cxn ang="0">
                  <a:pos x="4483" y="956"/>
                </a:cxn>
                <a:cxn ang="0">
                  <a:pos x="4690" y="1403"/>
                </a:cxn>
                <a:cxn ang="0">
                  <a:pos x="4761" y="2070"/>
                </a:cxn>
                <a:cxn ang="0">
                  <a:pos x="4993" y="2584"/>
                </a:cxn>
                <a:cxn ang="0">
                  <a:pos x="4604" y="3137"/>
                </a:cxn>
                <a:cxn ang="0">
                  <a:pos x="4551" y="3737"/>
                </a:cxn>
                <a:cxn ang="0">
                  <a:pos x="4187" y="4191"/>
                </a:cxn>
                <a:cxn ang="0">
                  <a:pos x="3594" y="4365"/>
                </a:cxn>
                <a:cxn ang="0">
                  <a:pos x="3127" y="4855"/>
                </a:cxn>
                <a:cxn ang="0">
                  <a:pos x="2577" y="4730"/>
                </a:cxn>
                <a:cxn ang="0">
                  <a:pos x="1895" y="4787"/>
                </a:cxn>
                <a:cxn ang="0">
                  <a:pos x="1428" y="4665"/>
                </a:cxn>
                <a:cxn ang="0">
                  <a:pos x="1146" y="4080"/>
                </a:cxn>
                <a:cxn ang="0">
                  <a:pos x="589" y="3966"/>
                </a:cxn>
                <a:cxn ang="0">
                  <a:pos x="307" y="3552"/>
                </a:cxn>
                <a:cxn ang="0">
                  <a:pos x="325" y="2888"/>
                </a:cxn>
                <a:cxn ang="0">
                  <a:pos x="0" y="2316"/>
                </a:cxn>
                <a:cxn ang="0">
                  <a:pos x="282" y="1809"/>
                </a:cxn>
                <a:cxn ang="0">
                  <a:pos x="435" y="1245"/>
                </a:cxn>
                <a:cxn ang="0">
                  <a:pos x="632" y="778"/>
                </a:cxn>
                <a:cxn ang="0">
                  <a:pos x="1242" y="628"/>
                </a:cxn>
                <a:cxn ang="0">
                  <a:pos x="1624" y="153"/>
                </a:cxn>
              </a:cxnLst>
              <a:rect l="0" t="0" r="r" b="b"/>
              <a:pathLst>
                <a:path w="4993" h="4872">
                  <a:moveTo>
                    <a:pt x="1999" y="32"/>
                  </a:moveTo>
                  <a:lnTo>
                    <a:pt x="1934" y="35"/>
                  </a:lnTo>
                  <a:lnTo>
                    <a:pt x="1874" y="46"/>
                  </a:lnTo>
                  <a:lnTo>
                    <a:pt x="1781" y="82"/>
                  </a:lnTo>
                  <a:lnTo>
                    <a:pt x="1692" y="135"/>
                  </a:lnTo>
                  <a:lnTo>
                    <a:pt x="1613" y="210"/>
                  </a:lnTo>
                  <a:lnTo>
                    <a:pt x="1542" y="299"/>
                  </a:lnTo>
                  <a:lnTo>
                    <a:pt x="1481" y="407"/>
                  </a:lnTo>
                  <a:lnTo>
                    <a:pt x="1424" y="528"/>
                  </a:lnTo>
                  <a:lnTo>
                    <a:pt x="1378" y="664"/>
                  </a:lnTo>
                  <a:lnTo>
                    <a:pt x="1371" y="678"/>
                  </a:lnTo>
                  <a:lnTo>
                    <a:pt x="1360" y="674"/>
                  </a:lnTo>
                  <a:lnTo>
                    <a:pt x="1246" y="660"/>
                  </a:lnTo>
                  <a:lnTo>
                    <a:pt x="1142" y="656"/>
                  </a:lnTo>
                  <a:lnTo>
                    <a:pt x="1024" y="664"/>
                  </a:lnTo>
                  <a:lnTo>
                    <a:pt x="917" y="681"/>
                  </a:lnTo>
                  <a:lnTo>
                    <a:pt x="817" y="710"/>
                  </a:lnTo>
                  <a:lnTo>
                    <a:pt x="732" y="749"/>
                  </a:lnTo>
                  <a:lnTo>
                    <a:pt x="653" y="803"/>
                  </a:lnTo>
                  <a:lnTo>
                    <a:pt x="589" y="867"/>
                  </a:lnTo>
                  <a:lnTo>
                    <a:pt x="535" y="946"/>
                  </a:lnTo>
                  <a:lnTo>
                    <a:pt x="500" y="1038"/>
                  </a:lnTo>
                  <a:lnTo>
                    <a:pt x="475" y="1138"/>
                  </a:lnTo>
                  <a:lnTo>
                    <a:pt x="468" y="1245"/>
                  </a:lnTo>
                  <a:lnTo>
                    <a:pt x="471" y="1342"/>
                  </a:lnTo>
                  <a:lnTo>
                    <a:pt x="489" y="1442"/>
                  </a:lnTo>
                  <a:lnTo>
                    <a:pt x="514" y="1549"/>
                  </a:lnTo>
                  <a:lnTo>
                    <a:pt x="550" y="1660"/>
                  </a:lnTo>
                  <a:lnTo>
                    <a:pt x="553" y="1674"/>
                  </a:lnTo>
                  <a:lnTo>
                    <a:pt x="543" y="1681"/>
                  </a:lnTo>
                  <a:lnTo>
                    <a:pt x="418" y="1752"/>
                  </a:lnTo>
                  <a:lnTo>
                    <a:pt x="307" y="1831"/>
                  </a:lnTo>
                  <a:lnTo>
                    <a:pt x="214" y="1913"/>
                  </a:lnTo>
                  <a:lnTo>
                    <a:pt x="143" y="2002"/>
                  </a:lnTo>
                  <a:lnTo>
                    <a:pt x="86" y="2091"/>
                  </a:lnTo>
                  <a:lnTo>
                    <a:pt x="50" y="2188"/>
                  </a:lnTo>
                  <a:lnTo>
                    <a:pt x="32" y="2288"/>
                  </a:lnTo>
                  <a:lnTo>
                    <a:pt x="32" y="2316"/>
                  </a:lnTo>
                  <a:lnTo>
                    <a:pt x="46" y="2427"/>
                  </a:lnTo>
                  <a:lnTo>
                    <a:pt x="82" y="2538"/>
                  </a:lnTo>
                  <a:lnTo>
                    <a:pt x="146" y="2648"/>
                  </a:lnTo>
                  <a:lnTo>
                    <a:pt x="228" y="2752"/>
                  </a:lnTo>
                  <a:lnTo>
                    <a:pt x="335" y="2855"/>
                  </a:lnTo>
                  <a:lnTo>
                    <a:pt x="478" y="2963"/>
                  </a:lnTo>
                  <a:lnTo>
                    <a:pt x="471" y="2973"/>
                  </a:lnTo>
                  <a:lnTo>
                    <a:pt x="414" y="3105"/>
                  </a:lnTo>
                  <a:lnTo>
                    <a:pt x="371" y="3230"/>
                  </a:lnTo>
                  <a:lnTo>
                    <a:pt x="343" y="3352"/>
                  </a:lnTo>
                  <a:lnTo>
                    <a:pt x="335" y="3466"/>
                  </a:lnTo>
                  <a:lnTo>
                    <a:pt x="339" y="3548"/>
                  </a:lnTo>
                  <a:lnTo>
                    <a:pt x="357" y="3627"/>
                  </a:lnTo>
                  <a:lnTo>
                    <a:pt x="382" y="3698"/>
                  </a:lnTo>
                  <a:lnTo>
                    <a:pt x="418" y="3766"/>
                  </a:lnTo>
                  <a:lnTo>
                    <a:pt x="478" y="3841"/>
                  </a:lnTo>
                  <a:lnTo>
                    <a:pt x="553" y="3905"/>
                  </a:lnTo>
                  <a:lnTo>
                    <a:pt x="639" y="3955"/>
                  </a:lnTo>
                  <a:lnTo>
                    <a:pt x="742" y="3998"/>
                  </a:lnTo>
                  <a:lnTo>
                    <a:pt x="857" y="4026"/>
                  </a:lnTo>
                  <a:lnTo>
                    <a:pt x="982" y="4041"/>
                  </a:lnTo>
                  <a:lnTo>
                    <a:pt x="1117" y="4048"/>
                  </a:lnTo>
                  <a:lnTo>
                    <a:pt x="1171" y="4048"/>
                  </a:lnTo>
                  <a:lnTo>
                    <a:pt x="1174" y="4062"/>
                  </a:lnTo>
                  <a:lnTo>
                    <a:pt x="1206" y="4201"/>
                  </a:lnTo>
                  <a:lnTo>
                    <a:pt x="1246" y="4330"/>
                  </a:lnTo>
                  <a:lnTo>
                    <a:pt x="1296" y="4444"/>
                  </a:lnTo>
                  <a:lnTo>
                    <a:pt x="1356" y="4540"/>
                  </a:lnTo>
                  <a:lnTo>
                    <a:pt x="1428" y="4622"/>
                  </a:lnTo>
                  <a:lnTo>
                    <a:pt x="1506" y="4687"/>
                  </a:lnTo>
                  <a:lnTo>
                    <a:pt x="1595" y="4733"/>
                  </a:lnTo>
                  <a:lnTo>
                    <a:pt x="1688" y="4758"/>
                  </a:lnTo>
                  <a:lnTo>
                    <a:pt x="1781" y="4765"/>
                  </a:lnTo>
                  <a:lnTo>
                    <a:pt x="1892" y="4755"/>
                  </a:lnTo>
                  <a:lnTo>
                    <a:pt x="2006" y="4726"/>
                  </a:lnTo>
                  <a:lnTo>
                    <a:pt x="2120" y="4680"/>
                  </a:lnTo>
                  <a:lnTo>
                    <a:pt x="2241" y="4612"/>
                  </a:lnTo>
                  <a:lnTo>
                    <a:pt x="2363" y="4526"/>
                  </a:lnTo>
                  <a:lnTo>
                    <a:pt x="2373" y="4519"/>
                  </a:lnTo>
                  <a:lnTo>
                    <a:pt x="2384" y="4530"/>
                  </a:lnTo>
                  <a:lnTo>
                    <a:pt x="2488" y="4622"/>
                  </a:lnTo>
                  <a:lnTo>
                    <a:pt x="2588" y="4697"/>
                  </a:lnTo>
                  <a:lnTo>
                    <a:pt x="2691" y="4758"/>
                  </a:lnTo>
                  <a:lnTo>
                    <a:pt x="2795" y="4801"/>
                  </a:lnTo>
                  <a:lnTo>
                    <a:pt x="2895" y="4830"/>
                  </a:lnTo>
                  <a:lnTo>
                    <a:pt x="2994" y="4837"/>
                  </a:lnTo>
                  <a:lnTo>
                    <a:pt x="3055" y="4833"/>
                  </a:lnTo>
                  <a:lnTo>
                    <a:pt x="3119" y="4822"/>
                  </a:lnTo>
                  <a:lnTo>
                    <a:pt x="3212" y="4787"/>
                  </a:lnTo>
                  <a:lnTo>
                    <a:pt x="3298" y="4733"/>
                  </a:lnTo>
                  <a:lnTo>
                    <a:pt x="3376" y="4662"/>
                  </a:lnTo>
                  <a:lnTo>
                    <a:pt x="3448" y="4573"/>
                  </a:lnTo>
                  <a:lnTo>
                    <a:pt x="3512" y="4465"/>
                  </a:lnTo>
                  <a:lnTo>
                    <a:pt x="3569" y="4344"/>
                  </a:lnTo>
                  <a:lnTo>
                    <a:pt x="3615" y="4208"/>
                  </a:lnTo>
                  <a:lnTo>
                    <a:pt x="3619" y="4194"/>
                  </a:lnTo>
                  <a:lnTo>
                    <a:pt x="3633" y="4194"/>
                  </a:lnTo>
                  <a:lnTo>
                    <a:pt x="3748" y="4208"/>
                  </a:lnTo>
                  <a:lnTo>
                    <a:pt x="3851" y="4212"/>
                  </a:lnTo>
                  <a:lnTo>
                    <a:pt x="3969" y="4205"/>
                  </a:lnTo>
                  <a:lnTo>
                    <a:pt x="4076" y="4191"/>
                  </a:lnTo>
                  <a:lnTo>
                    <a:pt x="4176" y="4162"/>
                  </a:lnTo>
                  <a:lnTo>
                    <a:pt x="4261" y="4119"/>
                  </a:lnTo>
                  <a:lnTo>
                    <a:pt x="4340" y="4066"/>
                  </a:lnTo>
                  <a:lnTo>
                    <a:pt x="4404" y="4001"/>
                  </a:lnTo>
                  <a:lnTo>
                    <a:pt x="4454" y="3923"/>
                  </a:lnTo>
                  <a:lnTo>
                    <a:pt x="4493" y="3830"/>
                  </a:lnTo>
                  <a:lnTo>
                    <a:pt x="4515" y="3730"/>
                  </a:lnTo>
                  <a:lnTo>
                    <a:pt x="4522" y="3623"/>
                  </a:lnTo>
                  <a:lnTo>
                    <a:pt x="4515" y="3494"/>
                  </a:lnTo>
                  <a:lnTo>
                    <a:pt x="4486" y="3355"/>
                  </a:lnTo>
                  <a:lnTo>
                    <a:pt x="4444" y="3209"/>
                  </a:lnTo>
                  <a:lnTo>
                    <a:pt x="4440" y="3195"/>
                  </a:lnTo>
                  <a:lnTo>
                    <a:pt x="4451" y="3191"/>
                  </a:lnTo>
                  <a:lnTo>
                    <a:pt x="4576" y="3120"/>
                  </a:lnTo>
                  <a:lnTo>
                    <a:pt x="4686" y="3041"/>
                  </a:lnTo>
                  <a:lnTo>
                    <a:pt x="4775" y="2955"/>
                  </a:lnTo>
                  <a:lnTo>
                    <a:pt x="4850" y="2870"/>
                  </a:lnTo>
                  <a:lnTo>
                    <a:pt x="4908" y="2777"/>
                  </a:lnTo>
                  <a:lnTo>
                    <a:pt x="4943" y="2681"/>
                  </a:lnTo>
                  <a:lnTo>
                    <a:pt x="4957" y="2581"/>
                  </a:lnTo>
                  <a:lnTo>
                    <a:pt x="4961" y="2570"/>
                  </a:lnTo>
                  <a:lnTo>
                    <a:pt x="4961" y="2552"/>
                  </a:lnTo>
                  <a:lnTo>
                    <a:pt x="4947" y="2441"/>
                  </a:lnTo>
                  <a:lnTo>
                    <a:pt x="4911" y="2331"/>
                  </a:lnTo>
                  <a:lnTo>
                    <a:pt x="4847" y="2220"/>
                  </a:lnTo>
                  <a:lnTo>
                    <a:pt x="4765" y="2116"/>
                  </a:lnTo>
                  <a:lnTo>
                    <a:pt x="4658" y="2013"/>
                  </a:lnTo>
                  <a:lnTo>
                    <a:pt x="4529" y="1917"/>
                  </a:lnTo>
                  <a:lnTo>
                    <a:pt x="4515" y="1909"/>
                  </a:lnTo>
                  <a:lnTo>
                    <a:pt x="4522" y="1895"/>
                  </a:lnTo>
                  <a:lnTo>
                    <a:pt x="4579" y="1763"/>
                  </a:lnTo>
                  <a:lnTo>
                    <a:pt x="4622" y="1638"/>
                  </a:lnTo>
                  <a:lnTo>
                    <a:pt x="4647" y="1517"/>
                  </a:lnTo>
                  <a:lnTo>
                    <a:pt x="4654" y="1403"/>
                  </a:lnTo>
                  <a:lnTo>
                    <a:pt x="4651" y="1320"/>
                  </a:lnTo>
                  <a:lnTo>
                    <a:pt x="4636" y="1245"/>
                  </a:lnTo>
                  <a:lnTo>
                    <a:pt x="4611" y="1174"/>
                  </a:lnTo>
                  <a:lnTo>
                    <a:pt x="4576" y="1106"/>
                  </a:lnTo>
                  <a:lnTo>
                    <a:pt x="4515" y="1031"/>
                  </a:lnTo>
                  <a:lnTo>
                    <a:pt x="4440" y="967"/>
                  </a:lnTo>
                  <a:lnTo>
                    <a:pt x="4354" y="913"/>
                  </a:lnTo>
                  <a:lnTo>
                    <a:pt x="4251" y="871"/>
                  </a:lnTo>
                  <a:lnTo>
                    <a:pt x="4137" y="842"/>
                  </a:lnTo>
                  <a:lnTo>
                    <a:pt x="4012" y="828"/>
                  </a:lnTo>
                  <a:lnTo>
                    <a:pt x="3876" y="821"/>
                  </a:lnTo>
                  <a:lnTo>
                    <a:pt x="3822" y="821"/>
                  </a:lnTo>
                  <a:lnTo>
                    <a:pt x="3819" y="806"/>
                  </a:lnTo>
                  <a:lnTo>
                    <a:pt x="3787" y="667"/>
                  </a:lnTo>
                  <a:lnTo>
                    <a:pt x="3748" y="539"/>
                  </a:lnTo>
                  <a:lnTo>
                    <a:pt x="3698" y="428"/>
                  </a:lnTo>
                  <a:lnTo>
                    <a:pt x="3637" y="328"/>
                  </a:lnTo>
                  <a:lnTo>
                    <a:pt x="3566" y="249"/>
                  </a:lnTo>
                  <a:lnTo>
                    <a:pt x="3487" y="185"/>
                  </a:lnTo>
                  <a:lnTo>
                    <a:pt x="3398" y="139"/>
                  </a:lnTo>
                  <a:lnTo>
                    <a:pt x="3305" y="110"/>
                  </a:lnTo>
                  <a:lnTo>
                    <a:pt x="3212" y="103"/>
                  </a:lnTo>
                  <a:lnTo>
                    <a:pt x="3102" y="114"/>
                  </a:lnTo>
                  <a:lnTo>
                    <a:pt x="2987" y="142"/>
                  </a:lnTo>
                  <a:lnTo>
                    <a:pt x="2873" y="192"/>
                  </a:lnTo>
                  <a:lnTo>
                    <a:pt x="2752" y="260"/>
                  </a:lnTo>
                  <a:lnTo>
                    <a:pt x="2630" y="342"/>
                  </a:lnTo>
                  <a:lnTo>
                    <a:pt x="2620" y="349"/>
                  </a:lnTo>
                  <a:lnTo>
                    <a:pt x="2609" y="342"/>
                  </a:lnTo>
                  <a:lnTo>
                    <a:pt x="2506" y="249"/>
                  </a:lnTo>
                  <a:lnTo>
                    <a:pt x="2402" y="174"/>
                  </a:lnTo>
                  <a:lnTo>
                    <a:pt x="2298" y="110"/>
                  </a:lnTo>
                  <a:lnTo>
                    <a:pt x="2199" y="67"/>
                  </a:lnTo>
                  <a:lnTo>
                    <a:pt x="2095" y="42"/>
                  </a:lnTo>
                  <a:lnTo>
                    <a:pt x="1999" y="32"/>
                  </a:lnTo>
                  <a:close/>
                  <a:moveTo>
                    <a:pt x="1999" y="0"/>
                  </a:moveTo>
                  <a:lnTo>
                    <a:pt x="2102" y="10"/>
                  </a:lnTo>
                  <a:lnTo>
                    <a:pt x="2206" y="35"/>
                  </a:lnTo>
                  <a:lnTo>
                    <a:pt x="2309" y="78"/>
                  </a:lnTo>
                  <a:lnTo>
                    <a:pt x="2416" y="139"/>
                  </a:lnTo>
                  <a:lnTo>
                    <a:pt x="2520" y="217"/>
                  </a:lnTo>
                  <a:lnTo>
                    <a:pt x="2623" y="307"/>
                  </a:lnTo>
                  <a:lnTo>
                    <a:pt x="2745" y="224"/>
                  </a:lnTo>
                  <a:lnTo>
                    <a:pt x="2866" y="160"/>
                  </a:lnTo>
                  <a:lnTo>
                    <a:pt x="2984" y="110"/>
                  </a:lnTo>
                  <a:lnTo>
                    <a:pt x="3098" y="82"/>
                  </a:lnTo>
                  <a:lnTo>
                    <a:pt x="3212" y="71"/>
                  </a:lnTo>
                  <a:lnTo>
                    <a:pt x="3280" y="75"/>
                  </a:lnTo>
                  <a:lnTo>
                    <a:pt x="3344" y="85"/>
                  </a:lnTo>
                  <a:lnTo>
                    <a:pt x="3408" y="107"/>
                  </a:lnTo>
                  <a:lnTo>
                    <a:pt x="3491" y="150"/>
                  </a:lnTo>
                  <a:lnTo>
                    <a:pt x="3566" y="203"/>
                  </a:lnTo>
                  <a:lnTo>
                    <a:pt x="3633" y="274"/>
                  </a:lnTo>
                  <a:lnTo>
                    <a:pt x="3690" y="353"/>
                  </a:lnTo>
                  <a:lnTo>
                    <a:pt x="3744" y="446"/>
                  </a:lnTo>
                  <a:lnTo>
                    <a:pt x="3787" y="549"/>
                  </a:lnTo>
                  <a:lnTo>
                    <a:pt x="3819" y="664"/>
                  </a:lnTo>
                  <a:lnTo>
                    <a:pt x="3847" y="788"/>
                  </a:lnTo>
                  <a:lnTo>
                    <a:pt x="3876" y="788"/>
                  </a:lnTo>
                  <a:lnTo>
                    <a:pt x="3997" y="792"/>
                  </a:lnTo>
                  <a:lnTo>
                    <a:pt x="4112" y="806"/>
                  </a:lnTo>
                  <a:lnTo>
                    <a:pt x="4219" y="831"/>
                  </a:lnTo>
                  <a:lnTo>
                    <a:pt x="4315" y="863"/>
                  </a:lnTo>
                  <a:lnTo>
                    <a:pt x="4404" y="903"/>
                  </a:lnTo>
                  <a:lnTo>
                    <a:pt x="4483" y="956"/>
                  </a:lnTo>
                  <a:lnTo>
                    <a:pt x="4547" y="1017"/>
                  </a:lnTo>
                  <a:lnTo>
                    <a:pt x="4604" y="1088"/>
                  </a:lnTo>
                  <a:lnTo>
                    <a:pt x="4640" y="1160"/>
                  </a:lnTo>
                  <a:lnTo>
                    <a:pt x="4668" y="1235"/>
                  </a:lnTo>
                  <a:lnTo>
                    <a:pt x="4683" y="1317"/>
                  </a:lnTo>
                  <a:lnTo>
                    <a:pt x="4690" y="1403"/>
                  </a:lnTo>
                  <a:lnTo>
                    <a:pt x="4683" y="1517"/>
                  </a:lnTo>
                  <a:lnTo>
                    <a:pt x="4654" y="1638"/>
                  </a:lnTo>
                  <a:lnTo>
                    <a:pt x="4615" y="1767"/>
                  </a:lnTo>
                  <a:lnTo>
                    <a:pt x="4558" y="1899"/>
                  </a:lnTo>
                  <a:lnTo>
                    <a:pt x="4668" y="1981"/>
                  </a:lnTo>
                  <a:lnTo>
                    <a:pt x="4761" y="2070"/>
                  </a:lnTo>
                  <a:lnTo>
                    <a:pt x="4843" y="2159"/>
                  </a:lnTo>
                  <a:lnTo>
                    <a:pt x="4908" y="2256"/>
                  </a:lnTo>
                  <a:lnTo>
                    <a:pt x="4954" y="2352"/>
                  </a:lnTo>
                  <a:lnTo>
                    <a:pt x="4982" y="2452"/>
                  </a:lnTo>
                  <a:lnTo>
                    <a:pt x="4993" y="2552"/>
                  </a:lnTo>
                  <a:lnTo>
                    <a:pt x="4993" y="2584"/>
                  </a:lnTo>
                  <a:lnTo>
                    <a:pt x="4975" y="2688"/>
                  </a:lnTo>
                  <a:lnTo>
                    <a:pt x="4936" y="2788"/>
                  </a:lnTo>
                  <a:lnTo>
                    <a:pt x="4879" y="2884"/>
                  </a:lnTo>
                  <a:lnTo>
                    <a:pt x="4804" y="2973"/>
                  </a:lnTo>
                  <a:lnTo>
                    <a:pt x="4711" y="3059"/>
                  </a:lnTo>
                  <a:lnTo>
                    <a:pt x="4604" y="3137"/>
                  </a:lnTo>
                  <a:lnTo>
                    <a:pt x="4479" y="3212"/>
                  </a:lnTo>
                  <a:lnTo>
                    <a:pt x="4511" y="3319"/>
                  </a:lnTo>
                  <a:lnTo>
                    <a:pt x="4536" y="3427"/>
                  </a:lnTo>
                  <a:lnTo>
                    <a:pt x="4554" y="3527"/>
                  </a:lnTo>
                  <a:lnTo>
                    <a:pt x="4558" y="3623"/>
                  </a:lnTo>
                  <a:lnTo>
                    <a:pt x="4551" y="3737"/>
                  </a:lnTo>
                  <a:lnTo>
                    <a:pt x="4526" y="3841"/>
                  </a:lnTo>
                  <a:lnTo>
                    <a:pt x="4486" y="3937"/>
                  </a:lnTo>
                  <a:lnTo>
                    <a:pt x="4429" y="4023"/>
                  </a:lnTo>
                  <a:lnTo>
                    <a:pt x="4361" y="4091"/>
                  </a:lnTo>
                  <a:lnTo>
                    <a:pt x="4279" y="4148"/>
                  </a:lnTo>
                  <a:lnTo>
                    <a:pt x="4187" y="4191"/>
                  </a:lnTo>
                  <a:lnTo>
                    <a:pt x="4083" y="4219"/>
                  </a:lnTo>
                  <a:lnTo>
                    <a:pt x="3972" y="4237"/>
                  </a:lnTo>
                  <a:lnTo>
                    <a:pt x="3851" y="4244"/>
                  </a:lnTo>
                  <a:lnTo>
                    <a:pt x="3751" y="4241"/>
                  </a:lnTo>
                  <a:lnTo>
                    <a:pt x="3644" y="4230"/>
                  </a:lnTo>
                  <a:lnTo>
                    <a:pt x="3594" y="4365"/>
                  </a:lnTo>
                  <a:lnTo>
                    <a:pt x="3537" y="4487"/>
                  </a:lnTo>
                  <a:lnTo>
                    <a:pt x="3473" y="4594"/>
                  </a:lnTo>
                  <a:lnTo>
                    <a:pt x="3398" y="4687"/>
                  </a:lnTo>
                  <a:lnTo>
                    <a:pt x="3316" y="4762"/>
                  </a:lnTo>
                  <a:lnTo>
                    <a:pt x="3226" y="4819"/>
                  </a:lnTo>
                  <a:lnTo>
                    <a:pt x="3127" y="4855"/>
                  </a:lnTo>
                  <a:lnTo>
                    <a:pt x="3059" y="4869"/>
                  </a:lnTo>
                  <a:lnTo>
                    <a:pt x="2994" y="4872"/>
                  </a:lnTo>
                  <a:lnTo>
                    <a:pt x="2891" y="4862"/>
                  </a:lnTo>
                  <a:lnTo>
                    <a:pt x="2787" y="4837"/>
                  </a:lnTo>
                  <a:lnTo>
                    <a:pt x="2684" y="4790"/>
                  </a:lnTo>
                  <a:lnTo>
                    <a:pt x="2577" y="4730"/>
                  </a:lnTo>
                  <a:lnTo>
                    <a:pt x="2473" y="4655"/>
                  </a:lnTo>
                  <a:lnTo>
                    <a:pt x="2370" y="4562"/>
                  </a:lnTo>
                  <a:lnTo>
                    <a:pt x="2249" y="4644"/>
                  </a:lnTo>
                  <a:lnTo>
                    <a:pt x="2127" y="4708"/>
                  </a:lnTo>
                  <a:lnTo>
                    <a:pt x="2009" y="4758"/>
                  </a:lnTo>
                  <a:lnTo>
                    <a:pt x="1895" y="4787"/>
                  </a:lnTo>
                  <a:lnTo>
                    <a:pt x="1781" y="4797"/>
                  </a:lnTo>
                  <a:lnTo>
                    <a:pt x="1713" y="4794"/>
                  </a:lnTo>
                  <a:lnTo>
                    <a:pt x="1649" y="4783"/>
                  </a:lnTo>
                  <a:lnTo>
                    <a:pt x="1585" y="4762"/>
                  </a:lnTo>
                  <a:lnTo>
                    <a:pt x="1503" y="4722"/>
                  </a:lnTo>
                  <a:lnTo>
                    <a:pt x="1428" y="4665"/>
                  </a:lnTo>
                  <a:lnTo>
                    <a:pt x="1360" y="4597"/>
                  </a:lnTo>
                  <a:lnTo>
                    <a:pt x="1299" y="4515"/>
                  </a:lnTo>
                  <a:lnTo>
                    <a:pt x="1249" y="4423"/>
                  </a:lnTo>
                  <a:lnTo>
                    <a:pt x="1206" y="4319"/>
                  </a:lnTo>
                  <a:lnTo>
                    <a:pt x="1171" y="4205"/>
                  </a:lnTo>
                  <a:lnTo>
                    <a:pt x="1146" y="4080"/>
                  </a:lnTo>
                  <a:lnTo>
                    <a:pt x="1117" y="4080"/>
                  </a:lnTo>
                  <a:lnTo>
                    <a:pt x="996" y="4076"/>
                  </a:lnTo>
                  <a:lnTo>
                    <a:pt x="882" y="4062"/>
                  </a:lnTo>
                  <a:lnTo>
                    <a:pt x="774" y="4041"/>
                  </a:lnTo>
                  <a:lnTo>
                    <a:pt x="678" y="4008"/>
                  </a:lnTo>
                  <a:lnTo>
                    <a:pt x="589" y="3966"/>
                  </a:lnTo>
                  <a:lnTo>
                    <a:pt x="510" y="3916"/>
                  </a:lnTo>
                  <a:lnTo>
                    <a:pt x="446" y="3855"/>
                  </a:lnTo>
                  <a:lnTo>
                    <a:pt x="389" y="3784"/>
                  </a:lnTo>
                  <a:lnTo>
                    <a:pt x="350" y="3712"/>
                  </a:lnTo>
                  <a:lnTo>
                    <a:pt x="325" y="3634"/>
                  </a:lnTo>
                  <a:lnTo>
                    <a:pt x="307" y="3552"/>
                  </a:lnTo>
                  <a:lnTo>
                    <a:pt x="303" y="3466"/>
                  </a:lnTo>
                  <a:lnTo>
                    <a:pt x="311" y="3352"/>
                  </a:lnTo>
                  <a:lnTo>
                    <a:pt x="335" y="3230"/>
                  </a:lnTo>
                  <a:lnTo>
                    <a:pt x="378" y="3102"/>
                  </a:lnTo>
                  <a:lnTo>
                    <a:pt x="435" y="2973"/>
                  </a:lnTo>
                  <a:lnTo>
                    <a:pt x="325" y="2888"/>
                  </a:lnTo>
                  <a:lnTo>
                    <a:pt x="232" y="2802"/>
                  </a:lnTo>
                  <a:lnTo>
                    <a:pt x="150" y="2709"/>
                  </a:lnTo>
                  <a:lnTo>
                    <a:pt x="86" y="2616"/>
                  </a:lnTo>
                  <a:lnTo>
                    <a:pt x="39" y="2516"/>
                  </a:lnTo>
                  <a:lnTo>
                    <a:pt x="11" y="2416"/>
                  </a:lnTo>
                  <a:lnTo>
                    <a:pt x="0" y="2316"/>
                  </a:lnTo>
                  <a:lnTo>
                    <a:pt x="0" y="2288"/>
                  </a:lnTo>
                  <a:lnTo>
                    <a:pt x="18" y="2184"/>
                  </a:lnTo>
                  <a:lnTo>
                    <a:pt x="54" y="2084"/>
                  </a:lnTo>
                  <a:lnTo>
                    <a:pt x="111" y="1988"/>
                  </a:lnTo>
                  <a:lnTo>
                    <a:pt x="186" y="1895"/>
                  </a:lnTo>
                  <a:lnTo>
                    <a:pt x="282" y="1809"/>
                  </a:lnTo>
                  <a:lnTo>
                    <a:pt x="389" y="1731"/>
                  </a:lnTo>
                  <a:lnTo>
                    <a:pt x="514" y="1656"/>
                  </a:lnTo>
                  <a:lnTo>
                    <a:pt x="482" y="1549"/>
                  </a:lnTo>
                  <a:lnTo>
                    <a:pt x="457" y="1442"/>
                  </a:lnTo>
                  <a:lnTo>
                    <a:pt x="439" y="1342"/>
                  </a:lnTo>
                  <a:lnTo>
                    <a:pt x="435" y="1245"/>
                  </a:lnTo>
                  <a:lnTo>
                    <a:pt x="439" y="1156"/>
                  </a:lnTo>
                  <a:lnTo>
                    <a:pt x="457" y="1071"/>
                  </a:lnTo>
                  <a:lnTo>
                    <a:pt x="482" y="988"/>
                  </a:lnTo>
                  <a:lnTo>
                    <a:pt x="518" y="917"/>
                  </a:lnTo>
                  <a:lnTo>
                    <a:pt x="564" y="849"/>
                  </a:lnTo>
                  <a:lnTo>
                    <a:pt x="632" y="778"/>
                  </a:lnTo>
                  <a:lnTo>
                    <a:pt x="714" y="724"/>
                  </a:lnTo>
                  <a:lnTo>
                    <a:pt x="807" y="678"/>
                  </a:lnTo>
                  <a:lnTo>
                    <a:pt x="910" y="649"/>
                  </a:lnTo>
                  <a:lnTo>
                    <a:pt x="1021" y="631"/>
                  </a:lnTo>
                  <a:lnTo>
                    <a:pt x="1142" y="624"/>
                  </a:lnTo>
                  <a:lnTo>
                    <a:pt x="1242" y="628"/>
                  </a:lnTo>
                  <a:lnTo>
                    <a:pt x="1349" y="639"/>
                  </a:lnTo>
                  <a:lnTo>
                    <a:pt x="1392" y="521"/>
                  </a:lnTo>
                  <a:lnTo>
                    <a:pt x="1438" y="410"/>
                  </a:lnTo>
                  <a:lnTo>
                    <a:pt x="1495" y="314"/>
                  </a:lnTo>
                  <a:lnTo>
                    <a:pt x="1556" y="224"/>
                  </a:lnTo>
                  <a:lnTo>
                    <a:pt x="1624" y="153"/>
                  </a:lnTo>
                  <a:lnTo>
                    <a:pt x="1699" y="92"/>
                  </a:lnTo>
                  <a:lnTo>
                    <a:pt x="1777" y="46"/>
                  </a:lnTo>
                  <a:lnTo>
                    <a:pt x="1867" y="14"/>
                  </a:lnTo>
                  <a:lnTo>
                    <a:pt x="1931" y="3"/>
                  </a:lnTo>
                  <a:lnTo>
                    <a:pt x="1999" y="0"/>
                  </a:lnTo>
                  <a:close/>
                </a:path>
              </a:pathLst>
            </a:custGeom>
            <a:solidFill>
              <a:srgbClr val="AE1D0E">
                <a:lumMod val="75000"/>
              </a:srgbClr>
            </a:solidFill>
            <a:ln w="0">
              <a:no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ndParaRPr>
            </a:p>
          </p:txBody>
        </p:sp>
        <p:sp>
          <p:nvSpPr>
            <p:cNvPr id="62" name="Freeform 12"/>
            <p:cNvSpPr>
              <a:spLocks/>
            </p:cNvSpPr>
            <p:nvPr/>
          </p:nvSpPr>
          <p:spPr bwMode="auto">
            <a:xfrm rot="21129250">
              <a:off x="2274332" y="3210556"/>
              <a:ext cx="1826333" cy="1781509"/>
            </a:xfrm>
            <a:custGeom>
              <a:avLst/>
              <a:gdLst/>
              <a:ahLst/>
              <a:cxnLst>
                <a:cxn ang="0">
                  <a:pos x="1942" y="25"/>
                </a:cxn>
                <a:cxn ang="0">
                  <a:pos x="2235" y="193"/>
                </a:cxn>
                <a:cxn ang="0">
                  <a:pos x="2542" y="146"/>
                </a:cxn>
                <a:cxn ang="0">
                  <a:pos x="2845" y="61"/>
                </a:cxn>
                <a:cxn ang="0">
                  <a:pos x="3113" y="136"/>
                </a:cxn>
                <a:cxn ang="0">
                  <a:pos x="3305" y="360"/>
                </a:cxn>
                <a:cxn ang="0">
                  <a:pos x="3416" y="707"/>
                </a:cxn>
                <a:cxn ang="0">
                  <a:pos x="3776" y="750"/>
                </a:cxn>
                <a:cxn ang="0">
                  <a:pos x="4033" y="892"/>
                </a:cxn>
                <a:cxn ang="0">
                  <a:pos x="4158" y="1142"/>
                </a:cxn>
                <a:cxn ang="0">
                  <a:pos x="4133" y="1453"/>
                </a:cxn>
                <a:cxn ang="0">
                  <a:pos x="4166" y="1781"/>
                </a:cxn>
                <a:cxn ang="0">
                  <a:pos x="4398" y="2081"/>
                </a:cxn>
                <a:cxn ang="0">
                  <a:pos x="4422" y="2388"/>
                </a:cxn>
                <a:cxn ang="0">
                  <a:pos x="4269" y="2642"/>
                </a:cxn>
                <a:cxn ang="0">
                  <a:pos x="3976" y="2852"/>
                </a:cxn>
                <a:cxn ang="0">
                  <a:pos x="4048" y="3209"/>
                </a:cxn>
                <a:cxn ang="0">
                  <a:pos x="3987" y="3495"/>
                </a:cxn>
                <a:cxn ang="0">
                  <a:pos x="3791" y="3691"/>
                </a:cxn>
                <a:cxn ang="0">
                  <a:pos x="3487" y="3770"/>
                </a:cxn>
                <a:cxn ang="0">
                  <a:pos x="3191" y="3877"/>
                </a:cxn>
                <a:cxn ang="0">
                  <a:pos x="3020" y="4166"/>
                </a:cxn>
                <a:cxn ang="0">
                  <a:pos x="2777" y="4316"/>
                </a:cxn>
                <a:cxn ang="0">
                  <a:pos x="2495" y="4302"/>
                </a:cxn>
                <a:cxn ang="0">
                  <a:pos x="2203" y="4134"/>
                </a:cxn>
                <a:cxn ang="0">
                  <a:pos x="1896" y="4180"/>
                </a:cxn>
                <a:cxn ang="0">
                  <a:pos x="1592" y="4266"/>
                </a:cxn>
                <a:cxn ang="0">
                  <a:pos x="1325" y="4191"/>
                </a:cxn>
                <a:cxn ang="0">
                  <a:pos x="1132" y="3970"/>
                </a:cxn>
                <a:cxn ang="0">
                  <a:pos x="1021" y="3623"/>
                </a:cxn>
                <a:cxn ang="0">
                  <a:pos x="661" y="3580"/>
                </a:cxn>
                <a:cxn ang="0">
                  <a:pos x="404" y="3434"/>
                </a:cxn>
                <a:cxn ang="0">
                  <a:pos x="279" y="3188"/>
                </a:cxn>
                <a:cxn ang="0">
                  <a:pos x="304" y="2874"/>
                </a:cxn>
                <a:cxn ang="0">
                  <a:pos x="272" y="2545"/>
                </a:cxn>
                <a:cxn ang="0">
                  <a:pos x="40" y="2245"/>
                </a:cxn>
                <a:cxn ang="0">
                  <a:pos x="15" y="1938"/>
                </a:cxn>
                <a:cxn ang="0">
                  <a:pos x="168" y="1685"/>
                </a:cxn>
                <a:cxn ang="0">
                  <a:pos x="461" y="1474"/>
                </a:cxn>
                <a:cxn ang="0">
                  <a:pos x="389" y="1117"/>
                </a:cxn>
                <a:cxn ang="0">
                  <a:pos x="450" y="832"/>
                </a:cxn>
                <a:cxn ang="0">
                  <a:pos x="646" y="635"/>
                </a:cxn>
                <a:cxn ang="0">
                  <a:pos x="950" y="560"/>
                </a:cxn>
                <a:cxn ang="0">
                  <a:pos x="1246" y="450"/>
                </a:cxn>
                <a:cxn ang="0">
                  <a:pos x="1417" y="161"/>
                </a:cxn>
                <a:cxn ang="0">
                  <a:pos x="1656" y="14"/>
                </a:cxn>
              </a:cxnLst>
              <a:rect l="0" t="0" r="r" b="b"/>
              <a:pathLst>
                <a:path w="4437" h="4330">
                  <a:moveTo>
                    <a:pt x="1749" y="0"/>
                  </a:moveTo>
                  <a:lnTo>
                    <a:pt x="1846" y="3"/>
                  </a:lnTo>
                  <a:lnTo>
                    <a:pt x="1942" y="25"/>
                  </a:lnTo>
                  <a:lnTo>
                    <a:pt x="2038" y="64"/>
                  </a:lnTo>
                  <a:lnTo>
                    <a:pt x="2135" y="121"/>
                  </a:lnTo>
                  <a:lnTo>
                    <a:pt x="2235" y="193"/>
                  </a:lnTo>
                  <a:lnTo>
                    <a:pt x="2331" y="278"/>
                  </a:lnTo>
                  <a:lnTo>
                    <a:pt x="2438" y="203"/>
                  </a:lnTo>
                  <a:lnTo>
                    <a:pt x="2542" y="146"/>
                  </a:lnTo>
                  <a:lnTo>
                    <a:pt x="2649" y="100"/>
                  </a:lnTo>
                  <a:lnTo>
                    <a:pt x="2749" y="75"/>
                  </a:lnTo>
                  <a:lnTo>
                    <a:pt x="2845" y="61"/>
                  </a:lnTo>
                  <a:lnTo>
                    <a:pt x="2941" y="68"/>
                  </a:lnTo>
                  <a:lnTo>
                    <a:pt x="3031" y="93"/>
                  </a:lnTo>
                  <a:lnTo>
                    <a:pt x="3113" y="136"/>
                  </a:lnTo>
                  <a:lnTo>
                    <a:pt x="3188" y="196"/>
                  </a:lnTo>
                  <a:lnTo>
                    <a:pt x="3252" y="271"/>
                  </a:lnTo>
                  <a:lnTo>
                    <a:pt x="3305" y="360"/>
                  </a:lnTo>
                  <a:lnTo>
                    <a:pt x="3352" y="464"/>
                  </a:lnTo>
                  <a:lnTo>
                    <a:pt x="3387" y="578"/>
                  </a:lnTo>
                  <a:lnTo>
                    <a:pt x="3416" y="707"/>
                  </a:lnTo>
                  <a:lnTo>
                    <a:pt x="3544" y="710"/>
                  </a:lnTo>
                  <a:lnTo>
                    <a:pt x="3666" y="725"/>
                  </a:lnTo>
                  <a:lnTo>
                    <a:pt x="3776" y="750"/>
                  </a:lnTo>
                  <a:lnTo>
                    <a:pt x="3873" y="785"/>
                  </a:lnTo>
                  <a:lnTo>
                    <a:pt x="3959" y="832"/>
                  </a:lnTo>
                  <a:lnTo>
                    <a:pt x="4033" y="892"/>
                  </a:lnTo>
                  <a:lnTo>
                    <a:pt x="4091" y="967"/>
                  </a:lnTo>
                  <a:lnTo>
                    <a:pt x="4133" y="1049"/>
                  </a:lnTo>
                  <a:lnTo>
                    <a:pt x="4158" y="1142"/>
                  </a:lnTo>
                  <a:lnTo>
                    <a:pt x="4166" y="1239"/>
                  </a:lnTo>
                  <a:lnTo>
                    <a:pt x="4158" y="1342"/>
                  </a:lnTo>
                  <a:lnTo>
                    <a:pt x="4133" y="1453"/>
                  </a:lnTo>
                  <a:lnTo>
                    <a:pt x="4098" y="1571"/>
                  </a:lnTo>
                  <a:lnTo>
                    <a:pt x="4044" y="1688"/>
                  </a:lnTo>
                  <a:lnTo>
                    <a:pt x="4166" y="1781"/>
                  </a:lnTo>
                  <a:lnTo>
                    <a:pt x="4265" y="1878"/>
                  </a:lnTo>
                  <a:lnTo>
                    <a:pt x="4344" y="1978"/>
                  </a:lnTo>
                  <a:lnTo>
                    <a:pt x="4398" y="2081"/>
                  </a:lnTo>
                  <a:lnTo>
                    <a:pt x="4430" y="2188"/>
                  </a:lnTo>
                  <a:lnTo>
                    <a:pt x="4437" y="2295"/>
                  </a:lnTo>
                  <a:lnTo>
                    <a:pt x="4422" y="2388"/>
                  </a:lnTo>
                  <a:lnTo>
                    <a:pt x="4387" y="2474"/>
                  </a:lnTo>
                  <a:lnTo>
                    <a:pt x="4337" y="2559"/>
                  </a:lnTo>
                  <a:lnTo>
                    <a:pt x="4269" y="2642"/>
                  </a:lnTo>
                  <a:lnTo>
                    <a:pt x="4187" y="2717"/>
                  </a:lnTo>
                  <a:lnTo>
                    <a:pt x="4087" y="2788"/>
                  </a:lnTo>
                  <a:lnTo>
                    <a:pt x="3976" y="2852"/>
                  </a:lnTo>
                  <a:lnTo>
                    <a:pt x="4016" y="2977"/>
                  </a:lnTo>
                  <a:lnTo>
                    <a:pt x="4037" y="3095"/>
                  </a:lnTo>
                  <a:lnTo>
                    <a:pt x="4048" y="3209"/>
                  </a:lnTo>
                  <a:lnTo>
                    <a:pt x="4041" y="3313"/>
                  </a:lnTo>
                  <a:lnTo>
                    <a:pt x="4023" y="3409"/>
                  </a:lnTo>
                  <a:lnTo>
                    <a:pt x="3987" y="3495"/>
                  </a:lnTo>
                  <a:lnTo>
                    <a:pt x="3937" y="3573"/>
                  </a:lnTo>
                  <a:lnTo>
                    <a:pt x="3869" y="3641"/>
                  </a:lnTo>
                  <a:lnTo>
                    <a:pt x="3791" y="3691"/>
                  </a:lnTo>
                  <a:lnTo>
                    <a:pt x="3702" y="3730"/>
                  </a:lnTo>
                  <a:lnTo>
                    <a:pt x="3598" y="3755"/>
                  </a:lnTo>
                  <a:lnTo>
                    <a:pt x="3487" y="3770"/>
                  </a:lnTo>
                  <a:lnTo>
                    <a:pt x="3366" y="3766"/>
                  </a:lnTo>
                  <a:lnTo>
                    <a:pt x="3234" y="3755"/>
                  </a:lnTo>
                  <a:lnTo>
                    <a:pt x="3191" y="3877"/>
                  </a:lnTo>
                  <a:lnTo>
                    <a:pt x="3141" y="3987"/>
                  </a:lnTo>
                  <a:lnTo>
                    <a:pt x="3084" y="4084"/>
                  </a:lnTo>
                  <a:lnTo>
                    <a:pt x="3020" y="4166"/>
                  </a:lnTo>
                  <a:lnTo>
                    <a:pt x="2945" y="4234"/>
                  </a:lnTo>
                  <a:lnTo>
                    <a:pt x="2866" y="4284"/>
                  </a:lnTo>
                  <a:lnTo>
                    <a:pt x="2777" y="4316"/>
                  </a:lnTo>
                  <a:lnTo>
                    <a:pt x="2684" y="4330"/>
                  </a:lnTo>
                  <a:lnTo>
                    <a:pt x="2592" y="4323"/>
                  </a:lnTo>
                  <a:lnTo>
                    <a:pt x="2495" y="4302"/>
                  </a:lnTo>
                  <a:lnTo>
                    <a:pt x="2399" y="4262"/>
                  </a:lnTo>
                  <a:lnTo>
                    <a:pt x="2302" y="4205"/>
                  </a:lnTo>
                  <a:lnTo>
                    <a:pt x="2203" y="4134"/>
                  </a:lnTo>
                  <a:lnTo>
                    <a:pt x="2106" y="4048"/>
                  </a:lnTo>
                  <a:lnTo>
                    <a:pt x="1999" y="4123"/>
                  </a:lnTo>
                  <a:lnTo>
                    <a:pt x="1896" y="4180"/>
                  </a:lnTo>
                  <a:lnTo>
                    <a:pt x="1789" y="4227"/>
                  </a:lnTo>
                  <a:lnTo>
                    <a:pt x="1689" y="4252"/>
                  </a:lnTo>
                  <a:lnTo>
                    <a:pt x="1592" y="4266"/>
                  </a:lnTo>
                  <a:lnTo>
                    <a:pt x="1496" y="4259"/>
                  </a:lnTo>
                  <a:lnTo>
                    <a:pt x="1407" y="4234"/>
                  </a:lnTo>
                  <a:lnTo>
                    <a:pt x="1325" y="4191"/>
                  </a:lnTo>
                  <a:lnTo>
                    <a:pt x="1250" y="4134"/>
                  </a:lnTo>
                  <a:lnTo>
                    <a:pt x="1185" y="4059"/>
                  </a:lnTo>
                  <a:lnTo>
                    <a:pt x="1132" y="3970"/>
                  </a:lnTo>
                  <a:lnTo>
                    <a:pt x="1085" y="3866"/>
                  </a:lnTo>
                  <a:lnTo>
                    <a:pt x="1050" y="3752"/>
                  </a:lnTo>
                  <a:lnTo>
                    <a:pt x="1021" y="3623"/>
                  </a:lnTo>
                  <a:lnTo>
                    <a:pt x="893" y="3620"/>
                  </a:lnTo>
                  <a:lnTo>
                    <a:pt x="771" y="3605"/>
                  </a:lnTo>
                  <a:lnTo>
                    <a:pt x="661" y="3580"/>
                  </a:lnTo>
                  <a:lnTo>
                    <a:pt x="564" y="3545"/>
                  </a:lnTo>
                  <a:lnTo>
                    <a:pt x="479" y="3495"/>
                  </a:lnTo>
                  <a:lnTo>
                    <a:pt x="404" y="3434"/>
                  </a:lnTo>
                  <a:lnTo>
                    <a:pt x="347" y="3363"/>
                  </a:lnTo>
                  <a:lnTo>
                    <a:pt x="304" y="3281"/>
                  </a:lnTo>
                  <a:lnTo>
                    <a:pt x="279" y="3188"/>
                  </a:lnTo>
                  <a:lnTo>
                    <a:pt x="272" y="3088"/>
                  </a:lnTo>
                  <a:lnTo>
                    <a:pt x="279" y="2984"/>
                  </a:lnTo>
                  <a:lnTo>
                    <a:pt x="304" y="2874"/>
                  </a:lnTo>
                  <a:lnTo>
                    <a:pt x="339" y="2759"/>
                  </a:lnTo>
                  <a:lnTo>
                    <a:pt x="393" y="2638"/>
                  </a:lnTo>
                  <a:lnTo>
                    <a:pt x="272" y="2545"/>
                  </a:lnTo>
                  <a:lnTo>
                    <a:pt x="172" y="2449"/>
                  </a:lnTo>
                  <a:lnTo>
                    <a:pt x="93" y="2349"/>
                  </a:lnTo>
                  <a:lnTo>
                    <a:pt x="40" y="2245"/>
                  </a:lnTo>
                  <a:lnTo>
                    <a:pt x="8" y="2138"/>
                  </a:lnTo>
                  <a:lnTo>
                    <a:pt x="0" y="2031"/>
                  </a:lnTo>
                  <a:lnTo>
                    <a:pt x="15" y="1938"/>
                  </a:lnTo>
                  <a:lnTo>
                    <a:pt x="50" y="1853"/>
                  </a:lnTo>
                  <a:lnTo>
                    <a:pt x="100" y="1767"/>
                  </a:lnTo>
                  <a:lnTo>
                    <a:pt x="168" y="1685"/>
                  </a:lnTo>
                  <a:lnTo>
                    <a:pt x="250" y="1610"/>
                  </a:lnTo>
                  <a:lnTo>
                    <a:pt x="350" y="1538"/>
                  </a:lnTo>
                  <a:lnTo>
                    <a:pt x="461" y="1474"/>
                  </a:lnTo>
                  <a:lnTo>
                    <a:pt x="422" y="1349"/>
                  </a:lnTo>
                  <a:lnTo>
                    <a:pt x="400" y="1231"/>
                  </a:lnTo>
                  <a:lnTo>
                    <a:pt x="389" y="1117"/>
                  </a:lnTo>
                  <a:lnTo>
                    <a:pt x="397" y="1014"/>
                  </a:lnTo>
                  <a:lnTo>
                    <a:pt x="414" y="917"/>
                  </a:lnTo>
                  <a:lnTo>
                    <a:pt x="450" y="832"/>
                  </a:lnTo>
                  <a:lnTo>
                    <a:pt x="500" y="753"/>
                  </a:lnTo>
                  <a:lnTo>
                    <a:pt x="568" y="689"/>
                  </a:lnTo>
                  <a:lnTo>
                    <a:pt x="646" y="635"/>
                  </a:lnTo>
                  <a:lnTo>
                    <a:pt x="736" y="596"/>
                  </a:lnTo>
                  <a:lnTo>
                    <a:pt x="839" y="571"/>
                  </a:lnTo>
                  <a:lnTo>
                    <a:pt x="950" y="560"/>
                  </a:lnTo>
                  <a:lnTo>
                    <a:pt x="1071" y="560"/>
                  </a:lnTo>
                  <a:lnTo>
                    <a:pt x="1203" y="575"/>
                  </a:lnTo>
                  <a:lnTo>
                    <a:pt x="1246" y="450"/>
                  </a:lnTo>
                  <a:lnTo>
                    <a:pt x="1296" y="339"/>
                  </a:lnTo>
                  <a:lnTo>
                    <a:pt x="1353" y="243"/>
                  </a:lnTo>
                  <a:lnTo>
                    <a:pt x="1417" y="161"/>
                  </a:lnTo>
                  <a:lnTo>
                    <a:pt x="1489" y="96"/>
                  </a:lnTo>
                  <a:lnTo>
                    <a:pt x="1571" y="46"/>
                  </a:lnTo>
                  <a:lnTo>
                    <a:pt x="1656" y="14"/>
                  </a:lnTo>
                  <a:lnTo>
                    <a:pt x="1749" y="0"/>
                  </a:lnTo>
                  <a:close/>
                </a:path>
              </a:pathLst>
            </a:custGeom>
            <a:gradFill rotWithShape="1">
              <a:gsLst>
                <a:gs pos="0">
                  <a:srgbClr val="AE1D0E">
                    <a:shade val="51000"/>
                    <a:satMod val="130000"/>
                  </a:srgbClr>
                </a:gs>
                <a:gs pos="80000">
                  <a:srgbClr val="AE1D0E">
                    <a:shade val="93000"/>
                    <a:satMod val="130000"/>
                  </a:srgbClr>
                </a:gs>
                <a:gs pos="100000">
                  <a:srgbClr val="AE1D0E">
                    <a:shade val="94000"/>
                    <a:satMod val="135000"/>
                  </a:srgbClr>
                </a:gs>
              </a:gsLst>
              <a:lin ang="16200000" scaled="0"/>
            </a:gradFill>
            <a:ln w="9525" cap="flat" cmpd="sng" algn="ctr">
              <a:solidFill>
                <a:srgbClr val="AE1D0E">
                  <a:shade val="95000"/>
                  <a:satMod val="105000"/>
                </a:srgbClr>
              </a:solidFill>
              <a:prstDash val="solid"/>
              <a:headEnd/>
              <a:tailEnd/>
            </a:ln>
            <a:effectLst>
              <a:outerShdw blurRad="40000" dist="23000" dir="5400000" rotWithShape="0">
                <a:srgbClr val="000000">
                  <a:alpha val="35000"/>
                </a:srgb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Calibri"/>
                <a:ea typeface="+mn-ea"/>
                <a:cs typeface="+mn-cs"/>
              </a:endParaRPr>
            </a:p>
          </p:txBody>
        </p:sp>
      </p:grpSp>
      <p:grpSp>
        <p:nvGrpSpPr>
          <p:cNvPr id="63" name="Group 15"/>
          <p:cNvGrpSpPr>
            <a:grpSpLocks/>
          </p:cNvGrpSpPr>
          <p:nvPr/>
        </p:nvGrpSpPr>
        <p:grpSpPr bwMode="auto">
          <a:xfrm>
            <a:off x="3135313" y="3157369"/>
            <a:ext cx="1277937" cy="1247775"/>
            <a:chOff x="883578" y="924689"/>
            <a:chExt cx="2416287" cy="2357729"/>
          </a:xfrm>
        </p:grpSpPr>
        <p:sp>
          <p:nvSpPr>
            <p:cNvPr id="64" name="Freeform 11"/>
            <p:cNvSpPr>
              <a:spLocks noEditPoints="1"/>
            </p:cNvSpPr>
            <p:nvPr/>
          </p:nvSpPr>
          <p:spPr bwMode="auto">
            <a:xfrm>
              <a:off x="883578" y="924689"/>
              <a:ext cx="2416287" cy="2357729"/>
            </a:xfrm>
            <a:custGeom>
              <a:avLst/>
              <a:gdLst/>
              <a:ahLst/>
              <a:cxnLst>
                <a:cxn ang="0">
                  <a:pos x="1613" y="210"/>
                </a:cxn>
                <a:cxn ang="0">
                  <a:pos x="1360" y="674"/>
                </a:cxn>
                <a:cxn ang="0">
                  <a:pos x="732" y="749"/>
                </a:cxn>
                <a:cxn ang="0">
                  <a:pos x="468" y="1245"/>
                </a:cxn>
                <a:cxn ang="0">
                  <a:pos x="543" y="1681"/>
                </a:cxn>
                <a:cxn ang="0">
                  <a:pos x="50" y="2188"/>
                </a:cxn>
                <a:cxn ang="0">
                  <a:pos x="228" y="2752"/>
                </a:cxn>
                <a:cxn ang="0">
                  <a:pos x="343" y="3352"/>
                </a:cxn>
                <a:cxn ang="0">
                  <a:pos x="478" y="3841"/>
                </a:cxn>
                <a:cxn ang="0">
                  <a:pos x="1117" y="4048"/>
                </a:cxn>
                <a:cxn ang="0">
                  <a:pos x="1356" y="4540"/>
                </a:cxn>
                <a:cxn ang="0">
                  <a:pos x="1892" y="4755"/>
                </a:cxn>
                <a:cxn ang="0">
                  <a:pos x="2384" y="4530"/>
                </a:cxn>
                <a:cxn ang="0">
                  <a:pos x="2994" y="4837"/>
                </a:cxn>
                <a:cxn ang="0">
                  <a:pos x="3448" y="4573"/>
                </a:cxn>
                <a:cxn ang="0">
                  <a:pos x="3748" y="4208"/>
                </a:cxn>
                <a:cxn ang="0">
                  <a:pos x="4340" y="4066"/>
                </a:cxn>
                <a:cxn ang="0">
                  <a:pos x="4515" y="3494"/>
                </a:cxn>
                <a:cxn ang="0">
                  <a:pos x="4686" y="3041"/>
                </a:cxn>
                <a:cxn ang="0">
                  <a:pos x="4961" y="2570"/>
                </a:cxn>
                <a:cxn ang="0">
                  <a:pos x="4658" y="2013"/>
                </a:cxn>
                <a:cxn ang="0">
                  <a:pos x="4647" y="1517"/>
                </a:cxn>
                <a:cxn ang="0">
                  <a:pos x="4515" y="1031"/>
                </a:cxn>
                <a:cxn ang="0">
                  <a:pos x="3876" y="821"/>
                </a:cxn>
                <a:cxn ang="0">
                  <a:pos x="3637" y="328"/>
                </a:cxn>
                <a:cxn ang="0">
                  <a:pos x="3102" y="114"/>
                </a:cxn>
                <a:cxn ang="0">
                  <a:pos x="2609" y="342"/>
                </a:cxn>
                <a:cxn ang="0">
                  <a:pos x="1999" y="32"/>
                </a:cxn>
                <a:cxn ang="0">
                  <a:pos x="2520" y="217"/>
                </a:cxn>
                <a:cxn ang="0">
                  <a:pos x="3212" y="71"/>
                </a:cxn>
                <a:cxn ang="0">
                  <a:pos x="3633" y="274"/>
                </a:cxn>
                <a:cxn ang="0">
                  <a:pos x="3876" y="788"/>
                </a:cxn>
                <a:cxn ang="0">
                  <a:pos x="4483" y="956"/>
                </a:cxn>
                <a:cxn ang="0">
                  <a:pos x="4690" y="1403"/>
                </a:cxn>
                <a:cxn ang="0">
                  <a:pos x="4761" y="2070"/>
                </a:cxn>
                <a:cxn ang="0">
                  <a:pos x="4993" y="2584"/>
                </a:cxn>
                <a:cxn ang="0">
                  <a:pos x="4604" y="3137"/>
                </a:cxn>
                <a:cxn ang="0">
                  <a:pos x="4551" y="3737"/>
                </a:cxn>
                <a:cxn ang="0">
                  <a:pos x="4187" y="4191"/>
                </a:cxn>
                <a:cxn ang="0">
                  <a:pos x="3594" y="4365"/>
                </a:cxn>
                <a:cxn ang="0">
                  <a:pos x="3127" y="4855"/>
                </a:cxn>
                <a:cxn ang="0">
                  <a:pos x="2577" y="4730"/>
                </a:cxn>
                <a:cxn ang="0">
                  <a:pos x="1895" y="4787"/>
                </a:cxn>
                <a:cxn ang="0">
                  <a:pos x="1428" y="4665"/>
                </a:cxn>
                <a:cxn ang="0">
                  <a:pos x="1146" y="4080"/>
                </a:cxn>
                <a:cxn ang="0">
                  <a:pos x="589" y="3966"/>
                </a:cxn>
                <a:cxn ang="0">
                  <a:pos x="307" y="3552"/>
                </a:cxn>
                <a:cxn ang="0">
                  <a:pos x="325" y="2888"/>
                </a:cxn>
                <a:cxn ang="0">
                  <a:pos x="0" y="2316"/>
                </a:cxn>
                <a:cxn ang="0">
                  <a:pos x="282" y="1809"/>
                </a:cxn>
                <a:cxn ang="0">
                  <a:pos x="435" y="1245"/>
                </a:cxn>
                <a:cxn ang="0">
                  <a:pos x="632" y="778"/>
                </a:cxn>
                <a:cxn ang="0">
                  <a:pos x="1242" y="628"/>
                </a:cxn>
                <a:cxn ang="0">
                  <a:pos x="1624" y="153"/>
                </a:cxn>
              </a:cxnLst>
              <a:rect l="0" t="0" r="r" b="b"/>
              <a:pathLst>
                <a:path w="4993" h="4872">
                  <a:moveTo>
                    <a:pt x="1999" y="32"/>
                  </a:moveTo>
                  <a:lnTo>
                    <a:pt x="1934" y="35"/>
                  </a:lnTo>
                  <a:lnTo>
                    <a:pt x="1874" y="46"/>
                  </a:lnTo>
                  <a:lnTo>
                    <a:pt x="1781" y="82"/>
                  </a:lnTo>
                  <a:lnTo>
                    <a:pt x="1692" y="135"/>
                  </a:lnTo>
                  <a:lnTo>
                    <a:pt x="1613" y="210"/>
                  </a:lnTo>
                  <a:lnTo>
                    <a:pt x="1542" y="299"/>
                  </a:lnTo>
                  <a:lnTo>
                    <a:pt x="1481" y="407"/>
                  </a:lnTo>
                  <a:lnTo>
                    <a:pt x="1424" y="528"/>
                  </a:lnTo>
                  <a:lnTo>
                    <a:pt x="1378" y="664"/>
                  </a:lnTo>
                  <a:lnTo>
                    <a:pt x="1371" y="678"/>
                  </a:lnTo>
                  <a:lnTo>
                    <a:pt x="1360" y="674"/>
                  </a:lnTo>
                  <a:lnTo>
                    <a:pt x="1246" y="660"/>
                  </a:lnTo>
                  <a:lnTo>
                    <a:pt x="1142" y="656"/>
                  </a:lnTo>
                  <a:lnTo>
                    <a:pt x="1024" y="664"/>
                  </a:lnTo>
                  <a:lnTo>
                    <a:pt x="917" y="681"/>
                  </a:lnTo>
                  <a:lnTo>
                    <a:pt x="817" y="710"/>
                  </a:lnTo>
                  <a:lnTo>
                    <a:pt x="732" y="749"/>
                  </a:lnTo>
                  <a:lnTo>
                    <a:pt x="653" y="803"/>
                  </a:lnTo>
                  <a:lnTo>
                    <a:pt x="589" y="867"/>
                  </a:lnTo>
                  <a:lnTo>
                    <a:pt x="535" y="946"/>
                  </a:lnTo>
                  <a:lnTo>
                    <a:pt x="500" y="1038"/>
                  </a:lnTo>
                  <a:lnTo>
                    <a:pt x="475" y="1138"/>
                  </a:lnTo>
                  <a:lnTo>
                    <a:pt x="468" y="1245"/>
                  </a:lnTo>
                  <a:lnTo>
                    <a:pt x="471" y="1342"/>
                  </a:lnTo>
                  <a:lnTo>
                    <a:pt x="489" y="1442"/>
                  </a:lnTo>
                  <a:lnTo>
                    <a:pt x="514" y="1549"/>
                  </a:lnTo>
                  <a:lnTo>
                    <a:pt x="550" y="1660"/>
                  </a:lnTo>
                  <a:lnTo>
                    <a:pt x="553" y="1674"/>
                  </a:lnTo>
                  <a:lnTo>
                    <a:pt x="543" y="1681"/>
                  </a:lnTo>
                  <a:lnTo>
                    <a:pt x="418" y="1752"/>
                  </a:lnTo>
                  <a:lnTo>
                    <a:pt x="307" y="1831"/>
                  </a:lnTo>
                  <a:lnTo>
                    <a:pt x="214" y="1913"/>
                  </a:lnTo>
                  <a:lnTo>
                    <a:pt x="143" y="2002"/>
                  </a:lnTo>
                  <a:lnTo>
                    <a:pt x="86" y="2091"/>
                  </a:lnTo>
                  <a:lnTo>
                    <a:pt x="50" y="2188"/>
                  </a:lnTo>
                  <a:lnTo>
                    <a:pt x="32" y="2288"/>
                  </a:lnTo>
                  <a:lnTo>
                    <a:pt x="32" y="2316"/>
                  </a:lnTo>
                  <a:lnTo>
                    <a:pt x="46" y="2427"/>
                  </a:lnTo>
                  <a:lnTo>
                    <a:pt x="82" y="2538"/>
                  </a:lnTo>
                  <a:lnTo>
                    <a:pt x="146" y="2648"/>
                  </a:lnTo>
                  <a:lnTo>
                    <a:pt x="228" y="2752"/>
                  </a:lnTo>
                  <a:lnTo>
                    <a:pt x="335" y="2855"/>
                  </a:lnTo>
                  <a:lnTo>
                    <a:pt x="478" y="2963"/>
                  </a:lnTo>
                  <a:lnTo>
                    <a:pt x="471" y="2973"/>
                  </a:lnTo>
                  <a:lnTo>
                    <a:pt x="414" y="3105"/>
                  </a:lnTo>
                  <a:lnTo>
                    <a:pt x="371" y="3230"/>
                  </a:lnTo>
                  <a:lnTo>
                    <a:pt x="343" y="3352"/>
                  </a:lnTo>
                  <a:lnTo>
                    <a:pt x="335" y="3466"/>
                  </a:lnTo>
                  <a:lnTo>
                    <a:pt x="339" y="3548"/>
                  </a:lnTo>
                  <a:lnTo>
                    <a:pt x="357" y="3627"/>
                  </a:lnTo>
                  <a:lnTo>
                    <a:pt x="382" y="3698"/>
                  </a:lnTo>
                  <a:lnTo>
                    <a:pt x="418" y="3766"/>
                  </a:lnTo>
                  <a:lnTo>
                    <a:pt x="478" y="3841"/>
                  </a:lnTo>
                  <a:lnTo>
                    <a:pt x="553" y="3905"/>
                  </a:lnTo>
                  <a:lnTo>
                    <a:pt x="639" y="3955"/>
                  </a:lnTo>
                  <a:lnTo>
                    <a:pt x="742" y="3998"/>
                  </a:lnTo>
                  <a:lnTo>
                    <a:pt x="857" y="4026"/>
                  </a:lnTo>
                  <a:lnTo>
                    <a:pt x="982" y="4041"/>
                  </a:lnTo>
                  <a:lnTo>
                    <a:pt x="1117" y="4048"/>
                  </a:lnTo>
                  <a:lnTo>
                    <a:pt x="1171" y="4048"/>
                  </a:lnTo>
                  <a:lnTo>
                    <a:pt x="1174" y="4062"/>
                  </a:lnTo>
                  <a:lnTo>
                    <a:pt x="1206" y="4201"/>
                  </a:lnTo>
                  <a:lnTo>
                    <a:pt x="1246" y="4330"/>
                  </a:lnTo>
                  <a:lnTo>
                    <a:pt x="1296" y="4444"/>
                  </a:lnTo>
                  <a:lnTo>
                    <a:pt x="1356" y="4540"/>
                  </a:lnTo>
                  <a:lnTo>
                    <a:pt x="1428" y="4622"/>
                  </a:lnTo>
                  <a:lnTo>
                    <a:pt x="1506" y="4687"/>
                  </a:lnTo>
                  <a:lnTo>
                    <a:pt x="1595" y="4733"/>
                  </a:lnTo>
                  <a:lnTo>
                    <a:pt x="1688" y="4758"/>
                  </a:lnTo>
                  <a:lnTo>
                    <a:pt x="1781" y="4765"/>
                  </a:lnTo>
                  <a:lnTo>
                    <a:pt x="1892" y="4755"/>
                  </a:lnTo>
                  <a:lnTo>
                    <a:pt x="2006" y="4726"/>
                  </a:lnTo>
                  <a:lnTo>
                    <a:pt x="2120" y="4680"/>
                  </a:lnTo>
                  <a:lnTo>
                    <a:pt x="2241" y="4612"/>
                  </a:lnTo>
                  <a:lnTo>
                    <a:pt x="2363" y="4526"/>
                  </a:lnTo>
                  <a:lnTo>
                    <a:pt x="2373" y="4519"/>
                  </a:lnTo>
                  <a:lnTo>
                    <a:pt x="2384" y="4530"/>
                  </a:lnTo>
                  <a:lnTo>
                    <a:pt x="2488" y="4622"/>
                  </a:lnTo>
                  <a:lnTo>
                    <a:pt x="2588" y="4697"/>
                  </a:lnTo>
                  <a:lnTo>
                    <a:pt x="2691" y="4758"/>
                  </a:lnTo>
                  <a:lnTo>
                    <a:pt x="2795" y="4801"/>
                  </a:lnTo>
                  <a:lnTo>
                    <a:pt x="2895" y="4830"/>
                  </a:lnTo>
                  <a:lnTo>
                    <a:pt x="2994" y="4837"/>
                  </a:lnTo>
                  <a:lnTo>
                    <a:pt x="3055" y="4833"/>
                  </a:lnTo>
                  <a:lnTo>
                    <a:pt x="3119" y="4822"/>
                  </a:lnTo>
                  <a:lnTo>
                    <a:pt x="3212" y="4787"/>
                  </a:lnTo>
                  <a:lnTo>
                    <a:pt x="3298" y="4733"/>
                  </a:lnTo>
                  <a:lnTo>
                    <a:pt x="3376" y="4662"/>
                  </a:lnTo>
                  <a:lnTo>
                    <a:pt x="3448" y="4573"/>
                  </a:lnTo>
                  <a:lnTo>
                    <a:pt x="3512" y="4465"/>
                  </a:lnTo>
                  <a:lnTo>
                    <a:pt x="3569" y="4344"/>
                  </a:lnTo>
                  <a:lnTo>
                    <a:pt x="3615" y="4208"/>
                  </a:lnTo>
                  <a:lnTo>
                    <a:pt x="3619" y="4194"/>
                  </a:lnTo>
                  <a:lnTo>
                    <a:pt x="3633" y="4194"/>
                  </a:lnTo>
                  <a:lnTo>
                    <a:pt x="3748" y="4208"/>
                  </a:lnTo>
                  <a:lnTo>
                    <a:pt x="3851" y="4212"/>
                  </a:lnTo>
                  <a:lnTo>
                    <a:pt x="3969" y="4205"/>
                  </a:lnTo>
                  <a:lnTo>
                    <a:pt x="4076" y="4191"/>
                  </a:lnTo>
                  <a:lnTo>
                    <a:pt x="4176" y="4162"/>
                  </a:lnTo>
                  <a:lnTo>
                    <a:pt x="4261" y="4119"/>
                  </a:lnTo>
                  <a:lnTo>
                    <a:pt x="4340" y="4066"/>
                  </a:lnTo>
                  <a:lnTo>
                    <a:pt x="4404" y="4001"/>
                  </a:lnTo>
                  <a:lnTo>
                    <a:pt x="4454" y="3923"/>
                  </a:lnTo>
                  <a:lnTo>
                    <a:pt x="4493" y="3830"/>
                  </a:lnTo>
                  <a:lnTo>
                    <a:pt x="4515" y="3730"/>
                  </a:lnTo>
                  <a:lnTo>
                    <a:pt x="4522" y="3623"/>
                  </a:lnTo>
                  <a:lnTo>
                    <a:pt x="4515" y="3494"/>
                  </a:lnTo>
                  <a:lnTo>
                    <a:pt x="4486" y="3355"/>
                  </a:lnTo>
                  <a:lnTo>
                    <a:pt x="4444" y="3209"/>
                  </a:lnTo>
                  <a:lnTo>
                    <a:pt x="4440" y="3195"/>
                  </a:lnTo>
                  <a:lnTo>
                    <a:pt x="4451" y="3191"/>
                  </a:lnTo>
                  <a:lnTo>
                    <a:pt x="4576" y="3120"/>
                  </a:lnTo>
                  <a:lnTo>
                    <a:pt x="4686" y="3041"/>
                  </a:lnTo>
                  <a:lnTo>
                    <a:pt x="4775" y="2955"/>
                  </a:lnTo>
                  <a:lnTo>
                    <a:pt x="4850" y="2870"/>
                  </a:lnTo>
                  <a:lnTo>
                    <a:pt x="4908" y="2777"/>
                  </a:lnTo>
                  <a:lnTo>
                    <a:pt x="4943" y="2681"/>
                  </a:lnTo>
                  <a:lnTo>
                    <a:pt x="4957" y="2581"/>
                  </a:lnTo>
                  <a:lnTo>
                    <a:pt x="4961" y="2570"/>
                  </a:lnTo>
                  <a:lnTo>
                    <a:pt x="4961" y="2552"/>
                  </a:lnTo>
                  <a:lnTo>
                    <a:pt x="4947" y="2441"/>
                  </a:lnTo>
                  <a:lnTo>
                    <a:pt x="4911" y="2331"/>
                  </a:lnTo>
                  <a:lnTo>
                    <a:pt x="4847" y="2220"/>
                  </a:lnTo>
                  <a:lnTo>
                    <a:pt x="4765" y="2116"/>
                  </a:lnTo>
                  <a:lnTo>
                    <a:pt x="4658" y="2013"/>
                  </a:lnTo>
                  <a:lnTo>
                    <a:pt x="4529" y="1917"/>
                  </a:lnTo>
                  <a:lnTo>
                    <a:pt x="4515" y="1909"/>
                  </a:lnTo>
                  <a:lnTo>
                    <a:pt x="4522" y="1895"/>
                  </a:lnTo>
                  <a:lnTo>
                    <a:pt x="4579" y="1763"/>
                  </a:lnTo>
                  <a:lnTo>
                    <a:pt x="4622" y="1638"/>
                  </a:lnTo>
                  <a:lnTo>
                    <a:pt x="4647" y="1517"/>
                  </a:lnTo>
                  <a:lnTo>
                    <a:pt x="4654" y="1403"/>
                  </a:lnTo>
                  <a:lnTo>
                    <a:pt x="4651" y="1320"/>
                  </a:lnTo>
                  <a:lnTo>
                    <a:pt x="4636" y="1245"/>
                  </a:lnTo>
                  <a:lnTo>
                    <a:pt x="4611" y="1174"/>
                  </a:lnTo>
                  <a:lnTo>
                    <a:pt x="4576" y="1106"/>
                  </a:lnTo>
                  <a:lnTo>
                    <a:pt x="4515" y="1031"/>
                  </a:lnTo>
                  <a:lnTo>
                    <a:pt x="4440" y="967"/>
                  </a:lnTo>
                  <a:lnTo>
                    <a:pt x="4354" y="913"/>
                  </a:lnTo>
                  <a:lnTo>
                    <a:pt x="4251" y="871"/>
                  </a:lnTo>
                  <a:lnTo>
                    <a:pt x="4137" y="842"/>
                  </a:lnTo>
                  <a:lnTo>
                    <a:pt x="4012" y="828"/>
                  </a:lnTo>
                  <a:lnTo>
                    <a:pt x="3876" y="821"/>
                  </a:lnTo>
                  <a:lnTo>
                    <a:pt x="3822" y="821"/>
                  </a:lnTo>
                  <a:lnTo>
                    <a:pt x="3819" y="806"/>
                  </a:lnTo>
                  <a:lnTo>
                    <a:pt x="3787" y="667"/>
                  </a:lnTo>
                  <a:lnTo>
                    <a:pt x="3748" y="539"/>
                  </a:lnTo>
                  <a:lnTo>
                    <a:pt x="3698" y="428"/>
                  </a:lnTo>
                  <a:lnTo>
                    <a:pt x="3637" y="328"/>
                  </a:lnTo>
                  <a:lnTo>
                    <a:pt x="3566" y="249"/>
                  </a:lnTo>
                  <a:lnTo>
                    <a:pt x="3487" y="185"/>
                  </a:lnTo>
                  <a:lnTo>
                    <a:pt x="3398" y="139"/>
                  </a:lnTo>
                  <a:lnTo>
                    <a:pt x="3305" y="110"/>
                  </a:lnTo>
                  <a:lnTo>
                    <a:pt x="3212" y="103"/>
                  </a:lnTo>
                  <a:lnTo>
                    <a:pt x="3102" y="114"/>
                  </a:lnTo>
                  <a:lnTo>
                    <a:pt x="2987" y="142"/>
                  </a:lnTo>
                  <a:lnTo>
                    <a:pt x="2873" y="192"/>
                  </a:lnTo>
                  <a:lnTo>
                    <a:pt x="2752" y="260"/>
                  </a:lnTo>
                  <a:lnTo>
                    <a:pt x="2630" y="342"/>
                  </a:lnTo>
                  <a:lnTo>
                    <a:pt x="2620" y="349"/>
                  </a:lnTo>
                  <a:lnTo>
                    <a:pt x="2609" y="342"/>
                  </a:lnTo>
                  <a:lnTo>
                    <a:pt x="2506" y="249"/>
                  </a:lnTo>
                  <a:lnTo>
                    <a:pt x="2402" y="174"/>
                  </a:lnTo>
                  <a:lnTo>
                    <a:pt x="2298" y="110"/>
                  </a:lnTo>
                  <a:lnTo>
                    <a:pt x="2199" y="67"/>
                  </a:lnTo>
                  <a:lnTo>
                    <a:pt x="2095" y="42"/>
                  </a:lnTo>
                  <a:lnTo>
                    <a:pt x="1999" y="32"/>
                  </a:lnTo>
                  <a:close/>
                  <a:moveTo>
                    <a:pt x="1999" y="0"/>
                  </a:moveTo>
                  <a:lnTo>
                    <a:pt x="2102" y="10"/>
                  </a:lnTo>
                  <a:lnTo>
                    <a:pt x="2206" y="35"/>
                  </a:lnTo>
                  <a:lnTo>
                    <a:pt x="2309" y="78"/>
                  </a:lnTo>
                  <a:lnTo>
                    <a:pt x="2416" y="139"/>
                  </a:lnTo>
                  <a:lnTo>
                    <a:pt x="2520" y="217"/>
                  </a:lnTo>
                  <a:lnTo>
                    <a:pt x="2623" y="307"/>
                  </a:lnTo>
                  <a:lnTo>
                    <a:pt x="2745" y="224"/>
                  </a:lnTo>
                  <a:lnTo>
                    <a:pt x="2866" y="160"/>
                  </a:lnTo>
                  <a:lnTo>
                    <a:pt x="2984" y="110"/>
                  </a:lnTo>
                  <a:lnTo>
                    <a:pt x="3098" y="82"/>
                  </a:lnTo>
                  <a:lnTo>
                    <a:pt x="3212" y="71"/>
                  </a:lnTo>
                  <a:lnTo>
                    <a:pt x="3280" y="75"/>
                  </a:lnTo>
                  <a:lnTo>
                    <a:pt x="3344" y="85"/>
                  </a:lnTo>
                  <a:lnTo>
                    <a:pt x="3408" y="107"/>
                  </a:lnTo>
                  <a:lnTo>
                    <a:pt x="3491" y="150"/>
                  </a:lnTo>
                  <a:lnTo>
                    <a:pt x="3566" y="203"/>
                  </a:lnTo>
                  <a:lnTo>
                    <a:pt x="3633" y="274"/>
                  </a:lnTo>
                  <a:lnTo>
                    <a:pt x="3690" y="353"/>
                  </a:lnTo>
                  <a:lnTo>
                    <a:pt x="3744" y="446"/>
                  </a:lnTo>
                  <a:lnTo>
                    <a:pt x="3787" y="549"/>
                  </a:lnTo>
                  <a:lnTo>
                    <a:pt x="3819" y="664"/>
                  </a:lnTo>
                  <a:lnTo>
                    <a:pt x="3847" y="788"/>
                  </a:lnTo>
                  <a:lnTo>
                    <a:pt x="3876" y="788"/>
                  </a:lnTo>
                  <a:lnTo>
                    <a:pt x="3997" y="792"/>
                  </a:lnTo>
                  <a:lnTo>
                    <a:pt x="4112" y="806"/>
                  </a:lnTo>
                  <a:lnTo>
                    <a:pt x="4219" y="831"/>
                  </a:lnTo>
                  <a:lnTo>
                    <a:pt x="4315" y="863"/>
                  </a:lnTo>
                  <a:lnTo>
                    <a:pt x="4404" y="903"/>
                  </a:lnTo>
                  <a:lnTo>
                    <a:pt x="4483" y="956"/>
                  </a:lnTo>
                  <a:lnTo>
                    <a:pt x="4547" y="1017"/>
                  </a:lnTo>
                  <a:lnTo>
                    <a:pt x="4604" y="1088"/>
                  </a:lnTo>
                  <a:lnTo>
                    <a:pt x="4640" y="1160"/>
                  </a:lnTo>
                  <a:lnTo>
                    <a:pt x="4668" y="1235"/>
                  </a:lnTo>
                  <a:lnTo>
                    <a:pt x="4683" y="1317"/>
                  </a:lnTo>
                  <a:lnTo>
                    <a:pt x="4690" y="1403"/>
                  </a:lnTo>
                  <a:lnTo>
                    <a:pt x="4683" y="1517"/>
                  </a:lnTo>
                  <a:lnTo>
                    <a:pt x="4654" y="1638"/>
                  </a:lnTo>
                  <a:lnTo>
                    <a:pt x="4615" y="1767"/>
                  </a:lnTo>
                  <a:lnTo>
                    <a:pt x="4558" y="1899"/>
                  </a:lnTo>
                  <a:lnTo>
                    <a:pt x="4668" y="1981"/>
                  </a:lnTo>
                  <a:lnTo>
                    <a:pt x="4761" y="2070"/>
                  </a:lnTo>
                  <a:lnTo>
                    <a:pt x="4843" y="2159"/>
                  </a:lnTo>
                  <a:lnTo>
                    <a:pt x="4908" y="2256"/>
                  </a:lnTo>
                  <a:lnTo>
                    <a:pt x="4954" y="2352"/>
                  </a:lnTo>
                  <a:lnTo>
                    <a:pt x="4982" y="2452"/>
                  </a:lnTo>
                  <a:lnTo>
                    <a:pt x="4993" y="2552"/>
                  </a:lnTo>
                  <a:lnTo>
                    <a:pt x="4993" y="2584"/>
                  </a:lnTo>
                  <a:lnTo>
                    <a:pt x="4975" y="2688"/>
                  </a:lnTo>
                  <a:lnTo>
                    <a:pt x="4936" y="2788"/>
                  </a:lnTo>
                  <a:lnTo>
                    <a:pt x="4879" y="2884"/>
                  </a:lnTo>
                  <a:lnTo>
                    <a:pt x="4804" y="2973"/>
                  </a:lnTo>
                  <a:lnTo>
                    <a:pt x="4711" y="3059"/>
                  </a:lnTo>
                  <a:lnTo>
                    <a:pt x="4604" y="3137"/>
                  </a:lnTo>
                  <a:lnTo>
                    <a:pt x="4479" y="3212"/>
                  </a:lnTo>
                  <a:lnTo>
                    <a:pt x="4511" y="3319"/>
                  </a:lnTo>
                  <a:lnTo>
                    <a:pt x="4536" y="3427"/>
                  </a:lnTo>
                  <a:lnTo>
                    <a:pt x="4554" y="3527"/>
                  </a:lnTo>
                  <a:lnTo>
                    <a:pt x="4558" y="3623"/>
                  </a:lnTo>
                  <a:lnTo>
                    <a:pt x="4551" y="3737"/>
                  </a:lnTo>
                  <a:lnTo>
                    <a:pt x="4526" y="3841"/>
                  </a:lnTo>
                  <a:lnTo>
                    <a:pt x="4486" y="3937"/>
                  </a:lnTo>
                  <a:lnTo>
                    <a:pt x="4429" y="4023"/>
                  </a:lnTo>
                  <a:lnTo>
                    <a:pt x="4361" y="4091"/>
                  </a:lnTo>
                  <a:lnTo>
                    <a:pt x="4279" y="4148"/>
                  </a:lnTo>
                  <a:lnTo>
                    <a:pt x="4187" y="4191"/>
                  </a:lnTo>
                  <a:lnTo>
                    <a:pt x="4083" y="4219"/>
                  </a:lnTo>
                  <a:lnTo>
                    <a:pt x="3972" y="4237"/>
                  </a:lnTo>
                  <a:lnTo>
                    <a:pt x="3851" y="4244"/>
                  </a:lnTo>
                  <a:lnTo>
                    <a:pt x="3751" y="4241"/>
                  </a:lnTo>
                  <a:lnTo>
                    <a:pt x="3644" y="4230"/>
                  </a:lnTo>
                  <a:lnTo>
                    <a:pt x="3594" y="4365"/>
                  </a:lnTo>
                  <a:lnTo>
                    <a:pt x="3537" y="4487"/>
                  </a:lnTo>
                  <a:lnTo>
                    <a:pt x="3473" y="4594"/>
                  </a:lnTo>
                  <a:lnTo>
                    <a:pt x="3398" y="4687"/>
                  </a:lnTo>
                  <a:lnTo>
                    <a:pt x="3316" y="4762"/>
                  </a:lnTo>
                  <a:lnTo>
                    <a:pt x="3226" y="4819"/>
                  </a:lnTo>
                  <a:lnTo>
                    <a:pt x="3127" y="4855"/>
                  </a:lnTo>
                  <a:lnTo>
                    <a:pt x="3059" y="4869"/>
                  </a:lnTo>
                  <a:lnTo>
                    <a:pt x="2994" y="4872"/>
                  </a:lnTo>
                  <a:lnTo>
                    <a:pt x="2891" y="4862"/>
                  </a:lnTo>
                  <a:lnTo>
                    <a:pt x="2787" y="4837"/>
                  </a:lnTo>
                  <a:lnTo>
                    <a:pt x="2684" y="4790"/>
                  </a:lnTo>
                  <a:lnTo>
                    <a:pt x="2577" y="4730"/>
                  </a:lnTo>
                  <a:lnTo>
                    <a:pt x="2473" y="4655"/>
                  </a:lnTo>
                  <a:lnTo>
                    <a:pt x="2370" y="4562"/>
                  </a:lnTo>
                  <a:lnTo>
                    <a:pt x="2249" y="4644"/>
                  </a:lnTo>
                  <a:lnTo>
                    <a:pt x="2127" y="4708"/>
                  </a:lnTo>
                  <a:lnTo>
                    <a:pt x="2009" y="4758"/>
                  </a:lnTo>
                  <a:lnTo>
                    <a:pt x="1895" y="4787"/>
                  </a:lnTo>
                  <a:lnTo>
                    <a:pt x="1781" y="4797"/>
                  </a:lnTo>
                  <a:lnTo>
                    <a:pt x="1713" y="4794"/>
                  </a:lnTo>
                  <a:lnTo>
                    <a:pt x="1649" y="4783"/>
                  </a:lnTo>
                  <a:lnTo>
                    <a:pt x="1585" y="4762"/>
                  </a:lnTo>
                  <a:lnTo>
                    <a:pt x="1503" y="4722"/>
                  </a:lnTo>
                  <a:lnTo>
                    <a:pt x="1428" y="4665"/>
                  </a:lnTo>
                  <a:lnTo>
                    <a:pt x="1360" y="4597"/>
                  </a:lnTo>
                  <a:lnTo>
                    <a:pt x="1299" y="4515"/>
                  </a:lnTo>
                  <a:lnTo>
                    <a:pt x="1249" y="4423"/>
                  </a:lnTo>
                  <a:lnTo>
                    <a:pt x="1206" y="4319"/>
                  </a:lnTo>
                  <a:lnTo>
                    <a:pt x="1171" y="4205"/>
                  </a:lnTo>
                  <a:lnTo>
                    <a:pt x="1146" y="4080"/>
                  </a:lnTo>
                  <a:lnTo>
                    <a:pt x="1117" y="4080"/>
                  </a:lnTo>
                  <a:lnTo>
                    <a:pt x="996" y="4076"/>
                  </a:lnTo>
                  <a:lnTo>
                    <a:pt x="882" y="4062"/>
                  </a:lnTo>
                  <a:lnTo>
                    <a:pt x="774" y="4041"/>
                  </a:lnTo>
                  <a:lnTo>
                    <a:pt x="678" y="4008"/>
                  </a:lnTo>
                  <a:lnTo>
                    <a:pt x="589" y="3966"/>
                  </a:lnTo>
                  <a:lnTo>
                    <a:pt x="510" y="3916"/>
                  </a:lnTo>
                  <a:lnTo>
                    <a:pt x="446" y="3855"/>
                  </a:lnTo>
                  <a:lnTo>
                    <a:pt x="389" y="3784"/>
                  </a:lnTo>
                  <a:lnTo>
                    <a:pt x="350" y="3712"/>
                  </a:lnTo>
                  <a:lnTo>
                    <a:pt x="325" y="3634"/>
                  </a:lnTo>
                  <a:lnTo>
                    <a:pt x="307" y="3552"/>
                  </a:lnTo>
                  <a:lnTo>
                    <a:pt x="303" y="3466"/>
                  </a:lnTo>
                  <a:lnTo>
                    <a:pt x="311" y="3352"/>
                  </a:lnTo>
                  <a:lnTo>
                    <a:pt x="335" y="3230"/>
                  </a:lnTo>
                  <a:lnTo>
                    <a:pt x="378" y="3102"/>
                  </a:lnTo>
                  <a:lnTo>
                    <a:pt x="435" y="2973"/>
                  </a:lnTo>
                  <a:lnTo>
                    <a:pt x="325" y="2888"/>
                  </a:lnTo>
                  <a:lnTo>
                    <a:pt x="232" y="2802"/>
                  </a:lnTo>
                  <a:lnTo>
                    <a:pt x="150" y="2709"/>
                  </a:lnTo>
                  <a:lnTo>
                    <a:pt x="86" y="2616"/>
                  </a:lnTo>
                  <a:lnTo>
                    <a:pt x="39" y="2516"/>
                  </a:lnTo>
                  <a:lnTo>
                    <a:pt x="11" y="2416"/>
                  </a:lnTo>
                  <a:lnTo>
                    <a:pt x="0" y="2316"/>
                  </a:lnTo>
                  <a:lnTo>
                    <a:pt x="0" y="2288"/>
                  </a:lnTo>
                  <a:lnTo>
                    <a:pt x="18" y="2184"/>
                  </a:lnTo>
                  <a:lnTo>
                    <a:pt x="54" y="2084"/>
                  </a:lnTo>
                  <a:lnTo>
                    <a:pt x="111" y="1988"/>
                  </a:lnTo>
                  <a:lnTo>
                    <a:pt x="186" y="1895"/>
                  </a:lnTo>
                  <a:lnTo>
                    <a:pt x="282" y="1809"/>
                  </a:lnTo>
                  <a:lnTo>
                    <a:pt x="389" y="1731"/>
                  </a:lnTo>
                  <a:lnTo>
                    <a:pt x="514" y="1656"/>
                  </a:lnTo>
                  <a:lnTo>
                    <a:pt x="482" y="1549"/>
                  </a:lnTo>
                  <a:lnTo>
                    <a:pt x="457" y="1442"/>
                  </a:lnTo>
                  <a:lnTo>
                    <a:pt x="439" y="1342"/>
                  </a:lnTo>
                  <a:lnTo>
                    <a:pt x="435" y="1245"/>
                  </a:lnTo>
                  <a:lnTo>
                    <a:pt x="439" y="1156"/>
                  </a:lnTo>
                  <a:lnTo>
                    <a:pt x="457" y="1071"/>
                  </a:lnTo>
                  <a:lnTo>
                    <a:pt x="482" y="988"/>
                  </a:lnTo>
                  <a:lnTo>
                    <a:pt x="518" y="917"/>
                  </a:lnTo>
                  <a:lnTo>
                    <a:pt x="564" y="849"/>
                  </a:lnTo>
                  <a:lnTo>
                    <a:pt x="632" y="778"/>
                  </a:lnTo>
                  <a:lnTo>
                    <a:pt x="714" y="724"/>
                  </a:lnTo>
                  <a:lnTo>
                    <a:pt x="807" y="678"/>
                  </a:lnTo>
                  <a:lnTo>
                    <a:pt x="910" y="649"/>
                  </a:lnTo>
                  <a:lnTo>
                    <a:pt x="1021" y="631"/>
                  </a:lnTo>
                  <a:lnTo>
                    <a:pt x="1142" y="624"/>
                  </a:lnTo>
                  <a:lnTo>
                    <a:pt x="1242" y="628"/>
                  </a:lnTo>
                  <a:lnTo>
                    <a:pt x="1349" y="639"/>
                  </a:lnTo>
                  <a:lnTo>
                    <a:pt x="1392" y="521"/>
                  </a:lnTo>
                  <a:lnTo>
                    <a:pt x="1438" y="410"/>
                  </a:lnTo>
                  <a:lnTo>
                    <a:pt x="1495" y="314"/>
                  </a:lnTo>
                  <a:lnTo>
                    <a:pt x="1556" y="224"/>
                  </a:lnTo>
                  <a:lnTo>
                    <a:pt x="1624" y="153"/>
                  </a:lnTo>
                  <a:lnTo>
                    <a:pt x="1699" y="92"/>
                  </a:lnTo>
                  <a:lnTo>
                    <a:pt x="1777" y="46"/>
                  </a:lnTo>
                  <a:lnTo>
                    <a:pt x="1867" y="14"/>
                  </a:lnTo>
                  <a:lnTo>
                    <a:pt x="1931" y="3"/>
                  </a:lnTo>
                  <a:lnTo>
                    <a:pt x="1999" y="0"/>
                  </a:lnTo>
                  <a:close/>
                </a:path>
              </a:pathLst>
            </a:custGeom>
            <a:solidFill>
              <a:srgbClr val="FFC000"/>
            </a:solidFill>
            <a:ln w="0">
              <a:no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ndParaRPr>
            </a:p>
          </p:txBody>
        </p:sp>
        <p:sp>
          <p:nvSpPr>
            <p:cNvPr id="65" name="Freeform 12"/>
            <p:cNvSpPr>
              <a:spLocks/>
            </p:cNvSpPr>
            <p:nvPr/>
          </p:nvSpPr>
          <p:spPr bwMode="auto">
            <a:xfrm>
              <a:off x="1018649" y="1056674"/>
              <a:ext cx="2146145" cy="2093759"/>
            </a:xfrm>
            <a:custGeom>
              <a:avLst/>
              <a:gdLst/>
              <a:ahLst/>
              <a:cxnLst>
                <a:cxn ang="0">
                  <a:pos x="1942" y="25"/>
                </a:cxn>
                <a:cxn ang="0">
                  <a:pos x="2235" y="193"/>
                </a:cxn>
                <a:cxn ang="0">
                  <a:pos x="2542" y="146"/>
                </a:cxn>
                <a:cxn ang="0">
                  <a:pos x="2845" y="61"/>
                </a:cxn>
                <a:cxn ang="0">
                  <a:pos x="3113" y="136"/>
                </a:cxn>
                <a:cxn ang="0">
                  <a:pos x="3305" y="360"/>
                </a:cxn>
                <a:cxn ang="0">
                  <a:pos x="3416" y="707"/>
                </a:cxn>
                <a:cxn ang="0">
                  <a:pos x="3776" y="750"/>
                </a:cxn>
                <a:cxn ang="0">
                  <a:pos x="4033" y="892"/>
                </a:cxn>
                <a:cxn ang="0">
                  <a:pos x="4158" y="1142"/>
                </a:cxn>
                <a:cxn ang="0">
                  <a:pos x="4133" y="1453"/>
                </a:cxn>
                <a:cxn ang="0">
                  <a:pos x="4166" y="1781"/>
                </a:cxn>
                <a:cxn ang="0">
                  <a:pos x="4398" y="2081"/>
                </a:cxn>
                <a:cxn ang="0">
                  <a:pos x="4422" y="2388"/>
                </a:cxn>
                <a:cxn ang="0">
                  <a:pos x="4269" y="2642"/>
                </a:cxn>
                <a:cxn ang="0">
                  <a:pos x="3976" y="2852"/>
                </a:cxn>
                <a:cxn ang="0">
                  <a:pos x="4048" y="3209"/>
                </a:cxn>
                <a:cxn ang="0">
                  <a:pos x="3987" y="3495"/>
                </a:cxn>
                <a:cxn ang="0">
                  <a:pos x="3791" y="3691"/>
                </a:cxn>
                <a:cxn ang="0">
                  <a:pos x="3487" y="3770"/>
                </a:cxn>
                <a:cxn ang="0">
                  <a:pos x="3191" y="3877"/>
                </a:cxn>
                <a:cxn ang="0">
                  <a:pos x="3020" y="4166"/>
                </a:cxn>
                <a:cxn ang="0">
                  <a:pos x="2777" y="4316"/>
                </a:cxn>
                <a:cxn ang="0">
                  <a:pos x="2495" y="4302"/>
                </a:cxn>
                <a:cxn ang="0">
                  <a:pos x="2203" y="4134"/>
                </a:cxn>
                <a:cxn ang="0">
                  <a:pos x="1896" y="4180"/>
                </a:cxn>
                <a:cxn ang="0">
                  <a:pos x="1592" y="4266"/>
                </a:cxn>
                <a:cxn ang="0">
                  <a:pos x="1325" y="4191"/>
                </a:cxn>
                <a:cxn ang="0">
                  <a:pos x="1132" y="3970"/>
                </a:cxn>
                <a:cxn ang="0">
                  <a:pos x="1021" y="3623"/>
                </a:cxn>
                <a:cxn ang="0">
                  <a:pos x="661" y="3580"/>
                </a:cxn>
                <a:cxn ang="0">
                  <a:pos x="404" y="3434"/>
                </a:cxn>
                <a:cxn ang="0">
                  <a:pos x="279" y="3188"/>
                </a:cxn>
                <a:cxn ang="0">
                  <a:pos x="304" y="2874"/>
                </a:cxn>
                <a:cxn ang="0">
                  <a:pos x="272" y="2545"/>
                </a:cxn>
                <a:cxn ang="0">
                  <a:pos x="40" y="2245"/>
                </a:cxn>
                <a:cxn ang="0">
                  <a:pos x="15" y="1938"/>
                </a:cxn>
                <a:cxn ang="0">
                  <a:pos x="168" y="1685"/>
                </a:cxn>
                <a:cxn ang="0">
                  <a:pos x="461" y="1474"/>
                </a:cxn>
                <a:cxn ang="0">
                  <a:pos x="389" y="1117"/>
                </a:cxn>
                <a:cxn ang="0">
                  <a:pos x="450" y="832"/>
                </a:cxn>
                <a:cxn ang="0">
                  <a:pos x="646" y="635"/>
                </a:cxn>
                <a:cxn ang="0">
                  <a:pos x="950" y="560"/>
                </a:cxn>
                <a:cxn ang="0">
                  <a:pos x="1246" y="450"/>
                </a:cxn>
                <a:cxn ang="0">
                  <a:pos x="1417" y="161"/>
                </a:cxn>
                <a:cxn ang="0">
                  <a:pos x="1656" y="14"/>
                </a:cxn>
              </a:cxnLst>
              <a:rect l="0" t="0" r="r" b="b"/>
              <a:pathLst>
                <a:path w="4437" h="4330">
                  <a:moveTo>
                    <a:pt x="1749" y="0"/>
                  </a:moveTo>
                  <a:lnTo>
                    <a:pt x="1846" y="3"/>
                  </a:lnTo>
                  <a:lnTo>
                    <a:pt x="1942" y="25"/>
                  </a:lnTo>
                  <a:lnTo>
                    <a:pt x="2038" y="64"/>
                  </a:lnTo>
                  <a:lnTo>
                    <a:pt x="2135" y="121"/>
                  </a:lnTo>
                  <a:lnTo>
                    <a:pt x="2235" y="193"/>
                  </a:lnTo>
                  <a:lnTo>
                    <a:pt x="2331" y="278"/>
                  </a:lnTo>
                  <a:lnTo>
                    <a:pt x="2438" y="203"/>
                  </a:lnTo>
                  <a:lnTo>
                    <a:pt x="2542" y="146"/>
                  </a:lnTo>
                  <a:lnTo>
                    <a:pt x="2649" y="100"/>
                  </a:lnTo>
                  <a:lnTo>
                    <a:pt x="2749" y="75"/>
                  </a:lnTo>
                  <a:lnTo>
                    <a:pt x="2845" y="61"/>
                  </a:lnTo>
                  <a:lnTo>
                    <a:pt x="2941" y="68"/>
                  </a:lnTo>
                  <a:lnTo>
                    <a:pt x="3031" y="93"/>
                  </a:lnTo>
                  <a:lnTo>
                    <a:pt x="3113" y="136"/>
                  </a:lnTo>
                  <a:lnTo>
                    <a:pt x="3188" y="196"/>
                  </a:lnTo>
                  <a:lnTo>
                    <a:pt x="3252" y="271"/>
                  </a:lnTo>
                  <a:lnTo>
                    <a:pt x="3305" y="360"/>
                  </a:lnTo>
                  <a:lnTo>
                    <a:pt x="3352" y="464"/>
                  </a:lnTo>
                  <a:lnTo>
                    <a:pt x="3387" y="578"/>
                  </a:lnTo>
                  <a:lnTo>
                    <a:pt x="3416" y="707"/>
                  </a:lnTo>
                  <a:lnTo>
                    <a:pt x="3544" y="710"/>
                  </a:lnTo>
                  <a:lnTo>
                    <a:pt x="3666" y="725"/>
                  </a:lnTo>
                  <a:lnTo>
                    <a:pt x="3776" y="750"/>
                  </a:lnTo>
                  <a:lnTo>
                    <a:pt x="3873" y="785"/>
                  </a:lnTo>
                  <a:lnTo>
                    <a:pt x="3959" y="832"/>
                  </a:lnTo>
                  <a:lnTo>
                    <a:pt x="4033" y="892"/>
                  </a:lnTo>
                  <a:lnTo>
                    <a:pt x="4091" y="967"/>
                  </a:lnTo>
                  <a:lnTo>
                    <a:pt x="4133" y="1049"/>
                  </a:lnTo>
                  <a:lnTo>
                    <a:pt x="4158" y="1142"/>
                  </a:lnTo>
                  <a:lnTo>
                    <a:pt x="4166" y="1239"/>
                  </a:lnTo>
                  <a:lnTo>
                    <a:pt x="4158" y="1342"/>
                  </a:lnTo>
                  <a:lnTo>
                    <a:pt x="4133" y="1453"/>
                  </a:lnTo>
                  <a:lnTo>
                    <a:pt x="4098" y="1571"/>
                  </a:lnTo>
                  <a:lnTo>
                    <a:pt x="4044" y="1688"/>
                  </a:lnTo>
                  <a:lnTo>
                    <a:pt x="4166" y="1781"/>
                  </a:lnTo>
                  <a:lnTo>
                    <a:pt x="4265" y="1878"/>
                  </a:lnTo>
                  <a:lnTo>
                    <a:pt x="4344" y="1978"/>
                  </a:lnTo>
                  <a:lnTo>
                    <a:pt x="4398" y="2081"/>
                  </a:lnTo>
                  <a:lnTo>
                    <a:pt x="4430" y="2188"/>
                  </a:lnTo>
                  <a:lnTo>
                    <a:pt x="4437" y="2295"/>
                  </a:lnTo>
                  <a:lnTo>
                    <a:pt x="4422" y="2388"/>
                  </a:lnTo>
                  <a:lnTo>
                    <a:pt x="4387" y="2474"/>
                  </a:lnTo>
                  <a:lnTo>
                    <a:pt x="4337" y="2559"/>
                  </a:lnTo>
                  <a:lnTo>
                    <a:pt x="4269" y="2642"/>
                  </a:lnTo>
                  <a:lnTo>
                    <a:pt x="4187" y="2717"/>
                  </a:lnTo>
                  <a:lnTo>
                    <a:pt x="4087" y="2788"/>
                  </a:lnTo>
                  <a:lnTo>
                    <a:pt x="3976" y="2852"/>
                  </a:lnTo>
                  <a:lnTo>
                    <a:pt x="4016" y="2977"/>
                  </a:lnTo>
                  <a:lnTo>
                    <a:pt x="4037" y="3095"/>
                  </a:lnTo>
                  <a:lnTo>
                    <a:pt x="4048" y="3209"/>
                  </a:lnTo>
                  <a:lnTo>
                    <a:pt x="4041" y="3313"/>
                  </a:lnTo>
                  <a:lnTo>
                    <a:pt x="4023" y="3409"/>
                  </a:lnTo>
                  <a:lnTo>
                    <a:pt x="3987" y="3495"/>
                  </a:lnTo>
                  <a:lnTo>
                    <a:pt x="3937" y="3573"/>
                  </a:lnTo>
                  <a:lnTo>
                    <a:pt x="3869" y="3641"/>
                  </a:lnTo>
                  <a:lnTo>
                    <a:pt x="3791" y="3691"/>
                  </a:lnTo>
                  <a:lnTo>
                    <a:pt x="3702" y="3730"/>
                  </a:lnTo>
                  <a:lnTo>
                    <a:pt x="3598" y="3755"/>
                  </a:lnTo>
                  <a:lnTo>
                    <a:pt x="3487" y="3770"/>
                  </a:lnTo>
                  <a:lnTo>
                    <a:pt x="3366" y="3766"/>
                  </a:lnTo>
                  <a:lnTo>
                    <a:pt x="3234" y="3755"/>
                  </a:lnTo>
                  <a:lnTo>
                    <a:pt x="3191" y="3877"/>
                  </a:lnTo>
                  <a:lnTo>
                    <a:pt x="3141" y="3987"/>
                  </a:lnTo>
                  <a:lnTo>
                    <a:pt x="3084" y="4084"/>
                  </a:lnTo>
                  <a:lnTo>
                    <a:pt x="3020" y="4166"/>
                  </a:lnTo>
                  <a:lnTo>
                    <a:pt x="2945" y="4234"/>
                  </a:lnTo>
                  <a:lnTo>
                    <a:pt x="2866" y="4284"/>
                  </a:lnTo>
                  <a:lnTo>
                    <a:pt x="2777" y="4316"/>
                  </a:lnTo>
                  <a:lnTo>
                    <a:pt x="2684" y="4330"/>
                  </a:lnTo>
                  <a:lnTo>
                    <a:pt x="2592" y="4323"/>
                  </a:lnTo>
                  <a:lnTo>
                    <a:pt x="2495" y="4302"/>
                  </a:lnTo>
                  <a:lnTo>
                    <a:pt x="2399" y="4262"/>
                  </a:lnTo>
                  <a:lnTo>
                    <a:pt x="2302" y="4205"/>
                  </a:lnTo>
                  <a:lnTo>
                    <a:pt x="2203" y="4134"/>
                  </a:lnTo>
                  <a:lnTo>
                    <a:pt x="2106" y="4048"/>
                  </a:lnTo>
                  <a:lnTo>
                    <a:pt x="1999" y="4123"/>
                  </a:lnTo>
                  <a:lnTo>
                    <a:pt x="1896" y="4180"/>
                  </a:lnTo>
                  <a:lnTo>
                    <a:pt x="1789" y="4227"/>
                  </a:lnTo>
                  <a:lnTo>
                    <a:pt x="1689" y="4252"/>
                  </a:lnTo>
                  <a:lnTo>
                    <a:pt x="1592" y="4266"/>
                  </a:lnTo>
                  <a:lnTo>
                    <a:pt x="1496" y="4259"/>
                  </a:lnTo>
                  <a:lnTo>
                    <a:pt x="1407" y="4234"/>
                  </a:lnTo>
                  <a:lnTo>
                    <a:pt x="1325" y="4191"/>
                  </a:lnTo>
                  <a:lnTo>
                    <a:pt x="1250" y="4134"/>
                  </a:lnTo>
                  <a:lnTo>
                    <a:pt x="1185" y="4059"/>
                  </a:lnTo>
                  <a:lnTo>
                    <a:pt x="1132" y="3970"/>
                  </a:lnTo>
                  <a:lnTo>
                    <a:pt x="1085" y="3866"/>
                  </a:lnTo>
                  <a:lnTo>
                    <a:pt x="1050" y="3752"/>
                  </a:lnTo>
                  <a:lnTo>
                    <a:pt x="1021" y="3623"/>
                  </a:lnTo>
                  <a:lnTo>
                    <a:pt x="893" y="3620"/>
                  </a:lnTo>
                  <a:lnTo>
                    <a:pt x="771" y="3605"/>
                  </a:lnTo>
                  <a:lnTo>
                    <a:pt x="661" y="3580"/>
                  </a:lnTo>
                  <a:lnTo>
                    <a:pt x="564" y="3545"/>
                  </a:lnTo>
                  <a:lnTo>
                    <a:pt x="479" y="3495"/>
                  </a:lnTo>
                  <a:lnTo>
                    <a:pt x="404" y="3434"/>
                  </a:lnTo>
                  <a:lnTo>
                    <a:pt x="347" y="3363"/>
                  </a:lnTo>
                  <a:lnTo>
                    <a:pt x="304" y="3281"/>
                  </a:lnTo>
                  <a:lnTo>
                    <a:pt x="279" y="3188"/>
                  </a:lnTo>
                  <a:lnTo>
                    <a:pt x="272" y="3088"/>
                  </a:lnTo>
                  <a:lnTo>
                    <a:pt x="279" y="2984"/>
                  </a:lnTo>
                  <a:lnTo>
                    <a:pt x="304" y="2874"/>
                  </a:lnTo>
                  <a:lnTo>
                    <a:pt x="339" y="2759"/>
                  </a:lnTo>
                  <a:lnTo>
                    <a:pt x="393" y="2638"/>
                  </a:lnTo>
                  <a:lnTo>
                    <a:pt x="272" y="2545"/>
                  </a:lnTo>
                  <a:lnTo>
                    <a:pt x="172" y="2449"/>
                  </a:lnTo>
                  <a:lnTo>
                    <a:pt x="93" y="2349"/>
                  </a:lnTo>
                  <a:lnTo>
                    <a:pt x="40" y="2245"/>
                  </a:lnTo>
                  <a:lnTo>
                    <a:pt x="8" y="2138"/>
                  </a:lnTo>
                  <a:lnTo>
                    <a:pt x="0" y="2031"/>
                  </a:lnTo>
                  <a:lnTo>
                    <a:pt x="15" y="1938"/>
                  </a:lnTo>
                  <a:lnTo>
                    <a:pt x="50" y="1853"/>
                  </a:lnTo>
                  <a:lnTo>
                    <a:pt x="100" y="1767"/>
                  </a:lnTo>
                  <a:lnTo>
                    <a:pt x="168" y="1685"/>
                  </a:lnTo>
                  <a:lnTo>
                    <a:pt x="250" y="1610"/>
                  </a:lnTo>
                  <a:lnTo>
                    <a:pt x="350" y="1538"/>
                  </a:lnTo>
                  <a:lnTo>
                    <a:pt x="461" y="1474"/>
                  </a:lnTo>
                  <a:lnTo>
                    <a:pt x="422" y="1349"/>
                  </a:lnTo>
                  <a:lnTo>
                    <a:pt x="400" y="1231"/>
                  </a:lnTo>
                  <a:lnTo>
                    <a:pt x="389" y="1117"/>
                  </a:lnTo>
                  <a:lnTo>
                    <a:pt x="397" y="1014"/>
                  </a:lnTo>
                  <a:lnTo>
                    <a:pt x="414" y="917"/>
                  </a:lnTo>
                  <a:lnTo>
                    <a:pt x="450" y="832"/>
                  </a:lnTo>
                  <a:lnTo>
                    <a:pt x="500" y="753"/>
                  </a:lnTo>
                  <a:lnTo>
                    <a:pt x="568" y="689"/>
                  </a:lnTo>
                  <a:lnTo>
                    <a:pt x="646" y="635"/>
                  </a:lnTo>
                  <a:lnTo>
                    <a:pt x="736" y="596"/>
                  </a:lnTo>
                  <a:lnTo>
                    <a:pt x="839" y="571"/>
                  </a:lnTo>
                  <a:lnTo>
                    <a:pt x="950" y="560"/>
                  </a:lnTo>
                  <a:lnTo>
                    <a:pt x="1071" y="560"/>
                  </a:lnTo>
                  <a:lnTo>
                    <a:pt x="1203" y="575"/>
                  </a:lnTo>
                  <a:lnTo>
                    <a:pt x="1246" y="450"/>
                  </a:lnTo>
                  <a:lnTo>
                    <a:pt x="1296" y="339"/>
                  </a:lnTo>
                  <a:lnTo>
                    <a:pt x="1353" y="243"/>
                  </a:lnTo>
                  <a:lnTo>
                    <a:pt x="1417" y="161"/>
                  </a:lnTo>
                  <a:lnTo>
                    <a:pt x="1489" y="96"/>
                  </a:lnTo>
                  <a:lnTo>
                    <a:pt x="1571" y="46"/>
                  </a:lnTo>
                  <a:lnTo>
                    <a:pt x="1656" y="14"/>
                  </a:lnTo>
                  <a:lnTo>
                    <a:pt x="1749" y="0"/>
                  </a:lnTo>
                  <a:close/>
                </a:path>
              </a:pathLst>
            </a:custGeom>
            <a:gradFill rotWithShape="1">
              <a:gsLst>
                <a:gs pos="0">
                  <a:srgbClr val="FFC000">
                    <a:shade val="51000"/>
                    <a:satMod val="130000"/>
                  </a:srgbClr>
                </a:gs>
                <a:gs pos="80000">
                  <a:srgbClr val="FFC000">
                    <a:shade val="93000"/>
                    <a:satMod val="130000"/>
                  </a:srgbClr>
                </a:gs>
                <a:gs pos="100000">
                  <a:srgbClr val="FFC000">
                    <a:shade val="94000"/>
                    <a:satMod val="135000"/>
                  </a:srgbClr>
                </a:gs>
              </a:gsLst>
              <a:lin ang="16200000" scaled="0"/>
            </a:gradFill>
            <a:ln w="9525" cap="flat" cmpd="sng" algn="ctr">
              <a:solidFill>
                <a:srgbClr val="FFC000">
                  <a:shade val="95000"/>
                  <a:satMod val="105000"/>
                </a:srgbClr>
              </a:solidFill>
              <a:prstDash val="solid"/>
              <a:headEnd/>
              <a:tailEnd/>
            </a:ln>
            <a:effectLst>
              <a:outerShdw blurRad="40000" dist="23000" dir="5400000" rotWithShape="0">
                <a:srgbClr val="000000">
                  <a:alpha val="35000"/>
                </a:srgb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Calibri"/>
                <a:ea typeface="+mn-ea"/>
                <a:cs typeface="+mn-cs"/>
              </a:endParaRPr>
            </a:p>
          </p:txBody>
        </p:sp>
      </p:grpSp>
      <p:grpSp>
        <p:nvGrpSpPr>
          <p:cNvPr id="66" name="Group 15"/>
          <p:cNvGrpSpPr>
            <a:grpSpLocks/>
          </p:cNvGrpSpPr>
          <p:nvPr/>
        </p:nvGrpSpPr>
        <p:grpSpPr bwMode="auto">
          <a:xfrm>
            <a:off x="4706938" y="3152606"/>
            <a:ext cx="1277937" cy="1247775"/>
            <a:chOff x="883578" y="924689"/>
            <a:chExt cx="2416287" cy="2357729"/>
          </a:xfrm>
        </p:grpSpPr>
        <p:sp>
          <p:nvSpPr>
            <p:cNvPr id="67" name="Freeform 11"/>
            <p:cNvSpPr>
              <a:spLocks noEditPoints="1"/>
            </p:cNvSpPr>
            <p:nvPr/>
          </p:nvSpPr>
          <p:spPr bwMode="auto">
            <a:xfrm>
              <a:off x="883578" y="924689"/>
              <a:ext cx="2416287" cy="2357729"/>
            </a:xfrm>
            <a:custGeom>
              <a:avLst/>
              <a:gdLst/>
              <a:ahLst/>
              <a:cxnLst>
                <a:cxn ang="0">
                  <a:pos x="1613" y="210"/>
                </a:cxn>
                <a:cxn ang="0">
                  <a:pos x="1360" y="674"/>
                </a:cxn>
                <a:cxn ang="0">
                  <a:pos x="732" y="749"/>
                </a:cxn>
                <a:cxn ang="0">
                  <a:pos x="468" y="1245"/>
                </a:cxn>
                <a:cxn ang="0">
                  <a:pos x="543" y="1681"/>
                </a:cxn>
                <a:cxn ang="0">
                  <a:pos x="50" y="2188"/>
                </a:cxn>
                <a:cxn ang="0">
                  <a:pos x="228" y="2752"/>
                </a:cxn>
                <a:cxn ang="0">
                  <a:pos x="343" y="3352"/>
                </a:cxn>
                <a:cxn ang="0">
                  <a:pos x="478" y="3841"/>
                </a:cxn>
                <a:cxn ang="0">
                  <a:pos x="1117" y="4048"/>
                </a:cxn>
                <a:cxn ang="0">
                  <a:pos x="1356" y="4540"/>
                </a:cxn>
                <a:cxn ang="0">
                  <a:pos x="1892" y="4755"/>
                </a:cxn>
                <a:cxn ang="0">
                  <a:pos x="2384" y="4530"/>
                </a:cxn>
                <a:cxn ang="0">
                  <a:pos x="2994" y="4837"/>
                </a:cxn>
                <a:cxn ang="0">
                  <a:pos x="3448" y="4573"/>
                </a:cxn>
                <a:cxn ang="0">
                  <a:pos x="3748" y="4208"/>
                </a:cxn>
                <a:cxn ang="0">
                  <a:pos x="4340" y="4066"/>
                </a:cxn>
                <a:cxn ang="0">
                  <a:pos x="4515" y="3494"/>
                </a:cxn>
                <a:cxn ang="0">
                  <a:pos x="4686" y="3041"/>
                </a:cxn>
                <a:cxn ang="0">
                  <a:pos x="4961" y="2570"/>
                </a:cxn>
                <a:cxn ang="0">
                  <a:pos x="4658" y="2013"/>
                </a:cxn>
                <a:cxn ang="0">
                  <a:pos x="4647" y="1517"/>
                </a:cxn>
                <a:cxn ang="0">
                  <a:pos x="4515" y="1031"/>
                </a:cxn>
                <a:cxn ang="0">
                  <a:pos x="3876" y="821"/>
                </a:cxn>
                <a:cxn ang="0">
                  <a:pos x="3637" y="328"/>
                </a:cxn>
                <a:cxn ang="0">
                  <a:pos x="3102" y="114"/>
                </a:cxn>
                <a:cxn ang="0">
                  <a:pos x="2609" y="342"/>
                </a:cxn>
                <a:cxn ang="0">
                  <a:pos x="1999" y="32"/>
                </a:cxn>
                <a:cxn ang="0">
                  <a:pos x="2520" y="217"/>
                </a:cxn>
                <a:cxn ang="0">
                  <a:pos x="3212" y="71"/>
                </a:cxn>
                <a:cxn ang="0">
                  <a:pos x="3633" y="274"/>
                </a:cxn>
                <a:cxn ang="0">
                  <a:pos x="3876" y="788"/>
                </a:cxn>
                <a:cxn ang="0">
                  <a:pos x="4483" y="956"/>
                </a:cxn>
                <a:cxn ang="0">
                  <a:pos x="4690" y="1403"/>
                </a:cxn>
                <a:cxn ang="0">
                  <a:pos x="4761" y="2070"/>
                </a:cxn>
                <a:cxn ang="0">
                  <a:pos x="4993" y="2584"/>
                </a:cxn>
                <a:cxn ang="0">
                  <a:pos x="4604" y="3137"/>
                </a:cxn>
                <a:cxn ang="0">
                  <a:pos x="4551" y="3737"/>
                </a:cxn>
                <a:cxn ang="0">
                  <a:pos x="4187" y="4191"/>
                </a:cxn>
                <a:cxn ang="0">
                  <a:pos x="3594" y="4365"/>
                </a:cxn>
                <a:cxn ang="0">
                  <a:pos x="3127" y="4855"/>
                </a:cxn>
                <a:cxn ang="0">
                  <a:pos x="2577" y="4730"/>
                </a:cxn>
                <a:cxn ang="0">
                  <a:pos x="1895" y="4787"/>
                </a:cxn>
                <a:cxn ang="0">
                  <a:pos x="1428" y="4665"/>
                </a:cxn>
                <a:cxn ang="0">
                  <a:pos x="1146" y="4080"/>
                </a:cxn>
                <a:cxn ang="0">
                  <a:pos x="589" y="3966"/>
                </a:cxn>
                <a:cxn ang="0">
                  <a:pos x="307" y="3552"/>
                </a:cxn>
                <a:cxn ang="0">
                  <a:pos x="325" y="2888"/>
                </a:cxn>
                <a:cxn ang="0">
                  <a:pos x="0" y="2316"/>
                </a:cxn>
                <a:cxn ang="0">
                  <a:pos x="282" y="1809"/>
                </a:cxn>
                <a:cxn ang="0">
                  <a:pos x="435" y="1245"/>
                </a:cxn>
                <a:cxn ang="0">
                  <a:pos x="632" y="778"/>
                </a:cxn>
                <a:cxn ang="0">
                  <a:pos x="1242" y="628"/>
                </a:cxn>
                <a:cxn ang="0">
                  <a:pos x="1624" y="153"/>
                </a:cxn>
              </a:cxnLst>
              <a:rect l="0" t="0" r="r" b="b"/>
              <a:pathLst>
                <a:path w="4993" h="4872">
                  <a:moveTo>
                    <a:pt x="1999" y="32"/>
                  </a:moveTo>
                  <a:lnTo>
                    <a:pt x="1934" y="35"/>
                  </a:lnTo>
                  <a:lnTo>
                    <a:pt x="1874" y="46"/>
                  </a:lnTo>
                  <a:lnTo>
                    <a:pt x="1781" y="82"/>
                  </a:lnTo>
                  <a:lnTo>
                    <a:pt x="1692" y="135"/>
                  </a:lnTo>
                  <a:lnTo>
                    <a:pt x="1613" y="210"/>
                  </a:lnTo>
                  <a:lnTo>
                    <a:pt x="1542" y="299"/>
                  </a:lnTo>
                  <a:lnTo>
                    <a:pt x="1481" y="407"/>
                  </a:lnTo>
                  <a:lnTo>
                    <a:pt x="1424" y="528"/>
                  </a:lnTo>
                  <a:lnTo>
                    <a:pt x="1378" y="664"/>
                  </a:lnTo>
                  <a:lnTo>
                    <a:pt x="1371" y="678"/>
                  </a:lnTo>
                  <a:lnTo>
                    <a:pt x="1360" y="674"/>
                  </a:lnTo>
                  <a:lnTo>
                    <a:pt x="1246" y="660"/>
                  </a:lnTo>
                  <a:lnTo>
                    <a:pt x="1142" y="656"/>
                  </a:lnTo>
                  <a:lnTo>
                    <a:pt x="1024" y="664"/>
                  </a:lnTo>
                  <a:lnTo>
                    <a:pt x="917" y="681"/>
                  </a:lnTo>
                  <a:lnTo>
                    <a:pt x="817" y="710"/>
                  </a:lnTo>
                  <a:lnTo>
                    <a:pt x="732" y="749"/>
                  </a:lnTo>
                  <a:lnTo>
                    <a:pt x="653" y="803"/>
                  </a:lnTo>
                  <a:lnTo>
                    <a:pt x="589" y="867"/>
                  </a:lnTo>
                  <a:lnTo>
                    <a:pt x="535" y="946"/>
                  </a:lnTo>
                  <a:lnTo>
                    <a:pt x="500" y="1038"/>
                  </a:lnTo>
                  <a:lnTo>
                    <a:pt x="475" y="1138"/>
                  </a:lnTo>
                  <a:lnTo>
                    <a:pt x="468" y="1245"/>
                  </a:lnTo>
                  <a:lnTo>
                    <a:pt x="471" y="1342"/>
                  </a:lnTo>
                  <a:lnTo>
                    <a:pt x="489" y="1442"/>
                  </a:lnTo>
                  <a:lnTo>
                    <a:pt x="514" y="1549"/>
                  </a:lnTo>
                  <a:lnTo>
                    <a:pt x="550" y="1660"/>
                  </a:lnTo>
                  <a:lnTo>
                    <a:pt x="553" y="1674"/>
                  </a:lnTo>
                  <a:lnTo>
                    <a:pt x="543" y="1681"/>
                  </a:lnTo>
                  <a:lnTo>
                    <a:pt x="418" y="1752"/>
                  </a:lnTo>
                  <a:lnTo>
                    <a:pt x="307" y="1831"/>
                  </a:lnTo>
                  <a:lnTo>
                    <a:pt x="214" y="1913"/>
                  </a:lnTo>
                  <a:lnTo>
                    <a:pt x="143" y="2002"/>
                  </a:lnTo>
                  <a:lnTo>
                    <a:pt x="86" y="2091"/>
                  </a:lnTo>
                  <a:lnTo>
                    <a:pt x="50" y="2188"/>
                  </a:lnTo>
                  <a:lnTo>
                    <a:pt x="32" y="2288"/>
                  </a:lnTo>
                  <a:lnTo>
                    <a:pt x="32" y="2316"/>
                  </a:lnTo>
                  <a:lnTo>
                    <a:pt x="46" y="2427"/>
                  </a:lnTo>
                  <a:lnTo>
                    <a:pt x="82" y="2538"/>
                  </a:lnTo>
                  <a:lnTo>
                    <a:pt x="146" y="2648"/>
                  </a:lnTo>
                  <a:lnTo>
                    <a:pt x="228" y="2752"/>
                  </a:lnTo>
                  <a:lnTo>
                    <a:pt x="335" y="2855"/>
                  </a:lnTo>
                  <a:lnTo>
                    <a:pt x="478" y="2963"/>
                  </a:lnTo>
                  <a:lnTo>
                    <a:pt x="471" y="2973"/>
                  </a:lnTo>
                  <a:lnTo>
                    <a:pt x="414" y="3105"/>
                  </a:lnTo>
                  <a:lnTo>
                    <a:pt x="371" y="3230"/>
                  </a:lnTo>
                  <a:lnTo>
                    <a:pt x="343" y="3352"/>
                  </a:lnTo>
                  <a:lnTo>
                    <a:pt x="335" y="3466"/>
                  </a:lnTo>
                  <a:lnTo>
                    <a:pt x="339" y="3548"/>
                  </a:lnTo>
                  <a:lnTo>
                    <a:pt x="357" y="3627"/>
                  </a:lnTo>
                  <a:lnTo>
                    <a:pt x="382" y="3698"/>
                  </a:lnTo>
                  <a:lnTo>
                    <a:pt x="418" y="3766"/>
                  </a:lnTo>
                  <a:lnTo>
                    <a:pt x="478" y="3841"/>
                  </a:lnTo>
                  <a:lnTo>
                    <a:pt x="553" y="3905"/>
                  </a:lnTo>
                  <a:lnTo>
                    <a:pt x="639" y="3955"/>
                  </a:lnTo>
                  <a:lnTo>
                    <a:pt x="742" y="3998"/>
                  </a:lnTo>
                  <a:lnTo>
                    <a:pt x="857" y="4026"/>
                  </a:lnTo>
                  <a:lnTo>
                    <a:pt x="982" y="4041"/>
                  </a:lnTo>
                  <a:lnTo>
                    <a:pt x="1117" y="4048"/>
                  </a:lnTo>
                  <a:lnTo>
                    <a:pt x="1171" y="4048"/>
                  </a:lnTo>
                  <a:lnTo>
                    <a:pt x="1174" y="4062"/>
                  </a:lnTo>
                  <a:lnTo>
                    <a:pt x="1206" y="4201"/>
                  </a:lnTo>
                  <a:lnTo>
                    <a:pt x="1246" y="4330"/>
                  </a:lnTo>
                  <a:lnTo>
                    <a:pt x="1296" y="4444"/>
                  </a:lnTo>
                  <a:lnTo>
                    <a:pt x="1356" y="4540"/>
                  </a:lnTo>
                  <a:lnTo>
                    <a:pt x="1428" y="4622"/>
                  </a:lnTo>
                  <a:lnTo>
                    <a:pt x="1506" y="4687"/>
                  </a:lnTo>
                  <a:lnTo>
                    <a:pt x="1595" y="4733"/>
                  </a:lnTo>
                  <a:lnTo>
                    <a:pt x="1688" y="4758"/>
                  </a:lnTo>
                  <a:lnTo>
                    <a:pt x="1781" y="4765"/>
                  </a:lnTo>
                  <a:lnTo>
                    <a:pt x="1892" y="4755"/>
                  </a:lnTo>
                  <a:lnTo>
                    <a:pt x="2006" y="4726"/>
                  </a:lnTo>
                  <a:lnTo>
                    <a:pt x="2120" y="4680"/>
                  </a:lnTo>
                  <a:lnTo>
                    <a:pt x="2241" y="4612"/>
                  </a:lnTo>
                  <a:lnTo>
                    <a:pt x="2363" y="4526"/>
                  </a:lnTo>
                  <a:lnTo>
                    <a:pt x="2373" y="4519"/>
                  </a:lnTo>
                  <a:lnTo>
                    <a:pt x="2384" y="4530"/>
                  </a:lnTo>
                  <a:lnTo>
                    <a:pt x="2488" y="4622"/>
                  </a:lnTo>
                  <a:lnTo>
                    <a:pt x="2588" y="4697"/>
                  </a:lnTo>
                  <a:lnTo>
                    <a:pt x="2691" y="4758"/>
                  </a:lnTo>
                  <a:lnTo>
                    <a:pt x="2795" y="4801"/>
                  </a:lnTo>
                  <a:lnTo>
                    <a:pt x="2895" y="4830"/>
                  </a:lnTo>
                  <a:lnTo>
                    <a:pt x="2994" y="4837"/>
                  </a:lnTo>
                  <a:lnTo>
                    <a:pt x="3055" y="4833"/>
                  </a:lnTo>
                  <a:lnTo>
                    <a:pt x="3119" y="4822"/>
                  </a:lnTo>
                  <a:lnTo>
                    <a:pt x="3212" y="4787"/>
                  </a:lnTo>
                  <a:lnTo>
                    <a:pt x="3298" y="4733"/>
                  </a:lnTo>
                  <a:lnTo>
                    <a:pt x="3376" y="4662"/>
                  </a:lnTo>
                  <a:lnTo>
                    <a:pt x="3448" y="4573"/>
                  </a:lnTo>
                  <a:lnTo>
                    <a:pt x="3512" y="4465"/>
                  </a:lnTo>
                  <a:lnTo>
                    <a:pt x="3569" y="4344"/>
                  </a:lnTo>
                  <a:lnTo>
                    <a:pt x="3615" y="4208"/>
                  </a:lnTo>
                  <a:lnTo>
                    <a:pt x="3619" y="4194"/>
                  </a:lnTo>
                  <a:lnTo>
                    <a:pt x="3633" y="4194"/>
                  </a:lnTo>
                  <a:lnTo>
                    <a:pt x="3748" y="4208"/>
                  </a:lnTo>
                  <a:lnTo>
                    <a:pt x="3851" y="4212"/>
                  </a:lnTo>
                  <a:lnTo>
                    <a:pt x="3969" y="4205"/>
                  </a:lnTo>
                  <a:lnTo>
                    <a:pt x="4076" y="4191"/>
                  </a:lnTo>
                  <a:lnTo>
                    <a:pt x="4176" y="4162"/>
                  </a:lnTo>
                  <a:lnTo>
                    <a:pt x="4261" y="4119"/>
                  </a:lnTo>
                  <a:lnTo>
                    <a:pt x="4340" y="4066"/>
                  </a:lnTo>
                  <a:lnTo>
                    <a:pt x="4404" y="4001"/>
                  </a:lnTo>
                  <a:lnTo>
                    <a:pt x="4454" y="3923"/>
                  </a:lnTo>
                  <a:lnTo>
                    <a:pt x="4493" y="3830"/>
                  </a:lnTo>
                  <a:lnTo>
                    <a:pt x="4515" y="3730"/>
                  </a:lnTo>
                  <a:lnTo>
                    <a:pt x="4522" y="3623"/>
                  </a:lnTo>
                  <a:lnTo>
                    <a:pt x="4515" y="3494"/>
                  </a:lnTo>
                  <a:lnTo>
                    <a:pt x="4486" y="3355"/>
                  </a:lnTo>
                  <a:lnTo>
                    <a:pt x="4444" y="3209"/>
                  </a:lnTo>
                  <a:lnTo>
                    <a:pt x="4440" y="3195"/>
                  </a:lnTo>
                  <a:lnTo>
                    <a:pt x="4451" y="3191"/>
                  </a:lnTo>
                  <a:lnTo>
                    <a:pt x="4576" y="3120"/>
                  </a:lnTo>
                  <a:lnTo>
                    <a:pt x="4686" y="3041"/>
                  </a:lnTo>
                  <a:lnTo>
                    <a:pt x="4775" y="2955"/>
                  </a:lnTo>
                  <a:lnTo>
                    <a:pt x="4850" y="2870"/>
                  </a:lnTo>
                  <a:lnTo>
                    <a:pt x="4908" y="2777"/>
                  </a:lnTo>
                  <a:lnTo>
                    <a:pt x="4943" y="2681"/>
                  </a:lnTo>
                  <a:lnTo>
                    <a:pt x="4957" y="2581"/>
                  </a:lnTo>
                  <a:lnTo>
                    <a:pt x="4961" y="2570"/>
                  </a:lnTo>
                  <a:lnTo>
                    <a:pt x="4961" y="2552"/>
                  </a:lnTo>
                  <a:lnTo>
                    <a:pt x="4947" y="2441"/>
                  </a:lnTo>
                  <a:lnTo>
                    <a:pt x="4911" y="2331"/>
                  </a:lnTo>
                  <a:lnTo>
                    <a:pt x="4847" y="2220"/>
                  </a:lnTo>
                  <a:lnTo>
                    <a:pt x="4765" y="2116"/>
                  </a:lnTo>
                  <a:lnTo>
                    <a:pt x="4658" y="2013"/>
                  </a:lnTo>
                  <a:lnTo>
                    <a:pt x="4529" y="1917"/>
                  </a:lnTo>
                  <a:lnTo>
                    <a:pt x="4515" y="1909"/>
                  </a:lnTo>
                  <a:lnTo>
                    <a:pt x="4522" y="1895"/>
                  </a:lnTo>
                  <a:lnTo>
                    <a:pt x="4579" y="1763"/>
                  </a:lnTo>
                  <a:lnTo>
                    <a:pt x="4622" y="1638"/>
                  </a:lnTo>
                  <a:lnTo>
                    <a:pt x="4647" y="1517"/>
                  </a:lnTo>
                  <a:lnTo>
                    <a:pt x="4654" y="1403"/>
                  </a:lnTo>
                  <a:lnTo>
                    <a:pt x="4651" y="1320"/>
                  </a:lnTo>
                  <a:lnTo>
                    <a:pt x="4636" y="1245"/>
                  </a:lnTo>
                  <a:lnTo>
                    <a:pt x="4611" y="1174"/>
                  </a:lnTo>
                  <a:lnTo>
                    <a:pt x="4576" y="1106"/>
                  </a:lnTo>
                  <a:lnTo>
                    <a:pt x="4515" y="1031"/>
                  </a:lnTo>
                  <a:lnTo>
                    <a:pt x="4440" y="967"/>
                  </a:lnTo>
                  <a:lnTo>
                    <a:pt x="4354" y="913"/>
                  </a:lnTo>
                  <a:lnTo>
                    <a:pt x="4251" y="871"/>
                  </a:lnTo>
                  <a:lnTo>
                    <a:pt x="4137" y="842"/>
                  </a:lnTo>
                  <a:lnTo>
                    <a:pt x="4012" y="828"/>
                  </a:lnTo>
                  <a:lnTo>
                    <a:pt x="3876" y="821"/>
                  </a:lnTo>
                  <a:lnTo>
                    <a:pt x="3822" y="821"/>
                  </a:lnTo>
                  <a:lnTo>
                    <a:pt x="3819" y="806"/>
                  </a:lnTo>
                  <a:lnTo>
                    <a:pt x="3787" y="667"/>
                  </a:lnTo>
                  <a:lnTo>
                    <a:pt x="3748" y="539"/>
                  </a:lnTo>
                  <a:lnTo>
                    <a:pt x="3698" y="428"/>
                  </a:lnTo>
                  <a:lnTo>
                    <a:pt x="3637" y="328"/>
                  </a:lnTo>
                  <a:lnTo>
                    <a:pt x="3566" y="249"/>
                  </a:lnTo>
                  <a:lnTo>
                    <a:pt x="3487" y="185"/>
                  </a:lnTo>
                  <a:lnTo>
                    <a:pt x="3398" y="139"/>
                  </a:lnTo>
                  <a:lnTo>
                    <a:pt x="3305" y="110"/>
                  </a:lnTo>
                  <a:lnTo>
                    <a:pt x="3212" y="103"/>
                  </a:lnTo>
                  <a:lnTo>
                    <a:pt x="3102" y="114"/>
                  </a:lnTo>
                  <a:lnTo>
                    <a:pt x="2987" y="142"/>
                  </a:lnTo>
                  <a:lnTo>
                    <a:pt x="2873" y="192"/>
                  </a:lnTo>
                  <a:lnTo>
                    <a:pt x="2752" y="260"/>
                  </a:lnTo>
                  <a:lnTo>
                    <a:pt x="2630" y="342"/>
                  </a:lnTo>
                  <a:lnTo>
                    <a:pt x="2620" y="349"/>
                  </a:lnTo>
                  <a:lnTo>
                    <a:pt x="2609" y="342"/>
                  </a:lnTo>
                  <a:lnTo>
                    <a:pt x="2506" y="249"/>
                  </a:lnTo>
                  <a:lnTo>
                    <a:pt x="2402" y="174"/>
                  </a:lnTo>
                  <a:lnTo>
                    <a:pt x="2298" y="110"/>
                  </a:lnTo>
                  <a:lnTo>
                    <a:pt x="2199" y="67"/>
                  </a:lnTo>
                  <a:lnTo>
                    <a:pt x="2095" y="42"/>
                  </a:lnTo>
                  <a:lnTo>
                    <a:pt x="1999" y="32"/>
                  </a:lnTo>
                  <a:close/>
                  <a:moveTo>
                    <a:pt x="1999" y="0"/>
                  </a:moveTo>
                  <a:lnTo>
                    <a:pt x="2102" y="10"/>
                  </a:lnTo>
                  <a:lnTo>
                    <a:pt x="2206" y="35"/>
                  </a:lnTo>
                  <a:lnTo>
                    <a:pt x="2309" y="78"/>
                  </a:lnTo>
                  <a:lnTo>
                    <a:pt x="2416" y="139"/>
                  </a:lnTo>
                  <a:lnTo>
                    <a:pt x="2520" y="217"/>
                  </a:lnTo>
                  <a:lnTo>
                    <a:pt x="2623" y="307"/>
                  </a:lnTo>
                  <a:lnTo>
                    <a:pt x="2745" y="224"/>
                  </a:lnTo>
                  <a:lnTo>
                    <a:pt x="2866" y="160"/>
                  </a:lnTo>
                  <a:lnTo>
                    <a:pt x="2984" y="110"/>
                  </a:lnTo>
                  <a:lnTo>
                    <a:pt x="3098" y="82"/>
                  </a:lnTo>
                  <a:lnTo>
                    <a:pt x="3212" y="71"/>
                  </a:lnTo>
                  <a:lnTo>
                    <a:pt x="3280" y="75"/>
                  </a:lnTo>
                  <a:lnTo>
                    <a:pt x="3344" y="85"/>
                  </a:lnTo>
                  <a:lnTo>
                    <a:pt x="3408" y="107"/>
                  </a:lnTo>
                  <a:lnTo>
                    <a:pt x="3491" y="150"/>
                  </a:lnTo>
                  <a:lnTo>
                    <a:pt x="3566" y="203"/>
                  </a:lnTo>
                  <a:lnTo>
                    <a:pt x="3633" y="274"/>
                  </a:lnTo>
                  <a:lnTo>
                    <a:pt x="3690" y="353"/>
                  </a:lnTo>
                  <a:lnTo>
                    <a:pt x="3744" y="446"/>
                  </a:lnTo>
                  <a:lnTo>
                    <a:pt x="3787" y="549"/>
                  </a:lnTo>
                  <a:lnTo>
                    <a:pt x="3819" y="664"/>
                  </a:lnTo>
                  <a:lnTo>
                    <a:pt x="3847" y="788"/>
                  </a:lnTo>
                  <a:lnTo>
                    <a:pt x="3876" y="788"/>
                  </a:lnTo>
                  <a:lnTo>
                    <a:pt x="3997" y="792"/>
                  </a:lnTo>
                  <a:lnTo>
                    <a:pt x="4112" y="806"/>
                  </a:lnTo>
                  <a:lnTo>
                    <a:pt x="4219" y="831"/>
                  </a:lnTo>
                  <a:lnTo>
                    <a:pt x="4315" y="863"/>
                  </a:lnTo>
                  <a:lnTo>
                    <a:pt x="4404" y="903"/>
                  </a:lnTo>
                  <a:lnTo>
                    <a:pt x="4483" y="956"/>
                  </a:lnTo>
                  <a:lnTo>
                    <a:pt x="4547" y="1017"/>
                  </a:lnTo>
                  <a:lnTo>
                    <a:pt x="4604" y="1088"/>
                  </a:lnTo>
                  <a:lnTo>
                    <a:pt x="4640" y="1160"/>
                  </a:lnTo>
                  <a:lnTo>
                    <a:pt x="4668" y="1235"/>
                  </a:lnTo>
                  <a:lnTo>
                    <a:pt x="4683" y="1317"/>
                  </a:lnTo>
                  <a:lnTo>
                    <a:pt x="4690" y="1403"/>
                  </a:lnTo>
                  <a:lnTo>
                    <a:pt x="4683" y="1517"/>
                  </a:lnTo>
                  <a:lnTo>
                    <a:pt x="4654" y="1638"/>
                  </a:lnTo>
                  <a:lnTo>
                    <a:pt x="4615" y="1767"/>
                  </a:lnTo>
                  <a:lnTo>
                    <a:pt x="4558" y="1899"/>
                  </a:lnTo>
                  <a:lnTo>
                    <a:pt x="4668" y="1981"/>
                  </a:lnTo>
                  <a:lnTo>
                    <a:pt x="4761" y="2070"/>
                  </a:lnTo>
                  <a:lnTo>
                    <a:pt x="4843" y="2159"/>
                  </a:lnTo>
                  <a:lnTo>
                    <a:pt x="4908" y="2256"/>
                  </a:lnTo>
                  <a:lnTo>
                    <a:pt x="4954" y="2352"/>
                  </a:lnTo>
                  <a:lnTo>
                    <a:pt x="4982" y="2452"/>
                  </a:lnTo>
                  <a:lnTo>
                    <a:pt x="4993" y="2552"/>
                  </a:lnTo>
                  <a:lnTo>
                    <a:pt x="4993" y="2584"/>
                  </a:lnTo>
                  <a:lnTo>
                    <a:pt x="4975" y="2688"/>
                  </a:lnTo>
                  <a:lnTo>
                    <a:pt x="4936" y="2788"/>
                  </a:lnTo>
                  <a:lnTo>
                    <a:pt x="4879" y="2884"/>
                  </a:lnTo>
                  <a:lnTo>
                    <a:pt x="4804" y="2973"/>
                  </a:lnTo>
                  <a:lnTo>
                    <a:pt x="4711" y="3059"/>
                  </a:lnTo>
                  <a:lnTo>
                    <a:pt x="4604" y="3137"/>
                  </a:lnTo>
                  <a:lnTo>
                    <a:pt x="4479" y="3212"/>
                  </a:lnTo>
                  <a:lnTo>
                    <a:pt x="4511" y="3319"/>
                  </a:lnTo>
                  <a:lnTo>
                    <a:pt x="4536" y="3427"/>
                  </a:lnTo>
                  <a:lnTo>
                    <a:pt x="4554" y="3527"/>
                  </a:lnTo>
                  <a:lnTo>
                    <a:pt x="4558" y="3623"/>
                  </a:lnTo>
                  <a:lnTo>
                    <a:pt x="4551" y="3737"/>
                  </a:lnTo>
                  <a:lnTo>
                    <a:pt x="4526" y="3841"/>
                  </a:lnTo>
                  <a:lnTo>
                    <a:pt x="4486" y="3937"/>
                  </a:lnTo>
                  <a:lnTo>
                    <a:pt x="4429" y="4023"/>
                  </a:lnTo>
                  <a:lnTo>
                    <a:pt x="4361" y="4091"/>
                  </a:lnTo>
                  <a:lnTo>
                    <a:pt x="4279" y="4148"/>
                  </a:lnTo>
                  <a:lnTo>
                    <a:pt x="4187" y="4191"/>
                  </a:lnTo>
                  <a:lnTo>
                    <a:pt x="4083" y="4219"/>
                  </a:lnTo>
                  <a:lnTo>
                    <a:pt x="3972" y="4237"/>
                  </a:lnTo>
                  <a:lnTo>
                    <a:pt x="3851" y="4244"/>
                  </a:lnTo>
                  <a:lnTo>
                    <a:pt x="3751" y="4241"/>
                  </a:lnTo>
                  <a:lnTo>
                    <a:pt x="3644" y="4230"/>
                  </a:lnTo>
                  <a:lnTo>
                    <a:pt x="3594" y="4365"/>
                  </a:lnTo>
                  <a:lnTo>
                    <a:pt x="3537" y="4487"/>
                  </a:lnTo>
                  <a:lnTo>
                    <a:pt x="3473" y="4594"/>
                  </a:lnTo>
                  <a:lnTo>
                    <a:pt x="3398" y="4687"/>
                  </a:lnTo>
                  <a:lnTo>
                    <a:pt x="3316" y="4762"/>
                  </a:lnTo>
                  <a:lnTo>
                    <a:pt x="3226" y="4819"/>
                  </a:lnTo>
                  <a:lnTo>
                    <a:pt x="3127" y="4855"/>
                  </a:lnTo>
                  <a:lnTo>
                    <a:pt x="3059" y="4869"/>
                  </a:lnTo>
                  <a:lnTo>
                    <a:pt x="2994" y="4872"/>
                  </a:lnTo>
                  <a:lnTo>
                    <a:pt x="2891" y="4862"/>
                  </a:lnTo>
                  <a:lnTo>
                    <a:pt x="2787" y="4837"/>
                  </a:lnTo>
                  <a:lnTo>
                    <a:pt x="2684" y="4790"/>
                  </a:lnTo>
                  <a:lnTo>
                    <a:pt x="2577" y="4730"/>
                  </a:lnTo>
                  <a:lnTo>
                    <a:pt x="2473" y="4655"/>
                  </a:lnTo>
                  <a:lnTo>
                    <a:pt x="2370" y="4562"/>
                  </a:lnTo>
                  <a:lnTo>
                    <a:pt x="2249" y="4644"/>
                  </a:lnTo>
                  <a:lnTo>
                    <a:pt x="2127" y="4708"/>
                  </a:lnTo>
                  <a:lnTo>
                    <a:pt x="2009" y="4758"/>
                  </a:lnTo>
                  <a:lnTo>
                    <a:pt x="1895" y="4787"/>
                  </a:lnTo>
                  <a:lnTo>
                    <a:pt x="1781" y="4797"/>
                  </a:lnTo>
                  <a:lnTo>
                    <a:pt x="1713" y="4794"/>
                  </a:lnTo>
                  <a:lnTo>
                    <a:pt x="1649" y="4783"/>
                  </a:lnTo>
                  <a:lnTo>
                    <a:pt x="1585" y="4762"/>
                  </a:lnTo>
                  <a:lnTo>
                    <a:pt x="1503" y="4722"/>
                  </a:lnTo>
                  <a:lnTo>
                    <a:pt x="1428" y="4665"/>
                  </a:lnTo>
                  <a:lnTo>
                    <a:pt x="1360" y="4597"/>
                  </a:lnTo>
                  <a:lnTo>
                    <a:pt x="1299" y="4515"/>
                  </a:lnTo>
                  <a:lnTo>
                    <a:pt x="1249" y="4423"/>
                  </a:lnTo>
                  <a:lnTo>
                    <a:pt x="1206" y="4319"/>
                  </a:lnTo>
                  <a:lnTo>
                    <a:pt x="1171" y="4205"/>
                  </a:lnTo>
                  <a:lnTo>
                    <a:pt x="1146" y="4080"/>
                  </a:lnTo>
                  <a:lnTo>
                    <a:pt x="1117" y="4080"/>
                  </a:lnTo>
                  <a:lnTo>
                    <a:pt x="996" y="4076"/>
                  </a:lnTo>
                  <a:lnTo>
                    <a:pt x="882" y="4062"/>
                  </a:lnTo>
                  <a:lnTo>
                    <a:pt x="774" y="4041"/>
                  </a:lnTo>
                  <a:lnTo>
                    <a:pt x="678" y="4008"/>
                  </a:lnTo>
                  <a:lnTo>
                    <a:pt x="589" y="3966"/>
                  </a:lnTo>
                  <a:lnTo>
                    <a:pt x="510" y="3916"/>
                  </a:lnTo>
                  <a:lnTo>
                    <a:pt x="446" y="3855"/>
                  </a:lnTo>
                  <a:lnTo>
                    <a:pt x="389" y="3784"/>
                  </a:lnTo>
                  <a:lnTo>
                    <a:pt x="350" y="3712"/>
                  </a:lnTo>
                  <a:lnTo>
                    <a:pt x="325" y="3634"/>
                  </a:lnTo>
                  <a:lnTo>
                    <a:pt x="307" y="3552"/>
                  </a:lnTo>
                  <a:lnTo>
                    <a:pt x="303" y="3466"/>
                  </a:lnTo>
                  <a:lnTo>
                    <a:pt x="311" y="3352"/>
                  </a:lnTo>
                  <a:lnTo>
                    <a:pt x="335" y="3230"/>
                  </a:lnTo>
                  <a:lnTo>
                    <a:pt x="378" y="3102"/>
                  </a:lnTo>
                  <a:lnTo>
                    <a:pt x="435" y="2973"/>
                  </a:lnTo>
                  <a:lnTo>
                    <a:pt x="325" y="2888"/>
                  </a:lnTo>
                  <a:lnTo>
                    <a:pt x="232" y="2802"/>
                  </a:lnTo>
                  <a:lnTo>
                    <a:pt x="150" y="2709"/>
                  </a:lnTo>
                  <a:lnTo>
                    <a:pt x="86" y="2616"/>
                  </a:lnTo>
                  <a:lnTo>
                    <a:pt x="39" y="2516"/>
                  </a:lnTo>
                  <a:lnTo>
                    <a:pt x="11" y="2416"/>
                  </a:lnTo>
                  <a:lnTo>
                    <a:pt x="0" y="2316"/>
                  </a:lnTo>
                  <a:lnTo>
                    <a:pt x="0" y="2288"/>
                  </a:lnTo>
                  <a:lnTo>
                    <a:pt x="18" y="2184"/>
                  </a:lnTo>
                  <a:lnTo>
                    <a:pt x="54" y="2084"/>
                  </a:lnTo>
                  <a:lnTo>
                    <a:pt x="111" y="1988"/>
                  </a:lnTo>
                  <a:lnTo>
                    <a:pt x="186" y="1895"/>
                  </a:lnTo>
                  <a:lnTo>
                    <a:pt x="282" y="1809"/>
                  </a:lnTo>
                  <a:lnTo>
                    <a:pt x="389" y="1731"/>
                  </a:lnTo>
                  <a:lnTo>
                    <a:pt x="514" y="1656"/>
                  </a:lnTo>
                  <a:lnTo>
                    <a:pt x="482" y="1549"/>
                  </a:lnTo>
                  <a:lnTo>
                    <a:pt x="457" y="1442"/>
                  </a:lnTo>
                  <a:lnTo>
                    <a:pt x="439" y="1342"/>
                  </a:lnTo>
                  <a:lnTo>
                    <a:pt x="435" y="1245"/>
                  </a:lnTo>
                  <a:lnTo>
                    <a:pt x="439" y="1156"/>
                  </a:lnTo>
                  <a:lnTo>
                    <a:pt x="457" y="1071"/>
                  </a:lnTo>
                  <a:lnTo>
                    <a:pt x="482" y="988"/>
                  </a:lnTo>
                  <a:lnTo>
                    <a:pt x="518" y="917"/>
                  </a:lnTo>
                  <a:lnTo>
                    <a:pt x="564" y="849"/>
                  </a:lnTo>
                  <a:lnTo>
                    <a:pt x="632" y="778"/>
                  </a:lnTo>
                  <a:lnTo>
                    <a:pt x="714" y="724"/>
                  </a:lnTo>
                  <a:lnTo>
                    <a:pt x="807" y="678"/>
                  </a:lnTo>
                  <a:lnTo>
                    <a:pt x="910" y="649"/>
                  </a:lnTo>
                  <a:lnTo>
                    <a:pt x="1021" y="631"/>
                  </a:lnTo>
                  <a:lnTo>
                    <a:pt x="1142" y="624"/>
                  </a:lnTo>
                  <a:lnTo>
                    <a:pt x="1242" y="628"/>
                  </a:lnTo>
                  <a:lnTo>
                    <a:pt x="1349" y="639"/>
                  </a:lnTo>
                  <a:lnTo>
                    <a:pt x="1392" y="521"/>
                  </a:lnTo>
                  <a:lnTo>
                    <a:pt x="1438" y="410"/>
                  </a:lnTo>
                  <a:lnTo>
                    <a:pt x="1495" y="314"/>
                  </a:lnTo>
                  <a:lnTo>
                    <a:pt x="1556" y="224"/>
                  </a:lnTo>
                  <a:lnTo>
                    <a:pt x="1624" y="153"/>
                  </a:lnTo>
                  <a:lnTo>
                    <a:pt x="1699" y="92"/>
                  </a:lnTo>
                  <a:lnTo>
                    <a:pt x="1777" y="46"/>
                  </a:lnTo>
                  <a:lnTo>
                    <a:pt x="1867" y="14"/>
                  </a:lnTo>
                  <a:lnTo>
                    <a:pt x="1931" y="3"/>
                  </a:lnTo>
                  <a:lnTo>
                    <a:pt x="1999" y="0"/>
                  </a:lnTo>
                  <a:close/>
                </a:path>
              </a:pathLst>
            </a:custGeom>
            <a:solidFill>
              <a:sysClr val="windowText" lastClr="000000">
                <a:lumMod val="75000"/>
                <a:lumOff val="25000"/>
              </a:sysClr>
            </a:solidFill>
            <a:ln w="0">
              <a:no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ndParaRPr>
            </a:p>
          </p:txBody>
        </p:sp>
        <p:sp>
          <p:nvSpPr>
            <p:cNvPr id="68" name="Freeform 12"/>
            <p:cNvSpPr>
              <a:spLocks/>
            </p:cNvSpPr>
            <p:nvPr/>
          </p:nvSpPr>
          <p:spPr bwMode="auto">
            <a:xfrm>
              <a:off x="1018649" y="1056674"/>
              <a:ext cx="2146145" cy="2093759"/>
            </a:xfrm>
            <a:custGeom>
              <a:avLst/>
              <a:gdLst/>
              <a:ahLst/>
              <a:cxnLst>
                <a:cxn ang="0">
                  <a:pos x="1942" y="25"/>
                </a:cxn>
                <a:cxn ang="0">
                  <a:pos x="2235" y="193"/>
                </a:cxn>
                <a:cxn ang="0">
                  <a:pos x="2542" y="146"/>
                </a:cxn>
                <a:cxn ang="0">
                  <a:pos x="2845" y="61"/>
                </a:cxn>
                <a:cxn ang="0">
                  <a:pos x="3113" y="136"/>
                </a:cxn>
                <a:cxn ang="0">
                  <a:pos x="3305" y="360"/>
                </a:cxn>
                <a:cxn ang="0">
                  <a:pos x="3416" y="707"/>
                </a:cxn>
                <a:cxn ang="0">
                  <a:pos x="3776" y="750"/>
                </a:cxn>
                <a:cxn ang="0">
                  <a:pos x="4033" y="892"/>
                </a:cxn>
                <a:cxn ang="0">
                  <a:pos x="4158" y="1142"/>
                </a:cxn>
                <a:cxn ang="0">
                  <a:pos x="4133" y="1453"/>
                </a:cxn>
                <a:cxn ang="0">
                  <a:pos x="4166" y="1781"/>
                </a:cxn>
                <a:cxn ang="0">
                  <a:pos x="4398" y="2081"/>
                </a:cxn>
                <a:cxn ang="0">
                  <a:pos x="4422" y="2388"/>
                </a:cxn>
                <a:cxn ang="0">
                  <a:pos x="4269" y="2642"/>
                </a:cxn>
                <a:cxn ang="0">
                  <a:pos x="3976" y="2852"/>
                </a:cxn>
                <a:cxn ang="0">
                  <a:pos x="4048" y="3209"/>
                </a:cxn>
                <a:cxn ang="0">
                  <a:pos x="3987" y="3495"/>
                </a:cxn>
                <a:cxn ang="0">
                  <a:pos x="3791" y="3691"/>
                </a:cxn>
                <a:cxn ang="0">
                  <a:pos x="3487" y="3770"/>
                </a:cxn>
                <a:cxn ang="0">
                  <a:pos x="3191" y="3877"/>
                </a:cxn>
                <a:cxn ang="0">
                  <a:pos x="3020" y="4166"/>
                </a:cxn>
                <a:cxn ang="0">
                  <a:pos x="2777" y="4316"/>
                </a:cxn>
                <a:cxn ang="0">
                  <a:pos x="2495" y="4302"/>
                </a:cxn>
                <a:cxn ang="0">
                  <a:pos x="2203" y="4134"/>
                </a:cxn>
                <a:cxn ang="0">
                  <a:pos x="1896" y="4180"/>
                </a:cxn>
                <a:cxn ang="0">
                  <a:pos x="1592" y="4266"/>
                </a:cxn>
                <a:cxn ang="0">
                  <a:pos x="1325" y="4191"/>
                </a:cxn>
                <a:cxn ang="0">
                  <a:pos x="1132" y="3970"/>
                </a:cxn>
                <a:cxn ang="0">
                  <a:pos x="1021" y="3623"/>
                </a:cxn>
                <a:cxn ang="0">
                  <a:pos x="661" y="3580"/>
                </a:cxn>
                <a:cxn ang="0">
                  <a:pos x="404" y="3434"/>
                </a:cxn>
                <a:cxn ang="0">
                  <a:pos x="279" y="3188"/>
                </a:cxn>
                <a:cxn ang="0">
                  <a:pos x="304" y="2874"/>
                </a:cxn>
                <a:cxn ang="0">
                  <a:pos x="272" y="2545"/>
                </a:cxn>
                <a:cxn ang="0">
                  <a:pos x="40" y="2245"/>
                </a:cxn>
                <a:cxn ang="0">
                  <a:pos x="15" y="1938"/>
                </a:cxn>
                <a:cxn ang="0">
                  <a:pos x="168" y="1685"/>
                </a:cxn>
                <a:cxn ang="0">
                  <a:pos x="461" y="1474"/>
                </a:cxn>
                <a:cxn ang="0">
                  <a:pos x="389" y="1117"/>
                </a:cxn>
                <a:cxn ang="0">
                  <a:pos x="450" y="832"/>
                </a:cxn>
                <a:cxn ang="0">
                  <a:pos x="646" y="635"/>
                </a:cxn>
                <a:cxn ang="0">
                  <a:pos x="950" y="560"/>
                </a:cxn>
                <a:cxn ang="0">
                  <a:pos x="1246" y="450"/>
                </a:cxn>
                <a:cxn ang="0">
                  <a:pos x="1417" y="161"/>
                </a:cxn>
                <a:cxn ang="0">
                  <a:pos x="1656" y="14"/>
                </a:cxn>
              </a:cxnLst>
              <a:rect l="0" t="0" r="r" b="b"/>
              <a:pathLst>
                <a:path w="4437" h="4330">
                  <a:moveTo>
                    <a:pt x="1749" y="0"/>
                  </a:moveTo>
                  <a:lnTo>
                    <a:pt x="1846" y="3"/>
                  </a:lnTo>
                  <a:lnTo>
                    <a:pt x="1942" y="25"/>
                  </a:lnTo>
                  <a:lnTo>
                    <a:pt x="2038" y="64"/>
                  </a:lnTo>
                  <a:lnTo>
                    <a:pt x="2135" y="121"/>
                  </a:lnTo>
                  <a:lnTo>
                    <a:pt x="2235" y="193"/>
                  </a:lnTo>
                  <a:lnTo>
                    <a:pt x="2331" y="278"/>
                  </a:lnTo>
                  <a:lnTo>
                    <a:pt x="2438" y="203"/>
                  </a:lnTo>
                  <a:lnTo>
                    <a:pt x="2542" y="146"/>
                  </a:lnTo>
                  <a:lnTo>
                    <a:pt x="2649" y="100"/>
                  </a:lnTo>
                  <a:lnTo>
                    <a:pt x="2749" y="75"/>
                  </a:lnTo>
                  <a:lnTo>
                    <a:pt x="2845" y="61"/>
                  </a:lnTo>
                  <a:lnTo>
                    <a:pt x="2941" y="68"/>
                  </a:lnTo>
                  <a:lnTo>
                    <a:pt x="3031" y="93"/>
                  </a:lnTo>
                  <a:lnTo>
                    <a:pt x="3113" y="136"/>
                  </a:lnTo>
                  <a:lnTo>
                    <a:pt x="3188" y="196"/>
                  </a:lnTo>
                  <a:lnTo>
                    <a:pt x="3252" y="271"/>
                  </a:lnTo>
                  <a:lnTo>
                    <a:pt x="3305" y="360"/>
                  </a:lnTo>
                  <a:lnTo>
                    <a:pt x="3352" y="464"/>
                  </a:lnTo>
                  <a:lnTo>
                    <a:pt x="3387" y="578"/>
                  </a:lnTo>
                  <a:lnTo>
                    <a:pt x="3416" y="707"/>
                  </a:lnTo>
                  <a:lnTo>
                    <a:pt x="3544" y="710"/>
                  </a:lnTo>
                  <a:lnTo>
                    <a:pt x="3666" y="725"/>
                  </a:lnTo>
                  <a:lnTo>
                    <a:pt x="3776" y="750"/>
                  </a:lnTo>
                  <a:lnTo>
                    <a:pt x="3873" y="785"/>
                  </a:lnTo>
                  <a:lnTo>
                    <a:pt x="3959" y="832"/>
                  </a:lnTo>
                  <a:lnTo>
                    <a:pt x="4033" y="892"/>
                  </a:lnTo>
                  <a:lnTo>
                    <a:pt x="4091" y="967"/>
                  </a:lnTo>
                  <a:lnTo>
                    <a:pt x="4133" y="1049"/>
                  </a:lnTo>
                  <a:lnTo>
                    <a:pt x="4158" y="1142"/>
                  </a:lnTo>
                  <a:lnTo>
                    <a:pt x="4166" y="1239"/>
                  </a:lnTo>
                  <a:lnTo>
                    <a:pt x="4158" y="1342"/>
                  </a:lnTo>
                  <a:lnTo>
                    <a:pt x="4133" y="1453"/>
                  </a:lnTo>
                  <a:lnTo>
                    <a:pt x="4098" y="1571"/>
                  </a:lnTo>
                  <a:lnTo>
                    <a:pt x="4044" y="1688"/>
                  </a:lnTo>
                  <a:lnTo>
                    <a:pt x="4166" y="1781"/>
                  </a:lnTo>
                  <a:lnTo>
                    <a:pt x="4265" y="1878"/>
                  </a:lnTo>
                  <a:lnTo>
                    <a:pt x="4344" y="1978"/>
                  </a:lnTo>
                  <a:lnTo>
                    <a:pt x="4398" y="2081"/>
                  </a:lnTo>
                  <a:lnTo>
                    <a:pt x="4430" y="2188"/>
                  </a:lnTo>
                  <a:lnTo>
                    <a:pt x="4437" y="2295"/>
                  </a:lnTo>
                  <a:lnTo>
                    <a:pt x="4422" y="2388"/>
                  </a:lnTo>
                  <a:lnTo>
                    <a:pt x="4387" y="2474"/>
                  </a:lnTo>
                  <a:lnTo>
                    <a:pt x="4337" y="2559"/>
                  </a:lnTo>
                  <a:lnTo>
                    <a:pt x="4269" y="2642"/>
                  </a:lnTo>
                  <a:lnTo>
                    <a:pt x="4187" y="2717"/>
                  </a:lnTo>
                  <a:lnTo>
                    <a:pt x="4087" y="2788"/>
                  </a:lnTo>
                  <a:lnTo>
                    <a:pt x="3976" y="2852"/>
                  </a:lnTo>
                  <a:lnTo>
                    <a:pt x="4016" y="2977"/>
                  </a:lnTo>
                  <a:lnTo>
                    <a:pt x="4037" y="3095"/>
                  </a:lnTo>
                  <a:lnTo>
                    <a:pt x="4048" y="3209"/>
                  </a:lnTo>
                  <a:lnTo>
                    <a:pt x="4041" y="3313"/>
                  </a:lnTo>
                  <a:lnTo>
                    <a:pt x="4023" y="3409"/>
                  </a:lnTo>
                  <a:lnTo>
                    <a:pt x="3987" y="3495"/>
                  </a:lnTo>
                  <a:lnTo>
                    <a:pt x="3937" y="3573"/>
                  </a:lnTo>
                  <a:lnTo>
                    <a:pt x="3869" y="3641"/>
                  </a:lnTo>
                  <a:lnTo>
                    <a:pt x="3791" y="3691"/>
                  </a:lnTo>
                  <a:lnTo>
                    <a:pt x="3702" y="3730"/>
                  </a:lnTo>
                  <a:lnTo>
                    <a:pt x="3598" y="3755"/>
                  </a:lnTo>
                  <a:lnTo>
                    <a:pt x="3487" y="3770"/>
                  </a:lnTo>
                  <a:lnTo>
                    <a:pt x="3366" y="3766"/>
                  </a:lnTo>
                  <a:lnTo>
                    <a:pt x="3234" y="3755"/>
                  </a:lnTo>
                  <a:lnTo>
                    <a:pt x="3191" y="3877"/>
                  </a:lnTo>
                  <a:lnTo>
                    <a:pt x="3141" y="3987"/>
                  </a:lnTo>
                  <a:lnTo>
                    <a:pt x="3084" y="4084"/>
                  </a:lnTo>
                  <a:lnTo>
                    <a:pt x="3020" y="4166"/>
                  </a:lnTo>
                  <a:lnTo>
                    <a:pt x="2945" y="4234"/>
                  </a:lnTo>
                  <a:lnTo>
                    <a:pt x="2866" y="4284"/>
                  </a:lnTo>
                  <a:lnTo>
                    <a:pt x="2777" y="4316"/>
                  </a:lnTo>
                  <a:lnTo>
                    <a:pt x="2684" y="4330"/>
                  </a:lnTo>
                  <a:lnTo>
                    <a:pt x="2592" y="4323"/>
                  </a:lnTo>
                  <a:lnTo>
                    <a:pt x="2495" y="4302"/>
                  </a:lnTo>
                  <a:lnTo>
                    <a:pt x="2399" y="4262"/>
                  </a:lnTo>
                  <a:lnTo>
                    <a:pt x="2302" y="4205"/>
                  </a:lnTo>
                  <a:lnTo>
                    <a:pt x="2203" y="4134"/>
                  </a:lnTo>
                  <a:lnTo>
                    <a:pt x="2106" y="4048"/>
                  </a:lnTo>
                  <a:lnTo>
                    <a:pt x="1999" y="4123"/>
                  </a:lnTo>
                  <a:lnTo>
                    <a:pt x="1896" y="4180"/>
                  </a:lnTo>
                  <a:lnTo>
                    <a:pt x="1789" y="4227"/>
                  </a:lnTo>
                  <a:lnTo>
                    <a:pt x="1689" y="4252"/>
                  </a:lnTo>
                  <a:lnTo>
                    <a:pt x="1592" y="4266"/>
                  </a:lnTo>
                  <a:lnTo>
                    <a:pt x="1496" y="4259"/>
                  </a:lnTo>
                  <a:lnTo>
                    <a:pt x="1407" y="4234"/>
                  </a:lnTo>
                  <a:lnTo>
                    <a:pt x="1325" y="4191"/>
                  </a:lnTo>
                  <a:lnTo>
                    <a:pt x="1250" y="4134"/>
                  </a:lnTo>
                  <a:lnTo>
                    <a:pt x="1185" y="4059"/>
                  </a:lnTo>
                  <a:lnTo>
                    <a:pt x="1132" y="3970"/>
                  </a:lnTo>
                  <a:lnTo>
                    <a:pt x="1085" y="3866"/>
                  </a:lnTo>
                  <a:lnTo>
                    <a:pt x="1050" y="3752"/>
                  </a:lnTo>
                  <a:lnTo>
                    <a:pt x="1021" y="3623"/>
                  </a:lnTo>
                  <a:lnTo>
                    <a:pt x="893" y="3620"/>
                  </a:lnTo>
                  <a:lnTo>
                    <a:pt x="771" y="3605"/>
                  </a:lnTo>
                  <a:lnTo>
                    <a:pt x="661" y="3580"/>
                  </a:lnTo>
                  <a:lnTo>
                    <a:pt x="564" y="3545"/>
                  </a:lnTo>
                  <a:lnTo>
                    <a:pt x="479" y="3495"/>
                  </a:lnTo>
                  <a:lnTo>
                    <a:pt x="404" y="3434"/>
                  </a:lnTo>
                  <a:lnTo>
                    <a:pt x="347" y="3363"/>
                  </a:lnTo>
                  <a:lnTo>
                    <a:pt x="304" y="3281"/>
                  </a:lnTo>
                  <a:lnTo>
                    <a:pt x="279" y="3188"/>
                  </a:lnTo>
                  <a:lnTo>
                    <a:pt x="272" y="3088"/>
                  </a:lnTo>
                  <a:lnTo>
                    <a:pt x="279" y="2984"/>
                  </a:lnTo>
                  <a:lnTo>
                    <a:pt x="304" y="2874"/>
                  </a:lnTo>
                  <a:lnTo>
                    <a:pt x="339" y="2759"/>
                  </a:lnTo>
                  <a:lnTo>
                    <a:pt x="393" y="2638"/>
                  </a:lnTo>
                  <a:lnTo>
                    <a:pt x="272" y="2545"/>
                  </a:lnTo>
                  <a:lnTo>
                    <a:pt x="172" y="2449"/>
                  </a:lnTo>
                  <a:lnTo>
                    <a:pt x="93" y="2349"/>
                  </a:lnTo>
                  <a:lnTo>
                    <a:pt x="40" y="2245"/>
                  </a:lnTo>
                  <a:lnTo>
                    <a:pt x="8" y="2138"/>
                  </a:lnTo>
                  <a:lnTo>
                    <a:pt x="0" y="2031"/>
                  </a:lnTo>
                  <a:lnTo>
                    <a:pt x="15" y="1938"/>
                  </a:lnTo>
                  <a:lnTo>
                    <a:pt x="50" y="1853"/>
                  </a:lnTo>
                  <a:lnTo>
                    <a:pt x="100" y="1767"/>
                  </a:lnTo>
                  <a:lnTo>
                    <a:pt x="168" y="1685"/>
                  </a:lnTo>
                  <a:lnTo>
                    <a:pt x="250" y="1610"/>
                  </a:lnTo>
                  <a:lnTo>
                    <a:pt x="350" y="1538"/>
                  </a:lnTo>
                  <a:lnTo>
                    <a:pt x="461" y="1474"/>
                  </a:lnTo>
                  <a:lnTo>
                    <a:pt x="422" y="1349"/>
                  </a:lnTo>
                  <a:lnTo>
                    <a:pt x="400" y="1231"/>
                  </a:lnTo>
                  <a:lnTo>
                    <a:pt x="389" y="1117"/>
                  </a:lnTo>
                  <a:lnTo>
                    <a:pt x="397" y="1014"/>
                  </a:lnTo>
                  <a:lnTo>
                    <a:pt x="414" y="917"/>
                  </a:lnTo>
                  <a:lnTo>
                    <a:pt x="450" y="832"/>
                  </a:lnTo>
                  <a:lnTo>
                    <a:pt x="500" y="753"/>
                  </a:lnTo>
                  <a:lnTo>
                    <a:pt x="568" y="689"/>
                  </a:lnTo>
                  <a:lnTo>
                    <a:pt x="646" y="635"/>
                  </a:lnTo>
                  <a:lnTo>
                    <a:pt x="736" y="596"/>
                  </a:lnTo>
                  <a:lnTo>
                    <a:pt x="839" y="571"/>
                  </a:lnTo>
                  <a:lnTo>
                    <a:pt x="950" y="560"/>
                  </a:lnTo>
                  <a:lnTo>
                    <a:pt x="1071" y="560"/>
                  </a:lnTo>
                  <a:lnTo>
                    <a:pt x="1203" y="575"/>
                  </a:lnTo>
                  <a:lnTo>
                    <a:pt x="1246" y="450"/>
                  </a:lnTo>
                  <a:lnTo>
                    <a:pt x="1296" y="339"/>
                  </a:lnTo>
                  <a:lnTo>
                    <a:pt x="1353" y="243"/>
                  </a:lnTo>
                  <a:lnTo>
                    <a:pt x="1417" y="161"/>
                  </a:lnTo>
                  <a:lnTo>
                    <a:pt x="1489" y="96"/>
                  </a:lnTo>
                  <a:lnTo>
                    <a:pt x="1571" y="46"/>
                  </a:lnTo>
                  <a:lnTo>
                    <a:pt x="1656" y="14"/>
                  </a:lnTo>
                  <a:lnTo>
                    <a:pt x="1749" y="0"/>
                  </a:lnTo>
                  <a:close/>
                </a:path>
              </a:pathLst>
            </a:custGeom>
            <a:gradFill rotWithShape="1">
              <a:gsLst>
                <a:gs pos="0">
                  <a:sysClr val="windowText" lastClr="000000">
                    <a:lumMod val="65000"/>
                    <a:lumOff val="35000"/>
                  </a:sysClr>
                </a:gs>
                <a:gs pos="80000">
                  <a:sysClr val="window" lastClr="FFFFFF">
                    <a:lumMod val="75000"/>
                  </a:sysClr>
                </a:gs>
                <a:gs pos="100000">
                  <a:sysClr val="window" lastClr="FFFFFF">
                    <a:lumMod val="85000"/>
                  </a:sysClr>
                </a:gs>
              </a:gsLst>
              <a:lin ang="16200000" scaled="0"/>
            </a:gradFill>
            <a:ln w="9525" cap="flat" cmpd="sng" algn="ctr">
              <a:solidFill>
                <a:sysClr val="window" lastClr="FFFFFF">
                  <a:lumMod val="50000"/>
                </a:sysClr>
              </a:solidFill>
              <a:prstDash val="solid"/>
              <a:headEnd/>
              <a:tailEnd/>
            </a:ln>
            <a:effectLst>
              <a:outerShdw blurRad="40000" dist="23000" dir="5400000" rotWithShape="0">
                <a:srgbClr val="000000">
                  <a:alpha val="35000"/>
                </a:srgb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Calibri"/>
                <a:ea typeface="+mn-ea"/>
                <a:cs typeface="+mn-cs"/>
              </a:endParaRPr>
            </a:p>
          </p:txBody>
        </p:sp>
      </p:grpSp>
      <p:grpSp>
        <p:nvGrpSpPr>
          <p:cNvPr id="69" name="Group 13"/>
          <p:cNvGrpSpPr>
            <a:grpSpLocks/>
          </p:cNvGrpSpPr>
          <p:nvPr/>
        </p:nvGrpSpPr>
        <p:grpSpPr bwMode="auto">
          <a:xfrm>
            <a:off x="5851525" y="4086056"/>
            <a:ext cx="1266825" cy="1236663"/>
            <a:chOff x="888578" y="4639736"/>
            <a:chExt cx="1731612" cy="1689647"/>
          </a:xfrm>
        </p:grpSpPr>
        <p:sp>
          <p:nvSpPr>
            <p:cNvPr id="70" name="Freeform 11"/>
            <p:cNvSpPr>
              <a:spLocks noEditPoints="1"/>
            </p:cNvSpPr>
            <p:nvPr/>
          </p:nvSpPr>
          <p:spPr bwMode="auto">
            <a:xfrm rot="943525">
              <a:off x="888578" y="4639736"/>
              <a:ext cx="1731612" cy="1689647"/>
            </a:xfrm>
            <a:custGeom>
              <a:avLst/>
              <a:gdLst/>
              <a:ahLst/>
              <a:cxnLst>
                <a:cxn ang="0">
                  <a:pos x="1613" y="210"/>
                </a:cxn>
                <a:cxn ang="0">
                  <a:pos x="1360" y="674"/>
                </a:cxn>
                <a:cxn ang="0">
                  <a:pos x="732" y="749"/>
                </a:cxn>
                <a:cxn ang="0">
                  <a:pos x="468" y="1245"/>
                </a:cxn>
                <a:cxn ang="0">
                  <a:pos x="543" y="1681"/>
                </a:cxn>
                <a:cxn ang="0">
                  <a:pos x="50" y="2188"/>
                </a:cxn>
                <a:cxn ang="0">
                  <a:pos x="228" y="2752"/>
                </a:cxn>
                <a:cxn ang="0">
                  <a:pos x="343" y="3352"/>
                </a:cxn>
                <a:cxn ang="0">
                  <a:pos x="478" y="3841"/>
                </a:cxn>
                <a:cxn ang="0">
                  <a:pos x="1117" y="4048"/>
                </a:cxn>
                <a:cxn ang="0">
                  <a:pos x="1356" y="4540"/>
                </a:cxn>
                <a:cxn ang="0">
                  <a:pos x="1892" y="4755"/>
                </a:cxn>
                <a:cxn ang="0">
                  <a:pos x="2384" y="4530"/>
                </a:cxn>
                <a:cxn ang="0">
                  <a:pos x="2994" y="4837"/>
                </a:cxn>
                <a:cxn ang="0">
                  <a:pos x="3448" y="4573"/>
                </a:cxn>
                <a:cxn ang="0">
                  <a:pos x="3748" y="4208"/>
                </a:cxn>
                <a:cxn ang="0">
                  <a:pos x="4340" y="4066"/>
                </a:cxn>
                <a:cxn ang="0">
                  <a:pos x="4515" y="3494"/>
                </a:cxn>
                <a:cxn ang="0">
                  <a:pos x="4686" y="3041"/>
                </a:cxn>
                <a:cxn ang="0">
                  <a:pos x="4961" y="2570"/>
                </a:cxn>
                <a:cxn ang="0">
                  <a:pos x="4658" y="2013"/>
                </a:cxn>
                <a:cxn ang="0">
                  <a:pos x="4647" y="1517"/>
                </a:cxn>
                <a:cxn ang="0">
                  <a:pos x="4515" y="1031"/>
                </a:cxn>
                <a:cxn ang="0">
                  <a:pos x="3876" y="821"/>
                </a:cxn>
                <a:cxn ang="0">
                  <a:pos x="3637" y="328"/>
                </a:cxn>
                <a:cxn ang="0">
                  <a:pos x="3102" y="114"/>
                </a:cxn>
                <a:cxn ang="0">
                  <a:pos x="2609" y="342"/>
                </a:cxn>
                <a:cxn ang="0">
                  <a:pos x="1999" y="32"/>
                </a:cxn>
                <a:cxn ang="0">
                  <a:pos x="2520" y="217"/>
                </a:cxn>
                <a:cxn ang="0">
                  <a:pos x="3212" y="71"/>
                </a:cxn>
                <a:cxn ang="0">
                  <a:pos x="3633" y="274"/>
                </a:cxn>
                <a:cxn ang="0">
                  <a:pos x="3876" y="788"/>
                </a:cxn>
                <a:cxn ang="0">
                  <a:pos x="4483" y="956"/>
                </a:cxn>
                <a:cxn ang="0">
                  <a:pos x="4690" y="1403"/>
                </a:cxn>
                <a:cxn ang="0">
                  <a:pos x="4761" y="2070"/>
                </a:cxn>
                <a:cxn ang="0">
                  <a:pos x="4993" y="2584"/>
                </a:cxn>
                <a:cxn ang="0">
                  <a:pos x="4604" y="3137"/>
                </a:cxn>
                <a:cxn ang="0">
                  <a:pos x="4551" y="3737"/>
                </a:cxn>
                <a:cxn ang="0">
                  <a:pos x="4187" y="4191"/>
                </a:cxn>
                <a:cxn ang="0">
                  <a:pos x="3594" y="4365"/>
                </a:cxn>
                <a:cxn ang="0">
                  <a:pos x="3127" y="4855"/>
                </a:cxn>
                <a:cxn ang="0">
                  <a:pos x="2577" y="4730"/>
                </a:cxn>
                <a:cxn ang="0">
                  <a:pos x="1895" y="4787"/>
                </a:cxn>
                <a:cxn ang="0">
                  <a:pos x="1428" y="4665"/>
                </a:cxn>
                <a:cxn ang="0">
                  <a:pos x="1146" y="4080"/>
                </a:cxn>
                <a:cxn ang="0">
                  <a:pos x="589" y="3966"/>
                </a:cxn>
                <a:cxn ang="0">
                  <a:pos x="307" y="3552"/>
                </a:cxn>
                <a:cxn ang="0">
                  <a:pos x="325" y="2888"/>
                </a:cxn>
                <a:cxn ang="0">
                  <a:pos x="0" y="2316"/>
                </a:cxn>
                <a:cxn ang="0">
                  <a:pos x="282" y="1809"/>
                </a:cxn>
                <a:cxn ang="0">
                  <a:pos x="435" y="1245"/>
                </a:cxn>
                <a:cxn ang="0">
                  <a:pos x="632" y="778"/>
                </a:cxn>
                <a:cxn ang="0">
                  <a:pos x="1242" y="628"/>
                </a:cxn>
                <a:cxn ang="0">
                  <a:pos x="1624" y="153"/>
                </a:cxn>
              </a:cxnLst>
              <a:rect l="0" t="0" r="r" b="b"/>
              <a:pathLst>
                <a:path w="4993" h="4872">
                  <a:moveTo>
                    <a:pt x="1999" y="32"/>
                  </a:moveTo>
                  <a:lnTo>
                    <a:pt x="1934" y="35"/>
                  </a:lnTo>
                  <a:lnTo>
                    <a:pt x="1874" y="46"/>
                  </a:lnTo>
                  <a:lnTo>
                    <a:pt x="1781" y="82"/>
                  </a:lnTo>
                  <a:lnTo>
                    <a:pt x="1692" y="135"/>
                  </a:lnTo>
                  <a:lnTo>
                    <a:pt x="1613" y="210"/>
                  </a:lnTo>
                  <a:lnTo>
                    <a:pt x="1542" y="299"/>
                  </a:lnTo>
                  <a:lnTo>
                    <a:pt x="1481" y="407"/>
                  </a:lnTo>
                  <a:lnTo>
                    <a:pt x="1424" y="528"/>
                  </a:lnTo>
                  <a:lnTo>
                    <a:pt x="1378" y="664"/>
                  </a:lnTo>
                  <a:lnTo>
                    <a:pt x="1371" y="678"/>
                  </a:lnTo>
                  <a:lnTo>
                    <a:pt x="1360" y="674"/>
                  </a:lnTo>
                  <a:lnTo>
                    <a:pt x="1246" y="660"/>
                  </a:lnTo>
                  <a:lnTo>
                    <a:pt x="1142" y="656"/>
                  </a:lnTo>
                  <a:lnTo>
                    <a:pt x="1024" y="664"/>
                  </a:lnTo>
                  <a:lnTo>
                    <a:pt x="917" y="681"/>
                  </a:lnTo>
                  <a:lnTo>
                    <a:pt x="817" y="710"/>
                  </a:lnTo>
                  <a:lnTo>
                    <a:pt x="732" y="749"/>
                  </a:lnTo>
                  <a:lnTo>
                    <a:pt x="653" y="803"/>
                  </a:lnTo>
                  <a:lnTo>
                    <a:pt x="589" y="867"/>
                  </a:lnTo>
                  <a:lnTo>
                    <a:pt x="535" y="946"/>
                  </a:lnTo>
                  <a:lnTo>
                    <a:pt x="500" y="1038"/>
                  </a:lnTo>
                  <a:lnTo>
                    <a:pt x="475" y="1138"/>
                  </a:lnTo>
                  <a:lnTo>
                    <a:pt x="468" y="1245"/>
                  </a:lnTo>
                  <a:lnTo>
                    <a:pt x="471" y="1342"/>
                  </a:lnTo>
                  <a:lnTo>
                    <a:pt x="489" y="1442"/>
                  </a:lnTo>
                  <a:lnTo>
                    <a:pt x="514" y="1549"/>
                  </a:lnTo>
                  <a:lnTo>
                    <a:pt x="550" y="1660"/>
                  </a:lnTo>
                  <a:lnTo>
                    <a:pt x="553" y="1674"/>
                  </a:lnTo>
                  <a:lnTo>
                    <a:pt x="543" y="1681"/>
                  </a:lnTo>
                  <a:lnTo>
                    <a:pt x="418" y="1752"/>
                  </a:lnTo>
                  <a:lnTo>
                    <a:pt x="307" y="1831"/>
                  </a:lnTo>
                  <a:lnTo>
                    <a:pt x="214" y="1913"/>
                  </a:lnTo>
                  <a:lnTo>
                    <a:pt x="143" y="2002"/>
                  </a:lnTo>
                  <a:lnTo>
                    <a:pt x="86" y="2091"/>
                  </a:lnTo>
                  <a:lnTo>
                    <a:pt x="50" y="2188"/>
                  </a:lnTo>
                  <a:lnTo>
                    <a:pt x="32" y="2288"/>
                  </a:lnTo>
                  <a:lnTo>
                    <a:pt x="32" y="2316"/>
                  </a:lnTo>
                  <a:lnTo>
                    <a:pt x="46" y="2427"/>
                  </a:lnTo>
                  <a:lnTo>
                    <a:pt x="82" y="2538"/>
                  </a:lnTo>
                  <a:lnTo>
                    <a:pt x="146" y="2648"/>
                  </a:lnTo>
                  <a:lnTo>
                    <a:pt x="228" y="2752"/>
                  </a:lnTo>
                  <a:lnTo>
                    <a:pt x="335" y="2855"/>
                  </a:lnTo>
                  <a:lnTo>
                    <a:pt x="478" y="2963"/>
                  </a:lnTo>
                  <a:lnTo>
                    <a:pt x="471" y="2973"/>
                  </a:lnTo>
                  <a:lnTo>
                    <a:pt x="414" y="3105"/>
                  </a:lnTo>
                  <a:lnTo>
                    <a:pt x="371" y="3230"/>
                  </a:lnTo>
                  <a:lnTo>
                    <a:pt x="343" y="3352"/>
                  </a:lnTo>
                  <a:lnTo>
                    <a:pt x="335" y="3466"/>
                  </a:lnTo>
                  <a:lnTo>
                    <a:pt x="339" y="3548"/>
                  </a:lnTo>
                  <a:lnTo>
                    <a:pt x="357" y="3627"/>
                  </a:lnTo>
                  <a:lnTo>
                    <a:pt x="382" y="3698"/>
                  </a:lnTo>
                  <a:lnTo>
                    <a:pt x="418" y="3766"/>
                  </a:lnTo>
                  <a:lnTo>
                    <a:pt x="478" y="3841"/>
                  </a:lnTo>
                  <a:lnTo>
                    <a:pt x="553" y="3905"/>
                  </a:lnTo>
                  <a:lnTo>
                    <a:pt x="639" y="3955"/>
                  </a:lnTo>
                  <a:lnTo>
                    <a:pt x="742" y="3998"/>
                  </a:lnTo>
                  <a:lnTo>
                    <a:pt x="857" y="4026"/>
                  </a:lnTo>
                  <a:lnTo>
                    <a:pt x="982" y="4041"/>
                  </a:lnTo>
                  <a:lnTo>
                    <a:pt x="1117" y="4048"/>
                  </a:lnTo>
                  <a:lnTo>
                    <a:pt x="1171" y="4048"/>
                  </a:lnTo>
                  <a:lnTo>
                    <a:pt x="1174" y="4062"/>
                  </a:lnTo>
                  <a:lnTo>
                    <a:pt x="1206" y="4201"/>
                  </a:lnTo>
                  <a:lnTo>
                    <a:pt x="1246" y="4330"/>
                  </a:lnTo>
                  <a:lnTo>
                    <a:pt x="1296" y="4444"/>
                  </a:lnTo>
                  <a:lnTo>
                    <a:pt x="1356" y="4540"/>
                  </a:lnTo>
                  <a:lnTo>
                    <a:pt x="1428" y="4622"/>
                  </a:lnTo>
                  <a:lnTo>
                    <a:pt x="1506" y="4687"/>
                  </a:lnTo>
                  <a:lnTo>
                    <a:pt x="1595" y="4733"/>
                  </a:lnTo>
                  <a:lnTo>
                    <a:pt x="1688" y="4758"/>
                  </a:lnTo>
                  <a:lnTo>
                    <a:pt x="1781" y="4765"/>
                  </a:lnTo>
                  <a:lnTo>
                    <a:pt x="1892" y="4755"/>
                  </a:lnTo>
                  <a:lnTo>
                    <a:pt x="2006" y="4726"/>
                  </a:lnTo>
                  <a:lnTo>
                    <a:pt x="2120" y="4680"/>
                  </a:lnTo>
                  <a:lnTo>
                    <a:pt x="2241" y="4612"/>
                  </a:lnTo>
                  <a:lnTo>
                    <a:pt x="2363" y="4526"/>
                  </a:lnTo>
                  <a:lnTo>
                    <a:pt x="2373" y="4519"/>
                  </a:lnTo>
                  <a:lnTo>
                    <a:pt x="2384" y="4530"/>
                  </a:lnTo>
                  <a:lnTo>
                    <a:pt x="2488" y="4622"/>
                  </a:lnTo>
                  <a:lnTo>
                    <a:pt x="2588" y="4697"/>
                  </a:lnTo>
                  <a:lnTo>
                    <a:pt x="2691" y="4758"/>
                  </a:lnTo>
                  <a:lnTo>
                    <a:pt x="2795" y="4801"/>
                  </a:lnTo>
                  <a:lnTo>
                    <a:pt x="2895" y="4830"/>
                  </a:lnTo>
                  <a:lnTo>
                    <a:pt x="2994" y="4837"/>
                  </a:lnTo>
                  <a:lnTo>
                    <a:pt x="3055" y="4833"/>
                  </a:lnTo>
                  <a:lnTo>
                    <a:pt x="3119" y="4822"/>
                  </a:lnTo>
                  <a:lnTo>
                    <a:pt x="3212" y="4787"/>
                  </a:lnTo>
                  <a:lnTo>
                    <a:pt x="3298" y="4733"/>
                  </a:lnTo>
                  <a:lnTo>
                    <a:pt x="3376" y="4662"/>
                  </a:lnTo>
                  <a:lnTo>
                    <a:pt x="3448" y="4573"/>
                  </a:lnTo>
                  <a:lnTo>
                    <a:pt x="3512" y="4465"/>
                  </a:lnTo>
                  <a:lnTo>
                    <a:pt x="3569" y="4344"/>
                  </a:lnTo>
                  <a:lnTo>
                    <a:pt x="3615" y="4208"/>
                  </a:lnTo>
                  <a:lnTo>
                    <a:pt x="3619" y="4194"/>
                  </a:lnTo>
                  <a:lnTo>
                    <a:pt x="3633" y="4194"/>
                  </a:lnTo>
                  <a:lnTo>
                    <a:pt x="3748" y="4208"/>
                  </a:lnTo>
                  <a:lnTo>
                    <a:pt x="3851" y="4212"/>
                  </a:lnTo>
                  <a:lnTo>
                    <a:pt x="3969" y="4205"/>
                  </a:lnTo>
                  <a:lnTo>
                    <a:pt x="4076" y="4191"/>
                  </a:lnTo>
                  <a:lnTo>
                    <a:pt x="4176" y="4162"/>
                  </a:lnTo>
                  <a:lnTo>
                    <a:pt x="4261" y="4119"/>
                  </a:lnTo>
                  <a:lnTo>
                    <a:pt x="4340" y="4066"/>
                  </a:lnTo>
                  <a:lnTo>
                    <a:pt x="4404" y="4001"/>
                  </a:lnTo>
                  <a:lnTo>
                    <a:pt x="4454" y="3923"/>
                  </a:lnTo>
                  <a:lnTo>
                    <a:pt x="4493" y="3830"/>
                  </a:lnTo>
                  <a:lnTo>
                    <a:pt x="4515" y="3730"/>
                  </a:lnTo>
                  <a:lnTo>
                    <a:pt x="4522" y="3623"/>
                  </a:lnTo>
                  <a:lnTo>
                    <a:pt x="4515" y="3494"/>
                  </a:lnTo>
                  <a:lnTo>
                    <a:pt x="4486" y="3355"/>
                  </a:lnTo>
                  <a:lnTo>
                    <a:pt x="4444" y="3209"/>
                  </a:lnTo>
                  <a:lnTo>
                    <a:pt x="4440" y="3195"/>
                  </a:lnTo>
                  <a:lnTo>
                    <a:pt x="4451" y="3191"/>
                  </a:lnTo>
                  <a:lnTo>
                    <a:pt x="4576" y="3120"/>
                  </a:lnTo>
                  <a:lnTo>
                    <a:pt x="4686" y="3041"/>
                  </a:lnTo>
                  <a:lnTo>
                    <a:pt x="4775" y="2955"/>
                  </a:lnTo>
                  <a:lnTo>
                    <a:pt x="4850" y="2870"/>
                  </a:lnTo>
                  <a:lnTo>
                    <a:pt x="4908" y="2777"/>
                  </a:lnTo>
                  <a:lnTo>
                    <a:pt x="4943" y="2681"/>
                  </a:lnTo>
                  <a:lnTo>
                    <a:pt x="4957" y="2581"/>
                  </a:lnTo>
                  <a:lnTo>
                    <a:pt x="4961" y="2570"/>
                  </a:lnTo>
                  <a:lnTo>
                    <a:pt x="4961" y="2552"/>
                  </a:lnTo>
                  <a:lnTo>
                    <a:pt x="4947" y="2441"/>
                  </a:lnTo>
                  <a:lnTo>
                    <a:pt x="4911" y="2331"/>
                  </a:lnTo>
                  <a:lnTo>
                    <a:pt x="4847" y="2220"/>
                  </a:lnTo>
                  <a:lnTo>
                    <a:pt x="4765" y="2116"/>
                  </a:lnTo>
                  <a:lnTo>
                    <a:pt x="4658" y="2013"/>
                  </a:lnTo>
                  <a:lnTo>
                    <a:pt x="4529" y="1917"/>
                  </a:lnTo>
                  <a:lnTo>
                    <a:pt x="4515" y="1909"/>
                  </a:lnTo>
                  <a:lnTo>
                    <a:pt x="4522" y="1895"/>
                  </a:lnTo>
                  <a:lnTo>
                    <a:pt x="4579" y="1763"/>
                  </a:lnTo>
                  <a:lnTo>
                    <a:pt x="4622" y="1638"/>
                  </a:lnTo>
                  <a:lnTo>
                    <a:pt x="4647" y="1517"/>
                  </a:lnTo>
                  <a:lnTo>
                    <a:pt x="4654" y="1403"/>
                  </a:lnTo>
                  <a:lnTo>
                    <a:pt x="4651" y="1320"/>
                  </a:lnTo>
                  <a:lnTo>
                    <a:pt x="4636" y="1245"/>
                  </a:lnTo>
                  <a:lnTo>
                    <a:pt x="4611" y="1174"/>
                  </a:lnTo>
                  <a:lnTo>
                    <a:pt x="4576" y="1106"/>
                  </a:lnTo>
                  <a:lnTo>
                    <a:pt x="4515" y="1031"/>
                  </a:lnTo>
                  <a:lnTo>
                    <a:pt x="4440" y="967"/>
                  </a:lnTo>
                  <a:lnTo>
                    <a:pt x="4354" y="913"/>
                  </a:lnTo>
                  <a:lnTo>
                    <a:pt x="4251" y="871"/>
                  </a:lnTo>
                  <a:lnTo>
                    <a:pt x="4137" y="842"/>
                  </a:lnTo>
                  <a:lnTo>
                    <a:pt x="4012" y="828"/>
                  </a:lnTo>
                  <a:lnTo>
                    <a:pt x="3876" y="821"/>
                  </a:lnTo>
                  <a:lnTo>
                    <a:pt x="3822" y="821"/>
                  </a:lnTo>
                  <a:lnTo>
                    <a:pt x="3819" y="806"/>
                  </a:lnTo>
                  <a:lnTo>
                    <a:pt x="3787" y="667"/>
                  </a:lnTo>
                  <a:lnTo>
                    <a:pt x="3748" y="539"/>
                  </a:lnTo>
                  <a:lnTo>
                    <a:pt x="3698" y="428"/>
                  </a:lnTo>
                  <a:lnTo>
                    <a:pt x="3637" y="328"/>
                  </a:lnTo>
                  <a:lnTo>
                    <a:pt x="3566" y="249"/>
                  </a:lnTo>
                  <a:lnTo>
                    <a:pt x="3487" y="185"/>
                  </a:lnTo>
                  <a:lnTo>
                    <a:pt x="3398" y="139"/>
                  </a:lnTo>
                  <a:lnTo>
                    <a:pt x="3305" y="110"/>
                  </a:lnTo>
                  <a:lnTo>
                    <a:pt x="3212" y="103"/>
                  </a:lnTo>
                  <a:lnTo>
                    <a:pt x="3102" y="114"/>
                  </a:lnTo>
                  <a:lnTo>
                    <a:pt x="2987" y="142"/>
                  </a:lnTo>
                  <a:lnTo>
                    <a:pt x="2873" y="192"/>
                  </a:lnTo>
                  <a:lnTo>
                    <a:pt x="2752" y="260"/>
                  </a:lnTo>
                  <a:lnTo>
                    <a:pt x="2630" y="342"/>
                  </a:lnTo>
                  <a:lnTo>
                    <a:pt x="2620" y="349"/>
                  </a:lnTo>
                  <a:lnTo>
                    <a:pt x="2609" y="342"/>
                  </a:lnTo>
                  <a:lnTo>
                    <a:pt x="2506" y="249"/>
                  </a:lnTo>
                  <a:lnTo>
                    <a:pt x="2402" y="174"/>
                  </a:lnTo>
                  <a:lnTo>
                    <a:pt x="2298" y="110"/>
                  </a:lnTo>
                  <a:lnTo>
                    <a:pt x="2199" y="67"/>
                  </a:lnTo>
                  <a:lnTo>
                    <a:pt x="2095" y="42"/>
                  </a:lnTo>
                  <a:lnTo>
                    <a:pt x="1999" y="32"/>
                  </a:lnTo>
                  <a:close/>
                  <a:moveTo>
                    <a:pt x="1999" y="0"/>
                  </a:moveTo>
                  <a:lnTo>
                    <a:pt x="2102" y="10"/>
                  </a:lnTo>
                  <a:lnTo>
                    <a:pt x="2206" y="35"/>
                  </a:lnTo>
                  <a:lnTo>
                    <a:pt x="2309" y="78"/>
                  </a:lnTo>
                  <a:lnTo>
                    <a:pt x="2416" y="139"/>
                  </a:lnTo>
                  <a:lnTo>
                    <a:pt x="2520" y="217"/>
                  </a:lnTo>
                  <a:lnTo>
                    <a:pt x="2623" y="307"/>
                  </a:lnTo>
                  <a:lnTo>
                    <a:pt x="2745" y="224"/>
                  </a:lnTo>
                  <a:lnTo>
                    <a:pt x="2866" y="160"/>
                  </a:lnTo>
                  <a:lnTo>
                    <a:pt x="2984" y="110"/>
                  </a:lnTo>
                  <a:lnTo>
                    <a:pt x="3098" y="82"/>
                  </a:lnTo>
                  <a:lnTo>
                    <a:pt x="3212" y="71"/>
                  </a:lnTo>
                  <a:lnTo>
                    <a:pt x="3280" y="75"/>
                  </a:lnTo>
                  <a:lnTo>
                    <a:pt x="3344" y="85"/>
                  </a:lnTo>
                  <a:lnTo>
                    <a:pt x="3408" y="107"/>
                  </a:lnTo>
                  <a:lnTo>
                    <a:pt x="3491" y="150"/>
                  </a:lnTo>
                  <a:lnTo>
                    <a:pt x="3566" y="203"/>
                  </a:lnTo>
                  <a:lnTo>
                    <a:pt x="3633" y="274"/>
                  </a:lnTo>
                  <a:lnTo>
                    <a:pt x="3690" y="353"/>
                  </a:lnTo>
                  <a:lnTo>
                    <a:pt x="3744" y="446"/>
                  </a:lnTo>
                  <a:lnTo>
                    <a:pt x="3787" y="549"/>
                  </a:lnTo>
                  <a:lnTo>
                    <a:pt x="3819" y="664"/>
                  </a:lnTo>
                  <a:lnTo>
                    <a:pt x="3847" y="788"/>
                  </a:lnTo>
                  <a:lnTo>
                    <a:pt x="3876" y="788"/>
                  </a:lnTo>
                  <a:lnTo>
                    <a:pt x="3997" y="792"/>
                  </a:lnTo>
                  <a:lnTo>
                    <a:pt x="4112" y="806"/>
                  </a:lnTo>
                  <a:lnTo>
                    <a:pt x="4219" y="831"/>
                  </a:lnTo>
                  <a:lnTo>
                    <a:pt x="4315" y="863"/>
                  </a:lnTo>
                  <a:lnTo>
                    <a:pt x="4404" y="903"/>
                  </a:lnTo>
                  <a:lnTo>
                    <a:pt x="4483" y="956"/>
                  </a:lnTo>
                  <a:lnTo>
                    <a:pt x="4547" y="1017"/>
                  </a:lnTo>
                  <a:lnTo>
                    <a:pt x="4604" y="1088"/>
                  </a:lnTo>
                  <a:lnTo>
                    <a:pt x="4640" y="1160"/>
                  </a:lnTo>
                  <a:lnTo>
                    <a:pt x="4668" y="1235"/>
                  </a:lnTo>
                  <a:lnTo>
                    <a:pt x="4683" y="1317"/>
                  </a:lnTo>
                  <a:lnTo>
                    <a:pt x="4690" y="1403"/>
                  </a:lnTo>
                  <a:lnTo>
                    <a:pt x="4683" y="1517"/>
                  </a:lnTo>
                  <a:lnTo>
                    <a:pt x="4654" y="1638"/>
                  </a:lnTo>
                  <a:lnTo>
                    <a:pt x="4615" y="1767"/>
                  </a:lnTo>
                  <a:lnTo>
                    <a:pt x="4558" y="1899"/>
                  </a:lnTo>
                  <a:lnTo>
                    <a:pt x="4668" y="1981"/>
                  </a:lnTo>
                  <a:lnTo>
                    <a:pt x="4761" y="2070"/>
                  </a:lnTo>
                  <a:lnTo>
                    <a:pt x="4843" y="2159"/>
                  </a:lnTo>
                  <a:lnTo>
                    <a:pt x="4908" y="2256"/>
                  </a:lnTo>
                  <a:lnTo>
                    <a:pt x="4954" y="2352"/>
                  </a:lnTo>
                  <a:lnTo>
                    <a:pt x="4982" y="2452"/>
                  </a:lnTo>
                  <a:lnTo>
                    <a:pt x="4993" y="2552"/>
                  </a:lnTo>
                  <a:lnTo>
                    <a:pt x="4993" y="2584"/>
                  </a:lnTo>
                  <a:lnTo>
                    <a:pt x="4975" y="2688"/>
                  </a:lnTo>
                  <a:lnTo>
                    <a:pt x="4936" y="2788"/>
                  </a:lnTo>
                  <a:lnTo>
                    <a:pt x="4879" y="2884"/>
                  </a:lnTo>
                  <a:lnTo>
                    <a:pt x="4804" y="2973"/>
                  </a:lnTo>
                  <a:lnTo>
                    <a:pt x="4711" y="3059"/>
                  </a:lnTo>
                  <a:lnTo>
                    <a:pt x="4604" y="3137"/>
                  </a:lnTo>
                  <a:lnTo>
                    <a:pt x="4479" y="3212"/>
                  </a:lnTo>
                  <a:lnTo>
                    <a:pt x="4511" y="3319"/>
                  </a:lnTo>
                  <a:lnTo>
                    <a:pt x="4536" y="3427"/>
                  </a:lnTo>
                  <a:lnTo>
                    <a:pt x="4554" y="3527"/>
                  </a:lnTo>
                  <a:lnTo>
                    <a:pt x="4558" y="3623"/>
                  </a:lnTo>
                  <a:lnTo>
                    <a:pt x="4551" y="3737"/>
                  </a:lnTo>
                  <a:lnTo>
                    <a:pt x="4526" y="3841"/>
                  </a:lnTo>
                  <a:lnTo>
                    <a:pt x="4486" y="3937"/>
                  </a:lnTo>
                  <a:lnTo>
                    <a:pt x="4429" y="4023"/>
                  </a:lnTo>
                  <a:lnTo>
                    <a:pt x="4361" y="4091"/>
                  </a:lnTo>
                  <a:lnTo>
                    <a:pt x="4279" y="4148"/>
                  </a:lnTo>
                  <a:lnTo>
                    <a:pt x="4187" y="4191"/>
                  </a:lnTo>
                  <a:lnTo>
                    <a:pt x="4083" y="4219"/>
                  </a:lnTo>
                  <a:lnTo>
                    <a:pt x="3972" y="4237"/>
                  </a:lnTo>
                  <a:lnTo>
                    <a:pt x="3851" y="4244"/>
                  </a:lnTo>
                  <a:lnTo>
                    <a:pt x="3751" y="4241"/>
                  </a:lnTo>
                  <a:lnTo>
                    <a:pt x="3644" y="4230"/>
                  </a:lnTo>
                  <a:lnTo>
                    <a:pt x="3594" y="4365"/>
                  </a:lnTo>
                  <a:lnTo>
                    <a:pt x="3537" y="4487"/>
                  </a:lnTo>
                  <a:lnTo>
                    <a:pt x="3473" y="4594"/>
                  </a:lnTo>
                  <a:lnTo>
                    <a:pt x="3398" y="4687"/>
                  </a:lnTo>
                  <a:lnTo>
                    <a:pt x="3316" y="4762"/>
                  </a:lnTo>
                  <a:lnTo>
                    <a:pt x="3226" y="4819"/>
                  </a:lnTo>
                  <a:lnTo>
                    <a:pt x="3127" y="4855"/>
                  </a:lnTo>
                  <a:lnTo>
                    <a:pt x="3059" y="4869"/>
                  </a:lnTo>
                  <a:lnTo>
                    <a:pt x="2994" y="4872"/>
                  </a:lnTo>
                  <a:lnTo>
                    <a:pt x="2891" y="4862"/>
                  </a:lnTo>
                  <a:lnTo>
                    <a:pt x="2787" y="4837"/>
                  </a:lnTo>
                  <a:lnTo>
                    <a:pt x="2684" y="4790"/>
                  </a:lnTo>
                  <a:lnTo>
                    <a:pt x="2577" y="4730"/>
                  </a:lnTo>
                  <a:lnTo>
                    <a:pt x="2473" y="4655"/>
                  </a:lnTo>
                  <a:lnTo>
                    <a:pt x="2370" y="4562"/>
                  </a:lnTo>
                  <a:lnTo>
                    <a:pt x="2249" y="4644"/>
                  </a:lnTo>
                  <a:lnTo>
                    <a:pt x="2127" y="4708"/>
                  </a:lnTo>
                  <a:lnTo>
                    <a:pt x="2009" y="4758"/>
                  </a:lnTo>
                  <a:lnTo>
                    <a:pt x="1895" y="4787"/>
                  </a:lnTo>
                  <a:lnTo>
                    <a:pt x="1781" y="4797"/>
                  </a:lnTo>
                  <a:lnTo>
                    <a:pt x="1713" y="4794"/>
                  </a:lnTo>
                  <a:lnTo>
                    <a:pt x="1649" y="4783"/>
                  </a:lnTo>
                  <a:lnTo>
                    <a:pt x="1585" y="4762"/>
                  </a:lnTo>
                  <a:lnTo>
                    <a:pt x="1503" y="4722"/>
                  </a:lnTo>
                  <a:lnTo>
                    <a:pt x="1428" y="4665"/>
                  </a:lnTo>
                  <a:lnTo>
                    <a:pt x="1360" y="4597"/>
                  </a:lnTo>
                  <a:lnTo>
                    <a:pt x="1299" y="4515"/>
                  </a:lnTo>
                  <a:lnTo>
                    <a:pt x="1249" y="4423"/>
                  </a:lnTo>
                  <a:lnTo>
                    <a:pt x="1206" y="4319"/>
                  </a:lnTo>
                  <a:lnTo>
                    <a:pt x="1171" y="4205"/>
                  </a:lnTo>
                  <a:lnTo>
                    <a:pt x="1146" y="4080"/>
                  </a:lnTo>
                  <a:lnTo>
                    <a:pt x="1117" y="4080"/>
                  </a:lnTo>
                  <a:lnTo>
                    <a:pt x="996" y="4076"/>
                  </a:lnTo>
                  <a:lnTo>
                    <a:pt x="882" y="4062"/>
                  </a:lnTo>
                  <a:lnTo>
                    <a:pt x="774" y="4041"/>
                  </a:lnTo>
                  <a:lnTo>
                    <a:pt x="678" y="4008"/>
                  </a:lnTo>
                  <a:lnTo>
                    <a:pt x="589" y="3966"/>
                  </a:lnTo>
                  <a:lnTo>
                    <a:pt x="510" y="3916"/>
                  </a:lnTo>
                  <a:lnTo>
                    <a:pt x="446" y="3855"/>
                  </a:lnTo>
                  <a:lnTo>
                    <a:pt x="389" y="3784"/>
                  </a:lnTo>
                  <a:lnTo>
                    <a:pt x="350" y="3712"/>
                  </a:lnTo>
                  <a:lnTo>
                    <a:pt x="325" y="3634"/>
                  </a:lnTo>
                  <a:lnTo>
                    <a:pt x="307" y="3552"/>
                  </a:lnTo>
                  <a:lnTo>
                    <a:pt x="303" y="3466"/>
                  </a:lnTo>
                  <a:lnTo>
                    <a:pt x="311" y="3352"/>
                  </a:lnTo>
                  <a:lnTo>
                    <a:pt x="335" y="3230"/>
                  </a:lnTo>
                  <a:lnTo>
                    <a:pt x="378" y="3102"/>
                  </a:lnTo>
                  <a:lnTo>
                    <a:pt x="435" y="2973"/>
                  </a:lnTo>
                  <a:lnTo>
                    <a:pt x="325" y="2888"/>
                  </a:lnTo>
                  <a:lnTo>
                    <a:pt x="232" y="2802"/>
                  </a:lnTo>
                  <a:lnTo>
                    <a:pt x="150" y="2709"/>
                  </a:lnTo>
                  <a:lnTo>
                    <a:pt x="86" y="2616"/>
                  </a:lnTo>
                  <a:lnTo>
                    <a:pt x="39" y="2516"/>
                  </a:lnTo>
                  <a:lnTo>
                    <a:pt x="11" y="2416"/>
                  </a:lnTo>
                  <a:lnTo>
                    <a:pt x="0" y="2316"/>
                  </a:lnTo>
                  <a:lnTo>
                    <a:pt x="0" y="2288"/>
                  </a:lnTo>
                  <a:lnTo>
                    <a:pt x="18" y="2184"/>
                  </a:lnTo>
                  <a:lnTo>
                    <a:pt x="54" y="2084"/>
                  </a:lnTo>
                  <a:lnTo>
                    <a:pt x="111" y="1988"/>
                  </a:lnTo>
                  <a:lnTo>
                    <a:pt x="186" y="1895"/>
                  </a:lnTo>
                  <a:lnTo>
                    <a:pt x="282" y="1809"/>
                  </a:lnTo>
                  <a:lnTo>
                    <a:pt x="389" y="1731"/>
                  </a:lnTo>
                  <a:lnTo>
                    <a:pt x="514" y="1656"/>
                  </a:lnTo>
                  <a:lnTo>
                    <a:pt x="482" y="1549"/>
                  </a:lnTo>
                  <a:lnTo>
                    <a:pt x="457" y="1442"/>
                  </a:lnTo>
                  <a:lnTo>
                    <a:pt x="439" y="1342"/>
                  </a:lnTo>
                  <a:lnTo>
                    <a:pt x="435" y="1245"/>
                  </a:lnTo>
                  <a:lnTo>
                    <a:pt x="439" y="1156"/>
                  </a:lnTo>
                  <a:lnTo>
                    <a:pt x="457" y="1071"/>
                  </a:lnTo>
                  <a:lnTo>
                    <a:pt x="482" y="988"/>
                  </a:lnTo>
                  <a:lnTo>
                    <a:pt x="518" y="917"/>
                  </a:lnTo>
                  <a:lnTo>
                    <a:pt x="564" y="849"/>
                  </a:lnTo>
                  <a:lnTo>
                    <a:pt x="632" y="778"/>
                  </a:lnTo>
                  <a:lnTo>
                    <a:pt x="714" y="724"/>
                  </a:lnTo>
                  <a:lnTo>
                    <a:pt x="807" y="678"/>
                  </a:lnTo>
                  <a:lnTo>
                    <a:pt x="910" y="649"/>
                  </a:lnTo>
                  <a:lnTo>
                    <a:pt x="1021" y="631"/>
                  </a:lnTo>
                  <a:lnTo>
                    <a:pt x="1142" y="624"/>
                  </a:lnTo>
                  <a:lnTo>
                    <a:pt x="1242" y="628"/>
                  </a:lnTo>
                  <a:lnTo>
                    <a:pt x="1349" y="639"/>
                  </a:lnTo>
                  <a:lnTo>
                    <a:pt x="1392" y="521"/>
                  </a:lnTo>
                  <a:lnTo>
                    <a:pt x="1438" y="410"/>
                  </a:lnTo>
                  <a:lnTo>
                    <a:pt x="1495" y="314"/>
                  </a:lnTo>
                  <a:lnTo>
                    <a:pt x="1556" y="224"/>
                  </a:lnTo>
                  <a:lnTo>
                    <a:pt x="1624" y="153"/>
                  </a:lnTo>
                  <a:lnTo>
                    <a:pt x="1699" y="92"/>
                  </a:lnTo>
                  <a:lnTo>
                    <a:pt x="1777" y="46"/>
                  </a:lnTo>
                  <a:lnTo>
                    <a:pt x="1867" y="14"/>
                  </a:lnTo>
                  <a:lnTo>
                    <a:pt x="1931" y="3"/>
                  </a:lnTo>
                  <a:lnTo>
                    <a:pt x="1999" y="0"/>
                  </a:lnTo>
                  <a:close/>
                </a:path>
              </a:pathLst>
            </a:custGeom>
            <a:solidFill>
              <a:srgbClr val="5A8C1E"/>
            </a:solidFill>
            <a:ln w="0">
              <a:no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ndParaRPr>
            </a:p>
          </p:txBody>
        </p:sp>
        <p:sp>
          <p:nvSpPr>
            <p:cNvPr id="71" name="Freeform 12"/>
            <p:cNvSpPr>
              <a:spLocks/>
            </p:cNvSpPr>
            <p:nvPr/>
          </p:nvSpPr>
          <p:spPr bwMode="auto">
            <a:xfrm rot="943525">
              <a:off x="984055" y="4733003"/>
              <a:ext cx="1540657" cy="1503112"/>
            </a:xfrm>
            <a:custGeom>
              <a:avLst/>
              <a:gdLst/>
              <a:ahLst/>
              <a:cxnLst>
                <a:cxn ang="0">
                  <a:pos x="1942" y="25"/>
                </a:cxn>
                <a:cxn ang="0">
                  <a:pos x="2235" y="193"/>
                </a:cxn>
                <a:cxn ang="0">
                  <a:pos x="2542" y="146"/>
                </a:cxn>
                <a:cxn ang="0">
                  <a:pos x="2845" y="61"/>
                </a:cxn>
                <a:cxn ang="0">
                  <a:pos x="3113" y="136"/>
                </a:cxn>
                <a:cxn ang="0">
                  <a:pos x="3305" y="360"/>
                </a:cxn>
                <a:cxn ang="0">
                  <a:pos x="3416" y="707"/>
                </a:cxn>
                <a:cxn ang="0">
                  <a:pos x="3776" y="750"/>
                </a:cxn>
                <a:cxn ang="0">
                  <a:pos x="4033" y="892"/>
                </a:cxn>
                <a:cxn ang="0">
                  <a:pos x="4158" y="1142"/>
                </a:cxn>
                <a:cxn ang="0">
                  <a:pos x="4133" y="1453"/>
                </a:cxn>
                <a:cxn ang="0">
                  <a:pos x="4166" y="1781"/>
                </a:cxn>
                <a:cxn ang="0">
                  <a:pos x="4398" y="2081"/>
                </a:cxn>
                <a:cxn ang="0">
                  <a:pos x="4422" y="2388"/>
                </a:cxn>
                <a:cxn ang="0">
                  <a:pos x="4269" y="2642"/>
                </a:cxn>
                <a:cxn ang="0">
                  <a:pos x="3976" y="2852"/>
                </a:cxn>
                <a:cxn ang="0">
                  <a:pos x="4048" y="3209"/>
                </a:cxn>
                <a:cxn ang="0">
                  <a:pos x="3987" y="3495"/>
                </a:cxn>
                <a:cxn ang="0">
                  <a:pos x="3791" y="3691"/>
                </a:cxn>
                <a:cxn ang="0">
                  <a:pos x="3487" y="3770"/>
                </a:cxn>
                <a:cxn ang="0">
                  <a:pos x="3191" y="3877"/>
                </a:cxn>
                <a:cxn ang="0">
                  <a:pos x="3020" y="4166"/>
                </a:cxn>
                <a:cxn ang="0">
                  <a:pos x="2777" y="4316"/>
                </a:cxn>
                <a:cxn ang="0">
                  <a:pos x="2495" y="4302"/>
                </a:cxn>
                <a:cxn ang="0">
                  <a:pos x="2203" y="4134"/>
                </a:cxn>
                <a:cxn ang="0">
                  <a:pos x="1896" y="4180"/>
                </a:cxn>
                <a:cxn ang="0">
                  <a:pos x="1592" y="4266"/>
                </a:cxn>
                <a:cxn ang="0">
                  <a:pos x="1325" y="4191"/>
                </a:cxn>
                <a:cxn ang="0">
                  <a:pos x="1132" y="3970"/>
                </a:cxn>
                <a:cxn ang="0">
                  <a:pos x="1021" y="3623"/>
                </a:cxn>
                <a:cxn ang="0">
                  <a:pos x="661" y="3580"/>
                </a:cxn>
                <a:cxn ang="0">
                  <a:pos x="404" y="3434"/>
                </a:cxn>
                <a:cxn ang="0">
                  <a:pos x="279" y="3188"/>
                </a:cxn>
                <a:cxn ang="0">
                  <a:pos x="304" y="2874"/>
                </a:cxn>
                <a:cxn ang="0">
                  <a:pos x="272" y="2545"/>
                </a:cxn>
                <a:cxn ang="0">
                  <a:pos x="40" y="2245"/>
                </a:cxn>
                <a:cxn ang="0">
                  <a:pos x="15" y="1938"/>
                </a:cxn>
                <a:cxn ang="0">
                  <a:pos x="168" y="1685"/>
                </a:cxn>
                <a:cxn ang="0">
                  <a:pos x="461" y="1474"/>
                </a:cxn>
                <a:cxn ang="0">
                  <a:pos x="389" y="1117"/>
                </a:cxn>
                <a:cxn ang="0">
                  <a:pos x="450" y="832"/>
                </a:cxn>
                <a:cxn ang="0">
                  <a:pos x="646" y="635"/>
                </a:cxn>
                <a:cxn ang="0">
                  <a:pos x="950" y="560"/>
                </a:cxn>
                <a:cxn ang="0">
                  <a:pos x="1246" y="450"/>
                </a:cxn>
                <a:cxn ang="0">
                  <a:pos x="1417" y="161"/>
                </a:cxn>
                <a:cxn ang="0">
                  <a:pos x="1656" y="14"/>
                </a:cxn>
              </a:cxnLst>
              <a:rect l="0" t="0" r="r" b="b"/>
              <a:pathLst>
                <a:path w="4437" h="4330">
                  <a:moveTo>
                    <a:pt x="1749" y="0"/>
                  </a:moveTo>
                  <a:lnTo>
                    <a:pt x="1846" y="3"/>
                  </a:lnTo>
                  <a:lnTo>
                    <a:pt x="1942" y="25"/>
                  </a:lnTo>
                  <a:lnTo>
                    <a:pt x="2038" y="64"/>
                  </a:lnTo>
                  <a:lnTo>
                    <a:pt x="2135" y="121"/>
                  </a:lnTo>
                  <a:lnTo>
                    <a:pt x="2235" y="193"/>
                  </a:lnTo>
                  <a:lnTo>
                    <a:pt x="2331" y="278"/>
                  </a:lnTo>
                  <a:lnTo>
                    <a:pt x="2438" y="203"/>
                  </a:lnTo>
                  <a:lnTo>
                    <a:pt x="2542" y="146"/>
                  </a:lnTo>
                  <a:lnTo>
                    <a:pt x="2649" y="100"/>
                  </a:lnTo>
                  <a:lnTo>
                    <a:pt x="2749" y="75"/>
                  </a:lnTo>
                  <a:lnTo>
                    <a:pt x="2845" y="61"/>
                  </a:lnTo>
                  <a:lnTo>
                    <a:pt x="2941" y="68"/>
                  </a:lnTo>
                  <a:lnTo>
                    <a:pt x="3031" y="93"/>
                  </a:lnTo>
                  <a:lnTo>
                    <a:pt x="3113" y="136"/>
                  </a:lnTo>
                  <a:lnTo>
                    <a:pt x="3188" y="196"/>
                  </a:lnTo>
                  <a:lnTo>
                    <a:pt x="3252" y="271"/>
                  </a:lnTo>
                  <a:lnTo>
                    <a:pt x="3305" y="360"/>
                  </a:lnTo>
                  <a:lnTo>
                    <a:pt x="3352" y="464"/>
                  </a:lnTo>
                  <a:lnTo>
                    <a:pt x="3387" y="578"/>
                  </a:lnTo>
                  <a:lnTo>
                    <a:pt x="3416" y="707"/>
                  </a:lnTo>
                  <a:lnTo>
                    <a:pt x="3544" y="710"/>
                  </a:lnTo>
                  <a:lnTo>
                    <a:pt x="3666" y="725"/>
                  </a:lnTo>
                  <a:lnTo>
                    <a:pt x="3776" y="750"/>
                  </a:lnTo>
                  <a:lnTo>
                    <a:pt x="3873" y="785"/>
                  </a:lnTo>
                  <a:lnTo>
                    <a:pt x="3959" y="832"/>
                  </a:lnTo>
                  <a:lnTo>
                    <a:pt x="4033" y="892"/>
                  </a:lnTo>
                  <a:lnTo>
                    <a:pt x="4091" y="967"/>
                  </a:lnTo>
                  <a:lnTo>
                    <a:pt x="4133" y="1049"/>
                  </a:lnTo>
                  <a:lnTo>
                    <a:pt x="4158" y="1142"/>
                  </a:lnTo>
                  <a:lnTo>
                    <a:pt x="4166" y="1239"/>
                  </a:lnTo>
                  <a:lnTo>
                    <a:pt x="4158" y="1342"/>
                  </a:lnTo>
                  <a:lnTo>
                    <a:pt x="4133" y="1453"/>
                  </a:lnTo>
                  <a:lnTo>
                    <a:pt x="4098" y="1571"/>
                  </a:lnTo>
                  <a:lnTo>
                    <a:pt x="4044" y="1688"/>
                  </a:lnTo>
                  <a:lnTo>
                    <a:pt x="4166" y="1781"/>
                  </a:lnTo>
                  <a:lnTo>
                    <a:pt x="4265" y="1878"/>
                  </a:lnTo>
                  <a:lnTo>
                    <a:pt x="4344" y="1978"/>
                  </a:lnTo>
                  <a:lnTo>
                    <a:pt x="4398" y="2081"/>
                  </a:lnTo>
                  <a:lnTo>
                    <a:pt x="4430" y="2188"/>
                  </a:lnTo>
                  <a:lnTo>
                    <a:pt x="4437" y="2295"/>
                  </a:lnTo>
                  <a:lnTo>
                    <a:pt x="4422" y="2388"/>
                  </a:lnTo>
                  <a:lnTo>
                    <a:pt x="4387" y="2474"/>
                  </a:lnTo>
                  <a:lnTo>
                    <a:pt x="4337" y="2559"/>
                  </a:lnTo>
                  <a:lnTo>
                    <a:pt x="4269" y="2642"/>
                  </a:lnTo>
                  <a:lnTo>
                    <a:pt x="4187" y="2717"/>
                  </a:lnTo>
                  <a:lnTo>
                    <a:pt x="4087" y="2788"/>
                  </a:lnTo>
                  <a:lnTo>
                    <a:pt x="3976" y="2852"/>
                  </a:lnTo>
                  <a:lnTo>
                    <a:pt x="4016" y="2977"/>
                  </a:lnTo>
                  <a:lnTo>
                    <a:pt x="4037" y="3095"/>
                  </a:lnTo>
                  <a:lnTo>
                    <a:pt x="4048" y="3209"/>
                  </a:lnTo>
                  <a:lnTo>
                    <a:pt x="4041" y="3313"/>
                  </a:lnTo>
                  <a:lnTo>
                    <a:pt x="4023" y="3409"/>
                  </a:lnTo>
                  <a:lnTo>
                    <a:pt x="3987" y="3495"/>
                  </a:lnTo>
                  <a:lnTo>
                    <a:pt x="3937" y="3573"/>
                  </a:lnTo>
                  <a:lnTo>
                    <a:pt x="3869" y="3641"/>
                  </a:lnTo>
                  <a:lnTo>
                    <a:pt x="3791" y="3691"/>
                  </a:lnTo>
                  <a:lnTo>
                    <a:pt x="3702" y="3730"/>
                  </a:lnTo>
                  <a:lnTo>
                    <a:pt x="3598" y="3755"/>
                  </a:lnTo>
                  <a:lnTo>
                    <a:pt x="3487" y="3770"/>
                  </a:lnTo>
                  <a:lnTo>
                    <a:pt x="3366" y="3766"/>
                  </a:lnTo>
                  <a:lnTo>
                    <a:pt x="3234" y="3755"/>
                  </a:lnTo>
                  <a:lnTo>
                    <a:pt x="3191" y="3877"/>
                  </a:lnTo>
                  <a:lnTo>
                    <a:pt x="3141" y="3987"/>
                  </a:lnTo>
                  <a:lnTo>
                    <a:pt x="3084" y="4084"/>
                  </a:lnTo>
                  <a:lnTo>
                    <a:pt x="3020" y="4166"/>
                  </a:lnTo>
                  <a:lnTo>
                    <a:pt x="2945" y="4234"/>
                  </a:lnTo>
                  <a:lnTo>
                    <a:pt x="2866" y="4284"/>
                  </a:lnTo>
                  <a:lnTo>
                    <a:pt x="2777" y="4316"/>
                  </a:lnTo>
                  <a:lnTo>
                    <a:pt x="2684" y="4330"/>
                  </a:lnTo>
                  <a:lnTo>
                    <a:pt x="2592" y="4323"/>
                  </a:lnTo>
                  <a:lnTo>
                    <a:pt x="2495" y="4302"/>
                  </a:lnTo>
                  <a:lnTo>
                    <a:pt x="2399" y="4262"/>
                  </a:lnTo>
                  <a:lnTo>
                    <a:pt x="2302" y="4205"/>
                  </a:lnTo>
                  <a:lnTo>
                    <a:pt x="2203" y="4134"/>
                  </a:lnTo>
                  <a:lnTo>
                    <a:pt x="2106" y="4048"/>
                  </a:lnTo>
                  <a:lnTo>
                    <a:pt x="1999" y="4123"/>
                  </a:lnTo>
                  <a:lnTo>
                    <a:pt x="1896" y="4180"/>
                  </a:lnTo>
                  <a:lnTo>
                    <a:pt x="1789" y="4227"/>
                  </a:lnTo>
                  <a:lnTo>
                    <a:pt x="1689" y="4252"/>
                  </a:lnTo>
                  <a:lnTo>
                    <a:pt x="1592" y="4266"/>
                  </a:lnTo>
                  <a:lnTo>
                    <a:pt x="1496" y="4259"/>
                  </a:lnTo>
                  <a:lnTo>
                    <a:pt x="1407" y="4234"/>
                  </a:lnTo>
                  <a:lnTo>
                    <a:pt x="1325" y="4191"/>
                  </a:lnTo>
                  <a:lnTo>
                    <a:pt x="1250" y="4134"/>
                  </a:lnTo>
                  <a:lnTo>
                    <a:pt x="1185" y="4059"/>
                  </a:lnTo>
                  <a:lnTo>
                    <a:pt x="1132" y="3970"/>
                  </a:lnTo>
                  <a:lnTo>
                    <a:pt x="1085" y="3866"/>
                  </a:lnTo>
                  <a:lnTo>
                    <a:pt x="1050" y="3752"/>
                  </a:lnTo>
                  <a:lnTo>
                    <a:pt x="1021" y="3623"/>
                  </a:lnTo>
                  <a:lnTo>
                    <a:pt x="893" y="3620"/>
                  </a:lnTo>
                  <a:lnTo>
                    <a:pt x="771" y="3605"/>
                  </a:lnTo>
                  <a:lnTo>
                    <a:pt x="661" y="3580"/>
                  </a:lnTo>
                  <a:lnTo>
                    <a:pt x="564" y="3545"/>
                  </a:lnTo>
                  <a:lnTo>
                    <a:pt x="479" y="3495"/>
                  </a:lnTo>
                  <a:lnTo>
                    <a:pt x="404" y="3434"/>
                  </a:lnTo>
                  <a:lnTo>
                    <a:pt x="347" y="3363"/>
                  </a:lnTo>
                  <a:lnTo>
                    <a:pt x="304" y="3281"/>
                  </a:lnTo>
                  <a:lnTo>
                    <a:pt x="279" y="3188"/>
                  </a:lnTo>
                  <a:lnTo>
                    <a:pt x="272" y="3088"/>
                  </a:lnTo>
                  <a:lnTo>
                    <a:pt x="279" y="2984"/>
                  </a:lnTo>
                  <a:lnTo>
                    <a:pt x="304" y="2874"/>
                  </a:lnTo>
                  <a:lnTo>
                    <a:pt x="339" y="2759"/>
                  </a:lnTo>
                  <a:lnTo>
                    <a:pt x="393" y="2638"/>
                  </a:lnTo>
                  <a:lnTo>
                    <a:pt x="272" y="2545"/>
                  </a:lnTo>
                  <a:lnTo>
                    <a:pt x="172" y="2449"/>
                  </a:lnTo>
                  <a:lnTo>
                    <a:pt x="93" y="2349"/>
                  </a:lnTo>
                  <a:lnTo>
                    <a:pt x="40" y="2245"/>
                  </a:lnTo>
                  <a:lnTo>
                    <a:pt x="8" y="2138"/>
                  </a:lnTo>
                  <a:lnTo>
                    <a:pt x="0" y="2031"/>
                  </a:lnTo>
                  <a:lnTo>
                    <a:pt x="15" y="1938"/>
                  </a:lnTo>
                  <a:lnTo>
                    <a:pt x="50" y="1853"/>
                  </a:lnTo>
                  <a:lnTo>
                    <a:pt x="100" y="1767"/>
                  </a:lnTo>
                  <a:lnTo>
                    <a:pt x="168" y="1685"/>
                  </a:lnTo>
                  <a:lnTo>
                    <a:pt x="250" y="1610"/>
                  </a:lnTo>
                  <a:lnTo>
                    <a:pt x="350" y="1538"/>
                  </a:lnTo>
                  <a:lnTo>
                    <a:pt x="461" y="1474"/>
                  </a:lnTo>
                  <a:lnTo>
                    <a:pt x="422" y="1349"/>
                  </a:lnTo>
                  <a:lnTo>
                    <a:pt x="400" y="1231"/>
                  </a:lnTo>
                  <a:lnTo>
                    <a:pt x="389" y="1117"/>
                  </a:lnTo>
                  <a:lnTo>
                    <a:pt x="397" y="1014"/>
                  </a:lnTo>
                  <a:lnTo>
                    <a:pt x="414" y="917"/>
                  </a:lnTo>
                  <a:lnTo>
                    <a:pt x="450" y="832"/>
                  </a:lnTo>
                  <a:lnTo>
                    <a:pt x="500" y="753"/>
                  </a:lnTo>
                  <a:lnTo>
                    <a:pt x="568" y="689"/>
                  </a:lnTo>
                  <a:lnTo>
                    <a:pt x="646" y="635"/>
                  </a:lnTo>
                  <a:lnTo>
                    <a:pt x="736" y="596"/>
                  </a:lnTo>
                  <a:lnTo>
                    <a:pt x="839" y="571"/>
                  </a:lnTo>
                  <a:lnTo>
                    <a:pt x="950" y="560"/>
                  </a:lnTo>
                  <a:lnTo>
                    <a:pt x="1071" y="560"/>
                  </a:lnTo>
                  <a:lnTo>
                    <a:pt x="1203" y="575"/>
                  </a:lnTo>
                  <a:lnTo>
                    <a:pt x="1246" y="450"/>
                  </a:lnTo>
                  <a:lnTo>
                    <a:pt x="1296" y="339"/>
                  </a:lnTo>
                  <a:lnTo>
                    <a:pt x="1353" y="243"/>
                  </a:lnTo>
                  <a:lnTo>
                    <a:pt x="1417" y="161"/>
                  </a:lnTo>
                  <a:lnTo>
                    <a:pt x="1489" y="96"/>
                  </a:lnTo>
                  <a:lnTo>
                    <a:pt x="1571" y="46"/>
                  </a:lnTo>
                  <a:lnTo>
                    <a:pt x="1656" y="14"/>
                  </a:lnTo>
                  <a:lnTo>
                    <a:pt x="1749" y="0"/>
                  </a:lnTo>
                  <a:close/>
                </a:path>
              </a:pathLst>
            </a:custGeom>
            <a:solidFill>
              <a:srgbClr val="A79C65"/>
            </a:solidFill>
            <a:ln w="9525" cap="flat" cmpd="sng" algn="ctr">
              <a:solidFill>
                <a:srgbClr val="958A55"/>
              </a:solidFill>
              <a:prstDash val="solid"/>
              <a:headEnd/>
              <a:tailEnd/>
            </a:ln>
            <a:effectLst>
              <a:outerShdw blurRad="40000" dist="20000" dir="5400000" rotWithShape="0">
                <a:srgbClr val="000000">
                  <a:alpha val="38000"/>
                </a:srgb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000000"/>
                </a:solidFill>
                <a:effectLst/>
                <a:uLnTx/>
                <a:uFillTx/>
                <a:latin typeface="Calibri"/>
                <a:ea typeface="+mn-ea"/>
                <a:cs typeface="+mn-cs"/>
              </a:endParaRPr>
            </a:p>
          </p:txBody>
        </p:sp>
      </p:grpSp>
      <p:sp>
        <p:nvSpPr>
          <p:cNvPr id="72" name="Freeform 30"/>
          <p:cNvSpPr>
            <a:spLocks/>
          </p:cNvSpPr>
          <p:nvPr/>
        </p:nvSpPr>
        <p:spPr bwMode="auto">
          <a:xfrm>
            <a:off x="493713" y="1942931"/>
            <a:ext cx="1102817" cy="1231225"/>
          </a:xfrm>
          <a:custGeom>
            <a:avLst/>
            <a:gdLst/>
            <a:ahLst/>
            <a:cxnLst/>
            <a:rect l="l" t="t" r="r" b="b"/>
            <a:pathLst>
              <a:path w="1102817" h="1231225">
                <a:moveTo>
                  <a:pt x="574488" y="0"/>
                </a:moveTo>
                <a:lnTo>
                  <a:pt x="647555" y="0"/>
                </a:lnTo>
                <a:lnTo>
                  <a:pt x="720622" y="9132"/>
                </a:lnTo>
                <a:lnTo>
                  <a:pt x="793689" y="26484"/>
                </a:lnTo>
                <a:lnTo>
                  <a:pt x="863102" y="53881"/>
                </a:lnTo>
                <a:lnTo>
                  <a:pt x="930689" y="90411"/>
                </a:lnTo>
                <a:lnTo>
                  <a:pt x="995536" y="134246"/>
                </a:lnTo>
                <a:lnTo>
                  <a:pt x="1051250" y="184474"/>
                </a:lnTo>
                <a:lnTo>
                  <a:pt x="1101483" y="242008"/>
                </a:lnTo>
                <a:lnTo>
                  <a:pt x="1102817" y="243850"/>
                </a:lnTo>
                <a:cubicBezTo>
                  <a:pt x="689897" y="327876"/>
                  <a:pt x="392041" y="579109"/>
                  <a:pt x="392041" y="875432"/>
                </a:cubicBezTo>
                <a:cubicBezTo>
                  <a:pt x="392041" y="1006483"/>
                  <a:pt x="450299" y="1128714"/>
                  <a:pt x="551573" y="1231225"/>
                </a:cubicBezTo>
                <a:lnTo>
                  <a:pt x="499595" y="1220088"/>
                </a:lnTo>
                <a:lnTo>
                  <a:pt x="428355" y="1196344"/>
                </a:lnTo>
                <a:lnTo>
                  <a:pt x="359854" y="1168033"/>
                </a:lnTo>
                <a:lnTo>
                  <a:pt x="297747" y="1133330"/>
                </a:lnTo>
                <a:lnTo>
                  <a:pt x="240207" y="1094974"/>
                </a:lnTo>
                <a:lnTo>
                  <a:pt x="182667" y="1042920"/>
                </a:lnTo>
                <a:lnTo>
                  <a:pt x="130607" y="985385"/>
                </a:lnTo>
                <a:lnTo>
                  <a:pt x="88594" y="924198"/>
                </a:lnTo>
                <a:lnTo>
                  <a:pt x="53887" y="858445"/>
                </a:lnTo>
                <a:lnTo>
                  <a:pt x="27400" y="789039"/>
                </a:lnTo>
                <a:lnTo>
                  <a:pt x="10047" y="720546"/>
                </a:lnTo>
                <a:lnTo>
                  <a:pt x="0" y="647487"/>
                </a:lnTo>
                <a:lnTo>
                  <a:pt x="0" y="574428"/>
                </a:lnTo>
                <a:lnTo>
                  <a:pt x="8220" y="501368"/>
                </a:lnTo>
                <a:lnTo>
                  <a:pt x="25573" y="430136"/>
                </a:lnTo>
                <a:lnTo>
                  <a:pt x="50233" y="360730"/>
                </a:lnTo>
                <a:lnTo>
                  <a:pt x="84940" y="294063"/>
                </a:lnTo>
                <a:lnTo>
                  <a:pt x="128780" y="230136"/>
                </a:lnTo>
                <a:lnTo>
                  <a:pt x="180841" y="172602"/>
                </a:lnTo>
                <a:lnTo>
                  <a:pt x="236554" y="124201"/>
                </a:lnTo>
                <a:lnTo>
                  <a:pt x="297747" y="82192"/>
                </a:lnTo>
                <a:lnTo>
                  <a:pt x="363508" y="49315"/>
                </a:lnTo>
                <a:lnTo>
                  <a:pt x="432921" y="24657"/>
                </a:lnTo>
                <a:lnTo>
                  <a:pt x="501421" y="7306"/>
                </a:lnTo>
                <a:close/>
              </a:path>
            </a:pathLst>
          </a:custGeom>
          <a:solidFill>
            <a:srgbClr val="FFFFFF">
              <a:alpha val="20000"/>
            </a:srgbClr>
          </a:solidFill>
          <a:ln w="0">
            <a:noFill/>
            <a:prstDash val="solid"/>
            <a:round/>
            <a:headEnd/>
            <a:tailEnd/>
          </a:ln>
          <a:effec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a typeface="+mj-ea"/>
              <a:cs typeface="+mj-cs"/>
            </a:endParaRPr>
          </a:p>
        </p:txBody>
      </p:sp>
      <p:sp>
        <p:nvSpPr>
          <p:cNvPr id="73" name="Freeform 30"/>
          <p:cNvSpPr>
            <a:spLocks/>
          </p:cNvSpPr>
          <p:nvPr/>
        </p:nvSpPr>
        <p:spPr bwMode="auto">
          <a:xfrm>
            <a:off x="530975" y="2019643"/>
            <a:ext cx="1411167" cy="1194199"/>
          </a:xfrm>
          <a:custGeom>
            <a:avLst/>
            <a:gdLst/>
            <a:ahLst/>
            <a:cxnLst/>
            <a:rect l="l" t="t" r="r" b="b"/>
            <a:pathLst>
              <a:path w="1411167" h="1194199">
                <a:moveTo>
                  <a:pt x="295954" y="0"/>
                </a:moveTo>
                <a:lnTo>
                  <a:pt x="247069" y="55403"/>
                </a:lnTo>
                <a:lnTo>
                  <a:pt x="204517" y="117356"/>
                </a:lnTo>
                <a:lnTo>
                  <a:pt x="171603" y="183250"/>
                </a:lnTo>
                <a:lnTo>
                  <a:pt x="145720" y="251846"/>
                </a:lnTo>
                <a:lnTo>
                  <a:pt x="128680" y="323364"/>
                </a:lnTo>
                <a:lnTo>
                  <a:pt x="119800" y="395881"/>
                </a:lnTo>
                <a:lnTo>
                  <a:pt x="120891" y="469620"/>
                </a:lnTo>
                <a:lnTo>
                  <a:pt x="129791" y="539714"/>
                </a:lnTo>
                <a:lnTo>
                  <a:pt x="147645" y="611825"/>
                </a:lnTo>
                <a:lnTo>
                  <a:pt x="174102" y="681310"/>
                </a:lnTo>
                <a:lnTo>
                  <a:pt x="208366" y="747150"/>
                </a:lnTo>
                <a:lnTo>
                  <a:pt x="253047" y="810585"/>
                </a:lnTo>
                <a:lnTo>
                  <a:pt x="303833" y="869248"/>
                </a:lnTo>
                <a:lnTo>
                  <a:pt x="356284" y="914314"/>
                </a:lnTo>
                <a:lnTo>
                  <a:pt x="413712" y="956309"/>
                </a:lnTo>
                <a:lnTo>
                  <a:pt x="478264" y="992736"/>
                </a:lnTo>
                <a:lnTo>
                  <a:pt x="546089" y="1024963"/>
                </a:lnTo>
                <a:lnTo>
                  <a:pt x="620243" y="1050605"/>
                </a:lnTo>
                <a:lnTo>
                  <a:pt x="695413" y="1075452"/>
                </a:lnTo>
                <a:lnTo>
                  <a:pt x="772157" y="1094970"/>
                </a:lnTo>
                <a:lnTo>
                  <a:pt x="849233" y="1111770"/>
                </a:lnTo>
                <a:lnTo>
                  <a:pt x="924608" y="1127440"/>
                </a:lnTo>
                <a:lnTo>
                  <a:pt x="1001443" y="1138690"/>
                </a:lnTo>
                <a:lnTo>
                  <a:pt x="1075782" y="1147793"/>
                </a:lnTo>
                <a:lnTo>
                  <a:pt x="1143996" y="1154307"/>
                </a:lnTo>
                <a:lnTo>
                  <a:pt x="1209824" y="1157767"/>
                </a:lnTo>
                <a:lnTo>
                  <a:pt x="1269194" y="1161358"/>
                </a:lnTo>
                <a:lnTo>
                  <a:pt x="1323348" y="1162469"/>
                </a:lnTo>
                <a:lnTo>
                  <a:pt x="1369120" y="1164394"/>
                </a:lnTo>
                <a:lnTo>
                  <a:pt x="1405937" y="1164302"/>
                </a:lnTo>
                <a:lnTo>
                  <a:pt x="1411167" y="1164289"/>
                </a:lnTo>
                <a:lnTo>
                  <a:pt x="1399231" y="1166802"/>
                </a:lnTo>
                <a:lnTo>
                  <a:pt x="1370004" y="1170455"/>
                </a:lnTo>
                <a:lnTo>
                  <a:pt x="1333471" y="1175021"/>
                </a:lnTo>
                <a:lnTo>
                  <a:pt x="1287804" y="1178674"/>
                </a:lnTo>
                <a:lnTo>
                  <a:pt x="1233917" y="1184153"/>
                </a:lnTo>
                <a:lnTo>
                  <a:pt x="1174550" y="1187806"/>
                </a:lnTo>
                <a:lnTo>
                  <a:pt x="1108790" y="1192373"/>
                </a:lnTo>
                <a:lnTo>
                  <a:pt x="1040290" y="1194199"/>
                </a:lnTo>
                <a:lnTo>
                  <a:pt x="965396" y="1194199"/>
                </a:lnTo>
                <a:lnTo>
                  <a:pt x="887763" y="1192373"/>
                </a:lnTo>
                <a:lnTo>
                  <a:pt x="811042" y="1185980"/>
                </a:lnTo>
                <a:lnTo>
                  <a:pt x="732496" y="1178674"/>
                </a:lnTo>
                <a:lnTo>
                  <a:pt x="653949" y="1168628"/>
                </a:lnTo>
                <a:lnTo>
                  <a:pt x="576315" y="1153103"/>
                </a:lnTo>
                <a:lnTo>
                  <a:pt x="499595" y="1136665"/>
                </a:lnTo>
                <a:lnTo>
                  <a:pt x="428355" y="1112921"/>
                </a:lnTo>
                <a:lnTo>
                  <a:pt x="359854" y="1084610"/>
                </a:lnTo>
                <a:lnTo>
                  <a:pt x="297748" y="1049907"/>
                </a:lnTo>
                <a:lnTo>
                  <a:pt x="240207" y="1011551"/>
                </a:lnTo>
                <a:lnTo>
                  <a:pt x="182667" y="959497"/>
                </a:lnTo>
                <a:lnTo>
                  <a:pt x="130607" y="901962"/>
                </a:lnTo>
                <a:lnTo>
                  <a:pt x="88594" y="840775"/>
                </a:lnTo>
                <a:lnTo>
                  <a:pt x="53887" y="775022"/>
                </a:lnTo>
                <a:lnTo>
                  <a:pt x="27400" y="705616"/>
                </a:lnTo>
                <a:lnTo>
                  <a:pt x="10047" y="637123"/>
                </a:lnTo>
                <a:lnTo>
                  <a:pt x="0" y="564064"/>
                </a:lnTo>
                <a:lnTo>
                  <a:pt x="0" y="491005"/>
                </a:lnTo>
                <a:lnTo>
                  <a:pt x="8220" y="417945"/>
                </a:lnTo>
                <a:lnTo>
                  <a:pt x="25574" y="346713"/>
                </a:lnTo>
                <a:lnTo>
                  <a:pt x="50234" y="277307"/>
                </a:lnTo>
                <a:lnTo>
                  <a:pt x="84940" y="210640"/>
                </a:lnTo>
                <a:lnTo>
                  <a:pt x="128780" y="146713"/>
                </a:lnTo>
                <a:lnTo>
                  <a:pt x="180841" y="89179"/>
                </a:lnTo>
                <a:lnTo>
                  <a:pt x="236554" y="40778"/>
                </a:lnTo>
                <a:close/>
              </a:path>
            </a:pathLst>
          </a:custGeom>
          <a:solidFill>
            <a:srgbClr val="FFFFFF">
              <a:alpha val="20000"/>
            </a:srgbClr>
          </a:solidFill>
          <a:ln w="0">
            <a:noFill/>
            <a:prstDash val="solid"/>
            <a:round/>
            <a:headEnd/>
            <a:tailEnd/>
          </a:ln>
          <a:effectLst/>
        </p:spPr>
        <p:txBody>
          <a:bodyPr/>
          <a:lstStyle/>
          <a:p>
            <a:endParaRPr lang="en-US" kern="0">
              <a:solidFill>
                <a:sysClr val="windowText" lastClr="000000"/>
              </a:solidFill>
              <a:latin typeface="Calibri" pitchFamily="34" charset="0"/>
              <a:ea typeface="+mj-ea"/>
              <a:cs typeface="+mj-cs"/>
            </a:endParaRPr>
          </a:p>
        </p:txBody>
      </p:sp>
      <p:sp>
        <p:nvSpPr>
          <p:cNvPr id="74" name="Freeform 30"/>
          <p:cNvSpPr>
            <a:spLocks/>
          </p:cNvSpPr>
          <p:nvPr/>
        </p:nvSpPr>
        <p:spPr bwMode="auto">
          <a:xfrm rot="1718020">
            <a:off x="1973647" y="521607"/>
            <a:ext cx="1102817" cy="1231225"/>
          </a:xfrm>
          <a:custGeom>
            <a:avLst/>
            <a:gdLst/>
            <a:ahLst/>
            <a:cxnLst/>
            <a:rect l="l" t="t" r="r" b="b"/>
            <a:pathLst>
              <a:path w="1102817" h="1231225">
                <a:moveTo>
                  <a:pt x="574488" y="0"/>
                </a:moveTo>
                <a:lnTo>
                  <a:pt x="647555" y="0"/>
                </a:lnTo>
                <a:lnTo>
                  <a:pt x="720622" y="9132"/>
                </a:lnTo>
                <a:lnTo>
                  <a:pt x="793689" y="26484"/>
                </a:lnTo>
                <a:lnTo>
                  <a:pt x="863102" y="53881"/>
                </a:lnTo>
                <a:lnTo>
                  <a:pt x="930689" y="90411"/>
                </a:lnTo>
                <a:lnTo>
                  <a:pt x="995536" y="134246"/>
                </a:lnTo>
                <a:lnTo>
                  <a:pt x="1051250" y="184474"/>
                </a:lnTo>
                <a:lnTo>
                  <a:pt x="1101483" y="242008"/>
                </a:lnTo>
                <a:lnTo>
                  <a:pt x="1102817" y="243850"/>
                </a:lnTo>
                <a:cubicBezTo>
                  <a:pt x="689897" y="327876"/>
                  <a:pt x="392041" y="579109"/>
                  <a:pt x="392041" y="875432"/>
                </a:cubicBezTo>
                <a:cubicBezTo>
                  <a:pt x="392041" y="1006483"/>
                  <a:pt x="450299" y="1128714"/>
                  <a:pt x="551573" y="1231225"/>
                </a:cubicBezTo>
                <a:lnTo>
                  <a:pt x="499595" y="1220088"/>
                </a:lnTo>
                <a:lnTo>
                  <a:pt x="428355" y="1196344"/>
                </a:lnTo>
                <a:lnTo>
                  <a:pt x="359854" y="1168033"/>
                </a:lnTo>
                <a:lnTo>
                  <a:pt x="297747" y="1133330"/>
                </a:lnTo>
                <a:lnTo>
                  <a:pt x="240207" y="1094974"/>
                </a:lnTo>
                <a:lnTo>
                  <a:pt x="182667" y="1042920"/>
                </a:lnTo>
                <a:lnTo>
                  <a:pt x="130607" y="985385"/>
                </a:lnTo>
                <a:lnTo>
                  <a:pt x="88594" y="924198"/>
                </a:lnTo>
                <a:lnTo>
                  <a:pt x="53887" y="858445"/>
                </a:lnTo>
                <a:lnTo>
                  <a:pt x="27400" y="789039"/>
                </a:lnTo>
                <a:lnTo>
                  <a:pt x="10047" y="720546"/>
                </a:lnTo>
                <a:lnTo>
                  <a:pt x="0" y="647487"/>
                </a:lnTo>
                <a:lnTo>
                  <a:pt x="0" y="574428"/>
                </a:lnTo>
                <a:lnTo>
                  <a:pt x="8220" y="501368"/>
                </a:lnTo>
                <a:lnTo>
                  <a:pt x="25573" y="430136"/>
                </a:lnTo>
                <a:lnTo>
                  <a:pt x="50233" y="360730"/>
                </a:lnTo>
                <a:lnTo>
                  <a:pt x="84940" y="294063"/>
                </a:lnTo>
                <a:lnTo>
                  <a:pt x="128780" y="230136"/>
                </a:lnTo>
                <a:lnTo>
                  <a:pt x="180841" y="172602"/>
                </a:lnTo>
                <a:lnTo>
                  <a:pt x="236554" y="124201"/>
                </a:lnTo>
                <a:lnTo>
                  <a:pt x="297747" y="82192"/>
                </a:lnTo>
                <a:lnTo>
                  <a:pt x="363508" y="49315"/>
                </a:lnTo>
                <a:lnTo>
                  <a:pt x="432921" y="24657"/>
                </a:lnTo>
                <a:lnTo>
                  <a:pt x="501421" y="7306"/>
                </a:lnTo>
                <a:close/>
              </a:path>
            </a:pathLst>
          </a:custGeom>
          <a:solidFill>
            <a:srgbClr val="FFFFFF">
              <a:alpha val="20000"/>
            </a:srgbClr>
          </a:solidFill>
          <a:ln w="0">
            <a:noFill/>
            <a:prstDash val="solid"/>
            <a:round/>
            <a:headEnd/>
            <a:tailEnd/>
          </a:ln>
          <a:effec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a typeface="+mj-ea"/>
              <a:cs typeface="+mj-cs"/>
            </a:endParaRPr>
          </a:p>
        </p:txBody>
      </p:sp>
      <p:sp>
        <p:nvSpPr>
          <p:cNvPr id="75" name="Freeform 30"/>
          <p:cNvSpPr>
            <a:spLocks/>
          </p:cNvSpPr>
          <p:nvPr/>
        </p:nvSpPr>
        <p:spPr bwMode="auto">
          <a:xfrm rot="1718020">
            <a:off x="1952878" y="708064"/>
            <a:ext cx="1411167" cy="1194199"/>
          </a:xfrm>
          <a:custGeom>
            <a:avLst/>
            <a:gdLst/>
            <a:ahLst/>
            <a:cxnLst/>
            <a:rect l="l" t="t" r="r" b="b"/>
            <a:pathLst>
              <a:path w="1411167" h="1194199">
                <a:moveTo>
                  <a:pt x="295954" y="0"/>
                </a:moveTo>
                <a:lnTo>
                  <a:pt x="247069" y="55403"/>
                </a:lnTo>
                <a:lnTo>
                  <a:pt x="204517" y="117356"/>
                </a:lnTo>
                <a:lnTo>
                  <a:pt x="171603" y="183250"/>
                </a:lnTo>
                <a:lnTo>
                  <a:pt x="145720" y="251846"/>
                </a:lnTo>
                <a:lnTo>
                  <a:pt x="128680" y="323364"/>
                </a:lnTo>
                <a:lnTo>
                  <a:pt x="119800" y="395881"/>
                </a:lnTo>
                <a:lnTo>
                  <a:pt x="120891" y="469620"/>
                </a:lnTo>
                <a:lnTo>
                  <a:pt x="129791" y="539714"/>
                </a:lnTo>
                <a:lnTo>
                  <a:pt x="147645" y="611825"/>
                </a:lnTo>
                <a:lnTo>
                  <a:pt x="174102" y="681310"/>
                </a:lnTo>
                <a:lnTo>
                  <a:pt x="208366" y="747150"/>
                </a:lnTo>
                <a:lnTo>
                  <a:pt x="253047" y="810585"/>
                </a:lnTo>
                <a:lnTo>
                  <a:pt x="303833" y="869248"/>
                </a:lnTo>
                <a:lnTo>
                  <a:pt x="356284" y="914314"/>
                </a:lnTo>
                <a:lnTo>
                  <a:pt x="413712" y="956309"/>
                </a:lnTo>
                <a:lnTo>
                  <a:pt x="478264" y="992736"/>
                </a:lnTo>
                <a:lnTo>
                  <a:pt x="546089" y="1024963"/>
                </a:lnTo>
                <a:lnTo>
                  <a:pt x="620243" y="1050605"/>
                </a:lnTo>
                <a:lnTo>
                  <a:pt x="695413" y="1075452"/>
                </a:lnTo>
                <a:lnTo>
                  <a:pt x="772157" y="1094970"/>
                </a:lnTo>
                <a:lnTo>
                  <a:pt x="849233" y="1111770"/>
                </a:lnTo>
                <a:lnTo>
                  <a:pt x="924608" y="1127440"/>
                </a:lnTo>
                <a:lnTo>
                  <a:pt x="1001443" y="1138690"/>
                </a:lnTo>
                <a:lnTo>
                  <a:pt x="1075782" y="1147793"/>
                </a:lnTo>
                <a:lnTo>
                  <a:pt x="1143996" y="1154307"/>
                </a:lnTo>
                <a:lnTo>
                  <a:pt x="1209824" y="1157767"/>
                </a:lnTo>
                <a:lnTo>
                  <a:pt x="1269194" y="1161358"/>
                </a:lnTo>
                <a:lnTo>
                  <a:pt x="1323348" y="1162469"/>
                </a:lnTo>
                <a:lnTo>
                  <a:pt x="1369120" y="1164394"/>
                </a:lnTo>
                <a:lnTo>
                  <a:pt x="1405937" y="1164302"/>
                </a:lnTo>
                <a:lnTo>
                  <a:pt x="1411167" y="1164289"/>
                </a:lnTo>
                <a:lnTo>
                  <a:pt x="1399231" y="1166802"/>
                </a:lnTo>
                <a:lnTo>
                  <a:pt x="1370004" y="1170455"/>
                </a:lnTo>
                <a:lnTo>
                  <a:pt x="1333471" y="1175021"/>
                </a:lnTo>
                <a:lnTo>
                  <a:pt x="1287804" y="1178674"/>
                </a:lnTo>
                <a:lnTo>
                  <a:pt x="1233917" y="1184153"/>
                </a:lnTo>
                <a:lnTo>
                  <a:pt x="1174550" y="1187806"/>
                </a:lnTo>
                <a:lnTo>
                  <a:pt x="1108790" y="1192373"/>
                </a:lnTo>
                <a:lnTo>
                  <a:pt x="1040290" y="1194199"/>
                </a:lnTo>
                <a:lnTo>
                  <a:pt x="965396" y="1194199"/>
                </a:lnTo>
                <a:lnTo>
                  <a:pt x="887763" y="1192373"/>
                </a:lnTo>
                <a:lnTo>
                  <a:pt x="811042" y="1185980"/>
                </a:lnTo>
                <a:lnTo>
                  <a:pt x="732496" y="1178674"/>
                </a:lnTo>
                <a:lnTo>
                  <a:pt x="653949" y="1168628"/>
                </a:lnTo>
                <a:lnTo>
                  <a:pt x="576315" y="1153103"/>
                </a:lnTo>
                <a:lnTo>
                  <a:pt x="499595" y="1136665"/>
                </a:lnTo>
                <a:lnTo>
                  <a:pt x="428355" y="1112921"/>
                </a:lnTo>
                <a:lnTo>
                  <a:pt x="359854" y="1084610"/>
                </a:lnTo>
                <a:lnTo>
                  <a:pt x="297748" y="1049907"/>
                </a:lnTo>
                <a:lnTo>
                  <a:pt x="240207" y="1011551"/>
                </a:lnTo>
                <a:lnTo>
                  <a:pt x="182667" y="959497"/>
                </a:lnTo>
                <a:lnTo>
                  <a:pt x="130607" y="901962"/>
                </a:lnTo>
                <a:lnTo>
                  <a:pt x="88594" y="840775"/>
                </a:lnTo>
                <a:lnTo>
                  <a:pt x="53887" y="775022"/>
                </a:lnTo>
                <a:lnTo>
                  <a:pt x="27400" y="705616"/>
                </a:lnTo>
                <a:lnTo>
                  <a:pt x="10047" y="637123"/>
                </a:lnTo>
                <a:lnTo>
                  <a:pt x="0" y="564064"/>
                </a:lnTo>
                <a:lnTo>
                  <a:pt x="0" y="491005"/>
                </a:lnTo>
                <a:lnTo>
                  <a:pt x="8220" y="417945"/>
                </a:lnTo>
                <a:lnTo>
                  <a:pt x="25574" y="346713"/>
                </a:lnTo>
                <a:lnTo>
                  <a:pt x="50234" y="277307"/>
                </a:lnTo>
                <a:lnTo>
                  <a:pt x="84940" y="210640"/>
                </a:lnTo>
                <a:lnTo>
                  <a:pt x="128780" y="146713"/>
                </a:lnTo>
                <a:lnTo>
                  <a:pt x="180841" y="89179"/>
                </a:lnTo>
                <a:lnTo>
                  <a:pt x="236554" y="40778"/>
                </a:lnTo>
                <a:close/>
              </a:path>
            </a:pathLst>
          </a:custGeom>
          <a:solidFill>
            <a:srgbClr val="FFFFFF">
              <a:alpha val="20000"/>
            </a:srgbClr>
          </a:solidFill>
          <a:ln w="0">
            <a:noFill/>
            <a:prstDash val="solid"/>
            <a:round/>
            <a:headEnd/>
            <a:tailEnd/>
          </a:ln>
          <a:effectLst/>
        </p:spPr>
        <p:txBody>
          <a:bodyPr/>
          <a:lstStyle/>
          <a:p>
            <a:endParaRPr lang="en-US" kern="0">
              <a:solidFill>
                <a:sysClr val="windowText" lastClr="000000"/>
              </a:solidFill>
              <a:latin typeface="Calibri" pitchFamily="34" charset="0"/>
              <a:ea typeface="+mj-ea"/>
              <a:cs typeface="+mj-cs"/>
            </a:endParaRPr>
          </a:p>
        </p:txBody>
      </p:sp>
      <p:sp>
        <p:nvSpPr>
          <p:cNvPr id="76" name="Freeform 30"/>
          <p:cNvSpPr>
            <a:spLocks/>
          </p:cNvSpPr>
          <p:nvPr/>
        </p:nvSpPr>
        <p:spPr bwMode="auto">
          <a:xfrm rot="5182892">
            <a:off x="5872030" y="665544"/>
            <a:ext cx="1284902" cy="1427073"/>
          </a:xfrm>
          <a:custGeom>
            <a:avLst/>
            <a:gdLst/>
            <a:ahLst/>
            <a:cxnLst/>
            <a:rect l="l" t="t" r="r" b="b"/>
            <a:pathLst>
              <a:path w="1102817" h="1231225">
                <a:moveTo>
                  <a:pt x="574488" y="0"/>
                </a:moveTo>
                <a:lnTo>
                  <a:pt x="647555" y="0"/>
                </a:lnTo>
                <a:lnTo>
                  <a:pt x="720622" y="9132"/>
                </a:lnTo>
                <a:lnTo>
                  <a:pt x="793689" y="26484"/>
                </a:lnTo>
                <a:lnTo>
                  <a:pt x="863102" y="53881"/>
                </a:lnTo>
                <a:lnTo>
                  <a:pt x="930689" y="90411"/>
                </a:lnTo>
                <a:lnTo>
                  <a:pt x="995536" y="134246"/>
                </a:lnTo>
                <a:lnTo>
                  <a:pt x="1051250" y="184474"/>
                </a:lnTo>
                <a:lnTo>
                  <a:pt x="1101483" y="242008"/>
                </a:lnTo>
                <a:lnTo>
                  <a:pt x="1102817" y="243850"/>
                </a:lnTo>
                <a:cubicBezTo>
                  <a:pt x="689897" y="327876"/>
                  <a:pt x="392041" y="579109"/>
                  <a:pt x="392041" y="875432"/>
                </a:cubicBezTo>
                <a:cubicBezTo>
                  <a:pt x="392041" y="1006483"/>
                  <a:pt x="450299" y="1128714"/>
                  <a:pt x="551573" y="1231225"/>
                </a:cubicBezTo>
                <a:lnTo>
                  <a:pt x="499595" y="1220088"/>
                </a:lnTo>
                <a:lnTo>
                  <a:pt x="428355" y="1196344"/>
                </a:lnTo>
                <a:lnTo>
                  <a:pt x="359854" y="1168033"/>
                </a:lnTo>
                <a:lnTo>
                  <a:pt x="297747" y="1133330"/>
                </a:lnTo>
                <a:lnTo>
                  <a:pt x="240207" y="1094974"/>
                </a:lnTo>
                <a:lnTo>
                  <a:pt x="182667" y="1042920"/>
                </a:lnTo>
                <a:lnTo>
                  <a:pt x="130607" y="985385"/>
                </a:lnTo>
                <a:lnTo>
                  <a:pt x="88594" y="924198"/>
                </a:lnTo>
                <a:lnTo>
                  <a:pt x="53887" y="858445"/>
                </a:lnTo>
                <a:lnTo>
                  <a:pt x="27400" y="789039"/>
                </a:lnTo>
                <a:lnTo>
                  <a:pt x="10047" y="720546"/>
                </a:lnTo>
                <a:lnTo>
                  <a:pt x="0" y="647487"/>
                </a:lnTo>
                <a:lnTo>
                  <a:pt x="0" y="574428"/>
                </a:lnTo>
                <a:lnTo>
                  <a:pt x="8220" y="501368"/>
                </a:lnTo>
                <a:lnTo>
                  <a:pt x="25573" y="430136"/>
                </a:lnTo>
                <a:lnTo>
                  <a:pt x="50233" y="360730"/>
                </a:lnTo>
                <a:lnTo>
                  <a:pt x="84940" y="294063"/>
                </a:lnTo>
                <a:lnTo>
                  <a:pt x="128780" y="230136"/>
                </a:lnTo>
                <a:lnTo>
                  <a:pt x="180841" y="172602"/>
                </a:lnTo>
                <a:lnTo>
                  <a:pt x="236554" y="124201"/>
                </a:lnTo>
                <a:lnTo>
                  <a:pt x="297747" y="82192"/>
                </a:lnTo>
                <a:lnTo>
                  <a:pt x="363508" y="49315"/>
                </a:lnTo>
                <a:lnTo>
                  <a:pt x="432921" y="24657"/>
                </a:lnTo>
                <a:lnTo>
                  <a:pt x="501421" y="7306"/>
                </a:lnTo>
                <a:close/>
              </a:path>
            </a:pathLst>
          </a:custGeom>
          <a:solidFill>
            <a:srgbClr val="FFFFFF">
              <a:alpha val="20000"/>
            </a:srgbClr>
          </a:solidFill>
          <a:ln w="0">
            <a:noFill/>
            <a:prstDash val="solid"/>
            <a:round/>
            <a:headEnd/>
            <a:tailEnd/>
          </a:ln>
          <a:effec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a typeface="+mj-ea"/>
              <a:cs typeface="+mj-cs"/>
            </a:endParaRPr>
          </a:p>
        </p:txBody>
      </p:sp>
      <p:sp>
        <p:nvSpPr>
          <p:cNvPr id="77" name="Freeform 30"/>
          <p:cNvSpPr>
            <a:spLocks/>
          </p:cNvSpPr>
          <p:nvPr/>
        </p:nvSpPr>
        <p:spPr bwMode="auto">
          <a:xfrm rot="5182892">
            <a:off x="5649889" y="862572"/>
            <a:ext cx="1608180" cy="1360921"/>
          </a:xfrm>
          <a:custGeom>
            <a:avLst/>
            <a:gdLst/>
            <a:ahLst/>
            <a:cxnLst/>
            <a:rect l="l" t="t" r="r" b="b"/>
            <a:pathLst>
              <a:path w="1411167" h="1194199">
                <a:moveTo>
                  <a:pt x="295954" y="0"/>
                </a:moveTo>
                <a:lnTo>
                  <a:pt x="247069" y="55403"/>
                </a:lnTo>
                <a:lnTo>
                  <a:pt x="204517" y="117356"/>
                </a:lnTo>
                <a:lnTo>
                  <a:pt x="171603" y="183250"/>
                </a:lnTo>
                <a:lnTo>
                  <a:pt x="145720" y="251846"/>
                </a:lnTo>
                <a:lnTo>
                  <a:pt x="128680" y="323364"/>
                </a:lnTo>
                <a:lnTo>
                  <a:pt x="119800" y="395881"/>
                </a:lnTo>
                <a:lnTo>
                  <a:pt x="120891" y="469620"/>
                </a:lnTo>
                <a:lnTo>
                  <a:pt x="129791" y="539714"/>
                </a:lnTo>
                <a:lnTo>
                  <a:pt x="147645" y="611825"/>
                </a:lnTo>
                <a:lnTo>
                  <a:pt x="174102" y="681310"/>
                </a:lnTo>
                <a:lnTo>
                  <a:pt x="208366" y="747150"/>
                </a:lnTo>
                <a:lnTo>
                  <a:pt x="253047" y="810585"/>
                </a:lnTo>
                <a:lnTo>
                  <a:pt x="303833" y="869248"/>
                </a:lnTo>
                <a:lnTo>
                  <a:pt x="356284" y="914314"/>
                </a:lnTo>
                <a:lnTo>
                  <a:pt x="413712" y="956309"/>
                </a:lnTo>
                <a:lnTo>
                  <a:pt x="478264" y="992736"/>
                </a:lnTo>
                <a:lnTo>
                  <a:pt x="546089" y="1024963"/>
                </a:lnTo>
                <a:lnTo>
                  <a:pt x="620243" y="1050605"/>
                </a:lnTo>
                <a:lnTo>
                  <a:pt x="695413" y="1075452"/>
                </a:lnTo>
                <a:lnTo>
                  <a:pt x="772157" y="1094970"/>
                </a:lnTo>
                <a:lnTo>
                  <a:pt x="849233" y="1111770"/>
                </a:lnTo>
                <a:lnTo>
                  <a:pt x="924608" y="1127440"/>
                </a:lnTo>
                <a:lnTo>
                  <a:pt x="1001443" y="1138690"/>
                </a:lnTo>
                <a:lnTo>
                  <a:pt x="1075782" y="1147793"/>
                </a:lnTo>
                <a:lnTo>
                  <a:pt x="1143996" y="1154307"/>
                </a:lnTo>
                <a:lnTo>
                  <a:pt x="1209824" y="1157767"/>
                </a:lnTo>
                <a:lnTo>
                  <a:pt x="1269194" y="1161358"/>
                </a:lnTo>
                <a:lnTo>
                  <a:pt x="1323348" y="1162469"/>
                </a:lnTo>
                <a:lnTo>
                  <a:pt x="1369120" y="1164394"/>
                </a:lnTo>
                <a:lnTo>
                  <a:pt x="1405937" y="1164302"/>
                </a:lnTo>
                <a:lnTo>
                  <a:pt x="1411167" y="1164289"/>
                </a:lnTo>
                <a:lnTo>
                  <a:pt x="1399231" y="1166802"/>
                </a:lnTo>
                <a:lnTo>
                  <a:pt x="1370004" y="1170455"/>
                </a:lnTo>
                <a:lnTo>
                  <a:pt x="1333471" y="1175021"/>
                </a:lnTo>
                <a:lnTo>
                  <a:pt x="1287804" y="1178674"/>
                </a:lnTo>
                <a:lnTo>
                  <a:pt x="1233917" y="1184153"/>
                </a:lnTo>
                <a:lnTo>
                  <a:pt x="1174550" y="1187806"/>
                </a:lnTo>
                <a:lnTo>
                  <a:pt x="1108790" y="1192373"/>
                </a:lnTo>
                <a:lnTo>
                  <a:pt x="1040290" y="1194199"/>
                </a:lnTo>
                <a:lnTo>
                  <a:pt x="965396" y="1194199"/>
                </a:lnTo>
                <a:lnTo>
                  <a:pt x="887763" y="1192373"/>
                </a:lnTo>
                <a:lnTo>
                  <a:pt x="811042" y="1185980"/>
                </a:lnTo>
                <a:lnTo>
                  <a:pt x="732496" y="1178674"/>
                </a:lnTo>
                <a:lnTo>
                  <a:pt x="653949" y="1168628"/>
                </a:lnTo>
                <a:lnTo>
                  <a:pt x="576315" y="1153103"/>
                </a:lnTo>
                <a:lnTo>
                  <a:pt x="499595" y="1136665"/>
                </a:lnTo>
                <a:lnTo>
                  <a:pt x="428355" y="1112921"/>
                </a:lnTo>
                <a:lnTo>
                  <a:pt x="359854" y="1084610"/>
                </a:lnTo>
                <a:lnTo>
                  <a:pt x="297748" y="1049907"/>
                </a:lnTo>
                <a:lnTo>
                  <a:pt x="240207" y="1011551"/>
                </a:lnTo>
                <a:lnTo>
                  <a:pt x="182667" y="959497"/>
                </a:lnTo>
                <a:lnTo>
                  <a:pt x="130607" y="901962"/>
                </a:lnTo>
                <a:lnTo>
                  <a:pt x="88594" y="840775"/>
                </a:lnTo>
                <a:lnTo>
                  <a:pt x="53887" y="775022"/>
                </a:lnTo>
                <a:lnTo>
                  <a:pt x="27400" y="705616"/>
                </a:lnTo>
                <a:lnTo>
                  <a:pt x="10047" y="637123"/>
                </a:lnTo>
                <a:lnTo>
                  <a:pt x="0" y="564064"/>
                </a:lnTo>
                <a:lnTo>
                  <a:pt x="0" y="491005"/>
                </a:lnTo>
                <a:lnTo>
                  <a:pt x="8220" y="417945"/>
                </a:lnTo>
                <a:lnTo>
                  <a:pt x="25574" y="346713"/>
                </a:lnTo>
                <a:lnTo>
                  <a:pt x="50234" y="277307"/>
                </a:lnTo>
                <a:lnTo>
                  <a:pt x="84940" y="210640"/>
                </a:lnTo>
                <a:lnTo>
                  <a:pt x="128780" y="146713"/>
                </a:lnTo>
                <a:lnTo>
                  <a:pt x="180841" y="89179"/>
                </a:lnTo>
                <a:lnTo>
                  <a:pt x="236554" y="40778"/>
                </a:lnTo>
                <a:close/>
              </a:path>
            </a:pathLst>
          </a:custGeom>
          <a:solidFill>
            <a:srgbClr val="FFFFFF">
              <a:alpha val="20000"/>
            </a:srgbClr>
          </a:solidFill>
          <a:ln w="0">
            <a:noFill/>
            <a:prstDash val="solid"/>
            <a:round/>
            <a:headEnd/>
            <a:tailEnd/>
          </a:ln>
          <a:effectLst/>
        </p:spPr>
        <p:txBody>
          <a:bodyPr/>
          <a:lstStyle/>
          <a:p>
            <a:endParaRPr lang="en-US" kern="0">
              <a:solidFill>
                <a:sysClr val="windowText" lastClr="000000"/>
              </a:solidFill>
              <a:latin typeface="Calibri" pitchFamily="34" charset="0"/>
              <a:ea typeface="+mj-ea"/>
              <a:cs typeface="+mj-cs"/>
            </a:endParaRPr>
          </a:p>
        </p:txBody>
      </p:sp>
      <p:sp>
        <p:nvSpPr>
          <p:cNvPr id="78" name="Freeform 30"/>
          <p:cNvSpPr>
            <a:spLocks/>
          </p:cNvSpPr>
          <p:nvPr/>
        </p:nvSpPr>
        <p:spPr bwMode="auto">
          <a:xfrm rot="5182892">
            <a:off x="7363092" y="1623355"/>
            <a:ext cx="1284902" cy="1427073"/>
          </a:xfrm>
          <a:custGeom>
            <a:avLst/>
            <a:gdLst/>
            <a:ahLst/>
            <a:cxnLst/>
            <a:rect l="l" t="t" r="r" b="b"/>
            <a:pathLst>
              <a:path w="1102817" h="1231225">
                <a:moveTo>
                  <a:pt x="574488" y="0"/>
                </a:moveTo>
                <a:lnTo>
                  <a:pt x="647555" y="0"/>
                </a:lnTo>
                <a:lnTo>
                  <a:pt x="720622" y="9132"/>
                </a:lnTo>
                <a:lnTo>
                  <a:pt x="793689" y="26484"/>
                </a:lnTo>
                <a:lnTo>
                  <a:pt x="863102" y="53881"/>
                </a:lnTo>
                <a:lnTo>
                  <a:pt x="930689" y="90411"/>
                </a:lnTo>
                <a:lnTo>
                  <a:pt x="995536" y="134246"/>
                </a:lnTo>
                <a:lnTo>
                  <a:pt x="1051250" y="184474"/>
                </a:lnTo>
                <a:lnTo>
                  <a:pt x="1101483" y="242008"/>
                </a:lnTo>
                <a:lnTo>
                  <a:pt x="1102817" y="243850"/>
                </a:lnTo>
                <a:cubicBezTo>
                  <a:pt x="689897" y="327876"/>
                  <a:pt x="392041" y="579109"/>
                  <a:pt x="392041" y="875432"/>
                </a:cubicBezTo>
                <a:cubicBezTo>
                  <a:pt x="392041" y="1006483"/>
                  <a:pt x="450299" y="1128714"/>
                  <a:pt x="551573" y="1231225"/>
                </a:cubicBezTo>
                <a:lnTo>
                  <a:pt x="499595" y="1220088"/>
                </a:lnTo>
                <a:lnTo>
                  <a:pt x="428355" y="1196344"/>
                </a:lnTo>
                <a:lnTo>
                  <a:pt x="359854" y="1168033"/>
                </a:lnTo>
                <a:lnTo>
                  <a:pt x="297747" y="1133330"/>
                </a:lnTo>
                <a:lnTo>
                  <a:pt x="240207" y="1094974"/>
                </a:lnTo>
                <a:lnTo>
                  <a:pt x="182667" y="1042920"/>
                </a:lnTo>
                <a:lnTo>
                  <a:pt x="130607" y="985385"/>
                </a:lnTo>
                <a:lnTo>
                  <a:pt x="88594" y="924198"/>
                </a:lnTo>
                <a:lnTo>
                  <a:pt x="53887" y="858445"/>
                </a:lnTo>
                <a:lnTo>
                  <a:pt x="27400" y="789039"/>
                </a:lnTo>
                <a:lnTo>
                  <a:pt x="10047" y="720546"/>
                </a:lnTo>
                <a:lnTo>
                  <a:pt x="0" y="647487"/>
                </a:lnTo>
                <a:lnTo>
                  <a:pt x="0" y="574428"/>
                </a:lnTo>
                <a:lnTo>
                  <a:pt x="8220" y="501368"/>
                </a:lnTo>
                <a:lnTo>
                  <a:pt x="25573" y="430136"/>
                </a:lnTo>
                <a:lnTo>
                  <a:pt x="50233" y="360730"/>
                </a:lnTo>
                <a:lnTo>
                  <a:pt x="84940" y="294063"/>
                </a:lnTo>
                <a:lnTo>
                  <a:pt x="128780" y="230136"/>
                </a:lnTo>
                <a:lnTo>
                  <a:pt x="180841" y="172602"/>
                </a:lnTo>
                <a:lnTo>
                  <a:pt x="236554" y="124201"/>
                </a:lnTo>
                <a:lnTo>
                  <a:pt x="297747" y="82192"/>
                </a:lnTo>
                <a:lnTo>
                  <a:pt x="363508" y="49315"/>
                </a:lnTo>
                <a:lnTo>
                  <a:pt x="432921" y="24657"/>
                </a:lnTo>
                <a:lnTo>
                  <a:pt x="501421" y="7306"/>
                </a:lnTo>
                <a:close/>
              </a:path>
            </a:pathLst>
          </a:custGeom>
          <a:solidFill>
            <a:srgbClr val="FFFFFF">
              <a:alpha val="20000"/>
            </a:srgbClr>
          </a:solidFill>
          <a:ln w="0">
            <a:noFill/>
            <a:prstDash val="solid"/>
            <a:round/>
            <a:headEnd/>
            <a:tailEnd/>
          </a:ln>
          <a:effec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latin typeface="Calibri" pitchFamily="34" charset="0"/>
              <a:ea typeface="+mj-ea"/>
              <a:cs typeface="+mj-cs"/>
            </a:endParaRPr>
          </a:p>
        </p:txBody>
      </p:sp>
      <p:sp>
        <p:nvSpPr>
          <p:cNvPr id="79" name="Freeform 30"/>
          <p:cNvSpPr>
            <a:spLocks/>
          </p:cNvSpPr>
          <p:nvPr/>
        </p:nvSpPr>
        <p:spPr bwMode="auto">
          <a:xfrm rot="5182892">
            <a:off x="7140951" y="1820383"/>
            <a:ext cx="1608180" cy="1360921"/>
          </a:xfrm>
          <a:custGeom>
            <a:avLst/>
            <a:gdLst/>
            <a:ahLst/>
            <a:cxnLst/>
            <a:rect l="l" t="t" r="r" b="b"/>
            <a:pathLst>
              <a:path w="1411167" h="1194199">
                <a:moveTo>
                  <a:pt x="295954" y="0"/>
                </a:moveTo>
                <a:lnTo>
                  <a:pt x="247069" y="55403"/>
                </a:lnTo>
                <a:lnTo>
                  <a:pt x="204517" y="117356"/>
                </a:lnTo>
                <a:lnTo>
                  <a:pt x="171603" y="183250"/>
                </a:lnTo>
                <a:lnTo>
                  <a:pt x="145720" y="251846"/>
                </a:lnTo>
                <a:lnTo>
                  <a:pt x="128680" y="323364"/>
                </a:lnTo>
                <a:lnTo>
                  <a:pt x="119800" y="395881"/>
                </a:lnTo>
                <a:lnTo>
                  <a:pt x="120891" y="469620"/>
                </a:lnTo>
                <a:lnTo>
                  <a:pt x="129791" y="539714"/>
                </a:lnTo>
                <a:lnTo>
                  <a:pt x="147645" y="611825"/>
                </a:lnTo>
                <a:lnTo>
                  <a:pt x="174102" y="681310"/>
                </a:lnTo>
                <a:lnTo>
                  <a:pt x="208366" y="747150"/>
                </a:lnTo>
                <a:lnTo>
                  <a:pt x="253047" y="810585"/>
                </a:lnTo>
                <a:lnTo>
                  <a:pt x="303833" y="869248"/>
                </a:lnTo>
                <a:lnTo>
                  <a:pt x="356284" y="914314"/>
                </a:lnTo>
                <a:lnTo>
                  <a:pt x="413712" y="956309"/>
                </a:lnTo>
                <a:lnTo>
                  <a:pt x="478264" y="992736"/>
                </a:lnTo>
                <a:lnTo>
                  <a:pt x="546089" y="1024963"/>
                </a:lnTo>
                <a:lnTo>
                  <a:pt x="620243" y="1050605"/>
                </a:lnTo>
                <a:lnTo>
                  <a:pt x="695413" y="1075452"/>
                </a:lnTo>
                <a:lnTo>
                  <a:pt x="772157" y="1094970"/>
                </a:lnTo>
                <a:lnTo>
                  <a:pt x="849233" y="1111770"/>
                </a:lnTo>
                <a:lnTo>
                  <a:pt x="924608" y="1127440"/>
                </a:lnTo>
                <a:lnTo>
                  <a:pt x="1001443" y="1138690"/>
                </a:lnTo>
                <a:lnTo>
                  <a:pt x="1075782" y="1147793"/>
                </a:lnTo>
                <a:lnTo>
                  <a:pt x="1143996" y="1154307"/>
                </a:lnTo>
                <a:lnTo>
                  <a:pt x="1209824" y="1157767"/>
                </a:lnTo>
                <a:lnTo>
                  <a:pt x="1269194" y="1161358"/>
                </a:lnTo>
                <a:lnTo>
                  <a:pt x="1323348" y="1162469"/>
                </a:lnTo>
                <a:lnTo>
                  <a:pt x="1369120" y="1164394"/>
                </a:lnTo>
                <a:lnTo>
                  <a:pt x="1405937" y="1164302"/>
                </a:lnTo>
                <a:lnTo>
                  <a:pt x="1411167" y="1164289"/>
                </a:lnTo>
                <a:lnTo>
                  <a:pt x="1399231" y="1166802"/>
                </a:lnTo>
                <a:lnTo>
                  <a:pt x="1370004" y="1170455"/>
                </a:lnTo>
                <a:lnTo>
                  <a:pt x="1333471" y="1175021"/>
                </a:lnTo>
                <a:lnTo>
                  <a:pt x="1287804" y="1178674"/>
                </a:lnTo>
                <a:lnTo>
                  <a:pt x="1233917" y="1184153"/>
                </a:lnTo>
                <a:lnTo>
                  <a:pt x="1174550" y="1187806"/>
                </a:lnTo>
                <a:lnTo>
                  <a:pt x="1108790" y="1192373"/>
                </a:lnTo>
                <a:lnTo>
                  <a:pt x="1040290" y="1194199"/>
                </a:lnTo>
                <a:lnTo>
                  <a:pt x="965396" y="1194199"/>
                </a:lnTo>
                <a:lnTo>
                  <a:pt x="887763" y="1192373"/>
                </a:lnTo>
                <a:lnTo>
                  <a:pt x="811042" y="1185980"/>
                </a:lnTo>
                <a:lnTo>
                  <a:pt x="732496" y="1178674"/>
                </a:lnTo>
                <a:lnTo>
                  <a:pt x="653949" y="1168628"/>
                </a:lnTo>
                <a:lnTo>
                  <a:pt x="576315" y="1153103"/>
                </a:lnTo>
                <a:lnTo>
                  <a:pt x="499595" y="1136665"/>
                </a:lnTo>
                <a:lnTo>
                  <a:pt x="428355" y="1112921"/>
                </a:lnTo>
                <a:lnTo>
                  <a:pt x="359854" y="1084610"/>
                </a:lnTo>
                <a:lnTo>
                  <a:pt x="297748" y="1049907"/>
                </a:lnTo>
                <a:lnTo>
                  <a:pt x="240207" y="1011551"/>
                </a:lnTo>
                <a:lnTo>
                  <a:pt x="182667" y="959497"/>
                </a:lnTo>
                <a:lnTo>
                  <a:pt x="130607" y="901962"/>
                </a:lnTo>
                <a:lnTo>
                  <a:pt x="88594" y="840775"/>
                </a:lnTo>
                <a:lnTo>
                  <a:pt x="53887" y="775022"/>
                </a:lnTo>
                <a:lnTo>
                  <a:pt x="27400" y="705616"/>
                </a:lnTo>
                <a:lnTo>
                  <a:pt x="10047" y="637123"/>
                </a:lnTo>
                <a:lnTo>
                  <a:pt x="0" y="564064"/>
                </a:lnTo>
                <a:lnTo>
                  <a:pt x="0" y="491005"/>
                </a:lnTo>
                <a:lnTo>
                  <a:pt x="8220" y="417945"/>
                </a:lnTo>
                <a:lnTo>
                  <a:pt x="25574" y="346713"/>
                </a:lnTo>
                <a:lnTo>
                  <a:pt x="50234" y="277307"/>
                </a:lnTo>
                <a:lnTo>
                  <a:pt x="84940" y="210640"/>
                </a:lnTo>
                <a:lnTo>
                  <a:pt x="128780" y="146713"/>
                </a:lnTo>
                <a:lnTo>
                  <a:pt x="180841" y="89179"/>
                </a:lnTo>
                <a:lnTo>
                  <a:pt x="236554" y="40778"/>
                </a:lnTo>
                <a:close/>
              </a:path>
            </a:pathLst>
          </a:custGeom>
          <a:solidFill>
            <a:srgbClr val="FFFFFF">
              <a:alpha val="20000"/>
            </a:srgbClr>
          </a:solidFill>
          <a:ln w="0">
            <a:noFill/>
            <a:prstDash val="solid"/>
            <a:round/>
            <a:headEnd/>
            <a:tailEnd/>
          </a:ln>
          <a:effectLst/>
        </p:spPr>
        <p:txBody>
          <a:bodyPr/>
          <a:lstStyle/>
          <a:p>
            <a:endParaRPr lang="en-US" kern="0">
              <a:solidFill>
                <a:sysClr val="windowText" lastClr="000000"/>
              </a:solidFill>
              <a:latin typeface="Calibri" pitchFamily="34" charset="0"/>
              <a:ea typeface="+mj-ea"/>
              <a:cs typeface="+mj-cs"/>
            </a:endParaRPr>
          </a:p>
        </p:txBody>
      </p:sp>
      <p:sp>
        <p:nvSpPr>
          <p:cNvPr id="80" name="TextBox 79"/>
          <p:cNvSpPr txBox="1"/>
          <p:nvPr/>
        </p:nvSpPr>
        <p:spPr>
          <a:xfrm flipH="1">
            <a:off x="2150731" y="4241747"/>
            <a:ext cx="922471"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01</a:t>
            </a:r>
            <a:endParaRPr kumimoji="0" lang="zh-CN" altLang="en-US" sz="24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81" name="TextBox 80"/>
          <p:cNvSpPr txBox="1"/>
          <p:nvPr/>
        </p:nvSpPr>
        <p:spPr>
          <a:xfrm flipH="1">
            <a:off x="2190990" y="4619431"/>
            <a:ext cx="868842"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14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82" name="TextBox 81"/>
          <p:cNvSpPr txBox="1"/>
          <p:nvPr/>
        </p:nvSpPr>
        <p:spPr>
          <a:xfrm>
            <a:off x="654959" y="2295748"/>
            <a:ext cx="1065555"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83" name="TextBox 82"/>
          <p:cNvSpPr txBox="1"/>
          <p:nvPr/>
        </p:nvSpPr>
        <p:spPr>
          <a:xfrm>
            <a:off x="2126685" y="916747"/>
            <a:ext cx="1065555"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84" name="TextBox 83"/>
          <p:cNvSpPr txBox="1"/>
          <p:nvPr/>
        </p:nvSpPr>
        <p:spPr>
          <a:xfrm>
            <a:off x="5940152" y="1137219"/>
            <a:ext cx="1065555"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A47146"/>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A47146"/>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A47146"/>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A47146"/>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rgbClr val="A47146"/>
              </a:solidFill>
              <a:effectLst/>
              <a:uLnTx/>
              <a:uFillTx/>
              <a:latin typeface="Arial" pitchFamily="34" charset="0"/>
              <a:ea typeface="微软雅黑" pitchFamily="34" charset="-122"/>
              <a:cs typeface="Arial" pitchFamily="34" charset="0"/>
            </a:endParaRPr>
          </a:p>
        </p:txBody>
      </p:sp>
      <p:sp>
        <p:nvSpPr>
          <p:cNvPr id="85" name="TextBox 84"/>
          <p:cNvSpPr txBox="1"/>
          <p:nvPr/>
        </p:nvSpPr>
        <p:spPr>
          <a:xfrm>
            <a:off x="7462589" y="2082631"/>
            <a:ext cx="1065555"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86" name="TextBox 85"/>
          <p:cNvSpPr txBox="1"/>
          <p:nvPr/>
        </p:nvSpPr>
        <p:spPr>
          <a:xfrm flipH="1">
            <a:off x="3304034" y="3341390"/>
            <a:ext cx="922471"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02</a:t>
            </a:r>
            <a:endParaRPr kumimoji="0" lang="zh-CN" altLang="en-US" sz="24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87" name="TextBox 86"/>
          <p:cNvSpPr txBox="1"/>
          <p:nvPr/>
        </p:nvSpPr>
        <p:spPr>
          <a:xfrm flipH="1">
            <a:off x="3344293" y="3719074"/>
            <a:ext cx="868842"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14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88" name="TextBox 87"/>
          <p:cNvSpPr txBox="1"/>
          <p:nvPr/>
        </p:nvSpPr>
        <p:spPr>
          <a:xfrm flipH="1">
            <a:off x="4860032" y="3341390"/>
            <a:ext cx="922471"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03</a:t>
            </a:r>
            <a:endParaRPr kumimoji="0" lang="zh-CN" altLang="en-US" sz="24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89" name="TextBox 88"/>
          <p:cNvSpPr txBox="1"/>
          <p:nvPr/>
        </p:nvSpPr>
        <p:spPr>
          <a:xfrm flipH="1">
            <a:off x="4900291" y="3719074"/>
            <a:ext cx="868842"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14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90" name="TextBox 89"/>
          <p:cNvSpPr txBox="1"/>
          <p:nvPr/>
        </p:nvSpPr>
        <p:spPr>
          <a:xfrm flipH="1">
            <a:off x="6012160" y="4259391"/>
            <a:ext cx="922471" cy="46166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04</a:t>
            </a:r>
            <a:endParaRPr kumimoji="0" lang="zh-CN" altLang="en-US" sz="24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91" name="TextBox 90"/>
          <p:cNvSpPr txBox="1"/>
          <p:nvPr/>
        </p:nvSpPr>
        <p:spPr>
          <a:xfrm flipH="1">
            <a:off x="6052419" y="4637075"/>
            <a:ext cx="868842"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14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92" name="TextBox 91"/>
          <p:cNvSpPr txBox="1"/>
          <p:nvPr/>
        </p:nvSpPr>
        <p:spPr>
          <a:xfrm>
            <a:off x="3236476" y="4802376"/>
            <a:ext cx="2775684" cy="175432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
        <p:nvSpPr>
          <p:cNvPr id="93" name="TextBox 92"/>
          <p:cNvSpPr txBox="1"/>
          <p:nvPr/>
        </p:nvSpPr>
        <p:spPr>
          <a:xfrm>
            <a:off x="3660028" y="980728"/>
            <a:ext cx="2093819" cy="1600438"/>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p>
        </p:txBody>
      </p:sp>
    </p:spTree>
    <p:extLst>
      <p:ext uri="{BB962C8B-B14F-4D97-AF65-F5344CB8AC3E}">
        <p14:creationId xmlns:p14="http://schemas.microsoft.com/office/powerpoint/2010/main" val="180785937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组合 13"/>
          <p:cNvGrpSpPr/>
          <p:nvPr/>
        </p:nvGrpSpPr>
        <p:grpSpPr>
          <a:xfrm>
            <a:off x="4769655" y="1386469"/>
            <a:ext cx="3402745" cy="3424393"/>
            <a:chOff x="4716017" y="1010905"/>
            <a:chExt cx="3873628" cy="3898272"/>
          </a:xfrm>
        </p:grpSpPr>
        <p:sp>
          <p:nvSpPr>
            <p:cNvPr id="15" name="Oval 65"/>
            <p:cNvSpPr>
              <a:spLocks noChangeArrowheads="1"/>
            </p:cNvSpPr>
            <p:nvPr/>
          </p:nvSpPr>
          <p:spPr bwMode="auto">
            <a:xfrm rot="10800000" flipV="1">
              <a:off x="5413425" y="4218430"/>
              <a:ext cx="3176220" cy="6579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6" name="Oval 65"/>
            <p:cNvSpPr>
              <a:spLocks noChangeArrowheads="1"/>
            </p:cNvSpPr>
            <p:nvPr/>
          </p:nvSpPr>
          <p:spPr bwMode="auto">
            <a:xfrm rot="10800000" flipV="1">
              <a:off x="4716017" y="4251265"/>
              <a:ext cx="3176220" cy="6579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7" name="图片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88024" y="1010905"/>
              <a:ext cx="3626820" cy="3578056"/>
            </a:xfrm>
            <a:prstGeom prst="rect">
              <a:avLst/>
            </a:prstGeom>
          </p:spPr>
        </p:pic>
      </p:grpSp>
      <p:sp>
        <p:nvSpPr>
          <p:cNvPr id="18" name="Oval 65"/>
          <p:cNvSpPr>
            <a:spLocks noChangeArrowheads="1"/>
          </p:cNvSpPr>
          <p:nvPr/>
        </p:nvSpPr>
        <p:spPr bwMode="auto">
          <a:xfrm rot="10800000" flipV="1">
            <a:off x="1524993" y="4476285"/>
            <a:ext cx="3176220" cy="6579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9" name="Oval 65"/>
          <p:cNvSpPr>
            <a:spLocks noChangeArrowheads="1"/>
          </p:cNvSpPr>
          <p:nvPr/>
        </p:nvSpPr>
        <p:spPr bwMode="auto">
          <a:xfrm rot="10800000" flipV="1">
            <a:off x="827585" y="4509120"/>
            <a:ext cx="3176220" cy="6579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9592" y="1268760"/>
            <a:ext cx="3626820" cy="3578056"/>
          </a:xfrm>
          <a:prstGeom prst="rect">
            <a:avLst/>
          </a:prstGeom>
        </p:spPr>
      </p:pic>
      <p:sp>
        <p:nvSpPr>
          <p:cNvPr id="21" name="TextBox 20"/>
          <p:cNvSpPr txBox="1"/>
          <p:nvPr/>
        </p:nvSpPr>
        <p:spPr>
          <a:xfrm>
            <a:off x="2363982" y="2564904"/>
            <a:ext cx="1337683" cy="97872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rgbClr val="0070C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600" b="1" i="0" u="none" strike="noStrike" kern="0" cap="none" spc="0" normalizeH="0" baseline="0" noProof="0" dirty="0">
              <a:ln w="18415" cmpd="sng">
                <a:noFill/>
                <a:prstDash val="solid"/>
              </a:ln>
              <a:solidFill>
                <a:srgbClr val="0070C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2" name="TextBox 21"/>
          <p:cNvSpPr txBox="1"/>
          <p:nvPr/>
        </p:nvSpPr>
        <p:spPr>
          <a:xfrm>
            <a:off x="6042629" y="2548759"/>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0070C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0070C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3" name="TextBox 22"/>
          <p:cNvSpPr txBox="1"/>
          <p:nvPr/>
        </p:nvSpPr>
        <p:spPr>
          <a:xfrm>
            <a:off x="1259632" y="5134198"/>
            <a:ext cx="2906740"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a:p>
            <a:pPr>
              <a:defRPr/>
            </a:pP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a:t>
            </a:r>
          </a:p>
        </p:txBody>
      </p:sp>
      <p:sp>
        <p:nvSpPr>
          <p:cNvPr id="24" name="TextBox 23"/>
          <p:cNvSpPr txBox="1"/>
          <p:nvPr/>
        </p:nvSpPr>
        <p:spPr>
          <a:xfrm>
            <a:off x="5193652" y="4869160"/>
            <a:ext cx="2906740" cy="1384995"/>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a:p>
            <a:pPr>
              <a:defRPr/>
            </a:pP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a:t>
            </a:r>
          </a:p>
        </p:txBody>
      </p:sp>
      <p:sp>
        <p:nvSpPr>
          <p:cNvPr id="25" name="TextBox 24"/>
          <p:cNvSpPr txBox="1"/>
          <p:nvPr/>
        </p:nvSpPr>
        <p:spPr>
          <a:xfrm>
            <a:off x="1277265" y="404664"/>
            <a:ext cx="6984778"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114703203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5211" y="264300"/>
            <a:ext cx="3236709" cy="3236709"/>
          </a:xfrm>
          <a:prstGeom prst="rect">
            <a:avLst/>
          </a:prstGeom>
        </p:spPr>
      </p:pic>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3711555" y="264299"/>
            <a:ext cx="3236709" cy="3236709"/>
          </a:xfrm>
          <a:prstGeom prst="rect">
            <a:avLst/>
          </a:prstGeom>
        </p:spPr>
      </p:pic>
      <p:pic>
        <p:nvPicPr>
          <p:cNvPr id="21" name="图片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V="1">
            <a:off x="615211" y="3360643"/>
            <a:ext cx="3236709" cy="3236709"/>
          </a:xfrm>
          <a:prstGeom prst="rect">
            <a:avLst/>
          </a:prstGeom>
        </p:spPr>
      </p:pic>
      <p:pic>
        <p:nvPicPr>
          <p:cNvPr id="22" name="图片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flipV="1">
            <a:off x="3711555" y="3360643"/>
            <a:ext cx="3236709" cy="3236709"/>
          </a:xfrm>
          <a:prstGeom prst="rect">
            <a:avLst/>
          </a:prstGeom>
        </p:spPr>
      </p:pic>
      <p:sp>
        <p:nvSpPr>
          <p:cNvPr id="23" name="TextBox 22"/>
          <p:cNvSpPr txBox="1"/>
          <p:nvPr/>
        </p:nvSpPr>
        <p:spPr>
          <a:xfrm rot="19601476" flipH="1">
            <a:off x="823555" y="491312"/>
            <a:ext cx="1051835"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1" i="0" u="none" strike="noStrike" kern="0" cap="none" spc="0" normalizeH="0" baseline="0" noProof="0" dirty="0" smtClean="0">
                <a:ln w="18415" cmpd="sng">
                  <a:noFill/>
                  <a:prstDash val="solid"/>
                </a:ln>
                <a:uLnTx/>
                <a:uFillTx/>
                <a:latin typeface="Arial Rounded MT Bold" pitchFamily="34" charset="0"/>
                <a:ea typeface="微软雅黑" pitchFamily="34" charset="-122"/>
              </a:rPr>
              <a:t>01</a:t>
            </a:r>
            <a:endParaRPr kumimoji="0" lang="zh-CN" altLang="en-US"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24" name="TextBox 23"/>
          <p:cNvSpPr txBox="1"/>
          <p:nvPr/>
        </p:nvSpPr>
        <p:spPr>
          <a:xfrm rot="5400000">
            <a:off x="4787155" y="3141838"/>
            <a:ext cx="6408710"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36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
        <p:nvSpPr>
          <p:cNvPr id="25" name="TextBox 24"/>
          <p:cNvSpPr txBox="1"/>
          <p:nvPr/>
        </p:nvSpPr>
        <p:spPr>
          <a:xfrm>
            <a:off x="958800" y="2132856"/>
            <a:ext cx="2752755"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26" name="TextBox 25"/>
          <p:cNvSpPr txBox="1"/>
          <p:nvPr/>
        </p:nvSpPr>
        <p:spPr>
          <a:xfrm>
            <a:off x="3982570" y="2156747"/>
            <a:ext cx="2752755"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27" name="TextBox 26"/>
          <p:cNvSpPr txBox="1"/>
          <p:nvPr/>
        </p:nvSpPr>
        <p:spPr>
          <a:xfrm flipH="1">
            <a:off x="2299077" y="1157843"/>
            <a:ext cx="1412478"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9BBB59">
                    <a:lumMod val="50000"/>
                  </a:srgbClr>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9BBB59">
                  <a:lumMod val="50000"/>
                </a:srgbClr>
              </a:solidFill>
              <a:effectLst/>
              <a:uLnTx/>
              <a:uFillTx/>
              <a:latin typeface="Arial Rounded MT Bold" pitchFamily="34" charset="0"/>
              <a:ea typeface="微软雅黑" pitchFamily="34" charset="-122"/>
            </a:endParaRPr>
          </a:p>
        </p:txBody>
      </p:sp>
      <p:sp>
        <p:nvSpPr>
          <p:cNvPr id="28" name="TextBox 27"/>
          <p:cNvSpPr txBox="1"/>
          <p:nvPr/>
        </p:nvSpPr>
        <p:spPr>
          <a:xfrm flipH="1">
            <a:off x="3851920" y="1157843"/>
            <a:ext cx="1412478"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9BBB59">
                    <a:lumMod val="50000"/>
                  </a:srgbClr>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9BBB59">
                  <a:lumMod val="50000"/>
                </a:srgbClr>
              </a:solidFill>
              <a:effectLst/>
              <a:uLnTx/>
              <a:uFillTx/>
              <a:latin typeface="Arial Rounded MT Bold" pitchFamily="34" charset="0"/>
              <a:ea typeface="微软雅黑" pitchFamily="34" charset="-122"/>
            </a:endParaRPr>
          </a:p>
        </p:txBody>
      </p:sp>
      <p:sp>
        <p:nvSpPr>
          <p:cNvPr id="29" name="TextBox 28"/>
          <p:cNvSpPr txBox="1"/>
          <p:nvPr/>
        </p:nvSpPr>
        <p:spPr>
          <a:xfrm>
            <a:off x="929761" y="3621133"/>
            <a:ext cx="2752755"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30" name="TextBox 29"/>
          <p:cNvSpPr txBox="1"/>
          <p:nvPr/>
        </p:nvSpPr>
        <p:spPr>
          <a:xfrm>
            <a:off x="3953531" y="3645024"/>
            <a:ext cx="2752755"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95000"/>
                    <a:lumOff val="5000"/>
                  </a:sysClr>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31" name="TextBox 30"/>
          <p:cNvSpPr txBox="1"/>
          <p:nvPr/>
        </p:nvSpPr>
        <p:spPr>
          <a:xfrm flipH="1">
            <a:off x="2158712" y="4974467"/>
            <a:ext cx="1412478"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9BBB59">
                    <a:lumMod val="50000"/>
                  </a:srgbClr>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9BBB59">
                  <a:lumMod val="50000"/>
                </a:srgbClr>
              </a:solidFill>
              <a:effectLst/>
              <a:uLnTx/>
              <a:uFillTx/>
              <a:latin typeface="Arial Rounded MT Bold" pitchFamily="34" charset="0"/>
              <a:ea typeface="微软雅黑" pitchFamily="34" charset="-122"/>
            </a:endParaRPr>
          </a:p>
        </p:txBody>
      </p:sp>
      <p:sp>
        <p:nvSpPr>
          <p:cNvPr id="32" name="TextBox 31"/>
          <p:cNvSpPr txBox="1"/>
          <p:nvPr/>
        </p:nvSpPr>
        <p:spPr>
          <a:xfrm flipH="1">
            <a:off x="3811245" y="4974467"/>
            <a:ext cx="1412478"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9BBB59">
                    <a:lumMod val="50000"/>
                  </a:srgbClr>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9BBB59">
                  <a:lumMod val="50000"/>
                </a:srgbClr>
              </a:solidFill>
              <a:effectLst/>
              <a:uLnTx/>
              <a:uFillTx/>
              <a:latin typeface="Arial Rounded MT Bold" pitchFamily="34" charset="0"/>
              <a:ea typeface="微软雅黑" pitchFamily="34" charset="-122"/>
            </a:endParaRPr>
          </a:p>
        </p:txBody>
      </p:sp>
      <p:sp>
        <p:nvSpPr>
          <p:cNvPr id="33" name="TextBox 32"/>
          <p:cNvSpPr txBox="1"/>
          <p:nvPr/>
        </p:nvSpPr>
        <p:spPr>
          <a:xfrm rot="2057925" flipH="1">
            <a:off x="5750398" y="558663"/>
            <a:ext cx="1051835"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1" i="0" u="none" strike="noStrike" kern="0" cap="none" spc="0" normalizeH="0" baseline="0" noProof="0" dirty="0" smtClean="0">
                <a:ln w="18415" cmpd="sng">
                  <a:noFill/>
                  <a:prstDash val="solid"/>
                </a:ln>
                <a:uLnTx/>
                <a:uFillTx/>
                <a:latin typeface="Arial Rounded MT Bold" pitchFamily="34" charset="0"/>
                <a:ea typeface="微软雅黑" pitchFamily="34" charset="-122"/>
              </a:rPr>
              <a:t>02</a:t>
            </a:r>
            <a:endParaRPr kumimoji="0" lang="zh-CN" altLang="en-US"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34" name="TextBox 33"/>
          <p:cNvSpPr txBox="1"/>
          <p:nvPr/>
        </p:nvSpPr>
        <p:spPr>
          <a:xfrm rot="2083422" flipH="1">
            <a:off x="761566" y="5590255"/>
            <a:ext cx="1051835"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1" i="0" u="none" strike="noStrike" kern="0" cap="none" spc="0" normalizeH="0" baseline="0" noProof="0" dirty="0" smtClean="0">
                <a:ln w="18415" cmpd="sng">
                  <a:noFill/>
                  <a:prstDash val="solid"/>
                </a:ln>
                <a:uLnTx/>
                <a:uFillTx/>
                <a:latin typeface="Arial Rounded MT Bold" pitchFamily="34" charset="0"/>
                <a:ea typeface="微软雅黑" pitchFamily="34" charset="-122"/>
              </a:rPr>
              <a:t>03</a:t>
            </a:r>
            <a:endParaRPr kumimoji="0" lang="zh-CN" altLang="en-US"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35" name="TextBox 34"/>
          <p:cNvSpPr txBox="1"/>
          <p:nvPr/>
        </p:nvSpPr>
        <p:spPr>
          <a:xfrm rot="19639729" flipH="1">
            <a:off x="5710988" y="5645848"/>
            <a:ext cx="1051835"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1" i="0" u="none" strike="noStrike" kern="0" cap="none" spc="0" normalizeH="0" baseline="0" noProof="0" dirty="0" smtClean="0">
                <a:ln w="18415" cmpd="sng">
                  <a:noFill/>
                  <a:prstDash val="solid"/>
                </a:ln>
                <a:uLnTx/>
                <a:uFillTx/>
                <a:latin typeface="Arial Rounded MT Bold" pitchFamily="34" charset="0"/>
                <a:ea typeface="微软雅黑" pitchFamily="34" charset="-122"/>
              </a:rPr>
              <a:t>04</a:t>
            </a:r>
            <a:endParaRPr kumimoji="0" lang="zh-CN" altLang="en-US"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Tree>
    <p:extLst>
      <p:ext uri="{BB962C8B-B14F-4D97-AF65-F5344CB8AC3E}">
        <p14:creationId xmlns:p14="http://schemas.microsoft.com/office/powerpoint/2010/main" val="363430524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32"/>
          <p:cNvSpPr txBox="1"/>
          <p:nvPr/>
        </p:nvSpPr>
        <p:spPr>
          <a:xfrm>
            <a:off x="107504" y="5661248"/>
            <a:ext cx="8803620" cy="892552"/>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rial Rounded MT Bold" pitchFamily="34"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rial Rounded MT Bold" pitchFamily="34" charset="0"/>
            </a:endParaRPr>
          </a:p>
        </p:txBody>
      </p:sp>
      <p:grpSp>
        <p:nvGrpSpPr>
          <p:cNvPr id="34" name="组合 33"/>
          <p:cNvGrpSpPr/>
          <p:nvPr/>
        </p:nvGrpSpPr>
        <p:grpSpPr>
          <a:xfrm>
            <a:off x="539552" y="825002"/>
            <a:ext cx="4076337" cy="2341466"/>
            <a:chOff x="535395" y="1789328"/>
            <a:chExt cx="4822094" cy="2769832"/>
          </a:xfrm>
        </p:grpSpPr>
        <p:sp>
          <p:nvSpPr>
            <p:cNvPr id="35" name="圆角矩形 1"/>
            <p:cNvSpPr/>
            <p:nvPr/>
          </p:nvSpPr>
          <p:spPr>
            <a:xfrm rot="21195259">
              <a:off x="535395" y="1861568"/>
              <a:ext cx="4633231" cy="2697592"/>
            </a:xfrm>
            <a:custGeom>
              <a:avLst/>
              <a:gdLst>
                <a:gd name="connsiteX0" fmla="*/ 1251884 w 4817937"/>
                <a:gd name="connsiteY0" fmla="*/ 0 h 2503768"/>
                <a:gd name="connsiteX1" fmla="*/ 2605834 w 4817937"/>
                <a:gd name="connsiteY1" fmla="*/ 0 h 2503768"/>
                <a:gd name="connsiteX2" fmla="*/ 2966300 w 4817937"/>
                <a:gd name="connsiteY2" fmla="*/ 407993 h 2503768"/>
                <a:gd name="connsiteX3" fmla="*/ 1308044 w 4817937"/>
                <a:gd name="connsiteY3" fmla="*/ 407993 h 2503768"/>
                <a:gd name="connsiteX4" fmla="*/ 451212 w 4817937"/>
                <a:gd name="connsiteY4" fmla="*/ 1264825 h 2503768"/>
                <a:gd name="connsiteX5" fmla="*/ 1308044 w 4817937"/>
                <a:gd name="connsiteY5" fmla="*/ 2121656 h 2503768"/>
                <a:gd name="connsiteX6" fmla="*/ 4084232 w 4817937"/>
                <a:gd name="connsiteY6" fmla="*/ 2216985 h 2503768"/>
                <a:gd name="connsiteX7" fmla="*/ 4471365 w 4817937"/>
                <a:gd name="connsiteY7" fmla="*/ 2111500 h 2503768"/>
                <a:gd name="connsiteX8" fmla="*/ 4817937 w 4817937"/>
                <a:gd name="connsiteY8" fmla="*/ 2503768 h 2503768"/>
                <a:gd name="connsiteX9" fmla="*/ 1251884 w 4817937"/>
                <a:gd name="connsiteY9" fmla="*/ 2503768 h 2503768"/>
                <a:gd name="connsiteX10" fmla="*/ 0 w 4817937"/>
                <a:gd name="connsiteY10" fmla="*/ 1251884 h 2503768"/>
                <a:gd name="connsiteX11" fmla="*/ 1251884 w 4817937"/>
                <a:gd name="connsiteY11" fmla="*/ 0 h 2503768"/>
                <a:gd name="connsiteX0" fmla="*/ 1251884 w 4817937"/>
                <a:gd name="connsiteY0" fmla="*/ 0 h 2503768"/>
                <a:gd name="connsiteX1" fmla="*/ 2605834 w 4817937"/>
                <a:gd name="connsiteY1" fmla="*/ 0 h 2503768"/>
                <a:gd name="connsiteX2" fmla="*/ 2966300 w 4817937"/>
                <a:gd name="connsiteY2" fmla="*/ 407993 h 2503768"/>
                <a:gd name="connsiteX3" fmla="*/ 1308044 w 4817937"/>
                <a:gd name="connsiteY3" fmla="*/ 407993 h 2503768"/>
                <a:gd name="connsiteX4" fmla="*/ 451212 w 4817937"/>
                <a:gd name="connsiteY4" fmla="*/ 1264825 h 2503768"/>
                <a:gd name="connsiteX5" fmla="*/ 1308044 w 4817937"/>
                <a:gd name="connsiteY5" fmla="*/ 2121656 h 2503768"/>
                <a:gd name="connsiteX6" fmla="*/ 4084232 w 4817937"/>
                <a:gd name="connsiteY6" fmla="*/ 2216985 h 2503768"/>
                <a:gd name="connsiteX7" fmla="*/ 4132569 w 4817937"/>
                <a:gd name="connsiteY7" fmla="*/ 2267992 h 2503768"/>
                <a:gd name="connsiteX8" fmla="*/ 4817937 w 4817937"/>
                <a:gd name="connsiteY8" fmla="*/ 2503768 h 2503768"/>
                <a:gd name="connsiteX9" fmla="*/ 1251884 w 4817937"/>
                <a:gd name="connsiteY9" fmla="*/ 2503768 h 2503768"/>
                <a:gd name="connsiteX10" fmla="*/ 0 w 4817937"/>
                <a:gd name="connsiteY10" fmla="*/ 1251884 h 2503768"/>
                <a:gd name="connsiteX11" fmla="*/ 1251884 w 4817937"/>
                <a:gd name="connsiteY11" fmla="*/ 0 h 2503768"/>
                <a:gd name="connsiteX0" fmla="*/ 1251884 w 4416938"/>
                <a:gd name="connsiteY0" fmla="*/ 0 h 2596560"/>
                <a:gd name="connsiteX1" fmla="*/ 2605834 w 4416938"/>
                <a:gd name="connsiteY1" fmla="*/ 0 h 2596560"/>
                <a:gd name="connsiteX2" fmla="*/ 2966300 w 4416938"/>
                <a:gd name="connsiteY2" fmla="*/ 407993 h 2596560"/>
                <a:gd name="connsiteX3" fmla="*/ 1308044 w 4416938"/>
                <a:gd name="connsiteY3" fmla="*/ 407993 h 2596560"/>
                <a:gd name="connsiteX4" fmla="*/ 451212 w 4416938"/>
                <a:gd name="connsiteY4" fmla="*/ 1264825 h 2596560"/>
                <a:gd name="connsiteX5" fmla="*/ 1308044 w 4416938"/>
                <a:gd name="connsiteY5" fmla="*/ 2121656 h 2596560"/>
                <a:gd name="connsiteX6" fmla="*/ 4084232 w 4416938"/>
                <a:gd name="connsiteY6" fmla="*/ 2216985 h 2596560"/>
                <a:gd name="connsiteX7" fmla="*/ 4132569 w 4416938"/>
                <a:gd name="connsiteY7" fmla="*/ 2267992 h 2596560"/>
                <a:gd name="connsiteX8" fmla="*/ 4416938 w 4416938"/>
                <a:gd name="connsiteY8" fmla="*/ 2596560 h 2596560"/>
                <a:gd name="connsiteX9" fmla="*/ 1251884 w 4416938"/>
                <a:gd name="connsiteY9" fmla="*/ 2503768 h 2596560"/>
                <a:gd name="connsiteX10" fmla="*/ 0 w 4416938"/>
                <a:gd name="connsiteY10" fmla="*/ 1251884 h 2596560"/>
                <a:gd name="connsiteX11" fmla="*/ 1251884 w 4416938"/>
                <a:gd name="connsiteY11" fmla="*/ 0 h 259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16938" h="2596560">
                  <a:moveTo>
                    <a:pt x="1251884" y="0"/>
                  </a:moveTo>
                  <a:lnTo>
                    <a:pt x="2605834" y="0"/>
                  </a:lnTo>
                  <a:lnTo>
                    <a:pt x="2966300" y="407993"/>
                  </a:lnTo>
                  <a:lnTo>
                    <a:pt x="1308044" y="407993"/>
                  </a:lnTo>
                  <a:cubicBezTo>
                    <a:pt x="834829" y="407993"/>
                    <a:pt x="451212" y="791610"/>
                    <a:pt x="451212" y="1264825"/>
                  </a:cubicBezTo>
                  <a:cubicBezTo>
                    <a:pt x="451212" y="1738039"/>
                    <a:pt x="834829" y="2121656"/>
                    <a:pt x="1308044" y="2121656"/>
                  </a:cubicBezTo>
                  <a:cubicBezTo>
                    <a:pt x="2320761" y="2121656"/>
                    <a:pt x="3071515" y="2216985"/>
                    <a:pt x="4084232" y="2216985"/>
                  </a:cubicBezTo>
                  <a:cubicBezTo>
                    <a:pt x="4126803" y="2216985"/>
                    <a:pt x="4091817" y="2275044"/>
                    <a:pt x="4132569" y="2267992"/>
                  </a:cubicBezTo>
                  <a:lnTo>
                    <a:pt x="4416938" y="2596560"/>
                  </a:lnTo>
                  <a:lnTo>
                    <a:pt x="1251884" y="2503768"/>
                  </a:lnTo>
                  <a:cubicBezTo>
                    <a:pt x="560488" y="2503768"/>
                    <a:pt x="0" y="1943281"/>
                    <a:pt x="0" y="1251884"/>
                  </a:cubicBezTo>
                  <a:cubicBezTo>
                    <a:pt x="0" y="560488"/>
                    <a:pt x="560488" y="0"/>
                    <a:pt x="1251884" y="0"/>
                  </a:cubicBezTo>
                  <a:close/>
                </a:path>
              </a:pathLst>
            </a:custGeom>
            <a:gradFill flip="none" rotWithShape="1">
              <a:gsLst>
                <a:gs pos="20000">
                  <a:sysClr val="window" lastClr="FFFFFF">
                    <a:lumMod val="50000"/>
                    <a:shade val="30000"/>
                    <a:satMod val="115000"/>
                  </a:sysClr>
                </a:gs>
                <a:gs pos="91000">
                  <a:sysClr val="window" lastClr="FFFFFF">
                    <a:lumMod val="50000"/>
                    <a:shade val="100000"/>
                    <a:satMod val="115000"/>
                    <a:alpha val="0"/>
                  </a:sysClr>
                </a:gs>
              </a:gsLst>
              <a:lin ang="10800000" scaled="1"/>
              <a:tileRect/>
            </a:gradFill>
            <a:ln w="381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6" name="圆角矩形 1"/>
            <p:cNvSpPr/>
            <p:nvPr/>
          </p:nvSpPr>
          <p:spPr>
            <a:xfrm>
              <a:off x="539552" y="1789328"/>
              <a:ext cx="4817937" cy="2503768"/>
            </a:xfrm>
            <a:custGeom>
              <a:avLst/>
              <a:gdLst/>
              <a:ahLst/>
              <a:cxnLst/>
              <a:rect l="l" t="t" r="r" b="b"/>
              <a:pathLst>
                <a:path w="4817937" h="2503768">
                  <a:moveTo>
                    <a:pt x="1251884" y="0"/>
                  </a:moveTo>
                  <a:lnTo>
                    <a:pt x="2605834" y="0"/>
                  </a:lnTo>
                  <a:lnTo>
                    <a:pt x="2966300" y="407993"/>
                  </a:lnTo>
                  <a:lnTo>
                    <a:pt x="1308044" y="407993"/>
                  </a:lnTo>
                  <a:cubicBezTo>
                    <a:pt x="834829" y="407993"/>
                    <a:pt x="451212" y="791610"/>
                    <a:pt x="451212" y="1264825"/>
                  </a:cubicBezTo>
                  <a:cubicBezTo>
                    <a:pt x="451212" y="1738039"/>
                    <a:pt x="834829" y="2121656"/>
                    <a:pt x="1308044" y="2121656"/>
                  </a:cubicBezTo>
                  <a:lnTo>
                    <a:pt x="4346196" y="2121657"/>
                  </a:lnTo>
                  <a:cubicBezTo>
                    <a:pt x="4388767" y="2121657"/>
                    <a:pt x="4430613" y="2118552"/>
                    <a:pt x="4471365" y="2111500"/>
                  </a:cubicBezTo>
                  <a:lnTo>
                    <a:pt x="4817937" y="2503768"/>
                  </a:lnTo>
                  <a:lnTo>
                    <a:pt x="1251884" y="2503768"/>
                  </a:lnTo>
                  <a:cubicBezTo>
                    <a:pt x="560488" y="2503768"/>
                    <a:pt x="0" y="1943281"/>
                    <a:pt x="0" y="1251884"/>
                  </a:cubicBezTo>
                  <a:cubicBezTo>
                    <a:pt x="0" y="560488"/>
                    <a:pt x="560488" y="0"/>
                    <a:pt x="1251884" y="0"/>
                  </a:cubicBezTo>
                  <a:close/>
                </a:path>
              </a:pathLst>
            </a:custGeom>
            <a:solidFill>
              <a:srgbClr val="E9392B"/>
            </a:solidFill>
            <a:ln w="38100" cap="flat" cmpd="sng" algn="ctr">
              <a:solidFill>
                <a:srgbClr val="ED5C51"/>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37" name="组合 36"/>
          <p:cNvGrpSpPr/>
          <p:nvPr/>
        </p:nvGrpSpPr>
        <p:grpSpPr>
          <a:xfrm flipH="1" flipV="1">
            <a:off x="2535015" y="367759"/>
            <a:ext cx="4076337" cy="2341466"/>
            <a:chOff x="535395" y="1789328"/>
            <a:chExt cx="4822094" cy="2769832"/>
          </a:xfrm>
        </p:grpSpPr>
        <p:sp>
          <p:nvSpPr>
            <p:cNvPr id="38" name="圆角矩形 1"/>
            <p:cNvSpPr/>
            <p:nvPr/>
          </p:nvSpPr>
          <p:spPr>
            <a:xfrm rot="21195259">
              <a:off x="535395" y="1861568"/>
              <a:ext cx="4633231" cy="2697592"/>
            </a:xfrm>
            <a:custGeom>
              <a:avLst/>
              <a:gdLst>
                <a:gd name="connsiteX0" fmla="*/ 1251884 w 4817937"/>
                <a:gd name="connsiteY0" fmla="*/ 0 h 2503768"/>
                <a:gd name="connsiteX1" fmla="*/ 2605834 w 4817937"/>
                <a:gd name="connsiteY1" fmla="*/ 0 h 2503768"/>
                <a:gd name="connsiteX2" fmla="*/ 2966300 w 4817937"/>
                <a:gd name="connsiteY2" fmla="*/ 407993 h 2503768"/>
                <a:gd name="connsiteX3" fmla="*/ 1308044 w 4817937"/>
                <a:gd name="connsiteY3" fmla="*/ 407993 h 2503768"/>
                <a:gd name="connsiteX4" fmla="*/ 451212 w 4817937"/>
                <a:gd name="connsiteY4" fmla="*/ 1264825 h 2503768"/>
                <a:gd name="connsiteX5" fmla="*/ 1308044 w 4817937"/>
                <a:gd name="connsiteY5" fmla="*/ 2121656 h 2503768"/>
                <a:gd name="connsiteX6" fmla="*/ 4084232 w 4817937"/>
                <a:gd name="connsiteY6" fmla="*/ 2216985 h 2503768"/>
                <a:gd name="connsiteX7" fmla="*/ 4471365 w 4817937"/>
                <a:gd name="connsiteY7" fmla="*/ 2111500 h 2503768"/>
                <a:gd name="connsiteX8" fmla="*/ 4817937 w 4817937"/>
                <a:gd name="connsiteY8" fmla="*/ 2503768 h 2503768"/>
                <a:gd name="connsiteX9" fmla="*/ 1251884 w 4817937"/>
                <a:gd name="connsiteY9" fmla="*/ 2503768 h 2503768"/>
                <a:gd name="connsiteX10" fmla="*/ 0 w 4817937"/>
                <a:gd name="connsiteY10" fmla="*/ 1251884 h 2503768"/>
                <a:gd name="connsiteX11" fmla="*/ 1251884 w 4817937"/>
                <a:gd name="connsiteY11" fmla="*/ 0 h 2503768"/>
                <a:gd name="connsiteX0" fmla="*/ 1251884 w 4817937"/>
                <a:gd name="connsiteY0" fmla="*/ 0 h 2503768"/>
                <a:gd name="connsiteX1" fmla="*/ 2605834 w 4817937"/>
                <a:gd name="connsiteY1" fmla="*/ 0 h 2503768"/>
                <a:gd name="connsiteX2" fmla="*/ 2966300 w 4817937"/>
                <a:gd name="connsiteY2" fmla="*/ 407993 h 2503768"/>
                <a:gd name="connsiteX3" fmla="*/ 1308044 w 4817937"/>
                <a:gd name="connsiteY3" fmla="*/ 407993 h 2503768"/>
                <a:gd name="connsiteX4" fmla="*/ 451212 w 4817937"/>
                <a:gd name="connsiteY4" fmla="*/ 1264825 h 2503768"/>
                <a:gd name="connsiteX5" fmla="*/ 1308044 w 4817937"/>
                <a:gd name="connsiteY5" fmla="*/ 2121656 h 2503768"/>
                <a:gd name="connsiteX6" fmla="*/ 4084232 w 4817937"/>
                <a:gd name="connsiteY6" fmla="*/ 2216985 h 2503768"/>
                <a:gd name="connsiteX7" fmla="*/ 4132569 w 4817937"/>
                <a:gd name="connsiteY7" fmla="*/ 2267992 h 2503768"/>
                <a:gd name="connsiteX8" fmla="*/ 4817937 w 4817937"/>
                <a:gd name="connsiteY8" fmla="*/ 2503768 h 2503768"/>
                <a:gd name="connsiteX9" fmla="*/ 1251884 w 4817937"/>
                <a:gd name="connsiteY9" fmla="*/ 2503768 h 2503768"/>
                <a:gd name="connsiteX10" fmla="*/ 0 w 4817937"/>
                <a:gd name="connsiteY10" fmla="*/ 1251884 h 2503768"/>
                <a:gd name="connsiteX11" fmla="*/ 1251884 w 4817937"/>
                <a:gd name="connsiteY11" fmla="*/ 0 h 2503768"/>
                <a:gd name="connsiteX0" fmla="*/ 1251884 w 4416938"/>
                <a:gd name="connsiteY0" fmla="*/ 0 h 2596560"/>
                <a:gd name="connsiteX1" fmla="*/ 2605834 w 4416938"/>
                <a:gd name="connsiteY1" fmla="*/ 0 h 2596560"/>
                <a:gd name="connsiteX2" fmla="*/ 2966300 w 4416938"/>
                <a:gd name="connsiteY2" fmla="*/ 407993 h 2596560"/>
                <a:gd name="connsiteX3" fmla="*/ 1308044 w 4416938"/>
                <a:gd name="connsiteY3" fmla="*/ 407993 h 2596560"/>
                <a:gd name="connsiteX4" fmla="*/ 451212 w 4416938"/>
                <a:gd name="connsiteY4" fmla="*/ 1264825 h 2596560"/>
                <a:gd name="connsiteX5" fmla="*/ 1308044 w 4416938"/>
                <a:gd name="connsiteY5" fmla="*/ 2121656 h 2596560"/>
                <a:gd name="connsiteX6" fmla="*/ 4084232 w 4416938"/>
                <a:gd name="connsiteY6" fmla="*/ 2216985 h 2596560"/>
                <a:gd name="connsiteX7" fmla="*/ 4132569 w 4416938"/>
                <a:gd name="connsiteY7" fmla="*/ 2267992 h 2596560"/>
                <a:gd name="connsiteX8" fmla="*/ 4416938 w 4416938"/>
                <a:gd name="connsiteY8" fmla="*/ 2596560 h 2596560"/>
                <a:gd name="connsiteX9" fmla="*/ 1251884 w 4416938"/>
                <a:gd name="connsiteY9" fmla="*/ 2503768 h 2596560"/>
                <a:gd name="connsiteX10" fmla="*/ 0 w 4416938"/>
                <a:gd name="connsiteY10" fmla="*/ 1251884 h 2596560"/>
                <a:gd name="connsiteX11" fmla="*/ 1251884 w 4416938"/>
                <a:gd name="connsiteY11" fmla="*/ 0 h 259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16938" h="2596560">
                  <a:moveTo>
                    <a:pt x="1251884" y="0"/>
                  </a:moveTo>
                  <a:lnTo>
                    <a:pt x="2605834" y="0"/>
                  </a:lnTo>
                  <a:lnTo>
                    <a:pt x="2966300" y="407993"/>
                  </a:lnTo>
                  <a:lnTo>
                    <a:pt x="1308044" y="407993"/>
                  </a:lnTo>
                  <a:cubicBezTo>
                    <a:pt x="834829" y="407993"/>
                    <a:pt x="451212" y="791610"/>
                    <a:pt x="451212" y="1264825"/>
                  </a:cubicBezTo>
                  <a:cubicBezTo>
                    <a:pt x="451212" y="1738039"/>
                    <a:pt x="834829" y="2121656"/>
                    <a:pt x="1308044" y="2121656"/>
                  </a:cubicBezTo>
                  <a:cubicBezTo>
                    <a:pt x="2320761" y="2121656"/>
                    <a:pt x="3071515" y="2216985"/>
                    <a:pt x="4084232" y="2216985"/>
                  </a:cubicBezTo>
                  <a:cubicBezTo>
                    <a:pt x="4126803" y="2216985"/>
                    <a:pt x="4091817" y="2275044"/>
                    <a:pt x="4132569" y="2267992"/>
                  </a:cubicBezTo>
                  <a:lnTo>
                    <a:pt x="4416938" y="2596560"/>
                  </a:lnTo>
                  <a:lnTo>
                    <a:pt x="1251884" y="2503768"/>
                  </a:lnTo>
                  <a:cubicBezTo>
                    <a:pt x="560488" y="2503768"/>
                    <a:pt x="0" y="1943281"/>
                    <a:pt x="0" y="1251884"/>
                  </a:cubicBezTo>
                  <a:cubicBezTo>
                    <a:pt x="0" y="560488"/>
                    <a:pt x="560488" y="0"/>
                    <a:pt x="1251884" y="0"/>
                  </a:cubicBezTo>
                  <a:close/>
                </a:path>
              </a:pathLst>
            </a:custGeom>
            <a:gradFill flip="none" rotWithShape="1">
              <a:gsLst>
                <a:gs pos="20000">
                  <a:sysClr val="window" lastClr="FFFFFF">
                    <a:lumMod val="50000"/>
                    <a:shade val="30000"/>
                    <a:satMod val="115000"/>
                  </a:sysClr>
                </a:gs>
                <a:gs pos="91000">
                  <a:sysClr val="window" lastClr="FFFFFF">
                    <a:lumMod val="50000"/>
                    <a:shade val="100000"/>
                    <a:satMod val="115000"/>
                    <a:alpha val="0"/>
                  </a:sysClr>
                </a:gs>
              </a:gsLst>
              <a:lin ang="10800000" scaled="1"/>
              <a:tileRect/>
            </a:gradFill>
            <a:ln w="381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9" name="圆角矩形 1"/>
            <p:cNvSpPr/>
            <p:nvPr/>
          </p:nvSpPr>
          <p:spPr>
            <a:xfrm>
              <a:off x="539552" y="1789328"/>
              <a:ext cx="4817937" cy="2503768"/>
            </a:xfrm>
            <a:custGeom>
              <a:avLst/>
              <a:gdLst/>
              <a:ahLst/>
              <a:cxnLst/>
              <a:rect l="l" t="t" r="r" b="b"/>
              <a:pathLst>
                <a:path w="4817937" h="2503768">
                  <a:moveTo>
                    <a:pt x="1251884" y="0"/>
                  </a:moveTo>
                  <a:lnTo>
                    <a:pt x="2605834" y="0"/>
                  </a:lnTo>
                  <a:lnTo>
                    <a:pt x="2966300" y="407993"/>
                  </a:lnTo>
                  <a:lnTo>
                    <a:pt x="1308044" y="407993"/>
                  </a:lnTo>
                  <a:cubicBezTo>
                    <a:pt x="834829" y="407993"/>
                    <a:pt x="451212" y="791610"/>
                    <a:pt x="451212" y="1264825"/>
                  </a:cubicBezTo>
                  <a:cubicBezTo>
                    <a:pt x="451212" y="1738039"/>
                    <a:pt x="834829" y="2121656"/>
                    <a:pt x="1308044" y="2121656"/>
                  </a:cubicBezTo>
                  <a:lnTo>
                    <a:pt x="4346196" y="2121657"/>
                  </a:lnTo>
                  <a:cubicBezTo>
                    <a:pt x="4388767" y="2121657"/>
                    <a:pt x="4430613" y="2118552"/>
                    <a:pt x="4471365" y="2111500"/>
                  </a:cubicBezTo>
                  <a:lnTo>
                    <a:pt x="4817937" y="2503768"/>
                  </a:lnTo>
                  <a:lnTo>
                    <a:pt x="1251884" y="2503768"/>
                  </a:lnTo>
                  <a:cubicBezTo>
                    <a:pt x="560488" y="2503768"/>
                    <a:pt x="0" y="1943281"/>
                    <a:pt x="0" y="1251884"/>
                  </a:cubicBezTo>
                  <a:cubicBezTo>
                    <a:pt x="0" y="560488"/>
                    <a:pt x="560488" y="0"/>
                    <a:pt x="1251884" y="0"/>
                  </a:cubicBezTo>
                  <a:close/>
                </a:path>
              </a:pathLst>
            </a:custGeom>
            <a:gradFill flip="none" rotWithShape="1">
              <a:gsLst>
                <a:gs pos="0">
                  <a:sysClr val="windowText" lastClr="000000">
                    <a:lumMod val="65000"/>
                    <a:lumOff val="35000"/>
                  </a:sysClr>
                </a:gs>
                <a:gs pos="83000">
                  <a:sysClr val="windowText" lastClr="000000">
                    <a:lumMod val="75000"/>
                    <a:lumOff val="25000"/>
                  </a:sysClr>
                </a:gs>
              </a:gsLst>
              <a:lin ang="0" scaled="1"/>
              <a:tileRect/>
            </a:gradFill>
            <a:ln w="38100" cap="flat" cmpd="sng" algn="ctr">
              <a:solidFill>
                <a:sysClr val="windowText" lastClr="000000">
                  <a:lumMod val="65000"/>
                  <a:lumOff val="35000"/>
                </a:sysClr>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40" name="平行四边形 39"/>
          <p:cNvSpPr/>
          <p:nvPr/>
        </p:nvSpPr>
        <p:spPr>
          <a:xfrm rot="2896990">
            <a:off x="1705167" y="1727627"/>
            <a:ext cx="4305351" cy="311299"/>
          </a:xfrm>
          <a:prstGeom prst="parallelogram">
            <a:avLst>
              <a:gd name="adj" fmla="val 69466"/>
            </a:avLst>
          </a:prstGeom>
          <a:gradFill flip="none" rotWithShape="1">
            <a:gsLst>
              <a:gs pos="0">
                <a:sysClr val="windowText" lastClr="000000">
                  <a:lumMod val="75000"/>
                  <a:lumOff val="25000"/>
                  <a:shade val="30000"/>
                  <a:satMod val="115000"/>
                </a:sysClr>
              </a:gs>
              <a:gs pos="40000">
                <a:sysClr val="windowText" lastClr="000000">
                  <a:lumMod val="75000"/>
                  <a:lumOff val="25000"/>
                  <a:shade val="100000"/>
                  <a:satMod val="115000"/>
                  <a:alpha val="0"/>
                </a:sysClr>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1" name="椭圆 40"/>
          <p:cNvSpPr/>
          <p:nvPr/>
        </p:nvSpPr>
        <p:spPr>
          <a:xfrm>
            <a:off x="1049158" y="1471462"/>
            <a:ext cx="843930" cy="843930"/>
          </a:xfrm>
          <a:prstGeom prst="ellipse">
            <a:avLst/>
          </a:prstGeom>
          <a:solidFill>
            <a:srgbClr val="E9392B"/>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2" name="椭圆 41"/>
          <p:cNvSpPr/>
          <p:nvPr/>
        </p:nvSpPr>
        <p:spPr>
          <a:xfrm>
            <a:off x="5301103" y="1228985"/>
            <a:ext cx="843930" cy="843930"/>
          </a:xfrm>
          <a:prstGeom prst="ellipse">
            <a:avLst/>
          </a:prstGeom>
          <a:solidFill>
            <a:sysClr val="windowText" lastClr="000000">
              <a:lumMod val="65000"/>
              <a:lumOff val="35000"/>
            </a:sys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3" name="TextBox 42"/>
          <p:cNvSpPr txBox="1"/>
          <p:nvPr/>
        </p:nvSpPr>
        <p:spPr>
          <a:xfrm>
            <a:off x="987885" y="1488611"/>
            <a:ext cx="927989" cy="95897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A</a:t>
            </a:r>
            <a:endParaRPr kumimoji="0" lang="zh-CN" altLang="en-US" sz="7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44" name="TextBox 43"/>
          <p:cNvSpPr txBox="1"/>
          <p:nvPr/>
        </p:nvSpPr>
        <p:spPr>
          <a:xfrm>
            <a:off x="1929499" y="1560086"/>
            <a:ext cx="1313875" cy="32657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rgbClr val="E9392B"/>
                </a:solidFill>
                <a:effectLst>
                  <a:outerShdw dist="38100" dir="5400000" algn="t" rotWithShape="0">
                    <a:sysClr val="window" lastClr="FFFFFF">
                      <a:alpha val="55000"/>
                    </a:sysClr>
                  </a:outerShdw>
                </a:effectLst>
                <a:uLnTx/>
                <a:uFillTx/>
                <a:latin typeface="Arial Rounded MT Bold" pitchFamily="34" charset="0"/>
                <a:cs typeface="Times New Roman" pitchFamily="18" charset="0"/>
              </a:rPr>
              <a:t>Your</a:t>
            </a:r>
            <a:r>
              <a:rPr kumimoji="0" lang="en-US" altLang="zh-CN" sz="1400" b="1" i="0" u="none" strike="noStrike" kern="0" cap="none" spc="0" normalizeH="0" baseline="0" noProof="0" dirty="0" smtClean="0">
                <a:ln w="18415" cmpd="sng">
                  <a:noFill/>
                  <a:prstDash val="solid"/>
                </a:ln>
                <a:solidFill>
                  <a:srgbClr val="E9392B"/>
                </a:solidFill>
                <a:effectLst>
                  <a:outerShdw dist="38100" dir="5400000" algn="t" rotWithShape="0">
                    <a:sysClr val="window" lastClr="FFFFFF">
                      <a:alpha val="55000"/>
                    </a:sysClr>
                  </a:outerShdw>
                </a:effectLst>
                <a:uLnTx/>
                <a:uFillTx/>
                <a:latin typeface="Arial Rounded MT Bold" pitchFamily="34" charset="0"/>
                <a:cs typeface="Times New Roman" pitchFamily="18" charset="0"/>
              </a:rPr>
              <a:t> </a:t>
            </a:r>
            <a:r>
              <a:rPr kumimoji="0" lang="en-US" altLang="zh-CN" sz="1800" b="1" i="0" u="none" strike="noStrike" kern="0" cap="none" spc="0" normalizeH="0" baseline="0" noProof="0" dirty="0" smtClean="0">
                <a:ln w="18415" cmpd="sng">
                  <a:noFill/>
                  <a:prstDash val="solid"/>
                </a:ln>
                <a:solidFill>
                  <a:srgbClr val="E9392B"/>
                </a:solidFill>
                <a:effectLst>
                  <a:outerShdw dist="38100" dir="5400000" algn="t" rotWithShape="0">
                    <a:sysClr val="window" lastClr="FFFFFF">
                      <a:alpha val="55000"/>
                    </a:sysClr>
                  </a:outerShdw>
                </a:effectLst>
                <a:uLnTx/>
                <a:uFillTx/>
                <a:latin typeface="Arial Rounded MT Bold" pitchFamily="34" charset="0"/>
                <a:cs typeface="Times New Roman" pitchFamily="18" charset="0"/>
              </a:rPr>
              <a:t>text</a:t>
            </a:r>
            <a:endParaRPr kumimoji="0" lang="zh-CN" altLang="en-US" sz="1800" b="1" i="0" u="none" strike="noStrike" kern="0" cap="none" spc="0" normalizeH="0" baseline="0" noProof="0" dirty="0">
              <a:ln w="18415" cmpd="sng">
                <a:noFill/>
                <a:prstDash val="solid"/>
              </a:ln>
              <a:solidFill>
                <a:srgbClr val="E9392B"/>
              </a:solidFill>
              <a:effectLst>
                <a:outerShdw dist="38100" dir="5400000" algn="t" rotWithShape="0">
                  <a:sysClr val="window" lastClr="FFFFFF">
                    <a:alpha val="55000"/>
                  </a:sysClr>
                </a:outerShdw>
              </a:effectLst>
              <a:uLnTx/>
              <a:uFillTx/>
              <a:latin typeface="Arial Rounded MT Bold" pitchFamily="34" charset="0"/>
              <a:cs typeface="Times New Roman" pitchFamily="18" charset="0"/>
            </a:endParaRPr>
          </a:p>
        </p:txBody>
      </p:sp>
      <p:sp>
        <p:nvSpPr>
          <p:cNvPr id="45" name="TextBox 44"/>
          <p:cNvSpPr txBox="1"/>
          <p:nvPr/>
        </p:nvSpPr>
        <p:spPr>
          <a:xfrm>
            <a:off x="1959893" y="1878631"/>
            <a:ext cx="1430454" cy="544286"/>
          </a:xfrm>
          <a:prstGeom prst="rect">
            <a:avLst/>
          </a:prstGeom>
          <a:noFill/>
        </p:spPr>
        <p:txBody>
          <a:bodyPr wrap="square" rtlCol="0">
            <a:spAutoFit/>
          </a:bodyPr>
          <a:lstStyle/>
          <a:p>
            <a:pPr lvl="0">
              <a:defRPr/>
            </a:pP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text. </a:t>
            </a:r>
            <a:endParaRPr lang="en-US" altLang="zh-CN" sz="1400" kern="0" dirty="0">
              <a:solidFill>
                <a:srgbClr val="4C3A00"/>
              </a:solidFill>
              <a:latin typeface="Arial" pitchFamily="34" charset="0"/>
              <a:ea typeface="微软雅黑" pitchFamily="34" charset="-122"/>
              <a:cs typeface="Arial" pitchFamily="34" charset="0"/>
            </a:endParaRPr>
          </a:p>
        </p:txBody>
      </p:sp>
      <p:sp>
        <p:nvSpPr>
          <p:cNvPr id="46" name="TextBox 45"/>
          <p:cNvSpPr txBox="1"/>
          <p:nvPr/>
        </p:nvSpPr>
        <p:spPr>
          <a:xfrm>
            <a:off x="5269596" y="1275343"/>
            <a:ext cx="927989" cy="95897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B</a:t>
            </a:r>
            <a:endParaRPr kumimoji="0" lang="zh-CN" altLang="en-US" sz="7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47" name="TextBox 46"/>
          <p:cNvSpPr txBox="1"/>
          <p:nvPr/>
        </p:nvSpPr>
        <p:spPr>
          <a:xfrm>
            <a:off x="3987226" y="1230780"/>
            <a:ext cx="1313875" cy="32657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r"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outerShdw dist="38100" dir="5400000" algn="t" rotWithShape="0">
                    <a:sysClr val="window" lastClr="FFFFFF">
                      <a:alpha val="55000"/>
                    </a:sysClr>
                  </a:outerShdw>
                </a:effectLst>
                <a:uLnTx/>
                <a:uFillTx/>
                <a:latin typeface="Arial Rounded MT Bold" pitchFamily="34" charset="0"/>
                <a:ea typeface="微软雅黑" pitchFamily="34" charset="-122"/>
                <a:cs typeface="Times New Roman" pitchFamily="18" charset="0"/>
              </a:rPr>
              <a:t>Your</a:t>
            </a:r>
            <a:r>
              <a:rPr kumimoji="0" lang="en-US" altLang="zh-CN" sz="1400" b="1" i="0" u="none" strike="noStrike" kern="0" cap="none" spc="0" normalizeH="0" baseline="0" noProof="0" dirty="0" smtClean="0">
                <a:ln w="18415" cmpd="sng">
                  <a:noFill/>
                  <a:prstDash val="solid"/>
                </a:ln>
                <a:solidFill>
                  <a:sysClr val="windowText" lastClr="000000">
                    <a:lumMod val="65000"/>
                    <a:lumOff val="35000"/>
                  </a:sysClr>
                </a:solidFill>
                <a:effectLst>
                  <a:outerShdw dist="38100" dir="5400000" algn="t" rotWithShape="0">
                    <a:sysClr val="window" lastClr="FFFFFF">
                      <a:alpha val="55000"/>
                    </a:sysClr>
                  </a:outerShdw>
                </a:effectLst>
                <a:uLnTx/>
                <a:uFillTx/>
                <a:latin typeface="Arial Rounded MT Bold" pitchFamily="34" charset="0"/>
                <a:ea typeface="微软雅黑" pitchFamily="34" charset="-122"/>
                <a:cs typeface="Times New Roman" pitchFamily="18" charset="0"/>
              </a:rPr>
              <a:t> </a:t>
            </a:r>
            <a:r>
              <a:rPr kumimoji="0" lang="en-US" altLang="zh-CN" sz="1800" b="1" i="0" u="none" strike="noStrike" kern="0" cap="none" spc="0" normalizeH="0" baseline="0" noProof="0" dirty="0" smtClean="0">
                <a:ln w="18415" cmpd="sng">
                  <a:noFill/>
                  <a:prstDash val="solid"/>
                </a:ln>
                <a:solidFill>
                  <a:sysClr val="windowText" lastClr="000000">
                    <a:lumMod val="65000"/>
                    <a:lumOff val="35000"/>
                  </a:sysClr>
                </a:solidFill>
                <a:effectLst>
                  <a:outerShdw dist="38100" dir="5400000" algn="t" rotWithShape="0">
                    <a:sysClr val="window" lastClr="FFFFFF">
                      <a:alpha val="55000"/>
                    </a:sysClr>
                  </a:outerShdw>
                </a:effectLst>
                <a:uLnTx/>
                <a:uFillTx/>
                <a:latin typeface="Arial Rounded MT Bold" pitchFamily="34" charset="0"/>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ysClr val="windowText" lastClr="000000">
                  <a:lumMod val="65000"/>
                  <a:lumOff val="35000"/>
                </a:sysClr>
              </a:solidFill>
              <a:effectLst>
                <a:outerShdw dist="38100" dir="5400000" algn="t" rotWithShape="0">
                  <a:sysClr val="window" lastClr="FFFFFF">
                    <a:alpha val="55000"/>
                  </a:sysClr>
                </a:outerShdw>
              </a:effectLst>
              <a:uLnTx/>
              <a:uFillTx/>
              <a:latin typeface="Arial Rounded MT Bold" pitchFamily="34" charset="0"/>
              <a:ea typeface="微软雅黑" pitchFamily="34" charset="-122"/>
              <a:cs typeface="Times New Roman" pitchFamily="18" charset="0"/>
            </a:endParaRPr>
          </a:p>
        </p:txBody>
      </p:sp>
      <p:sp>
        <p:nvSpPr>
          <p:cNvPr id="48" name="TextBox 47"/>
          <p:cNvSpPr txBox="1"/>
          <p:nvPr/>
        </p:nvSpPr>
        <p:spPr>
          <a:xfrm>
            <a:off x="3827573" y="1504095"/>
            <a:ext cx="1493093" cy="544286"/>
          </a:xfrm>
          <a:prstGeom prst="rect">
            <a:avLst/>
          </a:prstGeom>
          <a:noFill/>
        </p:spPr>
        <p:txBody>
          <a:bodyPr wrap="square" rtlCol="0">
            <a:spAutoFit/>
          </a:bodyPr>
          <a:lstStyle/>
          <a:p>
            <a:pPr lvl="0">
              <a:defRPr/>
            </a:pP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text. </a:t>
            </a:r>
            <a:endParaRPr lang="en-US" altLang="zh-CN" sz="1400" kern="0" dirty="0">
              <a:solidFill>
                <a:srgbClr val="4C3A00"/>
              </a:solidFill>
              <a:latin typeface="Arial" pitchFamily="34" charset="0"/>
              <a:ea typeface="微软雅黑" pitchFamily="34" charset="-122"/>
              <a:cs typeface="Arial" pitchFamily="34" charset="0"/>
            </a:endParaRPr>
          </a:p>
        </p:txBody>
      </p:sp>
      <p:grpSp>
        <p:nvGrpSpPr>
          <p:cNvPr id="49" name="组合 48"/>
          <p:cNvGrpSpPr/>
          <p:nvPr/>
        </p:nvGrpSpPr>
        <p:grpSpPr>
          <a:xfrm>
            <a:off x="2639577" y="3170379"/>
            <a:ext cx="4076337" cy="2341466"/>
            <a:chOff x="535395" y="1789328"/>
            <a:chExt cx="4822094" cy="2769832"/>
          </a:xfrm>
        </p:grpSpPr>
        <p:sp>
          <p:nvSpPr>
            <p:cNvPr id="50" name="圆角矩形 1"/>
            <p:cNvSpPr/>
            <p:nvPr/>
          </p:nvSpPr>
          <p:spPr>
            <a:xfrm rot="21195259">
              <a:off x="535395" y="1861568"/>
              <a:ext cx="4633231" cy="2697592"/>
            </a:xfrm>
            <a:custGeom>
              <a:avLst/>
              <a:gdLst>
                <a:gd name="connsiteX0" fmla="*/ 1251884 w 4817937"/>
                <a:gd name="connsiteY0" fmla="*/ 0 h 2503768"/>
                <a:gd name="connsiteX1" fmla="*/ 2605834 w 4817937"/>
                <a:gd name="connsiteY1" fmla="*/ 0 h 2503768"/>
                <a:gd name="connsiteX2" fmla="*/ 2966300 w 4817937"/>
                <a:gd name="connsiteY2" fmla="*/ 407993 h 2503768"/>
                <a:gd name="connsiteX3" fmla="*/ 1308044 w 4817937"/>
                <a:gd name="connsiteY3" fmla="*/ 407993 h 2503768"/>
                <a:gd name="connsiteX4" fmla="*/ 451212 w 4817937"/>
                <a:gd name="connsiteY4" fmla="*/ 1264825 h 2503768"/>
                <a:gd name="connsiteX5" fmla="*/ 1308044 w 4817937"/>
                <a:gd name="connsiteY5" fmla="*/ 2121656 h 2503768"/>
                <a:gd name="connsiteX6" fmla="*/ 4084232 w 4817937"/>
                <a:gd name="connsiteY6" fmla="*/ 2216985 h 2503768"/>
                <a:gd name="connsiteX7" fmla="*/ 4471365 w 4817937"/>
                <a:gd name="connsiteY7" fmla="*/ 2111500 h 2503768"/>
                <a:gd name="connsiteX8" fmla="*/ 4817937 w 4817937"/>
                <a:gd name="connsiteY8" fmla="*/ 2503768 h 2503768"/>
                <a:gd name="connsiteX9" fmla="*/ 1251884 w 4817937"/>
                <a:gd name="connsiteY9" fmla="*/ 2503768 h 2503768"/>
                <a:gd name="connsiteX10" fmla="*/ 0 w 4817937"/>
                <a:gd name="connsiteY10" fmla="*/ 1251884 h 2503768"/>
                <a:gd name="connsiteX11" fmla="*/ 1251884 w 4817937"/>
                <a:gd name="connsiteY11" fmla="*/ 0 h 2503768"/>
                <a:gd name="connsiteX0" fmla="*/ 1251884 w 4817937"/>
                <a:gd name="connsiteY0" fmla="*/ 0 h 2503768"/>
                <a:gd name="connsiteX1" fmla="*/ 2605834 w 4817937"/>
                <a:gd name="connsiteY1" fmla="*/ 0 h 2503768"/>
                <a:gd name="connsiteX2" fmla="*/ 2966300 w 4817937"/>
                <a:gd name="connsiteY2" fmla="*/ 407993 h 2503768"/>
                <a:gd name="connsiteX3" fmla="*/ 1308044 w 4817937"/>
                <a:gd name="connsiteY3" fmla="*/ 407993 h 2503768"/>
                <a:gd name="connsiteX4" fmla="*/ 451212 w 4817937"/>
                <a:gd name="connsiteY4" fmla="*/ 1264825 h 2503768"/>
                <a:gd name="connsiteX5" fmla="*/ 1308044 w 4817937"/>
                <a:gd name="connsiteY5" fmla="*/ 2121656 h 2503768"/>
                <a:gd name="connsiteX6" fmla="*/ 4084232 w 4817937"/>
                <a:gd name="connsiteY6" fmla="*/ 2216985 h 2503768"/>
                <a:gd name="connsiteX7" fmla="*/ 4132569 w 4817937"/>
                <a:gd name="connsiteY7" fmla="*/ 2267992 h 2503768"/>
                <a:gd name="connsiteX8" fmla="*/ 4817937 w 4817937"/>
                <a:gd name="connsiteY8" fmla="*/ 2503768 h 2503768"/>
                <a:gd name="connsiteX9" fmla="*/ 1251884 w 4817937"/>
                <a:gd name="connsiteY9" fmla="*/ 2503768 h 2503768"/>
                <a:gd name="connsiteX10" fmla="*/ 0 w 4817937"/>
                <a:gd name="connsiteY10" fmla="*/ 1251884 h 2503768"/>
                <a:gd name="connsiteX11" fmla="*/ 1251884 w 4817937"/>
                <a:gd name="connsiteY11" fmla="*/ 0 h 2503768"/>
                <a:gd name="connsiteX0" fmla="*/ 1251884 w 4416938"/>
                <a:gd name="connsiteY0" fmla="*/ 0 h 2596560"/>
                <a:gd name="connsiteX1" fmla="*/ 2605834 w 4416938"/>
                <a:gd name="connsiteY1" fmla="*/ 0 h 2596560"/>
                <a:gd name="connsiteX2" fmla="*/ 2966300 w 4416938"/>
                <a:gd name="connsiteY2" fmla="*/ 407993 h 2596560"/>
                <a:gd name="connsiteX3" fmla="*/ 1308044 w 4416938"/>
                <a:gd name="connsiteY3" fmla="*/ 407993 h 2596560"/>
                <a:gd name="connsiteX4" fmla="*/ 451212 w 4416938"/>
                <a:gd name="connsiteY4" fmla="*/ 1264825 h 2596560"/>
                <a:gd name="connsiteX5" fmla="*/ 1308044 w 4416938"/>
                <a:gd name="connsiteY5" fmla="*/ 2121656 h 2596560"/>
                <a:gd name="connsiteX6" fmla="*/ 4084232 w 4416938"/>
                <a:gd name="connsiteY6" fmla="*/ 2216985 h 2596560"/>
                <a:gd name="connsiteX7" fmla="*/ 4132569 w 4416938"/>
                <a:gd name="connsiteY7" fmla="*/ 2267992 h 2596560"/>
                <a:gd name="connsiteX8" fmla="*/ 4416938 w 4416938"/>
                <a:gd name="connsiteY8" fmla="*/ 2596560 h 2596560"/>
                <a:gd name="connsiteX9" fmla="*/ 1251884 w 4416938"/>
                <a:gd name="connsiteY9" fmla="*/ 2503768 h 2596560"/>
                <a:gd name="connsiteX10" fmla="*/ 0 w 4416938"/>
                <a:gd name="connsiteY10" fmla="*/ 1251884 h 2596560"/>
                <a:gd name="connsiteX11" fmla="*/ 1251884 w 4416938"/>
                <a:gd name="connsiteY11" fmla="*/ 0 h 259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16938" h="2596560">
                  <a:moveTo>
                    <a:pt x="1251884" y="0"/>
                  </a:moveTo>
                  <a:lnTo>
                    <a:pt x="2605834" y="0"/>
                  </a:lnTo>
                  <a:lnTo>
                    <a:pt x="2966300" y="407993"/>
                  </a:lnTo>
                  <a:lnTo>
                    <a:pt x="1308044" y="407993"/>
                  </a:lnTo>
                  <a:cubicBezTo>
                    <a:pt x="834829" y="407993"/>
                    <a:pt x="451212" y="791610"/>
                    <a:pt x="451212" y="1264825"/>
                  </a:cubicBezTo>
                  <a:cubicBezTo>
                    <a:pt x="451212" y="1738039"/>
                    <a:pt x="834829" y="2121656"/>
                    <a:pt x="1308044" y="2121656"/>
                  </a:cubicBezTo>
                  <a:cubicBezTo>
                    <a:pt x="2320761" y="2121656"/>
                    <a:pt x="3071515" y="2216985"/>
                    <a:pt x="4084232" y="2216985"/>
                  </a:cubicBezTo>
                  <a:cubicBezTo>
                    <a:pt x="4126803" y="2216985"/>
                    <a:pt x="4091817" y="2275044"/>
                    <a:pt x="4132569" y="2267992"/>
                  </a:cubicBezTo>
                  <a:lnTo>
                    <a:pt x="4416938" y="2596560"/>
                  </a:lnTo>
                  <a:lnTo>
                    <a:pt x="1251884" y="2503768"/>
                  </a:lnTo>
                  <a:cubicBezTo>
                    <a:pt x="560488" y="2503768"/>
                    <a:pt x="0" y="1943281"/>
                    <a:pt x="0" y="1251884"/>
                  </a:cubicBezTo>
                  <a:cubicBezTo>
                    <a:pt x="0" y="560488"/>
                    <a:pt x="560488" y="0"/>
                    <a:pt x="1251884" y="0"/>
                  </a:cubicBezTo>
                  <a:close/>
                </a:path>
              </a:pathLst>
            </a:custGeom>
            <a:gradFill flip="none" rotWithShape="1">
              <a:gsLst>
                <a:gs pos="20000">
                  <a:sysClr val="window" lastClr="FFFFFF">
                    <a:lumMod val="50000"/>
                    <a:shade val="30000"/>
                    <a:satMod val="115000"/>
                  </a:sysClr>
                </a:gs>
                <a:gs pos="91000">
                  <a:sysClr val="window" lastClr="FFFFFF">
                    <a:lumMod val="50000"/>
                    <a:shade val="100000"/>
                    <a:satMod val="115000"/>
                    <a:alpha val="0"/>
                  </a:sysClr>
                </a:gs>
              </a:gsLst>
              <a:lin ang="10800000" scaled="1"/>
              <a:tileRect/>
            </a:gradFill>
            <a:ln w="381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1" name="圆角矩形 1"/>
            <p:cNvSpPr/>
            <p:nvPr/>
          </p:nvSpPr>
          <p:spPr>
            <a:xfrm>
              <a:off x="539552" y="1789328"/>
              <a:ext cx="4817937" cy="2503768"/>
            </a:xfrm>
            <a:custGeom>
              <a:avLst/>
              <a:gdLst/>
              <a:ahLst/>
              <a:cxnLst/>
              <a:rect l="l" t="t" r="r" b="b"/>
              <a:pathLst>
                <a:path w="4817937" h="2503768">
                  <a:moveTo>
                    <a:pt x="1251884" y="0"/>
                  </a:moveTo>
                  <a:lnTo>
                    <a:pt x="2605834" y="0"/>
                  </a:lnTo>
                  <a:lnTo>
                    <a:pt x="2966300" y="407993"/>
                  </a:lnTo>
                  <a:lnTo>
                    <a:pt x="1308044" y="407993"/>
                  </a:lnTo>
                  <a:cubicBezTo>
                    <a:pt x="834829" y="407993"/>
                    <a:pt x="451212" y="791610"/>
                    <a:pt x="451212" y="1264825"/>
                  </a:cubicBezTo>
                  <a:cubicBezTo>
                    <a:pt x="451212" y="1738039"/>
                    <a:pt x="834829" y="2121656"/>
                    <a:pt x="1308044" y="2121656"/>
                  </a:cubicBezTo>
                  <a:lnTo>
                    <a:pt x="4346196" y="2121657"/>
                  </a:lnTo>
                  <a:cubicBezTo>
                    <a:pt x="4388767" y="2121657"/>
                    <a:pt x="4430613" y="2118552"/>
                    <a:pt x="4471365" y="2111500"/>
                  </a:cubicBezTo>
                  <a:lnTo>
                    <a:pt x="4817937" y="2503768"/>
                  </a:lnTo>
                  <a:lnTo>
                    <a:pt x="1251884" y="2503768"/>
                  </a:lnTo>
                  <a:cubicBezTo>
                    <a:pt x="560488" y="2503768"/>
                    <a:pt x="0" y="1943281"/>
                    <a:pt x="0" y="1251884"/>
                  </a:cubicBezTo>
                  <a:cubicBezTo>
                    <a:pt x="0" y="560488"/>
                    <a:pt x="560488" y="0"/>
                    <a:pt x="1251884" y="0"/>
                  </a:cubicBezTo>
                  <a:close/>
                </a:path>
              </a:pathLst>
            </a:custGeom>
            <a:gradFill flip="none" rotWithShape="1">
              <a:gsLst>
                <a:gs pos="0">
                  <a:srgbClr val="92D050">
                    <a:shade val="30000"/>
                    <a:satMod val="115000"/>
                  </a:srgbClr>
                </a:gs>
                <a:gs pos="50000">
                  <a:srgbClr val="92D050">
                    <a:shade val="67500"/>
                    <a:satMod val="115000"/>
                  </a:srgbClr>
                </a:gs>
                <a:gs pos="100000">
                  <a:srgbClr val="92D050">
                    <a:shade val="100000"/>
                    <a:satMod val="115000"/>
                  </a:srgbClr>
                </a:gs>
              </a:gsLst>
              <a:lin ang="10800000" scaled="1"/>
              <a:tileRect/>
            </a:gradFill>
            <a:ln w="38100" cap="flat" cmpd="sng" algn="ctr">
              <a:solidFill>
                <a:srgbClr val="92D050"/>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52" name="组合 51"/>
          <p:cNvGrpSpPr/>
          <p:nvPr/>
        </p:nvGrpSpPr>
        <p:grpSpPr>
          <a:xfrm flipH="1" flipV="1">
            <a:off x="4635040" y="2713135"/>
            <a:ext cx="4076337" cy="2341466"/>
            <a:chOff x="535395" y="1789328"/>
            <a:chExt cx="4822094" cy="2769832"/>
          </a:xfrm>
        </p:grpSpPr>
        <p:sp>
          <p:nvSpPr>
            <p:cNvPr id="53" name="圆角矩形 1"/>
            <p:cNvSpPr/>
            <p:nvPr/>
          </p:nvSpPr>
          <p:spPr>
            <a:xfrm rot="21195259">
              <a:off x="535395" y="1861568"/>
              <a:ext cx="4633231" cy="2697592"/>
            </a:xfrm>
            <a:custGeom>
              <a:avLst/>
              <a:gdLst>
                <a:gd name="connsiteX0" fmla="*/ 1251884 w 4817937"/>
                <a:gd name="connsiteY0" fmla="*/ 0 h 2503768"/>
                <a:gd name="connsiteX1" fmla="*/ 2605834 w 4817937"/>
                <a:gd name="connsiteY1" fmla="*/ 0 h 2503768"/>
                <a:gd name="connsiteX2" fmla="*/ 2966300 w 4817937"/>
                <a:gd name="connsiteY2" fmla="*/ 407993 h 2503768"/>
                <a:gd name="connsiteX3" fmla="*/ 1308044 w 4817937"/>
                <a:gd name="connsiteY3" fmla="*/ 407993 h 2503768"/>
                <a:gd name="connsiteX4" fmla="*/ 451212 w 4817937"/>
                <a:gd name="connsiteY4" fmla="*/ 1264825 h 2503768"/>
                <a:gd name="connsiteX5" fmla="*/ 1308044 w 4817937"/>
                <a:gd name="connsiteY5" fmla="*/ 2121656 h 2503768"/>
                <a:gd name="connsiteX6" fmla="*/ 4084232 w 4817937"/>
                <a:gd name="connsiteY6" fmla="*/ 2216985 h 2503768"/>
                <a:gd name="connsiteX7" fmla="*/ 4471365 w 4817937"/>
                <a:gd name="connsiteY7" fmla="*/ 2111500 h 2503768"/>
                <a:gd name="connsiteX8" fmla="*/ 4817937 w 4817937"/>
                <a:gd name="connsiteY8" fmla="*/ 2503768 h 2503768"/>
                <a:gd name="connsiteX9" fmla="*/ 1251884 w 4817937"/>
                <a:gd name="connsiteY9" fmla="*/ 2503768 h 2503768"/>
                <a:gd name="connsiteX10" fmla="*/ 0 w 4817937"/>
                <a:gd name="connsiteY10" fmla="*/ 1251884 h 2503768"/>
                <a:gd name="connsiteX11" fmla="*/ 1251884 w 4817937"/>
                <a:gd name="connsiteY11" fmla="*/ 0 h 2503768"/>
                <a:gd name="connsiteX0" fmla="*/ 1251884 w 4817937"/>
                <a:gd name="connsiteY0" fmla="*/ 0 h 2503768"/>
                <a:gd name="connsiteX1" fmla="*/ 2605834 w 4817937"/>
                <a:gd name="connsiteY1" fmla="*/ 0 h 2503768"/>
                <a:gd name="connsiteX2" fmla="*/ 2966300 w 4817937"/>
                <a:gd name="connsiteY2" fmla="*/ 407993 h 2503768"/>
                <a:gd name="connsiteX3" fmla="*/ 1308044 w 4817937"/>
                <a:gd name="connsiteY3" fmla="*/ 407993 h 2503768"/>
                <a:gd name="connsiteX4" fmla="*/ 451212 w 4817937"/>
                <a:gd name="connsiteY4" fmla="*/ 1264825 h 2503768"/>
                <a:gd name="connsiteX5" fmla="*/ 1308044 w 4817937"/>
                <a:gd name="connsiteY5" fmla="*/ 2121656 h 2503768"/>
                <a:gd name="connsiteX6" fmla="*/ 4084232 w 4817937"/>
                <a:gd name="connsiteY6" fmla="*/ 2216985 h 2503768"/>
                <a:gd name="connsiteX7" fmla="*/ 4132569 w 4817937"/>
                <a:gd name="connsiteY7" fmla="*/ 2267992 h 2503768"/>
                <a:gd name="connsiteX8" fmla="*/ 4817937 w 4817937"/>
                <a:gd name="connsiteY8" fmla="*/ 2503768 h 2503768"/>
                <a:gd name="connsiteX9" fmla="*/ 1251884 w 4817937"/>
                <a:gd name="connsiteY9" fmla="*/ 2503768 h 2503768"/>
                <a:gd name="connsiteX10" fmla="*/ 0 w 4817937"/>
                <a:gd name="connsiteY10" fmla="*/ 1251884 h 2503768"/>
                <a:gd name="connsiteX11" fmla="*/ 1251884 w 4817937"/>
                <a:gd name="connsiteY11" fmla="*/ 0 h 2503768"/>
                <a:gd name="connsiteX0" fmla="*/ 1251884 w 4416938"/>
                <a:gd name="connsiteY0" fmla="*/ 0 h 2596560"/>
                <a:gd name="connsiteX1" fmla="*/ 2605834 w 4416938"/>
                <a:gd name="connsiteY1" fmla="*/ 0 h 2596560"/>
                <a:gd name="connsiteX2" fmla="*/ 2966300 w 4416938"/>
                <a:gd name="connsiteY2" fmla="*/ 407993 h 2596560"/>
                <a:gd name="connsiteX3" fmla="*/ 1308044 w 4416938"/>
                <a:gd name="connsiteY3" fmla="*/ 407993 h 2596560"/>
                <a:gd name="connsiteX4" fmla="*/ 451212 w 4416938"/>
                <a:gd name="connsiteY4" fmla="*/ 1264825 h 2596560"/>
                <a:gd name="connsiteX5" fmla="*/ 1308044 w 4416938"/>
                <a:gd name="connsiteY5" fmla="*/ 2121656 h 2596560"/>
                <a:gd name="connsiteX6" fmla="*/ 4084232 w 4416938"/>
                <a:gd name="connsiteY6" fmla="*/ 2216985 h 2596560"/>
                <a:gd name="connsiteX7" fmla="*/ 4132569 w 4416938"/>
                <a:gd name="connsiteY7" fmla="*/ 2267992 h 2596560"/>
                <a:gd name="connsiteX8" fmla="*/ 4416938 w 4416938"/>
                <a:gd name="connsiteY8" fmla="*/ 2596560 h 2596560"/>
                <a:gd name="connsiteX9" fmla="*/ 1251884 w 4416938"/>
                <a:gd name="connsiteY9" fmla="*/ 2503768 h 2596560"/>
                <a:gd name="connsiteX10" fmla="*/ 0 w 4416938"/>
                <a:gd name="connsiteY10" fmla="*/ 1251884 h 2596560"/>
                <a:gd name="connsiteX11" fmla="*/ 1251884 w 4416938"/>
                <a:gd name="connsiteY11" fmla="*/ 0 h 259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16938" h="2596560">
                  <a:moveTo>
                    <a:pt x="1251884" y="0"/>
                  </a:moveTo>
                  <a:lnTo>
                    <a:pt x="2605834" y="0"/>
                  </a:lnTo>
                  <a:lnTo>
                    <a:pt x="2966300" y="407993"/>
                  </a:lnTo>
                  <a:lnTo>
                    <a:pt x="1308044" y="407993"/>
                  </a:lnTo>
                  <a:cubicBezTo>
                    <a:pt x="834829" y="407993"/>
                    <a:pt x="451212" y="791610"/>
                    <a:pt x="451212" y="1264825"/>
                  </a:cubicBezTo>
                  <a:cubicBezTo>
                    <a:pt x="451212" y="1738039"/>
                    <a:pt x="834829" y="2121656"/>
                    <a:pt x="1308044" y="2121656"/>
                  </a:cubicBezTo>
                  <a:cubicBezTo>
                    <a:pt x="2320761" y="2121656"/>
                    <a:pt x="3071515" y="2216985"/>
                    <a:pt x="4084232" y="2216985"/>
                  </a:cubicBezTo>
                  <a:cubicBezTo>
                    <a:pt x="4126803" y="2216985"/>
                    <a:pt x="4091817" y="2275044"/>
                    <a:pt x="4132569" y="2267992"/>
                  </a:cubicBezTo>
                  <a:lnTo>
                    <a:pt x="4416938" y="2596560"/>
                  </a:lnTo>
                  <a:lnTo>
                    <a:pt x="1251884" y="2503768"/>
                  </a:lnTo>
                  <a:cubicBezTo>
                    <a:pt x="560488" y="2503768"/>
                    <a:pt x="0" y="1943281"/>
                    <a:pt x="0" y="1251884"/>
                  </a:cubicBezTo>
                  <a:cubicBezTo>
                    <a:pt x="0" y="560488"/>
                    <a:pt x="560488" y="0"/>
                    <a:pt x="1251884" y="0"/>
                  </a:cubicBezTo>
                  <a:close/>
                </a:path>
              </a:pathLst>
            </a:custGeom>
            <a:gradFill flip="none" rotWithShape="1">
              <a:gsLst>
                <a:gs pos="20000">
                  <a:sysClr val="window" lastClr="FFFFFF">
                    <a:lumMod val="50000"/>
                    <a:shade val="30000"/>
                    <a:satMod val="115000"/>
                  </a:sysClr>
                </a:gs>
                <a:gs pos="91000">
                  <a:sysClr val="window" lastClr="FFFFFF">
                    <a:lumMod val="50000"/>
                    <a:shade val="100000"/>
                    <a:satMod val="115000"/>
                    <a:alpha val="0"/>
                  </a:sysClr>
                </a:gs>
              </a:gsLst>
              <a:lin ang="10800000" scaled="1"/>
              <a:tileRect/>
            </a:gradFill>
            <a:ln w="381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4" name="圆角矩形 1"/>
            <p:cNvSpPr/>
            <p:nvPr/>
          </p:nvSpPr>
          <p:spPr>
            <a:xfrm>
              <a:off x="539552" y="1789328"/>
              <a:ext cx="4817937" cy="2503768"/>
            </a:xfrm>
            <a:custGeom>
              <a:avLst/>
              <a:gdLst/>
              <a:ahLst/>
              <a:cxnLst/>
              <a:rect l="l" t="t" r="r" b="b"/>
              <a:pathLst>
                <a:path w="4817937" h="2503768">
                  <a:moveTo>
                    <a:pt x="1251884" y="0"/>
                  </a:moveTo>
                  <a:lnTo>
                    <a:pt x="2605834" y="0"/>
                  </a:lnTo>
                  <a:lnTo>
                    <a:pt x="2966300" y="407993"/>
                  </a:lnTo>
                  <a:lnTo>
                    <a:pt x="1308044" y="407993"/>
                  </a:lnTo>
                  <a:cubicBezTo>
                    <a:pt x="834829" y="407993"/>
                    <a:pt x="451212" y="791610"/>
                    <a:pt x="451212" y="1264825"/>
                  </a:cubicBezTo>
                  <a:cubicBezTo>
                    <a:pt x="451212" y="1738039"/>
                    <a:pt x="834829" y="2121656"/>
                    <a:pt x="1308044" y="2121656"/>
                  </a:cubicBezTo>
                  <a:lnTo>
                    <a:pt x="4346196" y="2121657"/>
                  </a:lnTo>
                  <a:cubicBezTo>
                    <a:pt x="4388767" y="2121657"/>
                    <a:pt x="4430613" y="2118552"/>
                    <a:pt x="4471365" y="2111500"/>
                  </a:cubicBezTo>
                  <a:lnTo>
                    <a:pt x="4817937" y="2503768"/>
                  </a:lnTo>
                  <a:lnTo>
                    <a:pt x="1251884" y="2503768"/>
                  </a:lnTo>
                  <a:cubicBezTo>
                    <a:pt x="560488" y="2503768"/>
                    <a:pt x="0" y="1943281"/>
                    <a:pt x="0" y="1251884"/>
                  </a:cubicBezTo>
                  <a:cubicBezTo>
                    <a:pt x="0" y="560488"/>
                    <a:pt x="560488" y="0"/>
                    <a:pt x="1251884" y="0"/>
                  </a:cubicBezTo>
                  <a:close/>
                </a:path>
              </a:pathLst>
            </a:cu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10800000" scaled="1"/>
              <a:tileRect/>
            </a:gradFill>
            <a:ln w="38100" cap="flat" cmpd="sng" algn="ctr">
              <a:solidFill>
                <a:srgbClr val="00B0F0"/>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55" name="平行四边形 54"/>
          <p:cNvSpPr/>
          <p:nvPr/>
        </p:nvSpPr>
        <p:spPr>
          <a:xfrm rot="2896990">
            <a:off x="3805192" y="4073004"/>
            <a:ext cx="4305351" cy="311299"/>
          </a:xfrm>
          <a:prstGeom prst="parallelogram">
            <a:avLst>
              <a:gd name="adj" fmla="val 69466"/>
            </a:avLst>
          </a:prstGeom>
          <a:gradFill flip="none" rotWithShape="1">
            <a:gsLst>
              <a:gs pos="0">
                <a:sysClr val="windowText" lastClr="000000">
                  <a:lumMod val="75000"/>
                  <a:lumOff val="25000"/>
                  <a:shade val="30000"/>
                  <a:satMod val="115000"/>
                </a:sysClr>
              </a:gs>
              <a:gs pos="40000">
                <a:sysClr val="windowText" lastClr="000000">
                  <a:lumMod val="75000"/>
                  <a:lumOff val="25000"/>
                  <a:shade val="100000"/>
                  <a:satMod val="115000"/>
                  <a:alpha val="0"/>
                </a:sysClr>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6" name="椭圆 55"/>
          <p:cNvSpPr/>
          <p:nvPr/>
        </p:nvSpPr>
        <p:spPr>
          <a:xfrm>
            <a:off x="3149183" y="3816838"/>
            <a:ext cx="843930" cy="843930"/>
          </a:xfrm>
          <a:prstGeom prst="ellipse">
            <a:avLst/>
          </a:prstGeom>
          <a:solidFill>
            <a:srgbClr val="92D050"/>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7" name="椭圆 56"/>
          <p:cNvSpPr/>
          <p:nvPr/>
        </p:nvSpPr>
        <p:spPr>
          <a:xfrm>
            <a:off x="7401128" y="3574361"/>
            <a:ext cx="843930" cy="843930"/>
          </a:xfrm>
          <a:prstGeom prst="ellipse">
            <a:avLst/>
          </a:prstGeom>
          <a:solidFill>
            <a:srgbClr val="00B0F0"/>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8" name="TextBox 57"/>
          <p:cNvSpPr txBox="1"/>
          <p:nvPr/>
        </p:nvSpPr>
        <p:spPr>
          <a:xfrm>
            <a:off x="3092317" y="3847011"/>
            <a:ext cx="927989" cy="95897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C</a:t>
            </a:r>
            <a:endParaRPr kumimoji="0" lang="zh-CN" altLang="en-US" sz="7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59" name="TextBox 58"/>
          <p:cNvSpPr txBox="1"/>
          <p:nvPr/>
        </p:nvSpPr>
        <p:spPr>
          <a:xfrm>
            <a:off x="4029524" y="3888399"/>
            <a:ext cx="1313875" cy="3075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rgbClr val="92D050"/>
                </a:solidFill>
                <a:effectLst>
                  <a:outerShdw dist="38100" dir="5400000" algn="t" rotWithShape="0">
                    <a:sysClr val="window" lastClr="FFFFFF">
                      <a:alpha val="55000"/>
                    </a:sysClr>
                  </a:outerShdw>
                </a:effectLst>
                <a:uLnTx/>
                <a:uFillTx/>
                <a:latin typeface="Arial Rounded MT Bold" pitchFamily="34" charset="0"/>
                <a:cs typeface="Times New Roman" pitchFamily="18" charset="0"/>
              </a:rPr>
              <a:t>Your</a:t>
            </a:r>
            <a:r>
              <a:rPr kumimoji="0" lang="en-US" altLang="zh-CN" sz="1400" b="1" i="0" u="none" strike="noStrike" kern="0" cap="none" spc="0" normalizeH="0" baseline="0" noProof="0" dirty="0" smtClean="0">
                <a:ln w="18415" cmpd="sng">
                  <a:noFill/>
                  <a:prstDash val="solid"/>
                </a:ln>
                <a:solidFill>
                  <a:srgbClr val="92D050"/>
                </a:solidFill>
                <a:effectLst>
                  <a:outerShdw dist="38100" dir="5400000" algn="t" rotWithShape="0">
                    <a:sysClr val="window" lastClr="FFFFFF">
                      <a:alpha val="55000"/>
                    </a:sysClr>
                  </a:outerShdw>
                </a:effectLst>
                <a:uLnTx/>
                <a:uFillTx/>
                <a:latin typeface="Arial Rounded MT Bold" pitchFamily="34" charset="0"/>
                <a:cs typeface="Times New Roman" pitchFamily="18" charset="0"/>
              </a:rPr>
              <a:t> </a:t>
            </a:r>
            <a:r>
              <a:rPr kumimoji="0" lang="en-US" altLang="zh-CN" sz="1800" b="1" i="0" u="none" strike="noStrike" kern="0" cap="none" spc="0" normalizeH="0" baseline="0" noProof="0" dirty="0" smtClean="0">
                <a:ln w="18415" cmpd="sng">
                  <a:noFill/>
                  <a:prstDash val="solid"/>
                </a:ln>
                <a:solidFill>
                  <a:srgbClr val="92D050"/>
                </a:solidFill>
                <a:effectLst>
                  <a:outerShdw dist="38100" dir="5400000" algn="t" rotWithShape="0">
                    <a:sysClr val="window" lastClr="FFFFFF">
                      <a:alpha val="55000"/>
                    </a:sysClr>
                  </a:outerShdw>
                </a:effectLst>
                <a:uLnTx/>
                <a:uFillTx/>
                <a:latin typeface="Arial Rounded MT Bold" pitchFamily="34" charset="0"/>
                <a:cs typeface="Times New Roman" pitchFamily="18" charset="0"/>
              </a:rPr>
              <a:t>text</a:t>
            </a:r>
            <a:endParaRPr kumimoji="0" lang="zh-CN" altLang="en-US" sz="1800" b="1" i="0" u="none" strike="noStrike" kern="0" cap="none" spc="0" normalizeH="0" baseline="0" noProof="0" dirty="0">
              <a:ln w="18415" cmpd="sng">
                <a:noFill/>
                <a:prstDash val="solid"/>
              </a:ln>
              <a:solidFill>
                <a:srgbClr val="92D050"/>
              </a:solidFill>
              <a:effectLst>
                <a:outerShdw dist="38100" dir="5400000" algn="t" rotWithShape="0">
                  <a:sysClr val="window" lastClr="FFFFFF">
                    <a:alpha val="55000"/>
                  </a:sysClr>
                </a:outerShdw>
              </a:effectLst>
              <a:uLnTx/>
              <a:uFillTx/>
              <a:latin typeface="Arial Rounded MT Bold" pitchFamily="34" charset="0"/>
              <a:cs typeface="Times New Roman" pitchFamily="18" charset="0"/>
            </a:endParaRPr>
          </a:p>
        </p:txBody>
      </p:sp>
      <p:sp>
        <p:nvSpPr>
          <p:cNvPr id="60" name="TextBox 59"/>
          <p:cNvSpPr txBox="1"/>
          <p:nvPr/>
        </p:nvSpPr>
        <p:spPr>
          <a:xfrm>
            <a:off x="4059918" y="4224007"/>
            <a:ext cx="1430454" cy="544286"/>
          </a:xfrm>
          <a:prstGeom prst="rect">
            <a:avLst/>
          </a:prstGeom>
          <a:noFill/>
        </p:spPr>
        <p:txBody>
          <a:bodyPr wrap="square" rtlCol="0">
            <a:spAutoFit/>
          </a:bodyPr>
          <a:lstStyle/>
          <a:p>
            <a:pPr lvl="0">
              <a:defRPr/>
            </a:pP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text. </a:t>
            </a:r>
            <a:endParaRPr lang="en-US" altLang="zh-CN" sz="1400" kern="0" dirty="0">
              <a:solidFill>
                <a:srgbClr val="4C3A00"/>
              </a:solidFill>
              <a:latin typeface="Arial" pitchFamily="34" charset="0"/>
              <a:ea typeface="微软雅黑" pitchFamily="34" charset="-122"/>
              <a:cs typeface="Arial" pitchFamily="34" charset="0"/>
            </a:endParaRPr>
          </a:p>
        </p:txBody>
      </p:sp>
      <p:sp>
        <p:nvSpPr>
          <p:cNvPr id="61" name="TextBox 60"/>
          <p:cNvSpPr txBox="1"/>
          <p:nvPr/>
        </p:nvSpPr>
        <p:spPr>
          <a:xfrm>
            <a:off x="7377810" y="3611408"/>
            <a:ext cx="927989" cy="958979"/>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72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D</a:t>
            </a:r>
            <a:endParaRPr kumimoji="0" lang="zh-CN" altLang="en-US" sz="7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sp>
        <p:nvSpPr>
          <p:cNvPr id="62" name="TextBox 61"/>
          <p:cNvSpPr txBox="1"/>
          <p:nvPr/>
        </p:nvSpPr>
        <p:spPr>
          <a:xfrm>
            <a:off x="6087251" y="3579976"/>
            <a:ext cx="1313875" cy="30759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r"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rgbClr val="00B0F0"/>
                </a:solidFill>
                <a:effectLst>
                  <a:outerShdw dist="38100" dir="5400000" algn="t" rotWithShape="0">
                    <a:sysClr val="window" lastClr="FFFFFF">
                      <a:alpha val="55000"/>
                    </a:sysClr>
                  </a:outerShdw>
                </a:effectLst>
                <a:uLnTx/>
                <a:uFillTx/>
                <a:latin typeface="Arial Rounded MT Bold" pitchFamily="34" charset="0"/>
                <a:ea typeface="微软雅黑" pitchFamily="34" charset="-122"/>
                <a:cs typeface="Times New Roman" pitchFamily="18" charset="0"/>
              </a:rPr>
              <a:t>Your</a:t>
            </a:r>
            <a:r>
              <a:rPr kumimoji="0" lang="en-US" altLang="zh-CN" sz="1400" b="1" i="0" u="none" strike="noStrike" kern="0" cap="none" spc="0" normalizeH="0" baseline="0" noProof="0" dirty="0" smtClean="0">
                <a:ln w="18415" cmpd="sng">
                  <a:noFill/>
                  <a:prstDash val="solid"/>
                </a:ln>
                <a:solidFill>
                  <a:srgbClr val="00B0F0"/>
                </a:solidFill>
                <a:effectLst>
                  <a:outerShdw dist="38100" dir="5400000" algn="t" rotWithShape="0">
                    <a:sysClr val="window" lastClr="FFFFFF">
                      <a:alpha val="55000"/>
                    </a:sysClr>
                  </a:outerShdw>
                </a:effectLst>
                <a:uLnTx/>
                <a:uFillTx/>
                <a:latin typeface="Arial Rounded MT Bold" pitchFamily="34" charset="0"/>
                <a:ea typeface="微软雅黑" pitchFamily="34" charset="-122"/>
                <a:cs typeface="Times New Roman" pitchFamily="18" charset="0"/>
              </a:rPr>
              <a:t> </a:t>
            </a:r>
            <a:r>
              <a:rPr kumimoji="0" lang="en-US" altLang="zh-CN" sz="1800" b="1" i="0" u="none" strike="noStrike" kern="0" cap="none" spc="0" normalizeH="0" baseline="0" noProof="0" dirty="0" smtClean="0">
                <a:ln w="18415" cmpd="sng">
                  <a:noFill/>
                  <a:prstDash val="solid"/>
                </a:ln>
                <a:solidFill>
                  <a:srgbClr val="00B0F0"/>
                </a:solidFill>
                <a:effectLst>
                  <a:outerShdw dist="38100" dir="5400000" algn="t" rotWithShape="0">
                    <a:sysClr val="window" lastClr="FFFFFF">
                      <a:alpha val="55000"/>
                    </a:sysClr>
                  </a:outerShdw>
                </a:effectLst>
                <a:uLnTx/>
                <a:uFillTx/>
                <a:latin typeface="Arial Rounded MT Bold" pitchFamily="34" charset="0"/>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rgbClr val="00B0F0"/>
              </a:solidFill>
              <a:effectLst>
                <a:outerShdw dist="38100" dir="5400000" algn="t" rotWithShape="0">
                  <a:sysClr val="window" lastClr="FFFFFF">
                    <a:alpha val="55000"/>
                  </a:sysClr>
                </a:outerShdw>
              </a:effectLst>
              <a:uLnTx/>
              <a:uFillTx/>
              <a:latin typeface="Arial Rounded MT Bold" pitchFamily="34" charset="0"/>
              <a:ea typeface="微软雅黑" pitchFamily="34" charset="-122"/>
              <a:cs typeface="Times New Roman" pitchFamily="18" charset="0"/>
            </a:endParaRPr>
          </a:p>
        </p:txBody>
      </p:sp>
      <p:sp>
        <p:nvSpPr>
          <p:cNvPr id="63" name="TextBox 62"/>
          <p:cNvSpPr txBox="1"/>
          <p:nvPr/>
        </p:nvSpPr>
        <p:spPr>
          <a:xfrm>
            <a:off x="5885105" y="3849471"/>
            <a:ext cx="1493093" cy="544286"/>
          </a:xfrm>
          <a:prstGeom prst="rect">
            <a:avLst/>
          </a:prstGeom>
          <a:noFill/>
        </p:spPr>
        <p:txBody>
          <a:bodyPr wrap="square" rtlCol="0">
            <a:spAutoFit/>
          </a:bodyPr>
          <a:lstStyle/>
          <a:p>
            <a:pPr lvl="0">
              <a:defRPr/>
            </a:pP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text. </a:t>
            </a:r>
            <a:endParaRPr lang="en-US" altLang="zh-CN" sz="1400" kern="0" dirty="0">
              <a:solidFill>
                <a:srgbClr val="4C3A00"/>
              </a:solidFill>
              <a:latin typeface="Arial" pitchFamily="34" charset="0"/>
              <a:ea typeface="微软雅黑" pitchFamily="34" charset="-122"/>
              <a:cs typeface="Arial" pitchFamily="34" charset="0"/>
            </a:endParaRPr>
          </a:p>
        </p:txBody>
      </p:sp>
    </p:spTree>
    <p:extLst>
      <p:ext uri="{BB962C8B-B14F-4D97-AF65-F5344CB8AC3E}">
        <p14:creationId xmlns:p14="http://schemas.microsoft.com/office/powerpoint/2010/main" val="252123510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11560" y="596177"/>
            <a:ext cx="4032448" cy="3912943"/>
          </a:xfrm>
          <a:prstGeom prst="rect">
            <a:avLst/>
          </a:prstGeom>
        </p:spPr>
      </p:pic>
      <p:pic>
        <p:nvPicPr>
          <p:cNvPr id="10" name="图片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44008" y="596177"/>
            <a:ext cx="4032448" cy="3912943"/>
          </a:xfrm>
          <a:prstGeom prst="rect">
            <a:avLst/>
          </a:prstGeom>
        </p:spPr>
      </p:pic>
      <p:sp>
        <p:nvSpPr>
          <p:cNvPr id="11" name="TextBox 10"/>
          <p:cNvSpPr txBox="1"/>
          <p:nvPr/>
        </p:nvSpPr>
        <p:spPr>
          <a:xfrm>
            <a:off x="1306736" y="1628800"/>
            <a:ext cx="241437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2" name="TextBox 11"/>
          <p:cNvSpPr txBox="1"/>
          <p:nvPr/>
        </p:nvSpPr>
        <p:spPr>
          <a:xfrm>
            <a:off x="1115616" y="2101099"/>
            <a:ext cx="2906740"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a:t>
            </a:r>
          </a:p>
        </p:txBody>
      </p:sp>
      <p:sp>
        <p:nvSpPr>
          <p:cNvPr id="13" name="TextBox 12"/>
          <p:cNvSpPr txBox="1"/>
          <p:nvPr/>
        </p:nvSpPr>
        <p:spPr>
          <a:xfrm>
            <a:off x="2174984" y="4869160"/>
            <a:ext cx="5205328" cy="144655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uLnTx/>
                <a:uFillTx/>
                <a:latin typeface="Adidas Unity" pitchFamily="2"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uLnTx/>
              <a:uFillTx/>
              <a:latin typeface="Adidas Unity" pitchFamily="2" charset="0"/>
              <a:ea typeface="微软雅黑" pitchFamily="34" charset="-122"/>
              <a:cs typeface="Calibri" pitchFamily="34" charset="0"/>
            </a:endParaRPr>
          </a:p>
        </p:txBody>
      </p:sp>
      <p:sp>
        <p:nvSpPr>
          <p:cNvPr id="14" name="TextBox 13"/>
          <p:cNvSpPr txBox="1"/>
          <p:nvPr/>
        </p:nvSpPr>
        <p:spPr>
          <a:xfrm>
            <a:off x="5292080" y="1628800"/>
            <a:ext cx="241437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5" name="TextBox 14"/>
          <p:cNvSpPr txBox="1"/>
          <p:nvPr/>
        </p:nvSpPr>
        <p:spPr>
          <a:xfrm>
            <a:off x="5100960" y="2101099"/>
            <a:ext cx="2906740" cy="138499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here to add your text. </a:t>
            </a:r>
          </a:p>
        </p:txBody>
      </p:sp>
    </p:spTree>
    <p:extLst>
      <p:ext uri="{BB962C8B-B14F-4D97-AF65-F5344CB8AC3E}">
        <p14:creationId xmlns:p14="http://schemas.microsoft.com/office/powerpoint/2010/main" val="11621559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组合 38"/>
          <p:cNvGrpSpPr/>
          <p:nvPr/>
        </p:nvGrpSpPr>
        <p:grpSpPr>
          <a:xfrm>
            <a:off x="2812312" y="1517563"/>
            <a:ext cx="2274781" cy="2274781"/>
            <a:chOff x="2806433" y="620688"/>
            <a:chExt cx="2342963" cy="2342963"/>
          </a:xfrm>
        </p:grpSpPr>
        <p:sp>
          <p:nvSpPr>
            <p:cNvPr id="40" name="椭圆 39"/>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1" name="椭圆 40"/>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42" name="组合 41"/>
          <p:cNvGrpSpPr/>
          <p:nvPr/>
        </p:nvGrpSpPr>
        <p:grpSpPr>
          <a:xfrm>
            <a:off x="4076203" y="2597869"/>
            <a:ext cx="2274781" cy="2274781"/>
            <a:chOff x="2806433" y="620688"/>
            <a:chExt cx="2342963" cy="2342963"/>
          </a:xfrm>
        </p:grpSpPr>
        <p:sp>
          <p:nvSpPr>
            <p:cNvPr id="43" name="椭圆 42"/>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4" name="椭圆 43"/>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45" name="组合 44"/>
          <p:cNvGrpSpPr/>
          <p:nvPr/>
        </p:nvGrpSpPr>
        <p:grpSpPr>
          <a:xfrm>
            <a:off x="3202067" y="3818515"/>
            <a:ext cx="2274781" cy="2274781"/>
            <a:chOff x="2806433" y="620688"/>
            <a:chExt cx="2342963" cy="2342963"/>
          </a:xfrm>
        </p:grpSpPr>
        <p:sp>
          <p:nvSpPr>
            <p:cNvPr id="46" name="椭圆 45"/>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7" name="椭圆 46"/>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48" name="组合 47"/>
          <p:cNvGrpSpPr/>
          <p:nvPr/>
        </p:nvGrpSpPr>
        <p:grpSpPr>
          <a:xfrm>
            <a:off x="3458109" y="-27384"/>
            <a:ext cx="2274781" cy="2274781"/>
            <a:chOff x="2806433" y="620688"/>
            <a:chExt cx="2342963" cy="2342963"/>
          </a:xfrm>
        </p:grpSpPr>
        <p:sp>
          <p:nvSpPr>
            <p:cNvPr id="49" name="椭圆 48"/>
            <p:cNvSpPr/>
            <p:nvPr/>
          </p:nvSpPr>
          <p:spPr>
            <a:xfrm>
              <a:off x="2806433" y="620688"/>
              <a:ext cx="2342963" cy="2342963"/>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0" name="椭圆 49"/>
            <p:cNvSpPr/>
            <p:nvPr/>
          </p:nvSpPr>
          <p:spPr>
            <a:xfrm>
              <a:off x="3056001" y="824209"/>
              <a:ext cx="1876039" cy="1876039"/>
            </a:xfrm>
            <a:prstGeom prst="ellipse">
              <a:avLst/>
            </a:prstGeom>
            <a:solidFill>
              <a:srgbClr val="C4BD97">
                <a:alpha val="32941"/>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pic>
        <p:nvPicPr>
          <p:cNvPr id="51" name="图片 5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02067" y="1847745"/>
            <a:ext cx="1747947" cy="1209764"/>
          </a:xfrm>
          <a:prstGeom prst="rect">
            <a:avLst/>
          </a:prstGeom>
        </p:spPr>
      </p:pic>
      <p:pic>
        <p:nvPicPr>
          <p:cNvPr id="52" name="图片 5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75188" y="3179587"/>
            <a:ext cx="1743347" cy="1209764"/>
          </a:xfrm>
          <a:prstGeom prst="rect">
            <a:avLst/>
          </a:prstGeom>
        </p:spPr>
      </p:pic>
      <p:pic>
        <p:nvPicPr>
          <p:cNvPr id="53" name="图片 5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394098" y="4395790"/>
            <a:ext cx="1747947" cy="1209764"/>
          </a:xfrm>
          <a:prstGeom prst="rect">
            <a:avLst/>
          </a:prstGeom>
        </p:spPr>
      </p:pic>
      <p:pic>
        <p:nvPicPr>
          <p:cNvPr id="54" name="图片 5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714151" y="484701"/>
            <a:ext cx="1646751" cy="1209764"/>
          </a:xfrm>
          <a:prstGeom prst="rect">
            <a:avLst/>
          </a:prstGeom>
        </p:spPr>
      </p:pic>
      <p:sp>
        <p:nvSpPr>
          <p:cNvPr id="55" name="任意多边形 54"/>
          <p:cNvSpPr/>
          <p:nvPr/>
        </p:nvSpPr>
        <p:spPr>
          <a:xfrm>
            <a:off x="5696705" y="1657487"/>
            <a:ext cx="2479866" cy="454642"/>
          </a:xfrm>
          <a:custGeom>
            <a:avLst/>
            <a:gdLst>
              <a:gd name="connsiteX0" fmla="*/ 0 w 2789695"/>
              <a:gd name="connsiteY0" fmla="*/ 0 h 511444"/>
              <a:gd name="connsiteX1" fmla="*/ 0 w 2789695"/>
              <a:gd name="connsiteY1" fmla="*/ 511444 h 511444"/>
              <a:gd name="connsiteX2" fmla="*/ 2789695 w 2789695"/>
              <a:gd name="connsiteY2" fmla="*/ 511444 h 511444"/>
            </a:gdLst>
            <a:ahLst/>
            <a:cxnLst>
              <a:cxn ang="0">
                <a:pos x="connsiteX0" y="connsiteY0"/>
              </a:cxn>
              <a:cxn ang="0">
                <a:pos x="connsiteX1" y="connsiteY1"/>
              </a:cxn>
              <a:cxn ang="0">
                <a:pos x="connsiteX2" y="connsiteY2"/>
              </a:cxn>
            </a:cxnLst>
            <a:rect l="l" t="t" r="r" b="b"/>
            <a:pathLst>
              <a:path w="2789695" h="511444">
                <a:moveTo>
                  <a:pt x="0" y="0"/>
                </a:moveTo>
                <a:lnTo>
                  <a:pt x="0" y="511444"/>
                </a:lnTo>
                <a:lnTo>
                  <a:pt x="2789695" y="511444"/>
                </a:lnTo>
              </a:path>
            </a:pathLst>
          </a:custGeom>
          <a:noFill/>
          <a:ln w="25400" cap="flat" cmpd="sng" algn="ctr">
            <a:solidFill>
              <a:srgbClr val="C4BD97">
                <a:alpha val="74902"/>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6" name="椭圆 55"/>
          <p:cNvSpPr/>
          <p:nvPr/>
        </p:nvSpPr>
        <p:spPr>
          <a:xfrm>
            <a:off x="5570460" y="1508872"/>
            <a:ext cx="218921" cy="218921"/>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7" name="椭圆 56"/>
          <p:cNvSpPr/>
          <p:nvPr/>
        </p:nvSpPr>
        <p:spPr>
          <a:xfrm>
            <a:off x="8108441" y="2021226"/>
            <a:ext cx="159787" cy="159787"/>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8" name="TextBox 57"/>
          <p:cNvSpPr txBox="1"/>
          <p:nvPr/>
        </p:nvSpPr>
        <p:spPr>
          <a:xfrm>
            <a:off x="5771041" y="759709"/>
            <a:ext cx="256081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59" name="TextBox 58"/>
          <p:cNvSpPr txBox="1"/>
          <p:nvPr/>
        </p:nvSpPr>
        <p:spPr>
          <a:xfrm>
            <a:off x="5789381" y="1268760"/>
            <a:ext cx="2478847"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60" name="任意多边形 59"/>
          <p:cNvSpPr/>
          <p:nvPr/>
        </p:nvSpPr>
        <p:spPr>
          <a:xfrm>
            <a:off x="6401342" y="3997341"/>
            <a:ext cx="2479866" cy="454642"/>
          </a:xfrm>
          <a:custGeom>
            <a:avLst/>
            <a:gdLst>
              <a:gd name="connsiteX0" fmla="*/ 0 w 2789695"/>
              <a:gd name="connsiteY0" fmla="*/ 0 h 511444"/>
              <a:gd name="connsiteX1" fmla="*/ 0 w 2789695"/>
              <a:gd name="connsiteY1" fmla="*/ 511444 h 511444"/>
              <a:gd name="connsiteX2" fmla="*/ 2789695 w 2789695"/>
              <a:gd name="connsiteY2" fmla="*/ 511444 h 511444"/>
            </a:gdLst>
            <a:ahLst/>
            <a:cxnLst>
              <a:cxn ang="0">
                <a:pos x="connsiteX0" y="connsiteY0"/>
              </a:cxn>
              <a:cxn ang="0">
                <a:pos x="connsiteX1" y="connsiteY1"/>
              </a:cxn>
              <a:cxn ang="0">
                <a:pos x="connsiteX2" y="connsiteY2"/>
              </a:cxn>
            </a:cxnLst>
            <a:rect l="l" t="t" r="r" b="b"/>
            <a:pathLst>
              <a:path w="2789695" h="511444">
                <a:moveTo>
                  <a:pt x="0" y="0"/>
                </a:moveTo>
                <a:lnTo>
                  <a:pt x="0" y="511444"/>
                </a:lnTo>
                <a:lnTo>
                  <a:pt x="2789695" y="511444"/>
                </a:lnTo>
              </a:path>
            </a:pathLst>
          </a:custGeom>
          <a:noFill/>
          <a:ln w="25400" cap="flat" cmpd="sng" algn="ctr">
            <a:solidFill>
              <a:srgbClr val="C4BD97">
                <a:alpha val="74902"/>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61" name="椭圆 60"/>
          <p:cNvSpPr/>
          <p:nvPr/>
        </p:nvSpPr>
        <p:spPr>
          <a:xfrm>
            <a:off x="6275097" y="3848726"/>
            <a:ext cx="218921" cy="218921"/>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2" name="椭圆 61"/>
          <p:cNvSpPr/>
          <p:nvPr/>
        </p:nvSpPr>
        <p:spPr>
          <a:xfrm>
            <a:off x="8813078" y="4361080"/>
            <a:ext cx="159787" cy="159787"/>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3" name="TextBox 62"/>
          <p:cNvSpPr txBox="1"/>
          <p:nvPr/>
        </p:nvSpPr>
        <p:spPr>
          <a:xfrm>
            <a:off x="6475678" y="3099563"/>
            <a:ext cx="256081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64" name="TextBox 63"/>
          <p:cNvSpPr txBox="1"/>
          <p:nvPr/>
        </p:nvSpPr>
        <p:spPr>
          <a:xfrm>
            <a:off x="6494018" y="3608614"/>
            <a:ext cx="2478847"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65" name="任意多边形 64"/>
          <p:cNvSpPr/>
          <p:nvPr/>
        </p:nvSpPr>
        <p:spPr>
          <a:xfrm flipH="1">
            <a:off x="338847" y="3068960"/>
            <a:ext cx="2479866" cy="454642"/>
          </a:xfrm>
          <a:custGeom>
            <a:avLst/>
            <a:gdLst>
              <a:gd name="connsiteX0" fmla="*/ 0 w 2789695"/>
              <a:gd name="connsiteY0" fmla="*/ 0 h 511444"/>
              <a:gd name="connsiteX1" fmla="*/ 0 w 2789695"/>
              <a:gd name="connsiteY1" fmla="*/ 511444 h 511444"/>
              <a:gd name="connsiteX2" fmla="*/ 2789695 w 2789695"/>
              <a:gd name="connsiteY2" fmla="*/ 511444 h 511444"/>
            </a:gdLst>
            <a:ahLst/>
            <a:cxnLst>
              <a:cxn ang="0">
                <a:pos x="connsiteX0" y="connsiteY0"/>
              </a:cxn>
              <a:cxn ang="0">
                <a:pos x="connsiteX1" y="connsiteY1"/>
              </a:cxn>
              <a:cxn ang="0">
                <a:pos x="connsiteX2" y="connsiteY2"/>
              </a:cxn>
            </a:cxnLst>
            <a:rect l="l" t="t" r="r" b="b"/>
            <a:pathLst>
              <a:path w="2789695" h="511444">
                <a:moveTo>
                  <a:pt x="0" y="0"/>
                </a:moveTo>
                <a:lnTo>
                  <a:pt x="0" y="511444"/>
                </a:lnTo>
                <a:lnTo>
                  <a:pt x="2789695" y="511444"/>
                </a:lnTo>
              </a:path>
            </a:pathLst>
          </a:custGeom>
          <a:noFill/>
          <a:ln w="25400" cap="flat" cmpd="sng" algn="ctr">
            <a:solidFill>
              <a:srgbClr val="C4BD97">
                <a:alpha val="74902"/>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66" name="椭圆 65"/>
          <p:cNvSpPr/>
          <p:nvPr/>
        </p:nvSpPr>
        <p:spPr>
          <a:xfrm>
            <a:off x="2709252" y="2948048"/>
            <a:ext cx="218921" cy="218921"/>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7" name="椭圆 66"/>
          <p:cNvSpPr/>
          <p:nvPr/>
        </p:nvSpPr>
        <p:spPr>
          <a:xfrm>
            <a:off x="210654" y="3443708"/>
            <a:ext cx="159787" cy="159787"/>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8" name="TextBox 67"/>
          <p:cNvSpPr txBox="1"/>
          <p:nvPr/>
        </p:nvSpPr>
        <p:spPr>
          <a:xfrm>
            <a:off x="401911" y="2204864"/>
            <a:ext cx="256081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69" name="TextBox 68"/>
          <p:cNvSpPr txBox="1"/>
          <p:nvPr/>
        </p:nvSpPr>
        <p:spPr>
          <a:xfrm>
            <a:off x="420251" y="2713915"/>
            <a:ext cx="2478847"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70" name="任意多边形 69"/>
          <p:cNvSpPr/>
          <p:nvPr/>
        </p:nvSpPr>
        <p:spPr>
          <a:xfrm flipH="1">
            <a:off x="723982" y="5229200"/>
            <a:ext cx="2479866" cy="454642"/>
          </a:xfrm>
          <a:custGeom>
            <a:avLst/>
            <a:gdLst>
              <a:gd name="connsiteX0" fmla="*/ 0 w 2789695"/>
              <a:gd name="connsiteY0" fmla="*/ 0 h 511444"/>
              <a:gd name="connsiteX1" fmla="*/ 0 w 2789695"/>
              <a:gd name="connsiteY1" fmla="*/ 511444 h 511444"/>
              <a:gd name="connsiteX2" fmla="*/ 2789695 w 2789695"/>
              <a:gd name="connsiteY2" fmla="*/ 511444 h 511444"/>
            </a:gdLst>
            <a:ahLst/>
            <a:cxnLst>
              <a:cxn ang="0">
                <a:pos x="connsiteX0" y="connsiteY0"/>
              </a:cxn>
              <a:cxn ang="0">
                <a:pos x="connsiteX1" y="connsiteY1"/>
              </a:cxn>
              <a:cxn ang="0">
                <a:pos x="connsiteX2" y="connsiteY2"/>
              </a:cxn>
            </a:cxnLst>
            <a:rect l="l" t="t" r="r" b="b"/>
            <a:pathLst>
              <a:path w="2789695" h="511444">
                <a:moveTo>
                  <a:pt x="0" y="0"/>
                </a:moveTo>
                <a:lnTo>
                  <a:pt x="0" y="511444"/>
                </a:lnTo>
                <a:lnTo>
                  <a:pt x="2789695" y="511444"/>
                </a:lnTo>
              </a:path>
            </a:pathLst>
          </a:custGeom>
          <a:noFill/>
          <a:ln w="25400" cap="flat" cmpd="sng" algn="ctr">
            <a:solidFill>
              <a:srgbClr val="C4BD97">
                <a:alpha val="74902"/>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71" name="椭圆 70"/>
          <p:cNvSpPr/>
          <p:nvPr/>
        </p:nvSpPr>
        <p:spPr>
          <a:xfrm>
            <a:off x="3094387" y="5108288"/>
            <a:ext cx="218921" cy="218921"/>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2" name="椭圆 71"/>
          <p:cNvSpPr/>
          <p:nvPr/>
        </p:nvSpPr>
        <p:spPr>
          <a:xfrm>
            <a:off x="595789" y="5603948"/>
            <a:ext cx="159787" cy="159787"/>
          </a:xfrm>
          <a:prstGeom prst="ellipse">
            <a:avLst/>
          </a:prstGeom>
          <a:solidFill>
            <a:srgbClr val="C4BD9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3" name="TextBox 72"/>
          <p:cNvSpPr txBox="1"/>
          <p:nvPr/>
        </p:nvSpPr>
        <p:spPr>
          <a:xfrm>
            <a:off x="683568" y="4365104"/>
            <a:ext cx="2560818"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A47146"/>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74" name="TextBox 73"/>
          <p:cNvSpPr txBox="1"/>
          <p:nvPr/>
        </p:nvSpPr>
        <p:spPr>
          <a:xfrm>
            <a:off x="701908" y="4874155"/>
            <a:ext cx="2478847"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endPar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endParaRPr>
          </a:p>
        </p:txBody>
      </p:sp>
      <p:sp>
        <p:nvSpPr>
          <p:cNvPr id="75" name="TextBox 74"/>
          <p:cNvSpPr txBox="1"/>
          <p:nvPr/>
        </p:nvSpPr>
        <p:spPr>
          <a:xfrm>
            <a:off x="1457625" y="5951021"/>
            <a:ext cx="6984778" cy="64633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153787710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Oval 65"/>
          <p:cNvSpPr>
            <a:spLocks noChangeArrowheads="1"/>
          </p:cNvSpPr>
          <p:nvPr/>
        </p:nvSpPr>
        <p:spPr bwMode="auto">
          <a:xfrm rot="10175304" flipV="1">
            <a:off x="1137472" y="4479161"/>
            <a:ext cx="5631873" cy="56983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4" name="Oval 65"/>
          <p:cNvSpPr>
            <a:spLocks noChangeArrowheads="1"/>
          </p:cNvSpPr>
          <p:nvPr/>
        </p:nvSpPr>
        <p:spPr bwMode="auto">
          <a:xfrm rot="11345281" flipV="1">
            <a:off x="4755514" y="5165831"/>
            <a:ext cx="3184086" cy="465463"/>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5" name="图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1560" y="384543"/>
            <a:ext cx="6117465" cy="4673227"/>
          </a:xfrm>
          <a:prstGeom prst="rect">
            <a:avLst/>
          </a:prstGeom>
        </p:spPr>
      </p:pic>
      <p:pic>
        <p:nvPicPr>
          <p:cNvPr id="16" name="图片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46930" y="2912732"/>
            <a:ext cx="3573542" cy="2856463"/>
          </a:xfrm>
          <a:prstGeom prst="rect">
            <a:avLst/>
          </a:prstGeom>
        </p:spPr>
      </p:pic>
      <p:sp>
        <p:nvSpPr>
          <p:cNvPr id="17" name="TextBox 16"/>
          <p:cNvSpPr txBox="1"/>
          <p:nvPr/>
        </p:nvSpPr>
        <p:spPr>
          <a:xfrm rot="21319605" flipH="1">
            <a:off x="1542243" y="3168229"/>
            <a:ext cx="3120002"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rPr>
              <a:t>YOUR TEXT</a:t>
            </a:r>
            <a:endParaRPr kumimoji="0" lang="zh-CN" altLang="en-US" sz="36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endParaRPr>
          </a:p>
        </p:txBody>
      </p:sp>
      <p:sp>
        <p:nvSpPr>
          <p:cNvPr id="18" name="TextBox 17"/>
          <p:cNvSpPr txBox="1"/>
          <p:nvPr/>
        </p:nvSpPr>
        <p:spPr>
          <a:xfrm rot="21287138">
            <a:off x="1433866" y="1103490"/>
            <a:ext cx="4959217" cy="181588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 Click here to add your text Click here to add your text. Click here to add your text.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here to add your text. Click here to add your text Click here to add your text. Click here to add your text. </a:t>
            </a:r>
          </a:p>
        </p:txBody>
      </p:sp>
      <p:sp>
        <p:nvSpPr>
          <p:cNvPr id="19" name="TextBox 18"/>
          <p:cNvSpPr txBox="1"/>
          <p:nvPr/>
        </p:nvSpPr>
        <p:spPr>
          <a:xfrm rot="585224" flipH="1">
            <a:off x="5341060" y="4658447"/>
            <a:ext cx="2657584"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rPr>
              <a:t>YOUR TEXT</a:t>
            </a:r>
            <a:endParaRPr kumimoji="0" lang="zh-CN" altLang="en-US" sz="28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endParaRPr>
          </a:p>
        </p:txBody>
      </p:sp>
      <p:sp>
        <p:nvSpPr>
          <p:cNvPr id="20" name="TextBox 19"/>
          <p:cNvSpPr txBox="1"/>
          <p:nvPr/>
        </p:nvSpPr>
        <p:spPr>
          <a:xfrm rot="552757">
            <a:off x="5607531" y="3501629"/>
            <a:ext cx="2800618"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21" name="TextBox 20"/>
          <p:cNvSpPr txBox="1"/>
          <p:nvPr/>
        </p:nvSpPr>
        <p:spPr>
          <a:xfrm>
            <a:off x="773203" y="5229200"/>
            <a:ext cx="4806909"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354577969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9552" y="764704"/>
            <a:ext cx="3672408" cy="2704725"/>
          </a:xfrm>
          <a:prstGeom prst="rect">
            <a:avLst/>
          </a:prstGeom>
        </p:spPr>
      </p:pic>
      <p:pic>
        <p:nvPicPr>
          <p:cNvPr id="16" name="图片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4932040" y="764704"/>
            <a:ext cx="3672408" cy="2704725"/>
          </a:xfrm>
          <a:prstGeom prst="rect">
            <a:avLst/>
          </a:prstGeom>
        </p:spPr>
      </p:pic>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7544" y="3356992"/>
            <a:ext cx="3672408" cy="2704725"/>
          </a:xfrm>
          <a:prstGeom prst="rect">
            <a:avLst/>
          </a:prstGeom>
        </p:spPr>
      </p:pic>
      <p:pic>
        <p:nvPicPr>
          <p:cNvPr id="18" name="图片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4932040" y="3356992"/>
            <a:ext cx="3672408" cy="2704725"/>
          </a:xfrm>
          <a:prstGeom prst="rect">
            <a:avLst/>
          </a:prstGeom>
        </p:spPr>
      </p:pic>
      <p:sp>
        <p:nvSpPr>
          <p:cNvPr id="19" name="TextBox 18"/>
          <p:cNvSpPr txBox="1"/>
          <p:nvPr/>
        </p:nvSpPr>
        <p:spPr>
          <a:xfrm rot="156627">
            <a:off x="789554" y="1433674"/>
            <a:ext cx="2126262"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0" name="TextBox 19"/>
          <p:cNvSpPr txBox="1"/>
          <p:nvPr/>
        </p:nvSpPr>
        <p:spPr>
          <a:xfrm rot="156627">
            <a:off x="789554" y="1971997"/>
            <a:ext cx="2630318"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1" name="TextBox 20"/>
          <p:cNvSpPr txBox="1"/>
          <p:nvPr/>
        </p:nvSpPr>
        <p:spPr>
          <a:xfrm>
            <a:off x="5902122" y="1484784"/>
            <a:ext cx="2126262"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2" name="TextBox 21"/>
          <p:cNvSpPr txBox="1"/>
          <p:nvPr/>
        </p:nvSpPr>
        <p:spPr>
          <a:xfrm>
            <a:off x="5902122" y="2023107"/>
            <a:ext cx="2630318"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3" name="TextBox 22"/>
          <p:cNvSpPr txBox="1"/>
          <p:nvPr/>
        </p:nvSpPr>
        <p:spPr>
          <a:xfrm rot="156627">
            <a:off x="703931" y="4053258"/>
            <a:ext cx="2126262"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4" name="TextBox 23"/>
          <p:cNvSpPr txBox="1"/>
          <p:nvPr/>
        </p:nvSpPr>
        <p:spPr>
          <a:xfrm rot="156627">
            <a:off x="703931" y="4591581"/>
            <a:ext cx="2630318"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5" name="TextBox 24"/>
          <p:cNvSpPr txBox="1"/>
          <p:nvPr/>
        </p:nvSpPr>
        <p:spPr>
          <a:xfrm>
            <a:off x="5816499" y="4104368"/>
            <a:ext cx="2126262"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714203"/>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6" name="TextBox 25"/>
          <p:cNvSpPr txBox="1"/>
          <p:nvPr/>
        </p:nvSpPr>
        <p:spPr>
          <a:xfrm>
            <a:off x="5816499" y="4642691"/>
            <a:ext cx="2630318"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27" name="TextBox 26"/>
          <p:cNvSpPr txBox="1"/>
          <p:nvPr/>
        </p:nvSpPr>
        <p:spPr>
          <a:xfrm rot="5400000">
            <a:off x="1433729" y="3162338"/>
            <a:ext cx="6285253" cy="584775"/>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1" i="0" strike="noStrike" kern="0" cap="none" spc="0" normalizeH="0" baseline="0" noProof="0" dirty="0">
                <a:ln>
                  <a:noFill/>
                </a:ln>
                <a:solidFill>
                  <a:srgbClr val="602E04"/>
                </a:solidFill>
                <a:effectLst>
                  <a:innerShdw blurRad="63500" dist="50800" dir="16200000">
                    <a:prstClr val="black">
                      <a:alpha val="50000"/>
                    </a:prstClr>
                  </a:innerShdw>
                </a:effectLst>
                <a:uLnTx/>
                <a:uFillTx/>
                <a:latin typeface="Adidas Unity" pitchFamily="2" charset="0"/>
              </a:rPr>
              <a:t>Click here to add your title</a:t>
            </a:r>
            <a:endParaRPr kumimoji="0" lang="zh-CN" altLang="en-US" sz="3200" b="1" i="0" strike="noStrike" kern="0" cap="none" spc="0" normalizeH="0" baseline="0" noProof="0" dirty="0">
              <a:ln>
                <a:noFill/>
              </a:ln>
              <a:solidFill>
                <a:srgbClr val="602E04"/>
              </a:solidFill>
              <a:effectLst>
                <a:innerShdw blurRad="63500" dist="50800" dir="16200000">
                  <a:prstClr val="black">
                    <a:alpha val="50000"/>
                  </a:prstClr>
                </a:innerShdw>
              </a:effectLst>
              <a:uLnTx/>
              <a:uFillTx/>
              <a:latin typeface="Adidas Unity" pitchFamily="2" charset="0"/>
            </a:endParaRPr>
          </a:p>
        </p:txBody>
      </p:sp>
    </p:spTree>
    <p:extLst>
      <p:ext uri="{BB962C8B-B14F-4D97-AF65-F5344CB8AC3E}">
        <p14:creationId xmlns:p14="http://schemas.microsoft.com/office/powerpoint/2010/main" val="407440048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Oval 65"/>
          <p:cNvSpPr>
            <a:spLocks noChangeArrowheads="1"/>
          </p:cNvSpPr>
          <p:nvPr/>
        </p:nvSpPr>
        <p:spPr bwMode="auto">
          <a:xfrm rot="10800000" flipV="1">
            <a:off x="3059397" y="2072081"/>
            <a:ext cx="2716292" cy="465463"/>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4" name="Oval 65"/>
          <p:cNvSpPr>
            <a:spLocks noChangeArrowheads="1"/>
          </p:cNvSpPr>
          <p:nvPr/>
        </p:nvSpPr>
        <p:spPr bwMode="auto">
          <a:xfrm rot="10800000" flipV="1">
            <a:off x="5474165" y="4005064"/>
            <a:ext cx="2716292" cy="465463"/>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5" name="Oval 65"/>
          <p:cNvSpPr>
            <a:spLocks noChangeArrowheads="1"/>
          </p:cNvSpPr>
          <p:nvPr/>
        </p:nvSpPr>
        <p:spPr bwMode="auto">
          <a:xfrm rot="10800000" flipV="1">
            <a:off x="899593" y="4086873"/>
            <a:ext cx="2716292" cy="465463"/>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6" name="Oval 65"/>
          <p:cNvSpPr>
            <a:spLocks noChangeArrowheads="1"/>
          </p:cNvSpPr>
          <p:nvPr/>
        </p:nvSpPr>
        <p:spPr bwMode="auto">
          <a:xfrm rot="10800000" flipV="1">
            <a:off x="3301398" y="5616083"/>
            <a:ext cx="2716292" cy="465463"/>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7" name="图片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793208">
            <a:off x="3316241" y="252518"/>
            <a:ext cx="2056401" cy="2056401"/>
          </a:xfrm>
          <a:prstGeom prst="rect">
            <a:avLst/>
          </a:prstGeom>
        </p:spPr>
      </p:pic>
      <p:sp>
        <p:nvSpPr>
          <p:cNvPr id="28" name="圆角矩形 27"/>
          <p:cNvSpPr/>
          <p:nvPr/>
        </p:nvSpPr>
        <p:spPr>
          <a:xfrm rot="18972460">
            <a:off x="2849649" y="2172696"/>
            <a:ext cx="932093" cy="222243"/>
          </a:xfrm>
          <a:prstGeom prst="roundRect">
            <a:avLst/>
          </a:prstGeom>
          <a:gradFill flip="none" rotWithShape="1">
            <a:gsLst>
              <a:gs pos="100000">
                <a:srgbClr val="676767"/>
              </a:gs>
              <a:gs pos="0">
                <a:sysClr val="window" lastClr="FFFFFF">
                  <a:lumMod val="65000"/>
                  <a:shade val="30000"/>
                  <a:satMod val="115000"/>
                </a:sysClr>
              </a:gs>
              <a:gs pos="50000">
                <a:sysClr val="window" lastClr="FFFFFF">
                  <a:lumMod val="65000"/>
                  <a:shade val="67500"/>
                  <a:satMod val="115000"/>
                </a:sysClr>
              </a:gs>
              <a:gs pos="73000">
                <a:sysClr val="window" lastClr="FFFFFF">
                  <a:lumMod val="65000"/>
                  <a:shade val="100000"/>
                  <a:satMod val="115000"/>
                </a:sysClr>
              </a:gs>
            </a:gsLst>
            <a:lin ang="5400000" scaled="1"/>
            <a:tileRect/>
          </a:grad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pic>
        <p:nvPicPr>
          <p:cNvPr id="29" name="图片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793208">
            <a:off x="1229539" y="2248225"/>
            <a:ext cx="2056401" cy="2056401"/>
          </a:xfrm>
          <a:prstGeom prst="rect">
            <a:avLst/>
          </a:prstGeom>
        </p:spPr>
      </p:pic>
      <p:sp>
        <p:nvSpPr>
          <p:cNvPr id="30" name="圆角矩形 29"/>
          <p:cNvSpPr/>
          <p:nvPr/>
        </p:nvSpPr>
        <p:spPr>
          <a:xfrm rot="2236409">
            <a:off x="2835352" y="4167308"/>
            <a:ext cx="932093" cy="222243"/>
          </a:xfrm>
          <a:prstGeom prst="roundRect">
            <a:avLst/>
          </a:prstGeom>
          <a:gradFill flip="none" rotWithShape="1">
            <a:gsLst>
              <a:gs pos="100000">
                <a:srgbClr val="676767"/>
              </a:gs>
              <a:gs pos="0">
                <a:sysClr val="window" lastClr="FFFFFF">
                  <a:lumMod val="65000"/>
                  <a:shade val="30000"/>
                  <a:satMod val="115000"/>
                </a:sysClr>
              </a:gs>
              <a:gs pos="50000">
                <a:sysClr val="window" lastClr="FFFFFF">
                  <a:lumMod val="65000"/>
                  <a:shade val="67500"/>
                  <a:satMod val="115000"/>
                </a:sysClr>
              </a:gs>
              <a:gs pos="73000">
                <a:sysClr val="window" lastClr="FFFFFF">
                  <a:lumMod val="65000"/>
                  <a:shade val="100000"/>
                  <a:satMod val="115000"/>
                </a:sysClr>
              </a:gs>
            </a:gsLst>
            <a:lin ang="5400000" scaled="1"/>
            <a:tileRect/>
          </a:grad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pic>
        <p:nvPicPr>
          <p:cNvPr id="31" name="图片 3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793208">
            <a:off x="3535010" y="3817251"/>
            <a:ext cx="2056401" cy="2056401"/>
          </a:xfrm>
          <a:prstGeom prst="rect">
            <a:avLst/>
          </a:prstGeom>
        </p:spPr>
      </p:pic>
      <p:sp>
        <p:nvSpPr>
          <p:cNvPr id="32" name="圆角矩形 31"/>
          <p:cNvSpPr/>
          <p:nvPr/>
        </p:nvSpPr>
        <p:spPr>
          <a:xfrm rot="18972460">
            <a:off x="5309643" y="4006442"/>
            <a:ext cx="932093" cy="222243"/>
          </a:xfrm>
          <a:prstGeom prst="roundRect">
            <a:avLst/>
          </a:prstGeom>
          <a:gradFill flip="none" rotWithShape="1">
            <a:gsLst>
              <a:gs pos="100000">
                <a:srgbClr val="676767"/>
              </a:gs>
              <a:gs pos="0">
                <a:sysClr val="window" lastClr="FFFFFF">
                  <a:lumMod val="65000"/>
                  <a:shade val="30000"/>
                  <a:satMod val="115000"/>
                </a:sysClr>
              </a:gs>
              <a:gs pos="50000">
                <a:sysClr val="window" lastClr="FFFFFF">
                  <a:lumMod val="65000"/>
                  <a:shade val="67500"/>
                  <a:satMod val="115000"/>
                </a:sysClr>
              </a:gs>
              <a:gs pos="73000">
                <a:sysClr val="window" lastClr="FFFFFF">
                  <a:lumMod val="65000"/>
                  <a:shade val="100000"/>
                  <a:satMod val="115000"/>
                </a:sysClr>
              </a:gs>
            </a:gsLst>
            <a:lin ang="5400000" scaled="1"/>
            <a:tileRect/>
          </a:grad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pic>
        <p:nvPicPr>
          <p:cNvPr id="33" name="图片 3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793208">
            <a:off x="5730149" y="2198005"/>
            <a:ext cx="2056401" cy="2056401"/>
          </a:xfrm>
          <a:prstGeom prst="rect">
            <a:avLst/>
          </a:prstGeom>
        </p:spPr>
      </p:pic>
      <p:sp>
        <p:nvSpPr>
          <p:cNvPr id="34" name="圆角矩形 33"/>
          <p:cNvSpPr/>
          <p:nvPr/>
        </p:nvSpPr>
        <p:spPr>
          <a:xfrm rot="2236409">
            <a:off x="4931672" y="2199752"/>
            <a:ext cx="1197164" cy="201735"/>
          </a:xfrm>
          <a:prstGeom prst="roundRect">
            <a:avLst/>
          </a:prstGeom>
          <a:gradFill flip="none" rotWithShape="1">
            <a:gsLst>
              <a:gs pos="100000">
                <a:srgbClr val="676767"/>
              </a:gs>
              <a:gs pos="0">
                <a:sysClr val="window" lastClr="FFFFFF">
                  <a:lumMod val="65000"/>
                  <a:shade val="30000"/>
                  <a:satMod val="115000"/>
                </a:sysClr>
              </a:gs>
              <a:gs pos="50000">
                <a:sysClr val="window" lastClr="FFFFFF">
                  <a:lumMod val="65000"/>
                  <a:shade val="67500"/>
                  <a:satMod val="115000"/>
                </a:sysClr>
              </a:gs>
              <a:gs pos="73000">
                <a:sysClr val="window" lastClr="FFFFFF">
                  <a:lumMod val="65000"/>
                  <a:shade val="100000"/>
                  <a:satMod val="115000"/>
                </a:sysClr>
              </a:gs>
            </a:gsLst>
            <a:lin ang="5400000" scaled="1"/>
            <a:tileRect/>
          </a:gradFill>
          <a:ln w="25400" cap="flat" cmpd="sng" algn="ctr">
            <a:no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5" name="TextBox 34"/>
          <p:cNvSpPr txBox="1"/>
          <p:nvPr/>
        </p:nvSpPr>
        <p:spPr>
          <a:xfrm flipH="1">
            <a:off x="3666124" y="476672"/>
            <a:ext cx="1393302"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endParaRPr>
          </a:p>
        </p:txBody>
      </p:sp>
      <p:sp>
        <p:nvSpPr>
          <p:cNvPr id="36" name="TextBox 35"/>
          <p:cNvSpPr txBox="1"/>
          <p:nvPr/>
        </p:nvSpPr>
        <p:spPr>
          <a:xfrm>
            <a:off x="3578074" y="1196752"/>
            <a:ext cx="1537318"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37" name="TextBox 36"/>
          <p:cNvSpPr txBox="1"/>
          <p:nvPr/>
        </p:nvSpPr>
        <p:spPr>
          <a:xfrm flipH="1">
            <a:off x="1529766" y="2492896"/>
            <a:ext cx="1393302"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endParaRPr>
          </a:p>
        </p:txBody>
      </p:sp>
      <p:sp>
        <p:nvSpPr>
          <p:cNvPr id="38" name="TextBox 37"/>
          <p:cNvSpPr txBox="1"/>
          <p:nvPr/>
        </p:nvSpPr>
        <p:spPr>
          <a:xfrm>
            <a:off x="1441716" y="3212976"/>
            <a:ext cx="1537318"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39" name="TextBox 38"/>
          <p:cNvSpPr txBox="1"/>
          <p:nvPr/>
        </p:nvSpPr>
        <p:spPr>
          <a:xfrm flipH="1">
            <a:off x="3877535" y="4115765"/>
            <a:ext cx="1393302"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endParaRPr>
          </a:p>
        </p:txBody>
      </p:sp>
      <p:sp>
        <p:nvSpPr>
          <p:cNvPr id="40" name="TextBox 39"/>
          <p:cNvSpPr txBox="1"/>
          <p:nvPr/>
        </p:nvSpPr>
        <p:spPr>
          <a:xfrm>
            <a:off x="3789485" y="4835845"/>
            <a:ext cx="1537318"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41" name="TextBox 40"/>
          <p:cNvSpPr txBox="1"/>
          <p:nvPr/>
        </p:nvSpPr>
        <p:spPr>
          <a:xfrm flipH="1">
            <a:off x="6066270" y="2420888"/>
            <a:ext cx="1393302"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effectLst>
                <a:outerShdw blurRad="50800" dist="38100" dir="5400000" algn="t" rotWithShape="0">
                  <a:prstClr val="black">
                    <a:alpha val="40000"/>
                  </a:prstClr>
                </a:outerShdw>
              </a:effectLst>
              <a:uLnTx/>
              <a:uFillTx/>
              <a:latin typeface="Arial Rounded MT Bold" pitchFamily="34" charset="0"/>
              <a:ea typeface="微软雅黑" pitchFamily="34" charset="-122"/>
            </a:endParaRPr>
          </a:p>
        </p:txBody>
      </p:sp>
      <p:sp>
        <p:nvSpPr>
          <p:cNvPr id="42" name="TextBox 41"/>
          <p:cNvSpPr txBox="1"/>
          <p:nvPr/>
        </p:nvSpPr>
        <p:spPr>
          <a:xfrm>
            <a:off x="5978220" y="3140968"/>
            <a:ext cx="1537318"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43" name="TextBox 42"/>
          <p:cNvSpPr txBox="1"/>
          <p:nvPr/>
        </p:nvSpPr>
        <p:spPr>
          <a:xfrm>
            <a:off x="1200776" y="5889466"/>
            <a:ext cx="6683592"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150963328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圆角矩形 5"/>
          <p:cNvSpPr/>
          <p:nvPr/>
        </p:nvSpPr>
        <p:spPr>
          <a:xfrm>
            <a:off x="539552" y="1685454"/>
            <a:ext cx="1804384" cy="4479850"/>
          </a:xfrm>
          <a:custGeom>
            <a:avLst/>
            <a:gdLst/>
            <a:ahLst/>
            <a:cxnLst/>
            <a:rect l="l" t="t" r="r" b="b"/>
            <a:pathLst>
              <a:path w="2088232" h="4968552">
                <a:moveTo>
                  <a:pt x="348046" y="0"/>
                </a:moveTo>
                <a:lnTo>
                  <a:pt x="1740186" y="0"/>
                </a:lnTo>
                <a:cubicBezTo>
                  <a:pt x="1932406" y="0"/>
                  <a:pt x="2088232" y="155826"/>
                  <a:pt x="2088232" y="348046"/>
                </a:cubicBezTo>
                <a:lnTo>
                  <a:pt x="2088232" y="4965280"/>
                </a:lnTo>
                <a:lnTo>
                  <a:pt x="2014428" y="4838031"/>
                </a:lnTo>
                <a:lnTo>
                  <a:pt x="1938726" y="4968552"/>
                </a:lnTo>
                <a:lnTo>
                  <a:pt x="1872033" y="4968552"/>
                </a:lnTo>
                <a:lnTo>
                  <a:pt x="1796331" y="4838031"/>
                </a:lnTo>
                <a:lnTo>
                  <a:pt x="1720629" y="4968552"/>
                </a:lnTo>
                <a:lnTo>
                  <a:pt x="1653936" y="4968552"/>
                </a:lnTo>
                <a:lnTo>
                  <a:pt x="1578234" y="4838031"/>
                </a:lnTo>
                <a:lnTo>
                  <a:pt x="1502532" y="4968552"/>
                </a:lnTo>
                <a:lnTo>
                  <a:pt x="1435839" y="4968552"/>
                </a:lnTo>
                <a:lnTo>
                  <a:pt x="1360137" y="4838031"/>
                </a:lnTo>
                <a:lnTo>
                  <a:pt x="1284435" y="4968552"/>
                </a:lnTo>
                <a:lnTo>
                  <a:pt x="1217742" y="4968552"/>
                </a:lnTo>
                <a:lnTo>
                  <a:pt x="1142040" y="4838031"/>
                </a:lnTo>
                <a:lnTo>
                  <a:pt x="1066338" y="4968552"/>
                </a:lnTo>
                <a:lnTo>
                  <a:pt x="999645" y="4968552"/>
                </a:lnTo>
                <a:lnTo>
                  <a:pt x="923943" y="4838031"/>
                </a:lnTo>
                <a:lnTo>
                  <a:pt x="848241" y="4968552"/>
                </a:lnTo>
                <a:lnTo>
                  <a:pt x="781548" y="4968552"/>
                </a:lnTo>
                <a:lnTo>
                  <a:pt x="705846" y="4838031"/>
                </a:lnTo>
                <a:lnTo>
                  <a:pt x="630144" y="4968552"/>
                </a:lnTo>
                <a:lnTo>
                  <a:pt x="563451" y="4968552"/>
                </a:lnTo>
                <a:lnTo>
                  <a:pt x="487749" y="4838031"/>
                </a:lnTo>
                <a:lnTo>
                  <a:pt x="412047" y="4968552"/>
                </a:lnTo>
                <a:lnTo>
                  <a:pt x="345354" y="4968552"/>
                </a:lnTo>
                <a:lnTo>
                  <a:pt x="269652" y="4838031"/>
                </a:lnTo>
                <a:lnTo>
                  <a:pt x="193950" y="4968552"/>
                </a:lnTo>
                <a:lnTo>
                  <a:pt x="127257" y="4968552"/>
                </a:lnTo>
                <a:lnTo>
                  <a:pt x="51555" y="4838031"/>
                </a:lnTo>
                <a:lnTo>
                  <a:pt x="0" y="4926919"/>
                </a:lnTo>
                <a:lnTo>
                  <a:pt x="0" y="348046"/>
                </a:lnTo>
                <a:cubicBezTo>
                  <a:pt x="0" y="155826"/>
                  <a:pt x="155826" y="0"/>
                  <a:pt x="348046" y="0"/>
                </a:cubicBezTo>
                <a:close/>
              </a:path>
            </a:pathLst>
          </a:custGeom>
          <a:gradFill flip="none" rotWithShape="1">
            <a:gsLst>
              <a:gs pos="0">
                <a:srgbClr val="32ADCE"/>
              </a:gs>
              <a:gs pos="100000">
                <a:srgbClr val="4BACC6">
                  <a:lumMod val="75000"/>
                  <a:shade val="100000"/>
                  <a:satMod val="115000"/>
                </a:srgbClr>
              </a:gs>
            </a:gsLst>
            <a:path path="circle">
              <a:fillToRect l="50000" t="50000" r="50000" b="50000"/>
            </a:path>
            <a:tileRect/>
          </a:gradFill>
          <a:ln w="25400" cap="flat" cmpd="sng" algn="ctr">
            <a:solidFill>
              <a:srgbClr val="32ADCE"/>
            </a:solidFill>
            <a:prstDash val="solid"/>
          </a:ln>
          <a:effectLst>
            <a:outerShdw blurRad="177800" dist="76200" dir="12000000" algn="tr"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4" name="TextBox 23"/>
          <p:cNvSpPr txBox="1"/>
          <p:nvPr/>
        </p:nvSpPr>
        <p:spPr>
          <a:xfrm>
            <a:off x="928612" y="1847825"/>
            <a:ext cx="1026263" cy="179126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3800" b="1" i="0" u="none" strike="noStrike" kern="0" cap="none" spc="0" normalizeH="0" baseline="0" noProof="0" dirty="0" smtClean="0">
                <a:ln w="18415" cmpd="sng">
                  <a:solidFill>
                    <a:sysClr val="window" lastClr="FFFFFF">
                      <a:lumMod val="95000"/>
                    </a:sysClr>
                  </a:solidFill>
                  <a:prstDash val="solid"/>
                </a:ln>
                <a:solidFill>
                  <a:sysClr val="window" lastClr="FFFFFF"/>
                </a:solidFill>
                <a:effectLst>
                  <a:outerShdw dist="88900" dir="5400000" algn="t" rotWithShape="0">
                    <a:prstClr val="black">
                      <a:alpha val="36000"/>
                    </a:prstClr>
                  </a:outerShdw>
                </a:effectLst>
                <a:uLnTx/>
                <a:uFillTx/>
                <a:latin typeface="Arial Rounded MT Bold" pitchFamily="34" charset="0"/>
                <a:ea typeface="微软雅黑" pitchFamily="34" charset="-122"/>
                <a:cs typeface="Times New Roman" pitchFamily="18" charset="0"/>
              </a:rPr>
              <a:t>A</a:t>
            </a:r>
            <a:endParaRPr kumimoji="0" lang="zh-CN" altLang="en-US" sz="13800" b="1" i="0" u="none" strike="noStrike" kern="0" cap="none" spc="0" normalizeH="0" baseline="0" noProof="0" dirty="0">
              <a:ln w="18415" cmpd="sng">
                <a:solidFill>
                  <a:sysClr val="window" lastClr="FFFFFF">
                    <a:lumMod val="95000"/>
                  </a:sysClr>
                </a:solidFill>
                <a:prstDash val="solid"/>
              </a:ln>
              <a:solidFill>
                <a:sysClr val="window" lastClr="FFFFFF"/>
              </a:solidFill>
              <a:effectLst>
                <a:outerShdw dist="88900" dir="5400000" algn="t" rotWithShape="0">
                  <a:prstClr val="black">
                    <a:alpha val="36000"/>
                  </a:prstClr>
                </a:outerShdw>
              </a:effectLst>
              <a:uLnTx/>
              <a:uFillTx/>
              <a:latin typeface="Arial Rounded MT Bold" pitchFamily="34" charset="0"/>
              <a:ea typeface="微软雅黑" pitchFamily="34" charset="-122"/>
              <a:cs typeface="Times New Roman" pitchFamily="18" charset="0"/>
            </a:endParaRPr>
          </a:p>
        </p:txBody>
      </p:sp>
      <p:sp>
        <p:nvSpPr>
          <p:cNvPr id="25" name="椭圆 24"/>
          <p:cNvSpPr/>
          <p:nvPr/>
        </p:nvSpPr>
        <p:spPr>
          <a:xfrm>
            <a:off x="1360955" y="1984014"/>
            <a:ext cx="155551" cy="155551"/>
          </a:xfrm>
          <a:prstGeom prst="ellipse">
            <a:avLst/>
          </a:prstGeom>
          <a:solidFill>
            <a:sysClr val="window" lastClr="FFFFFF"/>
          </a:solidFill>
          <a:ln w="25400" cap="flat" cmpd="sng" algn="ctr">
            <a:solidFill>
              <a:sysClr val="windowText" lastClr="000000">
                <a:lumMod val="65000"/>
                <a:lumOff val="35000"/>
              </a:sysClr>
            </a:solidFill>
            <a:prstDash val="solid"/>
          </a:ln>
          <a:effectLst>
            <a:innerShdw blurRad="114300">
              <a:prstClr val="black"/>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6" name="矩形 25"/>
          <p:cNvSpPr/>
          <p:nvPr/>
        </p:nvSpPr>
        <p:spPr>
          <a:xfrm>
            <a:off x="1411120" y="1685454"/>
            <a:ext cx="77775" cy="376335"/>
          </a:xfrm>
          <a:prstGeom prst="rect">
            <a:avLst/>
          </a:prstGeom>
          <a:gradFill flip="none" rotWithShape="1">
            <a:gsLst>
              <a:gs pos="62000">
                <a:srgbClr val="674313"/>
              </a:gs>
              <a:gs pos="0">
                <a:srgbClr val="A2702E">
                  <a:shade val="30000"/>
                  <a:satMod val="115000"/>
                </a:srgbClr>
              </a:gs>
              <a:gs pos="20000">
                <a:srgbClr val="A2702E">
                  <a:shade val="67500"/>
                  <a:satMod val="115000"/>
                </a:srgbClr>
              </a:gs>
              <a:gs pos="38000">
                <a:srgbClr val="A16A22"/>
              </a:gs>
              <a:gs pos="100000">
                <a:srgbClr val="A2702E">
                  <a:shade val="100000"/>
                  <a:satMod val="115000"/>
                </a:srgb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7" name="圆角矩形 5"/>
          <p:cNvSpPr/>
          <p:nvPr/>
        </p:nvSpPr>
        <p:spPr>
          <a:xfrm>
            <a:off x="2627784" y="1685454"/>
            <a:ext cx="1804384" cy="4479850"/>
          </a:xfrm>
          <a:custGeom>
            <a:avLst/>
            <a:gdLst/>
            <a:ahLst/>
            <a:cxnLst/>
            <a:rect l="l" t="t" r="r" b="b"/>
            <a:pathLst>
              <a:path w="2088232" h="4968552">
                <a:moveTo>
                  <a:pt x="348046" y="0"/>
                </a:moveTo>
                <a:lnTo>
                  <a:pt x="1740186" y="0"/>
                </a:lnTo>
                <a:cubicBezTo>
                  <a:pt x="1932406" y="0"/>
                  <a:pt x="2088232" y="155826"/>
                  <a:pt x="2088232" y="348046"/>
                </a:cubicBezTo>
                <a:lnTo>
                  <a:pt x="2088232" y="4965280"/>
                </a:lnTo>
                <a:lnTo>
                  <a:pt x="2014428" y="4838031"/>
                </a:lnTo>
                <a:lnTo>
                  <a:pt x="1938726" y="4968552"/>
                </a:lnTo>
                <a:lnTo>
                  <a:pt x="1872033" y="4968552"/>
                </a:lnTo>
                <a:lnTo>
                  <a:pt x="1796331" y="4838031"/>
                </a:lnTo>
                <a:lnTo>
                  <a:pt x="1720629" y="4968552"/>
                </a:lnTo>
                <a:lnTo>
                  <a:pt x="1653936" y="4968552"/>
                </a:lnTo>
                <a:lnTo>
                  <a:pt x="1578234" y="4838031"/>
                </a:lnTo>
                <a:lnTo>
                  <a:pt x="1502532" y="4968552"/>
                </a:lnTo>
                <a:lnTo>
                  <a:pt x="1435839" y="4968552"/>
                </a:lnTo>
                <a:lnTo>
                  <a:pt x="1360137" y="4838031"/>
                </a:lnTo>
                <a:lnTo>
                  <a:pt x="1284435" y="4968552"/>
                </a:lnTo>
                <a:lnTo>
                  <a:pt x="1217742" y="4968552"/>
                </a:lnTo>
                <a:lnTo>
                  <a:pt x="1142040" y="4838031"/>
                </a:lnTo>
                <a:lnTo>
                  <a:pt x="1066338" y="4968552"/>
                </a:lnTo>
                <a:lnTo>
                  <a:pt x="999645" y="4968552"/>
                </a:lnTo>
                <a:lnTo>
                  <a:pt x="923943" y="4838031"/>
                </a:lnTo>
                <a:lnTo>
                  <a:pt x="848241" y="4968552"/>
                </a:lnTo>
                <a:lnTo>
                  <a:pt x="781548" y="4968552"/>
                </a:lnTo>
                <a:lnTo>
                  <a:pt x="705846" y="4838031"/>
                </a:lnTo>
                <a:lnTo>
                  <a:pt x="630144" y="4968552"/>
                </a:lnTo>
                <a:lnTo>
                  <a:pt x="563451" y="4968552"/>
                </a:lnTo>
                <a:lnTo>
                  <a:pt x="487749" y="4838031"/>
                </a:lnTo>
                <a:lnTo>
                  <a:pt x="412047" y="4968552"/>
                </a:lnTo>
                <a:lnTo>
                  <a:pt x="345354" y="4968552"/>
                </a:lnTo>
                <a:lnTo>
                  <a:pt x="269652" y="4838031"/>
                </a:lnTo>
                <a:lnTo>
                  <a:pt x="193950" y="4968552"/>
                </a:lnTo>
                <a:lnTo>
                  <a:pt x="127257" y="4968552"/>
                </a:lnTo>
                <a:lnTo>
                  <a:pt x="51555" y="4838031"/>
                </a:lnTo>
                <a:lnTo>
                  <a:pt x="0" y="4926919"/>
                </a:lnTo>
                <a:lnTo>
                  <a:pt x="0" y="348046"/>
                </a:lnTo>
                <a:cubicBezTo>
                  <a:pt x="0" y="155826"/>
                  <a:pt x="155826" y="0"/>
                  <a:pt x="348046" y="0"/>
                </a:cubicBezTo>
                <a:close/>
              </a:path>
            </a:pathLst>
          </a:custGeom>
          <a:gradFill flip="none" rotWithShape="1">
            <a:gsLst>
              <a:gs pos="1000">
                <a:srgbClr val="D88A88"/>
              </a:gs>
              <a:gs pos="100000">
                <a:srgbClr val="C0504D">
                  <a:shade val="100000"/>
                  <a:satMod val="115000"/>
                </a:srgbClr>
              </a:gs>
            </a:gsLst>
            <a:path path="circle">
              <a:fillToRect l="50000" t="50000" r="50000" b="50000"/>
            </a:path>
            <a:tileRect/>
          </a:gradFill>
          <a:ln w="25400" cap="flat" cmpd="sng" algn="ctr">
            <a:solidFill>
              <a:srgbClr val="D88A88"/>
            </a:solidFill>
            <a:prstDash val="solid"/>
          </a:ln>
          <a:effectLst>
            <a:outerShdw blurRad="177800" dist="76200" dir="12000000" algn="tr"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8" name="TextBox 27"/>
          <p:cNvSpPr txBox="1"/>
          <p:nvPr/>
        </p:nvSpPr>
        <p:spPr>
          <a:xfrm>
            <a:off x="3016844" y="1847825"/>
            <a:ext cx="1026263" cy="179126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3800" b="1" i="0" u="none" strike="noStrike" kern="0" cap="none" spc="0" normalizeH="0" baseline="0" noProof="0" dirty="0" smtClean="0">
                <a:ln w="18415" cmpd="sng">
                  <a:solidFill>
                    <a:sysClr val="window" lastClr="FFFFFF">
                      <a:lumMod val="95000"/>
                    </a:sysClr>
                  </a:solidFill>
                  <a:prstDash val="solid"/>
                </a:ln>
                <a:solidFill>
                  <a:sysClr val="window" lastClr="FFFFFF"/>
                </a:solidFill>
                <a:effectLst>
                  <a:outerShdw dist="88900" dir="5400000" algn="t" rotWithShape="0">
                    <a:prstClr val="black">
                      <a:alpha val="36000"/>
                    </a:prstClr>
                  </a:outerShdw>
                </a:effectLst>
                <a:uLnTx/>
                <a:uFillTx/>
                <a:latin typeface="Arial Rounded MT Bold" pitchFamily="34" charset="0"/>
                <a:ea typeface="微软雅黑" pitchFamily="34" charset="-122"/>
                <a:cs typeface="Times New Roman" pitchFamily="18" charset="0"/>
              </a:rPr>
              <a:t>B</a:t>
            </a:r>
            <a:endParaRPr kumimoji="0" lang="zh-CN" altLang="en-US" sz="13800" b="1" i="0" u="none" strike="noStrike" kern="0" cap="none" spc="0" normalizeH="0" baseline="0" noProof="0" dirty="0">
              <a:ln w="18415" cmpd="sng">
                <a:solidFill>
                  <a:sysClr val="window" lastClr="FFFFFF">
                    <a:lumMod val="95000"/>
                  </a:sysClr>
                </a:solidFill>
                <a:prstDash val="solid"/>
              </a:ln>
              <a:solidFill>
                <a:sysClr val="window" lastClr="FFFFFF"/>
              </a:solidFill>
              <a:effectLst>
                <a:outerShdw dist="88900" dir="5400000" algn="t" rotWithShape="0">
                  <a:prstClr val="black">
                    <a:alpha val="36000"/>
                  </a:prstClr>
                </a:outerShdw>
              </a:effectLst>
              <a:uLnTx/>
              <a:uFillTx/>
              <a:latin typeface="Arial Rounded MT Bold" pitchFamily="34" charset="0"/>
              <a:ea typeface="微软雅黑" pitchFamily="34" charset="-122"/>
              <a:cs typeface="Times New Roman" pitchFamily="18" charset="0"/>
            </a:endParaRPr>
          </a:p>
        </p:txBody>
      </p:sp>
      <p:sp>
        <p:nvSpPr>
          <p:cNvPr id="29" name="椭圆 28"/>
          <p:cNvSpPr/>
          <p:nvPr/>
        </p:nvSpPr>
        <p:spPr>
          <a:xfrm>
            <a:off x="3124489" y="1984014"/>
            <a:ext cx="155551" cy="155551"/>
          </a:xfrm>
          <a:prstGeom prst="ellipse">
            <a:avLst/>
          </a:prstGeom>
          <a:solidFill>
            <a:sysClr val="window" lastClr="FFFFFF"/>
          </a:solidFill>
          <a:ln w="25400" cap="flat" cmpd="sng" algn="ctr">
            <a:solidFill>
              <a:sysClr val="windowText" lastClr="000000">
                <a:lumMod val="65000"/>
                <a:lumOff val="35000"/>
              </a:sysClr>
            </a:solidFill>
            <a:prstDash val="solid"/>
          </a:ln>
          <a:effectLst>
            <a:innerShdw blurRad="114300">
              <a:prstClr val="black"/>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0" name="矩形 29"/>
          <p:cNvSpPr/>
          <p:nvPr/>
        </p:nvSpPr>
        <p:spPr>
          <a:xfrm>
            <a:off x="3174654" y="1685454"/>
            <a:ext cx="77775" cy="376335"/>
          </a:xfrm>
          <a:prstGeom prst="rect">
            <a:avLst/>
          </a:prstGeom>
          <a:gradFill flip="none" rotWithShape="1">
            <a:gsLst>
              <a:gs pos="62000">
                <a:srgbClr val="674313"/>
              </a:gs>
              <a:gs pos="0">
                <a:srgbClr val="A2702E">
                  <a:shade val="30000"/>
                  <a:satMod val="115000"/>
                </a:srgbClr>
              </a:gs>
              <a:gs pos="20000">
                <a:srgbClr val="A2702E">
                  <a:shade val="67500"/>
                  <a:satMod val="115000"/>
                </a:srgbClr>
              </a:gs>
              <a:gs pos="38000">
                <a:srgbClr val="A16A22"/>
              </a:gs>
              <a:gs pos="100000">
                <a:srgbClr val="A2702E">
                  <a:shade val="100000"/>
                  <a:satMod val="115000"/>
                </a:srgb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1" name="圆角矩形 5"/>
          <p:cNvSpPr/>
          <p:nvPr/>
        </p:nvSpPr>
        <p:spPr>
          <a:xfrm>
            <a:off x="4716016" y="1685454"/>
            <a:ext cx="1804384" cy="4479850"/>
          </a:xfrm>
          <a:custGeom>
            <a:avLst/>
            <a:gdLst/>
            <a:ahLst/>
            <a:cxnLst/>
            <a:rect l="l" t="t" r="r" b="b"/>
            <a:pathLst>
              <a:path w="2088232" h="4968552">
                <a:moveTo>
                  <a:pt x="348046" y="0"/>
                </a:moveTo>
                <a:lnTo>
                  <a:pt x="1740186" y="0"/>
                </a:lnTo>
                <a:cubicBezTo>
                  <a:pt x="1932406" y="0"/>
                  <a:pt x="2088232" y="155826"/>
                  <a:pt x="2088232" y="348046"/>
                </a:cubicBezTo>
                <a:lnTo>
                  <a:pt x="2088232" y="4965280"/>
                </a:lnTo>
                <a:lnTo>
                  <a:pt x="2014428" y="4838031"/>
                </a:lnTo>
                <a:lnTo>
                  <a:pt x="1938726" y="4968552"/>
                </a:lnTo>
                <a:lnTo>
                  <a:pt x="1872033" y="4968552"/>
                </a:lnTo>
                <a:lnTo>
                  <a:pt x="1796331" y="4838031"/>
                </a:lnTo>
                <a:lnTo>
                  <a:pt x="1720629" y="4968552"/>
                </a:lnTo>
                <a:lnTo>
                  <a:pt x="1653936" y="4968552"/>
                </a:lnTo>
                <a:lnTo>
                  <a:pt x="1578234" y="4838031"/>
                </a:lnTo>
                <a:lnTo>
                  <a:pt x="1502532" y="4968552"/>
                </a:lnTo>
                <a:lnTo>
                  <a:pt x="1435839" y="4968552"/>
                </a:lnTo>
                <a:lnTo>
                  <a:pt x="1360137" y="4838031"/>
                </a:lnTo>
                <a:lnTo>
                  <a:pt x="1284435" y="4968552"/>
                </a:lnTo>
                <a:lnTo>
                  <a:pt x="1217742" y="4968552"/>
                </a:lnTo>
                <a:lnTo>
                  <a:pt x="1142040" y="4838031"/>
                </a:lnTo>
                <a:lnTo>
                  <a:pt x="1066338" y="4968552"/>
                </a:lnTo>
                <a:lnTo>
                  <a:pt x="999645" y="4968552"/>
                </a:lnTo>
                <a:lnTo>
                  <a:pt x="923943" y="4838031"/>
                </a:lnTo>
                <a:lnTo>
                  <a:pt x="848241" y="4968552"/>
                </a:lnTo>
                <a:lnTo>
                  <a:pt x="781548" y="4968552"/>
                </a:lnTo>
                <a:lnTo>
                  <a:pt x="705846" y="4838031"/>
                </a:lnTo>
                <a:lnTo>
                  <a:pt x="630144" y="4968552"/>
                </a:lnTo>
                <a:lnTo>
                  <a:pt x="563451" y="4968552"/>
                </a:lnTo>
                <a:lnTo>
                  <a:pt x="487749" y="4838031"/>
                </a:lnTo>
                <a:lnTo>
                  <a:pt x="412047" y="4968552"/>
                </a:lnTo>
                <a:lnTo>
                  <a:pt x="345354" y="4968552"/>
                </a:lnTo>
                <a:lnTo>
                  <a:pt x="269652" y="4838031"/>
                </a:lnTo>
                <a:lnTo>
                  <a:pt x="193950" y="4968552"/>
                </a:lnTo>
                <a:lnTo>
                  <a:pt x="127257" y="4968552"/>
                </a:lnTo>
                <a:lnTo>
                  <a:pt x="51555" y="4838031"/>
                </a:lnTo>
                <a:lnTo>
                  <a:pt x="0" y="4926919"/>
                </a:lnTo>
                <a:lnTo>
                  <a:pt x="0" y="348046"/>
                </a:lnTo>
                <a:cubicBezTo>
                  <a:pt x="0" y="155826"/>
                  <a:pt x="155826" y="0"/>
                  <a:pt x="348046" y="0"/>
                </a:cubicBezTo>
                <a:close/>
              </a:path>
            </a:pathLst>
          </a:custGeom>
          <a:gradFill flip="none" rotWithShape="1">
            <a:gsLst>
              <a:gs pos="0">
                <a:srgbClr val="B9D08C"/>
              </a:gs>
              <a:gs pos="100000">
                <a:srgbClr val="9BBB59">
                  <a:shade val="100000"/>
                  <a:satMod val="115000"/>
                </a:srgbClr>
              </a:gs>
            </a:gsLst>
            <a:path path="circle">
              <a:fillToRect l="50000" t="50000" r="50000" b="50000"/>
            </a:path>
            <a:tileRect/>
          </a:gradFill>
          <a:ln w="25400" cap="flat" cmpd="sng" algn="ctr">
            <a:solidFill>
              <a:srgbClr val="B9D08C"/>
            </a:solidFill>
            <a:prstDash val="solid"/>
          </a:ln>
          <a:effectLst>
            <a:outerShdw blurRad="177800" dist="76200" dir="12000000" algn="tr"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2" name="TextBox 31"/>
          <p:cNvSpPr txBox="1"/>
          <p:nvPr/>
        </p:nvSpPr>
        <p:spPr>
          <a:xfrm>
            <a:off x="5105076" y="1847825"/>
            <a:ext cx="1026263" cy="179126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3800" b="1" i="0" u="none" strike="noStrike" kern="0" cap="none" spc="0" normalizeH="0" baseline="0" noProof="0" dirty="0" smtClean="0">
                <a:ln w="18415" cmpd="sng">
                  <a:solidFill>
                    <a:sysClr val="window" lastClr="FFFFFF">
                      <a:lumMod val="95000"/>
                    </a:sysClr>
                  </a:solidFill>
                  <a:prstDash val="solid"/>
                </a:ln>
                <a:solidFill>
                  <a:sysClr val="window" lastClr="FFFFFF"/>
                </a:solidFill>
                <a:effectLst>
                  <a:outerShdw dist="88900" dir="5400000" algn="t" rotWithShape="0">
                    <a:prstClr val="black">
                      <a:alpha val="36000"/>
                    </a:prstClr>
                  </a:outerShdw>
                </a:effectLst>
                <a:uLnTx/>
                <a:uFillTx/>
                <a:latin typeface="Arial Rounded MT Bold" pitchFamily="34" charset="0"/>
                <a:ea typeface="微软雅黑" pitchFamily="34" charset="-122"/>
                <a:cs typeface="Times New Roman" pitchFamily="18" charset="0"/>
              </a:rPr>
              <a:t>C</a:t>
            </a:r>
            <a:endParaRPr kumimoji="0" lang="zh-CN" altLang="en-US" sz="13800" b="1" i="0" u="none" strike="noStrike" kern="0" cap="none" spc="0" normalizeH="0" baseline="0" noProof="0" dirty="0">
              <a:ln w="18415" cmpd="sng">
                <a:solidFill>
                  <a:sysClr val="window" lastClr="FFFFFF">
                    <a:lumMod val="95000"/>
                  </a:sysClr>
                </a:solidFill>
                <a:prstDash val="solid"/>
              </a:ln>
              <a:solidFill>
                <a:sysClr val="window" lastClr="FFFFFF"/>
              </a:solidFill>
              <a:effectLst>
                <a:outerShdw dist="88900" dir="5400000" algn="t" rotWithShape="0">
                  <a:prstClr val="black">
                    <a:alpha val="36000"/>
                  </a:prstClr>
                </a:outerShdw>
              </a:effectLst>
              <a:uLnTx/>
              <a:uFillTx/>
              <a:latin typeface="Arial Rounded MT Bold" pitchFamily="34" charset="0"/>
              <a:ea typeface="微软雅黑" pitchFamily="34" charset="-122"/>
              <a:cs typeface="Times New Roman" pitchFamily="18" charset="0"/>
            </a:endParaRPr>
          </a:p>
        </p:txBody>
      </p:sp>
      <p:sp>
        <p:nvSpPr>
          <p:cNvPr id="33" name="椭圆 32"/>
          <p:cNvSpPr/>
          <p:nvPr/>
        </p:nvSpPr>
        <p:spPr>
          <a:xfrm>
            <a:off x="5440280" y="1984014"/>
            <a:ext cx="155551" cy="155551"/>
          </a:xfrm>
          <a:prstGeom prst="ellipse">
            <a:avLst/>
          </a:prstGeom>
          <a:solidFill>
            <a:sysClr val="window" lastClr="FFFFFF"/>
          </a:solidFill>
          <a:ln w="25400" cap="flat" cmpd="sng" algn="ctr">
            <a:solidFill>
              <a:sysClr val="windowText" lastClr="000000">
                <a:lumMod val="65000"/>
                <a:lumOff val="35000"/>
              </a:sysClr>
            </a:solidFill>
            <a:prstDash val="solid"/>
          </a:ln>
          <a:effectLst>
            <a:innerShdw blurRad="114300">
              <a:prstClr val="black"/>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4" name="矩形 33"/>
          <p:cNvSpPr/>
          <p:nvPr/>
        </p:nvSpPr>
        <p:spPr>
          <a:xfrm>
            <a:off x="5490445" y="1685454"/>
            <a:ext cx="77775" cy="376335"/>
          </a:xfrm>
          <a:prstGeom prst="rect">
            <a:avLst/>
          </a:prstGeom>
          <a:gradFill flip="none" rotWithShape="1">
            <a:gsLst>
              <a:gs pos="62000">
                <a:srgbClr val="674313"/>
              </a:gs>
              <a:gs pos="0">
                <a:srgbClr val="A2702E">
                  <a:shade val="30000"/>
                  <a:satMod val="115000"/>
                </a:srgbClr>
              </a:gs>
              <a:gs pos="20000">
                <a:srgbClr val="A2702E">
                  <a:shade val="67500"/>
                  <a:satMod val="115000"/>
                </a:srgbClr>
              </a:gs>
              <a:gs pos="38000">
                <a:srgbClr val="A16A22"/>
              </a:gs>
              <a:gs pos="100000">
                <a:srgbClr val="A2702E">
                  <a:shade val="100000"/>
                  <a:satMod val="115000"/>
                </a:srgb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5" name="TextBox 34"/>
          <p:cNvSpPr txBox="1"/>
          <p:nvPr/>
        </p:nvSpPr>
        <p:spPr>
          <a:xfrm>
            <a:off x="659286" y="3630503"/>
            <a:ext cx="1660368"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here to add your text. Click here to add your text. Click here to add your text. Click here to add your text. </a:t>
            </a:r>
          </a:p>
        </p:txBody>
      </p:sp>
      <p:sp>
        <p:nvSpPr>
          <p:cNvPr id="36" name="TextBox 35"/>
          <p:cNvSpPr txBox="1"/>
          <p:nvPr/>
        </p:nvSpPr>
        <p:spPr>
          <a:xfrm>
            <a:off x="2771800" y="3630502"/>
            <a:ext cx="1660368"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here to add your text. Click here to add your text. Click here to add your text. Click here to add your text. </a:t>
            </a:r>
          </a:p>
        </p:txBody>
      </p:sp>
      <p:sp>
        <p:nvSpPr>
          <p:cNvPr id="37" name="TextBox 36"/>
          <p:cNvSpPr txBox="1"/>
          <p:nvPr/>
        </p:nvSpPr>
        <p:spPr>
          <a:xfrm>
            <a:off x="4854148" y="3639085"/>
            <a:ext cx="1660368"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here to add your text. Click here to add your text. Click here to add your text. Click here to add your text. </a:t>
            </a:r>
          </a:p>
        </p:txBody>
      </p:sp>
      <p:sp>
        <p:nvSpPr>
          <p:cNvPr id="38" name="TextBox 37"/>
          <p:cNvSpPr txBox="1"/>
          <p:nvPr/>
        </p:nvSpPr>
        <p:spPr>
          <a:xfrm>
            <a:off x="899592" y="476672"/>
            <a:ext cx="7284269" cy="892552"/>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rial Rounded MT Bold" pitchFamily="34"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rial Rounded MT Bold" pitchFamily="34" charset="0"/>
            </a:endParaRPr>
          </a:p>
        </p:txBody>
      </p:sp>
      <p:sp>
        <p:nvSpPr>
          <p:cNvPr id="39" name="圆角矩形 5"/>
          <p:cNvSpPr/>
          <p:nvPr/>
        </p:nvSpPr>
        <p:spPr>
          <a:xfrm>
            <a:off x="6800064" y="1685454"/>
            <a:ext cx="1804384" cy="4479850"/>
          </a:xfrm>
          <a:custGeom>
            <a:avLst/>
            <a:gdLst/>
            <a:ahLst/>
            <a:cxnLst/>
            <a:rect l="l" t="t" r="r" b="b"/>
            <a:pathLst>
              <a:path w="2088232" h="4968552">
                <a:moveTo>
                  <a:pt x="348046" y="0"/>
                </a:moveTo>
                <a:lnTo>
                  <a:pt x="1740186" y="0"/>
                </a:lnTo>
                <a:cubicBezTo>
                  <a:pt x="1932406" y="0"/>
                  <a:pt x="2088232" y="155826"/>
                  <a:pt x="2088232" y="348046"/>
                </a:cubicBezTo>
                <a:lnTo>
                  <a:pt x="2088232" y="4965280"/>
                </a:lnTo>
                <a:lnTo>
                  <a:pt x="2014428" y="4838031"/>
                </a:lnTo>
                <a:lnTo>
                  <a:pt x="1938726" y="4968552"/>
                </a:lnTo>
                <a:lnTo>
                  <a:pt x="1872033" y="4968552"/>
                </a:lnTo>
                <a:lnTo>
                  <a:pt x="1796331" y="4838031"/>
                </a:lnTo>
                <a:lnTo>
                  <a:pt x="1720629" y="4968552"/>
                </a:lnTo>
                <a:lnTo>
                  <a:pt x="1653936" y="4968552"/>
                </a:lnTo>
                <a:lnTo>
                  <a:pt x="1578234" y="4838031"/>
                </a:lnTo>
                <a:lnTo>
                  <a:pt x="1502532" y="4968552"/>
                </a:lnTo>
                <a:lnTo>
                  <a:pt x="1435839" y="4968552"/>
                </a:lnTo>
                <a:lnTo>
                  <a:pt x="1360137" y="4838031"/>
                </a:lnTo>
                <a:lnTo>
                  <a:pt x="1284435" y="4968552"/>
                </a:lnTo>
                <a:lnTo>
                  <a:pt x="1217742" y="4968552"/>
                </a:lnTo>
                <a:lnTo>
                  <a:pt x="1142040" y="4838031"/>
                </a:lnTo>
                <a:lnTo>
                  <a:pt x="1066338" y="4968552"/>
                </a:lnTo>
                <a:lnTo>
                  <a:pt x="999645" y="4968552"/>
                </a:lnTo>
                <a:lnTo>
                  <a:pt x="923943" y="4838031"/>
                </a:lnTo>
                <a:lnTo>
                  <a:pt x="848241" y="4968552"/>
                </a:lnTo>
                <a:lnTo>
                  <a:pt x="781548" y="4968552"/>
                </a:lnTo>
                <a:lnTo>
                  <a:pt x="705846" y="4838031"/>
                </a:lnTo>
                <a:lnTo>
                  <a:pt x="630144" y="4968552"/>
                </a:lnTo>
                <a:lnTo>
                  <a:pt x="563451" y="4968552"/>
                </a:lnTo>
                <a:lnTo>
                  <a:pt x="487749" y="4838031"/>
                </a:lnTo>
                <a:lnTo>
                  <a:pt x="412047" y="4968552"/>
                </a:lnTo>
                <a:lnTo>
                  <a:pt x="345354" y="4968552"/>
                </a:lnTo>
                <a:lnTo>
                  <a:pt x="269652" y="4838031"/>
                </a:lnTo>
                <a:lnTo>
                  <a:pt x="193950" y="4968552"/>
                </a:lnTo>
                <a:lnTo>
                  <a:pt x="127257" y="4968552"/>
                </a:lnTo>
                <a:lnTo>
                  <a:pt x="51555" y="4838031"/>
                </a:lnTo>
                <a:lnTo>
                  <a:pt x="0" y="4926919"/>
                </a:lnTo>
                <a:lnTo>
                  <a:pt x="0" y="348046"/>
                </a:lnTo>
                <a:cubicBezTo>
                  <a:pt x="0" y="155826"/>
                  <a:pt x="155826" y="0"/>
                  <a:pt x="348046" y="0"/>
                </a:cubicBezTo>
                <a:close/>
              </a:path>
            </a:pathLst>
          </a:custGeom>
          <a:gradFill flip="none" rotWithShape="1">
            <a:gsLst>
              <a:gs pos="0">
                <a:srgbClr val="EFEF9B"/>
              </a:gs>
              <a:gs pos="100000">
                <a:srgbClr val="FFC000"/>
              </a:gs>
            </a:gsLst>
            <a:path path="circle">
              <a:fillToRect l="50000" t="50000" r="50000" b="50000"/>
            </a:path>
            <a:tileRect/>
          </a:gradFill>
          <a:ln w="25400" cap="flat" cmpd="sng" algn="ctr">
            <a:solidFill>
              <a:srgbClr val="FFD44B"/>
            </a:solidFill>
            <a:prstDash val="solid"/>
          </a:ln>
          <a:effectLst>
            <a:outerShdw blurRad="177800" dist="76200" dir="12000000" algn="tr"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0" name="TextBox 39"/>
          <p:cNvSpPr txBox="1"/>
          <p:nvPr/>
        </p:nvSpPr>
        <p:spPr>
          <a:xfrm>
            <a:off x="7189124" y="1847825"/>
            <a:ext cx="1026263" cy="179126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3800" b="1" i="0" u="none" strike="noStrike" kern="0" cap="none" spc="0" normalizeH="0" baseline="0" noProof="0" dirty="0" smtClean="0">
                <a:ln w="18415" cmpd="sng">
                  <a:solidFill>
                    <a:sysClr val="window" lastClr="FFFFFF">
                      <a:lumMod val="95000"/>
                    </a:sysClr>
                  </a:solidFill>
                  <a:prstDash val="solid"/>
                </a:ln>
                <a:solidFill>
                  <a:sysClr val="window" lastClr="FFFFFF"/>
                </a:solidFill>
                <a:effectLst>
                  <a:outerShdw dist="88900" dir="5400000" algn="t" rotWithShape="0">
                    <a:prstClr val="black">
                      <a:alpha val="36000"/>
                    </a:prstClr>
                  </a:outerShdw>
                </a:effectLst>
                <a:uLnTx/>
                <a:uFillTx/>
                <a:latin typeface="Arial Rounded MT Bold" pitchFamily="34" charset="0"/>
                <a:ea typeface="微软雅黑" pitchFamily="34" charset="-122"/>
                <a:cs typeface="Times New Roman" pitchFamily="18" charset="0"/>
              </a:rPr>
              <a:t>D</a:t>
            </a:r>
            <a:endParaRPr kumimoji="0" lang="zh-CN" altLang="en-US" sz="13800" b="1" i="0" u="none" strike="noStrike" kern="0" cap="none" spc="0" normalizeH="0" baseline="0" noProof="0" dirty="0">
              <a:ln w="18415" cmpd="sng">
                <a:solidFill>
                  <a:sysClr val="window" lastClr="FFFFFF">
                    <a:lumMod val="95000"/>
                  </a:sysClr>
                </a:solidFill>
                <a:prstDash val="solid"/>
              </a:ln>
              <a:solidFill>
                <a:sysClr val="window" lastClr="FFFFFF"/>
              </a:solidFill>
              <a:effectLst>
                <a:outerShdw dist="88900" dir="5400000" algn="t" rotWithShape="0">
                  <a:prstClr val="black">
                    <a:alpha val="36000"/>
                  </a:prstClr>
                </a:outerShdw>
              </a:effectLst>
              <a:uLnTx/>
              <a:uFillTx/>
              <a:latin typeface="Arial Rounded MT Bold" pitchFamily="34" charset="0"/>
              <a:ea typeface="微软雅黑" pitchFamily="34" charset="-122"/>
              <a:cs typeface="Times New Roman" pitchFamily="18" charset="0"/>
            </a:endParaRPr>
          </a:p>
        </p:txBody>
      </p:sp>
      <p:sp>
        <p:nvSpPr>
          <p:cNvPr id="41" name="椭圆 40"/>
          <p:cNvSpPr/>
          <p:nvPr/>
        </p:nvSpPr>
        <p:spPr>
          <a:xfrm>
            <a:off x="7524328" y="1984014"/>
            <a:ext cx="155551" cy="155551"/>
          </a:xfrm>
          <a:prstGeom prst="ellipse">
            <a:avLst/>
          </a:prstGeom>
          <a:solidFill>
            <a:sysClr val="window" lastClr="FFFFFF"/>
          </a:solidFill>
          <a:ln w="25400" cap="flat" cmpd="sng" algn="ctr">
            <a:solidFill>
              <a:sysClr val="windowText" lastClr="000000">
                <a:lumMod val="65000"/>
                <a:lumOff val="35000"/>
              </a:sysClr>
            </a:solidFill>
            <a:prstDash val="solid"/>
          </a:ln>
          <a:effectLst>
            <a:innerShdw blurRad="114300">
              <a:prstClr val="black"/>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2" name="矩形 41"/>
          <p:cNvSpPr/>
          <p:nvPr/>
        </p:nvSpPr>
        <p:spPr>
          <a:xfrm>
            <a:off x="7574493" y="1685454"/>
            <a:ext cx="77775" cy="376335"/>
          </a:xfrm>
          <a:prstGeom prst="rect">
            <a:avLst/>
          </a:prstGeom>
          <a:gradFill flip="none" rotWithShape="1">
            <a:gsLst>
              <a:gs pos="62000">
                <a:srgbClr val="674313"/>
              </a:gs>
              <a:gs pos="0">
                <a:srgbClr val="A2702E">
                  <a:shade val="30000"/>
                  <a:satMod val="115000"/>
                </a:srgbClr>
              </a:gs>
              <a:gs pos="20000">
                <a:srgbClr val="A2702E">
                  <a:shade val="67500"/>
                  <a:satMod val="115000"/>
                </a:srgbClr>
              </a:gs>
              <a:gs pos="38000">
                <a:srgbClr val="A16A22"/>
              </a:gs>
              <a:gs pos="100000">
                <a:srgbClr val="A2702E">
                  <a:shade val="100000"/>
                  <a:satMod val="115000"/>
                </a:srgb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3" name="TextBox 42"/>
          <p:cNvSpPr txBox="1"/>
          <p:nvPr/>
        </p:nvSpPr>
        <p:spPr>
          <a:xfrm>
            <a:off x="6938196" y="3639085"/>
            <a:ext cx="1660368" cy="224676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 Click here to add your text.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here to add your text. Click here to add your text. Click here to add your text. Click here to add your text. </a:t>
            </a:r>
          </a:p>
        </p:txBody>
      </p:sp>
    </p:spTree>
    <p:extLst>
      <p:ext uri="{BB962C8B-B14F-4D97-AF65-F5344CB8AC3E}">
        <p14:creationId xmlns:p14="http://schemas.microsoft.com/office/powerpoint/2010/main" val="353510821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组合 14"/>
          <p:cNvGrpSpPr/>
          <p:nvPr/>
        </p:nvGrpSpPr>
        <p:grpSpPr>
          <a:xfrm>
            <a:off x="-125950" y="1535675"/>
            <a:ext cx="5007329" cy="2782555"/>
            <a:chOff x="-40375" y="1053706"/>
            <a:chExt cx="5537406" cy="3077117"/>
          </a:xfrm>
        </p:grpSpPr>
        <p:sp>
          <p:nvSpPr>
            <p:cNvPr id="16" name="Oval 65"/>
            <p:cNvSpPr>
              <a:spLocks noChangeArrowheads="1"/>
            </p:cNvSpPr>
            <p:nvPr/>
          </p:nvSpPr>
          <p:spPr bwMode="auto">
            <a:xfrm rot="11742151" flipV="1">
              <a:off x="-40375" y="3541699"/>
              <a:ext cx="5537406" cy="5891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7" name="图片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6140" y="1053706"/>
              <a:ext cx="4364375" cy="3023366"/>
            </a:xfrm>
            <a:prstGeom prst="rect">
              <a:avLst/>
            </a:prstGeom>
          </p:spPr>
        </p:pic>
      </p:grpSp>
      <p:grpSp>
        <p:nvGrpSpPr>
          <p:cNvPr id="18" name="组合 17"/>
          <p:cNvGrpSpPr/>
          <p:nvPr/>
        </p:nvGrpSpPr>
        <p:grpSpPr>
          <a:xfrm>
            <a:off x="4029167" y="1726565"/>
            <a:ext cx="5007329" cy="2782555"/>
            <a:chOff x="-40375" y="1053706"/>
            <a:chExt cx="5537406" cy="3077117"/>
          </a:xfrm>
        </p:grpSpPr>
        <p:sp>
          <p:nvSpPr>
            <p:cNvPr id="19" name="Oval 65"/>
            <p:cNvSpPr>
              <a:spLocks noChangeArrowheads="1"/>
            </p:cNvSpPr>
            <p:nvPr/>
          </p:nvSpPr>
          <p:spPr bwMode="auto">
            <a:xfrm rot="11742151" flipV="1">
              <a:off x="-40375" y="3541699"/>
              <a:ext cx="5537406" cy="5891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6140" y="1053706"/>
              <a:ext cx="4364375" cy="3023366"/>
            </a:xfrm>
            <a:prstGeom prst="rect">
              <a:avLst/>
            </a:prstGeom>
          </p:spPr>
        </p:pic>
      </p:grpSp>
      <p:sp>
        <p:nvSpPr>
          <p:cNvPr id="21" name="TextBox 20"/>
          <p:cNvSpPr txBox="1"/>
          <p:nvPr/>
        </p:nvSpPr>
        <p:spPr>
          <a:xfrm flipH="1">
            <a:off x="2076373" y="2079065"/>
            <a:ext cx="1861847" cy="40011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22" name="TextBox 21"/>
          <p:cNvSpPr txBox="1"/>
          <p:nvPr/>
        </p:nvSpPr>
        <p:spPr>
          <a:xfrm>
            <a:off x="1932357" y="2533760"/>
            <a:ext cx="2149879" cy="116955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23" name="TextBox 22"/>
          <p:cNvSpPr txBox="1"/>
          <p:nvPr/>
        </p:nvSpPr>
        <p:spPr>
          <a:xfrm flipH="1">
            <a:off x="742271" y="2423935"/>
            <a:ext cx="1075995"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01</a:t>
            </a:r>
            <a:endParaRPr kumimoji="0" lang="zh-CN" altLang="en-US" sz="48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24" name="TextBox 23"/>
          <p:cNvSpPr txBox="1"/>
          <p:nvPr/>
        </p:nvSpPr>
        <p:spPr>
          <a:xfrm flipH="1">
            <a:off x="6247341" y="2270390"/>
            <a:ext cx="1861847" cy="40011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25" name="TextBox 24"/>
          <p:cNvSpPr txBox="1"/>
          <p:nvPr/>
        </p:nvSpPr>
        <p:spPr>
          <a:xfrm>
            <a:off x="6103325" y="2725085"/>
            <a:ext cx="2149879" cy="116955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26" name="TextBox 25"/>
          <p:cNvSpPr txBox="1"/>
          <p:nvPr/>
        </p:nvSpPr>
        <p:spPr>
          <a:xfrm flipH="1">
            <a:off x="4913239" y="2615260"/>
            <a:ext cx="1075995"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02</a:t>
            </a:r>
            <a:endParaRPr kumimoji="0" lang="zh-CN" altLang="en-US" sz="48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27" name="TextBox 26"/>
          <p:cNvSpPr txBox="1"/>
          <p:nvPr/>
        </p:nvSpPr>
        <p:spPr>
          <a:xfrm>
            <a:off x="827584" y="5085184"/>
            <a:ext cx="7619696" cy="76944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4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89819109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498" y="260649"/>
            <a:ext cx="3248846" cy="3323269"/>
          </a:xfrm>
          <a:prstGeom prst="rect">
            <a:avLst/>
          </a:prstGeom>
        </p:spPr>
      </p:pic>
      <p:sp>
        <p:nvSpPr>
          <p:cNvPr id="13" name="TextBox 12"/>
          <p:cNvSpPr txBox="1"/>
          <p:nvPr/>
        </p:nvSpPr>
        <p:spPr>
          <a:xfrm>
            <a:off x="451864" y="1621580"/>
            <a:ext cx="116043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rgbClr val="002060"/>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4000" b="1" i="0" u="none" strike="noStrike" kern="0" cap="none" spc="0" normalizeH="0" baseline="0" noProof="0" dirty="0">
              <a:ln w="18415" cmpd="sng">
                <a:noFill/>
                <a:prstDash val="solid"/>
              </a:ln>
              <a:solidFill>
                <a:srgbClr val="00206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4" name="TextBox 13"/>
          <p:cNvSpPr txBox="1"/>
          <p:nvPr/>
        </p:nvSpPr>
        <p:spPr>
          <a:xfrm flipH="1">
            <a:off x="1619672" y="548680"/>
            <a:ext cx="1514312" cy="2743760"/>
          </a:xfrm>
          <a:prstGeom prst="rect">
            <a:avLst/>
          </a:prstGeom>
          <a:noFill/>
        </p:spPr>
        <p:txBody>
          <a:bodyPr wrap="square" rtlCol="0">
            <a:spAutoFit/>
          </a:bodyPr>
          <a:lstStyle/>
          <a:p>
            <a:pPr>
              <a:lnSpc>
                <a:spcPct val="150000"/>
              </a:lnSpc>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a:t>
            </a:r>
          </a:p>
        </p:txBody>
      </p:sp>
      <p:sp>
        <p:nvSpPr>
          <p:cNvPr id="15" name="TextBox 14"/>
          <p:cNvSpPr txBox="1"/>
          <p:nvPr/>
        </p:nvSpPr>
        <p:spPr>
          <a:xfrm>
            <a:off x="827584" y="5373216"/>
            <a:ext cx="6781473" cy="844234"/>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Click here to add your title</a:t>
            </a:r>
            <a:endParaRPr kumimoji="0" lang="zh-CN" altLang="en-US"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pic>
        <p:nvPicPr>
          <p:cNvPr id="16" name="图片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66597" y="1248242"/>
            <a:ext cx="3248846" cy="3323269"/>
          </a:xfrm>
          <a:prstGeom prst="rect">
            <a:avLst/>
          </a:prstGeom>
        </p:spPr>
      </p:pic>
      <p:sp>
        <p:nvSpPr>
          <p:cNvPr id="17" name="TextBox 16"/>
          <p:cNvSpPr txBox="1"/>
          <p:nvPr/>
        </p:nvSpPr>
        <p:spPr>
          <a:xfrm>
            <a:off x="3282963" y="2609174"/>
            <a:ext cx="116043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rgbClr val="002060"/>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4000" b="1" i="0" u="none" strike="noStrike" kern="0" cap="none" spc="0" normalizeH="0" baseline="0" noProof="0" dirty="0">
              <a:ln w="18415" cmpd="sng">
                <a:noFill/>
                <a:prstDash val="solid"/>
              </a:ln>
              <a:solidFill>
                <a:srgbClr val="00206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8" name="TextBox 17"/>
          <p:cNvSpPr txBox="1"/>
          <p:nvPr/>
        </p:nvSpPr>
        <p:spPr>
          <a:xfrm flipH="1">
            <a:off x="4450771" y="1536273"/>
            <a:ext cx="1514312" cy="2743760"/>
          </a:xfrm>
          <a:prstGeom prst="rect">
            <a:avLst/>
          </a:prstGeom>
          <a:noFill/>
        </p:spPr>
        <p:txBody>
          <a:bodyPr wrap="square" rtlCol="0">
            <a:spAutoFit/>
          </a:bodyPr>
          <a:lstStyle/>
          <a:p>
            <a:pPr>
              <a:lnSpc>
                <a:spcPct val="150000"/>
              </a:lnSpc>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a:t>
            </a:r>
          </a:p>
        </p:txBody>
      </p:sp>
      <p:pic>
        <p:nvPicPr>
          <p:cNvPr id="19" name="图片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97698" y="2174012"/>
            <a:ext cx="3248846" cy="3323269"/>
          </a:xfrm>
          <a:prstGeom prst="rect">
            <a:avLst/>
          </a:prstGeom>
        </p:spPr>
      </p:pic>
      <p:sp>
        <p:nvSpPr>
          <p:cNvPr id="20" name="TextBox 19"/>
          <p:cNvSpPr txBox="1"/>
          <p:nvPr/>
        </p:nvSpPr>
        <p:spPr>
          <a:xfrm>
            <a:off x="6114063" y="3534943"/>
            <a:ext cx="1160439" cy="584775"/>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rgbClr val="002060"/>
                </a:solidFill>
                <a:effectLst>
                  <a:outerShdw dist="38100" dir="5400000" algn="t" rotWithShape="0">
                    <a:sysClr val="window" lastClr="FFFFFF">
                      <a:alpha val="40000"/>
                    </a:sysClr>
                  </a:outerShdw>
                </a:effectLst>
                <a:uLnTx/>
                <a:uFillTx/>
                <a:latin typeface="Agency FB" pitchFamily="34" charset="0"/>
                <a:ea typeface="微软雅黑" pitchFamily="34" charset="-122"/>
              </a:rPr>
              <a:t>Text</a:t>
            </a:r>
            <a:endParaRPr kumimoji="0" lang="zh-CN" altLang="en-US" sz="4000" b="1" i="0" u="none" strike="noStrike" kern="0" cap="none" spc="0" normalizeH="0" baseline="0" noProof="0" dirty="0">
              <a:ln w="18415" cmpd="sng">
                <a:noFill/>
                <a:prstDash val="solid"/>
              </a:ln>
              <a:solidFill>
                <a:srgbClr val="00206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21" name="TextBox 20"/>
          <p:cNvSpPr txBox="1"/>
          <p:nvPr/>
        </p:nvSpPr>
        <p:spPr>
          <a:xfrm flipH="1">
            <a:off x="7281872" y="2314902"/>
            <a:ext cx="1514312" cy="2743760"/>
          </a:xfrm>
          <a:prstGeom prst="rect">
            <a:avLst/>
          </a:prstGeom>
          <a:noFill/>
        </p:spPr>
        <p:txBody>
          <a:bodyPr wrap="square" rtlCol="0">
            <a:spAutoFit/>
          </a:bodyPr>
          <a:lstStyle/>
          <a:p>
            <a:pPr>
              <a:lnSpc>
                <a:spcPct val="150000"/>
              </a:lnSpc>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a:t>
            </a:r>
          </a:p>
        </p:txBody>
      </p:sp>
    </p:spTree>
    <p:extLst>
      <p:ext uri="{BB962C8B-B14F-4D97-AF65-F5344CB8AC3E}">
        <p14:creationId xmlns:p14="http://schemas.microsoft.com/office/powerpoint/2010/main" val="130396920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65"/>
          <p:cNvSpPr>
            <a:spLocks noChangeArrowheads="1"/>
          </p:cNvSpPr>
          <p:nvPr/>
        </p:nvSpPr>
        <p:spPr bwMode="auto">
          <a:xfrm rot="10800000" flipV="1">
            <a:off x="519062" y="3933056"/>
            <a:ext cx="3215742" cy="5891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6" name="Oval 65"/>
          <p:cNvSpPr>
            <a:spLocks noChangeArrowheads="1"/>
          </p:cNvSpPr>
          <p:nvPr/>
        </p:nvSpPr>
        <p:spPr bwMode="auto">
          <a:xfrm rot="10800000" flipV="1">
            <a:off x="3228468" y="3947967"/>
            <a:ext cx="3215742" cy="5891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7" name="Oval 65"/>
          <p:cNvSpPr>
            <a:spLocks noChangeArrowheads="1"/>
          </p:cNvSpPr>
          <p:nvPr/>
        </p:nvSpPr>
        <p:spPr bwMode="auto">
          <a:xfrm rot="10800000" flipV="1">
            <a:off x="5532720" y="4993585"/>
            <a:ext cx="3215742" cy="58912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8" name="图片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6219" y="1981100"/>
            <a:ext cx="2261429" cy="2261429"/>
          </a:xfrm>
          <a:prstGeom prst="rect">
            <a:avLst/>
          </a:prstGeom>
        </p:spPr>
      </p:pic>
      <p:pic>
        <p:nvPicPr>
          <p:cNvPr id="19" name="图片 1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887604" y="548680"/>
            <a:ext cx="3706062" cy="3706062"/>
          </a:xfrm>
          <a:prstGeom prst="rect">
            <a:avLst/>
          </a:prstGeom>
        </p:spPr>
      </p:pic>
      <p:pic>
        <p:nvPicPr>
          <p:cNvPr id="20" name="图片 1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316699" y="1856382"/>
            <a:ext cx="3431765" cy="3431765"/>
          </a:xfrm>
          <a:prstGeom prst="rect">
            <a:avLst/>
          </a:prstGeom>
        </p:spPr>
      </p:pic>
      <p:sp>
        <p:nvSpPr>
          <p:cNvPr id="21" name="TextBox 20"/>
          <p:cNvSpPr txBox="1"/>
          <p:nvPr/>
        </p:nvSpPr>
        <p:spPr>
          <a:xfrm>
            <a:off x="5820755" y="2631917"/>
            <a:ext cx="2304256"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2" name="TextBox 21"/>
          <p:cNvSpPr txBox="1"/>
          <p:nvPr/>
        </p:nvSpPr>
        <p:spPr>
          <a:xfrm>
            <a:off x="6100394" y="3267561"/>
            <a:ext cx="2024617"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23" name="TextBox 22"/>
          <p:cNvSpPr txBox="1"/>
          <p:nvPr/>
        </p:nvSpPr>
        <p:spPr>
          <a:xfrm>
            <a:off x="3369435" y="1407781"/>
            <a:ext cx="2304256"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4" name="TextBox 23"/>
          <p:cNvSpPr txBox="1"/>
          <p:nvPr/>
        </p:nvSpPr>
        <p:spPr>
          <a:xfrm>
            <a:off x="3508106" y="2043425"/>
            <a:ext cx="2024617"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25" name="TextBox 24"/>
          <p:cNvSpPr txBox="1"/>
          <p:nvPr/>
        </p:nvSpPr>
        <p:spPr>
          <a:xfrm>
            <a:off x="1284251" y="2492896"/>
            <a:ext cx="1656184"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6" name="TextBox 25"/>
          <p:cNvSpPr txBox="1"/>
          <p:nvPr/>
        </p:nvSpPr>
        <p:spPr>
          <a:xfrm>
            <a:off x="1284251" y="2906941"/>
            <a:ext cx="1595617"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endPar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endParaRPr>
          </a:p>
        </p:txBody>
      </p:sp>
      <p:sp>
        <p:nvSpPr>
          <p:cNvPr id="27" name="TextBox 26"/>
          <p:cNvSpPr txBox="1"/>
          <p:nvPr/>
        </p:nvSpPr>
        <p:spPr>
          <a:xfrm>
            <a:off x="467544" y="4797152"/>
            <a:ext cx="5400600" cy="144655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123877664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2555776" y="188640"/>
            <a:ext cx="3888432" cy="2833787"/>
          </a:xfrm>
          <a:prstGeom prst="rect">
            <a:avLst/>
          </a:prstGeom>
        </p:spPr>
      </p:pic>
      <p:pic>
        <p:nvPicPr>
          <p:cNvPr id="13" name="图片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395536" y="2564904"/>
            <a:ext cx="3888432" cy="2833787"/>
          </a:xfrm>
          <a:prstGeom prst="rect">
            <a:avLst/>
          </a:prstGeom>
        </p:spPr>
      </p:pic>
      <p:sp>
        <p:nvSpPr>
          <p:cNvPr id="14" name="TextBox 13"/>
          <p:cNvSpPr txBox="1"/>
          <p:nvPr/>
        </p:nvSpPr>
        <p:spPr>
          <a:xfrm>
            <a:off x="3419872" y="992894"/>
            <a:ext cx="230425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5" name="TextBox 14"/>
          <p:cNvSpPr txBox="1"/>
          <p:nvPr/>
        </p:nvSpPr>
        <p:spPr>
          <a:xfrm>
            <a:off x="3131840" y="1361528"/>
            <a:ext cx="2880320" cy="523220"/>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16" name="TextBox 15"/>
          <p:cNvSpPr txBox="1"/>
          <p:nvPr/>
        </p:nvSpPr>
        <p:spPr>
          <a:xfrm>
            <a:off x="1187624" y="3429000"/>
            <a:ext cx="230425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7" name="TextBox 16"/>
          <p:cNvSpPr txBox="1"/>
          <p:nvPr/>
        </p:nvSpPr>
        <p:spPr>
          <a:xfrm>
            <a:off x="899592" y="3797634"/>
            <a:ext cx="2880320" cy="523220"/>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18" name="TextBox 17"/>
          <p:cNvSpPr txBox="1"/>
          <p:nvPr/>
        </p:nvSpPr>
        <p:spPr>
          <a:xfrm>
            <a:off x="683568" y="5589240"/>
            <a:ext cx="7941434" cy="76944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pic>
        <p:nvPicPr>
          <p:cNvPr id="19" name="图片 1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4736570" y="2708920"/>
            <a:ext cx="3888432" cy="2833787"/>
          </a:xfrm>
          <a:prstGeom prst="rect">
            <a:avLst/>
          </a:prstGeom>
        </p:spPr>
      </p:pic>
      <p:sp>
        <p:nvSpPr>
          <p:cNvPr id="20" name="TextBox 19"/>
          <p:cNvSpPr txBox="1"/>
          <p:nvPr/>
        </p:nvSpPr>
        <p:spPr>
          <a:xfrm>
            <a:off x="5528658" y="3573016"/>
            <a:ext cx="2304256"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1" name="TextBox 20"/>
          <p:cNvSpPr txBox="1"/>
          <p:nvPr/>
        </p:nvSpPr>
        <p:spPr>
          <a:xfrm>
            <a:off x="5240626" y="3941650"/>
            <a:ext cx="2880320" cy="523220"/>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Tree>
    <p:extLst>
      <p:ext uri="{BB962C8B-B14F-4D97-AF65-F5344CB8AC3E}">
        <p14:creationId xmlns:p14="http://schemas.microsoft.com/office/powerpoint/2010/main" val="336572284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rotWithShape="1">
          <a:blip r:embed="rId3">
            <a:extLst>
              <a:ext uri="{28A0092B-C50C-407E-A947-70E740481C1C}">
                <a14:useLocalDpi xmlns:a14="http://schemas.microsoft.com/office/drawing/2010/main" val="0"/>
              </a:ext>
            </a:extLst>
          </a:blip>
          <a:srcRect t="1" r="570" b="10979"/>
          <a:stretch/>
        </p:blipFill>
        <p:spPr>
          <a:xfrm>
            <a:off x="-20469" y="79749"/>
            <a:ext cx="9164470" cy="6778251"/>
          </a:xfrm>
          <a:prstGeom prst="rect">
            <a:avLst/>
          </a:prstGeom>
        </p:spPr>
      </p:pic>
      <p:sp>
        <p:nvSpPr>
          <p:cNvPr id="11" name="TextBox 10"/>
          <p:cNvSpPr txBox="1"/>
          <p:nvPr/>
        </p:nvSpPr>
        <p:spPr>
          <a:xfrm>
            <a:off x="5508104" y="3321800"/>
            <a:ext cx="1337683"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2" name="TextBox 11"/>
          <p:cNvSpPr txBox="1"/>
          <p:nvPr/>
        </p:nvSpPr>
        <p:spPr>
          <a:xfrm>
            <a:off x="251520" y="1844824"/>
            <a:ext cx="4104456"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
        <p:nvSpPr>
          <p:cNvPr id="13" name="TextBox 12"/>
          <p:cNvSpPr txBox="1"/>
          <p:nvPr/>
        </p:nvSpPr>
        <p:spPr>
          <a:xfrm>
            <a:off x="5008457" y="4671720"/>
            <a:ext cx="2308992" cy="175432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5400" b="1" i="0" u="none" strike="noStrike" kern="0" cap="none" spc="0" normalizeH="0" baseline="0" noProof="0" dirty="0" smtClean="0">
                <a:ln>
                  <a:noFill/>
                </a:ln>
                <a:solidFill>
                  <a:sysClr val="window" lastClr="FFFFFF"/>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your </a:t>
            </a:r>
            <a:r>
              <a:rPr kumimoji="0" lang="en-US" altLang="zh-CN" sz="5400" b="1" i="0" u="none" strike="noStrike" kern="0" cap="none" spc="0" normalizeH="0" baseline="0" noProof="0" dirty="0">
                <a:ln>
                  <a:noFill/>
                </a:ln>
                <a:solidFill>
                  <a:sysClr val="window" lastClr="FFFFFF"/>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title</a:t>
            </a:r>
            <a:endParaRPr kumimoji="0" lang="zh-CN" altLang="en-US" sz="5400" b="1" i="0" u="none" strike="noStrike" kern="0" cap="none" spc="0" normalizeH="0" baseline="0" noProof="0" dirty="0">
              <a:ln>
                <a:noFill/>
              </a:ln>
              <a:solidFill>
                <a:sysClr val="window" lastClr="FFFFFF"/>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
        <p:nvSpPr>
          <p:cNvPr id="14" name="TextBox 13"/>
          <p:cNvSpPr txBox="1"/>
          <p:nvPr/>
        </p:nvSpPr>
        <p:spPr>
          <a:xfrm>
            <a:off x="5524146" y="2324870"/>
            <a:ext cx="1337683"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5" name="TextBox 14"/>
          <p:cNvSpPr txBox="1"/>
          <p:nvPr/>
        </p:nvSpPr>
        <p:spPr>
          <a:xfrm>
            <a:off x="5508104" y="1305576"/>
            <a:ext cx="1337683"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6" name="TextBox 15"/>
          <p:cNvSpPr txBox="1"/>
          <p:nvPr/>
        </p:nvSpPr>
        <p:spPr>
          <a:xfrm>
            <a:off x="223791" y="2906360"/>
            <a:ext cx="4104456"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Click here to add your text. </a:t>
            </a:r>
          </a:p>
        </p:txBody>
      </p:sp>
      <p:sp>
        <p:nvSpPr>
          <p:cNvPr id="17" name="TextBox 16"/>
          <p:cNvSpPr txBox="1"/>
          <p:nvPr/>
        </p:nvSpPr>
        <p:spPr>
          <a:xfrm>
            <a:off x="223791" y="3933056"/>
            <a:ext cx="4104456"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spTree>
    <p:extLst>
      <p:ext uri="{BB962C8B-B14F-4D97-AF65-F5344CB8AC3E}">
        <p14:creationId xmlns:p14="http://schemas.microsoft.com/office/powerpoint/2010/main" val="165938973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椭圆 19"/>
          <p:cNvSpPr/>
          <p:nvPr/>
        </p:nvSpPr>
        <p:spPr>
          <a:xfrm rot="1568930">
            <a:off x="6531387" y="2040492"/>
            <a:ext cx="2418833" cy="2563016"/>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1" name="椭圆 20"/>
          <p:cNvSpPr/>
          <p:nvPr/>
        </p:nvSpPr>
        <p:spPr>
          <a:xfrm rot="1568930">
            <a:off x="4439626" y="3542080"/>
            <a:ext cx="1937293" cy="2052771"/>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2" name="椭圆 21"/>
          <p:cNvSpPr/>
          <p:nvPr/>
        </p:nvSpPr>
        <p:spPr>
          <a:xfrm rot="1568930">
            <a:off x="3209318" y="1066353"/>
            <a:ext cx="2418833" cy="2563016"/>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3" name="椭圆 22"/>
          <p:cNvSpPr/>
          <p:nvPr/>
        </p:nvSpPr>
        <p:spPr>
          <a:xfrm rot="1568930">
            <a:off x="435750" y="2133194"/>
            <a:ext cx="1937293" cy="2052771"/>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4" name="矩形 4"/>
          <p:cNvSpPr/>
          <p:nvPr/>
        </p:nvSpPr>
        <p:spPr>
          <a:xfrm rot="20297777">
            <a:off x="255808" y="1171173"/>
            <a:ext cx="5375067" cy="2624469"/>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gradFill flip="none" rotWithShape="1">
            <a:gsLst>
              <a:gs pos="0">
                <a:srgbClr val="719C24"/>
              </a:gs>
              <a:gs pos="43000">
                <a:srgbClr val="B7CF41">
                  <a:shade val="67500"/>
                  <a:satMod val="115000"/>
                </a:srgbClr>
              </a:gs>
              <a:gs pos="100000">
                <a:srgbClr val="B7CF41">
                  <a:shade val="100000"/>
                  <a:satMod val="115000"/>
                </a:srgbClr>
              </a:gs>
            </a:gsLst>
            <a:lin ang="13500000" scaled="1"/>
            <a:tileRect/>
          </a:gradFill>
          <a:ln w="25400" cap="flat" cmpd="sng" algn="ctr">
            <a:solidFill>
              <a:srgbClr val="B7CF4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kern="0">
              <a:solidFill>
                <a:sysClr val="window" lastClr="FFFFFF"/>
              </a:solidFill>
              <a:latin typeface="Calibri"/>
            </a:endParaRPr>
          </a:p>
        </p:txBody>
      </p:sp>
      <p:sp>
        <p:nvSpPr>
          <p:cNvPr id="25" name="矩形 4"/>
          <p:cNvSpPr/>
          <p:nvPr/>
        </p:nvSpPr>
        <p:spPr>
          <a:xfrm rot="14500729">
            <a:off x="2457137" y="1916053"/>
            <a:ext cx="4745032" cy="2316844"/>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gradFill flip="none" rotWithShape="1">
            <a:gsLst>
              <a:gs pos="0">
                <a:srgbClr val="E6E6E6"/>
              </a:gs>
              <a:gs pos="100000">
                <a:sysClr val="window" lastClr="FFFFFF"/>
              </a:gs>
            </a:gsLst>
            <a:path path="circle">
              <a:fillToRect r="100000" b="100000"/>
            </a:path>
            <a:tileRect l="-100000" t="-100000"/>
          </a:gradFill>
          <a:ln w="2540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6" name="矩形 4"/>
          <p:cNvSpPr/>
          <p:nvPr/>
        </p:nvSpPr>
        <p:spPr>
          <a:xfrm rot="19597933">
            <a:off x="4520685" y="2713216"/>
            <a:ext cx="4462094" cy="2178695"/>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gradFill flip="none" rotWithShape="1">
            <a:gsLst>
              <a:gs pos="0">
                <a:srgbClr val="F79646">
                  <a:lumMod val="75000"/>
                </a:srgbClr>
              </a:gs>
              <a:gs pos="43000">
                <a:srgbClr val="FFC000"/>
              </a:gs>
              <a:gs pos="100000">
                <a:srgbClr val="FFFF00"/>
              </a:gs>
            </a:gsLst>
            <a:lin ang="13500000" scaled="1"/>
            <a:tileRect/>
          </a:gradFill>
          <a:ln w="25400" cap="flat" cmpd="sng" algn="ctr">
            <a:solidFill>
              <a:srgbClr val="FFD13F"/>
            </a:solidFill>
            <a:prstDash val="solid"/>
          </a:ln>
          <a:effectLst>
            <a:outerShdw blurRad="50800" dist="38100" dir="2700000" algn="tl" rotWithShape="0">
              <a:prstClr val="black">
                <a:alpha val="12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ndParaRPr>
          </a:p>
        </p:txBody>
      </p:sp>
      <p:sp>
        <p:nvSpPr>
          <p:cNvPr id="27" name="矩形 4"/>
          <p:cNvSpPr/>
          <p:nvPr/>
        </p:nvSpPr>
        <p:spPr>
          <a:xfrm rot="20297777">
            <a:off x="-36512" y="1210084"/>
            <a:ext cx="5370057" cy="1227426"/>
          </a:xfrm>
          <a:custGeom>
            <a:avLst/>
            <a:gdLst/>
            <a:ahLst/>
            <a:cxnLst/>
            <a:rect l="l" t="t" r="r" b="b"/>
            <a:pathLst>
              <a:path w="4967791" h="1135481">
                <a:moveTo>
                  <a:pt x="3941578" y="13871"/>
                </a:moveTo>
                <a:cubicBezTo>
                  <a:pt x="4135078" y="43378"/>
                  <a:pt x="4324190" y="120215"/>
                  <a:pt x="4491102" y="246828"/>
                </a:cubicBezTo>
                <a:cubicBezTo>
                  <a:pt x="4783101" y="468327"/>
                  <a:pt x="4946711" y="796306"/>
                  <a:pt x="4967791" y="1135481"/>
                </a:cubicBezTo>
                <a:lnTo>
                  <a:pt x="0" y="1046748"/>
                </a:lnTo>
                <a:cubicBezTo>
                  <a:pt x="253" y="870020"/>
                  <a:pt x="56501" y="692179"/>
                  <a:pt x="171522" y="540548"/>
                </a:cubicBezTo>
                <a:cubicBezTo>
                  <a:pt x="454708" y="167227"/>
                  <a:pt x="986912" y="94159"/>
                  <a:pt x="1360233" y="377345"/>
                </a:cubicBezTo>
                <a:cubicBezTo>
                  <a:pt x="1439391" y="437391"/>
                  <a:pt x="1505050" y="508633"/>
                  <a:pt x="1555859" y="587720"/>
                </a:cubicBezTo>
                <a:cubicBezTo>
                  <a:pt x="1714535" y="676411"/>
                  <a:pt x="1930284" y="728574"/>
                  <a:pt x="2167070" y="724792"/>
                </a:cubicBezTo>
                <a:cubicBezTo>
                  <a:pt x="2372961" y="721503"/>
                  <a:pt x="2561601" y="676446"/>
                  <a:pt x="2709608" y="602814"/>
                </a:cubicBezTo>
                <a:cubicBezTo>
                  <a:pt x="2733235" y="560588"/>
                  <a:pt x="2760415" y="519836"/>
                  <a:pt x="2790384" y="480327"/>
                </a:cubicBezTo>
                <a:cubicBezTo>
                  <a:pt x="3068933" y="113120"/>
                  <a:pt x="3515877" y="-51044"/>
                  <a:pt x="3941578" y="13871"/>
                </a:cubicBezTo>
                <a:close/>
              </a:path>
            </a:pathLst>
          </a:custGeom>
          <a:solidFill>
            <a:srgbClr val="FFFFFF">
              <a:alpha val="23922"/>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kern="0">
              <a:solidFill>
                <a:sysClr val="window" lastClr="FFFFFF"/>
              </a:solidFill>
              <a:latin typeface="Calibri"/>
            </a:endParaRPr>
          </a:p>
        </p:txBody>
      </p:sp>
      <p:sp>
        <p:nvSpPr>
          <p:cNvPr id="28" name="矩形 4"/>
          <p:cNvSpPr/>
          <p:nvPr/>
        </p:nvSpPr>
        <p:spPr>
          <a:xfrm rot="19597933">
            <a:off x="4286449" y="2785266"/>
            <a:ext cx="4416791" cy="1178120"/>
          </a:xfrm>
          <a:custGeom>
            <a:avLst/>
            <a:gdLst/>
            <a:ahLst/>
            <a:cxnLst/>
            <a:rect l="l" t="t" r="r" b="b"/>
            <a:pathLst>
              <a:path w="4085934" h="1089868">
                <a:moveTo>
                  <a:pt x="3602671" y="146781"/>
                </a:moveTo>
                <a:cubicBezTo>
                  <a:pt x="3631739" y="164513"/>
                  <a:pt x="3660189" y="183882"/>
                  <a:pt x="3687901" y="204904"/>
                </a:cubicBezTo>
                <a:cubicBezTo>
                  <a:pt x="3972485" y="420777"/>
                  <a:pt x="4110165" y="758487"/>
                  <a:pt x="4082438" y="1089868"/>
                </a:cubicBezTo>
                <a:lnTo>
                  <a:pt x="0" y="646647"/>
                </a:lnTo>
                <a:cubicBezTo>
                  <a:pt x="20565" y="576539"/>
                  <a:pt x="55501" y="510055"/>
                  <a:pt x="102016" y="448735"/>
                </a:cubicBezTo>
                <a:cubicBezTo>
                  <a:pt x="337102" y="138823"/>
                  <a:pt x="778909" y="78166"/>
                  <a:pt x="1088820" y="313252"/>
                </a:cubicBezTo>
                <a:cubicBezTo>
                  <a:pt x="1154534" y="363099"/>
                  <a:pt x="1209040" y="422241"/>
                  <a:pt x="1251219" y="487894"/>
                </a:cubicBezTo>
                <a:cubicBezTo>
                  <a:pt x="1382944" y="561520"/>
                  <a:pt x="1562047" y="604823"/>
                  <a:pt x="1758614" y="601684"/>
                </a:cubicBezTo>
                <a:cubicBezTo>
                  <a:pt x="1929533" y="598954"/>
                  <a:pt x="2086132" y="561549"/>
                  <a:pt x="2209000" y="500424"/>
                </a:cubicBezTo>
                <a:cubicBezTo>
                  <a:pt x="2228613" y="465371"/>
                  <a:pt x="2251177" y="431540"/>
                  <a:pt x="2276056" y="398742"/>
                </a:cubicBezTo>
                <a:cubicBezTo>
                  <a:pt x="2591378" y="-16943"/>
                  <a:pt x="3166646" y="-119199"/>
                  <a:pt x="3602671" y="146781"/>
                </a:cubicBezTo>
                <a:close/>
              </a:path>
            </a:pathLst>
          </a:custGeom>
          <a:solidFill>
            <a:srgbClr val="FFFFFF">
              <a:alpha val="25882"/>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kern="0">
              <a:solidFill>
                <a:sysClr val="window" lastClr="FFFFFF"/>
              </a:solidFill>
              <a:latin typeface="Calibri"/>
            </a:endParaRPr>
          </a:p>
        </p:txBody>
      </p:sp>
      <p:sp>
        <p:nvSpPr>
          <p:cNvPr id="29" name="TextBox 28"/>
          <p:cNvSpPr txBox="1"/>
          <p:nvPr/>
        </p:nvSpPr>
        <p:spPr>
          <a:xfrm flipH="1">
            <a:off x="565965" y="2452809"/>
            <a:ext cx="1485755"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30" name="TextBox 29"/>
          <p:cNvSpPr txBox="1"/>
          <p:nvPr/>
        </p:nvSpPr>
        <p:spPr>
          <a:xfrm>
            <a:off x="443662" y="2813284"/>
            <a:ext cx="1666321"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endParaRPr>
          </a:p>
        </p:txBody>
      </p:sp>
      <p:sp>
        <p:nvSpPr>
          <p:cNvPr id="31" name="TextBox 30"/>
          <p:cNvSpPr txBox="1"/>
          <p:nvPr/>
        </p:nvSpPr>
        <p:spPr>
          <a:xfrm flipH="1">
            <a:off x="4766311" y="4103213"/>
            <a:ext cx="1485755"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32" name="TextBox 31"/>
          <p:cNvSpPr txBox="1"/>
          <p:nvPr/>
        </p:nvSpPr>
        <p:spPr>
          <a:xfrm>
            <a:off x="4716016" y="4500391"/>
            <a:ext cx="1425129"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endParaRPr>
          </a:p>
        </p:txBody>
      </p:sp>
      <p:sp>
        <p:nvSpPr>
          <p:cNvPr id="33" name="TextBox 32"/>
          <p:cNvSpPr txBox="1"/>
          <p:nvPr/>
        </p:nvSpPr>
        <p:spPr>
          <a:xfrm flipH="1">
            <a:off x="3275856" y="1167117"/>
            <a:ext cx="1861847" cy="40011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34" name="TextBox 33"/>
          <p:cNvSpPr txBox="1"/>
          <p:nvPr/>
        </p:nvSpPr>
        <p:spPr>
          <a:xfrm>
            <a:off x="3131840" y="1621812"/>
            <a:ext cx="2149879" cy="116955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a:t>
            </a:r>
          </a:p>
        </p:txBody>
      </p:sp>
      <p:sp>
        <p:nvSpPr>
          <p:cNvPr id="35" name="TextBox 34"/>
          <p:cNvSpPr txBox="1"/>
          <p:nvPr/>
        </p:nvSpPr>
        <p:spPr>
          <a:xfrm flipH="1">
            <a:off x="6997925" y="2606697"/>
            <a:ext cx="1485755"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36" name="TextBox 35"/>
          <p:cNvSpPr txBox="1"/>
          <p:nvPr/>
        </p:nvSpPr>
        <p:spPr>
          <a:xfrm>
            <a:off x="6875622" y="2967172"/>
            <a:ext cx="1666321"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 Click here to add your text. </a:t>
            </a:r>
            <a:endPar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endParaRPr>
          </a:p>
        </p:txBody>
      </p:sp>
      <p:sp>
        <p:nvSpPr>
          <p:cNvPr id="37" name="TextBox 36"/>
          <p:cNvSpPr txBox="1"/>
          <p:nvPr/>
        </p:nvSpPr>
        <p:spPr>
          <a:xfrm>
            <a:off x="1128768" y="5568561"/>
            <a:ext cx="6683592"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117693582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3711" y="188640"/>
            <a:ext cx="7390697" cy="6122392"/>
          </a:xfrm>
          <a:prstGeom prst="rect">
            <a:avLst/>
          </a:prstGeom>
        </p:spPr>
      </p:pic>
      <p:sp>
        <p:nvSpPr>
          <p:cNvPr id="12" name="TextBox 11"/>
          <p:cNvSpPr txBox="1"/>
          <p:nvPr/>
        </p:nvSpPr>
        <p:spPr>
          <a:xfrm rot="19400370">
            <a:off x="1487893" y="869037"/>
            <a:ext cx="1776318" cy="978729"/>
          </a:xfrm>
          <a:prstGeom prst="rect">
            <a:avLst/>
          </a:prstGeom>
          <a:noFill/>
        </p:spPr>
        <p:txBody>
          <a:bodyPr wrap="square" rtlCol="0">
            <a:spAutoFit/>
            <a:scene3d>
              <a:camera prst="perspectiveRight">
                <a:rot lat="0" lon="20099993" rev="0"/>
              </a:camera>
              <a:lightRig rig="threePt" dir="t"/>
            </a:scene3d>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rPr>
              <a:t>YOUR text</a:t>
            </a:r>
            <a:endParaRPr kumimoji="0" lang="zh-CN" altLang="en-US" sz="36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13" name="TextBox 12"/>
          <p:cNvSpPr txBox="1"/>
          <p:nvPr/>
        </p:nvSpPr>
        <p:spPr>
          <a:xfrm rot="19400370">
            <a:off x="1557525" y="4954132"/>
            <a:ext cx="1234608" cy="683264"/>
          </a:xfrm>
          <a:prstGeom prst="rect">
            <a:avLst/>
          </a:prstGeom>
          <a:noFill/>
        </p:spPr>
        <p:txBody>
          <a:bodyPr wrap="square" rtlCol="0">
            <a:spAutoFit/>
            <a:scene3d>
              <a:camera prst="perspectiveRight">
                <a:rot lat="0" lon="20099993" rev="0"/>
              </a:camera>
              <a:lightRig rig="threePt" dir="t"/>
            </a:scene3d>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14" name="TextBox 13"/>
          <p:cNvSpPr txBox="1"/>
          <p:nvPr/>
        </p:nvSpPr>
        <p:spPr>
          <a:xfrm rot="19400370">
            <a:off x="4005797" y="3524860"/>
            <a:ext cx="1234608" cy="683264"/>
          </a:xfrm>
          <a:prstGeom prst="rect">
            <a:avLst/>
          </a:prstGeom>
          <a:noFill/>
        </p:spPr>
        <p:txBody>
          <a:bodyPr wrap="square" rtlCol="0">
            <a:spAutoFit/>
            <a:scene3d>
              <a:camera prst="perspectiveRight">
                <a:rot lat="0" lon="20099993" rev="0"/>
              </a:camera>
              <a:lightRig rig="threePt" dir="t"/>
            </a:scene3d>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15" name="TextBox 14"/>
          <p:cNvSpPr txBox="1"/>
          <p:nvPr/>
        </p:nvSpPr>
        <p:spPr>
          <a:xfrm rot="19400370">
            <a:off x="6495883" y="2073812"/>
            <a:ext cx="1234608" cy="683264"/>
          </a:xfrm>
          <a:prstGeom prst="rect">
            <a:avLst/>
          </a:prstGeom>
          <a:noFill/>
        </p:spPr>
        <p:txBody>
          <a:bodyPr wrap="square" rtlCol="0">
            <a:spAutoFit/>
            <a:scene3d>
              <a:camera prst="perspectiveRight">
                <a:rot lat="0" lon="20099993" rev="0"/>
              </a:camera>
              <a:lightRig rig="threePt" dir="t"/>
            </a:scene3d>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16" name="TextBox 15"/>
          <p:cNvSpPr txBox="1"/>
          <p:nvPr/>
        </p:nvSpPr>
        <p:spPr>
          <a:xfrm>
            <a:off x="3563888" y="5013176"/>
            <a:ext cx="5112568"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
        <p:nvSpPr>
          <p:cNvPr id="17" name="TextBox 16"/>
          <p:cNvSpPr txBox="1"/>
          <p:nvPr/>
        </p:nvSpPr>
        <p:spPr>
          <a:xfrm rot="19400370">
            <a:off x="1174650" y="4542408"/>
            <a:ext cx="1259071" cy="584775"/>
          </a:xfrm>
          <a:prstGeom prst="rect">
            <a:avLst/>
          </a:prstGeom>
          <a:noFill/>
        </p:spPr>
        <p:txBody>
          <a:bodyPr wrap="square" rtlCol="0">
            <a:spAutoFit/>
            <a:scene3d>
              <a:camera prst="perspectiveRight">
                <a:rot lat="0" lon="20099993" rev="0"/>
              </a:camera>
              <a:lightRig rig="threePt" dir="t"/>
            </a:scene3d>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rPr>
              <a:t>01</a:t>
            </a:r>
            <a:endParaRPr kumimoji="0" lang="zh-CN" altLang="en-US" sz="40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18" name="TextBox 17"/>
          <p:cNvSpPr txBox="1"/>
          <p:nvPr/>
        </p:nvSpPr>
        <p:spPr>
          <a:xfrm rot="19400370">
            <a:off x="3637446" y="2993141"/>
            <a:ext cx="1259071" cy="584775"/>
          </a:xfrm>
          <a:prstGeom prst="rect">
            <a:avLst/>
          </a:prstGeom>
          <a:noFill/>
        </p:spPr>
        <p:txBody>
          <a:bodyPr wrap="square" rtlCol="0">
            <a:spAutoFit/>
            <a:scene3d>
              <a:camera prst="perspectiveRight">
                <a:rot lat="0" lon="20099993" rev="0"/>
              </a:camera>
              <a:lightRig rig="threePt" dir="t"/>
            </a:scene3d>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rPr>
              <a:t>02</a:t>
            </a:r>
            <a:endParaRPr kumimoji="0" lang="zh-CN" altLang="en-US" sz="40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endParaRPr>
          </a:p>
        </p:txBody>
      </p:sp>
      <p:sp>
        <p:nvSpPr>
          <p:cNvPr id="19" name="TextBox 18"/>
          <p:cNvSpPr txBox="1"/>
          <p:nvPr/>
        </p:nvSpPr>
        <p:spPr>
          <a:xfrm rot="19400370">
            <a:off x="6012487" y="1619072"/>
            <a:ext cx="1259071" cy="584775"/>
          </a:xfrm>
          <a:prstGeom prst="rect">
            <a:avLst/>
          </a:prstGeom>
          <a:noFill/>
        </p:spPr>
        <p:txBody>
          <a:bodyPr wrap="square" rtlCol="0">
            <a:spAutoFit/>
            <a:scene3d>
              <a:camera prst="perspectiveRight">
                <a:rot lat="0" lon="20099993" rev="0"/>
              </a:camera>
              <a:lightRig rig="threePt" dir="t"/>
            </a:scene3d>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rPr>
              <a:t>03</a:t>
            </a:r>
            <a:endParaRPr kumimoji="0" lang="zh-CN" altLang="en-US" sz="40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didas Unity" pitchFamily="2" charset="0"/>
              <a:ea typeface="微软雅黑" pitchFamily="34" charset="-122"/>
              <a:cs typeface="Times New Roman" pitchFamily="18" charset="0"/>
            </a:endParaRPr>
          </a:p>
        </p:txBody>
      </p:sp>
    </p:spTree>
    <p:extLst>
      <p:ext uri="{BB962C8B-B14F-4D97-AF65-F5344CB8AC3E}">
        <p14:creationId xmlns:p14="http://schemas.microsoft.com/office/powerpoint/2010/main" val="212559778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Oval 65"/>
          <p:cNvSpPr>
            <a:spLocks noChangeArrowheads="1"/>
          </p:cNvSpPr>
          <p:nvPr/>
        </p:nvSpPr>
        <p:spPr bwMode="auto">
          <a:xfrm rot="11506159" flipV="1">
            <a:off x="4129819" y="1933719"/>
            <a:ext cx="4834669" cy="5143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9" name="图片 1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98979" y="188640"/>
            <a:ext cx="5150902" cy="2262841"/>
          </a:xfrm>
          <a:prstGeom prst="rect">
            <a:avLst/>
          </a:prstGeom>
        </p:spPr>
      </p:pic>
      <p:sp>
        <p:nvSpPr>
          <p:cNvPr id="20" name="Oval 65"/>
          <p:cNvSpPr>
            <a:spLocks noChangeArrowheads="1"/>
          </p:cNvSpPr>
          <p:nvPr/>
        </p:nvSpPr>
        <p:spPr bwMode="auto">
          <a:xfrm rot="11506159" flipV="1">
            <a:off x="2783571" y="3412764"/>
            <a:ext cx="4834669" cy="5143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1" name="图片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52731" y="1667685"/>
            <a:ext cx="5150902" cy="2262841"/>
          </a:xfrm>
          <a:prstGeom prst="rect">
            <a:avLst/>
          </a:prstGeom>
        </p:spPr>
      </p:pic>
      <p:sp>
        <p:nvSpPr>
          <p:cNvPr id="22" name="Oval 65"/>
          <p:cNvSpPr>
            <a:spLocks noChangeArrowheads="1"/>
          </p:cNvSpPr>
          <p:nvPr/>
        </p:nvSpPr>
        <p:spPr bwMode="auto">
          <a:xfrm rot="11506159" flipV="1">
            <a:off x="1554368" y="5028445"/>
            <a:ext cx="4834669" cy="5143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3" name="图片 2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3528" y="3283366"/>
            <a:ext cx="5150902" cy="2262841"/>
          </a:xfrm>
          <a:prstGeom prst="rect">
            <a:avLst/>
          </a:prstGeom>
        </p:spPr>
      </p:pic>
      <p:sp>
        <p:nvSpPr>
          <p:cNvPr id="24" name="TextBox 23"/>
          <p:cNvSpPr txBox="1"/>
          <p:nvPr/>
        </p:nvSpPr>
        <p:spPr>
          <a:xfrm rot="1404756" flipH="1">
            <a:off x="4458409" y="705786"/>
            <a:ext cx="1861847" cy="40011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25" name="TextBox 24"/>
          <p:cNvSpPr txBox="1"/>
          <p:nvPr/>
        </p:nvSpPr>
        <p:spPr>
          <a:xfrm rot="1404756">
            <a:off x="3766515" y="1042979"/>
            <a:ext cx="3059740"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26" name="TextBox 25"/>
          <p:cNvSpPr txBox="1"/>
          <p:nvPr/>
        </p:nvSpPr>
        <p:spPr>
          <a:xfrm rot="1329975" flipH="1">
            <a:off x="6611321" y="1030558"/>
            <a:ext cx="1075995"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effectLst>
                  <a:outerShdw blurRad="63500" sx="102000" sy="102000" algn="ctr" rotWithShape="0">
                    <a:prstClr val="black">
                      <a:alpha val="40000"/>
                    </a:prstClr>
                  </a:outerShdw>
                </a:effectLst>
                <a:uLnTx/>
                <a:uFillTx/>
                <a:latin typeface="Arial Rounded MT Bold" pitchFamily="34" charset="0"/>
                <a:ea typeface="微软雅黑" pitchFamily="34" charset="-122"/>
              </a:rPr>
              <a:t>01</a:t>
            </a:r>
            <a:endParaRPr kumimoji="0" lang="zh-CN" altLang="en-US" sz="4800" b="1" i="0" u="none" strike="noStrike" kern="0" cap="none" spc="0" normalizeH="0" baseline="0" noProof="0" dirty="0">
              <a:ln w="18415" cmpd="sng">
                <a:noFill/>
                <a:prstDash val="solid"/>
              </a:ln>
              <a:effectLst>
                <a:outerShdw blurRad="63500" sx="102000" sy="102000" algn="ctr" rotWithShape="0">
                  <a:prstClr val="black">
                    <a:alpha val="40000"/>
                  </a:prstClr>
                </a:outerShdw>
              </a:effectLst>
              <a:uLnTx/>
              <a:uFillTx/>
              <a:latin typeface="Arial Rounded MT Bold" pitchFamily="34" charset="0"/>
              <a:ea typeface="微软雅黑" pitchFamily="34" charset="-122"/>
            </a:endParaRPr>
          </a:p>
        </p:txBody>
      </p:sp>
      <p:sp>
        <p:nvSpPr>
          <p:cNvPr id="27" name="TextBox 26"/>
          <p:cNvSpPr txBox="1"/>
          <p:nvPr/>
        </p:nvSpPr>
        <p:spPr>
          <a:xfrm rot="1404756" flipH="1">
            <a:off x="3081647" y="2217954"/>
            <a:ext cx="1861847" cy="40011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28" name="TextBox 27"/>
          <p:cNvSpPr txBox="1"/>
          <p:nvPr/>
        </p:nvSpPr>
        <p:spPr>
          <a:xfrm rot="1404756">
            <a:off x="2389753" y="2555147"/>
            <a:ext cx="3059740"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29" name="TextBox 28"/>
          <p:cNvSpPr txBox="1"/>
          <p:nvPr/>
        </p:nvSpPr>
        <p:spPr>
          <a:xfrm rot="1329975" flipH="1">
            <a:off x="5234559" y="2542726"/>
            <a:ext cx="1075995"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effectLst>
                  <a:outerShdw blurRad="63500" sx="102000" sy="102000" algn="ctr" rotWithShape="0">
                    <a:prstClr val="black">
                      <a:alpha val="40000"/>
                    </a:prstClr>
                  </a:outerShdw>
                </a:effectLst>
                <a:uLnTx/>
                <a:uFillTx/>
                <a:latin typeface="Arial Rounded MT Bold" pitchFamily="34" charset="0"/>
                <a:ea typeface="微软雅黑" pitchFamily="34" charset="-122"/>
              </a:rPr>
              <a:t>02</a:t>
            </a:r>
            <a:endParaRPr kumimoji="0" lang="zh-CN" altLang="en-US" sz="4800" b="1" i="0" u="none" strike="noStrike" kern="0" cap="none" spc="0" normalizeH="0" baseline="0" noProof="0" dirty="0">
              <a:ln w="18415" cmpd="sng">
                <a:noFill/>
                <a:prstDash val="solid"/>
              </a:ln>
              <a:effectLst>
                <a:outerShdw blurRad="63500" sx="102000" sy="102000" algn="ctr" rotWithShape="0">
                  <a:prstClr val="black">
                    <a:alpha val="40000"/>
                  </a:prstClr>
                </a:outerShdw>
              </a:effectLst>
              <a:uLnTx/>
              <a:uFillTx/>
              <a:latin typeface="Arial Rounded MT Bold" pitchFamily="34" charset="0"/>
              <a:ea typeface="微软雅黑" pitchFamily="34" charset="-122"/>
            </a:endParaRPr>
          </a:p>
        </p:txBody>
      </p:sp>
      <p:sp>
        <p:nvSpPr>
          <p:cNvPr id="30" name="TextBox 29"/>
          <p:cNvSpPr txBox="1"/>
          <p:nvPr/>
        </p:nvSpPr>
        <p:spPr>
          <a:xfrm rot="1404756" flipH="1">
            <a:off x="1874161" y="3802130"/>
            <a:ext cx="1861847" cy="40011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uLnTx/>
              <a:uFillTx/>
              <a:latin typeface="Arial Rounded MT Bold" pitchFamily="34" charset="0"/>
              <a:ea typeface="微软雅黑" pitchFamily="34" charset="-122"/>
            </a:endParaRPr>
          </a:p>
        </p:txBody>
      </p:sp>
      <p:sp>
        <p:nvSpPr>
          <p:cNvPr id="31" name="TextBox 30"/>
          <p:cNvSpPr txBox="1"/>
          <p:nvPr/>
        </p:nvSpPr>
        <p:spPr>
          <a:xfrm rot="1404756">
            <a:off x="1182267" y="4139323"/>
            <a:ext cx="3059740"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32" name="TextBox 31"/>
          <p:cNvSpPr txBox="1"/>
          <p:nvPr/>
        </p:nvSpPr>
        <p:spPr>
          <a:xfrm rot="1329975" flipH="1">
            <a:off x="4027073" y="4126902"/>
            <a:ext cx="1075995"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smtClean="0">
                <a:ln w="18415" cmpd="sng">
                  <a:noFill/>
                  <a:prstDash val="solid"/>
                </a:ln>
                <a:effectLst>
                  <a:outerShdw blurRad="63500" sx="102000" sy="102000" algn="ctr" rotWithShape="0">
                    <a:prstClr val="black">
                      <a:alpha val="40000"/>
                    </a:prstClr>
                  </a:outerShdw>
                </a:effectLst>
                <a:uLnTx/>
                <a:uFillTx/>
                <a:latin typeface="Arial Rounded MT Bold" pitchFamily="34" charset="0"/>
                <a:ea typeface="微软雅黑" pitchFamily="34" charset="-122"/>
              </a:rPr>
              <a:t>03</a:t>
            </a:r>
            <a:endParaRPr kumimoji="0" lang="zh-CN" altLang="en-US" sz="4800" b="1" i="0" u="none" strike="noStrike" kern="0" cap="none" spc="0" normalizeH="0" baseline="0" noProof="0" dirty="0">
              <a:ln w="18415" cmpd="sng">
                <a:noFill/>
                <a:prstDash val="solid"/>
              </a:ln>
              <a:effectLst>
                <a:outerShdw blurRad="63500" sx="102000" sy="102000" algn="ctr" rotWithShape="0">
                  <a:prstClr val="black">
                    <a:alpha val="40000"/>
                  </a:prstClr>
                </a:outerShdw>
              </a:effectLst>
              <a:uLnTx/>
              <a:uFillTx/>
              <a:latin typeface="Arial Rounded MT Bold" pitchFamily="34" charset="0"/>
              <a:ea typeface="微软雅黑" pitchFamily="34" charset="-122"/>
            </a:endParaRPr>
          </a:p>
        </p:txBody>
      </p:sp>
      <p:sp>
        <p:nvSpPr>
          <p:cNvPr id="33" name="TextBox 32"/>
          <p:cNvSpPr txBox="1"/>
          <p:nvPr/>
        </p:nvSpPr>
        <p:spPr>
          <a:xfrm>
            <a:off x="1043608" y="5631585"/>
            <a:ext cx="7416824" cy="76944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4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324802207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椭圆 4"/>
          <p:cNvSpPr/>
          <p:nvPr/>
        </p:nvSpPr>
        <p:spPr>
          <a:xfrm>
            <a:off x="0" y="1412776"/>
            <a:ext cx="3635896" cy="4104456"/>
          </a:xfrm>
          <a:custGeom>
            <a:avLst/>
            <a:gdLst>
              <a:gd name="connsiteX0" fmla="*/ 0 w 3635896"/>
              <a:gd name="connsiteY0" fmla="*/ 156860 h 4104456"/>
              <a:gd name="connsiteX1" fmla="*/ 1007604 w 3635896"/>
              <a:gd name="connsiteY1" fmla="*/ 0 h 4104456"/>
              <a:gd name="connsiteX2" fmla="*/ 3635896 w 3635896"/>
              <a:gd name="connsiteY2" fmla="*/ 2052228 h 4104456"/>
              <a:gd name="connsiteX3" fmla="*/ 1007604 w 3635896"/>
              <a:gd name="connsiteY3" fmla="*/ 4104456 h 4104456"/>
              <a:gd name="connsiteX4" fmla="*/ 0 w 3635896"/>
              <a:gd name="connsiteY4" fmla="*/ 3947596 h 4104456"/>
              <a:gd name="connsiteX5" fmla="*/ 91440 w 3635896"/>
              <a:gd name="connsiteY5" fmla="*/ 248300 h 4104456"/>
              <a:gd name="connsiteX0" fmla="*/ 0 w 3635896"/>
              <a:gd name="connsiteY0" fmla="*/ 156860 h 4104456"/>
              <a:gd name="connsiteX1" fmla="*/ 1007604 w 3635896"/>
              <a:gd name="connsiteY1" fmla="*/ 0 h 4104456"/>
              <a:gd name="connsiteX2" fmla="*/ 3635896 w 3635896"/>
              <a:gd name="connsiteY2" fmla="*/ 2052228 h 4104456"/>
              <a:gd name="connsiteX3" fmla="*/ 1007604 w 3635896"/>
              <a:gd name="connsiteY3" fmla="*/ 4104456 h 4104456"/>
              <a:gd name="connsiteX4" fmla="*/ 0 w 3635896"/>
              <a:gd name="connsiteY4" fmla="*/ 3947596 h 4104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896" h="4104456">
                <a:moveTo>
                  <a:pt x="0" y="156860"/>
                </a:moveTo>
                <a:cubicBezTo>
                  <a:pt x="310168" y="55586"/>
                  <a:pt x="650573" y="0"/>
                  <a:pt x="1007604" y="0"/>
                </a:cubicBezTo>
                <a:cubicBezTo>
                  <a:pt x="2459170" y="0"/>
                  <a:pt x="3635896" y="918814"/>
                  <a:pt x="3635896" y="2052228"/>
                </a:cubicBezTo>
                <a:cubicBezTo>
                  <a:pt x="3635896" y="3185642"/>
                  <a:pt x="2459170" y="4104456"/>
                  <a:pt x="1007604" y="4104456"/>
                </a:cubicBezTo>
                <a:cubicBezTo>
                  <a:pt x="650573" y="4104456"/>
                  <a:pt x="310168" y="4048870"/>
                  <a:pt x="0" y="3947596"/>
                </a:cubicBezTo>
              </a:path>
            </a:pathLst>
          </a:custGeom>
          <a:noFill/>
          <a:ln w="127000" cap="flat" cmpd="sng" algn="ctr">
            <a:solidFill>
              <a:srgbClr val="00B0F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34" name="图片 3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43808" y="260648"/>
            <a:ext cx="3168352" cy="2336259"/>
          </a:xfrm>
          <a:prstGeom prst="rect">
            <a:avLst/>
          </a:prstGeom>
        </p:spPr>
      </p:pic>
      <p:pic>
        <p:nvPicPr>
          <p:cNvPr id="35" name="图片 3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93094">
            <a:off x="3479419" y="2659163"/>
            <a:ext cx="2920679" cy="2153631"/>
          </a:xfrm>
          <a:prstGeom prst="rect">
            <a:avLst/>
          </a:prstGeom>
        </p:spPr>
      </p:pic>
      <p:pic>
        <p:nvPicPr>
          <p:cNvPr id="36" name="图片 3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127061">
            <a:off x="2174784" y="4662999"/>
            <a:ext cx="2724881" cy="2009255"/>
          </a:xfrm>
          <a:prstGeom prst="rect">
            <a:avLst/>
          </a:prstGeom>
        </p:spPr>
      </p:pic>
      <p:sp>
        <p:nvSpPr>
          <p:cNvPr id="37" name="TextBox 36"/>
          <p:cNvSpPr txBox="1"/>
          <p:nvPr/>
        </p:nvSpPr>
        <p:spPr>
          <a:xfrm>
            <a:off x="3635896" y="764704"/>
            <a:ext cx="1368842"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00B0F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rgbClr val="00B0F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8" name="TextBox 37"/>
          <p:cNvSpPr txBox="1"/>
          <p:nvPr/>
        </p:nvSpPr>
        <p:spPr>
          <a:xfrm>
            <a:off x="4355286" y="3151304"/>
            <a:ext cx="1368842"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00B0F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00B0F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9" name="TextBox 38"/>
          <p:cNvSpPr txBox="1"/>
          <p:nvPr/>
        </p:nvSpPr>
        <p:spPr>
          <a:xfrm>
            <a:off x="3059142" y="5167528"/>
            <a:ext cx="1368842"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00B0F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00B0F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40" name="TextBox 39"/>
          <p:cNvSpPr txBox="1"/>
          <p:nvPr/>
        </p:nvSpPr>
        <p:spPr>
          <a:xfrm>
            <a:off x="5720550" y="1196752"/>
            <a:ext cx="2091810"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41" name="TextBox 40"/>
          <p:cNvSpPr txBox="1"/>
          <p:nvPr/>
        </p:nvSpPr>
        <p:spPr>
          <a:xfrm>
            <a:off x="6296614" y="3284984"/>
            <a:ext cx="2091810"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42" name="TextBox 41"/>
          <p:cNvSpPr txBox="1"/>
          <p:nvPr/>
        </p:nvSpPr>
        <p:spPr>
          <a:xfrm>
            <a:off x="4712438" y="4973628"/>
            <a:ext cx="2091810"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43" name="TextBox 42"/>
          <p:cNvSpPr txBox="1"/>
          <p:nvPr/>
        </p:nvSpPr>
        <p:spPr>
          <a:xfrm>
            <a:off x="-22222" y="2754794"/>
            <a:ext cx="3204011" cy="175432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strike="noStrike" kern="0" cap="none" spc="0" normalizeH="0" baseline="0" noProof="0" dirty="0">
                <a:ln>
                  <a:noFill/>
                </a:ln>
                <a:solidFill>
                  <a:srgbClr val="00B0F0"/>
                </a:solidFill>
                <a:effectLst>
                  <a:innerShdw blurRad="63500" dist="50800" dir="16200000">
                    <a:prstClr val="black">
                      <a:alpha val="50000"/>
                    </a:prstClr>
                  </a:innerShdw>
                </a:effectLst>
                <a:uLnTx/>
                <a:uFillTx/>
                <a:latin typeface="Adidas Unity" pitchFamily="2" charset="0"/>
              </a:rPr>
              <a:t>Click here to add your title</a:t>
            </a:r>
            <a:endParaRPr kumimoji="0" lang="zh-CN" altLang="en-US" sz="3600" b="1" i="0" strike="noStrike" kern="0" cap="none" spc="0" normalizeH="0" baseline="0" noProof="0" dirty="0">
              <a:ln>
                <a:noFill/>
              </a:ln>
              <a:solidFill>
                <a:srgbClr val="00B0F0"/>
              </a:solidFill>
              <a:effectLst>
                <a:innerShdw blurRad="63500" dist="50800" dir="16200000">
                  <a:prstClr val="black">
                    <a:alpha val="50000"/>
                  </a:prstClr>
                </a:innerShdw>
              </a:effectLst>
              <a:uLnTx/>
              <a:uFillTx/>
              <a:latin typeface="Adidas Unity" pitchFamily="2" charset="0"/>
            </a:endParaRPr>
          </a:p>
        </p:txBody>
      </p:sp>
    </p:spTree>
    <p:extLst>
      <p:ext uri="{BB962C8B-B14F-4D97-AF65-F5344CB8AC3E}">
        <p14:creationId xmlns:p14="http://schemas.microsoft.com/office/powerpoint/2010/main" val="416332589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组合 17"/>
          <p:cNvGrpSpPr/>
          <p:nvPr/>
        </p:nvGrpSpPr>
        <p:grpSpPr>
          <a:xfrm>
            <a:off x="-252536" y="476673"/>
            <a:ext cx="4156452" cy="3478147"/>
            <a:chOff x="-216821" y="476672"/>
            <a:chExt cx="4834669" cy="4045684"/>
          </a:xfrm>
        </p:grpSpPr>
        <p:sp>
          <p:nvSpPr>
            <p:cNvPr id="19" name="Oval 65"/>
            <p:cNvSpPr>
              <a:spLocks noChangeArrowheads="1"/>
            </p:cNvSpPr>
            <p:nvPr/>
          </p:nvSpPr>
          <p:spPr bwMode="auto">
            <a:xfrm rot="9737635" flipV="1">
              <a:off x="-216821" y="4007996"/>
              <a:ext cx="4834669" cy="5143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6746" y="476672"/>
              <a:ext cx="3275016" cy="4028470"/>
            </a:xfrm>
            <a:prstGeom prst="rect">
              <a:avLst/>
            </a:prstGeom>
          </p:spPr>
        </p:pic>
      </p:grpSp>
      <p:grpSp>
        <p:nvGrpSpPr>
          <p:cNvPr id="21" name="组合 20"/>
          <p:cNvGrpSpPr/>
          <p:nvPr/>
        </p:nvGrpSpPr>
        <p:grpSpPr>
          <a:xfrm>
            <a:off x="2565138" y="910359"/>
            <a:ext cx="4156452" cy="3478147"/>
            <a:chOff x="-216821" y="476672"/>
            <a:chExt cx="4834669" cy="4045684"/>
          </a:xfrm>
        </p:grpSpPr>
        <p:sp>
          <p:nvSpPr>
            <p:cNvPr id="22" name="Oval 65"/>
            <p:cNvSpPr>
              <a:spLocks noChangeArrowheads="1"/>
            </p:cNvSpPr>
            <p:nvPr/>
          </p:nvSpPr>
          <p:spPr bwMode="auto">
            <a:xfrm rot="9737635" flipV="1">
              <a:off x="-216821" y="4007996"/>
              <a:ext cx="4834669" cy="5143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3" name="图片 2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6746" y="476672"/>
              <a:ext cx="3275016" cy="4028470"/>
            </a:xfrm>
            <a:prstGeom prst="rect">
              <a:avLst/>
            </a:prstGeom>
          </p:spPr>
        </p:pic>
      </p:grpSp>
      <p:grpSp>
        <p:nvGrpSpPr>
          <p:cNvPr id="24" name="组合 23"/>
          <p:cNvGrpSpPr/>
          <p:nvPr/>
        </p:nvGrpSpPr>
        <p:grpSpPr>
          <a:xfrm>
            <a:off x="5384100" y="1344046"/>
            <a:ext cx="4156452" cy="3478147"/>
            <a:chOff x="-216821" y="476672"/>
            <a:chExt cx="4834669" cy="4045684"/>
          </a:xfrm>
        </p:grpSpPr>
        <p:sp>
          <p:nvSpPr>
            <p:cNvPr id="25" name="Oval 65"/>
            <p:cNvSpPr>
              <a:spLocks noChangeArrowheads="1"/>
            </p:cNvSpPr>
            <p:nvPr/>
          </p:nvSpPr>
          <p:spPr bwMode="auto">
            <a:xfrm rot="9737635" flipV="1">
              <a:off x="-216821" y="4007996"/>
              <a:ext cx="4834669" cy="514360"/>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6" name="图片 2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6746" y="476672"/>
              <a:ext cx="3275016" cy="4028470"/>
            </a:xfrm>
            <a:prstGeom prst="rect">
              <a:avLst/>
            </a:prstGeom>
          </p:spPr>
        </p:pic>
      </p:grpSp>
      <p:sp>
        <p:nvSpPr>
          <p:cNvPr id="27" name="TextBox 26"/>
          <p:cNvSpPr txBox="1"/>
          <p:nvPr/>
        </p:nvSpPr>
        <p:spPr>
          <a:xfrm>
            <a:off x="755576" y="1673050"/>
            <a:ext cx="1838149"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8" name="TextBox 27"/>
          <p:cNvSpPr txBox="1"/>
          <p:nvPr/>
        </p:nvSpPr>
        <p:spPr>
          <a:xfrm>
            <a:off x="673562" y="2132856"/>
            <a:ext cx="1954222"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text. Click here to add your </a:t>
            </a:r>
            <a:r>
              <a:rPr kumimoji="0" lang="en-US" altLang="zh-CN" sz="1400" b="0" i="0" u="none" strike="noStrike" kern="0" cap="none" spc="0" normalizeH="0" baseline="0" noProof="0" dirty="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text Click here to add your text. </a:t>
            </a:r>
          </a:p>
        </p:txBody>
      </p:sp>
      <p:sp>
        <p:nvSpPr>
          <p:cNvPr id="29" name="TextBox 28"/>
          <p:cNvSpPr txBox="1"/>
          <p:nvPr/>
        </p:nvSpPr>
        <p:spPr>
          <a:xfrm>
            <a:off x="968295" y="4797152"/>
            <a:ext cx="6051977" cy="144655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44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
        <p:nvSpPr>
          <p:cNvPr id="30" name="TextBox 29"/>
          <p:cNvSpPr txBox="1"/>
          <p:nvPr/>
        </p:nvSpPr>
        <p:spPr>
          <a:xfrm>
            <a:off x="3573894" y="2033435"/>
            <a:ext cx="1838149"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1" name="TextBox 30"/>
          <p:cNvSpPr txBox="1"/>
          <p:nvPr/>
        </p:nvSpPr>
        <p:spPr>
          <a:xfrm>
            <a:off x="3491880" y="2493241"/>
            <a:ext cx="1954222"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text. Click here to add your </a:t>
            </a:r>
            <a:r>
              <a:rPr kumimoji="0" lang="en-US" altLang="zh-CN" sz="1400" b="0" i="0" u="none" strike="noStrike" kern="0" cap="none" spc="0" normalizeH="0" baseline="0" noProof="0" dirty="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text Click here to add your text. </a:t>
            </a:r>
          </a:p>
        </p:txBody>
      </p:sp>
      <p:sp>
        <p:nvSpPr>
          <p:cNvPr id="32" name="TextBox 31"/>
          <p:cNvSpPr txBox="1"/>
          <p:nvPr/>
        </p:nvSpPr>
        <p:spPr>
          <a:xfrm>
            <a:off x="6443300" y="2503231"/>
            <a:ext cx="1838149" cy="38779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4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3" name="TextBox 32"/>
          <p:cNvSpPr txBox="1"/>
          <p:nvPr/>
        </p:nvSpPr>
        <p:spPr>
          <a:xfrm>
            <a:off x="6361286" y="2963037"/>
            <a:ext cx="1954222"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text. Click here to add your </a:t>
            </a:r>
            <a:r>
              <a:rPr kumimoji="0" lang="en-US" altLang="zh-CN" sz="1400" b="0" i="0" u="none" strike="noStrike" kern="0" cap="none" spc="0" normalizeH="0" baseline="0" noProof="0" dirty="0">
                <a:ln>
                  <a:noFill/>
                </a:ln>
                <a:solidFill>
                  <a:sysClr val="window" lastClr="FFFFFF"/>
                </a:solidFill>
                <a:effectLst>
                  <a:glow rad="139700">
                    <a:srgbClr val="F79646">
                      <a:satMod val="175000"/>
                      <a:alpha val="40000"/>
                    </a:srgbClr>
                  </a:glow>
                </a:effectLst>
                <a:uLnTx/>
                <a:uFillTx/>
                <a:latin typeface="Arial" pitchFamily="34" charset="0"/>
                <a:ea typeface="微软雅黑" pitchFamily="34" charset="-122"/>
                <a:cs typeface="Arial" pitchFamily="34" charset="0"/>
              </a:rPr>
              <a:t>text Click here to add your text. </a:t>
            </a:r>
          </a:p>
        </p:txBody>
      </p:sp>
    </p:spTree>
    <p:extLst>
      <p:ext uri="{BB962C8B-B14F-4D97-AF65-F5344CB8AC3E}">
        <p14:creationId xmlns:p14="http://schemas.microsoft.com/office/powerpoint/2010/main" val="396574468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475656" y="5385410"/>
            <a:ext cx="6683592"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pic>
        <p:nvPicPr>
          <p:cNvPr id="15" name="图片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1520" y="1197914"/>
            <a:ext cx="3156805" cy="3683440"/>
          </a:xfrm>
          <a:prstGeom prst="rect">
            <a:avLst/>
          </a:prstGeom>
        </p:spPr>
      </p:pic>
      <p:sp>
        <p:nvSpPr>
          <p:cNvPr id="16" name="TextBox 15"/>
          <p:cNvSpPr txBox="1"/>
          <p:nvPr/>
        </p:nvSpPr>
        <p:spPr>
          <a:xfrm rot="20641291" flipH="1">
            <a:off x="542714" y="2600203"/>
            <a:ext cx="2252219" cy="4395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pic>
        <p:nvPicPr>
          <p:cNvPr id="17" name="图片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3598" y="1197914"/>
            <a:ext cx="3156805" cy="3683440"/>
          </a:xfrm>
          <a:prstGeom prst="rect">
            <a:avLst/>
          </a:prstGeom>
        </p:spPr>
      </p:pic>
      <p:sp>
        <p:nvSpPr>
          <p:cNvPr id="18" name="TextBox 17"/>
          <p:cNvSpPr txBox="1"/>
          <p:nvPr/>
        </p:nvSpPr>
        <p:spPr>
          <a:xfrm rot="20641291" flipH="1">
            <a:off x="3284792" y="2600203"/>
            <a:ext cx="2252219" cy="4395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19" name="TextBox 18"/>
          <p:cNvSpPr txBox="1"/>
          <p:nvPr/>
        </p:nvSpPr>
        <p:spPr>
          <a:xfrm rot="20558176">
            <a:off x="4053192" y="3349980"/>
            <a:ext cx="2120804"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pic>
        <p:nvPicPr>
          <p:cNvPr id="20" name="图片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35675" y="1197914"/>
            <a:ext cx="3156805" cy="3683440"/>
          </a:xfrm>
          <a:prstGeom prst="rect">
            <a:avLst/>
          </a:prstGeom>
        </p:spPr>
      </p:pic>
      <p:sp>
        <p:nvSpPr>
          <p:cNvPr id="21" name="TextBox 20"/>
          <p:cNvSpPr txBox="1"/>
          <p:nvPr/>
        </p:nvSpPr>
        <p:spPr>
          <a:xfrm rot="20641291" flipH="1">
            <a:off x="6026869" y="2600203"/>
            <a:ext cx="2252219" cy="4395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22" name="TextBox 21"/>
          <p:cNvSpPr txBox="1"/>
          <p:nvPr/>
        </p:nvSpPr>
        <p:spPr>
          <a:xfrm rot="20558176">
            <a:off x="1300427" y="3322407"/>
            <a:ext cx="2120804"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
        <p:nvSpPr>
          <p:cNvPr id="23" name="TextBox 22"/>
          <p:cNvSpPr txBox="1"/>
          <p:nvPr/>
        </p:nvSpPr>
        <p:spPr>
          <a:xfrm rot="20558176">
            <a:off x="6772815" y="3322406"/>
            <a:ext cx="2120804"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a:t>
            </a:r>
          </a:p>
        </p:txBody>
      </p:sp>
    </p:spTree>
    <p:extLst>
      <p:ext uri="{BB962C8B-B14F-4D97-AF65-F5344CB8AC3E}">
        <p14:creationId xmlns:p14="http://schemas.microsoft.com/office/powerpoint/2010/main" val="288739854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图片 2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1139941">
            <a:off x="2051720" y="1844824"/>
            <a:ext cx="1871317" cy="2511345"/>
          </a:xfrm>
          <a:prstGeom prst="rect">
            <a:avLst/>
          </a:prstGeom>
        </p:spPr>
      </p:pic>
      <p:pic>
        <p:nvPicPr>
          <p:cNvPr id="24" name="图片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115999">
            <a:off x="4716016" y="1933660"/>
            <a:ext cx="1871317" cy="2511345"/>
          </a:xfrm>
          <a:prstGeom prst="rect">
            <a:avLst/>
          </a:prstGeom>
        </p:spPr>
      </p:pic>
      <p:pic>
        <p:nvPicPr>
          <p:cNvPr id="25" name="图片 2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63888" y="2420888"/>
            <a:ext cx="1743312" cy="2712496"/>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9626120">
            <a:off x="1352436" y="3037289"/>
            <a:ext cx="1743312" cy="2712496"/>
          </a:xfrm>
          <a:prstGeom prst="rect">
            <a:avLst/>
          </a:prstGeom>
        </p:spPr>
      </p:pic>
      <p:pic>
        <p:nvPicPr>
          <p:cNvPr id="27" name="图片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895487">
            <a:off x="5888507" y="3037761"/>
            <a:ext cx="1743312" cy="2712496"/>
          </a:xfrm>
          <a:prstGeom prst="rect">
            <a:avLst/>
          </a:prstGeom>
        </p:spPr>
      </p:pic>
      <p:cxnSp>
        <p:nvCxnSpPr>
          <p:cNvPr id="28" name="直接连接符 27"/>
          <p:cNvCxnSpPr/>
          <p:nvPr/>
        </p:nvCxnSpPr>
        <p:spPr>
          <a:xfrm>
            <a:off x="3275856" y="4221088"/>
            <a:ext cx="806356" cy="2636912"/>
          </a:xfrm>
          <a:prstGeom prst="line">
            <a:avLst/>
          </a:prstGeom>
          <a:noFill/>
          <a:ln w="9525" cap="flat" cmpd="sng" algn="ctr">
            <a:solidFill>
              <a:sysClr val="window" lastClr="FFFFFF">
                <a:lumMod val="75000"/>
              </a:sysClr>
            </a:solidFill>
            <a:prstDash val="solid"/>
          </a:ln>
          <a:effectLst/>
        </p:spPr>
      </p:cxnSp>
      <p:cxnSp>
        <p:nvCxnSpPr>
          <p:cNvPr id="29" name="直接连接符 28"/>
          <p:cNvCxnSpPr/>
          <p:nvPr/>
        </p:nvCxnSpPr>
        <p:spPr>
          <a:xfrm flipH="1">
            <a:off x="5004049" y="5445224"/>
            <a:ext cx="936103" cy="1412776"/>
          </a:xfrm>
          <a:prstGeom prst="line">
            <a:avLst/>
          </a:prstGeom>
          <a:noFill/>
          <a:ln w="19050" cap="flat" cmpd="sng" algn="ctr">
            <a:solidFill>
              <a:sysClr val="window" lastClr="FFFFFF">
                <a:lumMod val="75000"/>
              </a:sysClr>
            </a:solidFill>
            <a:prstDash val="solid"/>
          </a:ln>
          <a:effectLst/>
        </p:spPr>
      </p:cxnSp>
      <p:cxnSp>
        <p:nvCxnSpPr>
          <p:cNvPr id="30" name="直接连接符 29"/>
          <p:cNvCxnSpPr/>
          <p:nvPr/>
        </p:nvCxnSpPr>
        <p:spPr>
          <a:xfrm flipH="1">
            <a:off x="4716016" y="4379420"/>
            <a:ext cx="591185" cy="2478580"/>
          </a:xfrm>
          <a:prstGeom prst="line">
            <a:avLst/>
          </a:prstGeom>
          <a:noFill/>
          <a:ln w="9525" cap="flat" cmpd="sng" algn="ctr">
            <a:solidFill>
              <a:sysClr val="window" lastClr="FFFFFF">
                <a:lumMod val="75000"/>
              </a:sysClr>
            </a:solidFill>
            <a:prstDash val="solid"/>
          </a:ln>
          <a:effectLst/>
        </p:spPr>
      </p:cxnSp>
      <p:cxnSp>
        <p:nvCxnSpPr>
          <p:cNvPr id="31" name="直接连接符 30"/>
          <p:cNvCxnSpPr/>
          <p:nvPr/>
        </p:nvCxnSpPr>
        <p:spPr>
          <a:xfrm>
            <a:off x="4364378" y="5133384"/>
            <a:ext cx="71166" cy="1724616"/>
          </a:xfrm>
          <a:prstGeom prst="line">
            <a:avLst/>
          </a:prstGeom>
          <a:noFill/>
          <a:ln w="9525" cap="flat" cmpd="sng" algn="ctr">
            <a:solidFill>
              <a:sysClr val="window" lastClr="FFFFFF">
                <a:lumMod val="75000"/>
              </a:sysClr>
            </a:solidFill>
            <a:prstDash val="solid"/>
          </a:ln>
          <a:effectLst/>
        </p:spPr>
      </p:cxnSp>
      <p:cxnSp>
        <p:nvCxnSpPr>
          <p:cNvPr id="32" name="直接连接符 31"/>
          <p:cNvCxnSpPr/>
          <p:nvPr/>
        </p:nvCxnSpPr>
        <p:spPr>
          <a:xfrm>
            <a:off x="2843808" y="5539544"/>
            <a:ext cx="936104" cy="1318456"/>
          </a:xfrm>
          <a:prstGeom prst="line">
            <a:avLst/>
          </a:prstGeom>
          <a:noFill/>
          <a:ln w="9525" cap="flat" cmpd="sng" algn="ctr">
            <a:solidFill>
              <a:sysClr val="window" lastClr="FFFFFF">
                <a:lumMod val="75000"/>
              </a:sysClr>
            </a:solidFill>
            <a:prstDash val="solid"/>
          </a:ln>
          <a:effectLst/>
        </p:spPr>
      </p:cxnSp>
      <p:sp>
        <p:nvSpPr>
          <p:cNvPr id="33" name="TextBox 32"/>
          <p:cNvSpPr txBox="1"/>
          <p:nvPr/>
        </p:nvSpPr>
        <p:spPr>
          <a:xfrm rot="19488393" flipH="1">
            <a:off x="1170042" y="3529498"/>
            <a:ext cx="1284377"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34" name="TextBox 33"/>
          <p:cNvSpPr txBox="1"/>
          <p:nvPr/>
        </p:nvSpPr>
        <p:spPr>
          <a:xfrm rot="19514047">
            <a:off x="1621504" y="4034933"/>
            <a:ext cx="1413690"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a:t>
            </a:r>
          </a:p>
        </p:txBody>
      </p:sp>
      <p:sp>
        <p:nvSpPr>
          <p:cNvPr id="35" name="TextBox 34"/>
          <p:cNvSpPr txBox="1"/>
          <p:nvPr/>
        </p:nvSpPr>
        <p:spPr>
          <a:xfrm>
            <a:off x="971600" y="704890"/>
            <a:ext cx="7556814"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
        <p:nvSpPr>
          <p:cNvPr id="36" name="TextBox 35"/>
          <p:cNvSpPr txBox="1"/>
          <p:nvPr/>
        </p:nvSpPr>
        <p:spPr>
          <a:xfrm flipH="1">
            <a:off x="3776144" y="2708920"/>
            <a:ext cx="1284377"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37" name="TextBox 36"/>
          <p:cNvSpPr txBox="1"/>
          <p:nvPr/>
        </p:nvSpPr>
        <p:spPr>
          <a:xfrm rot="25654">
            <a:off x="3711445" y="3434262"/>
            <a:ext cx="1413690"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a:t>
            </a:r>
          </a:p>
        </p:txBody>
      </p:sp>
      <p:sp>
        <p:nvSpPr>
          <p:cNvPr id="38" name="TextBox 37"/>
          <p:cNvSpPr txBox="1"/>
          <p:nvPr/>
        </p:nvSpPr>
        <p:spPr>
          <a:xfrm rot="2394846" flipH="1">
            <a:off x="6536160" y="3484203"/>
            <a:ext cx="1284377"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39" name="TextBox 38"/>
          <p:cNvSpPr txBox="1"/>
          <p:nvPr/>
        </p:nvSpPr>
        <p:spPr>
          <a:xfrm rot="2420500">
            <a:off x="5936865" y="4061160"/>
            <a:ext cx="1413690"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a:t>
            </a:r>
          </a:p>
        </p:txBody>
      </p:sp>
      <p:sp>
        <p:nvSpPr>
          <p:cNvPr id="40" name="TextBox 39"/>
          <p:cNvSpPr txBox="1"/>
          <p:nvPr/>
        </p:nvSpPr>
        <p:spPr>
          <a:xfrm rot="20421045" flipH="1">
            <a:off x="2133342" y="2112165"/>
            <a:ext cx="1284377"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41" name="TextBox 40"/>
          <p:cNvSpPr txBox="1"/>
          <p:nvPr/>
        </p:nvSpPr>
        <p:spPr>
          <a:xfrm rot="20446699">
            <a:off x="2577922" y="2836913"/>
            <a:ext cx="984401"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a:t>
            </a:r>
          </a:p>
        </p:txBody>
      </p:sp>
      <p:sp>
        <p:nvSpPr>
          <p:cNvPr id="42" name="TextBox 41"/>
          <p:cNvSpPr txBox="1"/>
          <p:nvPr/>
        </p:nvSpPr>
        <p:spPr>
          <a:xfrm rot="595617" flipH="1">
            <a:off x="5233766" y="2216072"/>
            <a:ext cx="1284377" cy="707886"/>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43" name="TextBox 42"/>
          <p:cNvSpPr txBox="1"/>
          <p:nvPr/>
        </p:nvSpPr>
        <p:spPr>
          <a:xfrm rot="343348">
            <a:off x="5306828" y="2931131"/>
            <a:ext cx="984401"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a:t>
            </a:r>
          </a:p>
        </p:txBody>
      </p:sp>
    </p:spTree>
    <p:extLst>
      <p:ext uri="{BB962C8B-B14F-4D97-AF65-F5344CB8AC3E}">
        <p14:creationId xmlns:p14="http://schemas.microsoft.com/office/powerpoint/2010/main" val="337473364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组合 34"/>
          <p:cNvGrpSpPr/>
          <p:nvPr/>
        </p:nvGrpSpPr>
        <p:grpSpPr>
          <a:xfrm>
            <a:off x="539708" y="1"/>
            <a:ext cx="1962179" cy="5273912"/>
            <a:chOff x="323528" y="1"/>
            <a:chExt cx="1962179" cy="5273912"/>
          </a:xfrm>
        </p:grpSpPr>
        <p:pic>
          <p:nvPicPr>
            <p:cNvPr id="36" name="图片 3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3528" y="1159082"/>
              <a:ext cx="1934945" cy="4114831"/>
            </a:xfrm>
            <a:prstGeom prst="rect">
              <a:avLst/>
            </a:prstGeom>
          </p:spPr>
        </p:pic>
        <p:sp>
          <p:nvSpPr>
            <p:cNvPr id="37" name="圆角矩形 7"/>
            <p:cNvSpPr/>
            <p:nvPr/>
          </p:nvSpPr>
          <p:spPr>
            <a:xfrm>
              <a:off x="1121538" y="1"/>
              <a:ext cx="338924" cy="2065722"/>
            </a:xfrm>
            <a:custGeom>
              <a:avLst/>
              <a:gdLst>
                <a:gd name="connsiteX0" fmla="*/ 379028 w 470468"/>
                <a:gd name="connsiteY0" fmla="*/ 0 h 2132857"/>
                <a:gd name="connsiteX1" fmla="*/ 379027 w 470468"/>
                <a:gd name="connsiteY1" fmla="*/ 1943343 h 2132857"/>
                <a:gd name="connsiteX2" fmla="*/ 189513 w 470468"/>
                <a:gd name="connsiteY2" fmla="*/ 2132857 h 2132857"/>
                <a:gd name="connsiteX3" fmla="*/ 189514 w 470468"/>
                <a:gd name="connsiteY3" fmla="*/ 2132856 h 2132857"/>
                <a:gd name="connsiteX4" fmla="*/ 0 w 470468"/>
                <a:gd name="connsiteY4" fmla="*/ 1943342 h 2132857"/>
                <a:gd name="connsiteX5" fmla="*/ 0 w 470468"/>
                <a:gd name="connsiteY5" fmla="*/ 0 h 2132857"/>
                <a:gd name="connsiteX6" fmla="*/ 470468 w 470468"/>
                <a:gd name="connsiteY6" fmla="*/ 91440 h 2132857"/>
                <a:gd name="connsiteX0" fmla="*/ 379028 w 379028"/>
                <a:gd name="connsiteY0" fmla="*/ 0 h 2132857"/>
                <a:gd name="connsiteX1" fmla="*/ 379027 w 379028"/>
                <a:gd name="connsiteY1" fmla="*/ 1943343 h 2132857"/>
                <a:gd name="connsiteX2" fmla="*/ 189513 w 379028"/>
                <a:gd name="connsiteY2" fmla="*/ 2132857 h 2132857"/>
                <a:gd name="connsiteX3" fmla="*/ 189514 w 379028"/>
                <a:gd name="connsiteY3" fmla="*/ 2132856 h 2132857"/>
                <a:gd name="connsiteX4" fmla="*/ 0 w 379028"/>
                <a:gd name="connsiteY4" fmla="*/ 1943342 h 2132857"/>
                <a:gd name="connsiteX5" fmla="*/ 0 w 379028"/>
                <a:gd name="connsiteY5" fmla="*/ 0 h 213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28" h="2132857">
                  <a:moveTo>
                    <a:pt x="379028" y="0"/>
                  </a:moveTo>
                  <a:cubicBezTo>
                    <a:pt x="379028" y="647781"/>
                    <a:pt x="379027" y="1295562"/>
                    <a:pt x="379027" y="1943343"/>
                  </a:cubicBezTo>
                  <a:cubicBezTo>
                    <a:pt x="379027" y="2048009"/>
                    <a:pt x="294179" y="2132857"/>
                    <a:pt x="189513" y="2132857"/>
                  </a:cubicBezTo>
                  <a:lnTo>
                    <a:pt x="189514" y="2132856"/>
                  </a:lnTo>
                  <a:cubicBezTo>
                    <a:pt x="84848" y="2132856"/>
                    <a:pt x="0" y="2048008"/>
                    <a:pt x="0" y="1943342"/>
                  </a:cubicBezTo>
                  <a:lnTo>
                    <a:pt x="0" y="0"/>
                  </a:lnTo>
                </a:path>
              </a:pathLst>
            </a:custGeom>
            <a:noFill/>
            <a:ln w="254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38" name="组合 37"/>
            <p:cNvGrpSpPr/>
            <p:nvPr/>
          </p:nvGrpSpPr>
          <p:grpSpPr>
            <a:xfrm>
              <a:off x="1117519" y="1717014"/>
              <a:ext cx="321945" cy="348707"/>
              <a:chOff x="1691377" y="1772816"/>
              <a:chExt cx="720080" cy="720080"/>
            </a:xfrm>
            <a:effectLst>
              <a:outerShdw blurRad="63500" sx="102000" sy="102000" algn="ctr" rotWithShape="0">
                <a:prstClr val="black">
                  <a:alpha val="40000"/>
                </a:prstClr>
              </a:outerShdw>
            </a:effectLst>
          </p:grpSpPr>
          <p:sp>
            <p:nvSpPr>
              <p:cNvPr id="41" name="椭圆 40"/>
              <p:cNvSpPr/>
              <p:nvPr/>
            </p:nvSpPr>
            <p:spPr>
              <a:xfrm>
                <a:off x="1691377" y="1772816"/>
                <a:ext cx="720080" cy="720080"/>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42" name="椭圆 41"/>
              <p:cNvSpPr/>
              <p:nvPr/>
            </p:nvSpPr>
            <p:spPr>
              <a:xfrm>
                <a:off x="1796815" y="1847774"/>
                <a:ext cx="570166" cy="570166"/>
              </a:xfrm>
              <a:prstGeom prst="ellipse">
                <a:avLst/>
              </a:prstGeom>
              <a:solidFill>
                <a:sysClr val="window" lastClr="FFFFFF"/>
              </a:solidFill>
              <a:ln w="25400" cap="flat" cmpd="sng" algn="ctr">
                <a:solidFill>
                  <a:srgbClr val="F7964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39" name="TextBox 38"/>
            <p:cNvSpPr txBox="1"/>
            <p:nvPr/>
          </p:nvSpPr>
          <p:spPr>
            <a:xfrm flipH="1">
              <a:off x="933537" y="2559893"/>
              <a:ext cx="1352170" cy="3139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Your</a:t>
              </a:r>
              <a:r>
                <a:rPr kumimoji="0" lang="en-US" altLang="zh-CN" sz="1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  </a:t>
              </a:r>
              <a:r>
                <a:rPr kumimoji="0" lang="en-US" altLang="zh-CN" sz="18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40" name="TextBox 39"/>
            <p:cNvSpPr txBox="1"/>
            <p:nvPr/>
          </p:nvSpPr>
          <p:spPr>
            <a:xfrm flipH="1">
              <a:off x="940536" y="2901688"/>
              <a:ext cx="1287781" cy="134140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grpSp>
      <p:sp>
        <p:nvSpPr>
          <p:cNvPr id="43" name="TextBox 42"/>
          <p:cNvSpPr txBox="1"/>
          <p:nvPr/>
        </p:nvSpPr>
        <p:spPr>
          <a:xfrm>
            <a:off x="1835696" y="5273913"/>
            <a:ext cx="5400600"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rial Rounded MT Bold" pitchFamily="34"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rial Rounded MT Bold" pitchFamily="34" charset="0"/>
            </a:endParaRPr>
          </a:p>
        </p:txBody>
      </p:sp>
      <p:grpSp>
        <p:nvGrpSpPr>
          <p:cNvPr id="44" name="组合 43"/>
          <p:cNvGrpSpPr/>
          <p:nvPr/>
        </p:nvGrpSpPr>
        <p:grpSpPr>
          <a:xfrm>
            <a:off x="2501887" y="0"/>
            <a:ext cx="1962179" cy="5273912"/>
            <a:chOff x="323528" y="1"/>
            <a:chExt cx="1962179" cy="5273912"/>
          </a:xfrm>
        </p:grpSpPr>
        <p:pic>
          <p:nvPicPr>
            <p:cNvPr id="45" name="图片 4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3528" y="1159082"/>
              <a:ext cx="1934945" cy="4114831"/>
            </a:xfrm>
            <a:prstGeom prst="rect">
              <a:avLst/>
            </a:prstGeom>
          </p:spPr>
        </p:pic>
        <p:sp>
          <p:nvSpPr>
            <p:cNvPr id="46" name="圆角矩形 7"/>
            <p:cNvSpPr/>
            <p:nvPr/>
          </p:nvSpPr>
          <p:spPr>
            <a:xfrm>
              <a:off x="1121538" y="1"/>
              <a:ext cx="338924" cy="2065722"/>
            </a:xfrm>
            <a:custGeom>
              <a:avLst/>
              <a:gdLst>
                <a:gd name="connsiteX0" fmla="*/ 379028 w 470468"/>
                <a:gd name="connsiteY0" fmla="*/ 0 h 2132857"/>
                <a:gd name="connsiteX1" fmla="*/ 379027 w 470468"/>
                <a:gd name="connsiteY1" fmla="*/ 1943343 h 2132857"/>
                <a:gd name="connsiteX2" fmla="*/ 189513 w 470468"/>
                <a:gd name="connsiteY2" fmla="*/ 2132857 h 2132857"/>
                <a:gd name="connsiteX3" fmla="*/ 189514 w 470468"/>
                <a:gd name="connsiteY3" fmla="*/ 2132856 h 2132857"/>
                <a:gd name="connsiteX4" fmla="*/ 0 w 470468"/>
                <a:gd name="connsiteY4" fmla="*/ 1943342 h 2132857"/>
                <a:gd name="connsiteX5" fmla="*/ 0 w 470468"/>
                <a:gd name="connsiteY5" fmla="*/ 0 h 2132857"/>
                <a:gd name="connsiteX6" fmla="*/ 470468 w 470468"/>
                <a:gd name="connsiteY6" fmla="*/ 91440 h 2132857"/>
                <a:gd name="connsiteX0" fmla="*/ 379028 w 379028"/>
                <a:gd name="connsiteY0" fmla="*/ 0 h 2132857"/>
                <a:gd name="connsiteX1" fmla="*/ 379027 w 379028"/>
                <a:gd name="connsiteY1" fmla="*/ 1943343 h 2132857"/>
                <a:gd name="connsiteX2" fmla="*/ 189513 w 379028"/>
                <a:gd name="connsiteY2" fmla="*/ 2132857 h 2132857"/>
                <a:gd name="connsiteX3" fmla="*/ 189514 w 379028"/>
                <a:gd name="connsiteY3" fmla="*/ 2132856 h 2132857"/>
                <a:gd name="connsiteX4" fmla="*/ 0 w 379028"/>
                <a:gd name="connsiteY4" fmla="*/ 1943342 h 2132857"/>
                <a:gd name="connsiteX5" fmla="*/ 0 w 379028"/>
                <a:gd name="connsiteY5" fmla="*/ 0 h 213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28" h="2132857">
                  <a:moveTo>
                    <a:pt x="379028" y="0"/>
                  </a:moveTo>
                  <a:cubicBezTo>
                    <a:pt x="379028" y="647781"/>
                    <a:pt x="379027" y="1295562"/>
                    <a:pt x="379027" y="1943343"/>
                  </a:cubicBezTo>
                  <a:cubicBezTo>
                    <a:pt x="379027" y="2048009"/>
                    <a:pt x="294179" y="2132857"/>
                    <a:pt x="189513" y="2132857"/>
                  </a:cubicBezTo>
                  <a:lnTo>
                    <a:pt x="189514" y="2132856"/>
                  </a:lnTo>
                  <a:cubicBezTo>
                    <a:pt x="84848" y="2132856"/>
                    <a:pt x="0" y="2048008"/>
                    <a:pt x="0" y="1943342"/>
                  </a:cubicBezTo>
                  <a:lnTo>
                    <a:pt x="0" y="0"/>
                  </a:lnTo>
                </a:path>
              </a:pathLst>
            </a:custGeom>
            <a:noFill/>
            <a:ln w="254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47" name="组合 46"/>
            <p:cNvGrpSpPr/>
            <p:nvPr/>
          </p:nvGrpSpPr>
          <p:grpSpPr>
            <a:xfrm>
              <a:off x="1117519" y="1717014"/>
              <a:ext cx="321945" cy="348707"/>
              <a:chOff x="1691377" y="1772816"/>
              <a:chExt cx="720080" cy="720080"/>
            </a:xfrm>
            <a:effectLst>
              <a:outerShdw blurRad="63500" sx="102000" sy="102000" algn="ctr" rotWithShape="0">
                <a:prstClr val="black">
                  <a:alpha val="40000"/>
                </a:prstClr>
              </a:outerShdw>
            </a:effectLst>
          </p:grpSpPr>
          <p:sp>
            <p:nvSpPr>
              <p:cNvPr id="50" name="椭圆 49"/>
              <p:cNvSpPr/>
              <p:nvPr/>
            </p:nvSpPr>
            <p:spPr>
              <a:xfrm>
                <a:off x="1691377" y="1772816"/>
                <a:ext cx="720080" cy="720080"/>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1" name="椭圆 50"/>
              <p:cNvSpPr/>
              <p:nvPr/>
            </p:nvSpPr>
            <p:spPr>
              <a:xfrm>
                <a:off x="1796815" y="1847774"/>
                <a:ext cx="570166" cy="570166"/>
              </a:xfrm>
              <a:prstGeom prst="ellipse">
                <a:avLst/>
              </a:prstGeom>
              <a:solidFill>
                <a:sysClr val="window" lastClr="FFFFFF"/>
              </a:solidFill>
              <a:ln w="25400" cap="flat" cmpd="sng" algn="ctr">
                <a:solidFill>
                  <a:srgbClr val="F7964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48" name="TextBox 47"/>
            <p:cNvSpPr txBox="1"/>
            <p:nvPr/>
          </p:nvSpPr>
          <p:spPr>
            <a:xfrm flipH="1">
              <a:off x="933537" y="2559893"/>
              <a:ext cx="1352170" cy="3139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Your</a:t>
              </a:r>
              <a:r>
                <a:rPr kumimoji="0" lang="en-US" altLang="zh-CN" sz="1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  </a:t>
              </a:r>
              <a:r>
                <a:rPr kumimoji="0" lang="en-US" altLang="zh-CN" sz="18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49" name="TextBox 48"/>
            <p:cNvSpPr txBox="1"/>
            <p:nvPr/>
          </p:nvSpPr>
          <p:spPr>
            <a:xfrm flipH="1">
              <a:off x="940536" y="2901688"/>
              <a:ext cx="1287781" cy="134140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grpSp>
      <p:grpSp>
        <p:nvGrpSpPr>
          <p:cNvPr id="52" name="组合 51"/>
          <p:cNvGrpSpPr/>
          <p:nvPr/>
        </p:nvGrpSpPr>
        <p:grpSpPr>
          <a:xfrm>
            <a:off x="4464066" y="-1"/>
            <a:ext cx="1962179" cy="5273912"/>
            <a:chOff x="323528" y="1"/>
            <a:chExt cx="1962179" cy="5273912"/>
          </a:xfrm>
        </p:grpSpPr>
        <p:pic>
          <p:nvPicPr>
            <p:cNvPr id="53" name="图片 5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3528" y="1159082"/>
              <a:ext cx="1934945" cy="4114831"/>
            </a:xfrm>
            <a:prstGeom prst="rect">
              <a:avLst/>
            </a:prstGeom>
          </p:spPr>
        </p:pic>
        <p:sp>
          <p:nvSpPr>
            <p:cNvPr id="54" name="圆角矩形 7"/>
            <p:cNvSpPr/>
            <p:nvPr/>
          </p:nvSpPr>
          <p:spPr>
            <a:xfrm>
              <a:off x="1121538" y="1"/>
              <a:ext cx="338924" cy="2065722"/>
            </a:xfrm>
            <a:custGeom>
              <a:avLst/>
              <a:gdLst>
                <a:gd name="connsiteX0" fmla="*/ 379028 w 470468"/>
                <a:gd name="connsiteY0" fmla="*/ 0 h 2132857"/>
                <a:gd name="connsiteX1" fmla="*/ 379027 w 470468"/>
                <a:gd name="connsiteY1" fmla="*/ 1943343 h 2132857"/>
                <a:gd name="connsiteX2" fmla="*/ 189513 w 470468"/>
                <a:gd name="connsiteY2" fmla="*/ 2132857 h 2132857"/>
                <a:gd name="connsiteX3" fmla="*/ 189514 w 470468"/>
                <a:gd name="connsiteY3" fmla="*/ 2132856 h 2132857"/>
                <a:gd name="connsiteX4" fmla="*/ 0 w 470468"/>
                <a:gd name="connsiteY4" fmla="*/ 1943342 h 2132857"/>
                <a:gd name="connsiteX5" fmla="*/ 0 w 470468"/>
                <a:gd name="connsiteY5" fmla="*/ 0 h 2132857"/>
                <a:gd name="connsiteX6" fmla="*/ 470468 w 470468"/>
                <a:gd name="connsiteY6" fmla="*/ 91440 h 2132857"/>
                <a:gd name="connsiteX0" fmla="*/ 379028 w 379028"/>
                <a:gd name="connsiteY0" fmla="*/ 0 h 2132857"/>
                <a:gd name="connsiteX1" fmla="*/ 379027 w 379028"/>
                <a:gd name="connsiteY1" fmla="*/ 1943343 h 2132857"/>
                <a:gd name="connsiteX2" fmla="*/ 189513 w 379028"/>
                <a:gd name="connsiteY2" fmla="*/ 2132857 h 2132857"/>
                <a:gd name="connsiteX3" fmla="*/ 189514 w 379028"/>
                <a:gd name="connsiteY3" fmla="*/ 2132856 h 2132857"/>
                <a:gd name="connsiteX4" fmla="*/ 0 w 379028"/>
                <a:gd name="connsiteY4" fmla="*/ 1943342 h 2132857"/>
                <a:gd name="connsiteX5" fmla="*/ 0 w 379028"/>
                <a:gd name="connsiteY5" fmla="*/ 0 h 213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28" h="2132857">
                  <a:moveTo>
                    <a:pt x="379028" y="0"/>
                  </a:moveTo>
                  <a:cubicBezTo>
                    <a:pt x="379028" y="647781"/>
                    <a:pt x="379027" y="1295562"/>
                    <a:pt x="379027" y="1943343"/>
                  </a:cubicBezTo>
                  <a:cubicBezTo>
                    <a:pt x="379027" y="2048009"/>
                    <a:pt x="294179" y="2132857"/>
                    <a:pt x="189513" y="2132857"/>
                  </a:cubicBezTo>
                  <a:lnTo>
                    <a:pt x="189514" y="2132856"/>
                  </a:lnTo>
                  <a:cubicBezTo>
                    <a:pt x="84848" y="2132856"/>
                    <a:pt x="0" y="2048008"/>
                    <a:pt x="0" y="1943342"/>
                  </a:cubicBezTo>
                  <a:lnTo>
                    <a:pt x="0" y="0"/>
                  </a:lnTo>
                </a:path>
              </a:pathLst>
            </a:custGeom>
            <a:noFill/>
            <a:ln w="254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55" name="组合 54"/>
            <p:cNvGrpSpPr/>
            <p:nvPr/>
          </p:nvGrpSpPr>
          <p:grpSpPr>
            <a:xfrm>
              <a:off x="1117519" y="1717014"/>
              <a:ext cx="321945" cy="348707"/>
              <a:chOff x="1691377" y="1772816"/>
              <a:chExt cx="720080" cy="720080"/>
            </a:xfrm>
            <a:effectLst>
              <a:outerShdw blurRad="63500" sx="102000" sy="102000" algn="ctr" rotWithShape="0">
                <a:prstClr val="black">
                  <a:alpha val="40000"/>
                </a:prstClr>
              </a:outerShdw>
            </a:effectLst>
          </p:grpSpPr>
          <p:sp>
            <p:nvSpPr>
              <p:cNvPr id="58" name="椭圆 57"/>
              <p:cNvSpPr/>
              <p:nvPr/>
            </p:nvSpPr>
            <p:spPr>
              <a:xfrm>
                <a:off x="1691377" y="1772816"/>
                <a:ext cx="720080" cy="720080"/>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9" name="椭圆 58"/>
              <p:cNvSpPr/>
              <p:nvPr/>
            </p:nvSpPr>
            <p:spPr>
              <a:xfrm>
                <a:off x="1796815" y="1847774"/>
                <a:ext cx="570166" cy="570166"/>
              </a:xfrm>
              <a:prstGeom prst="ellipse">
                <a:avLst/>
              </a:prstGeom>
              <a:solidFill>
                <a:sysClr val="window" lastClr="FFFFFF"/>
              </a:solidFill>
              <a:ln w="25400" cap="flat" cmpd="sng" algn="ctr">
                <a:solidFill>
                  <a:srgbClr val="F7964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56" name="TextBox 55"/>
            <p:cNvSpPr txBox="1"/>
            <p:nvPr/>
          </p:nvSpPr>
          <p:spPr>
            <a:xfrm flipH="1">
              <a:off x="933537" y="2559893"/>
              <a:ext cx="1352170" cy="3139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Your</a:t>
              </a:r>
              <a:r>
                <a:rPr kumimoji="0" lang="en-US" altLang="zh-CN" sz="1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  </a:t>
              </a:r>
              <a:r>
                <a:rPr kumimoji="0" lang="en-US" altLang="zh-CN" sz="18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57" name="TextBox 56"/>
            <p:cNvSpPr txBox="1"/>
            <p:nvPr/>
          </p:nvSpPr>
          <p:spPr>
            <a:xfrm flipH="1">
              <a:off x="940536" y="2901688"/>
              <a:ext cx="1287781" cy="134140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grpSp>
      <p:grpSp>
        <p:nvGrpSpPr>
          <p:cNvPr id="60" name="组合 59"/>
          <p:cNvGrpSpPr/>
          <p:nvPr/>
        </p:nvGrpSpPr>
        <p:grpSpPr>
          <a:xfrm>
            <a:off x="6426245" y="-2"/>
            <a:ext cx="1962179" cy="5273912"/>
            <a:chOff x="323528" y="1"/>
            <a:chExt cx="1962179" cy="5273912"/>
          </a:xfrm>
        </p:grpSpPr>
        <p:pic>
          <p:nvPicPr>
            <p:cNvPr id="61" name="图片 6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3528" y="1159082"/>
              <a:ext cx="1934945" cy="4114831"/>
            </a:xfrm>
            <a:prstGeom prst="rect">
              <a:avLst/>
            </a:prstGeom>
          </p:spPr>
        </p:pic>
        <p:sp>
          <p:nvSpPr>
            <p:cNvPr id="62" name="圆角矩形 7"/>
            <p:cNvSpPr/>
            <p:nvPr/>
          </p:nvSpPr>
          <p:spPr>
            <a:xfrm>
              <a:off x="1121538" y="1"/>
              <a:ext cx="338924" cy="2065722"/>
            </a:xfrm>
            <a:custGeom>
              <a:avLst/>
              <a:gdLst>
                <a:gd name="connsiteX0" fmla="*/ 379028 w 470468"/>
                <a:gd name="connsiteY0" fmla="*/ 0 h 2132857"/>
                <a:gd name="connsiteX1" fmla="*/ 379027 w 470468"/>
                <a:gd name="connsiteY1" fmla="*/ 1943343 h 2132857"/>
                <a:gd name="connsiteX2" fmla="*/ 189513 w 470468"/>
                <a:gd name="connsiteY2" fmla="*/ 2132857 h 2132857"/>
                <a:gd name="connsiteX3" fmla="*/ 189514 w 470468"/>
                <a:gd name="connsiteY3" fmla="*/ 2132856 h 2132857"/>
                <a:gd name="connsiteX4" fmla="*/ 0 w 470468"/>
                <a:gd name="connsiteY4" fmla="*/ 1943342 h 2132857"/>
                <a:gd name="connsiteX5" fmla="*/ 0 w 470468"/>
                <a:gd name="connsiteY5" fmla="*/ 0 h 2132857"/>
                <a:gd name="connsiteX6" fmla="*/ 470468 w 470468"/>
                <a:gd name="connsiteY6" fmla="*/ 91440 h 2132857"/>
                <a:gd name="connsiteX0" fmla="*/ 379028 w 379028"/>
                <a:gd name="connsiteY0" fmla="*/ 0 h 2132857"/>
                <a:gd name="connsiteX1" fmla="*/ 379027 w 379028"/>
                <a:gd name="connsiteY1" fmla="*/ 1943343 h 2132857"/>
                <a:gd name="connsiteX2" fmla="*/ 189513 w 379028"/>
                <a:gd name="connsiteY2" fmla="*/ 2132857 h 2132857"/>
                <a:gd name="connsiteX3" fmla="*/ 189514 w 379028"/>
                <a:gd name="connsiteY3" fmla="*/ 2132856 h 2132857"/>
                <a:gd name="connsiteX4" fmla="*/ 0 w 379028"/>
                <a:gd name="connsiteY4" fmla="*/ 1943342 h 2132857"/>
                <a:gd name="connsiteX5" fmla="*/ 0 w 379028"/>
                <a:gd name="connsiteY5" fmla="*/ 0 h 213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028" h="2132857">
                  <a:moveTo>
                    <a:pt x="379028" y="0"/>
                  </a:moveTo>
                  <a:cubicBezTo>
                    <a:pt x="379028" y="647781"/>
                    <a:pt x="379027" y="1295562"/>
                    <a:pt x="379027" y="1943343"/>
                  </a:cubicBezTo>
                  <a:cubicBezTo>
                    <a:pt x="379027" y="2048009"/>
                    <a:pt x="294179" y="2132857"/>
                    <a:pt x="189513" y="2132857"/>
                  </a:cubicBezTo>
                  <a:lnTo>
                    <a:pt x="189514" y="2132856"/>
                  </a:lnTo>
                  <a:cubicBezTo>
                    <a:pt x="84848" y="2132856"/>
                    <a:pt x="0" y="2048008"/>
                    <a:pt x="0" y="1943342"/>
                  </a:cubicBezTo>
                  <a:lnTo>
                    <a:pt x="0" y="0"/>
                  </a:lnTo>
                </a:path>
              </a:pathLst>
            </a:custGeom>
            <a:noFill/>
            <a:ln w="25400" cap="flat" cmpd="sng" algn="ctr">
              <a:solidFill>
                <a:sysClr val="window" lastClr="FFFFFF">
                  <a:lumMod val="50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63" name="组合 62"/>
            <p:cNvGrpSpPr/>
            <p:nvPr/>
          </p:nvGrpSpPr>
          <p:grpSpPr>
            <a:xfrm>
              <a:off x="1117519" y="1717014"/>
              <a:ext cx="321945" cy="348707"/>
              <a:chOff x="1691377" y="1772816"/>
              <a:chExt cx="720080" cy="720080"/>
            </a:xfrm>
            <a:effectLst>
              <a:outerShdw blurRad="63500" sx="102000" sy="102000" algn="ctr" rotWithShape="0">
                <a:prstClr val="black">
                  <a:alpha val="40000"/>
                </a:prstClr>
              </a:outerShdw>
            </a:effectLst>
          </p:grpSpPr>
          <p:sp>
            <p:nvSpPr>
              <p:cNvPr id="66" name="椭圆 65"/>
              <p:cNvSpPr/>
              <p:nvPr/>
            </p:nvSpPr>
            <p:spPr>
              <a:xfrm>
                <a:off x="1691377" y="1772816"/>
                <a:ext cx="720080" cy="720080"/>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67" name="椭圆 66"/>
              <p:cNvSpPr/>
              <p:nvPr/>
            </p:nvSpPr>
            <p:spPr>
              <a:xfrm>
                <a:off x="1796815" y="1847774"/>
                <a:ext cx="570166" cy="570166"/>
              </a:xfrm>
              <a:prstGeom prst="ellipse">
                <a:avLst/>
              </a:prstGeom>
              <a:solidFill>
                <a:sysClr val="window" lastClr="FFFFFF"/>
              </a:solidFill>
              <a:ln w="25400" cap="flat" cmpd="sng" algn="ctr">
                <a:solidFill>
                  <a:srgbClr val="F7964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sp>
          <p:nvSpPr>
            <p:cNvPr id="64" name="TextBox 63"/>
            <p:cNvSpPr txBox="1"/>
            <p:nvPr/>
          </p:nvSpPr>
          <p:spPr>
            <a:xfrm flipH="1">
              <a:off x="933537" y="2559893"/>
              <a:ext cx="1352170" cy="31393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Your</a:t>
              </a:r>
              <a:r>
                <a:rPr kumimoji="0" lang="en-US" altLang="zh-CN" sz="1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  </a:t>
              </a:r>
              <a:r>
                <a:rPr kumimoji="0" lang="en-US" altLang="zh-CN" sz="18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rial Rounded MT Bold" pitchFamily="34" charset="0"/>
                <a:ea typeface="微软雅黑" pitchFamily="34" charset="-122"/>
                <a:cs typeface="Times New Roman" pitchFamily="18" charset="0"/>
              </a:endParaRPr>
            </a:p>
          </p:txBody>
        </p:sp>
        <p:sp>
          <p:nvSpPr>
            <p:cNvPr id="65" name="TextBox 64"/>
            <p:cNvSpPr txBox="1"/>
            <p:nvPr/>
          </p:nvSpPr>
          <p:spPr>
            <a:xfrm flipH="1">
              <a:off x="940536" y="2901688"/>
              <a:ext cx="1287781" cy="134140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uLnTx/>
                  <a:uFillTx/>
                  <a:latin typeface="Arial" pitchFamily="34" charset="0"/>
                  <a:ea typeface="微软雅黑" pitchFamily="34" charset="-122"/>
                  <a:cs typeface="Arial" pitchFamily="34" charset="0"/>
                </a:rPr>
                <a:t>text. Click here to add your text</a:t>
              </a:r>
              <a:r>
                <a:rPr kumimoji="0" lang="en-US" altLang="zh-CN" sz="1400" b="0" i="0" u="none" strike="noStrike" kern="0" cap="none" spc="0" normalizeH="0" baseline="0" noProof="0" dirty="0">
                  <a:ln>
                    <a:noFill/>
                  </a:ln>
                  <a:solidFill>
                    <a:sysClr val="window" lastClr="FFFFFF"/>
                  </a:solidFill>
                  <a:effectLst/>
                  <a:uLnTx/>
                  <a:uFillTx/>
                  <a:latin typeface="Arial" pitchFamily="34" charset="0"/>
                  <a:ea typeface="微软雅黑" pitchFamily="34" charset="-122"/>
                  <a:cs typeface="Arial" pitchFamily="34" charset="0"/>
                </a:rPr>
                <a:t>. Click here to add your text. </a:t>
              </a:r>
            </a:p>
          </p:txBody>
        </p:sp>
      </p:grpSp>
    </p:spTree>
    <p:extLst>
      <p:ext uri="{BB962C8B-B14F-4D97-AF65-F5344CB8AC3E}">
        <p14:creationId xmlns:p14="http://schemas.microsoft.com/office/powerpoint/2010/main" val="110145745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矩形 4"/>
          <p:cNvSpPr/>
          <p:nvPr/>
        </p:nvSpPr>
        <p:spPr>
          <a:xfrm rot="19879337">
            <a:off x="3023037" y="1759047"/>
            <a:ext cx="4662336" cy="876737"/>
          </a:xfrm>
          <a:custGeom>
            <a:avLst/>
            <a:gdLst>
              <a:gd name="connsiteX0" fmla="*/ 0 w 6048672"/>
              <a:gd name="connsiteY0" fmla="*/ 0 h 1008112"/>
              <a:gd name="connsiteX1" fmla="*/ 6048672 w 6048672"/>
              <a:gd name="connsiteY1" fmla="*/ 0 h 1008112"/>
              <a:gd name="connsiteX2" fmla="*/ 6048672 w 6048672"/>
              <a:gd name="connsiteY2" fmla="*/ 1008112 h 1008112"/>
              <a:gd name="connsiteX3" fmla="*/ 0 w 6048672"/>
              <a:gd name="connsiteY3" fmla="*/ 1008112 h 1008112"/>
              <a:gd name="connsiteX4" fmla="*/ 0 w 6048672"/>
              <a:gd name="connsiteY4" fmla="*/ 0 h 1008112"/>
              <a:gd name="connsiteX0" fmla="*/ 0 w 6048672"/>
              <a:gd name="connsiteY0" fmla="*/ 0 h 1008112"/>
              <a:gd name="connsiteX1" fmla="*/ 6048672 w 6048672"/>
              <a:gd name="connsiteY1" fmla="*/ 0 h 1008112"/>
              <a:gd name="connsiteX2" fmla="*/ 6047474 w 6048672"/>
              <a:gd name="connsiteY2" fmla="*/ 916931 h 1008112"/>
              <a:gd name="connsiteX3" fmla="*/ 0 w 6048672"/>
              <a:gd name="connsiteY3" fmla="*/ 1008112 h 1008112"/>
              <a:gd name="connsiteX4" fmla="*/ 0 w 6048672"/>
              <a:gd name="connsiteY4" fmla="*/ 0 h 1008112"/>
              <a:gd name="connsiteX0" fmla="*/ 0 w 6048672"/>
              <a:gd name="connsiteY0" fmla="*/ 0 h 1016052"/>
              <a:gd name="connsiteX1" fmla="*/ 6048672 w 6048672"/>
              <a:gd name="connsiteY1" fmla="*/ 0 h 1016052"/>
              <a:gd name="connsiteX2" fmla="*/ 6047474 w 6048672"/>
              <a:gd name="connsiteY2" fmla="*/ 916931 h 1016052"/>
              <a:gd name="connsiteX3" fmla="*/ 0 w 6048672"/>
              <a:gd name="connsiteY3" fmla="*/ 1008112 h 1016052"/>
              <a:gd name="connsiteX4" fmla="*/ 0 w 6048672"/>
              <a:gd name="connsiteY4" fmla="*/ 0 h 1016052"/>
              <a:gd name="connsiteX0" fmla="*/ 0 w 6745270"/>
              <a:gd name="connsiteY0" fmla="*/ 0 h 1138971"/>
              <a:gd name="connsiteX1" fmla="*/ 6745270 w 6745270"/>
              <a:gd name="connsiteY1" fmla="*/ 122919 h 1138971"/>
              <a:gd name="connsiteX2" fmla="*/ 6744072 w 6745270"/>
              <a:gd name="connsiteY2" fmla="*/ 1039850 h 1138971"/>
              <a:gd name="connsiteX3" fmla="*/ 696598 w 6745270"/>
              <a:gd name="connsiteY3" fmla="*/ 1131031 h 1138971"/>
              <a:gd name="connsiteX4" fmla="*/ 0 w 6745270"/>
              <a:gd name="connsiteY4" fmla="*/ 0 h 1138971"/>
              <a:gd name="connsiteX0" fmla="*/ 0 w 6745270"/>
              <a:gd name="connsiteY0" fmla="*/ 0 h 1286249"/>
              <a:gd name="connsiteX1" fmla="*/ 6745270 w 6745270"/>
              <a:gd name="connsiteY1" fmla="*/ 122919 h 1286249"/>
              <a:gd name="connsiteX2" fmla="*/ 6744072 w 6745270"/>
              <a:gd name="connsiteY2" fmla="*/ 1039850 h 1286249"/>
              <a:gd name="connsiteX3" fmla="*/ 696598 w 6745270"/>
              <a:gd name="connsiteY3" fmla="*/ 1131031 h 1286249"/>
              <a:gd name="connsiteX4" fmla="*/ 0 w 6745270"/>
              <a:gd name="connsiteY4" fmla="*/ 0 h 1286249"/>
              <a:gd name="connsiteX0" fmla="*/ 0 w 6745270"/>
              <a:gd name="connsiteY0" fmla="*/ 0 h 1273685"/>
              <a:gd name="connsiteX1" fmla="*/ 6745270 w 6745270"/>
              <a:gd name="connsiteY1" fmla="*/ 122919 h 1273685"/>
              <a:gd name="connsiteX2" fmla="*/ 6696855 w 6745270"/>
              <a:gd name="connsiteY2" fmla="*/ 1021605 h 1273685"/>
              <a:gd name="connsiteX3" fmla="*/ 696598 w 6745270"/>
              <a:gd name="connsiteY3" fmla="*/ 1131031 h 1273685"/>
              <a:gd name="connsiteX4" fmla="*/ 0 w 6745270"/>
              <a:gd name="connsiteY4" fmla="*/ 0 h 1273685"/>
              <a:gd name="connsiteX0" fmla="*/ 0 w 6745270"/>
              <a:gd name="connsiteY0" fmla="*/ 0 h 1405051"/>
              <a:gd name="connsiteX1" fmla="*/ 6745270 w 6745270"/>
              <a:gd name="connsiteY1" fmla="*/ 122919 h 1405051"/>
              <a:gd name="connsiteX2" fmla="*/ 6696855 w 6745270"/>
              <a:gd name="connsiteY2" fmla="*/ 1021605 h 1405051"/>
              <a:gd name="connsiteX3" fmla="*/ 696598 w 6745270"/>
              <a:gd name="connsiteY3" fmla="*/ 1131031 h 1405051"/>
              <a:gd name="connsiteX4" fmla="*/ 0 w 6745270"/>
              <a:gd name="connsiteY4" fmla="*/ 0 h 1405051"/>
              <a:gd name="connsiteX0" fmla="*/ 0 w 6745270"/>
              <a:gd name="connsiteY0" fmla="*/ 0 h 1405051"/>
              <a:gd name="connsiteX1" fmla="*/ 6745270 w 6745270"/>
              <a:gd name="connsiteY1" fmla="*/ 122919 h 1405051"/>
              <a:gd name="connsiteX2" fmla="*/ 6696855 w 6745270"/>
              <a:gd name="connsiteY2" fmla="*/ 1021605 h 1405051"/>
              <a:gd name="connsiteX3" fmla="*/ 696598 w 6745270"/>
              <a:gd name="connsiteY3" fmla="*/ 1131031 h 1405051"/>
              <a:gd name="connsiteX4" fmla="*/ 0 w 6745270"/>
              <a:gd name="connsiteY4" fmla="*/ 0 h 1405051"/>
              <a:gd name="connsiteX0" fmla="*/ 0 w 6832695"/>
              <a:gd name="connsiteY0" fmla="*/ 77990 h 1285077"/>
              <a:gd name="connsiteX1" fmla="*/ 6832695 w 6832695"/>
              <a:gd name="connsiteY1" fmla="*/ 2945 h 1285077"/>
              <a:gd name="connsiteX2" fmla="*/ 6784280 w 6832695"/>
              <a:gd name="connsiteY2" fmla="*/ 901631 h 1285077"/>
              <a:gd name="connsiteX3" fmla="*/ 784023 w 6832695"/>
              <a:gd name="connsiteY3" fmla="*/ 1011057 h 1285077"/>
              <a:gd name="connsiteX4" fmla="*/ 0 w 6832695"/>
              <a:gd name="connsiteY4" fmla="*/ 77990 h 1285077"/>
              <a:gd name="connsiteX0" fmla="*/ 0 w 6895549"/>
              <a:gd name="connsiteY0" fmla="*/ 43733 h 1285339"/>
              <a:gd name="connsiteX1" fmla="*/ 6895549 w 6895549"/>
              <a:gd name="connsiteY1" fmla="*/ 3207 h 1285339"/>
              <a:gd name="connsiteX2" fmla="*/ 6847134 w 6895549"/>
              <a:gd name="connsiteY2" fmla="*/ 901893 h 1285339"/>
              <a:gd name="connsiteX3" fmla="*/ 846877 w 6895549"/>
              <a:gd name="connsiteY3" fmla="*/ 1011319 h 1285339"/>
              <a:gd name="connsiteX4" fmla="*/ 0 w 6895549"/>
              <a:gd name="connsiteY4" fmla="*/ 43733 h 1285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5549" h="1285339">
                <a:moveTo>
                  <a:pt x="0" y="43733"/>
                </a:moveTo>
                <a:cubicBezTo>
                  <a:pt x="2279858" y="332723"/>
                  <a:pt x="4647126" y="-37766"/>
                  <a:pt x="6895549" y="3207"/>
                </a:cubicBezTo>
                <a:cubicBezTo>
                  <a:pt x="6895150" y="308851"/>
                  <a:pt x="6847533" y="596249"/>
                  <a:pt x="6847134" y="901893"/>
                </a:cubicBezTo>
                <a:cubicBezTo>
                  <a:pt x="4315874" y="1712698"/>
                  <a:pt x="2862702" y="980925"/>
                  <a:pt x="846877" y="1011319"/>
                </a:cubicBezTo>
                <a:cubicBezTo>
                  <a:pt x="614678" y="634309"/>
                  <a:pt x="232199" y="420743"/>
                  <a:pt x="0" y="43733"/>
                </a:cubicBezTo>
                <a:close/>
              </a:path>
            </a:pathLst>
          </a:custGeom>
          <a:solidFill>
            <a:srgbClr val="007E39"/>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1" name="Oval 65"/>
          <p:cNvSpPr>
            <a:spLocks noChangeArrowheads="1"/>
          </p:cNvSpPr>
          <p:nvPr/>
        </p:nvSpPr>
        <p:spPr bwMode="auto">
          <a:xfrm rot="10800000" flipV="1">
            <a:off x="4868301" y="6454062"/>
            <a:ext cx="1220522" cy="145737"/>
          </a:xfrm>
          <a:prstGeom prst="ellipse">
            <a:avLst/>
          </a:prstGeom>
          <a:gradFill rotWithShape="1">
            <a:gsLst>
              <a:gs pos="0">
                <a:sysClr val="window" lastClr="FFFFFF">
                  <a:lumMod val="50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32" name="Oval 65"/>
          <p:cNvSpPr>
            <a:spLocks noChangeArrowheads="1"/>
          </p:cNvSpPr>
          <p:nvPr/>
        </p:nvSpPr>
        <p:spPr bwMode="auto">
          <a:xfrm rot="10800000" flipV="1">
            <a:off x="4258042" y="6377887"/>
            <a:ext cx="2441036" cy="291473"/>
          </a:xfrm>
          <a:prstGeom prst="ellipse">
            <a:avLst/>
          </a:prstGeom>
          <a:gradFill rotWithShape="1">
            <a:gsLst>
              <a:gs pos="0">
                <a:sysClr val="window" lastClr="FFFFFF">
                  <a:lumMod val="50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33" name="直角三角形 32"/>
          <p:cNvSpPr/>
          <p:nvPr/>
        </p:nvSpPr>
        <p:spPr>
          <a:xfrm rot="18464728">
            <a:off x="2871269" y="1563217"/>
            <a:ext cx="1555242" cy="504800"/>
          </a:xfrm>
          <a:prstGeom prst="rtTriangle">
            <a:avLst/>
          </a:prstGeom>
          <a:solidFill>
            <a:srgbClr val="007E39"/>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4" name="直角三角形 33"/>
          <p:cNvSpPr/>
          <p:nvPr/>
        </p:nvSpPr>
        <p:spPr>
          <a:xfrm rot="8250453">
            <a:off x="5362068" y="5548334"/>
            <a:ext cx="2555774" cy="829553"/>
          </a:xfrm>
          <a:prstGeom prst="rtTriangle">
            <a:avLst/>
          </a:prstGeom>
          <a:solidFill>
            <a:srgbClr val="007E39"/>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5" name="矩形 4"/>
          <p:cNvSpPr/>
          <p:nvPr/>
        </p:nvSpPr>
        <p:spPr>
          <a:xfrm rot="20798575">
            <a:off x="3355643" y="3911085"/>
            <a:ext cx="4543405" cy="957995"/>
          </a:xfrm>
          <a:custGeom>
            <a:avLst/>
            <a:gdLst>
              <a:gd name="connsiteX0" fmla="*/ 0 w 6048672"/>
              <a:gd name="connsiteY0" fmla="*/ 0 h 1008112"/>
              <a:gd name="connsiteX1" fmla="*/ 6048672 w 6048672"/>
              <a:gd name="connsiteY1" fmla="*/ 0 h 1008112"/>
              <a:gd name="connsiteX2" fmla="*/ 6048672 w 6048672"/>
              <a:gd name="connsiteY2" fmla="*/ 1008112 h 1008112"/>
              <a:gd name="connsiteX3" fmla="*/ 0 w 6048672"/>
              <a:gd name="connsiteY3" fmla="*/ 1008112 h 1008112"/>
              <a:gd name="connsiteX4" fmla="*/ 0 w 6048672"/>
              <a:gd name="connsiteY4" fmla="*/ 0 h 1008112"/>
              <a:gd name="connsiteX0" fmla="*/ 0 w 6048672"/>
              <a:gd name="connsiteY0" fmla="*/ 0 h 1008112"/>
              <a:gd name="connsiteX1" fmla="*/ 6048672 w 6048672"/>
              <a:gd name="connsiteY1" fmla="*/ 0 h 1008112"/>
              <a:gd name="connsiteX2" fmla="*/ 6047474 w 6048672"/>
              <a:gd name="connsiteY2" fmla="*/ 916931 h 1008112"/>
              <a:gd name="connsiteX3" fmla="*/ 0 w 6048672"/>
              <a:gd name="connsiteY3" fmla="*/ 1008112 h 1008112"/>
              <a:gd name="connsiteX4" fmla="*/ 0 w 6048672"/>
              <a:gd name="connsiteY4" fmla="*/ 0 h 1008112"/>
              <a:gd name="connsiteX0" fmla="*/ 0 w 6048672"/>
              <a:gd name="connsiteY0" fmla="*/ 0 h 1016052"/>
              <a:gd name="connsiteX1" fmla="*/ 6048672 w 6048672"/>
              <a:gd name="connsiteY1" fmla="*/ 0 h 1016052"/>
              <a:gd name="connsiteX2" fmla="*/ 6047474 w 6048672"/>
              <a:gd name="connsiteY2" fmla="*/ 916931 h 1016052"/>
              <a:gd name="connsiteX3" fmla="*/ 0 w 6048672"/>
              <a:gd name="connsiteY3" fmla="*/ 1008112 h 1016052"/>
              <a:gd name="connsiteX4" fmla="*/ 0 w 6048672"/>
              <a:gd name="connsiteY4" fmla="*/ 0 h 1016052"/>
              <a:gd name="connsiteX0" fmla="*/ 0 w 6745270"/>
              <a:gd name="connsiteY0" fmla="*/ 0 h 1138971"/>
              <a:gd name="connsiteX1" fmla="*/ 6745270 w 6745270"/>
              <a:gd name="connsiteY1" fmla="*/ 122919 h 1138971"/>
              <a:gd name="connsiteX2" fmla="*/ 6744072 w 6745270"/>
              <a:gd name="connsiteY2" fmla="*/ 1039850 h 1138971"/>
              <a:gd name="connsiteX3" fmla="*/ 696598 w 6745270"/>
              <a:gd name="connsiteY3" fmla="*/ 1131031 h 1138971"/>
              <a:gd name="connsiteX4" fmla="*/ 0 w 6745270"/>
              <a:gd name="connsiteY4" fmla="*/ 0 h 1138971"/>
              <a:gd name="connsiteX0" fmla="*/ 0 w 6745270"/>
              <a:gd name="connsiteY0" fmla="*/ 0 h 1286249"/>
              <a:gd name="connsiteX1" fmla="*/ 6745270 w 6745270"/>
              <a:gd name="connsiteY1" fmla="*/ 122919 h 1286249"/>
              <a:gd name="connsiteX2" fmla="*/ 6744072 w 6745270"/>
              <a:gd name="connsiteY2" fmla="*/ 1039850 h 1286249"/>
              <a:gd name="connsiteX3" fmla="*/ 696598 w 6745270"/>
              <a:gd name="connsiteY3" fmla="*/ 1131031 h 1286249"/>
              <a:gd name="connsiteX4" fmla="*/ 0 w 6745270"/>
              <a:gd name="connsiteY4" fmla="*/ 0 h 1286249"/>
              <a:gd name="connsiteX0" fmla="*/ 0 w 6745270"/>
              <a:gd name="connsiteY0" fmla="*/ 0 h 1273685"/>
              <a:gd name="connsiteX1" fmla="*/ 6745270 w 6745270"/>
              <a:gd name="connsiteY1" fmla="*/ 122919 h 1273685"/>
              <a:gd name="connsiteX2" fmla="*/ 6696855 w 6745270"/>
              <a:gd name="connsiteY2" fmla="*/ 1021605 h 1273685"/>
              <a:gd name="connsiteX3" fmla="*/ 696598 w 6745270"/>
              <a:gd name="connsiteY3" fmla="*/ 1131031 h 1273685"/>
              <a:gd name="connsiteX4" fmla="*/ 0 w 6745270"/>
              <a:gd name="connsiteY4" fmla="*/ 0 h 1273685"/>
              <a:gd name="connsiteX0" fmla="*/ 0 w 6745270"/>
              <a:gd name="connsiteY0" fmla="*/ 0 h 1405051"/>
              <a:gd name="connsiteX1" fmla="*/ 6745270 w 6745270"/>
              <a:gd name="connsiteY1" fmla="*/ 122919 h 1405051"/>
              <a:gd name="connsiteX2" fmla="*/ 6696855 w 6745270"/>
              <a:gd name="connsiteY2" fmla="*/ 1021605 h 1405051"/>
              <a:gd name="connsiteX3" fmla="*/ 696598 w 6745270"/>
              <a:gd name="connsiteY3" fmla="*/ 1131031 h 1405051"/>
              <a:gd name="connsiteX4" fmla="*/ 0 w 6745270"/>
              <a:gd name="connsiteY4" fmla="*/ 0 h 1405051"/>
              <a:gd name="connsiteX0" fmla="*/ 0 w 6745270"/>
              <a:gd name="connsiteY0" fmla="*/ 0 h 1405051"/>
              <a:gd name="connsiteX1" fmla="*/ 6745270 w 6745270"/>
              <a:gd name="connsiteY1" fmla="*/ 122919 h 1405051"/>
              <a:gd name="connsiteX2" fmla="*/ 6696855 w 6745270"/>
              <a:gd name="connsiteY2" fmla="*/ 1021605 h 1405051"/>
              <a:gd name="connsiteX3" fmla="*/ 696598 w 6745270"/>
              <a:gd name="connsiteY3" fmla="*/ 1131031 h 1405051"/>
              <a:gd name="connsiteX4" fmla="*/ 0 w 6745270"/>
              <a:gd name="connsiteY4" fmla="*/ 0 h 1405051"/>
              <a:gd name="connsiteX0" fmla="*/ 0 w 6767795"/>
              <a:gd name="connsiteY0" fmla="*/ 0 h 1404468"/>
              <a:gd name="connsiteX1" fmla="*/ 6745270 w 6767795"/>
              <a:gd name="connsiteY1" fmla="*/ 122919 h 1404468"/>
              <a:gd name="connsiteX2" fmla="*/ 6767790 w 6767795"/>
              <a:gd name="connsiteY2" fmla="*/ 1020778 h 1404468"/>
              <a:gd name="connsiteX3" fmla="*/ 696598 w 6767795"/>
              <a:gd name="connsiteY3" fmla="*/ 1131031 h 1404468"/>
              <a:gd name="connsiteX4" fmla="*/ 0 w 6767795"/>
              <a:gd name="connsiteY4" fmla="*/ 0 h 1404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7795" h="1404468">
                <a:moveTo>
                  <a:pt x="0" y="0"/>
                </a:moveTo>
                <a:cubicBezTo>
                  <a:pt x="2279858" y="288990"/>
                  <a:pt x="4496847" y="81946"/>
                  <a:pt x="6745270" y="122919"/>
                </a:cubicBezTo>
                <a:cubicBezTo>
                  <a:pt x="6744871" y="428563"/>
                  <a:pt x="6768189" y="715134"/>
                  <a:pt x="6767790" y="1020778"/>
                </a:cubicBezTo>
                <a:cubicBezTo>
                  <a:pt x="4236530" y="1831583"/>
                  <a:pt x="2712423" y="1100637"/>
                  <a:pt x="696598" y="1131031"/>
                </a:cubicBezTo>
                <a:lnTo>
                  <a:pt x="0" y="0"/>
                </a:lnTo>
                <a:close/>
              </a:path>
            </a:pathLst>
          </a:custGeom>
          <a:solidFill>
            <a:srgbClr val="007E39"/>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6" name="矩形 4"/>
          <p:cNvSpPr/>
          <p:nvPr/>
        </p:nvSpPr>
        <p:spPr>
          <a:xfrm rot="20337113">
            <a:off x="3252873" y="2797267"/>
            <a:ext cx="4619858" cy="958393"/>
          </a:xfrm>
          <a:custGeom>
            <a:avLst/>
            <a:gdLst>
              <a:gd name="connsiteX0" fmla="*/ 0 w 6048672"/>
              <a:gd name="connsiteY0" fmla="*/ 0 h 1008112"/>
              <a:gd name="connsiteX1" fmla="*/ 6048672 w 6048672"/>
              <a:gd name="connsiteY1" fmla="*/ 0 h 1008112"/>
              <a:gd name="connsiteX2" fmla="*/ 6048672 w 6048672"/>
              <a:gd name="connsiteY2" fmla="*/ 1008112 h 1008112"/>
              <a:gd name="connsiteX3" fmla="*/ 0 w 6048672"/>
              <a:gd name="connsiteY3" fmla="*/ 1008112 h 1008112"/>
              <a:gd name="connsiteX4" fmla="*/ 0 w 6048672"/>
              <a:gd name="connsiteY4" fmla="*/ 0 h 1008112"/>
              <a:gd name="connsiteX0" fmla="*/ 0 w 6048672"/>
              <a:gd name="connsiteY0" fmla="*/ 0 h 1008112"/>
              <a:gd name="connsiteX1" fmla="*/ 6048672 w 6048672"/>
              <a:gd name="connsiteY1" fmla="*/ 0 h 1008112"/>
              <a:gd name="connsiteX2" fmla="*/ 6047474 w 6048672"/>
              <a:gd name="connsiteY2" fmla="*/ 916931 h 1008112"/>
              <a:gd name="connsiteX3" fmla="*/ 0 w 6048672"/>
              <a:gd name="connsiteY3" fmla="*/ 1008112 h 1008112"/>
              <a:gd name="connsiteX4" fmla="*/ 0 w 6048672"/>
              <a:gd name="connsiteY4" fmla="*/ 0 h 1008112"/>
              <a:gd name="connsiteX0" fmla="*/ 0 w 6048672"/>
              <a:gd name="connsiteY0" fmla="*/ 0 h 1016052"/>
              <a:gd name="connsiteX1" fmla="*/ 6048672 w 6048672"/>
              <a:gd name="connsiteY1" fmla="*/ 0 h 1016052"/>
              <a:gd name="connsiteX2" fmla="*/ 6047474 w 6048672"/>
              <a:gd name="connsiteY2" fmla="*/ 916931 h 1016052"/>
              <a:gd name="connsiteX3" fmla="*/ 0 w 6048672"/>
              <a:gd name="connsiteY3" fmla="*/ 1008112 h 1016052"/>
              <a:gd name="connsiteX4" fmla="*/ 0 w 6048672"/>
              <a:gd name="connsiteY4" fmla="*/ 0 h 1016052"/>
              <a:gd name="connsiteX0" fmla="*/ 0 w 6745270"/>
              <a:gd name="connsiteY0" fmla="*/ 0 h 1138971"/>
              <a:gd name="connsiteX1" fmla="*/ 6745270 w 6745270"/>
              <a:gd name="connsiteY1" fmla="*/ 122919 h 1138971"/>
              <a:gd name="connsiteX2" fmla="*/ 6744072 w 6745270"/>
              <a:gd name="connsiteY2" fmla="*/ 1039850 h 1138971"/>
              <a:gd name="connsiteX3" fmla="*/ 696598 w 6745270"/>
              <a:gd name="connsiteY3" fmla="*/ 1131031 h 1138971"/>
              <a:gd name="connsiteX4" fmla="*/ 0 w 6745270"/>
              <a:gd name="connsiteY4" fmla="*/ 0 h 1138971"/>
              <a:gd name="connsiteX0" fmla="*/ 0 w 6745270"/>
              <a:gd name="connsiteY0" fmla="*/ 0 h 1286249"/>
              <a:gd name="connsiteX1" fmla="*/ 6745270 w 6745270"/>
              <a:gd name="connsiteY1" fmla="*/ 122919 h 1286249"/>
              <a:gd name="connsiteX2" fmla="*/ 6744072 w 6745270"/>
              <a:gd name="connsiteY2" fmla="*/ 1039850 h 1286249"/>
              <a:gd name="connsiteX3" fmla="*/ 696598 w 6745270"/>
              <a:gd name="connsiteY3" fmla="*/ 1131031 h 1286249"/>
              <a:gd name="connsiteX4" fmla="*/ 0 w 6745270"/>
              <a:gd name="connsiteY4" fmla="*/ 0 h 1286249"/>
              <a:gd name="connsiteX0" fmla="*/ 0 w 6745270"/>
              <a:gd name="connsiteY0" fmla="*/ 0 h 1273685"/>
              <a:gd name="connsiteX1" fmla="*/ 6745270 w 6745270"/>
              <a:gd name="connsiteY1" fmla="*/ 122919 h 1273685"/>
              <a:gd name="connsiteX2" fmla="*/ 6696855 w 6745270"/>
              <a:gd name="connsiteY2" fmla="*/ 1021605 h 1273685"/>
              <a:gd name="connsiteX3" fmla="*/ 696598 w 6745270"/>
              <a:gd name="connsiteY3" fmla="*/ 1131031 h 1273685"/>
              <a:gd name="connsiteX4" fmla="*/ 0 w 6745270"/>
              <a:gd name="connsiteY4" fmla="*/ 0 h 1273685"/>
              <a:gd name="connsiteX0" fmla="*/ 0 w 6745270"/>
              <a:gd name="connsiteY0" fmla="*/ 0 h 1405051"/>
              <a:gd name="connsiteX1" fmla="*/ 6745270 w 6745270"/>
              <a:gd name="connsiteY1" fmla="*/ 122919 h 1405051"/>
              <a:gd name="connsiteX2" fmla="*/ 6696855 w 6745270"/>
              <a:gd name="connsiteY2" fmla="*/ 1021605 h 1405051"/>
              <a:gd name="connsiteX3" fmla="*/ 696598 w 6745270"/>
              <a:gd name="connsiteY3" fmla="*/ 1131031 h 1405051"/>
              <a:gd name="connsiteX4" fmla="*/ 0 w 6745270"/>
              <a:gd name="connsiteY4" fmla="*/ 0 h 1405051"/>
              <a:gd name="connsiteX0" fmla="*/ 0 w 6745270"/>
              <a:gd name="connsiteY0" fmla="*/ 0 h 1405051"/>
              <a:gd name="connsiteX1" fmla="*/ 6745270 w 6745270"/>
              <a:gd name="connsiteY1" fmla="*/ 122919 h 1405051"/>
              <a:gd name="connsiteX2" fmla="*/ 6696855 w 6745270"/>
              <a:gd name="connsiteY2" fmla="*/ 1021605 h 1405051"/>
              <a:gd name="connsiteX3" fmla="*/ 696598 w 6745270"/>
              <a:gd name="connsiteY3" fmla="*/ 1131031 h 1405051"/>
              <a:gd name="connsiteX4" fmla="*/ 0 w 6745270"/>
              <a:gd name="connsiteY4" fmla="*/ 0 h 1405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45270" h="1405051">
                <a:moveTo>
                  <a:pt x="0" y="0"/>
                </a:moveTo>
                <a:cubicBezTo>
                  <a:pt x="2279858" y="288990"/>
                  <a:pt x="4496847" y="81946"/>
                  <a:pt x="6745270" y="122919"/>
                </a:cubicBezTo>
                <a:cubicBezTo>
                  <a:pt x="6744871" y="428563"/>
                  <a:pt x="6697254" y="715961"/>
                  <a:pt x="6696855" y="1021605"/>
                </a:cubicBezTo>
                <a:cubicBezTo>
                  <a:pt x="4165595" y="1832410"/>
                  <a:pt x="2712423" y="1100637"/>
                  <a:pt x="696598" y="1131031"/>
                </a:cubicBezTo>
                <a:lnTo>
                  <a:pt x="0" y="0"/>
                </a:lnTo>
                <a:close/>
              </a:path>
            </a:pathLst>
          </a:custGeom>
          <a:solidFill>
            <a:srgbClr val="007E39"/>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7" name="矩形 2"/>
          <p:cNvSpPr/>
          <p:nvPr/>
        </p:nvSpPr>
        <p:spPr>
          <a:xfrm rot="21084812">
            <a:off x="3102005" y="1932125"/>
            <a:ext cx="4644442" cy="1499985"/>
          </a:xfrm>
          <a:custGeom>
            <a:avLst/>
            <a:gdLst>
              <a:gd name="connsiteX0" fmla="*/ 7200800 w 7200800"/>
              <a:gd name="connsiteY0" fmla="*/ 0 h 1338844"/>
              <a:gd name="connsiteX1" fmla="*/ 7200800 w 7200800"/>
              <a:gd name="connsiteY1" fmla="*/ 1338844 h 1338844"/>
              <a:gd name="connsiteX2" fmla="*/ 3600400 w 7200800"/>
              <a:gd name="connsiteY2" fmla="*/ 1334487 h 1338844"/>
              <a:gd name="connsiteX3" fmla="*/ 0 w 7200800"/>
              <a:gd name="connsiteY3" fmla="*/ 1338844 h 1338844"/>
              <a:gd name="connsiteX4" fmla="*/ 0 w 7200800"/>
              <a:gd name="connsiteY4" fmla="*/ 437776 h 1338844"/>
              <a:gd name="connsiteX5" fmla="*/ 4086244 w 7200800"/>
              <a:gd name="connsiteY5" fmla="*/ 385793 h 1338844"/>
              <a:gd name="connsiteX6" fmla="*/ 7200800 w 7200800"/>
              <a:gd name="connsiteY6" fmla="*/ 0 h 1338844"/>
              <a:gd name="connsiteX0" fmla="*/ 7200800 w 7200800"/>
              <a:gd name="connsiteY0" fmla="*/ 0 h 1571554"/>
              <a:gd name="connsiteX1" fmla="*/ 7200800 w 7200800"/>
              <a:gd name="connsiteY1" fmla="*/ 1338844 h 1571554"/>
              <a:gd name="connsiteX2" fmla="*/ 3566534 w 7200800"/>
              <a:gd name="connsiteY2" fmla="*/ 1571554 h 1571554"/>
              <a:gd name="connsiteX3" fmla="*/ 0 w 7200800"/>
              <a:gd name="connsiteY3" fmla="*/ 1338844 h 1571554"/>
              <a:gd name="connsiteX4" fmla="*/ 0 w 7200800"/>
              <a:gd name="connsiteY4" fmla="*/ 437776 h 1571554"/>
              <a:gd name="connsiteX5" fmla="*/ 4086244 w 7200800"/>
              <a:gd name="connsiteY5" fmla="*/ 385793 h 1571554"/>
              <a:gd name="connsiteX6" fmla="*/ 7200800 w 7200800"/>
              <a:gd name="connsiteY6" fmla="*/ 0 h 1571554"/>
              <a:gd name="connsiteX0" fmla="*/ 7200800 w 7200800"/>
              <a:gd name="connsiteY0" fmla="*/ 0 h 1572525"/>
              <a:gd name="connsiteX1" fmla="*/ 7200800 w 7200800"/>
              <a:gd name="connsiteY1" fmla="*/ 1338844 h 1572525"/>
              <a:gd name="connsiteX2" fmla="*/ 3566534 w 7200800"/>
              <a:gd name="connsiteY2" fmla="*/ 1571554 h 1572525"/>
              <a:gd name="connsiteX3" fmla="*/ 0 w 7200800"/>
              <a:gd name="connsiteY3" fmla="*/ 1338844 h 1572525"/>
              <a:gd name="connsiteX4" fmla="*/ 0 w 7200800"/>
              <a:gd name="connsiteY4" fmla="*/ 437776 h 1572525"/>
              <a:gd name="connsiteX5" fmla="*/ 4086244 w 7200800"/>
              <a:gd name="connsiteY5" fmla="*/ 385793 h 1572525"/>
              <a:gd name="connsiteX6" fmla="*/ 7200800 w 7200800"/>
              <a:gd name="connsiteY6" fmla="*/ 0 h 1572525"/>
              <a:gd name="connsiteX0" fmla="*/ 7200800 w 7200800"/>
              <a:gd name="connsiteY0" fmla="*/ 0 h 1690088"/>
              <a:gd name="connsiteX1" fmla="*/ 7200800 w 7200800"/>
              <a:gd name="connsiteY1" fmla="*/ 1338844 h 1690088"/>
              <a:gd name="connsiteX2" fmla="*/ 3244801 w 7200800"/>
              <a:gd name="connsiteY2" fmla="*/ 1690088 h 1690088"/>
              <a:gd name="connsiteX3" fmla="*/ 0 w 7200800"/>
              <a:gd name="connsiteY3" fmla="*/ 1338844 h 1690088"/>
              <a:gd name="connsiteX4" fmla="*/ 0 w 7200800"/>
              <a:gd name="connsiteY4" fmla="*/ 437776 h 1690088"/>
              <a:gd name="connsiteX5" fmla="*/ 4086244 w 7200800"/>
              <a:gd name="connsiteY5" fmla="*/ 385793 h 1690088"/>
              <a:gd name="connsiteX6" fmla="*/ 7200800 w 7200800"/>
              <a:gd name="connsiteY6" fmla="*/ 0 h 1690088"/>
              <a:gd name="connsiteX0" fmla="*/ 7200800 w 7200800"/>
              <a:gd name="connsiteY0" fmla="*/ 0 h 1757821"/>
              <a:gd name="connsiteX1" fmla="*/ 7200800 w 7200800"/>
              <a:gd name="connsiteY1" fmla="*/ 1338844 h 1757821"/>
              <a:gd name="connsiteX2" fmla="*/ 3329468 w 7200800"/>
              <a:gd name="connsiteY2" fmla="*/ 1757821 h 1757821"/>
              <a:gd name="connsiteX3" fmla="*/ 0 w 7200800"/>
              <a:gd name="connsiteY3" fmla="*/ 1338844 h 1757821"/>
              <a:gd name="connsiteX4" fmla="*/ 0 w 7200800"/>
              <a:gd name="connsiteY4" fmla="*/ 437776 h 1757821"/>
              <a:gd name="connsiteX5" fmla="*/ 4086244 w 7200800"/>
              <a:gd name="connsiteY5" fmla="*/ 385793 h 1757821"/>
              <a:gd name="connsiteX6" fmla="*/ 7200800 w 7200800"/>
              <a:gd name="connsiteY6" fmla="*/ 0 h 1757821"/>
              <a:gd name="connsiteX0" fmla="*/ 7200800 w 7200800"/>
              <a:gd name="connsiteY0" fmla="*/ 0 h 1757821"/>
              <a:gd name="connsiteX1" fmla="*/ 7200800 w 7200800"/>
              <a:gd name="connsiteY1" fmla="*/ 1338844 h 1757821"/>
              <a:gd name="connsiteX2" fmla="*/ 3329468 w 7200800"/>
              <a:gd name="connsiteY2" fmla="*/ 1757821 h 1757821"/>
              <a:gd name="connsiteX3" fmla="*/ 0 w 7200800"/>
              <a:gd name="connsiteY3" fmla="*/ 1338844 h 1757821"/>
              <a:gd name="connsiteX4" fmla="*/ 0 w 7200800"/>
              <a:gd name="connsiteY4" fmla="*/ 437776 h 1757821"/>
              <a:gd name="connsiteX5" fmla="*/ 4052378 w 7200800"/>
              <a:gd name="connsiteY5" fmla="*/ 504326 h 1757821"/>
              <a:gd name="connsiteX6" fmla="*/ 7200800 w 7200800"/>
              <a:gd name="connsiteY6" fmla="*/ 0 h 1757821"/>
              <a:gd name="connsiteX0" fmla="*/ 7217734 w 7217734"/>
              <a:gd name="connsiteY0" fmla="*/ 0 h 1757821"/>
              <a:gd name="connsiteX1" fmla="*/ 7217734 w 7217734"/>
              <a:gd name="connsiteY1" fmla="*/ 1338844 h 1757821"/>
              <a:gd name="connsiteX2" fmla="*/ 3346402 w 7217734"/>
              <a:gd name="connsiteY2" fmla="*/ 1757821 h 1757821"/>
              <a:gd name="connsiteX3" fmla="*/ 16934 w 7217734"/>
              <a:gd name="connsiteY3" fmla="*/ 1338844 h 1757821"/>
              <a:gd name="connsiteX4" fmla="*/ 0 w 7217734"/>
              <a:gd name="connsiteY4" fmla="*/ 624043 h 1757821"/>
              <a:gd name="connsiteX5" fmla="*/ 4069312 w 7217734"/>
              <a:gd name="connsiteY5" fmla="*/ 504326 h 1757821"/>
              <a:gd name="connsiteX6" fmla="*/ 7217734 w 7217734"/>
              <a:gd name="connsiteY6" fmla="*/ 0 h 1757821"/>
              <a:gd name="connsiteX0" fmla="*/ 7200801 w 7217734"/>
              <a:gd name="connsiteY0" fmla="*/ 0 h 1893287"/>
              <a:gd name="connsiteX1" fmla="*/ 7217734 w 7217734"/>
              <a:gd name="connsiteY1" fmla="*/ 1474310 h 1893287"/>
              <a:gd name="connsiteX2" fmla="*/ 3346402 w 7217734"/>
              <a:gd name="connsiteY2" fmla="*/ 1893287 h 1893287"/>
              <a:gd name="connsiteX3" fmla="*/ 16934 w 7217734"/>
              <a:gd name="connsiteY3" fmla="*/ 1474310 h 1893287"/>
              <a:gd name="connsiteX4" fmla="*/ 0 w 7217734"/>
              <a:gd name="connsiteY4" fmla="*/ 759509 h 1893287"/>
              <a:gd name="connsiteX5" fmla="*/ 4069312 w 7217734"/>
              <a:gd name="connsiteY5" fmla="*/ 639792 h 1893287"/>
              <a:gd name="connsiteX6" fmla="*/ 7200801 w 7217734"/>
              <a:gd name="connsiteY6" fmla="*/ 0 h 1893287"/>
              <a:gd name="connsiteX0" fmla="*/ 7183868 w 7200801"/>
              <a:gd name="connsiteY0" fmla="*/ 0 h 1893287"/>
              <a:gd name="connsiteX1" fmla="*/ 7200801 w 7200801"/>
              <a:gd name="connsiteY1" fmla="*/ 1474310 h 1893287"/>
              <a:gd name="connsiteX2" fmla="*/ 3329469 w 7200801"/>
              <a:gd name="connsiteY2" fmla="*/ 1893287 h 1893287"/>
              <a:gd name="connsiteX3" fmla="*/ 1 w 7200801"/>
              <a:gd name="connsiteY3" fmla="*/ 1474310 h 1893287"/>
              <a:gd name="connsiteX4" fmla="*/ 0 w 7200801"/>
              <a:gd name="connsiteY4" fmla="*/ 827243 h 1893287"/>
              <a:gd name="connsiteX5" fmla="*/ 4052379 w 7200801"/>
              <a:gd name="connsiteY5" fmla="*/ 639792 h 1893287"/>
              <a:gd name="connsiteX6" fmla="*/ 7183868 w 7200801"/>
              <a:gd name="connsiteY6" fmla="*/ 0 h 18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00801" h="1893287">
                <a:moveTo>
                  <a:pt x="7183868" y="0"/>
                </a:moveTo>
                <a:lnTo>
                  <a:pt x="7200801" y="1474310"/>
                </a:lnTo>
                <a:cubicBezTo>
                  <a:pt x="6595090" y="1736236"/>
                  <a:pt x="4529602" y="1893287"/>
                  <a:pt x="3329469" y="1893287"/>
                </a:cubicBezTo>
                <a:cubicBezTo>
                  <a:pt x="2129336" y="1893287"/>
                  <a:pt x="594423" y="1663273"/>
                  <a:pt x="1" y="1474310"/>
                </a:cubicBezTo>
                <a:cubicBezTo>
                  <a:pt x="1" y="1258621"/>
                  <a:pt x="0" y="1042932"/>
                  <a:pt x="0" y="827243"/>
                </a:cubicBezTo>
                <a:cubicBezTo>
                  <a:pt x="850331" y="922759"/>
                  <a:pt x="2332231" y="775904"/>
                  <a:pt x="4052379" y="639792"/>
                </a:cubicBezTo>
                <a:cubicBezTo>
                  <a:pt x="5248310" y="545160"/>
                  <a:pt x="6354130" y="152529"/>
                  <a:pt x="7183868" y="0"/>
                </a:cubicBezTo>
                <a:close/>
              </a:path>
            </a:pathLst>
          </a:custGeom>
          <a:gradFill flip="none" rotWithShape="1">
            <a:gsLst>
              <a:gs pos="94000">
                <a:srgbClr val="C2D202"/>
              </a:gs>
              <a:gs pos="0">
                <a:srgbClr val="FFFF00"/>
              </a:gs>
              <a:gs pos="5000">
                <a:srgbClr val="D6E515"/>
              </a:gs>
              <a:gs pos="100000">
                <a:srgbClr val="D6E515">
                  <a:shade val="100000"/>
                  <a:satMod val="115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8" name="矩形 2"/>
          <p:cNvSpPr/>
          <p:nvPr/>
        </p:nvSpPr>
        <p:spPr>
          <a:xfrm>
            <a:off x="3238782" y="2991647"/>
            <a:ext cx="4644442" cy="1499985"/>
          </a:xfrm>
          <a:custGeom>
            <a:avLst/>
            <a:gdLst>
              <a:gd name="connsiteX0" fmla="*/ 7200800 w 7200800"/>
              <a:gd name="connsiteY0" fmla="*/ 0 h 1338844"/>
              <a:gd name="connsiteX1" fmla="*/ 7200800 w 7200800"/>
              <a:gd name="connsiteY1" fmla="*/ 1338844 h 1338844"/>
              <a:gd name="connsiteX2" fmla="*/ 3600400 w 7200800"/>
              <a:gd name="connsiteY2" fmla="*/ 1334487 h 1338844"/>
              <a:gd name="connsiteX3" fmla="*/ 0 w 7200800"/>
              <a:gd name="connsiteY3" fmla="*/ 1338844 h 1338844"/>
              <a:gd name="connsiteX4" fmla="*/ 0 w 7200800"/>
              <a:gd name="connsiteY4" fmla="*/ 437776 h 1338844"/>
              <a:gd name="connsiteX5" fmla="*/ 4086244 w 7200800"/>
              <a:gd name="connsiteY5" fmla="*/ 385793 h 1338844"/>
              <a:gd name="connsiteX6" fmla="*/ 7200800 w 7200800"/>
              <a:gd name="connsiteY6" fmla="*/ 0 h 1338844"/>
              <a:gd name="connsiteX0" fmla="*/ 7200800 w 7200800"/>
              <a:gd name="connsiteY0" fmla="*/ 0 h 1571554"/>
              <a:gd name="connsiteX1" fmla="*/ 7200800 w 7200800"/>
              <a:gd name="connsiteY1" fmla="*/ 1338844 h 1571554"/>
              <a:gd name="connsiteX2" fmla="*/ 3566534 w 7200800"/>
              <a:gd name="connsiteY2" fmla="*/ 1571554 h 1571554"/>
              <a:gd name="connsiteX3" fmla="*/ 0 w 7200800"/>
              <a:gd name="connsiteY3" fmla="*/ 1338844 h 1571554"/>
              <a:gd name="connsiteX4" fmla="*/ 0 w 7200800"/>
              <a:gd name="connsiteY4" fmla="*/ 437776 h 1571554"/>
              <a:gd name="connsiteX5" fmla="*/ 4086244 w 7200800"/>
              <a:gd name="connsiteY5" fmla="*/ 385793 h 1571554"/>
              <a:gd name="connsiteX6" fmla="*/ 7200800 w 7200800"/>
              <a:gd name="connsiteY6" fmla="*/ 0 h 1571554"/>
              <a:gd name="connsiteX0" fmla="*/ 7200800 w 7200800"/>
              <a:gd name="connsiteY0" fmla="*/ 0 h 1572525"/>
              <a:gd name="connsiteX1" fmla="*/ 7200800 w 7200800"/>
              <a:gd name="connsiteY1" fmla="*/ 1338844 h 1572525"/>
              <a:gd name="connsiteX2" fmla="*/ 3566534 w 7200800"/>
              <a:gd name="connsiteY2" fmla="*/ 1571554 h 1572525"/>
              <a:gd name="connsiteX3" fmla="*/ 0 w 7200800"/>
              <a:gd name="connsiteY3" fmla="*/ 1338844 h 1572525"/>
              <a:gd name="connsiteX4" fmla="*/ 0 w 7200800"/>
              <a:gd name="connsiteY4" fmla="*/ 437776 h 1572525"/>
              <a:gd name="connsiteX5" fmla="*/ 4086244 w 7200800"/>
              <a:gd name="connsiteY5" fmla="*/ 385793 h 1572525"/>
              <a:gd name="connsiteX6" fmla="*/ 7200800 w 7200800"/>
              <a:gd name="connsiteY6" fmla="*/ 0 h 1572525"/>
              <a:gd name="connsiteX0" fmla="*/ 7200800 w 7200800"/>
              <a:gd name="connsiteY0" fmla="*/ 0 h 1690088"/>
              <a:gd name="connsiteX1" fmla="*/ 7200800 w 7200800"/>
              <a:gd name="connsiteY1" fmla="*/ 1338844 h 1690088"/>
              <a:gd name="connsiteX2" fmla="*/ 3244801 w 7200800"/>
              <a:gd name="connsiteY2" fmla="*/ 1690088 h 1690088"/>
              <a:gd name="connsiteX3" fmla="*/ 0 w 7200800"/>
              <a:gd name="connsiteY3" fmla="*/ 1338844 h 1690088"/>
              <a:gd name="connsiteX4" fmla="*/ 0 w 7200800"/>
              <a:gd name="connsiteY4" fmla="*/ 437776 h 1690088"/>
              <a:gd name="connsiteX5" fmla="*/ 4086244 w 7200800"/>
              <a:gd name="connsiteY5" fmla="*/ 385793 h 1690088"/>
              <a:gd name="connsiteX6" fmla="*/ 7200800 w 7200800"/>
              <a:gd name="connsiteY6" fmla="*/ 0 h 1690088"/>
              <a:gd name="connsiteX0" fmla="*/ 7200800 w 7200800"/>
              <a:gd name="connsiteY0" fmla="*/ 0 h 1757821"/>
              <a:gd name="connsiteX1" fmla="*/ 7200800 w 7200800"/>
              <a:gd name="connsiteY1" fmla="*/ 1338844 h 1757821"/>
              <a:gd name="connsiteX2" fmla="*/ 3329468 w 7200800"/>
              <a:gd name="connsiteY2" fmla="*/ 1757821 h 1757821"/>
              <a:gd name="connsiteX3" fmla="*/ 0 w 7200800"/>
              <a:gd name="connsiteY3" fmla="*/ 1338844 h 1757821"/>
              <a:gd name="connsiteX4" fmla="*/ 0 w 7200800"/>
              <a:gd name="connsiteY4" fmla="*/ 437776 h 1757821"/>
              <a:gd name="connsiteX5" fmla="*/ 4086244 w 7200800"/>
              <a:gd name="connsiteY5" fmla="*/ 385793 h 1757821"/>
              <a:gd name="connsiteX6" fmla="*/ 7200800 w 7200800"/>
              <a:gd name="connsiteY6" fmla="*/ 0 h 1757821"/>
              <a:gd name="connsiteX0" fmla="*/ 7200800 w 7200800"/>
              <a:gd name="connsiteY0" fmla="*/ 0 h 1757821"/>
              <a:gd name="connsiteX1" fmla="*/ 7200800 w 7200800"/>
              <a:gd name="connsiteY1" fmla="*/ 1338844 h 1757821"/>
              <a:gd name="connsiteX2" fmla="*/ 3329468 w 7200800"/>
              <a:gd name="connsiteY2" fmla="*/ 1757821 h 1757821"/>
              <a:gd name="connsiteX3" fmla="*/ 0 w 7200800"/>
              <a:gd name="connsiteY3" fmla="*/ 1338844 h 1757821"/>
              <a:gd name="connsiteX4" fmla="*/ 0 w 7200800"/>
              <a:gd name="connsiteY4" fmla="*/ 437776 h 1757821"/>
              <a:gd name="connsiteX5" fmla="*/ 4052378 w 7200800"/>
              <a:gd name="connsiteY5" fmla="*/ 504326 h 1757821"/>
              <a:gd name="connsiteX6" fmla="*/ 7200800 w 7200800"/>
              <a:gd name="connsiteY6" fmla="*/ 0 h 1757821"/>
              <a:gd name="connsiteX0" fmla="*/ 7217734 w 7217734"/>
              <a:gd name="connsiteY0" fmla="*/ 0 h 1757821"/>
              <a:gd name="connsiteX1" fmla="*/ 7217734 w 7217734"/>
              <a:gd name="connsiteY1" fmla="*/ 1338844 h 1757821"/>
              <a:gd name="connsiteX2" fmla="*/ 3346402 w 7217734"/>
              <a:gd name="connsiteY2" fmla="*/ 1757821 h 1757821"/>
              <a:gd name="connsiteX3" fmla="*/ 16934 w 7217734"/>
              <a:gd name="connsiteY3" fmla="*/ 1338844 h 1757821"/>
              <a:gd name="connsiteX4" fmla="*/ 0 w 7217734"/>
              <a:gd name="connsiteY4" fmla="*/ 624043 h 1757821"/>
              <a:gd name="connsiteX5" fmla="*/ 4069312 w 7217734"/>
              <a:gd name="connsiteY5" fmla="*/ 504326 h 1757821"/>
              <a:gd name="connsiteX6" fmla="*/ 7217734 w 7217734"/>
              <a:gd name="connsiteY6" fmla="*/ 0 h 1757821"/>
              <a:gd name="connsiteX0" fmla="*/ 7200801 w 7217734"/>
              <a:gd name="connsiteY0" fmla="*/ 0 h 1893287"/>
              <a:gd name="connsiteX1" fmla="*/ 7217734 w 7217734"/>
              <a:gd name="connsiteY1" fmla="*/ 1474310 h 1893287"/>
              <a:gd name="connsiteX2" fmla="*/ 3346402 w 7217734"/>
              <a:gd name="connsiteY2" fmla="*/ 1893287 h 1893287"/>
              <a:gd name="connsiteX3" fmla="*/ 16934 w 7217734"/>
              <a:gd name="connsiteY3" fmla="*/ 1474310 h 1893287"/>
              <a:gd name="connsiteX4" fmla="*/ 0 w 7217734"/>
              <a:gd name="connsiteY4" fmla="*/ 759509 h 1893287"/>
              <a:gd name="connsiteX5" fmla="*/ 4069312 w 7217734"/>
              <a:gd name="connsiteY5" fmla="*/ 639792 h 1893287"/>
              <a:gd name="connsiteX6" fmla="*/ 7200801 w 7217734"/>
              <a:gd name="connsiteY6" fmla="*/ 0 h 1893287"/>
              <a:gd name="connsiteX0" fmla="*/ 7183868 w 7200801"/>
              <a:gd name="connsiteY0" fmla="*/ 0 h 1893287"/>
              <a:gd name="connsiteX1" fmla="*/ 7200801 w 7200801"/>
              <a:gd name="connsiteY1" fmla="*/ 1474310 h 1893287"/>
              <a:gd name="connsiteX2" fmla="*/ 3329469 w 7200801"/>
              <a:gd name="connsiteY2" fmla="*/ 1893287 h 1893287"/>
              <a:gd name="connsiteX3" fmla="*/ 1 w 7200801"/>
              <a:gd name="connsiteY3" fmla="*/ 1474310 h 1893287"/>
              <a:gd name="connsiteX4" fmla="*/ 0 w 7200801"/>
              <a:gd name="connsiteY4" fmla="*/ 827243 h 1893287"/>
              <a:gd name="connsiteX5" fmla="*/ 4052379 w 7200801"/>
              <a:gd name="connsiteY5" fmla="*/ 639792 h 1893287"/>
              <a:gd name="connsiteX6" fmla="*/ 7183868 w 7200801"/>
              <a:gd name="connsiteY6" fmla="*/ 0 h 1893287"/>
              <a:gd name="connsiteX0" fmla="*/ 7183868 w 7200801"/>
              <a:gd name="connsiteY0" fmla="*/ 0 h 1893287"/>
              <a:gd name="connsiteX1" fmla="*/ 7200801 w 7200801"/>
              <a:gd name="connsiteY1" fmla="*/ 1474310 h 1893287"/>
              <a:gd name="connsiteX2" fmla="*/ 3329469 w 7200801"/>
              <a:gd name="connsiteY2" fmla="*/ 1893287 h 1893287"/>
              <a:gd name="connsiteX3" fmla="*/ 1 w 7200801"/>
              <a:gd name="connsiteY3" fmla="*/ 1474310 h 1893287"/>
              <a:gd name="connsiteX4" fmla="*/ 0 w 7200801"/>
              <a:gd name="connsiteY4" fmla="*/ 827243 h 1893287"/>
              <a:gd name="connsiteX5" fmla="*/ 3743091 w 7200801"/>
              <a:gd name="connsiteY5" fmla="*/ 705157 h 1893287"/>
              <a:gd name="connsiteX6" fmla="*/ 7183868 w 7200801"/>
              <a:gd name="connsiteY6" fmla="*/ 0 h 18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00801" h="1893287">
                <a:moveTo>
                  <a:pt x="7183868" y="0"/>
                </a:moveTo>
                <a:lnTo>
                  <a:pt x="7200801" y="1474310"/>
                </a:lnTo>
                <a:cubicBezTo>
                  <a:pt x="6595090" y="1736236"/>
                  <a:pt x="4529602" y="1893287"/>
                  <a:pt x="3329469" y="1893287"/>
                </a:cubicBezTo>
                <a:cubicBezTo>
                  <a:pt x="2129336" y="1893287"/>
                  <a:pt x="594423" y="1663273"/>
                  <a:pt x="1" y="1474310"/>
                </a:cubicBezTo>
                <a:cubicBezTo>
                  <a:pt x="1" y="1258621"/>
                  <a:pt x="0" y="1042932"/>
                  <a:pt x="0" y="827243"/>
                </a:cubicBezTo>
                <a:cubicBezTo>
                  <a:pt x="850331" y="922759"/>
                  <a:pt x="2022943" y="841269"/>
                  <a:pt x="3743091" y="705157"/>
                </a:cubicBezTo>
                <a:cubicBezTo>
                  <a:pt x="4939022" y="610525"/>
                  <a:pt x="6354130" y="152529"/>
                  <a:pt x="7183868" y="0"/>
                </a:cubicBezTo>
                <a:close/>
              </a:path>
            </a:pathLst>
          </a:custGeom>
          <a:gradFill flip="none" rotWithShape="1">
            <a:gsLst>
              <a:gs pos="94000">
                <a:srgbClr val="C2D202"/>
              </a:gs>
              <a:gs pos="0">
                <a:srgbClr val="FFFF00"/>
              </a:gs>
              <a:gs pos="5000">
                <a:srgbClr val="D6E515"/>
              </a:gs>
              <a:gs pos="100000">
                <a:srgbClr val="D6E515">
                  <a:shade val="100000"/>
                  <a:satMod val="115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9" name="矩形 2"/>
          <p:cNvSpPr/>
          <p:nvPr/>
        </p:nvSpPr>
        <p:spPr>
          <a:xfrm rot="398720">
            <a:off x="3285221" y="4059426"/>
            <a:ext cx="4644442" cy="1499985"/>
          </a:xfrm>
          <a:custGeom>
            <a:avLst/>
            <a:gdLst>
              <a:gd name="connsiteX0" fmla="*/ 7200800 w 7200800"/>
              <a:gd name="connsiteY0" fmla="*/ 0 h 1338844"/>
              <a:gd name="connsiteX1" fmla="*/ 7200800 w 7200800"/>
              <a:gd name="connsiteY1" fmla="*/ 1338844 h 1338844"/>
              <a:gd name="connsiteX2" fmla="*/ 3600400 w 7200800"/>
              <a:gd name="connsiteY2" fmla="*/ 1334487 h 1338844"/>
              <a:gd name="connsiteX3" fmla="*/ 0 w 7200800"/>
              <a:gd name="connsiteY3" fmla="*/ 1338844 h 1338844"/>
              <a:gd name="connsiteX4" fmla="*/ 0 w 7200800"/>
              <a:gd name="connsiteY4" fmla="*/ 437776 h 1338844"/>
              <a:gd name="connsiteX5" fmla="*/ 4086244 w 7200800"/>
              <a:gd name="connsiteY5" fmla="*/ 385793 h 1338844"/>
              <a:gd name="connsiteX6" fmla="*/ 7200800 w 7200800"/>
              <a:gd name="connsiteY6" fmla="*/ 0 h 1338844"/>
              <a:gd name="connsiteX0" fmla="*/ 7200800 w 7200800"/>
              <a:gd name="connsiteY0" fmla="*/ 0 h 1571554"/>
              <a:gd name="connsiteX1" fmla="*/ 7200800 w 7200800"/>
              <a:gd name="connsiteY1" fmla="*/ 1338844 h 1571554"/>
              <a:gd name="connsiteX2" fmla="*/ 3566534 w 7200800"/>
              <a:gd name="connsiteY2" fmla="*/ 1571554 h 1571554"/>
              <a:gd name="connsiteX3" fmla="*/ 0 w 7200800"/>
              <a:gd name="connsiteY3" fmla="*/ 1338844 h 1571554"/>
              <a:gd name="connsiteX4" fmla="*/ 0 w 7200800"/>
              <a:gd name="connsiteY4" fmla="*/ 437776 h 1571554"/>
              <a:gd name="connsiteX5" fmla="*/ 4086244 w 7200800"/>
              <a:gd name="connsiteY5" fmla="*/ 385793 h 1571554"/>
              <a:gd name="connsiteX6" fmla="*/ 7200800 w 7200800"/>
              <a:gd name="connsiteY6" fmla="*/ 0 h 1571554"/>
              <a:gd name="connsiteX0" fmla="*/ 7200800 w 7200800"/>
              <a:gd name="connsiteY0" fmla="*/ 0 h 1572525"/>
              <a:gd name="connsiteX1" fmla="*/ 7200800 w 7200800"/>
              <a:gd name="connsiteY1" fmla="*/ 1338844 h 1572525"/>
              <a:gd name="connsiteX2" fmla="*/ 3566534 w 7200800"/>
              <a:gd name="connsiteY2" fmla="*/ 1571554 h 1572525"/>
              <a:gd name="connsiteX3" fmla="*/ 0 w 7200800"/>
              <a:gd name="connsiteY3" fmla="*/ 1338844 h 1572525"/>
              <a:gd name="connsiteX4" fmla="*/ 0 w 7200800"/>
              <a:gd name="connsiteY4" fmla="*/ 437776 h 1572525"/>
              <a:gd name="connsiteX5" fmla="*/ 4086244 w 7200800"/>
              <a:gd name="connsiteY5" fmla="*/ 385793 h 1572525"/>
              <a:gd name="connsiteX6" fmla="*/ 7200800 w 7200800"/>
              <a:gd name="connsiteY6" fmla="*/ 0 h 1572525"/>
              <a:gd name="connsiteX0" fmla="*/ 7200800 w 7200800"/>
              <a:gd name="connsiteY0" fmla="*/ 0 h 1690088"/>
              <a:gd name="connsiteX1" fmla="*/ 7200800 w 7200800"/>
              <a:gd name="connsiteY1" fmla="*/ 1338844 h 1690088"/>
              <a:gd name="connsiteX2" fmla="*/ 3244801 w 7200800"/>
              <a:gd name="connsiteY2" fmla="*/ 1690088 h 1690088"/>
              <a:gd name="connsiteX3" fmla="*/ 0 w 7200800"/>
              <a:gd name="connsiteY3" fmla="*/ 1338844 h 1690088"/>
              <a:gd name="connsiteX4" fmla="*/ 0 w 7200800"/>
              <a:gd name="connsiteY4" fmla="*/ 437776 h 1690088"/>
              <a:gd name="connsiteX5" fmla="*/ 4086244 w 7200800"/>
              <a:gd name="connsiteY5" fmla="*/ 385793 h 1690088"/>
              <a:gd name="connsiteX6" fmla="*/ 7200800 w 7200800"/>
              <a:gd name="connsiteY6" fmla="*/ 0 h 1690088"/>
              <a:gd name="connsiteX0" fmla="*/ 7200800 w 7200800"/>
              <a:gd name="connsiteY0" fmla="*/ 0 h 1757821"/>
              <a:gd name="connsiteX1" fmla="*/ 7200800 w 7200800"/>
              <a:gd name="connsiteY1" fmla="*/ 1338844 h 1757821"/>
              <a:gd name="connsiteX2" fmla="*/ 3329468 w 7200800"/>
              <a:gd name="connsiteY2" fmla="*/ 1757821 h 1757821"/>
              <a:gd name="connsiteX3" fmla="*/ 0 w 7200800"/>
              <a:gd name="connsiteY3" fmla="*/ 1338844 h 1757821"/>
              <a:gd name="connsiteX4" fmla="*/ 0 w 7200800"/>
              <a:gd name="connsiteY4" fmla="*/ 437776 h 1757821"/>
              <a:gd name="connsiteX5" fmla="*/ 4086244 w 7200800"/>
              <a:gd name="connsiteY5" fmla="*/ 385793 h 1757821"/>
              <a:gd name="connsiteX6" fmla="*/ 7200800 w 7200800"/>
              <a:gd name="connsiteY6" fmla="*/ 0 h 1757821"/>
              <a:gd name="connsiteX0" fmla="*/ 7200800 w 7200800"/>
              <a:gd name="connsiteY0" fmla="*/ 0 h 1757821"/>
              <a:gd name="connsiteX1" fmla="*/ 7200800 w 7200800"/>
              <a:gd name="connsiteY1" fmla="*/ 1338844 h 1757821"/>
              <a:gd name="connsiteX2" fmla="*/ 3329468 w 7200800"/>
              <a:gd name="connsiteY2" fmla="*/ 1757821 h 1757821"/>
              <a:gd name="connsiteX3" fmla="*/ 0 w 7200800"/>
              <a:gd name="connsiteY3" fmla="*/ 1338844 h 1757821"/>
              <a:gd name="connsiteX4" fmla="*/ 0 w 7200800"/>
              <a:gd name="connsiteY4" fmla="*/ 437776 h 1757821"/>
              <a:gd name="connsiteX5" fmla="*/ 4052378 w 7200800"/>
              <a:gd name="connsiteY5" fmla="*/ 504326 h 1757821"/>
              <a:gd name="connsiteX6" fmla="*/ 7200800 w 7200800"/>
              <a:gd name="connsiteY6" fmla="*/ 0 h 1757821"/>
              <a:gd name="connsiteX0" fmla="*/ 7217734 w 7217734"/>
              <a:gd name="connsiteY0" fmla="*/ 0 h 1757821"/>
              <a:gd name="connsiteX1" fmla="*/ 7217734 w 7217734"/>
              <a:gd name="connsiteY1" fmla="*/ 1338844 h 1757821"/>
              <a:gd name="connsiteX2" fmla="*/ 3346402 w 7217734"/>
              <a:gd name="connsiteY2" fmla="*/ 1757821 h 1757821"/>
              <a:gd name="connsiteX3" fmla="*/ 16934 w 7217734"/>
              <a:gd name="connsiteY3" fmla="*/ 1338844 h 1757821"/>
              <a:gd name="connsiteX4" fmla="*/ 0 w 7217734"/>
              <a:gd name="connsiteY4" fmla="*/ 624043 h 1757821"/>
              <a:gd name="connsiteX5" fmla="*/ 4069312 w 7217734"/>
              <a:gd name="connsiteY5" fmla="*/ 504326 h 1757821"/>
              <a:gd name="connsiteX6" fmla="*/ 7217734 w 7217734"/>
              <a:gd name="connsiteY6" fmla="*/ 0 h 1757821"/>
              <a:gd name="connsiteX0" fmla="*/ 7200801 w 7217734"/>
              <a:gd name="connsiteY0" fmla="*/ 0 h 1893287"/>
              <a:gd name="connsiteX1" fmla="*/ 7217734 w 7217734"/>
              <a:gd name="connsiteY1" fmla="*/ 1474310 h 1893287"/>
              <a:gd name="connsiteX2" fmla="*/ 3346402 w 7217734"/>
              <a:gd name="connsiteY2" fmla="*/ 1893287 h 1893287"/>
              <a:gd name="connsiteX3" fmla="*/ 16934 w 7217734"/>
              <a:gd name="connsiteY3" fmla="*/ 1474310 h 1893287"/>
              <a:gd name="connsiteX4" fmla="*/ 0 w 7217734"/>
              <a:gd name="connsiteY4" fmla="*/ 759509 h 1893287"/>
              <a:gd name="connsiteX5" fmla="*/ 4069312 w 7217734"/>
              <a:gd name="connsiteY5" fmla="*/ 639792 h 1893287"/>
              <a:gd name="connsiteX6" fmla="*/ 7200801 w 7217734"/>
              <a:gd name="connsiteY6" fmla="*/ 0 h 1893287"/>
              <a:gd name="connsiteX0" fmla="*/ 7183868 w 7200801"/>
              <a:gd name="connsiteY0" fmla="*/ 0 h 1893287"/>
              <a:gd name="connsiteX1" fmla="*/ 7200801 w 7200801"/>
              <a:gd name="connsiteY1" fmla="*/ 1474310 h 1893287"/>
              <a:gd name="connsiteX2" fmla="*/ 3329469 w 7200801"/>
              <a:gd name="connsiteY2" fmla="*/ 1893287 h 1893287"/>
              <a:gd name="connsiteX3" fmla="*/ 1 w 7200801"/>
              <a:gd name="connsiteY3" fmla="*/ 1474310 h 1893287"/>
              <a:gd name="connsiteX4" fmla="*/ 0 w 7200801"/>
              <a:gd name="connsiteY4" fmla="*/ 827243 h 1893287"/>
              <a:gd name="connsiteX5" fmla="*/ 4052379 w 7200801"/>
              <a:gd name="connsiteY5" fmla="*/ 639792 h 1893287"/>
              <a:gd name="connsiteX6" fmla="*/ 7183868 w 7200801"/>
              <a:gd name="connsiteY6" fmla="*/ 0 h 1893287"/>
              <a:gd name="connsiteX0" fmla="*/ 7183868 w 7200801"/>
              <a:gd name="connsiteY0" fmla="*/ 0 h 1893287"/>
              <a:gd name="connsiteX1" fmla="*/ 7200801 w 7200801"/>
              <a:gd name="connsiteY1" fmla="*/ 1474310 h 1893287"/>
              <a:gd name="connsiteX2" fmla="*/ 3329469 w 7200801"/>
              <a:gd name="connsiteY2" fmla="*/ 1893287 h 1893287"/>
              <a:gd name="connsiteX3" fmla="*/ 1 w 7200801"/>
              <a:gd name="connsiteY3" fmla="*/ 1474310 h 1893287"/>
              <a:gd name="connsiteX4" fmla="*/ 0 w 7200801"/>
              <a:gd name="connsiteY4" fmla="*/ 827243 h 1893287"/>
              <a:gd name="connsiteX5" fmla="*/ 3743091 w 7200801"/>
              <a:gd name="connsiteY5" fmla="*/ 705157 h 1893287"/>
              <a:gd name="connsiteX6" fmla="*/ 7183868 w 7200801"/>
              <a:gd name="connsiteY6" fmla="*/ 0 h 18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00801" h="1893287">
                <a:moveTo>
                  <a:pt x="7183868" y="0"/>
                </a:moveTo>
                <a:lnTo>
                  <a:pt x="7200801" y="1474310"/>
                </a:lnTo>
                <a:cubicBezTo>
                  <a:pt x="6595090" y="1736236"/>
                  <a:pt x="4529602" y="1893287"/>
                  <a:pt x="3329469" y="1893287"/>
                </a:cubicBezTo>
                <a:cubicBezTo>
                  <a:pt x="2129336" y="1893287"/>
                  <a:pt x="594423" y="1663273"/>
                  <a:pt x="1" y="1474310"/>
                </a:cubicBezTo>
                <a:cubicBezTo>
                  <a:pt x="1" y="1258621"/>
                  <a:pt x="0" y="1042932"/>
                  <a:pt x="0" y="827243"/>
                </a:cubicBezTo>
                <a:cubicBezTo>
                  <a:pt x="850331" y="922759"/>
                  <a:pt x="2022943" y="841269"/>
                  <a:pt x="3743091" y="705157"/>
                </a:cubicBezTo>
                <a:cubicBezTo>
                  <a:pt x="4939022" y="610525"/>
                  <a:pt x="6354130" y="152529"/>
                  <a:pt x="7183868" y="0"/>
                </a:cubicBezTo>
                <a:close/>
              </a:path>
            </a:pathLst>
          </a:custGeom>
          <a:gradFill flip="none" rotWithShape="1">
            <a:gsLst>
              <a:gs pos="94000">
                <a:srgbClr val="C2D202"/>
              </a:gs>
              <a:gs pos="0">
                <a:srgbClr val="FFFF00"/>
              </a:gs>
              <a:gs pos="5000">
                <a:srgbClr val="D6E515"/>
              </a:gs>
              <a:gs pos="100000">
                <a:srgbClr val="D6E515">
                  <a:shade val="100000"/>
                  <a:satMod val="115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0" name="TextBox 39"/>
          <p:cNvSpPr txBox="1"/>
          <p:nvPr/>
        </p:nvSpPr>
        <p:spPr>
          <a:xfrm flipH="1">
            <a:off x="1691680" y="2247248"/>
            <a:ext cx="1616455" cy="904863"/>
          </a:xfrm>
          <a:prstGeom prst="rect">
            <a:avLst/>
          </a:prstGeom>
          <a:noFill/>
        </p:spPr>
        <p:txBody>
          <a:bodyPr wrap="square" rtlCol="0">
            <a:spAutoFit/>
            <a:scene3d>
              <a:camera prst="isometricLeftDown">
                <a:rot lat="1491853" lon="2374301" rev="1010487"/>
              </a:camera>
              <a:lightRig rig="threePt" dir="t"/>
            </a:scene3d>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600" b="1" i="0" u="none" strike="noStrike" kern="0" cap="none" spc="0" normalizeH="0" baseline="0" noProof="0" dirty="0" smtClean="0">
                <a:ln w="18415" cmpd="sng">
                  <a:noFill/>
                  <a:prstDash val="solid"/>
                </a:ln>
                <a:solidFill>
                  <a:srgbClr val="D6E515"/>
                </a:solidFill>
                <a:uLnTx/>
                <a:uFillTx/>
                <a:latin typeface="Arial Black" pitchFamily="34" charset="0"/>
              </a:rPr>
              <a:t>01</a:t>
            </a:r>
            <a:endParaRPr kumimoji="0" lang="zh-CN" altLang="en-US" sz="6600" b="1" i="0" u="none" strike="noStrike" kern="0" cap="none" spc="0" normalizeH="0" baseline="0" noProof="0" dirty="0">
              <a:ln w="18415" cmpd="sng">
                <a:noFill/>
                <a:prstDash val="solid"/>
              </a:ln>
              <a:solidFill>
                <a:srgbClr val="D6E515"/>
              </a:solidFill>
              <a:uLnTx/>
              <a:uFillTx/>
              <a:latin typeface="Arial Black" pitchFamily="34" charset="0"/>
            </a:endParaRPr>
          </a:p>
        </p:txBody>
      </p:sp>
      <p:sp>
        <p:nvSpPr>
          <p:cNvPr id="41" name="TextBox 40"/>
          <p:cNvSpPr txBox="1"/>
          <p:nvPr/>
        </p:nvSpPr>
        <p:spPr>
          <a:xfrm flipH="1">
            <a:off x="1911431" y="3008379"/>
            <a:ext cx="1397027" cy="924677"/>
          </a:xfrm>
          <a:prstGeom prst="rect">
            <a:avLst/>
          </a:prstGeom>
          <a:noFill/>
        </p:spPr>
        <p:txBody>
          <a:bodyPr wrap="square" rtlCol="0">
            <a:spAutoFit/>
            <a:scene3d>
              <a:camera prst="isometricLeftDown">
                <a:rot lat="1491853" lon="2374301" rev="1010487"/>
              </a:camera>
              <a:lightRig rig="threePt" dir="t"/>
            </a:scene3d>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600" b="1" i="0" u="none" strike="noStrike" kern="0" cap="none" spc="0" normalizeH="0" baseline="0" noProof="0" dirty="0" smtClean="0">
                <a:ln w="18415" cmpd="sng">
                  <a:noFill/>
                  <a:prstDash val="solid"/>
                </a:ln>
                <a:solidFill>
                  <a:srgbClr val="D6E515"/>
                </a:solidFill>
                <a:uLnTx/>
                <a:uFillTx/>
                <a:latin typeface="Arial Black" pitchFamily="34" charset="0"/>
              </a:rPr>
              <a:t>02</a:t>
            </a:r>
            <a:endParaRPr kumimoji="0" lang="zh-CN" altLang="en-US" sz="6600" b="1" i="0" u="none" strike="noStrike" kern="0" cap="none" spc="0" normalizeH="0" baseline="0" noProof="0" dirty="0">
              <a:ln w="18415" cmpd="sng">
                <a:noFill/>
                <a:prstDash val="solid"/>
              </a:ln>
              <a:solidFill>
                <a:srgbClr val="D6E515"/>
              </a:solidFill>
              <a:uLnTx/>
              <a:uFillTx/>
              <a:latin typeface="Arial Black" pitchFamily="34" charset="0"/>
            </a:endParaRPr>
          </a:p>
        </p:txBody>
      </p:sp>
      <p:sp>
        <p:nvSpPr>
          <p:cNvPr id="42" name="TextBox 41"/>
          <p:cNvSpPr txBox="1"/>
          <p:nvPr/>
        </p:nvSpPr>
        <p:spPr>
          <a:xfrm flipH="1">
            <a:off x="2022387" y="3728459"/>
            <a:ext cx="1331475" cy="924677"/>
          </a:xfrm>
          <a:prstGeom prst="rect">
            <a:avLst/>
          </a:prstGeom>
          <a:noFill/>
        </p:spPr>
        <p:txBody>
          <a:bodyPr wrap="square" rtlCol="0">
            <a:spAutoFit/>
            <a:scene3d>
              <a:camera prst="isometricLeftDown">
                <a:rot lat="1491853" lon="2374301" rev="1010487"/>
              </a:camera>
              <a:lightRig rig="threePt" dir="t"/>
            </a:scene3d>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600" b="1" i="0" u="none" strike="noStrike" kern="0" cap="none" spc="0" normalizeH="0" baseline="0" noProof="0" dirty="0" smtClean="0">
                <a:ln w="18415" cmpd="sng">
                  <a:noFill/>
                  <a:prstDash val="solid"/>
                </a:ln>
                <a:solidFill>
                  <a:srgbClr val="D6E515"/>
                </a:solidFill>
                <a:uLnTx/>
                <a:uFillTx/>
                <a:latin typeface="Arial Black" pitchFamily="34" charset="0"/>
              </a:rPr>
              <a:t>03</a:t>
            </a:r>
            <a:endParaRPr kumimoji="0" lang="zh-CN" altLang="en-US" sz="6600" b="1" i="0" u="none" strike="noStrike" kern="0" cap="none" spc="0" normalizeH="0" baseline="0" noProof="0" dirty="0">
              <a:ln w="18415" cmpd="sng">
                <a:noFill/>
                <a:prstDash val="solid"/>
              </a:ln>
              <a:solidFill>
                <a:srgbClr val="D6E515"/>
              </a:solidFill>
              <a:uLnTx/>
              <a:uFillTx/>
              <a:latin typeface="Arial Black" pitchFamily="34" charset="0"/>
            </a:endParaRPr>
          </a:p>
        </p:txBody>
      </p:sp>
      <p:sp>
        <p:nvSpPr>
          <p:cNvPr id="43" name="矩形 2"/>
          <p:cNvSpPr/>
          <p:nvPr/>
        </p:nvSpPr>
        <p:spPr>
          <a:xfrm rot="21084812">
            <a:off x="3059754" y="1931394"/>
            <a:ext cx="4639377" cy="1051528"/>
          </a:xfrm>
          <a:custGeom>
            <a:avLst/>
            <a:gdLst/>
            <a:ahLst/>
            <a:cxnLst/>
            <a:rect l="l" t="t" r="r" b="b"/>
            <a:pathLst>
              <a:path w="6021695" h="1364835">
                <a:moveTo>
                  <a:pt x="6014093" y="0"/>
                </a:moveTo>
                <a:lnTo>
                  <a:pt x="6021695" y="813051"/>
                </a:lnTo>
                <a:cubicBezTo>
                  <a:pt x="5343828" y="1105302"/>
                  <a:pt x="4239565" y="1315964"/>
                  <a:pt x="2987233" y="1357483"/>
                </a:cubicBezTo>
                <a:cubicBezTo>
                  <a:pt x="1779963" y="1397508"/>
                  <a:pt x="699583" y="1271574"/>
                  <a:pt x="0" y="1041597"/>
                </a:cubicBezTo>
                <a:cubicBezTo>
                  <a:pt x="0" y="977956"/>
                  <a:pt x="0" y="914314"/>
                  <a:pt x="0" y="850672"/>
                </a:cubicBezTo>
                <a:cubicBezTo>
                  <a:pt x="711869" y="948894"/>
                  <a:pt x="1952465" y="797880"/>
                  <a:pt x="3392516" y="657912"/>
                </a:cubicBezTo>
                <a:cubicBezTo>
                  <a:pt x="4393709" y="560600"/>
                  <a:pt x="5319464" y="156849"/>
                  <a:pt x="6014093" y="0"/>
                </a:cubicBezTo>
                <a:close/>
              </a:path>
            </a:pathLst>
          </a:custGeom>
          <a:gradFill flip="none" rotWithShape="1">
            <a:gsLst>
              <a:gs pos="23000">
                <a:sysClr val="window" lastClr="FFFFFF">
                  <a:alpha val="34000"/>
                </a:sysClr>
              </a:gs>
              <a:gs pos="100000">
                <a:srgbClr val="FFFFFF">
                  <a:shade val="100000"/>
                  <a:satMod val="115000"/>
                  <a:alpha val="0"/>
                </a:srgbClr>
              </a:gs>
            </a:gsLst>
            <a:lin ang="4800000" scaled="0"/>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4" name="矩形 2"/>
          <p:cNvSpPr/>
          <p:nvPr/>
        </p:nvSpPr>
        <p:spPr>
          <a:xfrm>
            <a:off x="3191348" y="3002114"/>
            <a:ext cx="4639377" cy="1051528"/>
          </a:xfrm>
          <a:custGeom>
            <a:avLst/>
            <a:gdLst/>
            <a:ahLst/>
            <a:cxnLst/>
            <a:rect l="l" t="t" r="r" b="b"/>
            <a:pathLst>
              <a:path w="6021695" h="1364835">
                <a:moveTo>
                  <a:pt x="6014093" y="0"/>
                </a:moveTo>
                <a:lnTo>
                  <a:pt x="6021695" y="813051"/>
                </a:lnTo>
                <a:cubicBezTo>
                  <a:pt x="5343828" y="1105302"/>
                  <a:pt x="4239565" y="1315964"/>
                  <a:pt x="2987233" y="1357483"/>
                </a:cubicBezTo>
                <a:cubicBezTo>
                  <a:pt x="1779963" y="1397508"/>
                  <a:pt x="699583" y="1271574"/>
                  <a:pt x="0" y="1041597"/>
                </a:cubicBezTo>
                <a:cubicBezTo>
                  <a:pt x="0" y="977956"/>
                  <a:pt x="0" y="914314"/>
                  <a:pt x="0" y="850672"/>
                </a:cubicBezTo>
                <a:cubicBezTo>
                  <a:pt x="711869" y="948894"/>
                  <a:pt x="1952465" y="797880"/>
                  <a:pt x="3392516" y="657912"/>
                </a:cubicBezTo>
                <a:cubicBezTo>
                  <a:pt x="4393709" y="560600"/>
                  <a:pt x="5319464" y="156849"/>
                  <a:pt x="6014093" y="0"/>
                </a:cubicBezTo>
                <a:close/>
              </a:path>
            </a:pathLst>
          </a:custGeom>
          <a:gradFill flip="none" rotWithShape="1">
            <a:gsLst>
              <a:gs pos="23000">
                <a:sysClr val="window" lastClr="FFFFFF">
                  <a:alpha val="34000"/>
                </a:sysClr>
              </a:gs>
              <a:gs pos="100000">
                <a:srgbClr val="FFFFFF">
                  <a:shade val="100000"/>
                  <a:satMod val="115000"/>
                  <a:alpha val="0"/>
                </a:srgbClr>
              </a:gs>
            </a:gsLst>
            <a:lin ang="4800000" scaled="0"/>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5" name="矩形 2"/>
          <p:cNvSpPr/>
          <p:nvPr/>
        </p:nvSpPr>
        <p:spPr>
          <a:xfrm rot="489191">
            <a:off x="3316999" y="4118517"/>
            <a:ext cx="4639377" cy="1051528"/>
          </a:xfrm>
          <a:custGeom>
            <a:avLst/>
            <a:gdLst/>
            <a:ahLst/>
            <a:cxnLst/>
            <a:rect l="l" t="t" r="r" b="b"/>
            <a:pathLst>
              <a:path w="6021695" h="1364835">
                <a:moveTo>
                  <a:pt x="6014093" y="0"/>
                </a:moveTo>
                <a:lnTo>
                  <a:pt x="6021695" y="813051"/>
                </a:lnTo>
                <a:cubicBezTo>
                  <a:pt x="5343828" y="1105302"/>
                  <a:pt x="4239565" y="1315964"/>
                  <a:pt x="2987233" y="1357483"/>
                </a:cubicBezTo>
                <a:cubicBezTo>
                  <a:pt x="1779963" y="1397508"/>
                  <a:pt x="699583" y="1271574"/>
                  <a:pt x="0" y="1041597"/>
                </a:cubicBezTo>
                <a:cubicBezTo>
                  <a:pt x="0" y="977956"/>
                  <a:pt x="0" y="914314"/>
                  <a:pt x="0" y="850672"/>
                </a:cubicBezTo>
                <a:cubicBezTo>
                  <a:pt x="711869" y="948894"/>
                  <a:pt x="1952465" y="797880"/>
                  <a:pt x="3392516" y="657912"/>
                </a:cubicBezTo>
                <a:cubicBezTo>
                  <a:pt x="4393709" y="560600"/>
                  <a:pt x="5319464" y="156849"/>
                  <a:pt x="6014093" y="0"/>
                </a:cubicBezTo>
                <a:close/>
              </a:path>
            </a:pathLst>
          </a:custGeom>
          <a:gradFill flip="none" rotWithShape="1">
            <a:gsLst>
              <a:gs pos="23000">
                <a:sysClr val="window" lastClr="FFFFFF">
                  <a:alpha val="34000"/>
                </a:sysClr>
              </a:gs>
              <a:gs pos="100000">
                <a:srgbClr val="FFFFFF">
                  <a:shade val="100000"/>
                  <a:satMod val="115000"/>
                  <a:alpha val="0"/>
                </a:srgbClr>
              </a:gs>
            </a:gsLst>
            <a:lin ang="4800000" scaled="0"/>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6" name="TextBox 45"/>
          <p:cNvSpPr txBox="1"/>
          <p:nvPr/>
        </p:nvSpPr>
        <p:spPr>
          <a:xfrm rot="21074839">
            <a:off x="3601086" y="2684512"/>
            <a:ext cx="3894627" cy="523220"/>
          </a:xfrm>
          <a:prstGeom prst="rect">
            <a:avLst/>
          </a:prstGeom>
          <a:noFill/>
        </p:spPr>
        <p:txBody>
          <a:bodyPr wrap="square" rtlCol="0">
            <a:spAutoFit/>
          </a:bodyPr>
          <a:lstStyle/>
          <a:p>
            <a:pPr lvl="0">
              <a:defRPr/>
            </a:pP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text. Click here to add your text. </a:t>
            </a:r>
            <a:r>
              <a:rPr lang="en-US" altLang="zh-CN" sz="1400" kern="0" dirty="0">
                <a:solidFill>
                  <a:srgbClr val="4C3A00"/>
                </a:solidFill>
                <a:latin typeface="Arial" pitchFamily="34" charset="0"/>
                <a:ea typeface="微软雅黑" pitchFamily="34" charset="-122"/>
                <a:cs typeface="Arial" pitchFamily="34" charset="0"/>
              </a:rPr>
              <a:t>Click here to add your text. </a:t>
            </a:r>
          </a:p>
        </p:txBody>
      </p:sp>
      <p:sp>
        <p:nvSpPr>
          <p:cNvPr id="47" name="TextBox 46"/>
          <p:cNvSpPr txBox="1"/>
          <p:nvPr/>
        </p:nvSpPr>
        <p:spPr>
          <a:xfrm rot="20979334">
            <a:off x="5598502" y="2270212"/>
            <a:ext cx="1755737" cy="26548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 </a:t>
            </a:r>
            <a:r>
              <a:rPr kumimoji="0" lang="en-US" altLang="zh-CN" sz="20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text</a:t>
            </a:r>
            <a:endParaRPr kumimoji="0" lang="zh-CN" altLang="en-US" sz="2000" b="1" i="0" u="none" strike="noStrike" kern="0" cap="none" spc="0" normalizeH="0" baseline="0" noProof="0" dirty="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endParaRPr>
          </a:p>
        </p:txBody>
      </p:sp>
      <p:sp>
        <p:nvSpPr>
          <p:cNvPr id="48" name="TextBox 47"/>
          <p:cNvSpPr txBox="1"/>
          <p:nvPr/>
        </p:nvSpPr>
        <p:spPr>
          <a:xfrm>
            <a:off x="3902103" y="3818926"/>
            <a:ext cx="3894627" cy="523220"/>
          </a:xfrm>
          <a:prstGeom prst="rect">
            <a:avLst/>
          </a:prstGeom>
          <a:noFill/>
        </p:spPr>
        <p:txBody>
          <a:bodyPr wrap="square" rtlCol="0">
            <a:spAutoFit/>
          </a:bodyPr>
          <a:lstStyle/>
          <a:p>
            <a:pPr lvl="0">
              <a:defRPr/>
            </a:pP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text. Click here to add your text. </a:t>
            </a:r>
            <a:r>
              <a:rPr lang="en-US" altLang="zh-CN" sz="1400" kern="0" dirty="0">
                <a:solidFill>
                  <a:srgbClr val="4C3A00"/>
                </a:solidFill>
                <a:latin typeface="Arial" pitchFamily="34" charset="0"/>
                <a:ea typeface="微软雅黑" pitchFamily="34" charset="-122"/>
                <a:cs typeface="Arial" pitchFamily="34" charset="0"/>
              </a:rPr>
              <a:t>Click here to add your text. </a:t>
            </a:r>
          </a:p>
        </p:txBody>
      </p:sp>
      <p:sp>
        <p:nvSpPr>
          <p:cNvPr id="49" name="TextBox 48"/>
          <p:cNvSpPr txBox="1"/>
          <p:nvPr/>
        </p:nvSpPr>
        <p:spPr>
          <a:xfrm>
            <a:off x="5840599" y="3523559"/>
            <a:ext cx="1755737" cy="26548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 </a:t>
            </a:r>
            <a:r>
              <a:rPr kumimoji="0" lang="en-US" altLang="zh-CN" sz="20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text</a:t>
            </a:r>
            <a:endParaRPr kumimoji="0" lang="zh-CN" altLang="en-US" sz="2000" b="1" i="0" u="none" strike="noStrike" kern="0" cap="none" spc="0" normalizeH="0" baseline="0" noProof="0" dirty="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endParaRPr>
          </a:p>
        </p:txBody>
      </p:sp>
      <p:sp>
        <p:nvSpPr>
          <p:cNvPr id="50" name="TextBox 49"/>
          <p:cNvSpPr txBox="1"/>
          <p:nvPr/>
        </p:nvSpPr>
        <p:spPr>
          <a:xfrm>
            <a:off x="4283968" y="4869160"/>
            <a:ext cx="3383649" cy="523220"/>
          </a:xfrm>
          <a:prstGeom prst="rect">
            <a:avLst/>
          </a:prstGeom>
          <a:noFill/>
        </p:spPr>
        <p:txBody>
          <a:bodyPr wrap="square" rtlCol="0">
            <a:spAutoFit/>
          </a:bodyPr>
          <a:lstStyle/>
          <a:p>
            <a:pPr lvl="0">
              <a:defRPr/>
            </a:pP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text. Click here to add your text. </a:t>
            </a:r>
            <a:endParaRPr lang="en-US" altLang="zh-CN" sz="1400" kern="0" dirty="0">
              <a:solidFill>
                <a:srgbClr val="4C3A00"/>
              </a:solidFill>
              <a:latin typeface="Arial" pitchFamily="34" charset="0"/>
              <a:ea typeface="微软雅黑" pitchFamily="34" charset="-122"/>
              <a:cs typeface="Arial" pitchFamily="34" charset="0"/>
            </a:endParaRPr>
          </a:p>
        </p:txBody>
      </p:sp>
      <p:sp>
        <p:nvSpPr>
          <p:cNvPr id="51" name="TextBox 50"/>
          <p:cNvSpPr txBox="1"/>
          <p:nvPr/>
        </p:nvSpPr>
        <p:spPr>
          <a:xfrm rot="4296">
            <a:off x="5840433" y="4654233"/>
            <a:ext cx="1755737" cy="26548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 </a:t>
            </a:r>
            <a:r>
              <a:rPr kumimoji="0" lang="en-US" altLang="zh-CN" sz="20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text</a:t>
            </a:r>
            <a:endParaRPr kumimoji="0" lang="zh-CN" altLang="en-US" sz="2000" b="1" i="0" u="none" strike="noStrike" kern="0" cap="none" spc="0" normalizeH="0" baseline="0" noProof="0" dirty="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endParaRPr>
          </a:p>
        </p:txBody>
      </p:sp>
      <p:sp>
        <p:nvSpPr>
          <p:cNvPr id="52" name="TextBox 51"/>
          <p:cNvSpPr txBox="1"/>
          <p:nvPr/>
        </p:nvSpPr>
        <p:spPr>
          <a:xfrm>
            <a:off x="323528" y="5661248"/>
            <a:ext cx="4248472" cy="1077218"/>
          </a:xfrm>
          <a:prstGeom prst="rect">
            <a:avLst/>
          </a:prstGeom>
          <a:noFill/>
        </p:spPr>
        <p:txBody>
          <a:bodyPr wrap="square" rtlCol="0">
            <a:spAutoFit/>
          </a:bodyPr>
          <a:lstStyle/>
          <a:p>
            <a:pPr lvl="0" algn="ctr">
              <a:defRPr/>
            </a:pPr>
            <a:r>
              <a:rPr lang="en-US" altLang="zh-CN" sz="3200" b="1" kern="0" dirty="0">
                <a:solidFill>
                  <a:srgbClr val="6A7911"/>
                </a:solidFill>
                <a:latin typeface="Arial Black" pitchFamily="34" charset="0"/>
                <a:ea typeface="微软雅黑" pitchFamily="34" charset="-122"/>
              </a:rPr>
              <a:t>Click here to add your title</a:t>
            </a:r>
          </a:p>
        </p:txBody>
      </p:sp>
      <p:sp>
        <p:nvSpPr>
          <p:cNvPr id="53" name="矩形 2"/>
          <p:cNvSpPr/>
          <p:nvPr/>
        </p:nvSpPr>
        <p:spPr>
          <a:xfrm rot="20444592">
            <a:off x="2844838" y="843826"/>
            <a:ext cx="4644442" cy="1499985"/>
          </a:xfrm>
          <a:custGeom>
            <a:avLst/>
            <a:gdLst>
              <a:gd name="connsiteX0" fmla="*/ 7200800 w 7200800"/>
              <a:gd name="connsiteY0" fmla="*/ 0 h 1338844"/>
              <a:gd name="connsiteX1" fmla="*/ 7200800 w 7200800"/>
              <a:gd name="connsiteY1" fmla="*/ 1338844 h 1338844"/>
              <a:gd name="connsiteX2" fmla="*/ 3600400 w 7200800"/>
              <a:gd name="connsiteY2" fmla="*/ 1334487 h 1338844"/>
              <a:gd name="connsiteX3" fmla="*/ 0 w 7200800"/>
              <a:gd name="connsiteY3" fmla="*/ 1338844 h 1338844"/>
              <a:gd name="connsiteX4" fmla="*/ 0 w 7200800"/>
              <a:gd name="connsiteY4" fmla="*/ 437776 h 1338844"/>
              <a:gd name="connsiteX5" fmla="*/ 4086244 w 7200800"/>
              <a:gd name="connsiteY5" fmla="*/ 385793 h 1338844"/>
              <a:gd name="connsiteX6" fmla="*/ 7200800 w 7200800"/>
              <a:gd name="connsiteY6" fmla="*/ 0 h 1338844"/>
              <a:gd name="connsiteX0" fmla="*/ 7200800 w 7200800"/>
              <a:gd name="connsiteY0" fmla="*/ 0 h 1571554"/>
              <a:gd name="connsiteX1" fmla="*/ 7200800 w 7200800"/>
              <a:gd name="connsiteY1" fmla="*/ 1338844 h 1571554"/>
              <a:gd name="connsiteX2" fmla="*/ 3566534 w 7200800"/>
              <a:gd name="connsiteY2" fmla="*/ 1571554 h 1571554"/>
              <a:gd name="connsiteX3" fmla="*/ 0 w 7200800"/>
              <a:gd name="connsiteY3" fmla="*/ 1338844 h 1571554"/>
              <a:gd name="connsiteX4" fmla="*/ 0 w 7200800"/>
              <a:gd name="connsiteY4" fmla="*/ 437776 h 1571554"/>
              <a:gd name="connsiteX5" fmla="*/ 4086244 w 7200800"/>
              <a:gd name="connsiteY5" fmla="*/ 385793 h 1571554"/>
              <a:gd name="connsiteX6" fmla="*/ 7200800 w 7200800"/>
              <a:gd name="connsiteY6" fmla="*/ 0 h 1571554"/>
              <a:gd name="connsiteX0" fmla="*/ 7200800 w 7200800"/>
              <a:gd name="connsiteY0" fmla="*/ 0 h 1572525"/>
              <a:gd name="connsiteX1" fmla="*/ 7200800 w 7200800"/>
              <a:gd name="connsiteY1" fmla="*/ 1338844 h 1572525"/>
              <a:gd name="connsiteX2" fmla="*/ 3566534 w 7200800"/>
              <a:gd name="connsiteY2" fmla="*/ 1571554 h 1572525"/>
              <a:gd name="connsiteX3" fmla="*/ 0 w 7200800"/>
              <a:gd name="connsiteY3" fmla="*/ 1338844 h 1572525"/>
              <a:gd name="connsiteX4" fmla="*/ 0 w 7200800"/>
              <a:gd name="connsiteY4" fmla="*/ 437776 h 1572525"/>
              <a:gd name="connsiteX5" fmla="*/ 4086244 w 7200800"/>
              <a:gd name="connsiteY5" fmla="*/ 385793 h 1572525"/>
              <a:gd name="connsiteX6" fmla="*/ 7200800 w 7200800"/>
              <a:gd name="connsiteY6" fmla="*/ 0 h 1572525"/>
              <a:gd name="connsiteX0" fmla="*/ 7200800 w 7200800"/>
              <a:gd name="connsiteY0" fmla="*/ 0 h 1690088"/>
              <a:gd name="connsiteX1" fmla="*/ 7200800 w 7200800"/>
              <a:gd name="connsiteY1" fmla="*/ 1338844 h 1690088"/>
              <a:gd name="connsiteX2" fmla="*/ 3244801 w 7200800"/>
              <a:gd name="connsiteY2" fmla="*/ 1690088 h 1690088"/>
              <a:gd name="connsiteX3" fmla="*/ 0 w 7200800"/>
              <a:gd name="connsiteY3" fmla="*/ 1338844 h 1690088"/>
              <a:gd name="connsiteX4" fmla="*/ 0 w 7200800"/>
              <a:gd name="connsiteY4" fmla="*/ 437776 h 1690088"/>
              <a:gd name="connsiteX5" fmla="*/ 4086244 w 7200800"/>
              <a:gd name="connsiteY5" fmla="*/ 385793 h 1690088"/>
              <a:gd name="connsiteX6" fmla="*/ 7200800 w 7200800"/>
              <a:gd name="connsiteY6" fmla="*/ 0 h 1690088"/>
              <a:gd name="connsiteX0" fmla="*/ 7200800 w 7200800"/>
              <a:gd name="connsiteY0" fmla="*/ 0 h 1757821"/>
              <a:gd name="connsiteX1" fmla="*/ 7200800 w 7200800"/>
              <a:gd name="connsiteY1" fmla="*/ 1338844 h 1757821"/>
              <a:gd name="connsiteX2" fmla="*/ 3329468 w 7200800"/>
              <a:gd name="connsiteY2" fmla="*/ 1757821 h 1757821"/>
              <a:gd name="connsiteX3" fmla="*/ 0 w 7200800"/>
              <a:gd name="connsiteY3" fmla="*/ 1338844 h 1757821"/>
              <a:gd name="connsiteX4" fmla="*/ 0 w 7200800"/>
              <a:gd name="connsiteY4" fmla="*/ 437776 h 1757821"/>
              <a:gd name="connsiteX5" fmla="*/ 4086244 w 7200800"/>
              <a:gd name="connsiteY5" fmla="*/ 385793 h 1757821"/>
              <a:gd name="connsiteX6" fmla="*/ 7200800 w 7200800"/>
              <a:gd name="connsiteY6" fmla="*/ 0 h 1757821"/>
              <a:gd name="connsiteX0" fmla="*/ 7200800 w 7200800"/>
              <a:gd name="connsiteY0" fmla="*/ 0 h 1757821"/>
              <a:gd name="connsiteX1" fmla="*/ 7200800 w 7200800"/>
              <a:gd name="connsiteY1" fmla="*/ 1338844 h 1757821"/>
              <a:gd name="connsiteX2" fmla="*/ 3329468 w 7200800"/>
              <a:gd name="connsiteY2" fmla="*/ 1757821 h 1757821"/>
              <a:gd name="connsiteX3" fmla="*/ 0 w 7200800"/>
              <a:gd name="connsiteY3" fmla="*/ 1338844 h 1757821"/>
              <a:gd name="connsiteX4" fmla="*/ 0 w 7200800"/>
              <a:gd name="connsiteY4" fmla="*/ 437776 h 1757821"/>
              <a:gd name="connsiteX5" fmla="*/ 4052378 w 7200800"/>
              <a:gd name="connsiteY5" fmla="*/ 504326 h 1757821"/>
              <a:gd name="connsiteX6" fmla="*/ 7200800 w 7200800"/>
              <a:gd name="connsiteY6" fmla="*/ 0 h 1757821"/>
              <a:gd name="connsiteX0" fmla="*/ 7217734 w 7217734"/>
              <a:gd name="connsiteY0" fmla="*/ 0 h 1757821"/>
              <a:gd name="connsiteX1" fmla="*/ 7217734 w 7217734"/>
              <a:gd name="connsiteY1" fmla="*/ 1338844 h 1757821"/>
              <a:gd name="connsiteX2" fmla="*/ 3346402 w 7217734"/>
              <a:gd name="connsiteY2" fmla="*/ 1757821 h 1757821"/>
              <a:gd name="connsiteX3" fmla="*/ 16934 w 7217734"/>
              <a:gd name="connsiteY3" fmla="*/ 1338844 h 1757821"/>
              <a:gd name="connsiteX4" fmla="*/ 0 w 7217734"/>
              <a:gd name="connsiteY4" fmla="*/ 624043 h 1757821"/>
              <a:gd name="connsiteX5" fmla="*/ 4069312 w 7217734"/>
              <a:gd name="connsiteY5" fmla="*/ 504326 h 1757821"/>
              <a:gd name="connsiteX6" fmla="*/ 7217734 w 7217734"/>
              <a:gd name="connsiteY6" fmla="*/ 0 h 1757821"/>
              <a:gd name="connsiteX0" fmla="*/ 7200801 w 7217734"/>
              <a:gd name="connsiteY0" fmla="*/ 0 h 1893287"/>
              <a:gd name="connsiteX1" fmla="*/ 7217734 w 7217734"/>
              <a:gd name="connsiteY1" fmla="*/ 1474310 h 1893287"/>
              <a:gd name="connsiteX2" fmla="*/ 3346402 w 7217734"/>
              <a:gd name="connsiteY2" fmla="*/ 1893287 h 1893287"/>
              <a:gd name="connsiteX3" fmla="*/ 16934 w 7217734"/>
              <a:gd name="connsiteY3" fmla="*/ 1474310 h 1893287"/>
              <a:gd name="connsiteX4" fmla="*/ 0 w 7217734"/>
              <a:gd name="connsiteY4" fmla="*/ 759509 h 1893287"/>
              <a:gd name="connsiteX5" fmla="*/ 4069312 w 7217734"/>
              <a:gd name="connsiteY5" fmla="*/ 639792 h 1893287"/>
              <a:gd name="connsiteX6" fmla="*/ 7200801 w 7217734"/>
              <a:gd name="connsiteY6" fmla="*/ 0 h 1893287"/>
              <a:gd name="connsiteX0" fmla="*/ 7183868 w 7200801"/>
              <a:gd name="connsiteY0" fmla="*/ 0 h 1893287"/>
              <a:gd name="connsiteX1" fmla="*/ 7200801 w 7200801"/>
              <a:gd name="connsiteY1" fmla="*/ 1474310 h 1893287"/>
              <a:gd name="connsiteX2" fmla="*/ 3329469 w 7200801"/>
              <a:gd name="connsiteY2" fmla="*/ 1893287 h 1893287"/>
              <a:gd name="connsiteX3" fmla="*/ 1 w 7200801"/>
              <a:gd name="connsiteY3" fmla="*/ 1474310 h 1893287"/>
              <a:gd name="connsiteX4" fmla="*/ 0 w 7200801"/>
              <a:gd name="connsiteY4" fmla="*/ 827243 h 1893287"/>
              <a:gd name="connsiteX5" fmla="*/ 4052379 w 7200801"/>
              <a:gd name="connsiteY5" fmla="*/ 639792 h 1893287"/>
              <a:gd name="connsiteX6" fmla="*/ 7183868 w 7200801"/>
              <a:gd name="connsiteY6" fmla="*/ 0 h 18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00801" h="1893287">
                <a:moveTo>
                  <a:pt x="7183868" y="0"/>
                </a:moveTo>
                <a:lnTo>
                  <a:pt x="7200801" y="1474310"/>
                </a:lnTo>
                <a:cubicBezTo>
                  <a:pt x="6595090" y="1736236"/>
                  <a:pt x="4529602" y="1893287"/>
                  <a:pt x="3329469" y="1893287"/>
                </a:cubicBezTo>
                <a:cubicBezTo>
                  <a:pt x="2129336" y="1893287"/>
                  <a:pt x="594423" y="1663273"/>
                  <a:pt x="1" y="1474310"/>
                </a:cubicBezTo>
                <a:cubicBezTo>
                  <a:pt x="1" y="1258621"/>
                  <a:pt x="0" y="1042932"/>
                  <a:pt x="0" y="827243"/>
                </a:cubicBezTo>
                <a:cubicBezTo>
                  <a:pt x="850331" y="922759"/>
                  <a:pt x="2332231" y="775904"/>
                  <a:pt x="4052379" y="639792"/>
                </a:cubicBezTo>
                <a:cubicBezTo>
                  <a:pt x="5248310" y="545160"/>
                  <a:pt x="6354130" y="152529"/>
                  <a:pt x="7183868" y="0"/>
                </a:cubicBezTo>
                <a:close/>
              </a:path>
            </a:pathLst>
          </a:custGeom>
          <a:gradFill flip="none" rotWithShape="1">
            <a:gsLst>
              <a:gs pos="94000">
                <a:srgbClr val="C2D202"/>
              </a:gs>
              <a:gs pos="0">
                <a:srgbClr val="FFFF00"/>
              </a:gs>
              <a:gs pos="5000">
                <a:srgbClr val="D6E515"/>
              </a:gs>
              <a:gs pos="100000">
                <a:srgbClr val="D6E515">
                  <a:shade val="100000"/>
                  <a:satMod val="115000"/>
                </a:srgb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4" name="TextBox 53"/>
          <p:cNvSpPr txBox="1"/>
          <p:nvPr/>
        </p:nvSpPr>
        <p:spPr>
          <a:xfrm flipH="1">
            <a:off x="2088397" y="4448539"/>
            <a:ext cx="1331475" cy="924677"/>
          </a:xfrm>
          <a:prstGeom prst="rect">
            <a:avLst/>
          </a:prstGeom>
          <a:noFill/>
        </p:spPr>
        <p:txBody>
          <a:bodyPr wrap="square" rtlCol="0">
            <a:spAutoFit/>
            <a:scene3d>
              <a:camera prst="isometricLeftDown">
                <a:rot lat="1491853" lon="2374301" rev="1010487"/>
              </a:camera>
              <a:lightRig rig="threePt" dir="t"/>
            </a:scene3d>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6600" b="1" i="0" u="none" strike="noStrike" kern="0" cap="none" spc="0" normalizeH="0" baseline="0" noProof="0" dirty="0" smtClean="0">
                <a:ln w="18415" cmpd="sng">
                  <a:noFill/>
                  <a:prstDash val="solid"/>
                </a:ln>
                <a:solidFill>
                  <a:srgbClr val="D6E515"/>
                </a:solidFill>
                <a:uLnTx/>
                <a:uFillTx/>
                <a:latin typeface="Arial Black" pitchFamily="34" charset="0"/>
              </a:rPr>
              <a:t>04</a:t>
            </a:r>
            <a:endParaRPr kumimoji="0" lang="zh-CN" altLang="en-US" sz="6600" b="1" i="0" u="none" strike="noStrike" kern="0" cap="none" spc="0" normalizeH="0" baseline="0" noProof="0" dirty="0">
              <a:ln w="18415" cmpd="sng">
                <a:noFill/>
                <a:prstDash val="solid"/>
              </a:ln>
              <a:solidFill>
                <a:srgbClr val="D6E515"/>
              </a:solidFill>
              <a:uLnTx/>
              <a:uFillTx/>
              <a:latin typeface="Arial Black" pitchFamily="34" charset="0"/>
            </a:endParaRPr>
          </a:p>
        </p:txBody>
      </p:sp>
      <p:sp>
        <p:nvSpPr>
          <p:cNvPr id="55" name="矩形 2"/>
          <p:cNvSpPr/>
          <p:nvPr/>
        </p:nvSpPr>
        <p:spPr>
          <a:xfrm rot="20367231">
            <a:off x="2738392" y="854788"/>
            <a:ext cx="4639377" cy="1051528"/>
          </a:xfrm>
          <a:custGeom>
            <a:avLst/>
            <a:gdLst/>
            <a:ahLst/>
            <a:cxnLst/>
            <a:rect l="l" t="t" r="r" b="b"/>
            <a:pathLst>
              <a:path w="6021695" h="1364835">
                <a:moveTo>
                  <a:pt x="6014093" y="0"/>
                </a:moveTo>
                <a:lnTo>
                  <a:pt x="6021695" y="813051"/>
                </a:lnTo>
                <a:cubicBezTo>
                  <a:pt x="5343828" y="1105302"/>
                  <a:pt x="4239565" y="1315964"/>
                  <a:pt x="2987233" y="1357483"/>
                </a:cubicBezTo>
                <a:cubicBezTo>
                  <a:pt x="1779963" y="1397508"/>
                  <a:pt x="699583" y="1271574"/>
                  <a:pt x="0" y="1041597"/>
                </a:cubicBezTo>
                <a:cubicBezTo>
                  <a:pt x="0" y="977956"/>
                  <a:pt x="0" y="914314"/>
                  <a:pt x="0" y="850672"/>
                </a:cubicBezTo>
                <a:cubicBezTo>
                  <a:pt x="711869" y="948894"/>
                  <a:pt x="1952465" y="797880"/>
                  <a:pt x="3392516" y="657912"/>
                </a:cubicBezTo>
                <a:cubicBezTo>
                  <a:pt x="4393709" y="560600"/>
                  <a:pt x="5319464" y="156849"/>
                  <a:pt x="6014093" y="0"/>
                </a:cubicBezTo>
                <a:close/>
              </a:path>
            </a:pathLst>
          </a:custGeom>
          <a:gradFill flip="none" rotWithShape="1">
            <a:gsLst>
              <a:gs pos="23000">
                <a:sysClr val="window" lastClr="FFFFFF">
                  <a:alpha val="34000"/>
                </a:sysClr>
              </a:gs>
              <a:gs pos="100000">
                <a:srgbClr val="FFFFFF">
                  <a:shade val="100000"/>
                  <a:satMod val="115000"/>
                  <a:alpha val="0"/>
                </a:srgbClr>
              </a:gs>
            </a:gsLst>
            <a:lin ang="4800000" scaled="0"/>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6" name="TextBox 55"/>
          <p:cNvSpPr txBox="1"/>
          <p:nvPr/>
        </p:nvSpPr>
        <p:spPr>
          <a:xfrm rot="19966589">
            <a:off x="5327570" y="904422"/>
            <a:ext cx="1755737" cy="26548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r"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Your</a:t>
            </a:r>
            <a:r>
              <a:rPr kumimoji="0" lang="en-US" altLang="zh-CN" sz="16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 </a:t>
            </a:r>
            <a:r>
              <a:rPr kumimoji="0" lang="en-US" altLang="zh-CN" sz="2000" b="1" i="0" u="none" strike="noStrike" kern="0" cap="none" spc="0" normalizeH="0" baseline="0" noProof="0" dirty="0" smtClean="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rPr>
              <a:t>text</a:t>
            </a:r>
            <a:endParaRPr kumimoji="0" lang="zh-CN" altLang="en-US" sz="2000" b="1" i="0" u="none" strike="noStrike" kern="0" cap="none" spc="0" normalizeH="0" baseline="0" noProof="0" dirty="0">
              <a:ln w="18415" cmpd="sng">
                <a:noFill/>
                <a:prstDash val="solid"/>
              </a:ln>
              <a:solidFill>
                <a:srgbClr val="6A7911"/>
              </a:solidFill>
              <a:effectLst>
                <a:outerShdw dist="25400" dir="5400000" algn="t" rotWithShape="0">
                  <a:sysClr val="window" lastClr="FFFFFF">
                    <a:alpha val="29000"/>
                  </a:sysClr>
                </a:outerShdw>
              </a:effectLst>
              <a:uLnTx/>
              <a:uFillTx/>
              <a:latin typeface="Arial Black" pitchFamily="34" charset="0"/>
              <a:cs typeface="Times New Roman" pitchFamily="18" charset="0"/>
            </a:endParaRPr>
          </a:p>
        </p:txBody>
      </p:sp>
      <p:sp>
        <p:nvSpPr>
          <p:cNvPr id="57" name="TextBox 56"/>
          <p:cNvSpPr txBox="1"/>
          <p:nvPr/>
        </p:nvSpPr>
        <p:spPr>
          <a:xfrm rot="20223282">
            <a:off x="3583809" y="1503170"/>
            <a:ext cx="3894627" cy="523220"/>
          </a:xfrm>
          <a:prstGeom prst="rect">
            <a:avLst/>
          </a:prstGeom>
          <a:noFill/>
        </p:spPr>
        <p:txBody>
          <a:bodyPr wrap="square" rtlCol="0">
            <a:spAutoFit/>
          </a:bodyPr>
          <a:lstStyle/>
          <a:p>
            <a:pPr lvl="0">
              <a:defRPr/>
            </a:pP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C3A00"/>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C3A00"/>
                </a:solidFill>
                <a:effectLst/>
                <a:uLnTx/>
                <a:uFillTx/>
                <a:latin typeface="Arial" pitchFamily="34" charset="0"/>
                <a:ea typeface="微软雅黑" pitchFamily="34" charset="-122"/>
                <a:cs typeface="Arial" pitchFamily="34" charset="0"/>
              </a:rPr>
              <a:t>text. Click here to add your text. </a:t>
            </a:r>
            <a:r>
              <a:rPr lang="en-US" altLang="zh-CN" sz="1400" kern="0" dirty="0">
                <a:solidFill>
                  <a:srgbClr val="4C3A00"/>
                </a:solidFill>
                <a:latin typeface="Arial" pitchFamily="34" charset="0"/>
                <a:ea typeface="微软雅黑" pitchFamily="34" charset="-122"/>
                <a:cs typeface="Arial" pitchFamily="34" charset="0"/>
              </a:rPr>
              <a:t>Click here to add your text. </a:t>
            </a:r>
          </a:p>
        </p:txBody>
      </p:sp>
    </p:spTree>
    <p:extLst>
      <p:ext uri="{BB962C8B-B14F-4D97-AF65-F5344CB8AC3E}">
        <p14:creationId xmlns:p14="http://schemas.microsoft.com/office/powerpoint/2010/main" val="80309011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Oval 65"/>
          <p:cNvSpPr>
            <a:spLocks noChangeArrowheads="1"/>
          </p:cNvSpPr>
          <p:nvPr/>
        </p:nvSpPr>
        <p:spPr bwMode="auto">
          <a:xfrm rot="10800000" flipV="1">
            <a:off x="-105052" y="3652216"/>
            <a:ext cx="2441036" cy="291473"/>
          </a:xfrm>
          <a:prstGeom prst="ellipse">
            <a:avLst/>
          </a:prstGeom>
          <a:gradFill rotWithShape="1">
            <a:gsLst>
              <a:gs pos="0">
                <a:sysClr val="window" lastClr="FFFFFF">
                  <a:lumMod val="50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29" name="Oval 65"/>
          <p:cNvSpPr>
            <a:spLocks noChangeArrowheads="1"/>
          </p:cNvSpPr>
          <p:nvPr/>
        </p:nvSpPr>
        <p:spPr bwMode="auto">
          <a:xfrm rot="10800000" flipV="1">
            <a:off x="2154409" y="3652216"/>
            <a:ext cx="2441036" cy="291473"/>
          </a:xfrm>
          <a:prstGeom prst="ellipse">
            <a:avLst/>
          </a:prstGeom>
          <a:gradFill rotWithShape="1">
            <a:gsLst>
              <a:gs pos="0">
                <a:sysClr val="window" lastClr="FFFFFF">
                  <a:lumMod val="50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30" name="Oval 65"/>
          <p:cNvSpPr>
            <a:spLocks noChangeArrowheads="1"/>
          </p:cNvSpPr>
          <p:nvPr/>
        </p:nvSpPr>
        <p:spPr bwMode="auto">
          <a:xfrm rot="10800000" flipV="1">
            <a:off x="4522398" y="3652216"/>
            <a:ext cx="2441036" cy="291473"/>
          </a:xfrm>
          <a:prstGeom prst="ellipse">
            <a:avLst/>
          </a:prstGeom>
          <a:gradFill rotWithShape="1">
            <a:gsLst>
              <a:gs pos="0">
                <a:sysClr val="window" lastClr="FFFFFF">
                  <a:lumMod val="50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31" name="Oval 65"/>
          <p:cNvSpPr>
            <a:spLocks noChangeArrowheads="1"/>
          </p:cNvSpPr>
          <p:nvPr/>
        </p:nvSpPr>
        <p:spPr bwMode="auto">
          <a:xfrm rot="10800000" flipV="1">
            <a:off x="6710375" y="3652217"/>
            <a:ext cx="2441036" cy="291473"/>
          </a:xfrm>
          <a:prstGeom prst="ellipse">
            <a:avLst/>
          </a:prstGeom>
          <a:gradFill rotWithShape="1">
            <a:gsLst>
              <a:gs pos="0">
                <a:sysClr val="window" lastClr="FFFFFF">
                  <a:lumMod val="50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15" name="图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440" y="1556792"/>
            <a:ext cx="2249747" cy="2241161"/>
          </a:xfrm>
          <a:prstGeom prst="rect">
            <a:avLst/>
          </a:prstGeom>
        </p:spPr>
      </p:pic>
      <p:pic>
        <p:nvPicPr>
          <p:cNvPr id="16" name="图片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335984" y="1556792"/>
            <a:ext cx="2249747" cy="2241161"/>
          </a:xfrm>
          <a:prstGeom prst="rect">
            <a:avLst/>
          </a:prstGeom>
        </p:spPr>
      </p:pic>
      <p:pic>
        <p:nvPicPr>
          <p:cNvPr id="17" name="图片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27693" y="1556792"/>
            <a:ext cx="2249747" cy="2241161"/>
          </a:xfrm>
          <a:prstGeom prst="rect">
            <a:avLst/>
          </a:prstGeom>
        </p:spPr>
      </p:pic>
      <p:pic>
        <p:nvPicPr>
          <p:cNvPr id="18" name="图片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595445" y="1556792"/>
            <a:ext cx="2249747" cy="2241161"/>
          </a:xfrm>
          <a:prstGeom prst="rect">
            <a:avLst/>
          </a:prstGeom>
        </p:spPr>
      </p:pic>
      <p:sp>
        <p:nvSpPr>
          <p:cNvPr id="19" name="TextBox 18"/>
          <p:cNvSpPr txBox="1"/>
          <p:nvPr/>
        </p:nvSpPr>
        <p:spPr>
          <a:xfrm>
            <a:off x="2147988" y="4481825"/>
            <a:ext cx="4824536"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
        <p:nvSpPr>
          <p:cNvPr id="20" name="TextBox 19"/>
          <p:cNvSpPr txBox="1"/>
          <p:nvPr/>
        </p:nvSpPr>
        <p:spPr>
          <a:xfrm flipH="1">
            <a:off x="425388" y="2042845"/>
            <a:ext cx="1558158"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75000"/>
                    <a:lumOff val="25000"/>
                  </a:sysClr>
                </a:solidFill>
                <a:effectLst>
                  <a:outerShdw blurRad="63500" sx="102000" sy="102000" algn="ctr" rotWithShape="0">
                    <a:prstClr val="black">
                      <a:alpha val="40000"/>
                    </a:prstClr>
                  </a:outerShdw>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ysClr val="windowText" lastClr="000000">
                  <a:lumMod val="75000"/>
                  <a:lumOff val="25000"/>
                </a:sysClr>
              </a:solidFill>
              <a:effectLst>
                <a:outerShdw blurRad="63500" sx="102000" sy="102000" algn="ctr" rotWithShape="0">
                  <a:prstClr val="black">
                    <a:alpha val="40000"/>
                  </a:prstClr>
                </a:outerShdw>
              </a:effectLst>
              <a:uLnTx/>
              <a:uFillTx/>
              <a:latin typeface="Arial Rounded MT Bold" pitchFamily="34" charset="0"/>
              <a:ea typeface="微软雅黑" pitchFamily="34" charset="-122"/>
            </a:endParaRPr>
          </a:p>
        </p:txBody>
      </p:sp>
      <p:sp>
        <p:nvSpPr>
          <p:cNvPr id="21" name="TextBox 20"/>
          <p:cNvSpPr txBox="1"/>
          <p:nvPr/>
        </p:nvSpPr>
        <p:spPr>
          <a:xfrm>
            <a:off x="405416" y="2402885"/>
            <a:ext cx="174816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139700">
                    <a:srgbClr val="4BACC6">
                      <a:satMod val="175000"/>
                      <a:alpha val="4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139700">
                    <a:srgbClr val="4BACC6">
                      <a:satMod val="175000"/>
                      <a:alpha val="4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139700">
                    <a:srgbClr val="4BACC6">
                      <a:satMod val="175000"/>
                      <a:alpha val="4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139700">
                    <a:srgbClr val="4BACC6">
                      <a:satMod val="175000"/>
                      <a:alpha val="40000"/>
                    </a:srgbClr>
                  </a:glow>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glow rad="139700">
                    <a:srgbClr val="4BACC6">
                      <a:satMod val="175000"/>
                      <a:alpha val="40000"/>
                    </a:srgbClr>
                  </a:glow>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glow rad="139700">
                    <a:srgbClr val="4BACC6">
                      <a:satMod val="175000"/>
                      <a:alpha val="40000"/>
                    </a:srgbClr>
                  </a:glow>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glow rad="139700">
                    <a:srgbClr val="4BACC6">
                      <a:satMod val="175000"/>
                      <a:alpha val="40000"/>
                    </a:srgbClr>
                  </a:glow>
                </a:effectLst>
                <a:uLnTx/>
                <a:uFillTx/>
                <a:latin typeface="Arial" pitchFamily="34" charset="0"/>
                <a:ea typeface="微软雅黑" pitchFamily="34" charset="-122"/>
                <a:cs typeface="Arial" pitchFamily="34" charset="0"/>
              </a:rPr>
              <a:t> </a:t>
            </a:r>
          </a:p>
        </p:txBody>
      </p:sp>
      <p:sp>
        <p:nvSpPr>
          <p:cNvPr id="22" name="TextBox 21"/>
          <p:cNvSpPr txBox="1"/>
          <p:nvPr/>
        </p:nvSpPr>
        <p:spPr>
          <a:xfrm flipH="1">
            <a:off x="2705904" y="2063481"/>
            <a:ext cx="1558158"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75000"/>
                    <a:lumOff val="25000"/>
                  </a:sysClr>
                </a:solidFill>
                <a:effectLst>
                  <a:outerShdw blurRad="63500" sx="102000" sy="102000" algn="ctr" rotWithShape="0">
                    <a:prstClr val="black">
                      <a:alpha val="40000"/>
                    </a:prstClr>
                  </a:outerShdw>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ysClr val="windowText" lastClr="000000">
                  <a:lumMod val="75000"/>
                  <a:lumOff val="25000"/>
                </a:sysClr>
              </a:solidFill>
              <a:effectLst>
                <a:outerShdw blurRad="63500" sx="102000" sy="102000" algn="ctr" rotWithShape="0">
                  <a:prstClr val="black">
                    <a:alpha val="40000"/>
                  </a:prstClr>
                </a:outerShdw>
              </a:effectLst>
              <a:uLnTx/>
              <a:uFillTx/>
              <a:latin typeface="Arial Rounded MT Bold" pitchFamily="34" charset="0"/>
              <a:ea typeface="微软雅黑" pitchFamily="34" charset="-122"/>
            </a:endParaRPr>
          </a:p>
        </p:txBody>
      </p:sp>
      <p:sp>
        <p:nvSpPr>
          <p:cNvPr id="23" name="TextBox 22"/>
          <p:cNvSpPr txBox="1"/>
          <p:nvPr/>
        </p:nvSpPr>
        <p:spPr>
          <a:xfrm>
            <a:off x="2685932" y="2423521"/>
            <a:ext cx="174816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139700">
                    <a:srgbClr val="9BBB59">
                      <a:satMod val="175000"/>
                      <a:alpha val="4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139700">
                    <a:srgbClr val="9BBB59">
                      <a:satMod val="175000"/>
                      <a:alpha val="4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139700">
                    <a:srgbClr val="9BBB59">
                      <a:satMod val="175000"/>
                      <a:alpha val="4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139700">
                    <a:srgbClr val="9BBB59">
                      <a:satMod val="175000"/>
                      <a:alpha val="40000"/>
                    </a:srgbClr>
                  </a:glow>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glow rad="139700">
                    <a:srgbClr val="9BBB59">
                      <a:satMod val="175000"/>
                      <a:alpha val="40000"/>
                    </a:srgbClr>
                  </a:glow>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glow rad="139700">
                    <a:srgbClr val="9BBB59">
                      <a:satMod val="175000"/>
                      <a:alpha val="40000"/>
                    </a:srgbClr>
                  </a:glow>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glow rad="139700">
                    <a:srgbClr val="9BBB59">
                      <a:satMod val="175000"/>
                      <a:alpha val="40000"/>
                    </a:srgbClr>
                  </a:glow>
                </a:effectLst>
                <a:uLnTx/>
                <a:uFillTx/>
                <a:latin typeface="Arial" pitchFamily="34" charset="0"/>
                <a:ea typeface="微软雅黑" pitchFamily="34" charset="-122"/>
                <a:cs typeface="Arial" pitchFamily="34" charset="0"/>
              </a:rPr>
              <a:t> </a:t>
            </a:r>
          </a:p>
        </p:txBody>
      </p:sp>
      <p:sp>
        <p:nvSpPr>
          <p:cNvPr id="24" name="TextBox 23"/>
          <p:cNvSpPr txBox="1"/>
          <p:nvPr/>
        </p:nvSpPr>
        <p:spPr>
          <a:xfrm flipH="1">
            <a:off x="4982183" y="2063481"/>
            <a:ext cx="1558158"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75000"/>
                    <a:lumOff val="25000"/>
                  </a:sysClr>
                </a:solidFill>
                <a:effectLst>
                  <a:outerShdw blurRad="63500" sx="102000" sy="102000" algn="ctr" rotWithShape="0">
                    <a:prstClr val="black">
                      <a:alpha val="40000"/>
                    </a:prstClr>
                  </a:outerShdw>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ysClr val="windowText" lastClr="000000">
                  <a:lumMod val="75000"/>
                  <a:lumOff val="25000"/>
                </a:sysClr>
              </a:solidFill>
              <a:effectLst>
                <a:outerShdw blurRad="63500" sx="102000" sy="102000" algn="ctr" rotWithShape="0">
                  <a:prstClr val="black">
                    <a:alpha val="40000"/>
                  </a:prstClr>
                </a:outerShdw>
              </a:effectLst>
              <a:uLnTx/>
              <a:uFillTx/>
              <a:latin typeface="Arial Rounded MT Bold" pitchFamily="34" charset="0"/>
              <a:ea typeface="微软雅黑" pitchFamily="34" charset="-122"/>
            </a:endParaRPr>
          </a:p>
        </p:txBody>
      </p:sp>
      <p:sp>
        <p:nvSpPr>
          <p:cNvPr id="25" name="TextBox 24"/>
          <p:cNvSpPr txBox="1"/>
          <p:nvPr/>
        </p:nvSpPr>
        <p:spPr>
          <a:xfrm>
            <a:off x="4962211" y="2423521"/>
            <a:ext cx="174816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101600">
                    <a:srgbClr val="CCCC00">
                      <a:alpha val="6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101600">
                    <a:srgbClr val="CCCC00">
                      <a:alpha val="6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101600">
                    <a:srgbClr val="CCCC00">
                      <a:alpha val="6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101600">
                    <a:srgbClr val="CCCC00">
                      <a:alpha val="60000"/>
                    </a:srgbClr>
                  </a:glow>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glow rad="101600">
                    <a:srgbClr val="CCCC00">
                      <a:alpha val="60000"/>
                    </a:srgbClr>
                  </a:glow>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glow rad="101600">
                    <a:srgbClr val="CCCC00">
                      <a:alpha val="60000"/>
                    </a:srgbClr>
                  </a:glow>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glow rad="101600">
                    <a:srgbClr val="CCCC00">
                      <a:alpha val="60000"/>
                    </a:srgbClr>
                  </a:glow>
                </a:effectLst>
                <a:uLnTx/>
                <a:uFillTx/>
                <a:latin typeface="Arial" pitchFamily="34" charset="0"/>
                <a:ea typeface="微软雅黑" pitchFamily="34" charset="-122"/>
                <a:cs typeface="Arial" pitchFamily="34" charset="0"/>
              </a:rPr>
              <a:t> </a:t>
            </a:r>
          </a:p>
        </p:txBody>
      </p:sp>
      <p:sp>
        <p:nvSpPr>
          <p:cNvPr id="26" name="TextBox 25"/>
          <p:cNvSpPr txBox="1"/>
          <p:nvPr/>
        </p:nvSpPr>
        <p:spPr>
          <a:xfrm flipH="1">
            <a:off x="7241727" y="2063481"/>
            <a:ext cx="1558158" cy="369332"/>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ysClr val="windowText" lastClr="000000">
                    <a:lumMod val="75000"/>
                    <a:lumOff val="25000"/>
                  </a:sysClr>
                </a:solidFill>
                <a:effectLst>
                  <a:outerShdw blurRad="63500" sx="102000" sy="102000" algn="ctr" rotWithShape="0">
                    <a:prstClr val="black">
                      <a:alpha val="40000"/>
                    </a:prstClr>
                  </a:outerShdw>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ysClr val="windowText" lastClr="000000">
                  <a:lumMod val="75000"/>
                  <a:lumOff val="25000"/>
                </a:sysClr>
              </a:solidFill>
              <a:effectLst>
                <a:outerShdw blurRad="63500" sx="102000" sy="102000" algn="ctr" rotWithShape="0">
                  <a:prstClr val="black">
                    <a:alpha val="40000"/>
                  </a:prstClr>
                </a:outerShdw>
              </a:effectLst>
              <a:uLnTx/>
              <a:uFillTx/>
              <a:latin typeface="Arial Rounded MT Bold" pitchFamily="34" charset="0"/>
              <a:ea typeface="微软雅黑" pitchFamily="34" charset="-122"/>
            </a:endParaRPr>
          </a:p>
        </p:txBody>
      </p:sp>
      <p:sp>
        <p:nvSpPr>
          <p:cNvPr id="27" name="TextBox 26"/>
          <p:cNvSpPr txBox="1"/>
          <p:nvPr/>
        </p:nvSpPr>
        <p:spPr>
          <a:xfrm>
            <a:off x="7221755" y="2423521"/>
            <a:ext cx="174816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 lastClr="FFFFFF"/>
                </a:solidFill>
                <a:effectLst>
                  <a:glow rad="139700">
                    <a:srgbClr val="C0504D">
                      <a:satMod val="175000"/>
                      <a:alpha val="40000"/>
                    </a:srgbClr>
                  </a:glow>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 lastClr="FFFFFF"/>
                </a:solidFill>
                <a:effectLst>
                  <a:glow rad="139700">
                    <a:srgbClr val="C0504D">
                      <a:satMod val="175000"/>
                      <a:alpha val="40000"/>
                    </a:srgbClr>
                  </a:glow>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 lastClr="FFFFFF"/>
                </a:solidFill>
                <a:effectLst>
                  <a:glow rad="139700">
                    <a:srgbClr val="C0504D">
                      <a:satMod val="175000"/>
                      <a:alpha val="40000"/>
                    </a:srgbClr>
                  </a:glow>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 lastClr="FFFFFF"/>
                </a:solidFill>
                <a:effectLst>
                  <a:glow rad="139700">
                    <a:srgbClr val="C0504D">
                      <a:satMod val="175000"/>
                      <a:alpha val="40000"/>
                    </a:srgbClr>
                  </a:glow>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 lastClr="FFFFFF"/>
                </a:solidFill>
                <a:effectLst>
                  <a:glow rad="139700">
                    <a:srgbClr val="C0504D">
                      <a:satMod val="175000"/>
                      <a:alpha val="40000"/>
                    </a:srgbClr>
                  </a:glow>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 lastClr="FFFFFF"/>
                </a:solidFill>
                <a:effectLst>
                  <a:glow rad="139700">
                    <a:srgbClr val="C0504D">
                      <a:satMod val="175000"/>
                      <a:alpha val="40000"/>
                    </a:srgbClr>
                  </a:glow>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 lastClr="FFFFFF"/>
                </a:solidFill>
                <a:effectLst>
                  <a:glow rad="139700">
                    <a:srgbClr val="C0504D">
                      <a:satMod val="175000"/>
                      <a:alpha val="40000"/>
                    </a:srgbClr>
                  </a:glow>
                </a:effectLst>
                <a:uLnTx/>
                <a:uFillTx/>
                <a:latin typeface="Arial" pitchFamily="34" charset="0"/>
                <a:ea typeface="微软雅黑" pitchFamily="34" charset="-122"/>
                <a:cs typeface="Arial" pitchFamily="34" charset="0"/>
              </a:rPr>
              <a:t> </a:t>
            </a:r>
          </a:p>
        </p:txBody>
      </p:sp>
    </p:spTree>
    <p:extLst>
      <p:ext uri="{BB962C8B-B14F-4D97-AF65-F5344CB8AC3E}">
        <p14:creationId xmlns:p14="http://schemas.microsoft.com/office/powerpoint/2010/main" val="344476499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图片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24063" y="1412776"/>
            <a:ext cx="5348841" cy="1145853"/>
          </a:xfrm>
          <a:prstGeom prst="rect">
            <a:avLst/>
          </a:prstGeom>
        </p:spPr>
      </p:pic>
      <p:sp>
        <p:nvSpPr>
          <p:cNvPr id="17" name="TextBox 16"/>
          <p:cNvSpPr txBox="1"/>
          <p:nvPr/>
        </p:nvSpPr>
        <p:spPr>
          <a:xfrm>
            <a:off x="2483768" y="1841057"/>
            <a:ext cx="1140295" cy="680827"/>
          </a:xfrm>
          <a:prstGeom prst="rect">
            <a:avLst/>
          </a:prstGeom>
          <a:noFill/>
        </p:spPr>
        <p:txBody>
          <a:bodyPr wrap="square" rtlCol="0">
            <a:spAutoFit/>
          </a:bodyPr>
          <a:lstStyle/>
          <a:p>
            <a:pPr algn="ctr">
              <a:lnSpc>
                <a:spcPct val="130000"/>
              </a:lnSpc>
            </a:pPr>
            <a:r>
              <a:rPr lang="en-US" altLang="zh-CN" sz="3200" b="1" dirty="0" smtClean="0">
                <a:solidFill>
                  <a:srgbClr val="00B0F0"/>
                </a:solidFill>
                <a:latin typeface="Candara" pitchFamily="34" charset="0"/>
                <a:ea typeface="微软雅黑" pitchFamily="34" charset="-122"/>
                <a:cs typeface="Calibri" pitchFamily="34" charset="0"/>
              </a:rPr>
              <a:t>01-04</a:t>
            </a:r>
            <a:endParaRPr lang="en-US" altLang="zh-CN" sz="3600" b="1" dirty="0" smtClean="0">
              <a:solidFill>
                <a:srgbClr val="00B0F0"/>
              </a:solidFill>
              <a:latin typeface="Candara" pitchFamily="34" charset="0"/>
              <a:ea typeface="微软雅黑" pitchFamily="34" charset="-122"/>
              <a:cs typeface="Calibri" pitchFamily="34" charset="0"/>
            </a:endParaRPr>
          </a:p>
        </p:txBody>
      </p:sp>
      <p:pic>
        <p:nvPicPr>
          <p:cNvPr id="18" name="图片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53915" y="2643187"/>
            <a:ext cx="5348841" cy="1145853"/>
          </a:xfrm>
          <a:prstGeom prst="rect">
            <a:avLst/>
          </a:prstGeom>
        </p:spPr>
      </p:pic>
      <p:sp>
        <p:nvSpPr>
          <p:cNvPr id="19" name="TextBox 18"/>
          <p:cNvSpPr txBox="1"/>
          <p:nvPr/>
        </p:nvSpPr>
        <p:spPr>
          <a:xfrm>
            <a:off x="1913620" y="3071468"/>
            <a:ext cx="1140295" cy="680827"/>
          </a:xfrm>
          <a:prstGeom prst="rect">
            <a:avLst/>
          </a:prstGeom>
          <a:noFill/>
        </p:spPr>
        <p:txBody>
          <a:bodyPr wrap="square" rtlCol="0">
            <a:spAutoFit/>
          </a:bodyPr>
          <a:lstStyle/>
          <a:p>
            <a:pPr algn="ctr">
              <a:lnSpc>
                <a:spcPct val="130000"/>
              </a:lnSpc>
            </a:pPr>
            <a:r>
              <a:rPr lang="en-US" altLang="zh-CN" sz="3200" b="1" dirty="0" smtClean="0">
                <a:solidFill>
                  <a:srgbClr val="00B0F0"/>
                </a:solidFill>
                <a:latin typeface="Candara" pitchFamily="34" charset="0"/>
                <a:ea typeface="微软雅黑" pitchFamily="34" charset="-122"/>
                <a:cs typeface="Calibri" pitchFamily="34" charset="0"/>
              </a:rPr>
              <a:t>05-07</a:t>
            </a:r>
            <a:endParaRPr lang="en-US" altLang="zh-CN" sz="3600" b="1" dirty="0" smtClean="0">
              <a:solidFill>
                <a:srgbClr val="00B0F0"/>
              </a:solidFill>
              <a:latin typeface="Candara" pitchFamily="34" charset="0"/>
              <a:ea typeface="微软雅黑" pitchFamily="34" charset="-122"/>
              <a:cs typeface="Calibri" pitchFamily="34" charset="0"/>
            </a:endParaRPr>
          </a:p>
        </p:txBody>
      </p:sp>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39752" y="3825505"/>
            <a:ext cx="5348841" cy="1145853"/>
          </a:xfrm>
          <a:prstGeom prst="rect">
            <a:avLst/>
          </a:prstGeom>
        </p:spPr>
      </p:pic>
      <p:sp>
        <p:nvSpPr>
          <p:cNvPr id="21" name="TextBox 20"/>
          <p:cNvSpPr txBox="1"/>
          <p:nvPr/>
        </p:nvSpPr>
        <p:spPr>
          <a:xfrm>
            <a:off x="1199457" y="4253786"/>
            <a:ext cx="1140295" cy="680827"/>
          </a:xfrm>
          <a:prstGeom prst="rect">
            <a:avLst/>
          </a:prstGeom>
          <a:noFill/>
        </p:spPr>
        <p:txBody>
          <a:bodyPr wrap="square" rtlCol="0">
            <a:spAutoFit/>
          </a:bodyPr>
          <a:lstStyle/>
          <a:p>
            <a:pPr algn="ctr">
              <a:lnSpc>
                <a:spcPct val="130000"/>
              </a:lnSpc>
            </a:pPr>
            <a:r>
              <a:rPr lang="en-US" altLang="zh-CN" sz="3200" b="1" dirty="0" smtClean="0">
                <a:solidFill>
                  <a:srgbClr val="00B0F0"/>
                </a:solidFill>
                <a:latin typeface="Candara" pitchFamily="34" charset="0"/>
                <a:ea typeface="微软雅黑" pitchFamily="34" charset="-122"/>
                <a:cs typeface="Calibri" pitchFamily="34" charset="0"/>
              </a:rPr>
              <a:t>08-13</a:t>
            </a:r>
            <a:endParaRPr lang="en-US" altLang="zh-CN" sz="3600" b="1" dirty="0" smtClean="0">
              <a:solidFill>
                <a:srgbClr val="00B0F0"/>
              </a:solidFill>
              <a:latin typeface="Candara" pitchFamily="34" charset="0"/>
              <a:ea typeface="微软雅黑" pitchFamily="34" charset="-122"/>
              <a:cs typeface="Calibri" pitchFamily="34" charset="0"/>
            </a:endParaRPr>
          </a:p>
        </p:txBody>
      </p:sp>
      <p:pic>
        <p:nvPicPr>
          <p:cNvPr id="22" name="图片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25589" y="5007823"/>
            <a:ext cx="5348841" cy="1145853"/>
          </a:xfrm>
          <a:prstGeom prst="rect">
            <a:avLst/>
          </a:prstGeom>
        </p:spPr>
      </p:pic>
      <p:sp>
        <p:nvSpPr>
          <p:cNvPr id="23" name="TextBox 22"/>
          <p:cNvSpPr txBox="1"/>
          <p:nvPr/>
        </p:nvSpPr>
        <p:spPr>
          <a:xfrm>
            <a:off x="485294" y="5436104"/>
            <a:ext cx="1140295" cy="680827"/>
          </a:xfrm>
          <a:prstGeom prst="rect">
            <a:avLst/>
          </a:prstGeom>
          <a:noFill/>
        </p:spPr>
        <p:txBody>
          <a:bodyPr wrap="square" rtlCol="0">
            <a:spAutoFit/>
          </a:bodyPr>
          <a:lstStyle/>
          <a:p>
            <a:pPr algn="ctr">
              <a:lnSpc>
                <a:spcPct val="130000"/>
              </a:lnSpc>
            </a:pPr>
            <a:r>
              <a:rPr lang="en-US" altLang="zh-CN" sz="3200" b="1" dirty="0" smtClean="0">
                <a:solidFill>
                  <a:srgbClr val="00B0F0"/>
                </a:solidFill>
                <a:latin typeface="Candara" pitchFamily="34" charset="0"/>
                <a:ea typeface="微软雅黑" pitchFamily="34" charset="-122"/>
                <a:cs typeface="Calibri" pitchFamily="34" charset="0"/>
              </a:rPr>
              <a:t>14-18</a:t>
            </a:r>
            <a:endParaRPr lang="en-US" altLang="zh-CN" sz="3600" b="1" dirty="0" smtClean="0">
              <a:solidFill>
                <a:srgbClr val="00B0F0"/>
              </a:solidFill>
              <a:latin typeface="Candara" pitchFamily="34" charset="0"/>
              <a:ea typeface="微软雅黑" pitchFamily="34" charset="-122"/>
              <a:cs typeface="Calibri" pitchFamily="34" charset="0"/>
            </a:endParaRPr>
          </a:p>
        </p:txBody>
      </p:sp>
      <p:sp>
        <p:nvSpPr>
          <p:cNvPr id="24" name="TextBox 23"/>
          <p:cNvSpPr txBox="1"/>
          <p:nvPr/>
        </p:nvSpPr>
        <p:spPr>
          <a:xfrm>
            <a:off x="-252536" y="44624"/>
            <a:ext cx="4026614" cy="1084977"/>
          </a:xfrm>
          <a:prstGeom prst="rect">
            <a:avLst/>
          </a:prstGeom>
          <a:noFill/>
        </p:spPr>
        <p:txBody>
          <a:bodyPr wrap="square" rtlCol="0">
            <a:spAutoFit/>
          </a:bodyPr>
          <a:lstStyle/>
          <a:p>
            <a:pPr lvl="0" algn="r">
              <a:lnSpc>
                <a:spcPct val="130000"/>
              </a:lnSpc>
              <a:defRPr/>
            </a:pPr>
            <a:r>
              <a:rPr lang="en-US" altLang="zh-CN" sz="5400" b="1" kern="0" dirty="0" smtClean="0">
                <a:solidFill>
                  <a:srgbClr val="ECECEC"/>
                </a:solidFill>
                <a:effectLst/>
                <a:latin typeface="Arial Black" pitchFamily="34" charset="0"/>
                <a:ea typeface="微软雅黑" pitchFamily="34" charset="-122"/>
              </a:rPr>
              <a:t>Contents</a:t>
            </a:r>
            <a:endParaRPr kumimoji="0" lang="zh-CN" altLang="en-US" sz="5400" b="1" i="0" u="none" strike="noStrike" kern="0" cap="none" spc="0" normalizeH="0" baseline="0" noProof="0" dirty="0">
              <a:ln>
                <a:noFill/>
              </a:ln>
              <a:solidFill>
                <a:srgbClr val="ECECEC"/>
              </a:solidFill>
              <a:effectLst/>
              <a:uLnTx/>
              <a:uFillTx/>
              <a:latin typeface="Arial Black" pitchFamily="34" charset="0"/>
              <a:ea typeface="微软雅黑" pitchFamily="34" charset="-122"/>
            </a:endParaRPr>
          </a:p>
        </p:txBody>
      </p:sp>
      <p:sp>
        <p:nvSpPr>
          <p:cNvPr id="25" name="TextBox 24"/>
          <p:cNvSpPr txBox="1"/>
          <p:nvPr/>
        </p:nvSpPr>
        <p:spPr>
          <a:xfrm>
            <a:off x="704831" y="664240"/>
            <a:ext cx="2952328" cy="892552"/>
          </a:xfrm>
          <a:prstGeom prst="rect">
            <a:avLst/>
          </a:prstGeom>
          <a:noFill/>
        </p:spPr>
        <p:txBody>
          <a:bodyPr wrap="square" rtlCol="0">
            <a:spAutoFit/>
          </a:bodyPr>
          <a:lstStyle/>
          <a:p>
            <a:pPr lvl="0" algn="r">
              <a:lnSpc>
                <a:spcPct val="130000"/>
              </a:lnSpc>
              <a:defRPr/>
            </a:pPr>
            <a:r>
              <a:rPr lang="en-US" altLang="zh-CN" sz="4000" b="1" kern="0" dirty="0" smtClean="0">
                <a:solidFill>
                  <a:sysClr val="windowText" lastClr="000000">
                    <a:lumMod val="75000"/>
                    <a:lumOff val="25000"/>
                  </a:sysClr>
                </a:solidFill>
                <a:effectLst/>
                <a:latin typeface="Arial Black" pitchFamily="34" charset="0"/>
                <a:ea typeface="微软雅黑" pitchFamily="34" charset="-122"/>
              </a:rPr>
              <a:t>Contents</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rial Black" pitchFamily="34" charset="0"/>
              <a:ea typeface="微软雅黑" pitchFamily="34" charset="-122"/>
            </a:endParaRPr>
          </a:p>
        </p:txBody>
      </p:sp>
      <p:sp>
        <p:nvSpPr>
          <p:cNvPr id="26" name="TextBox 25"/>
          <p:cNvSpPr txBox="1"/>
          <p:nvPr/>
        </p:nvSpPr>
        <p:spPr>
          <a:xfrm>
            <a:off x="4644008" y="1681644"/>
            <a:ext cx="4104456"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27" name="TextBox 26"/>
          <p:cNvSpPr txBox="1"/>
          <p:nvPr/>
        </p:nvSpPr>
        <p:spPr>
          <a:xfrm>
            <a:off x="4067944" y="2888661"/>
            <a:ext cx="4104456"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28" name="TextBox 27"/>
          <p:cNvSpPr txBox="1"/>
          <p:nvPr/>
        </p:nvSpPr>
        <p:spPr>
          <a:xfrm>
            <a:off x="3347864" y="4077072"/>
            <a:ext cx="4104456"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29" name="TextBox 28"/>
          <p:cNvSpPr txBox="1"/>
          <p:nvPr/>
        </p:nvSpPr>
        <p:spPr>
          <a:xfrm>
            <a:off x="2627784" y="5282044"/>
            <a:ext cx="4104456"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Tree>
    <p:extLst>
      <p:ext uri="{BB962C8B-B14F-4D97-AF65-F5344CB8AC3E}">
        <p14:creationId xmlns:p14="http://schemas.microsoft.com/office/powerpoint/2010/main" val="194071444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9512" y="647983"/>
            <a:ext cx="2808312" cy="3047075"/>
          </a:xfrm>
          <a:prstGeom prst="rect">
            <a:avLst/>
          </a:prstGeom>
        </p:spPr>
      </p:pic>
      <p:pic>
        <p:nvPicPr>
          <p:cNvPr id="13" name="图片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15816" y="1656095"/>
            <a:ext cx="2808312" cy="3047075"/>
          </a:xfrm>
          <a:prstGeom prst="rect">
            <a:avLst/>
          </a:prstGeom>
        </p:spPr>
      </p:pic>
      <p:pic>
        <p:nvPicPr>
          <p:cNvPr id="14" name="图片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11909" y="2664207"/>
            <a:ext cx="2808312" cy="3047075"/>
          </a:xfrm>
          <a:prstGeom prst="rect">
            <a:avLst/>
          </a:prstGeom>
        </p:spPr>
      </p:pic>
      <p:sp>
        <p:nvSpPr>
          <p:cNvPr id="15" name="TextBox 14"/>
          <p:cNvSpPr txBox="1"/>
          <p:nvPr/>
        </p:nvSpPr>
        <p:spPr>
          <a:xfrm rot="20789306">
            <a:off x="629801" y="1893953"/>
            <a:ext cx="1532719" cy="95410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837A45"/>
                </a:solidFill>
                <a:effectLst>
                  <a:outerShdw dist="25400" dir="5400000" algn="t" rotWithShape="0">
                    <a:sysClr val="window" lastClr="FFFFFF">
                      <a:alpha val="29000"/>
                    </a:sysClr>
                  </a:outerShdw>
                </a:effectLst>
                <a:uLnTx/>
                <a:uFillTx/>
                <a:latin typeface="Calligraphic" pitchFamily="2" charset="0"/>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837A45"/>
              </a:solidFill>
              <a:effectLst>
                <a:outerShdw dist="25400" dir="5400000" algn="t" rotWithShape="0">
                  <a:sysClr val="window" lastClr="FFFFFF">
                    <a:alpha val="29000"/>
                  </a:sysClr>
                </a:outerShdw>
              </a:effectLst>
              <a:uLnTx/>
              <a:uFillTx/>
              <a:latin typeface="Calligraphic" pitchFamily="2" charset="0"/>
              <a:cs typeface="Times New Roman" pitchFamily="18" charset="0"/>
            </a:endParaRPr>
          </a:p>
        </p:txBody>
      </p:sp>
      <p:sp>
        <p:nvSpPr>
          <p:cNvPr id="16" name="TextBox 15"/>
          <p:cNvSpPr txBox="1"/>
          <p:nvPr/>
        </p:nvSpPr>
        <p:spPr>
          <a:xfrm rot="20789306">
            <a:off x="3438113" y="2912402"/>
            <a:ext cx="1532719" cy="95410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837A45"/>
                </a:solidFill>
                <a:effectLst>
                  <a:outerShdw dist="25400" dir="5400000" algn="t" rotWithShape="0">
                    <a:sysClr val="window" lastClr="FFFFFF">
                      <a:alpha val="29000"/>
                    </a:sysClr>
                  </a:outerShdw>
                </a:effectLst>
                <a:uLnTx/>
                <a:uFillTx/>
                <a:latin typeface="Calligraphic" pitchFamily="2" charset="0"/>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837A45"/>
              </a:solidFill>
              <a:effectLst>
                <a:outerShdw dist="25400" dir="5400000" algn="t" rotWithShape="0">
                  <a:sysClr val="window" lastClr="FFFFFF">
                    <a:alpha val="29000"/>
                  </a:sysClr>
                </a:outerShdw>
              </a:effectLst>
              <a:uLnTx/>
              <a:uFillTx/>
              <a:latin typeface="Calligraphic" pitchFamily="2" charset="0"/>
              <a:cs typeface="Times New Roman" pitchFamily="18" charset="0"/>
            </a:endParaRPr>
          </a:p>
        </p:txBody>
      </p:sp>
      <p:sp>
        <p:nvSpPr>
          <p:cNvPr id="17" name="TextBox 16"/>
          <p:cNvSpPr txBox="1"/>
          <p:nvPr/>
        </p:nvSpPr>
        <p:spPr>
          <a:xfrm rot="20789306">
            <a:off x="6246425" y="3920514"/>
            <a:ext cx="1532719" cy="95410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837A45"/>
                </a:solidFill>
                <a:effectLst>
                  <a:outerShdw dist="25400" dir="5400000" algn="t" rotWithShape="0">
                    <a:sysClr val="window" lastClr="FFFFFF">
                      <a:alpha val="29000"/>
                    </a:sysClr>
                  </a:outerShdw>
                </a:effectLst>
                <a:uLnTx/>
                <a:uFillTx/>
                <a:latin typeface="Calligraphic" pitchFamily="2" charset="0"/>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837A45"/>
              </a:solidFill>
              <a:effectLst>
                <a:outerShdw dist="25400" dir="5400000" algn="t" rotWithShape="0">
                  <a:sysClr val="window" lastClr="FFFFFF">
                    <a:alpha val="29000"/>
                  </a:sysClr>
                </a:outerShdw>
              </a:effectLst>
              <a:uLnTx/>
              <a:uFillTx/>
              <a:latin typeface="Calligraphic" pitchFamily="2" charset="0"/>
              <a:cs typeface="Times New Roman" pitchFamily="18" charset="0"/>
            </a:endParaRPr>
          </a:p>
        </p:txBody>
      </p:sp>
      <p:sp>
        <p:nvSpPr>
          <p:cNvPr id="18" name="TextBox 17"/>
          <p:cNvSpPr txBox="1"/>
          <p:nvPr/>
        </p:nvSpPr>
        <p:spPr>
          <a:xfrm>
            <a:off x="6503997" y="5455096"/>
            <a:ext cx="201622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19" name="TextBox 18"/>
          <p:cNvSpPr txBox="1"/>
          <p:nvPr/>
        </p:nvSpPr>
        <p:spPr>
          <a:xfrm>
            <a:off x="978103" y="3394034"/>
            <a:ext cx="201622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20" name="TextBox 19"/>
          <p:cNvSpPr txBox="1"/>
          <p:nvPr/>
        </p:nvSpPr>
        <p:spPr>
          <a:xfrm>
            <a:off x="3728697" y="4444803"/>
            <a:ext cx="2016224"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21" name="TextBox 20"/>
          <p:cNvSpPr txBox="1"/>
          <p:nvPr/>
        </p:nvSpPr>
        <p:spPr>
          <a:xfrm>
            <a:off x="4572000" y="476672"/>
            <a:ext cx="4320480"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rgbClr val="837A45"/>
                </a:solidFill>
                <a:effectLst/>
                <a:uLnTx/>
                <a:uFillTx/>
                <a:latin typeface="Calligraphic" pitchFamily="2" charset="0"/>
              </a:rPr>
              <a:t>Click </a:t>
            </a:r>
            <a:r>
              <a:rPr kumimoji="0" lang="en-US" altLang="zh-CN" sz="4000" b="1" i="0" u="none" strike="noStrike" kern="0" cap="none" spc="0" normalizeH="0" baseline="0" noProof="0" dirty="0">
                <a:ln>
                  <a:noFill/>
                </a:ln>
                <a:solidFill>
                  <a:srgbClr val="837A45"/>
                </a:solidFill>
                <a:effectLst/>
                <a:uLnTx/>
                <a:uFillTx/>
                <a:latin typeface="Calligraphic" pitchFamily="2" charset="0"/>
              </a:rPr>
              <a:t>here to add your title</a:t>
            </a:r>
            <a:endParaRPr kumimoji="0" lang="zh-CN" altLang="en-US" sz="4000" b="1" i="0" u="none" strike="noStrike" kern="0" cap="none" spc="0" normalizeH="0" baseline="0" noProof="0" dirty="0">
              <a:ln>
                <a:noFill/>
              </a:ln>
              <a:solidFill>
                <a:srgbClr val="837A45"/>
              </a:solidFill>
              <a:effectLst/>
              <a:uLnTx/>
              <a:uFillTx/>
              <a:latin typeface="Calligraphic" pitchFamily="2" charset="0"/>
            </a:endParaRPr>
          </a:p>
        </p:txBody>
      </p:sp>
    </p:spTree>
    <p:extLst>
      <p:ext uri="{BB962C8B-B14F-4D97-AF65-F5344CB8AC3E}">
        <p14:creationId xmlns:p14="http://schemas.microsoft.com/office/powerpoint/2010/main" val="310963664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12160" y="3623711"/>
            <a:ext cx="2376264" cy="1969598"/>
          </a:xfrm>
          <a:prstGeom prst="rect">
            <a:avLst/>
          </a:prstGeom>
        </p:spPr>
      </p:pic>
      <p:pic>
        <p:nvPicPr>
          <p:cNvPr id="13" name="图片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59732" y="2204864"/>
            <a:ext cx="3024336" cy="2506761"/>
          </a:xfrm>
          <a:prstGeom prst="rect">
            <a:avLst/>
          </a:prstGeom>
        </p:spPr>
      </p:pic>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9592" y="332656"/>
            <a:ext cx="3970563" cy="3291054"/>
          </a:xfrm>
          <a:prstGeom prst="rect">
            <a:avLst/>
          </a:prstGeom>
        </p:spPr>
      </p:pic>
      <p:sp>
        <p:nvSpPr>
          <p:cNvPr id="15" name="TextBox 14"/>
          <p:cNvSpPr txBox="1"/>
          <p:nvPr/>
        </p:nvSpPr>
        <p:spPr>
          <a:xfrm>
            <a:off x="1115616" y="4941168"/>
            <a:ext cx="4824536"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Arial Rounded MT Bold" pitchFamily="34" charset="0"/>
              <a:ea typeface="微软雅黑" pitchFamily="34" charset="-122"/>
              <a:cs typeface="Calibri" pitchFamily="34" charset="0"/>
            </a:endParaRPr>
          </a:p>
        </p:txBody>
      </p:sp>
      <p:sp>
        <p:nvSpPr>
          <p:cNvPr id="16" name="TextBox 15"/>
          <p:cNvSpPr txBox="1"/>
          <p:nvPr/>
        </p:nvSpPr>
        <p:spPr>
          <a:xfrm flipH="1">
            <a:off x="1835696" y="1261301"/>
            <a:ext cx="2252219" cy="43950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17" name="TextBox 16"/>
          <p:cNvSpPr txBox="1"/>
          <p:nvPr/>
        </p:nvSpPr>
        <p:spPr>
          <a:xfrm>
            <a:off x="1619672" y="1772816"/>
            <a:ext cx="2736304"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 </a:t>
            </a:r>
          </a:p>
        </p:txBody>
      </p:sp>
      <p:sp>
        <p:nvSpPr>
          <p:cNvPr id="18" name="TextBox 17"/>
          <p:cNvSpPr txBox="1"/>
          <p:nvPr/>
        </p:nvSpPr>
        <p:spPr>
          <a:xfrm flipH="1">
            <a:off x="4644008" y="2956882"/>
            <a:ext cx="1894171" cy="40011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20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19" name="TextBox 18"/>
          <p:cNvSpPr txBox="1"/>
          <p:nvPr/>
        </p:nvSpPr>
        <p:spPr>
          <a:xfrm>
            <a:off x="4478029" y="3356992"/>
            <a:ext cx="2060150"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20" name="TextBox 19"/>
          <p:cNvSpPr txBox="1"/>
          <p:nvPr/>
        </p:nvSpPr>
        <p:spPr>
          <a:xfrm flipH="1">
            <a:off x="6732240" y="4098558"/>
            <a:ext cx="1346189" cy="338554"/>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smtClean="0">
                <a:ln w="18415" cmpd="sng">
                  <a:noFill/>
                  <a:prstDash val="solid"/>
                </a:ln>
                <a:solidFill>
                  <a:srgbClr val="EEECE1">
                    <a:lumMod val="25000"/>
                  </a:srgbClr>
                </a:solidFill>
                <a:effectLst/>
                <a:uLnTx/>
                <a:uFillTx/>
                <a:latin typeface="Arial Rounded MT Bold" pitchFamily="34" charset="0"/>
                <a:ea typeface="微软雅黑" pitchFamily="34" charset="-122"/>
              </a:rPr>
              <a:t>YOUR TEXT</a:t>
            </a:r>
            <a:endParaRPr kumimoji="0" lang="zh-CN" altLang="en-US" sz="1600" b="1" i="0" u="none" strike="noStrike" kern="0" cap="none" spc="0" normalizeH="0" baseline="0" noProof="0" dirty="0">
              <a:ln w="18415" cmpd="sng">
                <a:noFill/>
                <a:prstDash val="solid"/>
              </a:ln>
              <a:solidFill>
                <a:srgbClr val="EEECE1">
                  <a:lumMod val="25000"/>
                </a:srgbClr>
              </a:solidFill>
              <a:effectLst/>
              <a:uLnTx/>
              <a:uFillTx/>
              <a:latin typeface="Arial Rounded MT Bold" pitchFamily="34" charset="0"/>
              <a:ea typeface="微软雅黑" pitchFamily="34" charset="-122"/>
            </a:endParaRPr>
          </a:p>
        </p:txBody>
      </p:sp>
      <p:sp>
        <p:nvSpPr>
          <p:cNvPr id="21" name="TextBox 20"/>
          <p:cNvSpPr txBox="1"/>
          <p:nvPr/>
        </p:nvSpPr>
        <p:spPr>
          <a:xfrm>
            <a:off x="6444208" y="4437112"/>
            <a:ext cx="1728192" cy="9541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Tree>
    <p:extLst>
      <p:ext uri="{BB962C8B-B14F-4D97-AF65-F5344CB8AC3E}">
        <p14:creationId xmlns:p14="http://schemas.microsoft.com/office/powerpoint/2010/main" val="336657176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4" name="Group 60"/>
          <p:cNvGrpSpPr>
            <a:grpSpLocks noChangeAspect="1"/>
          </p:cNvGrpSpPr>
          <p:nvPr/>
        </p:nvGrpSpPr>
        <p:grpSpPr bwMode="auto">
          <a:xfrm rot="20413169" flipH="1">
            <a:off x="3378550" y="908076"/>
            <a:ext cx="1125726" cy="1085237"/>
            <a:chOff x="413" y="341"/>
            <a:chExt cx="1835" cy="1769"/>
          </a:xfrm>
          <a:solidFill>
            <a:srgbClr val="00B0F0"/>
          </a:solidFill>
        </p:grpSpPr>
        <p:grpSp>
          <p:nvGrpSpPr>
            <p:cNvPr id="935" name="Group 261"/>
            <p:cNvGrpSpPr>
              <a:grpSpLocks/>
            </p:cNvGrpSpPr>
            <p:nvPr/>
          </p:nvGrpSpPr>
          <p:grpSpPr bwMode="auto">
            <a:xfrm>
              <a:off x="413" y="570"/>
              <a:ext cx="1821" cy="1497"/>
              <a:chOff x="413" y="570"/>
              <a:chExt cx="1821" cy="1497"/>
            </a:xfrm>
            <a:grpFill/>
          </p:grpSpPr>
          <p:sp>
            <p:nvSpPr>
              <p:cNvPr id="1195" name="Freeform 61"/>
              <p:cNvSpPr>
                <a:spLocks/>
              </p:cNvSpPr>
              <p:nvPr/>
            </p:nvSpPr>
            <p:spPr bwMode="auto">
              <a:xfrm>
                <a:off x="1247" y="858"/>
                <a:ext cx="120" cy="94"/>
              </a:xfrm>
              <a:custGeom>
                <a:avLst/>
                <a:gdLst>
                  <a:gd name="T0" fmla="*/ 50 w 51"/>
                  <a:gd name="T1" fmla="*/ 33 h 40"/>
                  <a:gd name="T2" fmla="*/ 50 w 51"/>
                  <a:gd name="T3" fmla="*/ 24 h 40"/>
                  <a:gd name="T4" fmla="*/ 45 w 51"/>
                  <a:gd name="T5" fmla="*/ 11 h 40"/>
                  <a:gd name="T6" fmla="*/ 31 w 51"/>
                  <a:gd name="T7" fmla="*/ 1 h 40"/>
                  <a:gd name="T8" fmla="*/ 21 w 51"/>
                  <a:gd name="T9" fmla="*/ 1 h 40"/>
                  <a:gd name="T10" fmla="*/ 12 w 51"/>
                  <a:gd name="T11" fmla="*/ 7 h 40"/>
                  <a:gd name="T12" fmla="*/ 4 w 51"/>
                  <a:gd name="T13" fmla="*/ 20 h 40"/>
                  <a:gd name="T14" fmla="*/ 4 w 51"/>
                  <a:gd name="T15" fmla="*/ 29 h 40"/>
                  <a:gd name="T16" fmla="*/ 3 w 51"/>
                  <a:gd name="T17" fmla="*/ 34 h 40"/>
                  <a:gd name="T18" fmla="*/ 0 w 51"/>
                  <a:gd name="T19" fmla="*/ 38 h 40"/>
                  <a:gd name="T20" fmla="*/ 6 w 51"/>
                  <a:gd name="T21" fmla="*/ 35 h 40"/>
                  <a:gd name="T22" fmla="*/ 10 w 51"/>
                  <a:gd name="T23" fmla="*/ 26 h 40"/>
                  <a:gd name="T24" fmla="*/ 22 w 51"/>
                  <a:gd name="T25" fmla="*/ 13 h 40"/>
                  <a:gd name="T26" fmla="*/ 35 w 51"/>
                  <a:gd name="T27" fmla="*/ 16 h 40"/>
                  <a:gd name="T28" fmla="*/ 34 w 51"/>
                  <a:gd name="T29" fmla="*/ 16 h 40"/>
                  <a:gd name="T30" fmla="*/ 27 w 51"/>
                  <a:gd name="T31" fmla="*/ 18 h 40"/>
                  <a:gd name="T32" fmla="*/ 21 w 51"/>
                  <a:gd name="T33" fmla="*/ 22 h 40"/>
                  <a:gd name="T34" fmla="*/ 16 w 51"/>
                  <a:gd name="T35" fmla="*/ 28 h 40"/>
                  <a:gd name="T36" fmla="*/ 12 w 51"/>
                  <a:gd name="T37" fmla="*/ 34 h 40"/>
                  <a:gd name="T38" fmla="*/ 7 w 51"/>
                  <a:gd name="T39" fmla="*/ 40 h 40"/>
                  <a:gd name="T40" fmla="*/ 14 w 51"/>
                  <a:gd name="T41" fmla="*/ 38 h 40"/>
                  <a:gd name="T42" fmla="*/ 19 w 51"/>
                  <a:gd name="T43" fmla="*/ 39 h 40"/>
                  <a:gd name="T44" fmla="*/ 28 w 51"/>
                  <a:gd name="T45" fmla="*/ 35 h 40"/>
                  <a:gd name="T46" fmla="*/ 35 w 51"/>
                  <a:gd name="T47" fmla="*/ 26 h 40"/>
                  <a:gd name="T48" fmla="*/ 43 w 51"/>
                  <a:gd name="T49" fmla="*/ 22 h 40"/>
                  <a:gd name="T50" fmla="*/ 48 w 51"/>
                  <a:gd name="T51" fmla="*/ 25 h 40"/>
                  <a:gd name="T52" fmla="*/ 50 w 51"/>
                  <a:gd name="T53" fmla="*/ 30 h 40"/>
                  <a:gd name="T54" fmla="*/ 50 w 51"/>
                  <a:gd name="T5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40">
                    <a:moveTo>
                      <a:pt x="50" y="33"/>
                    </a:moveTo>
                    <a:cubicBezTo>
                      <a:pt x="50" y="31"/>
                      <a:pt x="51" y="26"/>
                      <a:pt x="50" y="24"/>
                    </a:cubicBezTo>
                    <a:cubicBezTo>
                      <a:pt x="50" y="20"/>
                      <a:pt x="48" y="14"/>
                      <a:pt x="45" y="11"/>
                    </a:cubicBezTo>
                    <a:cubicBezTo>
                      <a:pt x="42" y="7"/>
                      <a:pt x="38" y="3"/>
                      <a:pt x="31" y="1"/>
                    </a:cubicBezTo>
                    <a:cubicBezTo>
                      <a:pt x="28" y="0"/>
                      <a:pt x="25" y="0"/>
                      <a:pt x="21" y="1"/>
                    </a:cubicBezTo>
                    <a:cubicBezTo>
                      <a:pt x="18" y="2"/>
                      <a:pt x="15" y="4"/>
                      <a:pt x="12" y="7"/>
                    </a:cubicBezTo>
                    <a:cubicBezTo>
                      <a:pt x="9" y="9"/>
                      <a:pt x="5" y="14"/>
                      <a:pt x="4" y="20"/>
                    </a:cubicBezTo>
                    <a:cubicBezTo>
                      <a:pt x="3" y="22"/>
                      <a:pt x="4" y="26"/>
                      <a:pt x="4" y="29"/>
                    </a:cubicBezTo>
                    <a:cubicBezTo>
                      <a:pt x="4" y="31"/>
                      <a:pt x="3" y="33"/>
                      <a:pt x="3" y="34"/>
                    </a:cubicBezTo>
                    <a:cubicBezTo>
                      <a:pt x="2" y="35"/>
                      <a:pt x="1" y="37"/>
                      <a:pt x="0" y="38"/>
                    </a:cubicBezTo>
                    <a:cubicBezTo>
                      <a:pt x="3" y="37"/>
                      <a:pt x="4" y="37"/>
                      <a:pt x="6" y="35"/>
                    </a:cubicBezTo>
                    <a:cubicBezTo>
                      <a:pt x="8" y="32"/>
                      <a:pt x="9" y="28"/>
                      <a:pt x="10" y="26"/>
                    </a:cubicBezTo>
                    <a:cubicBezTo>
                      <a:pt x="12" y="20"/>
                      <a:pt x="17" y="15"/>
                      <a:pt x="22" y="13"/>
                    </a:cubicBezTo>
                    <a:cubicBezTo>
                      <a:pt x="29" y="11"/>
                      <a:pt x="37" y="16"/>
                      <a:pt x="35" y="16"/>
                    </a:cubicBezTo>
                    <a:cubicBezTo>
                      <a:pt x="34" y="16"/>
                      <a:pt x="34" y="16"/>
                      <a:pt x="34" y="16"/>
                    </a:cubicBezTo>
                    <a:cubicBezTo>
                      <a:pt x="32" y="17"/>
                      <a:pt x="30" y="17"/>
                      <a:pt x="27" y="18"/>
                    </a:cubicBezTo>
                    <a:cubicBezTo>
                      <a:pt x="24" y="20"/>
                      <a:pt x="22" y="21"/>
                      <a:pt x="21" y="22"/>
                    </a:cubicBezTo>
                    <a:cubicBezTo>
                      <a:pt x="19" y="24"/>
                      <a:pt x="18" y="26"/>
                      <a:pt x="16" y="28"/>
                    </a:cubicBezTo>
                    <a:cubicBezTo>
                      <a:pt x="15" y="30"/>
                      <a:pt x="14" y="32"/>
                      <a:pt x="12" y="34"/>
                    </a:cubicBezTo>
                    <a:cubicBezTo>
                      <a:pt x="11" y="36"/>
                      <a:pt x="7" y="38"/>
                      <a:pt x="7" y="40"/>
                    </a:cubicBezTo>
                    <a:cubicBezTo>
                      <a:pt x="8" y="39"/>
                      <a:pt x="12" y="38"/>
                      <a:pt x="14" y="38"/>
                    </a:cubicBezTo>
                    <a:cubicBezTo>
                      <a:pt x="15" y="38"/>
                      <a:pt x="17" y="39"/>
                      <a:pt x="19" y="39"/>
                    </a:cubicBezTo>
                    <a:cubicBezTo>
                      <a:pt x="22" y="38"/>
                      <a:pt x="26" y="37"/>
                      <a:pt x="28" y="35"/>
                    </a:cubicBezTo>
                    <a:cubicBezTo>
                      <a:pt x="31" y="33"/>
                      <a:pt x="33" y="29"/>
                      <a:pt x="35" y="26"/>
                    </a:cubicBezTo>
                    <a:cubicBezTo>
                      <a:pt x="37" y="24"/>
                      <a:pt x="40" y="21"/>
                      <a:pt x="43" y="22"/>
                    </a:cubicBezTo>
                    <a:cubicBezTo>
                      <a:pt x="45" y="23"/>
                      <a:pt x="46" y="23"/>
                      <a:pt x="48" y="25"/>
                    </a:cubicBezTo>
                    <a:cubicBezTo>
                      <a:pt x="48" y="26"/>
                      <a:pt x="49" y="28"/>
                      <a:pt x="50" y="30"/>
                    </a:cubicBezTo>
                    <a:cubicBezTo>
                      <a:pt x="50" y="31"/>
                      <a:pt x="50" y="34"/>
                      <a:pt x="50" y="3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96" name="Freeform 62"/>
              <p:cNvSpPr>
                <a:spLocks/>
              </p:cNvSpPr>
              <p:nvPr/>
            </p:nvSpPr>
            <p:spPr bwMode="auto">
              <a:xfrm>
                <a:off x="1733" y="1300"/>
                <a:ext cx="196" cy="56"/>
              </a:xfrm>
              <a:custGeom>
                <a:avLst/>
                <a:gdLst>
                  <a:gd name="T0" fmla="*/ 77 w 83"/>
                  <a:gd name="T1" fmla="*/ 10 h 24"/>
                  <a:gd name="T2" fmla="*/ 61 w 83"/>
                  <a:gd name="T3" fmla="*/ 22 h 24"/>
                  <a:gd name="T4" fmla="*/ 33 w 83"/>
                  <a:gd name="T5" fmla="*/ 19 h 24"/>
                  <a:gd name="T6" fmla="*/ 0 w 83"/>
                  <a:gd name="T7" fmla="*/ 0 h 24"/>
                  <a:gd name="T8" fmla="*/ 29 w 83"/>
                  <a:gd name="T9" fmla="*/ 8 h 24"/>
                  <a:gd name="T10" fmla="*/ 48 w 83"/>
                  <a:gd name="T11" fmla="*/ 3 h 24"/>
                  <a:gd name="T12" fmla="*/ 38 w 83"/>
                  <a:gd name="T13" fmla="*/ 10 h 24"/>
                  <a:gd name="T14" fmla="*/ 47 w 83"/>
                  <a:gd name="T15" fmla="*/ 12 h 24"/>
                  <a:gd name="T16" fmla="*/ 65 w 83"/>
                  <a:gd name="T17" fmla="*/ 6 h 24"/>
                  <a:gd name="T18" fmla="*/ 58 w 83"/>
                  <a:gd name="T19" fmla="*/ 13 h 24"/>
                  <a:gd name="T20" fmla="*/ 53 w 83"/>
                  <a:gd name="T21" fmla="*/ 16 h 24"/>
                  <a:gd name="T22" fmla="*/ 75 w 83"/>
                  <a:gd name="T23" fmla="*/ 11 h 24"/>
                  <a:gd name="T24" fmla="*/ 77 w 83"/>
                  <a:gd name="T2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24">
                    <a:moveTo>
                      <a:pt x="77" y="10"/>
                    </a:moveTo>
                    <a:cubicBezTo>
                      <a:pt x="77" y="10"/>
                      <a:pt x="71" y="20"/>
                      <a:pt x="61" y="22"/>
                    </a:cubicBezTo>
                    <a:cubicBezTo>
                      <a:pt x="51" y="24"/>
                      <a:pt x="47" y="24"/>
                      <a:pt x="33" y="19"/>
                    </a:cubicBezTo>
                    <a:cubicBezTo>
                      <a:pt x="19" y="15"/>
                      <a:pt x="0" y="0"/>
                      <a:pt x="0" y="0"/>
                    </a:cubicBezTo>
                    <a:cubicBezTo>
                      <a:pt x="0" y="0"/>
                      <a:pt x="18" y="7"/>
                      <a:pt x="29" y="8"/>
                    </a:cubicBezTo>
                    <a:cubicBezTo>
                      <a:pt x="39" y="8"/>
                      <a:pt x="46" y="3"/>
                      <a:pt x="48" y="3"/>
                    </a:cubicBezTo>
                    <a:cubicBezTo>
                      <a:pt x="49" y="3"/>
                      <a:pt x="43" y="10"/>
                      <a:pt x="38" y="10"/>
                    </a:cubicBezTo>
                    <a:cubicBezTo>
                      <a:pt x="33" y="10"/>
                      <a:pt x="42" y="11"/>
                      <a:pt x="47" y="12"/>
                    </a:cubicBezTo>
                    <a:cubicBezTo>
                      <a:pt x="53" y="12"/>
                      <a:pt x="62" y="8"/>
                      <a:pt x="65" y="6"/>
                    </a:cubicBezTo>
                    <a:cubicBezTo>
                      <a:pt x="68" y="4"/>
                      <a:pt x="63" y="11"/>
                      <a:pt x="58" y="13"/>
                    </a:cubicBezTo>
                    <a:cubicBezTo>
                      <a:pt x="54" y="15"/>
                      <a:pt x="47" y="15"/>
                      <a:pt x="53" y="16"/>
                    </a:cubicBezTo>
                    <a:cubicBezTo>
                      <a:pt x="59" y="18"/>
                      <a:pt x="67" y="18"/>
                      <a:pt x="75" y="11"/>
                    </a:cubicBezTo>
                    <a:cubicBezTo>
                      <a:pt x="83" y="1"/>
                      <a:pt x="77" y="11"/>
                      <a:pt x="77" y="1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97" name="Freeform 63"/>
              <p:cNvSpPr>
                <a:spLocks/>
              </p:cNvSpPr>
              <p:nvPr/>
            </p:nvSpPr>
            <p:spPr bwMode="auto">
              <a:xfrm>
                <a:off x="921" y="1937"/>
                <a:ext cx="68" cy="130"/>
              </a:xfrm>
              <a:custGeom>
                <a:avLst/>
                <a:gdLst>
                  <a:gd name="T0" fmla="*/ 14 w 29"/>
                  <a:gd name="T1" fmla="*/ 16 h 55"/>
                  <a:gd name="T2" fmla="*/ 15 w 29"/>
                  <a:gd name="T3" fmla="*/ 39 h 55"/>
                  <a:gd name="T4" fmla="*/ 9 w 29"/>
                  <a:gd name="T5" fmla="*/ 40 h 55"/>
                  <a:gd name="T6" fmla="*/ 1 w 29"/>
                  <a:gd name="T7" fmla="*/ 31 h 55"/>
                  <a:gd name="T8" fmla="*/ 4 w 29"/>
                  <a:gd name="T9" fmla="*/ 32 h 55"/>
                  <a:gd name="T10" fmla="*/ 2 w 29"/>
                  <a:gd name="T11" fmla="*/ 24 h 55"/>
                  <a:gd name="T12" fmla="*/ 8 w 29"/>
                  <a:gd name="T13" fmla="*/ 11 h 55"/>
                  <a:gd name="T14" fmla="*/ 25 w 29"/>
                  <a:gd name="T15" fmla="*/ 2 h 55"/>
                  <a:gd name="T16" fmla="*/ 21 w 29"/>
                  <a:gd name="T17" fmla="*/ 10 h 55"/>
                  <a:gd name="T18" fmla="*/ 27 w 29"/>
                  <a:gd name="T19" fmla="*/ 33 h 55"/>
                  <a:gd name="T20" fmla="*/ 19 w 29"/>
                  <a:gd name="T21" fmla="*/ 40 h 55"/>
                  <a:gd name="T22" fmla="*/ 19 w 29"/>
                  <a:gd name="T23" fmla="*/ 45 h 55"/>
                  <a:gd name="T24" fmla="*/ 14 w 29"/>
                  <a:gd name="T25"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5">
                    <a:moveTo>
                      <a:pt x="14" y="16"/>
                    </a:moveTo>
                    <a:cubicBezTo>
                      <a:pt x="14" y="15"/>
                      <a:pt x="12" y="23"/>
                      <a:pt x="15" y="39"/>
                    </a:cubicBezTo>
                    <a:cubicBezTo>
                      <a:pt x="19" y="55"/>
                      <a:pt x="15" y="38"/>
                      <a:pt x="9" y="40"/>
                    </a:cubicBezTo>
                    <a:cubicBezTo>
                      <a:pt x="3" y="42"/>
                      <a:pt x="0" y="30"/>
                      <a:pt x="1" y="31"/>
                    </a:cubicBezTo>
                    <a:cubicBezTo>
                      <a:pt x="2" y="32"/>
                      <a:pt x="4" y="32"/>
                      <a:pt x="4" y="32"/>
                    </a:cubicBezTo>
                    <a:cubicBezTo>
                      <a:pt x="4" y="32"/>
                      <a:pt x="4" y="32"/>
                      <a:pt x="2" y="24"/>
                    </a:cubicBezTo>
                    <a:cubicBezTo>
                      <a:pt x="0" y="16"/>
                      <a:pt x="3" y="21"/>
                      <a:pt x="8" y="11"/>
                    </a:cubicBezTo>
                    <a:cubicBezTo>
                      <a:pt x="14" y="0"/>
                      <a:pt x="25" y="2"/>
                      <a:pt x="25" y="2"/>
                    </a:cubicBezTo>
                    <a:cubicBezTo>
                      <a:pt x="25" y="2"/>
                      <a:pt x="23" y="3"/>
                      <a:pt x="21" y="10"/>
                    </a:cubicBezTo>
                    <a:cubicBezTo>
                      <a:pt x="19" y="16"/>
                      <a:pt x="26" y="24"/>
                      <a:pt x="27" y="33"/>
                    </a:cubicBezTo>
                    <a:cubicBezTo>
                      <a:pt x="29" y="43"/>
                      <a:pt x="19" y="33"/>
                      <a:pt x="19" y="40"/>
                    </a:cubicBezTo>
                    <a:cubicBezTo>
                      <a:pt x="19" y="47"/>
                      <a:pt x="19" y="47"/>
                      <a:pt x="19" y="45"/>
                    </a:cubicBezTo>
                    <a:lnTo>
                      <a:pt x="14" y="16"/>
                    </a:ln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98" name="Freeform 64"/>
              <p:cNvSpPr>
                <a:spLocks/>
              </p:cNvSpPr>
              <p:nvPr/>
            </p:nvSpPr>
            <p:spPr bwMode="auto">
              <a:xfrm>
                <a:off x="1100" y="650"/>
                <a:ext cx="182" cy="165"/>
              </a:xfrm>
              <a:custGeom>
                <a:avLst/>
                <a:gdLst>
                  <a:gd name="T0" fmla="*/ 62 w 77"/>
                  <a:gd name="T1" fmla="*/ 66 h 70"/>
                  <a:gd name="T2" fmla="*/ 65 w 77"/>
                  <a:gd name="T3" fmla="*/ 26 h 70"/>
                  <a:gd name="T4" fmla="*/ 25 w 77"/>
                  <a:gd name="T5" fmla="*/ 11 h 70"/>
                  <a:gd name="T6" fmla="*/ 13 w 77"/>
                  <a:gd name="T7" fmla="*/ 49 h 70"/>
                  <a:gd name="T8" fmla="*/ 42 w 77"/>
                  <a:gd name="T9" fmla="*/ 26 h 70"/>
                  <a:gd name="T10" fmla="*/ 42 w 77"/>
                  <a:gd name="T11" fmla="*/ 26 h 70"/>
                  <a:gd name="T12" fmla="*/ 25 w 77"/>
                  <a:gd name="T13" fmla="*/ 60 h 70"/>
                  <a:gd name="T14" fmla="*/ 4 w 77"/>
                  <a:gd name="T15" fmla="*/ 43 h 70"/>
                  <a:gd name="T16" fmla="*/ 9 w 77"/>
                  <a:gd name="T17" fmla="*/ 17 h 70"/>
                  <a:gd name="T18" fmla="*/ 61 w 77"/>
                  <a:gd name="T19" fmla="*/ 15 h 70"/>
                  <a:gd name="T20" fmla="*/ 65 w 77"/>
                  <a:gd name="T21" fmla="*/ 68 h 70"/>
                  <a:gd name="T22" fmla="*/ 62 w 77"/>
                  <a:gd name="T2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70">
                    <a:moveTo>
                      <a:pt x="62" y="66"/>
                    </a:moveTo>
                    <a:cubicBezTo>
                      <a:pt x="70" y="54"/>
                      <a:pt x="72" y="40"/>
                      <a:pt x="65" y="26"/>
                    </a:cubicBezTo>
                    <a:cubicBezTo>
                      <a:pt x="57" y="11"/>
                      <a:pt x="40" y="5"/>
                      <a:pt x="25" y="11"/>
                    </a:cubicBezTo>
                    <a:cubicBezTo>
                      <a:pt x="10" y="16"/>
                      <a:pt x="0" y="35"/>
                      <a:pt x="13" y="49"/>
                    </a:cubicBezTo>
                    <a:cubicBezTo>
                      <a:pt x="28" y="67"/>
                      <a:pt x="61" y="41"/>
                      <a:pt x="42" y="26"/>
                    </a:cubicBezTo>
                    <a:cubicBezTo>
                      <a:pt x="40" y="24"/>
                      <a:pt x="40" y="24"/>
                      <a:pt x="42" y="26"/>
                    </a:cubicBezTo>
                    <a:cubicBezTo>
                      <a:pt x="60" y="40"/>
                      <a:pt x="43" y="61"/>
                      <a:pt x="25" y="60"/>
                    </a:cubicBezTo>
                    <a:cubicBezTo>
                      <a:pt x="15" y="59"/>
                      <a:pt x="7" y="51"/>
                      <a:pt x="4" y="43"/>
                    </a:cubicBezTo>
                    <a:cubicBezTo>
                      <a:pt x="1" y="33"/>
                      <a:pt x="4" y="24"/>
                      <a:pt x="9" y="17"/>
                    </a:cubicBezTo>
                    <a:cubicBezTo>
                      <a:pt x="21" y="2"/>
                      <a:pt x="46" y="0"/>
                      <a:pt x="61" y="15"/>
                    </a:cubicBezTo>
                    <a:cubicBezTo>
                      <a:pt x="77" y="30"/>
                      <a:pt x="77" y="53"/>
                      <a:pt x="65" y="68"/>
                    </a:cubicBezTo>
                    <a:cubicBezTo>
                      <a:pt x="64" y="70"/>
                      <a:pt x="60" y="68"/>
                      <a:pt x="62" y="66"/>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99" name="Freeform 65"/>
              <p:cNvSpPr>
                <a:spLocks/>
              </p:cNvSpPr>
              <p:nvPr/>
            </p:nvSpPr>
            <p:spPr bwMode="auto">
              <a:xfrm>
                <a:off x="1180" y="570"/>
                <a:ext cx="144" cy="397"/>
              </a:xfrm>
              <a:custGeom>
                <a:avLst/>
                <a:gdLst>
                  <a:gd name="T0" fmla="*/ 32 w 61"/>
                  <a:gd name="T1" fmla="*/ 0 h 168"/>
                  <a:gd name="T2" fmla="*/ 56 w 61"/>
                  <a:gd name="T3" fmla="*/ 42 h 168"/>
                  <a:gd name="T4" fmla="*/ 41 w 61"/>
                  <a:gd name="T5" fmla="*/ 84 h 168"/>
                  <a:gd name="T6" fmla="*/ 24 w 61"/>
                  <a:gd name="T7" fmla="*/ 167 h 168"/>
                  <a:gd name="T8" fmla="*/ 28 w 61"/>
                  <a:gd name="T9" fmla="*/ 168 h 168"/>
                  <a:gd name="T10" fmla="*/ 43 w 61"/>
                  <a:gd name="T11" fmla="*/ 87 h 168"/>
                  <a:gd name="T12" fmla="*/ 61 w 61"/>
                  <a:gd name="T13" fmla="*/ 46 h 168"/>
                  <a:gd name="T14" fmla="*/ 36 w 61"/>
                  <a:gd name="T15" fmla="*/ 1 h 168"/>
                  <a:gd name="T16" fmla="*/ 32 w 61"/>
                  <a:gd name="T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68">
                    <a:moveTo>
                      <a:pt x="32" y="0"/>
                    </a:moveTo>
                    <a:cubicBezTo>
                      <a:pt x="49" y="10"/>
                      <a:pt x="55" y="27"/>
                      <a:pt x="56" y="42"/>
                    </a:cubicBezTo>
                    <a:cubicBezTo>
                      <a:pt x="58" y="60"/>
                      <a:pt x="50" y="73"/>
                      <a:pt x="41" y="84"/>
                    </a:cubicBezTo>
                    <a:cubicBezTo>
                      <a:pt x="25" y="102"/>
                      <a:pt x="0" y="130"/>
                      <a:pt x="24" y="167"/>
                    </a:cubicBezTo>
                    <a:cubicBezTo>
                      <a:pt x="24" y="168"/>
                      <a:pt x="27" y="168"/>
                      <a:pt x="28" y="168"/>
                    </a:cubicBezTo>
                    <a:cubicBezTo>
                      <a:pt x="5" y="133"/>
                      <a:pt x="28" y="105"/>
                      <a:pt x="43" y="87"/>
                    </a:cubicBezTo>
                    <a:cubicBezTo>
                      <a:pt x="53" y="76"/>
                      <a:pt x="61" y="64"/>
                      <a:pt x="61" y="46"/>
                    </a:cubicBezTo>
                    <a:cubicBezTo>
                      <a:pt x="60" y="31"/>
                      <a:pt x="53" y="12"/>
                      <a:pt x="36" y="1"/>
                    </a:cubicBezTo>
                    <a:cubicBezTo>
                      <a:pt x="35" y="1"/>
                      <a:pt x="33" y="1"/>
                      <a:pt x="32"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00" name="Freeform 66"/>
              <p:cNvSpPr>
                <a:spLocks/>
              </p:cNvSpPr>
              <p:nvPr/>
            </p:nvSpPr>
            <p:spPr bwMode="auto">
              <a:xfrm>
                <a:off x="1213" y="811"/>
                <a:ext cx="239" cy="274"/>
              </a:xfrm>
              <a:custGeom>
                <a:avLst/>
                <a:gdLst>
                  <a:gd name="T0" fmla="*/ 64 w 101"/>
                  <a:gd name="T1" fmla="*/ 115 h 116"/>
                  <a:gd name="T2" fmla="*/ 98 w 101"/>
                  <a:gd name="T3" fmla="*/ 51 h 116"/>
                  <a:gd name="T4" fmla="*/ 49 w 101"/>
                  <a:gd name="T5" fmla="*/ 1 h 116"/>
                  <a:gd name="T6" fmla="*/ 3 w 101"/>
                  <a:gd name="T7" fmla="*/ 49 h 116"/>
                  <a:gd name="T8" fmla="*/ 23 w 101"/>
                  <a:gd name="T9" fmla="*/ 78 h 116"/>
                  <a:gd name="T10" fmla="*/ 57 w 101"/>
                  <a:gd name="T11" fmla="*/ 73 h 116"/>
                  <a:gd name="T12" fmla="*/ 63 w 101"/>
                  <a:gd name="T13" fmla="*/ 40 h 116"/>
                  <a:gd name="T14" fmla="*/ 59 w 101"/>
                  <a:gd name="T15" fmla="*/ 42 h 116"/>
                  <a:gd name="T16" fmla="*/ 45 w 101"/>
                  <a:gd name="T17" fmla="*/ 76 h 116"/>
                  <a:gd name="T18" fmla="*/ 11 w 101"/>
                  <a:gd name="T19" fmla="*/ 62 h 116"/>
                  <a:gd name="T20" fmla="*/ 11 w 101"/>
                  <a:gd name="T21" fmla="*/ 25 h 116"/>
                  <a:gd name="T22" fmla="*/ 43 w 101"/>
                  <a:gd name="T23" fmla="*/ 5 h 116"/>
                  <a:gd name="T24" fmla="*/ 94 w 101"/>
                  <a:gd name="T25" fmla="*/ 48 h 116"/>
                  <a:gd name="T26" fmla="*/ 64 w 101"/>
                  <a:gd name="T27" fmla="*/ 115 h 116"/>
                  <a:gd name="T28" fmla="*/ 64 w 101"/>
                  <a:gd name="T29"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16">
                    <a:moveTo>
                      <a:pt x="64" y="115"/>
                    </a:moveTo>
                    <a:cubicBezTo>
                      <a:pt x="87" y="103"/>
                      <a:pt x="101" y="77"/>
                      <a:pt x="98" y="51"/>
                    </a:cubicBezTo>
                    <a:cubicBezTo>
                      <a:pt x="95" y="24"/>
                      <a:pt x="77" y="2"/>
                      <a:pt x="49" y="1"/>
                    </a:cubicBezTo>
                    <a:cubicBezTo>
                      <a:pt x="23" y="0"/>
                      <a:pt x="0" y="22"/>
                      <a:pt x="3" y="49"/>
                    </a:cubicBezTo>
                    <a:cubicBezTo>
                      <a:pt x="5" y="61"/>
                      <a:pt x="11" y="73"/>
                      <a:pt x="23" y="78"/>
                    </a:cubicBezTo>
                    <a:cubicBezTo>
                      <a:pt x="34" y="83"/>
                      <a:pt x="47" y="81"/>
                      <a:pt x="57" y="73"/>
                    </a:cubicBezTo>
                    <a:cubicBezTo>
                      <a:pt x="66" y="65"/>
                      <a:pt x="67" y="51"/>
                      <a:pt x="63" y="40"/>
                    </a:cubicBezTo>
                    <a:cubicBezTo>
                      <a:pt x="62" y="38"/>
                      <a:pt x="58" y="40"/>
                      <a:pt x="59" y="42"/>
                    </a:cubicBezTo>
                    <a:cubicBezTo>
                      <a:pt x="65" y="56"/>
                      <a:pt x="59" y="71"/>
                      <a:pt x="45" y="76"/>
                    </a:cubicBezTo>
                    <a:cubicBezTo>
                      <a:pt x="32" y="80"/>
                      <a:pt x="18" y="73"/>
                      <a:pt x="11" y="62"/>
                    </a:cubicBezTo>
                    <a:cubicBezTo>
                      <a:pt x="5" y="51"/>
                      <a:pt x="6" y="36"/>
                      <a:pt x="11" y="25"/>
                    </a:cubicBezTo>
                    <a:cubicBezTo>
                      <a:pt x="18" y="13"/>
                      <a:pt x="30" y="7"/>
                      <a:pt x="43" y="5"/>
                    </a:cubicBezTo>
                    <a:cubicBezTo>
                      <a:pt x="70" y="1"/>
                      <a:pt x="90" y="23"/>
                      <a:pt x="94" y="48"/>
                    </a:cubicBezTo>
                    <a:cubicBezTo>
                      <a:pt x="98" y="74"/>
                      <a:pt x="86" y="103"/>
                      <a:pt x="64" y="115"/>
                    </a:cubicBezTo>
                    <a:cubicBezTo>
                      <a:pt x="62" y="116"/>
                      <a:pt x="62" y="116"/>
                      <a:pt x="64" y="115"/>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01" name="Freeform 67"/>
              <p:cNvSpPr>
                <a:spLocks/>
              </p:cNvSpPr>
              <p:nvPr/>
            </p:nvSpPr>
            <p:spPr bwMode="auto">
              <a:xfrm>
                <a:off x="1388" y="636"/>
                <a:ext cx="234" cy="458"/>
              </a:xfrm>
              <a:custGeom>
                <a:avLst/>
                <a:gdLst>
                  <a:gd name="T0" fmla="*/ 99 w 99"/>
                  <a:gd name="T1" fmla="*/ 2 h 194"/>
                  <a:gd name="T2" fmla="*/ 48 w 99"/>
                  <a:gd name="T3" fmla="*/ 30 h 194"/>
                  <a:gd name="T4" fmla="*/ 37 w 99"/>
                  <a:gd name="T5" fmla="*/ 88 h 194"/>
                  <a:gd name="T6" fmla="*/ 1 w 99"/>
                  <a:gd name="T7" fmla="*/ 194 h 194"/>
                  <a:gd name="T8" fmla="*/ 1 w 99"/>
                  <a:gd name="T9" fmla="*/ 194 h 194"/>
                  <a:gd name="T10" fmla="*/ 32 w 99"/>
                  <a:gd name="T11" fmla="*/ 91 h 194"/>
                  <a:gd name="T12" fmla="*/ 41 w 99"/>
                  <a:gd name="T13" fmla="*/ 31 h 194"/>
                  <a:gd name="T14" fmla="*/ 99 w 99"/>
                  <a:gd name="T15" fmla="*/ 2 h 194"/>
                  <a:gd name="T16" fmla="*/ 99 w 99"/>
                  <a:gd name="T17"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94">
                    <a:moveTo>
                      <a:pt x="99" y="2"/>
                    </a:moveTo>
                    <a:cubicBezTo>
                      <a:pt x="76" y="0"/>
                      <a:pt x="59" y="15"/>
                      <a:pt x="48" y="30"/>
                    </a:cubicBezTo>
                    <a:cubicBezTo>
                      <a:pt x="34" y="48"/>
                      <a:pt x="34" y="69"/>
                      <a:pt x="37" y="88"/>
                    </a:cubicBezTo>
                    <a:cubicBezTo>
                      <a:pt x="41" y="121"/>
                      <a:pt x="49" y="171"/>
                      <a:pt x="1" y="194"/>
                    </a:cubicBezTo>
                    <a:cubicBezTo>
                      <a:pt x="0" y="194"/>
                      <a:pt x="2" y="193"/>
                      <a:pt x="1" y="194"/>
                    </a:cubicBezTo>
                    <a:cubicBezTo>
                      <a:pt x="47" y="172"/>
                      <a:pt x="37" y="122"/>
                      <a:pt x="32" y="91"/>
                    </a:cubicBezTo>
                    <a:cubicBezTo>
                      <a:pt x="29" y="70"/>
                      <a:pt x="29" y="51"/>
                      <a:pt x="41" y="31"/>
                    </a:cubicBezTo>
                    <a:cubicBezTo>
                      <a:pt x="51" y="15"/>
                      <a:pt x="75" y="0"/>
                      <a:pt x="99" y="2"/>
                    </a:cubicBezTo>
                    <a:cubicBezTo>
                      <a:pt x="99" y="2"/>
                      <a:pt x="99" y="2"/>
                      <a:pt x="9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02" name="Freeform 68"/>
              <p:cNvSpPr>
                <a:spLocks/>
              </p:cNvSpPr>
              <p:nvPr/>
            </p:nvSpPr>
            <p:spPr bwMode="auto">
              <a:xfrm>
                <a:off x="1343" y="1018"/>
                <a:ext cx="331" cy="282"/>
              </a:xfrm>
              <a:custGeom>
                <a:avLst/>
                <a:gdLst>
                  <a:gd name="T0" fmla="*/ 4 w 140"/>
                  <a:gd name="T1" fmla="*/ 59 h 119"/>
                  <a:gd name="T2" fmla="*/ 67 w 140"/>
                  <a:gd name="T3" fmla="*/ 7 h 119"/>
                  <a:gd name="T4" fmla="*/ 131 w 140"/>
                  <a:gd name="T5" fmla="*/ 57 h 119"/>
                  <a:gd name="T6" fmla="*/ 74 w 140"/>
                  <a:gd name="T7" fmla="*/ 108 h 119"/>
                  <a:gd name="T8" fmla="*/ 50 w 140"/>
                  <a:gd name="T9" fmla="*/ 72 h 119"/>
                  <a:gd name="T10" fmla="*/ 84 w 140"/>
                  <a:gd name="T11" fmla="*/ 46 h 119"/>
                  <a:gd name="T12" fmla="*/ 86 w 140"/>
                  <a:gd name="T13" fmla="*/ 43 h 119"/>
                  <a:gd name="T14" fmla="*/ 53 w 140"/>
                  <a:gd name="T15" fmla="*/ 54 h 119"/>
                  <a:gd name="T16" fmla="*/ 49 w 140"/>
                  <a:gd name="T17" fmla="*/ 90 h 119"/>
                  <a:gd name="T18" fmla="*/ 116 w 140"/>
                  <a:gd name="T19" fmla="*/ 104 h 119"/>
                  <a:gd name="T20" fmla="*/ 127 w 140"/>
                  <a:gd name="T21" fmla="*/ 33 h 119"/>
                  <a:gd name="T22" fmla="*/ 57 w 140"/>
                  <a:gd name="T23" fmla="*/ 5 h 119"/>
                  <a:gd name="T24" fmla="*/ 1 w 140"/>
                  <a:gd name="T25" fmla="*/ 58 h 119"/>
                  <a:gd name="T26" fmla="*/ 4 w 140"/>
                  <a:gd name="T27" fmla="*/ 5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19">
                    <a:moveTo>
                      <a:pt x="4" y="59"/>
                    </a:moveTo>
                    <a:cubicBezTo>
                      <a:pt x="12" y="30"/>
                      <a:pt x="37" y="10"/>
                      <a:pt x="67" y="7"/>
                    </a:cubicBezTo>
                    <a:cubicBezTo>
                      <a:pt x="99" y="5"/>
                      <a:pt x="127" y="25"/>
                      <a:pt x="131" y="57"/>
                    </a:cubicBezTo>
                    <a:cubicBezTo>
                      <a:pt x="136" y="89"/>
                      <a:pt x="106" y="117"/>
                      <a:pt x="74" y="108"/>
                    </a:cubicBezTo>
                    <a:cubicBezTo>
                      <a:pt x="59" y="103"/>
                      <a:pt x="49" y="88"/>
                      <a:pt x="50" y="72"/>
                    </a:cubicBezTo>
                    <a:cubicBezTo>
                      <a:pt x="50" y="54"/>
                      <a:pt x="67" y="42"/>
                      <a:pt x="84" y="46"/>
                    </a:cubicBezTo>
                    <a:cubicBezTo>
                      <a:pt x="87" y="47"/>
                      <a:pt x="88" y="43"/>
                      <a:pt x="86" y="43"/>
                    </a:cubicBezTo>
                    <a:cubicBezTo>
                      <a:pt x="74" y="40"/>
                      <a:pt x="60" y="44"/>
                      <a:pt x="53" y="54"/>
                    </a:cubicBezTo>
                    <a:cubicBezTo>
                      <a:pt x="45" y="64"/>
                      <a:pt x="44" y="78"/>
                      <a:pt x="49" y="90"/>
                    </a:cubicBezTo>
                    <a:cubicBezTo>
                      <a:pt x="60" y="116"/>
                      <a:pt x="95" y="119"/>
                      <a:pt x="116" y="104"/>
                    </a:cubicBezTo>
                    <a:cubicBezTo>
                      <a:pt x="138" y="88"/>
                      <a:pt x="140" y="56"/>
                      <a:pt x="127" y="33"/>
                    </a:cubicBezTo>
                    <a:cubicBezTo>
                      <a:pt x="113" y="8"/>
                      <a:pt x="83" y="0"/>
                      <a:pt x="57" y="5"/>
                    </a:cubicBezTo>
                    <a:cubicBezTo>
                      <a:pt x="30" y="10"/>
                      <a:pt x="8" y="32"/>
                      <a:pt x="1" y="58"/>
                    </a:cubicBezTo>
                    <a:cubicBezTo>
                      <a:pt x="0" y="60"/>
                      <a:pt x="4" y="62"/>
                      <a:pt x="4" y="5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03" name="Freeform 69"/>
              <p:cNvSpPr>
                <a:spLocks/>
              </p:cNvSpPr>
              <p:nvPr/>
            </p:nvSpPr>
            <p:spPr bwMode="auto">
              <a:xfrm>
                <a:off x="1398" y="641"/>
                <a:ext cx="75" cy="163"/>
              </a:xfrm>
              <a:custGeom>
                <a:avLst/>
                <a:gdLst>
                  <a:gd name="T0" fmla="*/ 28 w 32"/>
                  <a:gd name="T1" fmla="*/ 32 h 69"/>
                  <a:gd name="T2" fmla="*/ 22 w 32"/>
                  <a:gd name="T3" fmla="*/ 17 h 69"/>
                  <a:gd name="T4" fmla="*/ 19 w 32"/>
                  <a:gd name="T5" fmla="*/ 21 h 69"/>
                  <a:gd name="T6" fmla="*/ 15 w 32"/>
                  <a:gd name="T7" fmla="*/ 11 h 69"/>
                  <a:gd name="T8" fmla="*/ 11 w 32"/>
                  <a:gd name="T9" fmla="*/ 16 h 69"/>
                  <a:gd name="T10" fmla="*/ 3 w 32"/>
                  <a:gd name="T11" fmla="*/ 6 h 69"/>
                  <a:gd name="T12" fmla="*/ 9 w 32"/>
                  <a:gd name="T13" fmla="*/ 4 h 69"/>
                  <a:gd name="T14" fmla="*/ 4 w 32"/>
                  <a:gd name="T15" fmla="*/ 1 h 69"/>
                  <a:gd name="T16" fmla="*/ 0 w 32"/>
                  <a:gd name="T17" fmla="*/ 8 h 69"/>
                  <a:gd name="T18" fmla="*/ 3 w 32"/>
                  <a:gd name="T19" fmla="*/ 16 h 69"/>
                  <a:gd name="T20" fmla="*/ 5 w 32"/>
                  <a:gd name="T21" fmla="*/ 24 h 69"/>
                  <a:gd name="T22" fmla="*/ 1 w 32"/>
                  <a:gd name="T23" fmla="*/ 23 h 69"/>
                  <a:gd name="T24" fmla="*/ 3 w 32"/>
                  <a:gd name="T25" fmla="*/ 28 h 69"/>
                  <a:gd name="T26" fmla="*/ 7 w 32"/>
                  <a:gd name="T27" fmla="*/ 33 h 69"/>
                  <a:gd name="T28" fmla="*/ 4 w 32"/>
                  <a:gd name="T29" fmla="*/ 34 h 69"/>
                  <a:gd name="T30" fmla="*/ 5 w 32"/>
                  <a:gd name="T31" fmla="*/ 39 h 69"/>
                  <a:gd name="T32" fmla="*/ 24 w 32"/>
                  <a:gd name="T33" fmla="*/ 60 h 69"/>
                  <a:gd name="T34" fmla="*/ 26 w 32"/>
                  <a:gd name="T35" fmla="*/ 68 h 69"/>
                  <a:gd name="T36" fmla="*/ 24 w 32"/>
                  <a:gd name="T37" fmla="*/ 60 h 69"/>
                  <a:gd name="T38" fmla="*/ 27 w 32"/>
                  <a:gd name="T39" fmla="*/ 41 h 69"/>
                  <a:gd name="T40" fmla="*/ 28 w 32"/>
                  <a:gd name="T41"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9">
                    <a:moveTo>
                      <a:pt x="28" y="32"/>
                    </a:moveTo>
                    <a:cubicBezTo>
                      <a:pt x="23" y="35"/>
                      <a:pt x="24" y="18"/>
                      <a:pt x="22" y="17"/>
                    </a:cubicBezTo>
                    <a:cubicBezTo>
                      <a:pt x="20" y="16"/>
                      <a:pt x="19" y="21"/>
                      <a:pt x="19" y="21"/>
                    </a:cubicBezTo>
                    <a:cubicBezTo>
                      <a:pt x="19" y="21"/>
                      <a:pt x="17" y="12"/>
                      <a:pt x="15" y="11"/>
                    </a:cubicBezTo>
                    <a:cubicBezTo>
                      <a:pt x="12" y="10"/>
                      <a:pt x="11" y="15"/>
                      <a:pt x="11" y="16"/>
                    </a:cubicBezTo>
                    <a:cubicBezTo>
                      <a:pt x="11" y="17"/>
                      <a:pt x="2" y="11"/>
                      <a:pt x="3" y="6"/>
                    </a:cubicBezTo>
                    <a:cubicBezTo>
                      <a:pt x="4" y="0"/>
                      <a:pt x="9" y="4"/>
                      <a:pt x="9" y="4"/>
                    </a:cubicBezTo>
                    <a:cubicBezTo>
                      <a:pt x="9" y="4"/>
                      <a:pt x="7" y="0"/>
                      <a:pt x="4" y="1"/>
                    </a:cubicBezTo>
                    <a:cubicBezTo>
                      <a:pt x="1" y="2"/>
                      <a:pt x="0" y="5"/>
                      <a:pt x="0" y="8"/>
                    </a:cubicBezTo>
                    <a:cubicBezTo>
                      <a:pt x="0" y="10"/>
                      <a:pt x="1" y="12"/>
                      <a:pt x="3" y="16"/>
                    </a:cubicBezTo>
                    <a:cubicBezTo>
                      <a:pt x="5" y="20"/>
                      <a:pt x="5" y="24"/>
                      <a:pt x="5" y="24"/>
                    </a:cubicBezTo>
                    <a:cubicBezTo>
                      <a:pt x="5" y="24"/>
                      <a:pt x="2" y="22"/>
                      <a:pt x="1" y="23"/>
                    </a:cubicBezTo>
                    <a:cubicBezTo>
                      <a:pt x="0" y="25"/>
                      <a:pt x="0" y="26"/>
                      <a:pt x="3" y="28"/>
                    </a:cubicBezTo>
                    <a:cubicBezTo>
                      <a:pt x="5" y="30"/>
                      <a:pt x="7" y="33"/>
                      <a:pt x="7" y="33"/>
                    </a:cubicBezTo>
                    <a:cubicBezTo>
                      <a:pt x="7" y="33"/>
                      <a:pt x="4" y="33"/>
                      <a:pt x="4" y="34"/>
                    </a:cubicBezTo>
                    <a:cubicBezTo>
                      <a:pt x="3" y="36"/>
                      <a:pt x="3" y="37"/>
                      <a:pt x="5" y="39"/>
                    </a:cubicBezTo>
                    <a:cubicBezTo>
                      <a:pt x="8" y="40"/>
                      <a:pt x="20" y="50"/>
                      <a:pt x="24" y="60"/>
                    </a:cubicBezTo>
                    <a:cubicBezTo>
                      <a:pt x="28" y="69"/>
                      <a:pt x="26" y="68"/>
                      <a:pt x="26" y="68"/>
                    </a:cubicBezTo>
                    <a:cubicBezTo>
                      <a:pt x="24" y="60"/>
                      <a:pt x="24" y="60"/>
                      <a:pt x="24" y="60"/>
                    </a:cubicBezTo>
                    <a:cubicBezTo>
                      <a:pt x="24" y="59"/>
                      <a:pt x="21" y="47"/>
                      <a:pt x="27" y="41"/>
                    </a:cubicBezTo>
                    <a:cubicBezTo>
                      <a:pt x="32" y="35"/>
                      <a:pt x="28" y="32"/>
                      <a:pt x="28" y="3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04" name="Freeform 70"/>
              <p:cNvSpPr>
                <a:spLocks/>
              </p:cNvSpPr>
              <p:nvPr/>
            </p:nvSpPr>
            <p:spPr bwMode="auto">
              <a:xfrm>
                <a:off x="1466" y="752"/>
                <a:ext cx="109" cy="85"/>
              </a:xfrm>
              <a:custGeom>
                <a:avLst/>
                <a:gdLst>
                  <a:gd name="T0" fmla="*/ 11 w 46"/>
                  <a:gd name="T1" fmla="*/ 25 h 36"/>
                  <a:gd name="T2" fmla="*/ 30 w 46"/>
                  <a:gd name="T3" fmla="*/ 29 h 36"/>
                  <a:gd name="T4" fmla="*/ 27 w 46"/>
                  <a:gd name="T5" fmla="*/ 27 h 36"/>
                  <a:gd name="T6" fmla="*/ 36 w 46"/>
                  <a:gd name="T7" fmla="*/ 22 h 36"/>
                  <a:gd name="T8" fmla="*/ 35 w 46"/>
                  <a:gd name="T9" fmla="*/ 14 h 36"/>
                  <a:gd name="T10" fmla="*/ 46 w 46"/>
                  <a:gd name="T11" fmla="*/ 3 h 36"/>
                  <a:gd name="T12" fmla="*/ 35 w 46"/>
                  <a:gd name="T13" fmla="*/ 5 h 36"/>
                  <a:gd name="T14" fmla="*/ 30 w 46"/>
                  <a:gd name="T15" fmla="*/ 7 h 36"/>
                  <a:gd name="T16" fmla="*/ 29 w 46"/>
                  <a:gd name="T17" fmla="*/ 3 h 36"/>
                  <a:gd name="T18" fmla="*/ 23 w 46"/>
                  <a:gd name="T19" fmla="*/ 3 h 36"/>
                  <a:gd name="T20" fmla="*/ 19 w 46"/>
                  <a:gd name="T21" fmla="*/ 6 h 36"/>
                  <a:gd name="T22" fmla="*/ 15 w 46"/>
                  <a:gd name="T23" fmla="*/ 0 h 36"/>
                  <a:gd name="T24" fmla="*/ 7 w 46"/>
                  <a:gd name="T25" fmla="*/ 14 h 36"/>
                  <a:gd name="T26" fmla="*/ 8 w 46"/>
                  <a:gd name="T27" fmla="*/ 21 h 36"/>
                  <a:gd name="T28" fmla="*/ 0 w 46"/>
                  <a:gd name="T29" fmla="*/ 21 h 36"/>
                  <a:gd name="T30" fmla="*/ 11 w 46"/>
                  <a:gd name="T31" fmla="*/ 26 h 36"/>
                  <a:gd name="T32" fmla="*/ 11 w 46"/>
                  <a:gd name="T3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36">
                    <a:moveTo>
                      <a:pt x="11" y="25"/>
                    </a:moveTo>
                    <a:cubicBezTo>
                      <a:pt x="12" y="34"/>
                      <a:pt x="24" y="36"/>
                      <a:pt x="30" y="29"/>
                    </a:cubicBezTo>
                    <a:cubicBezTo>
                      <a:pt x="29" y="28"/>
                      <a:pt x="28" y="28"/>
                      <a:pt x="27" y="27"/>
                    </a:cubicBezTo>
                    <a:cubicBezTo>
                      <a:pt x="29" y="25"/>
                      <a:pt x="33" y="25"/>
                      <a:pt x="36" y="22"/>
                    </a:cubicBezTo>
                    <a:cubicBezTo>
                      <a:pt x="38" y="19"/>
                      <a:pt x="39" y="16"/>
                      <a:pt x="35" y="14"/>
                    </a:cubicBezTo>
                    <a:cubicBezTo>
                      <a:pt x="36" y="11"/>
                      <a:pt x="42" y="4"/>
                      <a:pt x="46" y="3"/>
                    </a:cubicBezTo>
                    <a:cubicBezTo>
                      <a:pt x="43" y="3"/>
                      <a:pt x="38" y="4"/>
                      <a:pt x="35" y="5"/>
                    </a:cubicBezTo>
                    <a:cubicBezTo>
                      <a:pt x="33" y="5"/>
                      <a:pt x="31" y="7"/>
                      <a:pt x="30" y="7"/>
                    </a:cubicBezTo>
                    <a:cubicBezTo>
                      <a:pt x="29" y="6"/>
                      <a:pt x="30" y="4"/>
                      <a:pt x="29" y="3"/>
                    </a:cubicBezTo>
                    <a:cubicBezTo>
                      <a:pt x="28" y="3"/>
                      <a:pt x="24" y="3"/>
                      <a:pt x="23" y="3"/>
                    </a:cubicBezTo>
                    <a:cubicBezTo>
                      <a:pt x="21" y="4"/>
                      <a:pt x="20" y="5"/>
                      <a:pt x="19" y="6"/>
                    </a:cubicBezTo>
                    <a:cubicBezTo>
                      <a:pt x="14" y="7"/>
                      <a:pt x="18" y="1"/>
                      <a:pt x="15" y="0"/>
                    </a:cubicBezTo>
                    <a:cubicBezTo>
                      <a:pt x="10" y="5"/>
                      <a:pt x="6" y="7"/>
                      <a:pt x="7" y="14"/>
                    </a:cubicBezTo>
                    <a:cubicBezTo>
                      <a:pt x="7" y="16"/>
                      <a:pt x="10" y="20"/>
                      <a:pt x="8" y="21"/>
                    </a:cubicBezTo>
                    <a:cubicBezTo>
                      <a:pt x="6" y="22"/>
                      <a:pt x="1" y="21"/>
                      <a:pt x="0" y="21"/>
                    </a:cubicBezTo>
                    <a:cubicBezTo>
                      <a:pt x="2" y="25"/>
                      <a:pt x="13" y="18"/>
                      <a:pt x="11" y="26"/>
                    </a:cubicBezTo>
                    <a:lnTo>
                      <a:pt x="11" y="25"/>
                    </a:ln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05" name="Freeform 71"/>
              <p:cNvSpPr>
                <a:spLocks/>
              </p:cNvSpPr>
              <p:nvPr/>
            </p:nvSpPr>
            <p:spPr bwMode="auto">
              <a:xfrm>
                <a:off x="1683" y="808"/>
                <a:ext cx="88" cy="118"/>
              </a:xfrm>
              <a:custGeom>
                <a:avLst/>
                <a:gdLst>
                  <a:gd name="T0" fmla="*/ 22 w 37"/>
                  <a:gd name="T1" fmla="*/ 40 h 50"/>
                  <a:gd name="T2" fmla="*/ 33 w 37"/>
                  <a:gd name="T3" fmla="*/ 24 h 50"/>
                  <a:gd name="T4" fmla="*/ 30 w 37"/>
                  <a:gd name="T5" fmla="*/ 26 h 50"/>
                  <a:gd name="T6" fmla="*/ 28 w 37"/>
                  <a:gd name="T7" fmla="*/ 16 h 50"/>
                  <a:gd name="T8" fmla="*/ 20 w 37"/>
                  <a:gd name="T9" fmla="*/ 14 h 50"/>
                  <a:gd name="T10" fmla="*/ 14 w 37"/>
                  <a:gd name="T11" fmla="*/ 0 h 50"/>
                  <a:gd name="T12" fmla="*/ 12 w 37"/>
                  <a:gd name="T13" fmla="*/ 11 h 50"/>
                  <a:gd name="T14" fmla="*/ 12 w 37"/>
                  <a:gd name="T15" fmla="*/ 16 h 50"/>
                  <a:gd name="T16" fmla="*/ 8 w 37"/>
                  <a:gd name="T17" fmla="*/ 16 h 50"/>
                  <a:gd name="T18" fmla="*/ 6 w 37"/>
                  <a:gd name="T19" fmla="*/ 21 h 50"/>
                  <a:gd name="T20" fmla="*/ 7 w 37"/>
                  <a:gd name="T21" fmla="*/ 26 h 50"/>
                  <a:gd name="T22" fmla="*/ 0 w 37"/>
                  <a:gd name="T23" fmla="*/ 28 h 50"/>
                  <a:gd name="T24" fmla="*/ 10 w 37"/>
                  <a:gd name="T25" fmla="*/ 40 h 50"/>
                  <a:gd name="T26" fmla="*/ 17 w 37"/>
                  <a:gd name="T27" fmla="*/ 42 h 50"/>
                  <a:gd name="T28" fmla="*/ 15 w 37"/>
                  <a:gd name="T29" fmla="*/ 50 h 50"/>
                  <a:gd name="T30" fmla="*/ 23 w 37"/>
                  <a:gd name="T31" fmla="*/ 40 h 50"/>
                  <a:gd name="T32" fmla="*/ 22 w 37"/>
                  <a:gd name="T33"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0">
                    <a:moveTo>
                      <a:pt x="22" y="40"/>
                    </a:moveTo>
                    <a:cubicBezTo>
                      <a:pt x="31" y="42"/>
                      <a:pt x="37" y="32"/>
                      <a:pt x="33" y="24"/>
                    </a:cubicBezTo>
                    <a:cubicBezTo>
                      <a:pt x="32" y="25"/>
                      <a:pt x="31" y="25"/>
                      <a:pt x="30" y="26"/>
                    </a:cubicBezTo>
                    <a:cubicBezTo>
                      <a:pt x="28" y="23"/>
                      <a:pt x="30" y="19"/>
                      <a:pt x="28" y="16"/>
                    </a:cubicBezTo>
                    <a:cubicBezTo>
                      <a:pt x="26" y="13"/>
                      <a:pt x="24" y="11"/>
                      <a:pt x="20" y="14"/>
                    </a:cubicBezTo>
                    <a:cubicBezTo>
                      <a:pt x="18" y="12"/>
                      <a:pt x="13" y="4"/>
                      <a:pt x="14" y="0"/>
                    </a:cubicBezTo>
                    <a:cubicBezTo>
                      <a:pt x="12" y="3"/>
                      <a:pt x="12" y="8"/>
                      <a:pt x="12" y="11"/>
                    </a:cubicBezTo>
                    <a:cubicBezTo>
                      <a:pt x="12" y="12"/>
                      <a:pt x="13" y="15"/>
                      <a:pt x="12" y="16"/>
                    </a:cubicBezTo>
                    <a:cubicBezTo>
                      <a:pt x="10" y="17"/>
                      <a:pt x="9" y="15"/>
                      <a:pt x="8" y="16"/>
                    </a:cubicBezTo>
                    <a:cubicBezTo>
                      <a:pt x="7" y="17"/>
                      <a:pt x="6" y="20"/>
                      <a:pt x="6" y="21"/>
                    </a:cubicBezTo>
                    <a:cubicBezTo>
                      <a:pt x="6" y="23"/>
                      <a:pt x="7" y="24"/>
                      <a:pt x="7" y="26"/>
                    </a:cubicBezTo>
                    <a:cubicBezTo>
                      <a:pt x="7" y="31"/>
                      <a:pt x="2" y="25"/>
                      <a:pt x="0" y="28"/>
                    </a:cubicBezTo>
                    <a:cubicBezTo>
                      <a:pt x="3" y="34"/>
                      <a:pt x="3" y="39"/>
                      <a:pt x="10" y="40"/>
                    </a:cubicBezTo>
                    <a:cubicBezTo>
                      <a:pt x="13" y="41"/>
                      <a:pt x="17" y="39"/>
                      <a:pt x="17" y="42"/>
                    </a:cubicBezTo>
                    <a:cubicBezTo>
                      <a:pt x="17" y="44"/>
                      <a:pt x="15" y="48"/>
                      <a:pt x="15" y="50"/>
                    </a:cubicBezTo>
                    <a:cubicBezTo>
                      <a:pt x="19" y="49"/>
                      <a:pt x="16" y="36"/>
                      <a:pt x="23" y="40"/>
                    </a:cubicBezTo>
                    <a:lnTo>
                      <a:pt x="22" y="40"/>
                    </a:ln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06" name="Freeform 72"/>
              <p:cNvSpPr>
                <a:spLocks/>
              </p:cNvSpPr>
              <p:nvPr/>
            </p:nvSpPr>
            <p:spPr bwMode="auto">
              <a:xfrm>
                <a:off x="1790" y="945"/>
                <a:ext cx="156" cy="64"/>
              </a:xfrm>
              <a:custGeom>
                <a:avLst/>
                <a:gdLst>
                  <a:gd name="T0" fmla="*/ 26 w 66"/>
                  <a:gd name="T1" fmla="*/ 25 h 27"/>
                  <a:gd name="T2" fmla="*/ 40 w 66"/>
                  <a:gd name="T3" fmla="*/ 26 h 27"/>
                  <a:gd name="T4" fmla="*/ 40 w 66"/>
                  <a:gd name="T5" fmla="*/ 22 h 27"/>
                  <a:gd name="T6" fmla="*/ 50 w 66"/>
                  <a:gd name="T7" fmla="*/ 22 h 27"/>
                  <a:gd name="T8" fmla="*/ 49 w 66"/>
                  <a:gd name="T9" fmla="*/ 17 h 27"/>
                  <a:gd name="T10" fmla="*/ 62 w 66"/>
                  <a:gd name="T11" fmla="*/ 14 h 27"/>
                  <a:gd name="T12" fmla="*/ 59 w 66"/>
                  <a:gd name="T13" fmla="*/ 20 h 27"/>
                  <a:gd name="T14" fmla="*/ 65 w 66"/>
                  <a:gd name="T15" fmla="*/ 17 h 27"/>
                  <a:gd name="T16" fmla="*/ 63 w 66"/>
                  <a:gd name="T17" fmla="*/ 11 h 27"/>
                  <a:gd name="T18" fmla="*/ 55 w 66"/>
                  <a:gd name="T19" fmla="*/ 10 h 27"/>
                  <a:gd name="T20" fmla="*/ 48 w 66"/>
                  <a:gd name="T21" fmla="*/ 8 h 27"/>
                  <a:gd name="T22" fmla="*/ 51 w 66"/>
                  <a:gd name="T23" fmla="*/ 4 h 27"/>
                  <a:gd name="T24" fmla="*/ 47 w 66"/>
                  <a:gd name="T25" fmla="*/ 4 h 27"/>
                  <a:gd name="T26" fmla="*/ 39 w 66"/>
                  <a:gd name="T27" fmla="*/ 6 h 27"/>
                  <a:gd name="T28" fmla="*/ 42 w 66"/>
                  <a:gd name="T29" fmla="*/ 2 h 27"/>
                  <a:gd name="T30" fmla="*/ 37 w 66"/>
                  <a:gd name="T31" fmla="*/ 1 h 27"/>
                  <a:gd name="T32" fmla="*/ 9 w 66"/>
                  <a:gd name="T33" fmla="*/ 9 h 27"/>
                  <a:gd name="T34" fmla="*/ 1 w 66"/>
                  <a:gd name="T35" fmla="*/ 6 h 27"/>
                  <a:gd name="T36" fmla="*/ 9 w 66"/>
                  <a:gd name="T37" fmla="*/ 9 h 27"/>
                  <a:gd name="T38" fmla="*/ 20 w 66"/>
                  <a:gd name="T39" fmla="*/ 20 h 27"/>
                  <a:gd name="T40" fmla="*/ 26 w 66"/>
                  <a:gd name="T4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27">
                    <a:moveTo>
                      <a:pt x="26" y="25"/>
                    </a:moveTo>
                    <a:cubicBezTo>
                      <a:pt x="27" y="18"/>
                      <a:pt x="39" y="27"/>
                      <a:pt x="40" y="26"/>
                    </a:cubicBezTo>
                    <a:cubicBezTo>
                      <a:pt x="42" y="25"/>
                      <a:pt x="40" y="22"/>
                      <a:pt x="40" y="22"/>
                    </a:cubicBezTo>
                    <a:cubicBezTo>
                      <a:pt x="40" y="22"/>
                      <a:pt x="47" y="24"/>
                      <a:pt x="50" y="22"/>
                    </a:cubicBezTo>
                    <a:cubicBezTo>
                      <a:pt x="53" y="20"/>
                      <a:pt x="50" y="17"/>
                      <a:pt x="49" y="17"/>
                    </a:cubicBezTo>
                    <a:cubicBezTo>
                      <a:pt x="49" y="17"/>
                      <a:pt x="59" y="11"/>
                      <a:pt x="62" y="14"/>
                    </a:cubicBezTo>
                    <a:cubicBezTo>
                      <a:pt x="65" y="18"/>
                      <a:pt x="59" y="20"/>
                      <a:pt x="59" y="20"/>
                    </a:cubicBezTo>
                    <a:cubicBezTo>
                      <a:pt x="59" y="20"/>
                      <a:pt x="64" y="20"/>
                      <a:pt x="65" y="17"/>
                    </a:cubicBezTo>
                    <a:cubicBezTo>
                      <a:pt x="66" y="14"/>
                      <a:pt x="65" y="12"/>
                      <a:pt x="63" y="11"/>
                    </a:cubicBezTo>
                    <a:cubicBezTo>
                      <a:pt x="61" y="10"/>
                      <a:pt x="59" y="10"/>
                      <a:pt x="55" y="10"/>
                    </a:cubicBezTo>
                    <a:cubicBezTo>
                      <a:pt x="50" y="9"/>
                      <a:pt x="48" y="8"/>
                      <a:pt x="48" y="8"/>
                    </a:cubicBezTo>
                    <a:cubicBezTo>
                      <a:pt x="48" y="8"/>
                      <a:pt x="52" y="6"/>
                      <a:pt x="51" y="4"/>
                    </a:cubicBezTo>
                    <a:cubicBezTo>
                      <a:pt x="51" y="3"/>
                      <a:pt x="50" y="3"/>
                      <a:pt x="47" y="4"/>
                    </a:cubicBezTo>
                    <a:cubicBezTo>
                      <a:pt x="44" y="5"/>
                      <a:pt x="39" y="6"/>
                      <a:pt x="39" y="6"/>
                    </a:cubicBezTo>
                    <a:cubicBezTo>
                      <a:pt x="39" y="6"/>
                      <a:pt x="42" y="3"/>
                      <a:pt x="42" y="2"/>
                    </a:cubicBezTo>
                    <a:cubicBezTo>
                      <a:pt x="41" y="0"/>
                      <a:pt x="40" y="0"/>
                      <a:pt x="37" y="1"/>
                    </a:cubicBezTo>
                    <a:cubicBezTo>
                      <a:pt x="34" y="3"/>
                      <a:pt x="19" y="9"/>
                      <a:pt x="9" y="9"/>
                    </a:cubicBezTo>
                    <a:cubicBezTo>
                      <a:pt x="0" y="8"/>
                      <a:pt x="1" y="6"/>
                      <a:pt x="1" y="6"/>
                    </a:cubicBezTo>
                    <a:cubicBezTo>
                      <a:pt x="9" y="9"/>
                      <a:pt x="9" y="9"/>
                      <a:pt x="9" y="9"/>
                    </a:cubicBezTo>
                    <a:cubicBezTo>
                      <a:pt x="9" y="9"/>
                      <a:pt x="20" y="12"/>
                      <a:pt x="20" y="20"/>
                    </a:cubicBezTo>
                    <a:cubicBezTo>
                      <a:pt x="20" y="27"/>
                      <a:pt x="26" y="25"/>
                      <a:pt x="26" y="25"/>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07" name="Freeform 73"/>
              <p:cNvSpPr>
                <a:spLocks/>
              </p:cNvSpPr>
              <p:nvPr/>
            </p:nvSpPr>
            <p:spPr bwMode="auto">
              <a:xfrm>
                <a:off x="1643" y="1104"/>
                <a:ext cx="175" cy="224"/>
              </a:xfrm>
              <a:custGeom>
                <a:avLst/>
                <a:gdLst>
                  <a:gd name="T0" fmla="*/ 22 w 74"/>
                  <a:gd name="T1" fmla="*/ 67 h 95"/>
                  <a:gd name="T2" fmla="*/ 59 w 74"/>
                  <a:gd name="T3" fmla="*/ 86 h 95"/>
                  <a:gd name="T4" fmla="*/ 50 w 74"/>
                  <a:gd name="T5" fmla="*/ 67 h 95"/>
                  <a:gd name="T6" fmla="*/ 35 w 74"/>
                  <a:gd name="T7" fmla="*/ 59 h 95"/>
                  <a:gd name="T8" fmla="*/ 40 w 74"/>
                  <a:gd name="T9" fmla="*/ 53 h 95"/>
                  <a:gd name="T10" fmla="*/ 18 w 74"/>
                  <a:gd name="T11" fmla="*/ 38 h 95"/>
                  <a:gd name="T12" fmla="*/ 23 w 74"/>
                  <a:gd name="T13" fmla="*/ 6 h 95"/>
                  <a:gd name="T14" fmla="*/ 31 w 74"/>
                  <a:gd name="T15" fmla="*/ 2 h 95"/>
                  <a:gd name="T16" fmla="*/ 15 w 74"/>
                  <a:gd name="T17" fmla="*/ 9 h 95"/>
                  <a:gd name="T18" fmla="*/ 22 w 74"/>
                  <a:gd name="T19"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95">
                    <a:moveTo>
                      <a:pt x="22" y="67"/>
                    </a:moveTo>
                    <a:cubicBezTo>
                      <a:pt x="25" y="72"/>
                      <a:pt x="43" y="95"/>
                      <a:pt x="59" y="86"/>
                    </a:cubicBezTo>
                    <a:cubicBezTo>
                      <a:pt x="74" y="76"/>
                      <a:pt x="62" y="57"/>
                      <a:pt x="50" y="67"/>
                    </a:cubicBezTo>
                    <a:cubicBezTo>
                      <a:pt x="42" y="75"/>
                      <a:pt x="33" y="64"/>
                      <a:pt x="35" y="59"/>
                    </a:cubicBezTo>
                    <a:cubicBezTo>
                      <a:pt x="36" y="55"/>
                      <a:pt x="40" y="53"/>
                      <a:pt x="40" y="53"/>
                    </a:cubicBezTo>
                    <a:cubicBezTo>
                      <a:pt x="40" y="53"/>
                      <a:pt x="23" y="53"/>
                      <a:pt x="18" y="38"/>
                    </a:cubicBezTo>
                    <a:cubicBezTo>
                      <a:pt x="12" y="24"/>
                      <a:pt x="16" y="11"/>
                      <a:pt x="23" y="6"/>
                    </a:cubicBezTo>
                    <a:cubicBezTo>
                      <a:pt x="29" y="1"/>
                      <a:pt x="31" y="2"/>
                      <a:pt x="31" y="2"/>
                    </a:cubicBezTo>
                    <a:cubicBezTo>
                      <a:pt x="31" y="2"/>
                      <a:pt x="22" y="0"/>
                      <a:pt x="15" y="9"/>
                    </a:cubicBezTo>
                    <a:cubicBezTo>
                      <a:pt x="0" y="30"/>
                      <a:pt x="19" y="63"/>
                      <a:pt x="22" y="67"/>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08" name="Freeform 74"/>
              <p:cNvSpPr>
                <a:spLocks/>
              </p:cNvSpPr>
              <p:nvPr/>
            </p:nvSpPr>
            <p:spPr bwMode="auto">
              <a:xfrm>
                <a:off x="1058" y="1614"/>
                <a:ext cx="158" cy="186"/>
              </a:xfrm>
              <a:custGeom>
                <a:avLst/>
                <a:gdLst>
                  <a:gd name="T0" fmla="*/ 57 w 67"/>
                  <a:gd name="T1" fmla="*/ 34 h 79"/>
                  <a:gd name="T2" fmla="*/ 50 w 67"/>
                  <a:gd name="T3" fmla="*/ 71 h 79"/>
                  <a:gd name="T4" fmla="*/ 41 w 67"/>
                  <a:gd name="T5" fmla="*/ 57 h 79"/>
                  <a:gd name="T6" fmla="*/ 44 w 67"/>
                  <a:gd name="T7" fmla="*/ 40 h 79"/>
                  <a:gd name="T8" fmla="*/ 36 w 67"/>
                  <a:gd name="T9" fmla="*/ 41 h 79"/>
                  <a:gd name="T10" fmla="*/ 37 w 67"/>
                  <a:gd name="T11" fmla="*/ 18 h 79"/>
                  <a:gd name="T12" fmla="*/ 9 w 67"/>
                  <a:gd name="T13" fmla="*/ 7 h 79"/>
                  <a:gd name="T14" fmla="*/ 0 w 67"/>
                  <a:gd name="T15" fmla="*/ 12 h 79"/>
                  <a:gd name="T16" fmla="*/ 16 w 67"/>
                  <a:gd name="T17" fmla="*/ 2 h 79"/>
                  <a:gd name="T18" fmla="*/ 57 w 67"/>
                  <a:gd name="T19" fmla="*/ 3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79">
                    <a:moveTo>
                      <a:pt x="57" y="34"/>
                    </a:moveTo>
                    <a:cubicBezTo>
                      <a:pt x="59" y="38"/>
                      <a:pt x="67" y="63"/>
                      <a:pt x="50" y="71"/>
                    </a:cubicBezTo>
                    <a:cubicBezTo>
                      <a:pt x="34" y="79"/>
                      <a:pt x="26" y="61"/>
                      <a:pt x="41" y="57"/>
                    </a:cubicBezTo>
                    <a:cubicBezTo>
                      <a:pt x="51" y="53"/>
                      <a:pt x="49" y="41"/>
                      <a:pt x="44" y="40"/>
                    </a:cubicBezTo>
                    <a:cubicBezTo>
                      <a:pt x="39" y="39"/>
                      <a:pt x="36" y="41"/>
                      <a:pt x="36" y="41"/>
                    </a:cubicBezTo>
                    <a:cubicBezTo>
                      <a:pt x="36" y="41"/>
                      <a:pt x="45" y="29"/>
                      <a:pt x="37" y="18"/>
                    </a:cubicBezTo>
                    <a:cubicBezTo>
                      <a:pt x="29" y="7"/>
                      <a:pt x="17" y="4"/>
                      <a:pt x="9" y="7"/>
                    </a:cubicBezTo>
                    <a:cubicBezTo>
                      <a:pt x="1" y="10"/>
                      <a:pt x="0" y="12"/>
                      <a:pt x="0" y="12"/>
                    </a:cubicBezTo>
                    <a:cubicBezTo>
                      <a:pt x="0" y="12"/>
                      <a:pt x="5" y="4"/>
                      <a:pt x="16" y="2"/>
                    </a:cubicBezTo>
                    <a:cubicBezTo>
                      <a:pt x="41" y="0"/>
                      <a:pt x="56" y="30"/>
                      <a:pt x="57" y="3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09" name="Freeform 75"/>
              <p:cNvSpPr>
                <a:spLocks/>
              </p:cNvSpPr>
              <p:nvPr/>
            </p:nvSpPr>
            <p:spPr bwMode="auto">
              <a:xfrm>
                <a:off x="729" y="1590"/>
                <a:ext cx="29" cy="26"/>
              </a:xfrm>
              <a:custGeom>
                <a:avLst/>
                <a:gdLst>
                  <a:gd name="T0" fmla="*/ 9 w 12"/>
                  <a:gd name="T1" fmla="*/ 2 h 11"/>
                  <a:gd name="T2" fmla="*/ 10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0" y="9"/>
                    </a:cubicBezTo>
                    <a:cubicBezTo>
                      <a:pt x="9" y="11"/>
                      <a:pt x="6" y="11"/>
                      <a:pt x="3" y="9"/>
                    </a:cubicBezTo>
                    <a:cubicBezTo>
                      <a:pt x="1" y="7"/>
                      <a:pt x="0" y="3"/>
                      <a:pt x="1" y="2"/>
                    </a:cubicBezTo>
                    <a:cubicBezTo>
                      <a:pt x="3" y="0"/>
                      <a:pt x="6"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10" name="Freeform 76"/>
              <p:cNvSpPr>
                <a:spLocks/>
              </p:cNvSpPr>
              <p:nvPr/>
            </p:nvSpPr>
            <p:spPr bwMode="auto">
              <a:xfrm>
                <a:off x="729" y="1590"/>
                <a:ext cx="29"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7 w 12"/>
                  <a:gd name="T11" fmla="*/ 10 h 11"/>
                  <a:gd name="T12" fmla="*/ 4 w 12"/>
                  <a:gd name="T13" fmla="*/ 9 h 11"/>
                  <a:gd name="T14" fmla="*/ 3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2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9" y="4"/>
                      <a:pt x="10" y="5"/>
                      <a:pt x="11" y="6"/>
                    </a:cubicBezTo>
                    <a:cubicBezTo>
                      <a:pt x="11" y="7"/>
                      <a:pt x="11" y="8"/>
                      <a:pt x="10" y="9"/>
                    </a:cubicBezTo>
                    <a:cubicBezTo>
                      <a:pt x="10" y="9"/>
                      <a:pt x="10" y="9"/>
                      <a:pt x="10" y="9"/>
                    </a:cubicBezTo>
                    <a:cubicBezTo>
                      <a:pt x="9" y="10"/>
                      <a:pt x="8" y="10"/>
                      <a:pt x="7" y="10"/>
                    </a:cubicBezTo>
                    <a:cubicBezTo>
                      <a:pt x="6" y="10"/>
                      <a:pt x="5" y="9"/>
                      <a:pt x="4" y="9"/>
                    </a:cubicBezTo>
                    <a:cubicBezTo>
                      <a:pt x="4" y="8"/>
                      <a:pt x="4" y="8"/>
                      <a:pt x="3" y="8"/>
                    </a:cubicBezTo>
                    <a:cubicBezTo>
                      <a:pt x="2" y="7"/>
                      <a:pt x="1" y="6"/>
                      <a:pt x="1" y="5"/>
                    </a:cubicBezTo>
                    <a:cubicBezTo>
                      <a:pt x="1" y="4"/>
                      <a:pt x="1" y="3"/>
                      <a:pt x="2" y="2"/>
                    </a:cubicBezTo>
                    <a:cubicBezTo>
                      <a:pt x="2" y="2"/>
                      <a:pt x="2" y="2"/>
                      <a:pt x="2" y="2"/>
                    </a:cubicBezTo>
                    <a:cubicBezTo>
                      <a:pt x="2" y="1"/>
                      <a:pt x="3" y="1"/>
                      <a:pt x="4" y="1"/>
                    </a:cubicBezTo>
                    <a:cubicBezTo>
                      <a:pt x="5" y="1"/>
                      <a:pt x="7" y="1"/>
                      <a:pt x="8" y="2"/>
                    </a:cubicBezTo>
                    <a:cubicBezTo>
                      <a:pt x="8" y="2"/>
                      <a:pt x="8" y="3"/>
                      <a:pt x="8" y="3"/>
                    </a:cubicBezTo>
                    <a:cubicBezTo>
                      <a:pt x="9" y="2"/>
                      <a:pt x="9" y="2"/>
                      <a:pt x="9" y="2"/>
                    </a:cubicBezTo>
                    <a:cubicBezTo>
                      <a:pt x="9" y="2"/>
                      <a:pt x="9" y="2"/>
                      <a:pt x="9" y="2"/>
                    </a:cubicBezTo>
                    <a:cubicBezTo>
                      <a:pt x="9" y="2"/>
                      <a:pt x="9" y="2"/>
                      <a:pt x="9" y="2"/>
                    </a:cubicBezTo>
                    <a:cubicBezTo>
                      <a:pt x="7" y="0"/>
                      <a:pt x="6" y="0"/>
                      <a:pt x="4" y="0"/>
                    </a:cubicBezTo>
                    <a:cubicBezTo>
                      <a:pt x="3" y="0"/>
                      <a:pt x="2" y="0"/>
                      <a:pt x="1" y="1"/>
                    </a:cubicBezTo>
                    <a:cubicBezTo>
                      <a:pt x="1" y="1"/>
                      <a:pt x="1" y="1"/>
                      <a:pt x="1" y="1"/>
                    </a:cubicBezTo>
                    <a:cubicBezTo>
                      <a:pt x="0" y="2"/>
                      <a:pt x="0" y="4"/>
                      <a:pt x="0" y="5"/>
                    </a:cubicBezTo>
                    <a:cubicBezTo>
                      <a:pt x="0" y="7"/>
                      <a:pt x="1" y="8"/>
                      <a:pt x="3" y="9"/>
                    </a:cubicBezTo>
                    <a:cubicBezTo>
                      <a:pt x="3" y="9"/>
                      <a:pt x="3" y="9"/>
                      <a:pt x="3" y="9"/>
                    </a:cubicBezTo>
                    <a:cubicBezTo>
                      <a:pt x="4" y="10"/>
                      <a:pt x="6" y="11"/>
                      <a:pt x="7" y="11"/>
                    </a:cubicBezTo>
                    <a:cubicBezTo>
                      <a:pt x="9" y="11"/>
                      <a:pt x="10" y="11"/>
                      <a:pt x="11" y="10"/>
                    </a:cubicBezTo>
                    <a:cubicBezTo>
                      <a:pt x="11" y="10"/>
                      <a:pt x="11" y="10"/>
                      <a:pt x="11" y="10"/>
                    </a:cubicBezTo>
                    <a:cubicBezTo>
                      <a:pt x="12" y="8"/>
                      <a:pt x="12" y="7"/>
                      <a:pt x="12" y="6"/>
                    </a:cubicBezTo>
                    <a:cubicBezTo>
                      <a:pt x="11" y="4"/>
                      <a:pt x="10" y="3"/>
                      <a:pt x="9"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11" name="Freeform 77"/>
              <p:cNvSpPr>
                <a:spLocks/>
              </p:cNvSpPr>
              <p:nvPr/>
            </p:nvSpPr>
            <p:spPr bwMode="auto">
              <a:xfrm>
                <a:off x="720" y="1564"/>
                <a:ext cx="28" cy="26"/>
              </a:xfrm>
              <a:custGeom>
                <a:avLst/>
                <a:gdLst>
                  <a:gd name="T0" fmla="*/ 9 w 12"/>
                  <a:gd name="T1" fmla="*/ 2 h 11"/>
                  <a:gd name="T2" fmla="*/ 11 w 12"/>
                  <a:gd name="T3" fmla="*/ 9 h 11"/>
                  <a:gd name="T4" fmla="*/ 3 w 12"/>
                  <a:gd name="T5" fmla="*/ 9 h 11"/>
                  <a:gd name="T6" fmla="*/ 2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2" y="4"/>
                      <a:pt x="12" y="7"/>
                      <a:pt x="11" y="9"/>
                    </a:cubicBezTo>
                    <a:cubicBezTo>
                      <a:pt x="9" y="11"/>
                      <a:pt x="6" y="11"/>
                      <a:pt x="3" y="9"/>
                    </a:cubicBezTo>
                    <a:cubicBezTo>
                      <a:pt x="1" y="6"/>
                      <a:pt x="0" y="3"/>
                      <a:pt x="2" y="1"/>
                    </a:cubicBezTo>
                    <a:cubicBezTo>
                      <a:pt x="3" y="0"/>
                      <a:pt x="6"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12" name="Freeform 78"/>
              <p:cNvSpPr>
                <a:spLocks/>
              </p:cNvSpPr>
              <p:nvPr/>
            </p:nvSpPr>
            <p:spPr bwMode="auto">
              <a:xfrm>
                <a:off x="720" y="1564"/>
                <a:ext cx="28" cy="26"/>
              </a:xfrm>
              <a:custGeom>
                <a:avLst/>
                <a:gdLst>
                  <a:gd name="T0" fmla="*/ 9 w 12"/>
                  <a:gd name="T1" fmla="*/ 2 h 11"/>
                  <a:gd name="T2" fmla="*/ 9 w 12"/>
                  <a:gd name="T3" fmla="*/ 2 h 11"/>
                  <a:gd name="T4" fmla="*/ 11 w 12"/>
                  <a:gd name="T5" fmla="*/ 6 h 11"/>
                  <a:gd name="T6" fmla="*/ 11 w 12"/>
                  <a:gd name="T7" fmla="*/ 9 h 11"/>
                  <a:gd name="T8" fmla="*/ 10 w 12"/>
                  <a:gd name="T9" fmla="*/ 9 h 11"/>
                  <a:gd name="T10" fmla="*/ 8 w 12"/>
                  <a:gd name="T11" fmla="*/ 10 h 11"/>
                  <a:gd name="T12" fmla="*/ 4 w 12"/>
                  <a:gd name="T13" fmla="*/ 8 h 11"/>
                  <a:gd name="T14" fmla="*/ 4 w 12"/>
                  <a:gd name="T15" fmla="*/ 8 h 11"/>
                  <a:gd name="T16" fmla="*/ 2 w 12"/>
                  <a:gd name="T17" fmla="*/ 5 h 11"/>
                  <a:gd name="T18" fmla="*/ 2 w 12"/>
                  <a:gd name="T19" fmla="*/ 2 h 11"/>
                  <a:gd name="T20" fmla="*/ 2 w 12"/>
                  <a:gd name="T21" fmla="*/ 2 h 11"/>
                  <a:gd name="T22" fmla="*/ 5 w 12"/>
                  <a:gd name="T23" fmla="*/ 1 h 11"/>
                  <a:gd name="T24" fmla="*/ 8 w 12"/>
                  <a:gd name="T25" fmla="*/ 2 h 11"/>
                  <a:gd name="T26" fmla="*/ 9 w 12"/>
                  <a:gd name="T27" fmla="*/ 2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1 w 12"/>
                  <a:gd name="T41" fmla="*/ 5 h 11"/>
                  <a:gd name="T42" fmla="*/ 3 w 12"/>
                  <a:gd name="T43" fmla="*/ 9 h 11"/>
                  <a:gd name="T44" fmla="*/ 3 w 12"/>
                  <a:gd name="T45" fmla="*/ 9 h 11"/>
                  <a:gd name="T46" fmla="*/ 8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2"/>
                      <a:pt x="9" y="2"/>
                      <a:pt x="9" y="2"/>
                    </a:cubicBezTo>
                    <a:cubicBezTo>
                      <a:pt x="10" y="3"/>
                      <a:pt x="11" y="5"/>
                      <a:pt x="11" y="6"/>
                    </a:cubicBezTo>
                    <a:cubicBezTo>
                      <a:pt x="11" y="7"/>
                      <a:pt x="11" y="8"/>
                      <a:pt x="11" y="9"/>
                    </a:cubicBezTo>
                    <a:cubicBezTo>
                      <a:pt x="10" y="9"/>
                      <a:pt x="10" y="9"/>
                      <a:pt x="10" y="9"/>
                    </a:cubicBezTo>
                    <a:cubicBezTo>
                      <a:pt x="10" y="10"/>
                      <a:pt x="9" y="10"/>
                      <a:pt x="8" y="10"/>
                    </a:cubicBezTo>
                    <a:cubicBezTo>
                      <a:pt x="7" y="10"/>
                      <a:pt x="5" y="9"/>
                      <a:pt x="4" y="8"/>
                    </a:cubicBezTo>
                    <a:cubicBezTo>
                      <a:pt x="4" y="8"/>
                      <a:pt x="4" y="8"/>
                      <a:pt x="4" y="8"/>
                    </a:cubicBezTo>
                    <a:cubicBezTo>
                      <a:pt x="3" y="7"/>
                      <a:pt x="2" y="6"/>
                      <a:pt x="2" y="5"/>
                    </a:cubicBezTo>
                    <a:cubicBezTo>
                      <a:pt x="1" y="4"/>
                      <a:pt x="1" y="3"/>
                      <a:pt x="2" y="2"/>
                    </a:cubicBezTo>
                    <a:cubicBezTo>
                      <a:pt x="2" y="2"/>
                      <a:pt x="2" y="2"/>
                      <a:pt x="2" y="2"/>
                    </a:cubicBezTo>
                    <a:cubicBezTo>
                      <a:pt x="3" y="1"/>
                      <a:pt x="4" y="1"/>
                      <a:pt x="5" y="1"/>
                    </a:cubicBezTo>
                    <a:cubicBezTo>
                      <a:pt x="6" y="1"/>
                      <a:pt x="7" y="1"/>
                      <a:pt x="8" y="2"/>
                    </a:cubicBezTo>
                    <a:cubicBezTo>
                      <a:pt x="8" y="2"/>
                      <a:pt x="9" y="2"/>
                      <a:pt x="9" y="2"/>
                    </a:cubicBezTo>
                    <a:cubicBezTo>
                      <a:pt x="9" y="2"/>
                      <a:pt x="9" y="2"/>
                      <a:pt x="9" y="2"/>
                    </a:cubicBezTo>
                    <a:cubicBezTo>
                      <a:pt x="9" y="2"/>
                      <a:pt x="9" y="2"/>
                      <a:pt x="9" y="2"/>
                    </a:cubicBezTo>
                    <a:cubicBezTo>
                      <a:pt x="9" y="2"/>
                      <a:pt x="9" y="1"/>
                      <a:pt x="9" y="1"/>
                    </a:cubicBezTo>
                    <a:cubicBezTo>
                      <a:pt x="8" y="0"/>
                      <a:pt x="6" y="0"/>
                      <a:pt x="5" y="0"/>
                    </a:cubicBezTo>
                    <a:cubicBezTo>
                      <a:pt x="3" y="0"/>
                      <a:pt x="2" y="0"/>
                      <a:pt x="1" y="1"/>
                    </a:cubicBezTo>
                    <a:cubicBezTo>
                      <a:pt x="1" y="1"/>
                      <a:pt x="1" y="1"/>
                      <a:pt x="1" y="1"/>
                    </a:cubicBezTo>
                    <a:cubicBezTo>
                      <a:pt x="0" y="2"/>
                      <a:pt x="0" y="4"/>
                      <a:pt x="1" y="5"/>
                    </a:cubicBezTo>
                    <a:cubicBezTo>
                      <a:pt x="1" y="6"/>
                      <a:pt x="2" y="8"/>
                      <a:pt x="3" y="9"/>
                    </a:cubicBezTo>
                    <a:cubicBezTo>
                      <a:pt x="3" y="9"/>
                      <a:pt x="3" y="9"/>
                      <a:pt x="3" y="9"/>
                    </a:cubicBezTo>
                    <a:cubicBezTo>
                      <a:pt x="5" y="10"/>
                      <a:pt x="6" y="11"/>
                      <a:pt x="8" y="11"/>
                    </a:cubicBezTo>
                    <a:cubicBezTo>
                      <a:pt x="9" y="11"/>
                      <a:pt x="10" y="11"/>
                      <a:pt x="11" y="10"/>
                    </a:cubicBezTo>
                    <a:cubicBezTo>
                      <a:pt x="11" y="9"/>
                      <a:pt x="11" y="9"/>
                      <a:pt x="11" y="9"/>
                    </a:cubicBezTo>
                    <a:cubicBezTo>
                      <a:pt x="12" y="8"/>
                      <a:pt x="12" y="7"/>
                      <a:pt x="12" y="6"/>
                    </a:cubicBezTo>
                    <a:cubicBezTo>
                      <a:pt x="12" y="4"/>
                      <a:pt x="11" y="3"/>
                      <a:pt x="9"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13" name="Freeform 79"/>
              <p:cNvSpPr>
                <a:spLocks/>
              </p:cNvSpPr>
              <p:nvPr/>
            </p:nvSpPr>
            <p:spPr bwMode="auto">
              <a:xfrm>
                <a:off x="668" y="1465"/>
                <a:ext cx="28" cy="26"/>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14" name="Freeform 80"/>
              <p:cNvSpPr>
                <a:spLocks/>
              </p:cNvSpPr>
              <p:nvPr/>
            </p:nvSpPr>
            <p:spPr bwMode="auto">
              <a:xfrm>
                <a:off x="668" y="1465"/>
                <a:ext cx="28"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3"/>
                    </a:cubicBezTo>
                    <a:cubicBezTo>
                      <a:pt x="9" y="2"/>
                      <a:pt x="9" y="2"/>
                      <a:pt x="9" y="2"/>
                    </a:cubicBezTo>
                    <a:cubicBezTo>
                      <a:pt x="9" y="2"/>
                      <a:pt x="9" y="2"/>
                      <a:pt x="9" y="2"/>
                    </a:cubicBezTo>
                    <a:cubicBezTo>
                      <a:pt x="9" y="2"/>
                      <a:pt x="9" y="2"/>
                      <a:pt x="9" y="1"/>
                    </a:cubicBezTo>
                    <a:cubicBezTo>
                      <a:pt x="7" y="0"/>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15" name="Freeform 81"/>
              <p:cNvSpPr>
                <a:spLocks/>
              </p:cNvSpPr>
              <p:nvPr/>
            </p:nvSpPr>
            <p:spPr bwMode="auto">
              <a:xfrm>
                <a:off x="710" y="1538"/>
                <a:ext cx="31" cy="26"/>
              </a:xfrm>
              <a:custGeom>
                <a:avLst/>
                <a:gdLst>
                  <a:gd name="T0" fmla="*/ 9 w 13"/>
                  <a:gd name="T1" fmla="*/ 2 h 11"/>
                  <a:gd name="T2" fmla="*/ 11 w 13"/>
                  <a:gd name="T3" fmla="*/ 9 h 11"/>
                  <a:gd name="T4" fmla="*/ 4 w 13"/>
                  <a:gd name="T5" fmla="*/ 9 h 11"/>
                  <a:gd name="T6" fmla="*/ 2 w 13"/>
                  <a:gd name="T7" fmla="*/ 1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7"/>
                      <a:pt x="11" y="9"/>
                    </a:cubicBezTo>
                    <a:cubicBezTo>
                      <a:pt x="10" y="11"/>
                      <a:pt x="6" y="11"/>
                      <a:pt x="4" y="9"/>
                    </a:cubicBezTo>
                    <a:cubicBezTo>
                      <a:pt x="1" y="6"/>
                      <a:pt x="0" y="3"/>
                      <a:pt x="2" y="1"/>
                    </a:cubicBezTo>
                    <a:cubicBezTo>
                      <a:pt x="3" y="0"/>
                      <a:pt x="7"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16" name="Freeform 82"/>
              <p:cNvSpPr>
                <a:spLocks/>
              </p:cNvSpPr>
              <p:nvPr/>
            </p:nvSpPr>
            <p:spPr bwMode="auto">
              <a:xfrm>
                <a:off x="710" y="1538"/>
                <a:ext cx="31" cy="26"/>
              </a:xfrm>
              <a:custGeom>
                <a:avLst/>
                <a:gdLst>
                  <a:gd name="T0" fmla="*/ 9 w 13"/>
                  <a:gd name="T1" fmla="*/ 2 h 11"/>
                  <a:gd name="T2" fmla="*/ 9 w 13"/>
                  <a:gd name="T3" fmla="*/ 2 h 11"/>
                  <a:gd name="T4" fmla="*/ 11 w 13"/>
                  <a:gd name="T5" fmla="*/ 6 h 11"/>
                  <a:gd name="T6" fmla="*/ 11 w 13"/>
                  <a:gd name="T7" fmla="*/ 9 h 11"/>
                  <a:gd name="T8" fmla="*/ 11 w 13"/>
                  <a:gd name="T9" fmla="*/ 9 h 11"/>
                  <a:gd name="T10" fmla="*/ 8 w 13"/>
                  <a:gd name="T11" fmla="*/ 10 h 11"/>
                  <a:gd name="T12" fmla="*/ 4 w 13"/>
                  <a:gd name="T13" fmla="*/ 8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2 h 11"/>
                  <a:gd name="T26" fmla="*/ 9 w 13"/>
                  <a:gd name="T27" fmla="*/ 2 h 11"/>
                  <a:gd name="T28" fmla="*/ 9 w 13"/>
                  <a:gd name="T29" fmla="*/ 2 h 11"/>
                  <a:gd name="T30" fmla="*/ 10 w 13"/>
                  <a:gd name="T31" fmla="*/ 2 h 11"/>
                  <a:gd name="T32" fmla="*/ 9 w 13"/>
                  <a:gd name="T33" fmla="*/ 1 h 11"/>
                  <a:gd name="T34" fmla="*/ 5 w 13"/>
                  <a:gd name="T35" fmla="*/ 0 h 11"/>
                  <a:gd name="T36" fmla="*/ 2 w 13"/>
                  <a:gd name="T37" fmla="*/ 1 h 11"/>
                  <a:gd name="T38" fmla="*/ 1 w 13"/>
                  <a:gd name="T39" fmla="*/ 1 h 11"/>
                  <a:gd name="T40" fmla="*/ 1 w 13"/>
                  <a:gd name="T41" fmla="*/ 5 h 11"/>
                  <a:gd name="T42" fmla="*/ 3 w 13"/>
                  <a:gd name="T43" fmla="*/ 9 h 11"/>
                  <a:gd name="T44" fmla="*/ 4 w 13"/>
                  <a:gd name="T45" fmla="*/ 9 h 11"/>
                  <a:gd name="T46" fmla="*/ 8 w 13"/>
                  <a:gd name="T47" fmla="*/ 11 h 11"/>
                  <a:gd name="T48" fmla="*/ 12 w 13"/>
                  <a:gd name="T49" fmla="*/ 10 h 11"/>
                  <a:gd name="T50" fmla="*/ 12 w 13"/>
                  <a:gd name="T51" fmla="*/ 9 h 11"/>
                  <a:gd name="T52" fmla="*/ 12 w 13"/>
                  <a:gd name="T53" fmla="*/ 5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2"/>
                      <a:pt x="9" y="2"/>
                      <a:pt x="9" y="2"/>
                    </a:cubicBezTo>
                    <a:cubicBezTo>
                      <a:pt x="10" y="3"/>
                      <a:pt x="11" y="5"/>
                      <a:pt x="11" y="6"/>
                    </a:cubicBezTo>
                    <a:cubicBezTo>
                      <a:pt x="12" y="7"/>
                      <a:pt x="11" y="8"/>
                      <a:pt x="11" y="9"/>
                    </a:cubicBezTo>
                    <a:cubicBezTo>
                      <a:pt x="11" y="9"/>
                      <a:pt x="11" y="9"/>
                      <a:pt x="11" y="9"/>
                    </a:cubicBezTo>
                    <a:cubicBezTo>
                      <a:pt x="10" y="10"/>
                      <a:pt x="9" y="10"/>
                      <a:pt x="8" y="10"/>
                    </a:cubicBezTo>
                    <a:cubicBezTo>
                      <a:pt x="7" y="10"/>
                      <a:pt x="6" y="9"/>
                      <a:pt x="4" y="8"/>
                    </a:cubicBezTo>
                    <a:cubicBezTo>
                      <a:pt x="4" y="8"/>
                      <a:pt x="4" y="8"/>
                      <a:pt x="4" y="8"/>
                    </a:cubicBezTo>
                    <a:cubicBezTo>
                      <a:pt x="3" y="7"/>
                      <a:pt x="2" y="6"/>
                      <a:pt x="2" y="5"/>
                    </a:cubicBezTo>
                    <a:cubicBezTo>
                      <a:pt x="2" y="4"/>
                      <a:pt x="2" y="3"/>
                      <a:pt x="2" y="2"/>
                    </a:cubicBezTo>
                    <a:cubicBezTo>
                      <a:pt x="2" y="2"/>
                      <a:pt x="2" y="2"/>
                      <a:pt x="2" y="2"/>
                    </a:cubicBezTo>
                    <a:cubicBezTo>
                      <a:pt x="3" y="1"/>
                      <a:pt x="4" y="1"/>
                      <a:pt x="5" y="1"/>
                    </a:cubicBezTo>
                    <a:cubicBezTo>
                      <a:pt x="6" y="1"/>
                      <a:pt x="8" y="1"/>
                      <a:pt x="9" y="2"/>
                    </a:cubicBezTo>
                    <a:cubicBezTo>
                      <a:pt x="9" y="2"/>
                      <a:pt x="9" y="2"/>
                      <a:pt x="9" y="2"/>
                    </a:cubicBezTo>
                    <a:cubicBezTo>
                      <a:pt x="9" y="2"/>
                      <a:pt x="9" y="2"/>
                      <a:pt x="9" y="2"/>
                    </a:cubicBezTo>
                    <a:cubicBezTo>
                      <a:pt x="10" y="2"/>
                      <a:pt x="10" y="2"/>
                      <a:pt x="10" y="2"/>
                    </a:cubicBezTo>
                    <a:cubicBezTo>
                      <a:pt x="10" y="1"/>
                      <a:pt x="9" y="1"/>
                      <a:pt x="9" y="1"/>
                    </a:cubicBezTo>
                    <a:cubicBezTo>
                      <a:pt x="8" y="0"/>
                      <a:pt x="7" y="0"/>
                      <a:pt x="5" y="0"/>
                    </a:cubicBezTo>
                    <a:cubicBezTo>
                      <a:pt x="4" y="0"/>
                      <a:pt x="2" y="0"/>
                      <a:pt x="2" y="1"/>
                    </a:cubicBezTo>
                    <a:cubicBezTo>
                      <a:pt x="1" y="1"/>
                      <a:pt x="1" y="1"/>
                      <a:pt x="1" y="1"/>
                    </a:cubicBezTo>
                    <a:cubicBezTo>
                      <a:pt x="1" y="2"/>
                      <a:pt x="0" y="4"/>
                      <a:pt x="1" y="5"/>
                    </a:cubicBezTo>
                    <a:cubicBezTo>
                      <a:pt x="1" y="6"/>
                      <a:pt x="2" y="8"/>
                      <a:pt x="3" y="9"/>
                    </a:cubicBezTo>
                    <a:cubicBezTo>
                      <a:pt x="4" y="9"/>
                      <a:pt x="4" y="9"/>
                      <a:pt x="4" y="9"/>
                    </a:cubicBezTo>
                    <a:cubicBezTo>
                      <a:pt x="5" y="10"/>
                      <a:pt x="7" y="11"/>
                      <a:pt x="8" y="11"/>
                    </a:cubicBezTo>
                    <a:cubicBezTo>
                      <a:pt x="9" y="11"/>
                      <a:pt x="11" y="11"/>
                      <a:pt x="12" y="10"/>
                    </a:cubicBezTo>
                    <a:cubicBezTo>
                      <a:pt x="12" y="9"/>
                      <a:pt x="12" y="9"/>
                      <a:pt x="12" y="9"/>
                    </a:cubicBezTo>
                    <a:cubicBezTo>
                      <a:pt x="13" y="8"/>
                      <a:pt x="13" y="7"/>
                      <a:pt x="12" y="5"/>
                    </a:cubicBezTo>
                    <a:cubicBezTo>
                      <a:pt x="12" y="4"/>
                      <a:pt x="11" y="3"/>
                      <a:pt x="10"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17" name="Freeform 83"/>
              <p:cNvSpPr>
                <a:spLocks/>
              </p:cNvSpPr>
              <p:nvPr/>
            </p:nvSpPr>
            <p:spPr bwMode="auto">
              <a:xfrm>
                <a:off x="699" y="1512"/>
                <a:ext cx="28" cy="26"/>
              </a:xfrm>
              <a:custGeom>
                <a:avLst/>
                <a:gdLst>
                  <a:gd name="T0" fmla="*/ 9 w 12"/>
                  <a:gd name="T1" fmla="*/ 2 h 11"/>
                  <a:gd name="T2" fmla="*/ 11 w 12"/>
                  <a:gd name="T3" fmla="*/ 9 h 11"/>
                  <a:gd name="T4" fmla="*/ 4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2" y="4"/>
                      <a:pt x="12" y="7"/>
                      <a:pt x="11" y="9"/>
                    </a:cubicBezTo>
                    <a:cubicBezTo>
                      <a:pt x="9" y="11"/>
                      <a:pt x="6" y="11"/>
                      <a:pt x="4" y="9"/>
                    </a:cubicBezTo>
                    <a:cubicBezTo>
                      <a:pt x="1" y="7"/>
                      <a:pt x="0" y="3"/>
                      <a:pt x="2" y="2"/>
                    </a:cubicBezTo>
                    <a:cubicBezTo>
                      <a:pt x="3" y="0"/>
                      <a:pt x="7"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18" name="Freeform 84"/>
              <p:cNvSpPr>
                <a:spLocks/>
              </p:cNvSpPr>
              <p:nvPr/>
            </p:nvSpPr>
            <p:spPr bwMode="auto">
              <a:xfrm>
                <a:off x="699" y="1512"/>
                <a:ext cx="28" cy="26"/>
              </a:xfrm>
              <a:custGeom>
                <a:avLst/>
                <a:gdLst>
                  <a:gd name="T0" fmla="*/ 9 w 12"/>
                  <a:gd name="T1" fmla="*/ 2 h 11"/>
                  <a:gd name="T2" fmla="*/ 9 w 12"/>
                  <a:gd name="T3" fmla="*/ 3 h 11"/>
                  <a:gd name="T4" fmla="*/ 11 w 12"/>
                  <a:gd name="T5" fmla="*/ 6 h 11"/>
                  <a:gd name="T6" fmla="*/ 11 w 12"/>
                  <a:gd name="T7" fmla="*/ 9 h 11"/>
                  <a:gd name="T8" fmla="*/ 11 w 12"/>
                  <a:gd name="T9" fmla="*/ 9 h 11"/>
                  <a:gd name="T10" fmla="*/ 8 w 12"/>
                  <a:gd name="T11" fmla="*/ 10 h 11"/>
                  <a:gd name="T12" fmla="*/ 4 w 12"/>
                  <a:gd name="T13" fmla="*/ 8 h 11"/>
                  <a:gd name="T14" fmla="*/ 4 w 12"/>
                  <a:gd name="T15" fmla="*/ 8 h 11"/>
                  <a:gd name="T16" fmla="*/ 2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1 w 12"/>
                  <a:gd name="T41" fmla="*/ 5 h 11"/>
                  <a:gd name="T42" fmla="*/ 3 w 12"/>
                  <a:gd name="T43" fmla="*/ 9 h 11"/>
                  <a:gd name="T44" fmla="*/ 4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1" y="9"/>
                    </a:cubicBezTo>
                    <a:cubicBezTo>
                      <a:pt x="11" y="9"/>
                      <a:pt x="11" y="9"/>
                      <a:pt x="11" y="9"/>
                    </a:cubicBezTo>
                    <a:cubicBezTo>
                      <a:pt x="10" y="10"/>
                      <a:pt x="9" y="10"/>
                      <a:pt x="8" y="10"/>
                    </a:cubicBezTo>
                    <a:cubicBezTo>
                      <a:pt x="7" y="10"/>
                      <a:pt x="5" y="9"/>
                      <a:pt x="4" y="8"/>
                    </a:cubicBezTo>
                    <a:cubicBezTo>
                      <a:pt x="4" y="8"/>
                      <a:pt x="4" y="8"/>
                      <a:pt x="4" y="8"/>
                    </a:cubicBezTo>
                    <a:cubicBezTo>
                      <a:pt x="3" y="7"/>
                      <a:pt x="2" y="6"/>
                      <a:pt x="2" y="5"/>
                    </a:cubicBezTo>
                    <a:cubicBezTo>
                      <a:pt x="1" y="4"/>
                      <a:pt x="1" y="3"/>
                      <a:pt x="2" y="2"/>
                    </a:cubicBezTo>
                    <a:cubicBezTo>
                      <a:pt x="2" y="2"/>
                      <a:pt x="2" y="2"/>
                      <a:pt x="2" y="2"/>
                    </a:cubicBezTo>
                    <a:cubicBezTo>
                      <a:pt x="3" y="1"/>
                      <a:pt x="4" y="1"/>
                      <a:pt x="5" y="1"/>
                    </a:cubicBezTo>
                    <a:cubicBezTo>
                      <a:pt x="6" y="1"/>
                      <a:pt x="7" y="1"/>
                      <a:pt x="8" y="2"/>
                    </a:cubicBezTo>
                    <a:cubicBezTo>
                      <a:pt x="9" y="2"/>
                      <a:pt x="9" y="2"/>
                      <a:pt x="9" y="3"/>
                    </a:cubicBezTo>
                    <a:cubicBezTo>
                      <a:pt x="9" y="2"/>
                      <a:pt x="9" y="2"/>
                      <a:pt x="9" y="2"/>
                    </a:cubicBezTo>
                    <a:cubicBezTo>
                      <a:pt x="9" y="2"/>
                      <a:pt x="9" y="2"/>
                      <a:pt x="9" y="2"/>
                    </a:cubicBezTo>
                    <a:cubicBezTo>
                      <a:pt x="9" y="2"/>
                      <a:pt x="9" y="2"/>
                      <a:pt x="9" y="1"/>
                    </a:cubicBezTo>
                    <a:cubicBezTo>
                      <a:pt x="8" y="0"/>
                      <a:pt x="6" y="0"/>
                      <a:pt x="5" y="0"/>
                    </a:cubicBezTo>
                    <a:cubicBezTo>
                      <a:pt x="3" y="0"/>
                      <a:pt x="2" y="0"/>
                      <a:pt x="1" y="1"/>
                    </a:cubicBezTo>
                    <a:cubicBezTo>
                      <a:pt x="1" y="1"/>
                      <a:pt x="1" y="1"/>
                      <a:pt x="1" y="1"/>
                    </a:cubicBezTo>
                    <a:cubicBezTo>
                      <a:pt x="0" y="2"/>
                      <a:pt x="0" y="4"/>
                      <a:pt x="1" y="5"/>
                    </a:cubicBezTo>
                    <a:cubicBezTo>
                      <a:pt x="1" y="7"/>
                      <a:pt x="2" y="8"/>
                      <a:pt x="3" y="9"/>
                    </a:cubicBezTo>
                    <a:cubicBezTo>
                      <a:pt x="3" y="9"/>
                      <a:pt x="3" y="9"/>
                      <a:pt x="4" y="9"/>
                    </a:cubicBezTo>
                    <a:cubicBezTo>
                      <a:pt x="5" y="10"/>
                      <a:pt x="6" y="11"/>
                      <a:pt x="8" y="11"/>
                    </a:cubicBezTo>
                    <a:cubicBezTo>
                      <a:pt x="9" y="11"/>
                      <a:pt x="11" y="11"/>
                      <a:pt x="11" y="10"/>
                    </a:cubicBezTo>
                    <a:cubicBezTo>
                      <a:pt x="11" y="10"/>
                      <a:pt x="11" y="10"/>
                      <a:pt x="11" y="10"/>
                    </a:cubicBezTo>
                    <a:cubicBezTo>
                      <a:pt x="12" y="8"/>
                      <a:pt x="12" y="7"/>
                      <a:pt x="12" y="6"/>
                    </a:cubicBezTo>
                    <a:cubicBezTo>
                      <a:pt x="12" y="4"/>
                      <a:pt x="11" y="3"/>
                      <a:pt x="9"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19" name="Freeform 85"/>
              <p:cNvSpPr>
                <a:spLocks/>
              </p:cNvSpPr>
              <p:nvPr/>
            </p:nvSpPr>
            <p:spPr bwMode="auto">
              <a:xfrm>
                <a:off x="684" y="1489"/>
                <a:ext cx="29" cy="25"/>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20" name="Freeform 86"/>
              <p:cNvSpPr>
                <a:spLocks/>
              </p:cNvSpPr>
              <p:nvPr/>
            </p:nvSpPr>
            <p:spPr bwMode="auto">
              <a:xfrm>
                <a:off x="684" y="1489"/>
                <a:ext cx="29" cy="25"/>
              </a:xfrm>
              <a:custGeom>
                <a:avLst/>
                <a:gdLst>
                  <a:gd name="T0" fmla="*/ 9 w 12"/>
                  <a:gd name="T1" fmla="*/ 2 h 11"/>
                  <a:gd name="T2" fmla="*/ 8 w 12"/>
                  <a:gd name="T3" fmla="*/ 2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2 h 11"/>
                  <a:gd name="T28" fmla="*/ 9 w 12"/>
                  <a:gd name="T29" fmla="*/ 2 h 11"/>
                  <a:gd name="T30" fmla="*/ 9 w 12"/>
                  <a:gd name="T31" fmla="*/ 2 h 11"/>
                  <a:gd name="T32" fmla="*/ 9 w 12"/>
                  <a:gd name="T33" fmla="*/ 1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2"/>
                      <a:pt x="8" y="2"/>
                      <a:pt x="8" y="2"/>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2"/>
                    </a:cubicBezTo>
                    <a:cubicBezTo>
                      <a:pt x="9" y="2"/>
                      <a:pt x="9" y="2"/>
                      <a:pt x="9" y="2"/>
                    </a:cubicBezTo>
                    <a:cubicBezTo>
                      <a:pt x="9" y="2"/>
                      <a:pt x="9" y="2"/>
                      <a:pt x="9" y="2"/>
                    </a:cubicBezTo>
                    <a:cubicBezTo>
                      <a:pt x="9" y="2"/>
                      <a:pt x="9" y="1"/>
                      <a:pt x="9" y="1"/>
                    </a:cubicBezTo>
                    <a:cubicBezTo>
                      <a:pt x="7" y="0"/>
                      <a:pt x="6" y="0"/>
                      <a:pt x="4" y="0"/>
                    </a:cubicBezTo>
                    <a:cubicBezTo>
                      <a:pt x="3" y="0"/>
                      <a:pt x="2" y="0"/>
                      <a:pt x="1" y="1"/>
                    </a:cubicBezTo>
                    <a:cubicBezTo>
                      <a:pt x="1" y="1"/>
                      <a:pt x="1" y="1"/>
                      <a:pt x="1" y="1"/>
                    </a:cubicBezTo>
                    <a:cubicBezTo>
                      <a:pt x="0" y="2"/>
                      <a:pt x="0" y="4"/>
                      <a:pt x="0" y="5"/>
                    </a:cubicBezTo>
                    <a:cubicBezTo>
                      <a:pt x="1" y="6"/>
                      <a:pt x="2" y="8"/>
                      <a:pt x="3" y="9"/>
                    </a:cubicBezTo>
                    <a:cubicBezTo>
                      <a:pt x="3" y="9"/>
                      <a:pt x="3" y="9"/>
                      <a:pt x="3" y="9"/>
                    </a:cubicBezTo>
                    <a:cubicBezTo>
                      <a:pt x="5"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21" name="Freeform 87"/>
              <p:cNvSpPr>
                <a:spLocks/>
              </p:cNvSpPr>
              <p:nvPr/>
            </p:nvSpPr>
            <p:spPr bwMode="auto">
              <a:xfrm>
                <a:off x="649" y="1441"/>
                <a:ext cx="28" cy="26"/>
              </a:xfrm>
              <a:custGeom>
                <a:avLst/>
                <a:gdLst>
                  <a:gd name="T0" fmla="*/ 8 w 12"/>
                  <a:gd name="T1" fmla="*/ 2 h 11"/>
                  <a:gd name="T2" fmla="*/ 10 w 12"/>
                  <a:gd name="T3" fmla="*/ 10 h 11"/>
                  <a:gd name="T4" fmla="*/ 3 w 12"/>
                  <a:gd name="T5" fmla="*/ 9 h 11"/>
                  <a:gd name="T6" fmla="*/ 1 w 12"/>
                  <a:gd name="T7" fmla="*/ 2 h 11"/>
                  <a:gd name="T8" fmla="*/ 8 w 12"/>
                  <a:gd name="T9" fmla="*/ 2 h 11"/>
                </a:gdLst>
                <a:ahLst/>
                <a:cxnLst>
                  <a:cxn ang="0">
                    <a:pos x="T0" y="T1"/>
                  </a:cxn>
                  <a:cxn ang="0">
                    <a:pos x="T2" y="T3"/>
                  </a:cxn>
                  <a:cxn ang="0">
                    <a:pos x="T4" y="T5"/>
                  </a:cxn>
                  <a:cxn ang="0">
                    <a:pos x="T6" y="T7"/>
                  </a:cxn>
                  <a:cxn ang="0">
                    <a:pos x="T8" y="T9"/>
                  </a:cxn>
                </a:cxnLst>
                <a:rect l="0" t="0" r="r" b="b"/>
                <a:pathLst>
                  <a:path w="12" h="11">
                    <a:moveTo>
                      <a:pt x="8" y="2"/>
                    </a:moveTo>
                    <a:cubicBezTo>
                      <a:pt x="11" y="5"/>
                      <a:pt x="12" y="8"/>
                      <a:pt x="10" y="10"/>
                    </a:cubicBezTo>
                    <a:cubicBezTo>
                      <a:pt x="9" y="11"/>
                      <a:pt x="6" y="11"/>
                      <a:pt x="3" y="9"/>
                    </a:cubicBezTo>
                    <a:cubicBezTo>
                      <a:pt x="0" y="7"/>
                      <a:pt x="0" y="4"/>
                      <a:pt x="1" y="2"/>
                    </a:cubicBezTo>
                    <a:cubicBezTo>
                      <a:pt x="3" y="0"/>
                      <a:pt x="6" y="0"/>
                      <a:pt x="8"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22" name="Freeform 88"/>
              <p:cNvSpPr>
                <a:spLocks/>
              </p:cNvSpPr>
              <p:nvPr/>
            </p:nvSpPr>
            <p:spPr bwMode="auto">
              <a:xfrm>
                <a:off x="649" y="1441"/>
                <a:ext cx="28" cy="26"/>
              </a:xfrm>
              <a:custGeom>
                <a:avLst/>
                <a:gdLst>
                  <a:gd name="T0" fmla="*/ 8 w 12"/>
                  <a:gd name="T1" fmla="*/ 2 h 11"/>
                  <a:gd name="T2" fmla="*/ 8 w 12"/>
                  <a:gd name="T3" fmla="*/ 3 h 11"/>
                  <a:gd name="T4" fmla="*/ 10 w 12"/>
                  <a:gd name="T5" fmla="*/ 6 h 11"/>
                  <a:gd name="T6" fmla="*/ 10 w 12"/>
                  <a:gd name="T7" fmla="*/ 9 h 11"/>
                  <a:gd name="T8" fmla="*/ 10 w 12"/>
                  <a:gd name="T9" fmla="*/ 9 h 11"/>
                  <a:gd name="T10" fmla="*/ 7 w 12"/>
                  <a:gd name="T11" fmla="*/ 10 h 11"/>
                  <a:gd name="T12" fmla="*/ 4 w 12"/>
                  <a:gd name="T13" fmla="*/ 9 h 11"/>
                  <a:gd name="T14" fmla="*/ 3 w 12"/>
                  <a:gd name="T15" fmla="*/ 9 h 11"/>
                  <a:gd name="T16" fmla="*/ 1 w 12"/>
                  <a:gd name="T17" fmla="*/ 5 h 11"/>
                  <a:gd name="T18" fmla="*/ 1 w 12"/>
                  <a:gd name="T19" fmla="*/ 2 h 11"/>
                  <a:gd name="T20" fmla="*/ 2 w 12"/>
                  <a:gd name="T21" fmla="*/ 2 h 11"/>
                  <a:gd name="T22" fmla="*/ 4 w 12"/>
                  <a:gd name="T23" fmla="*/ 1 h 11"/>
                  <a:gd name="T24" fmla="*/ 8 w 12"/>
                  <a:gd name="T25" fmla="*/ 3 h 11"/>
                  <a:gd name="T26" fmla="*/ 8 w 12"/>
                  <a:gd name="T27" fmla="*/ 3 h 11"/>
                  <a:gd name="T28" fmla="*/ 8 w 12"/>
                  <a:gd name="T29" fmla="*/ 2 h 11"/>
                  <a:gd name="T30" fmla="*/ 9 w 12"/>
                  <a:gd name="T31" fmla="*/ 2 h 11"/>
                  <a:gd name="T32" fmla="*/ 9 w 12"/>
                  <a:gd name="T33" fmla="*/ 2 h 11"/>
                  <a:gd name="T34" fmla="*/ 4 w 12"/>
                  <a:gd name="T35" fmla="*/ 0 h 11"/>
                  <a:gd name="T36" fmla="*/ 1 w 12"/>
                  <a:gd name="T37" fmla="*/ 2 h 11"/>
                  <a:gd name="T38" fmla="*/ 1 w 12"/>
                  <a:gd name="T39" fmla="*/ 2 h 11"/>
                  <a:gd name="T40" fmla="*/ 0 w 12"/>
                  <a:gd name="T41" fmla="*/ 6 h 11"/>
                  <a:gd name="T42" fmla="*/ 3 w 12"/>
                  <a:gd name="T43" fmla="*/ 9 h 11"/>
                  <a:gd name="T44" fmla="*/ 3 w 12"/>
                  <a:gd name="T45" fmla="*/ 10 h 11"/>
                  <a:gd name="T46" fmla="*/ 7 w 12"/>
                  <a:gd name="T47" fmla="*/ 11 h 11"/>
                  <a:gd name="T48" fmla="*/ 11 w 12"/>
                  <a:gd name="T49" fmla="*/ 10 h 11"/>
                  <a:gd name="T50" fmla="*/ 11 w 12"/>
                  <a:gd name="T51" fmla="*/ 10 h 11"/>
                  <a:gd name="T52" fmla="*/ 11 w 12"/>
                  <a:gd name="T53" fmla="*/ 6 h 11"/>
                  <a:gd name="T54" fmla="*/ 9 w 12"/>
                  <a:gd name="T55" fmla="*/ 2 h 11"/>
                  <a:gd name="T56" fmla="*/ 8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8" y="2"/>
                    </a:moveTo>
                    <a:cubicBezTo>
                      <a:pt x="8" y="3"/>
                      <a:pt x="8" y="3"/>
                      <a:pt x="8" y="3"/>
                    </a:cubicBezTo>
                    <a:cubicBezTo>
                      <a:pt x="9" y="4"/>
                      <a:pt x="10" y="5"/>
                      <a:pt x="10" y="6"/>
                    </a:cubicBezTo>
                    <a:cubicBezTo>
                      <a:pt x="11" y="7"/>
                      <a:pt x="11" y="8"/>
                      <a:pt x="10" y="9"/>
                    </a:cubicBezTo>
                    <a:cubicBezTo>
                      <a:pt x="10" y="9"/>
                      <a:pt x="10" y="9"/>
                      <a:pt x="10" y="9"/>
                    </a:cubicBezTo>
                    <a:cubicBezTo>
                      <a:pt x="9" y="10"/>
                      <a:pt x="8" y="10"/>
                      <a:pt x="7" y="10"/>
                    </a:cubicBezTo>
                    <a:cubicBezTo>
                      <a:pt x="6" y="10"/>
                      <a:pt x="5" y="10"/>
                      <a:pt x="4" y="9"/>
                    </a:cubicBezTo>
                    <a:cubicBezTo>
                      <a:pt x="4" y="9"/>
                      <a:pt x="3" y="9"/>
                      <a:pt x="3" y="9"/>
                    </a:cubicBezTo>
                    <a:cubicBezTo>
                      <a:pt x="2" y="8"/>
                      <a:pt x="1" y="6"/>
                      <a:pt x="1" y="5"/>
                    </a:cubicBezTo>
                    <a:cubicBezTo>
                      <a:pt x="1" y="4"/>
                      <a:pt x="1" y="3"/>
                      <a:pt x="1" y="2"/>
                    </a:cubicBezTo>
                    <a:cubicBezTo>
                      <a:pt x="2" y="2"/>
                      <a:pt x="2" y="2"/>
                      <a:pt x="2" y="2"/>
                    </a:cubicBezTo>
                    <a:cubicBezTo>
                      <a:pt x="2" y="1"/>
                      <a:pt x="3" y="1"/>
                      <a:pt x="4" y="1"/>
                    </a:cubicBezTo>
                    <a:cubicBezTo>
                      <a:pt x="5" y="1"/>
                      <a:pt x="7" y="2"/>
                      <a:pt x="8" y="3"/>
                    </a:cubicBezTo>
                    <a:cubicBezTo>
                      <a:pt x="8" y="3"/>
                      <a:pt x="8" y="3"/>
                      <a:pt x="8" y="3"/>
                    </a:cubicBezTo>
                    <a:cubicBezTo>
                      <a:pt x="8" y="2"/>
                      <a:pt x="8" y="2"/>
                      <a:pt x="8" y="2"/>
                    </a:cubicBezTo>
                    <a:cubicBezTo>
                      <a:pt x="9" y="2"/>
                      <a:pt x="9" y="2"/>
                      <a:pt x="9" y="2"/>
                    </a:cubicBezTo>
                    <a:cubicBezTo>
                      <a:pt x="9" y="2"/>
                      <a:pt x="9" y="2"/>
                      <a:pt x="9" y="2"/>
                    </a:cubicBezTo>
                    <a:cubicBezTo>
                      <a:pt x="7" y="1"/>
                      <a:pt x="6" y="0"/>
                      <a:pt x="4" y="0"/>
                    </a:cubicBezTo>
                    <a:cubicBezTo>
                      <a:pt x="3" y="0"/>
                      <a:pt x="2" y="0"/>
                      <a:pt x="1" y="2"/>
                    </a:cubicBezTo>
                    <a:cubicBezTo>
                      <a:pt x="1" y="2"/>
                      <a:pt x="1" y="2"/>
                      <a:pt x="1" y="2"/>
                    </a:cubicBezTo>
                    <a:cubicBezTo>
                      <a:pt x="0" y="3"/>
                      <a:pt x="0" y="4"/>
                      <a:pt x="0" y="6"/>
                    </a:cubicBezTo>
                    <a:cubicBezTo>
                      <a:pt x="0" y="7"/>
                      <a:pt x="1" y="8"/>
                      <a:pt x="3" y="9"/>
                    </a:cubicBezTo>
                    <a:cubicBezTo>
                      <a:pt x="3" y="10"/>
                      <a:pt x="3" y="10"/>
                      <a:pt x="3" y="10"/>
                    </a:cubicBezTo>
                    <a:cubicBezTo>
                      <a:pt x="4" y="11"/>
                      <a:pt x="6" y="11"/>
                      <a:pt x="7" y="11"/>
                    </a:cubicBezTo>
                    <a:cubicBezTo>
                      <a:pt x="9" y="11"/>
                      <a:pt x="10" y="11"/>
                      <a:pt x="11" y="10"/>
                    </a:cubicBezTo>
                    <a:cubicBezTo>
                      <a:pt x="11" y="10"/>
                      <a:pt x="11" y="10"/>
                      <a:pt x="11" y="10"/>
                    </a:cubicBezTo>
                    <a:cubicBezTo>
                      <a:pt x="12" y="9"/>
                      <a:pt x="12" y="7"/>
                      <a:pt x="11" y="6"/>
                    </a:cubicBezTo>
                    <a:cubicBezTo>
                      <a:pt x="11" y="5"/>
                      <a:pt x="10" y="3"/>
                      <a:pt x="9" y="2"/>
                    </a:cubicBezTo>
                    <a:cubicBezTo>
                      <a:pt x="8" y="2"/>
                      <a:pt x="8" y="2"/>
                      <a:pt x="8"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23" name="Freeform 89"/>
              <p:cNvSpPr>
                <a:spLocks/>
              </p:cNvSpPr>
              <p:nvPr/>
            </p:nvSpPr>
            <p:spPr bwMode="auto">
              <a:xfrm>
                <a:off x="628" y="1420"/>
                <a:ext cx="28" cy="26"/>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24" name="Freeform 90"/>
              <p:cNvSpPr>
                <a:spLocks/>
              </p:cNvSpPr>
              <p:nvPr/>
            </p:nvSpPr>
            <p:spPr bwMode="auto">
              <a:xfrm>
                <a:off x="628" y="1420"/>
                <a:ext cx="28" cy="26"/>
              </a:xfrm>
              <a:custGeom>
                <a:avLst/>
                <a:gdLst>
                  <a:gd name="T0" fmla="*/ 9 w 12"/>
                  <a:gd name="T1" fmla="*/ 2 h 11"/>
                  <a:gd name="T2" fmla="*/ 8 w 12"/>
                  <a:gd name="T3" fmla="*/ 2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2 h 11"/>
                  <a:gd name="T28" fmla="*/ 9 w 12"/>
                  <a:gd name="T29" fmla="*/ 2 h 11"/>
                  <a:gd name="T30" fmla="*/ 9 w 12"/>
                  <a:gd name="T31" fmla="*/ 2 h 11"/>
                  <a:gd name="T32" fmla="*/ 9 w 12"/>
                  <a:gd name="T33" fmla="*/ 1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2"/>
                      <a:pt x="8" y="2"/>
                      <a:pt x="8" y="2"/>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2"/>
                    </a:cubicBezTo>
                    <a:cubicBezTo>
                      <a:pt x="9" y="2"/>
                      <a:pt x="9" y="2"/>
                      <a:pt x="9" y="2"/>
                    </a:cubicBezTo>
                    <a:cubicBezTo>
                      <a:pt x="9" y="2"/>
                      <a:pt x="9" y="2"/>
                      <a:pt x="9" y="2"/>
                    </a:cubicBezTo>
                    <a:cubicBezTo>
                      <a:pt x="9" y="2"/>
                      <a:pt x="9" y="1"/>
                      <a:pt x="9" y="1"/>
                    </a:cubicBezTo>
                    <a:cubicBezTo>
                      <a:pt x="7" y="0"/>
                      <a:pt x="6" y="0"/>
                      <a:pt x="4" y="0"/>
                    </a:cubicBezTo>
                    <a:cubicBezTo>
                      <a:pt x="3" y="0"/>
                      <a:pt x="2" y="0"/>
                      <a:pt x="1" y="1"/>
                    </a:cubicBezTo>
                    <a:cubicBezTo>
                      <a:pt x="1" y="1"/>
                      <a:pt x="1" y="1"/>
                      <a:pt x="1" y="1"/>
                    </a:cubicBezTo>
                    <a:cubicBezTo>
                      <a:pt x="0" y="2"/>
                      <a:pt x="0" y="4"/>
                      <a:pt x="0" y="5"/>
                    </a:cubicBezTo>
                    <a:cubicBezTo>
                      <a:pt x="1" y="6"/>
                      <a:pt x="1" y="8"/>
                      <a:pt x="3" y="9"/>
                    </a:cubicBezTo>
                    <a:cubicBezTo>
                      <a:pt x="3" y="9"/>
                      <a:pt x="3" y="9"/>
                      <a:pt x="3" y="9"/>
                    </a:cubicBezTo>
                    <a:cubicBezTo>
                      <a:pt x="4"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25" name="Freeform 91"/>
              <p:cNvSpPr>
                <a:spLocks/>
              </p:cNvSpPr>
              <p:nvPr/>
            </p:nvSpPr>
            <p:spPr bwMode="auto">
              <a:xfrm>
                <a:off x="741" y="1588"/>
                <a:ext cx="29" cy="26"/>
              </a:xfrm>
              <a:custGeom>
                <a:avLst/>
                <a:gdLst>
                  <a:gd name="T0" fmla="*/ 9 w 12"/>
                  <a:gd name="T1" fmla="*/ 2 h 11"/>
                  <a:gd name="T2" fmla="*/ 11 w 12"/>
                  <a:gd name="T3" fmla="*/ 10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5"/>
                      <a:pt x="12" y="8"/>
                      <a:pt x="11" y="10"/>
                    </a:cubicBezTo>
                    <a:cubicBezTo>
                      <a:pt x="9" y="11"/>
                      <a:pt x="6" y="11"/>
                      <a:pt x="3" y="9"/>
                    </a:cubicBezTo>
                    <a:cubicBezTo>
                      <a:pt x="1" y="7"/>
                      <a:pt x="0" y="4"/>
                      <a:pt x="1" y="2"/>
                    </a:cubicBezTo>
                    <a:cubicBezTo>
                      <a:pt x="3" y="0"/>
                      <a:pt x="6"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26" name="Freeform 92"/>
              <p:cNvSpPr>
                <a:spLocks/>
              </p:cNvSpPr>
              <p:nvPr/>
            </p:nvSpPr>
            <p:spPr bwMode="auto">
              <a:xfrm>
                <a:off x="741" y="1588"/>
                <a:ext cx="29"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9 h 11"/>
                  <a:gd name="T16" fmla="*/ 1 w 12"/>
                  <a:gd name="T17" fmla="*/ 5 h 11"/>
                  <a:gd name="T18" fmla="*/ 2 w 12"/>
                  <a:gd name="T19" fmla="*/ 2 h 11"/>
                  <a:gd name="T20" fmla="*/ 2 w 12"/>
                  <a:gd name="T21" fmla="*/ 2 h 11"/>
                  <a:gd name="T22" fmla="*/ 5 w 12"/>
                  <a:gd name="T23" fmla="*/ 1 h 11"/>
                  <a:gd name="T24" fmla="*/ 8 w 12"/>
                  <a:gd name="T25" fmla="*/ 3 h 11"/>
                  <a:gd name="T26" fmla="*/ 8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2 h 11"/>
                  <a:gd name="T40" fmla="*/ 0 w 12"/>
                  <a:gd name="T41" fmla="*/ 5 h 11"/>
                  <a:gd name="T42" fmla="*/ 3 w 12"/>
                  <a:gd name="T43" fmla="*/ 9 h 11"/>
                  <a:gd name="T44" fmla="*/ 3 w 12"/>
                  <a:gd name="T45" fmla="*/ 10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10" y="4"/>
                      <a:pt x="10" y="5"/>
                      <a:pt x="11" y="6"/>
                    </a:cubicBezTo>
                    <a:cubicBezTo>
                      <a:pt x="11" y="7"/>
                      <a:pt x="11" y="8"/>
                      <a:pt x="10" y="9"/>
                    </a:cubicBezTo>
                    <a:cubicBezTo>
                      <a:pt x="10" y="9"/>
                      <a:pt x="10" y="9"/>
                      <a:pt x="10" y="9"/>
                    </a:cubicBezTo>
                    <a:cubicBezTo>
                      <a:pt x="10" y="10"/>
                      <a:pt x="9" y="10"/>
                      <a:pt x="8" y="10"/>
                    </a:cubicBezTo>
                    <a:cubicBezTo>
                      <a:pt x="6" y="10"/>
                      <a:pt x="5" y="10"/>
                      <a:pt x="4" y="9"/>
                    </a:cubicBezTo>
                    <a:cubicBezTo>
                      <a:pt x="4" y="9"/>
                      <a:pt x="4" y="9"/>
                      <a:pt x="4" y="9"/>
                    </a:cubicBezTo>
                    <a:cubicBezTo>
                      <a:pt x="2" y="8"/>
                      <a:pt x="2" y="6"/>
                      <a:pt x="1" y="5"/>
                    </a:cubicBezTo>
                    <a:cubicBezTo>
                      <a:pt x="1" y="4"/>
                      <a:pt x="1" y="3"/>
                      <a:pt x="2" y="2"/>
                    </a:cubicBezTo>
                    <a:cubicBezTo>
                      <a:pt x="2" y="2"/>
                      <a:pt x="2" y="2"/>
                      <a:pt x="2" y="2"/>
                    </a:cubicBezTo>
                    <a:cubicBezTo>
                      <a:pt x="2" y="1"/>
                      <a:pt x="3" y="1"/>
                      <a:pt x="5" y="1"/>
                    </a:cubicBezTo>
                    <a:cubicBezTo>
                      <a:pt x="6" y="1"/>
                      <a:pt x="7" y="2"/>
                      <a:pt x="8" y="3"/>
                    </a:cubicBezTo>
                    <a:cubicBezTo>
                      <a:pt x="8" y="3"/>
                      <a:pt x="8" y="3"/>
                      <a:pt x="8" y="3"/>
                    </a:cubicBezTo>
                    <a:cubicBezTo>
                      <a:pt x="9" y="2"/>
                      <a:pt x="9" y="2"/>
                      <a:pt x="9" y="2"/>
                    </a:cubicBezTo>
                    <a:cubicBezTo>
                      <a:pt x="9" y="2"/>
                      <a:pt x="9" y="2"/>
                      <a:pt x="9" y="2"/>
                    </a:cubicBezTo>
                    <a:cubicBezTo>
                      <a:pt x="9" y="2"/>
                      <a:pt x="9" y="2"/>
                      <a:pt x="9" y="2"/>
                    </a:cubicBezTo>
                    <a:cubicBezTo>
                      <a:pt x="7" y="1"/>
                      <a:pt x="6" y="0"/>
                      <a:pt x="5" y="0"/>
                    </a:cubicBezTo>
                    <a:cubicBezTo>
                      <a:pt x="3" y="0"/>
                      <a:pt x="2" y="0"/>
                      <a:pt x="1" y="1"/>
                    </a:cubicBezTo>
                    <a:cubicBezTo>
                      <a:pt x="1" y="2"/>
                      <a:pt x="1" y="2"/>
                      <a:pt x="1" y="2"/>
                    </a:cubicBezTo>
                    <a:cubicBezTo>
                      <a:pt x="0" y="3"/>
                      <a:pt x="0" y="4"/>
                      <a:pt x="0" y="5"/>
                    </a:cubicBezTo>
                    <a:cubicBezTo>
                      <a:pt x="1" y="7"/>
                      <a:pt x="2" y="8"/>
                      <a:pt x="3" y="9"/>
                    </a:cubicBezTo>
                    <a:cubicBezTo>
                      <a:pt x="3" y="9"/>
                      <a:pt x="3" y="10"/>
                      <a:pt x="3" y="10"/>
                    </a:cubicBezTo>
                    <a:cubicBezTo>
                      <a:pt x="5" y="11"/>
                      <a:pt x="6" y="11"/>
                      <a:pt x="7" y="11"/>
                    </a:cubicBezTo>
                    <a:cubicBezTo>
                      <a:pt x="9" y="11"/>
                      <a:pt x="10" y="11"/>
                      <a:pt x="11" y="10"/>
                    </a:cubicBezTo>
                    <a:cubicBezTo>
                      <a:pt x="11" y="10"/>
                      <a:pt x="11" y="10"/>
                      <a:pt x="11" y="10"/>
                    </a:cubicBezTo>
                    <a:cubicBezTo>
                      <a:pt x="12" y="9"/>
                      <a:pt x="12" y="7"/>
                      <a:pt x="12" y="6"/>
                    </a:cubicBezTo>
                    <a:cubicBezTo>
                      <a:pt x="11" y="4"/>
                      <a:pt x="10" y="3"/>
                      <a:pt x="9"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27" name="Freeform 93"/>
              <p:cNvSpPr>
                <a:spLocks/>
              </p:cNvSpPr>
              <p:nvPr/>
            </p:nvSpPr>
            <p:spPr bwMode="auto">
              <a:xfrm>
                <a:off x="732" y="1562"/>
                <a:ext cx="30" cy="26"/>
              </a:xfrm>
              <a:custGeom>
                <a:avLst/>
                <a:gdLst>
                  <a:gd name="T0" fmla="*/ 9 w 13"/>
                  <a:gd name="T1" fmla="*/ 2 h 11"/>
                  <a:gd name="T2" fmla="*/ 11 w 13"/>
                  <a:gd name="T3" fmla="*/ 9 h 11"/>
                  <a:gd name="T4" fmla="*/ 4 w 13"/>
                  <a:gd name="T5" fmla="*/ 9 h 11"/>
                  <a:gd name="T6" fmla="*/ 2 w 13"/>
                  <a:gd name="T7" fmla="*/ 2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8"/>
                      <a:pt x="11" y="9"/>
                    </a:cubicBezTo>
                    <a:cubicBezTo>
                      <a:pt x="10" y="11"/>
                      <a:pt x="6" y="11"/>
                      <a:pt x="4" y="9"/>
                    </a:cubicBezTo>
                    <a:cubicBezTo>
                      <a:pt x="1" y="7"/>
                      <a:pt x="0" y="3"/>
                      <a:pt x="2" y="2"/>
                    </a:cubicBezTo>
                    <a:cubicBezTo>
                      <a:pt x="3" y="0"/>
                      <a:pt x="7"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28" name="Freeform 94"/>
              <p:cNvSpPr>
                <a:spLocks/>
              </p:cNvSpPr>
              <p:nvPr/>
            </p:nvSpPr>
            <p:spPr bwMode="auto">
              <a:xfrm>
                <a:off x="732" y="1562"/>
                <a:ext cx="30" cy="26"/>
              </a:xfrm>
              <a:custGeom>
                <a:avLst/>
                <a:gdLst>
                  <a:gd name="T0" fmla="*/ 9 w 13"/>
                  <a:gd name="T1" fmla="*/ 2 h 11"/>
                  <a:gd name="T2" fmla="*/ 9 w 13"/>
                  <a:gd name="T3" fmla="*/ 3 h 11"/>
                  <a:gd name="T4" fmla="*/ 11 w 13"/>
                  <a:gd name="T5" fmla="*/ 6 h 11"/>
                  <a:gd name="T6" fmla="*/ 11 w 13"/>
                  <a:gd name="T7" fmla="*/ 9 h 11"/>
                  <a:gd name="T8" fmla="*/ 11 w 13"/>
                  <a:gd name="T9" fmla="*/ 9 h 11"/>
                  <a:gd name="T10" fmla="*/ 8 w 13"/>
                  <a:gd name="T11" fmla="*/ 10 h 11"/>
                  <a:gd name="T12" fmla="*/ 4 w 13"/>
                  <a:gd name="T13" fmla="*/ 9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2 h 11"/>
                  <a:gd name="T26" fmla="*/ 9 w 13"/>
                  <a:gd name="T27" fmla="*/ 3 h 11"/>
                  <a:gd name="T28" fmla="*/ 9 w 13"/>
                  <a:gd name="T29" fmla="*/ 2 h 11"/>
                  <a:gd name="T30" fmla="*/ 10 w 13"/>
                  <a:gd name="T31" fmla="*/ 2 h 11"/>
                  <a:gd name="T32" fmla="*/ 9 w 13"/>
                  <a:gd name="T33" fmla="*/ 2 h 11"/>
                  <a:gd name="T34" fmla="*/ 5 w 13"/>
                  <a:gd name="T35" fmla="*/ 0 h 11"/>
                  <a:gd name="T36" fmla="*/ 1 w 13"/>
                  <a:gd name="T37" fmla="*/ 1 h 11"/>
                  <a:gd name="T38" fmla="*/ 1 w 13"/>
                  <a:gd name="T39" fmla="*/ 1 h 11"/>
                  <a:gd name="T40" fmla="*/ 1 w 13"/>
                  <a:gd name="T41" fmla="*/ 5 h 11"/>
                  <a:gd name="T42" fmla="*/ 3 w 13"/>
                  <a:gd name="T43" fmla="*/ 9 h 11"/>
                  <a:gd name="T44" fmla="*/ 4 w 13"/>
                  <a:gd name="T45" fmla="*/ 9 h 11"/>
                  <a:gd name="T46" fmla="*/ 8 w 13"/>
                  <a:gd name="T47" fmla="*/ 11 h 11"/>
                  <a:gd name="T48" fmla="*/ 12 w 13"/>
                  <a:gd name="T49" fmla="*/ 10 h 11"/>
                  <a:gd name="T50" fmla="*/ 12 w 13"/>
                  <a:gd name="T51" fmla="*/ 10 h 11"/>
                  <a:gd name="T52" fmla="*/ 12 w 13"/>
                  <a:gd name="T53" fmla="*/ 6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3"/>
                      <a:pt x="9" y="3"/>
                      <a:pt x="9" y="3"/>
                    </a:cubicBezTo>
                    <a:cubicBezTo>
                      <a:pt x="10" y="4"/>
                      <a:pt x="11" y="5"/>
                      <a:pt x="11" y="6"/>
                    </a:cubicBezTo>
                    <a:cubicBezTo>
                      <a:pt x="11" y="7"/>
                      <a:pt x="11" y="8"/>
                      <a:pt x="11" y="9"/>
                    </a:cubicBezTo>
                    <a:cubicBezTo>
                      <a:pt x="11" y="9"/>
                      <a:pt x="11" y="9"/>
                      <a:pt x="11" y="9"/>
                    </a:cubicBezTo>
                    <a:cubicBezTo>
                      <a:pt x="10" y="10"/>
                      <a:pt x="9" y="10"/>
                      <a:pt x="8" y="10"/>
                    </a:cubicBezTo>
                    <a:cubicBezTo>
                      <a:pt x="7" y="10"/>
                      <a:pt x="6" y="10"/>
                      <a:pt x="4" y="9"/>
                    </a:cubicBezTo>
                    <a:cubicBezTo>
                      <a:pt x="4" y="9"/>
                      <a:pt x="4" y="8"/>
                      <a:pt x="4" y="8"/>
                    </a:cubicBezTo>
                    <a:cubicBezTo>
                      <a:pt x="3" y="7"/>
                      <a:pt x="2" y="6"/>
                      <a:pt x="2" y="5"/>
                    </a:cubicBezTo>
                    <a:cubicBezTo>
                      <a:pt x="1" y="4"/>
                      <a:pt x="2" y="3"/>
                      <a:pt x="2" y="2"/>
                    </a:cubicBezTo>
                    <a:cubicBezTo>
                      <a:pt x="2" y="2"/>
                      <a:pt x="2" y="2"/>
                      <a:pt x="2" y="2"/>
                    </a:cubicBezTo>
                    <a:cubicBezTo>
                      <a:pt x="3" y="1"/>
                      <a:pt x="4" y="1"/>
                      <a:pt x="5" y="1"/>
                    </a:cubicBezTo>
                    <a:cubicBezTo>
                      <a:pt x="6" y="1"/>
                      <a:pt x="7" y="2"/>
                      <a:pt x="9" y="2"/>
                    </a:cubicBezTo>
                    <a:cubicBezTo>
                      <a:pt x="9" y="3"/>
                      <a:pt x="9" y="3"/>
                      <a:pt x="9" y="3"/>
                    </a:cubicBezTo>
                    <a:cubicBezTo>
                      <a:pt x="9" y="2"/>
                      <a:pt x="9" y="2"/>
                      <a:pt x="9" y="2"/>
                    </a:cubicBezTo>
                    <a:cubicBezTo>
                      <a:pt x="10" y="2"/>
                      <a:pt x="10" y="2"/>
                      <a:pt x="10" y="2"/>
                    </a:cubicBezTo>
                    <a:cubicBezTo>
                      <a:pt x="9" y="2"/>
                      <a:pt x="9" y="2"/>
                      <a:pt x="9" y="2"/>
                    </a:cubicBezTo>
                    <a:cubicBezTo>
                      <a:pt x="8" y="1"/>
                      <a:pt x="6" y="0"/>
                      <a:pt x="5" y="0"/>
                    </a:cubicBezTo>
                    <a:cubicBezTo>
                      <a:pt x="4" y="0"/>
                      <a:pt x="2" y="0"/>
                      <a:pt x="1" y="1"/>
                    </a:cubicBezTo>
                    <a:cubicBezTo>
                      <a:pt x="1" y="1"/>
                      <a:pt x="1" y="1"/>
                      <a:pt x="1" y="1"/>
                    </a:cubicBezTo>
                    <a:cubicBezTo>
                      <a:pt x="0" y="2"/>
                      <a:pt x="0" y="4"/>
                      <a:pt x="1" y="5"/>
                    </a:cubicBezTo>
                    <a:cubicBezTo>
                      <a:pt x="1" y="7"/>
                      <a:pt x="2" y="8"/>
                      <a:pt x="3" y="9"/>
                    </a:cubicBezTo>
                    <a:cubicBezTo>
                      <a:pt x="3" y="9"/>
                      <a:pt x="4" y="9"/>
                      <a:pt x="4" y="9"/>
                    </a:cubicBezTo>
                    <a:cubicBezTo>
                      <a:pt x="5" y="10"/>
                      <a:pt x="7" y="11"/>
                      <a:pt x="8" y="11"/>
                    </a:cubicBezTo>
                    <a:cubicBezTo>
                      <a:pt x="9" y="11"/>
                      <a:pt x="11" y="11"/>
                      <a:pt x="12" y="10"/>
                    </a:cubicBezTo>
                    <a:cubicBezTo>
                      <a:pt x="12" y="10"/>
                      <a:pt x="12" y="10"/>
                      <a:pt x="12" y="10"/>
                    </a:cubicBezTo>
                    <a:cubicBezTo>
                      <a:pt x="12" y="9"/>
                      <a:pt x="13" y="7"/>
                      <a:pt x="12" y="6"/>
                    </a:cubicBezTo>
                    <a:cubicBezTo>
                      <a:pt x="12" y="4"/>
                      <a:pt x="11" y="3"/>
                      <a:pt x="10"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29" name="Freeform 95"/>
              <p:cNvSpPr>
                <a:spLocks/>
              </p:cNvSpPr>
              <p:nvPr/>
            </p:nvSpPr>
            <p:spPr bwMode="auto">
              <a:xfrm>
                <a:off x="680" y="1463"/>
                <a:ext cx="28" cy="26"/>
              </a:xfrm>
              <a:custGeom>
                <a:avLst/>
                <a:gdLst>
                  <a:gd name="T0" fmla="*/ 9 w 12"/>
                  <a:gd name="T1" fmla="*/ 2 h 11"/>
                  <a:gd name="T2" fmla="*/ 11 w 12"/>
                  <a:gd name="T3" fmla="*/ 9 h 11"/>
                  <a:gd name="T4" fmla="*/ 3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2" y="2"/>
                    </a:cubicBezTo>
                    <a:cubicBezTo>
                      <a:pt x="3" y="0"/>
                      <a:pt x="6"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30" name="Freeform 96"/>
              <p:cNvSpPr>
                <a:spLocks/>
              </p:cNvSpPr>
              <p:nvPr/>
            </p:nvSpPr>
            <p:spPr bwMode="auto">
              <a:xfrm>
                <a:off x="680" y="1463"/>
                <a:ext cx="28"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10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0" y="9"/>
                    </a:cubicBezTo>
                    <a:cubicBezTo>
                      <a:pt x="10" y="9"/>
                      <a:pt x="10" y="9"/>
                      <a:pt x="10" y="9"/>
                    </a:cubicBezTo>
                    <a:cubicBezTo>
                      <a:pt x="10" y="10"/>
                      <a:pt x="9" y="10"/>
                      <a:pt x="8" y="10"/>
                    </a:cubicBezTo>
                    <a:cubicBezTo>
                      <a:pt x="7" y="10"/>
                      <a:pt x="5" y="10"/>
                      <a:pt x="4" y="9"/>
                    </a:cubicBezTo>
                    <a:cubicBezTo>
                      <a:pt x="4" y="9"/>
                      <a:pt x="4" y="9"/>
                      <a:pt x="4" y="8"/>
                    </a:cubicBezTo>
                    <a:cubicBezTo>
                      <a:pt x="3" y="7"/>
                      <a:pt x="2" y="6"/>
                      <a:pt x="1" y="5"/>
                    </a:cubicBezTo>
                    <a:cubicBezTo>
                      <a:pt x="1" y="4"/>
                      <a:pt x="1" y="3"/>
                      <a:pt x="2" y="2"/>
                    </a:cubicBezTo>
                    <a:cubicBezTo>
                      <a:pt x="2" y="2"/>
                      <a:pt x="2" y="2"/>
                      <a:pt x="2" y="2"/>
                    </a:cubicBezTo>
                    <a:cubicBezTo>
                      <a:pt x="3" y="1"/>
                      <a:pt x="4" y="1"/>
                      <a:pt x="5" y="1"/>
                    </a:cubicBezTo>
                    <a:cubicBezTo>
                      <a:pt x="6" y="1"/>
                      <a:pt x="7" y="2"/>
                      <a:pt x="8" y="2"/>
                    </a:cubicBezTo>
                    <a:cubicBezTo>
                      <a:pt x="8" y="3"/>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3"/>
                      <a:pt x="0" y="4"/>
                      <a:pt x="0" y="5"/>
                    </a:cubicBezTo>
                    <a:cubicBezTo>
                      <a:pt x="1" y="7"/>
                      <a:pt x="2" y="8"/>
                      <a:pt x="3" y="9"/>
                    </a:cubicBezTo>
                    <a:cubicBezTo>
                      <a:pt x="3" y="9"/>
                      <a:pt x="3" y="9"/>
                      <a:pt x="3" y="10"/>
                    </a:cubicBezTo>
                    <a:cubicBezTo>
                      <a:pt x="5" y="11"/>
                      <a:pt x="6" y="11"/>
                      <a:pt x="8" y="11"/>
                    </a:cubicBezTo>
                    <a:cubicBezTo>
                      <a:pt x="9" y="11"/>
                      <a:pt x="10" y="11"/>
                      <a:pt x="11" y="10"/>
                    </a:cubicBezTo>
                    <a:cubicBezTo>
                      <a:pt x="11" y="10"/>
                      <a:pt x="11" y="10"/>
                      <a:pt x="11" y="10"/>
                    </a:cubicBezTo>
                    <a:cubicBezTo>
                      <a:pt x="12" y="9"/>
                      <a:pt x="12" y="7"/>
                      <a:pt x="12" y="6"/>
                    </a:cubicBezTo>
                    <a:cubicBezTo>
                      <a:pt x="12" y="4"/>
                      <a:pt x="11" y="3"/>
                      <a:pt x="9"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31" name="Freeform 97"/>
              <p:cNvSpPr>
                <a:spLocks/>
              </p:cNvSpPr>
              <p:nvPr/>
            </p:nvSpPr>
            <p:spPr bwMode="auto">
              <a:xfrm>
                <a:off x="725" y="1536"/>
                <a:ext cx="28" cy="26"/>
              </a:xfrm>
              <a:custGeom>
                <a:avLst/>
                <a:gdLst>
                  <a:gd name="T0" fmla="*/ 9 w 12"/>
                  <a:gd name="T1" fmla="*/ 2 h 11"/>
                  <a:gd name="T2" fmla="*/ 10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0" y="9"/>
                    </a:cubicBezTo>
                    <a:cubicBezTo>
                      <a:pt x="9" y="11"/>
                      <a:pt x="6" y="11"/>
                      <a:pt x="3" y="9"/>
                    </a:cubicBezTo>
                    <a:cubicBezTo>
                      <a:pt x="0" y="7"/>
                      <a:pt x="0" y="3"/>
                      <a:pt x="1" y="2"/>
                    </a:cubicBezTo>
                    <a:cubicBezTo>
                      <a:pt x="3" y="0"/>
                      <a:pt x="6"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32" name="Freeform 98"/>
              <p:cNvSpPr>
                <a:spLocks/>
              </p:cNvSpPr>
              <p:nvPr/>
            </p:nvSpPr>
            <p:spPr bwMode="auto">
              <a:xfrm>
                <a:off x="725" y="1536"/>
                <a:ext cx="28" cy="26"/>
              </a:xfrm>
              <a:custGeom>
                <a:avLst/>
                <a:gdLst>
                  <a:gd name="T0" fmla="*/ 9 w 12"/>
                  <a:gd name="T1" fmla="*/ 2 h 11"/>
                  <a:gd name="T2" fmla="*/ 8 w 12"/>
                  <a:gd name="T3" fmla="*/ 3 h 11"/>
                  <a:gd name="T4" fmla="*/ 10 w 12"/>
                  <a:gd name="T5" fmla="*/ 6 h 11"/>
                  <a:gd name="T6" fmla="*/ 10 w 12"/>
                  <a:gd name="T7" fmla="*/ 9 h 11"/>
                  <a:gd name="T8" fmla="*/ 10 w 12"/>
                  <a:gd name="T9" fmla="*/ 9 h 11"/>
                  <a:gd name="T10" fmla="*/ 7 w 12"/>
                  <a:gd name="T11" fmla="*/ 10 h 11"/>
                  <a:gd name="T12" fmla="*/ 4 w 12"/>
                  <a:gd name="T13" fmla="*/ 9 h 11"/>
                  <a:gd name="T14" fmla="*/ 3 w 12"/>
                  <a:gd name="T15" fmla="*/ 8 h 11"/>
                  <a:gd name="T16" fmla="*/ 1 w 12"/>
                  <a:gd name="T17" fmla="*/ 5 h 11"/>
                  <a:gd name="T18" fmla="*/ 1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2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9" y="4"/>
                      <a:pt x="10" y="5"/>
                      <a:pt x="10" y="6"/>
                    </a:cubicBezTo>
                    <a:cubicBezTo>
                      <a:pt x="11" y="7"/>
                      <a:pt x="11" y="8"/>
                      <a:pt x="10" y="9"/>
                    </a:cubicBezTo>
                    <a:cubicBezTo>
                      <a:pt x="10" y="9"/>
                      <a:pt x="10" y="9"/>
                      <a:pt x="10" y="9"/>
                    </a:cubicBezTo>
                    <a:cubicBezTo>
                      <a:pt x="9" y="10"/>
                      <a:pt x="8" y="10"/>
                      <a:pt x="7" y="10"/>
                    </a:cubicBezTo>
                    <a:cubicBezTo>
                      <a:pt x="6" y="10"/>
                      <a:pt x="5" y="9"/>
                      <a:pt x="4" y="9"/>
                    </a:cubicBezTo>
                    <a:cubicBezTo>
                      <a:pt x="4" y="8"/>
                      <a:pt x="3" y="8"/>
                      <a:pt x="3" y="8"/>
                    </a:cubicBezTo>
                    <a:cubicBezTo>
                      <a:pt x="2" y="7"/>
                      <a:pt x="1" y="6"/>
                      <a:pt x="1" y="5"/>
                    </a:cubicBezTo>
                    <a:cubicBezTo>
                      <a:pt x="1" y="4"/>
                      <a:pt x="1" y="3"/>
                      <a:pt x="1" y="2"/>
                    </a:cubicBezTo>
                    <a:cubicBezTo>
                      <a:pt x="2" y="2"/>
                      <a:pt x="2" y="2"/>
                      <a:pt x="2" y="2"/>
                    </a:cubicBezTo>
                    <a:cubicBezTo>
                      <a:pt x="2" y="1"/>
                      <a:pt x="3" y="1"/>
                      <a:pt x="4" y="1"/>
                    </a:cubicBezTo>
                    <a:cubicBezTo>
                      <a:pt x="5" y="1"/>
                      <a:pt x="7" y="1"/>
                      <a:pt x="8" y="2"/>
                    </a:cubicBezTo>
                    <a:cubicBezTo>
                      <a:pt x="8" y="2"/>
                      <a:pt x="8" y="3"/>
                      <a:pt x="8" y="3"/>
                    </a:cubicBezTo>
                    <a:cubicBezTo>
                      <a:pt x="9" y="2"/>
                      <a:pt x="9" y="2"/>
                      <a:pt x="9" y="2"/>
                    </a:cubicBezTo>
                    <a:cubicBezTo>
                      <a:pt x="9" y="2"/>
                      <a:pt x="9" y="2"/>
                      <a:pt x="9" y="2"/>
                    </a:cubicBezTo>
                    <a:cubicBezTo>
                      <a:pt x="9" y="2"/>
                      <a:pt x="9" y="2"/>
                      <a:pt x="9" y="2"/>
                    </a:cubicBezTo>
                    <a:cubicBezTo>
                      <a:pt x="7" y="1"/>
                      <a:pt x="6" y="0"/>
                      <a:pt x="4" y="0"/>
                    </a:cubicBezTo>
                    <a:cubicBezTo>
                      <a:pt x="3" y="0"/>
                      <a:pt x="2" y="0"/>
                      <a:pt x="1" y="1"/>
                    </a:cubicBezTo>
                    <a:cubicBezTo>
                      <a:pt x="1" y="1"/>
                      <a:pt x="1" y="1"/>
                      <a:pt x="1" y="1"/>
                    </a:cubicBezTo>
                    <a:cubicBezTo>
                      <a:pt x="0" y="2"/>
                      <a:pt x="0" y="4"/>
                      <a:pt x="0" y="5"/>
                    </a:cubicBezTo>
                    <a:cubicBezTo>
                      <a:pt x="0" y="7"/>
                      <a:pt x="1" y="8"/>
                      <a:pt x="3" y="9"/>
                    </a:cubicBezTo>
                    <a:cubicBezTo>
                      <a:pt x="3" y="9"/>
                      <a:pt x="3" y="9"/>
                      <a:pt x="3" y="9"/>
                    </a:cubicBezTo>
                    <a:cubicBezTo>
                      <a:pt x="4" y="10"/>
                      <a:pt x="6" y="11"/>
                      <a:pt x="7" y="11"/>
                    </a:cubicBezTo>
                    <a:cubicBezTo>
                      <a:pt x="9" y="11"/>
                      <a:pt x="10" y="11"/>
                      <a:pt x="11" y="10"/>
                    </a:cubicBezTo>
                    <a:cubicBezTo>
                      <a:pt x="11" y="10"/>
                      <a:pt x="11" y="10"/>
                      <a:pt x="11" y="10"/>
                    </a:cubicBezTo>
                    <a:cubicBezTo>
                      <a:pt x="12" y="9"/>
                      <a:pt x="12" y="7"/>
                      <a:pt x="12" y="6"/>
                    </a:cubicBezTo>
                    <a:cubicBezTo>
                      <a:pt x="11" y="4"/>
                      <a:pt x="10" y="3"/>
                      <a:pt x="9"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33" name="Freeform 99"/>
              <p:cNvSpPr>
                <a:spLocks/>
              </p:cNvSpPr>
              <p:nvPr/>
            </p:nvSpPr>
            <p:spPr bwMode="auto">
              <a:xfrm>
                <a:off x="710" y="1510"/>
                <a:ext cx="31" cy="26"/>
              </a:xfrm>
              <a:custGeom>
                <a:avLst/>
                <a:gdLst>
                  <a:gd name="T0" fmla="*/ 9 w 13"/>
                  <a:gd name="T1" fmla="*/ 2 h 11"/>
                  <a:gd name="T2" fmla="*/ 11 w 13"/>
                  <a:gd name="T3" fmla="*/ 10 h 11"/>
                  <a:gd name="T4" fmla="*/ 4 w 13"/>
                  <a:gd name="T5" fmla="*/ 9 h 11"/>
                  <a:gd name="T6" fmla="*/ 2 w 13"/>
                  <a:gd name="T7" fmla="*/ 2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8"/>
                      <a:pt x="11" y="10"/>
                    </a:cubicBezTo>
                    <a:cubicBezTo>
                      <a:pt x="10" y="11"/>
                      <a:pt x="6" y="11"/>
                      <a:pt x="4" y="9"/>
                    </a:cubicBezTo>
                    <a:cubicBezTo>
                      <a:pt x="1" y="7"/>
                      <a:pt x="0" y="4"/>
                      <a:pt x="2" y="2"/>
                    </a:cubicBezTo>
                    <a:cubicBezTo>
                      <a:pt x="3" y="0"/>
                      <a:pt x="7"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34" name="Freeform 100"/>
              <p:cNvSpPr>
                <a:spLocks/>
              </p:cNvSpPr>
              <p:nvPr/>
            </p:nvSpPr>
            <p:spPr bwMode="auto">
              <a:xfrm>
                <a:off x="710" y="1510"/>
                <a:ext cx="31" cy="26"/>
              </a:xfrm>
              <a:custGeom>
                <a:avLst/>
                <a:gdLst>
                  <a:gd name="T0" fmla="*/ 9 w 13"/>
                  <a:gd name="T1" fmla="*/ 2 h 11"/>
                  <a:gd name="T2" fmla="*/ 9 w 13"/>
                  <a:gd name="T3" fmla="*/ 3 h 11"/>
                  <a:gd name="T4" fmla="*/ 11 w 13"/>
                  <a:gd name="T5" fmla="*/ 6 h 11"/>
                  <a:gd name="T6" fmla="*/ 11 w 13"/>
                  <a:gd name="T7" fmla="*/ 9 h 11"/>
                  <a:gd name="T8" fmla="*/ 11 w 13"/>
                  <a:gd name="T9" fmla="*/ 9 h 11"/>
                  <a:gd name="T10" fmla="*/ 8 w 13"/>
                  <a:gd name="T11" fmla="*/ 10 h 11"/>
                  <a:gd name="T12" fmla="*/ 4 w 13"/>
                  <a:gd name="T13" fmla="*/ 9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3 h 11"/>
                  <a:gd name="T26" fmla="*/ 9 w 13"/>
                  <a:gd name="T27" fmla="*/ 3 h 11"/>
                  <a:gd name="T28" fmla="*/ 9 w 13"/>
                  <a:gd name="T29" fmla="*/ 2 h 11"/>
                  <a:gd name="T30" fmla="*/ 10 w 13"/>
                  <a:gd name="T31" fmla="*/ 2 h 11"/>
                  <a:gd name="T32" fmla="*/ 9 w 13"/>
                  <a:gd name="T33" fmla="*/ 2 h 11"/>
                  <a:gd name="T34" fmla="*/ 5 w 13"/>
                  <a:gd name="T35" fmla="*/ 0 h 11"/>
                  <a:gd name="T36" fmla="*/ 1 w 13"/>
                  <a:gd name="T37" fmla="*/ 1 h 11"/>
                  <a:gd name="T38" fmla="*/ 1 w 13"/>
                  <a:gd name="T39" fmla="*/ 2 h 11"/>
                  <a:gd name="T40" fmla="*/ 1 w 13"/>
                  <a:gd name="T41" fmla="*/ 5 h 11"/>
                  <a:gd name="T42" fmla="*/ 3 w 13"/>
                  <a:gd name="T43" fmla="*/ 9 h 11"/>
                  <a:gd name="T44" fmla="*/ 4 w 13"/>
                  <a:gd name="T45" fmla="*/ 10 h 11"/>
                  <a:gd name="T46" fmla="*/ 8 w 13"/>
                  <a:gd name="T47" fmla="*/ 11 h 11"/>
                  <a:gd name="T48" fmla="*/ 12 w 13"/>
                  <a:gd name="T49" fmla="*/ 10 h 11"/>
                  <a:gd name="T50" fmla="*/ 12 w 13"/>
                  <a:gd name="T51" fmla="*/ 10 h 11"/>
                  <a:gd name="T52" fmla="*/ 12 w 13"/>
                  <a:gd name="T53" fmla="*/ 6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3"/>
                      <a:pt x="9" y="3"/>
                      <a:pt x="9" y="3"/>
                    </a:cubicBezTo>
                    <a:cubicBezTo>
                      <a:pt x="10" y="4"/>
                      <a:pt x="11" y="5"/>
                      <a:pt x="11" y="6"/>
                    </a:cubicBezTo>
                    <a:cubicBezTo>
                      <a:pt x="12" y="7"/>
                      <a:pt x="11" y="8"/>
                      <a:pt x="11" y="9"/>
                    </a:cubicBezTo>
                    <a:cubicBezTo>
                      <a:pt x="11" y="9"/>
                      <a:pt x="11" y="9"/>
                      <a:pt x="11" y="9"/>
                    </a:cubicBezTo>
                    <a:cubicBezTo>
                      <a:pt x="10" y="10"/>
                      <a:pt x="9" y="10"/>
                      <a:pt x="8" y="10"/>
                    </a:cubicBezTo>
                    <a:cubicBezTo>
                      <a:pt x="7" y="10"/>
                      <a:pt x="6" y="10"/>
                      <a:pt x="4" y="9"/>
                    </a:cubicBezTo>
                    <a:cubicBezTo>
                      <a:pt x="4" y="9"/>
                      <a:pt x="4" y="9"/>
                      <a:pt x="4" y="8"/>
                    </a:cubicBezTo>
                    <a:cubicBezTo>
                      <a:pt x="3" y="7"/>
                      <a:pt x="2" y="6"/>
                      <a:pt x="2" y="5"/>
                    </a:cubicBezTo>
                    <a:cubicBezTo>
                      <a:pt x="2" y="4"/>
                      <a:pt x="2" y="3"/>
                      <a:pt x="2" y="2"/>
                    </a:cubicBezTo>
                    <a:cubicBezTo>
                      <a:pt x="2" y="2"/>
                      <a:pt x="2" y="2"/>
                      <a:pt x="2" y="2"/>
                    </a:cubicBezTo>
                    <a:cubicBezTo>
                      <a:pt x="3" y="1"/>
                      <a:pt x="4" y="1"/>
                      <a:pt x="5" y="1"/>
                    </a:cubicBezTo>
                    <a:cubicBezTo>
                      <a:pt x="6" y="1"/>
                      <a:pt x="7" y="2"/>
                      <a:pt x="9" y="3"/>
                    </a:cubicBezTo>
                    <a:cubicBezTo>
                      <a:pt x="9" y="3"/>
                      <a:pt x="9" y="3"/>
                      <a:pt x="9" y="3"/>
                    </a:cubicBezTo>
                    <a:cubicBezTo>
                      <a:pt x="9" y="2"/>
                      <a:pt x="9" y="2"/>
                      <a:pt x="9" y="2"/>
                    </a:cubicBezTo>
                    <a:cubicBezTo>
                      <a:pt x="10" y="2"/>
                      <a:pt x="10" y="2"/>
                      <a:pt x="10" y="2"/>
                    </a:cubicBezTo>
                    <a:cubicBezTo>
                      <a:pt x="10" y="2"/>
                      <a:pt x="9" y="2"/>
                      <a:pt x="9" y="2"/>
                    </a:cubicBezTo>
                    <a:cubicBezTo>
                      <a:pt x="8" y="1"/>
                      <a:pt x="6" y="0"/>
                      <a:pt x="5" y="0"/>
                    </a:cubicBezTo>
                    <a:cubicBezTo>
                      <a:pt x="4" y="0"/>
                      <a:pt x="2" y="0"/>
                      <a:pt x="1" y="1"/>
                    </a:cubicBezTo>
                    <a:cubicBezTo>
                      <a:pt x="1" y="2"/>
                      <a:pt x="1" y="2"/>
                      <a:pt x="1" y="2"/>
                    </a:cubicBezTo>
                    <a:cubicBezTo>
                      <a:pt x="1" y="3"/>
                      <a:pt x="0" y="4"/>
                      <a:pt x="1" y="5"/>
                    </a:cubicBezTo>
                    <a:cubicBezTo>
                      <a:pt x="1" y="7"/>
                      <a:pt x="2" y="8"/>
                      <a:pt x="3" y="9"/>
                    </a:cubicBezTo>
                    <a:cubicBezTo>
                      <a:pt x="4" y="9"/>
                      <a:pt x="4" y="9"/>
                      <a:pt x="4" y="10"/>
                    </a:cubicBezTo>
                    <a:cubicBezTo>
                      <a:pt x="5" y="11"/>
                      <a:pt x="7" y="11"/>
                      <a:pt x="8" y="11"/>
                    </a:cubicBezTo>
                    <a:cubicBezTo>
                      <a:pt x="9" y="11"/>
                      <a:pt x="11" y="11"/>
                      <a:pt x="12" y="10"/>
                    </a:cubicBezTo>
                    <a:cubicBezTo>
                      <a:pt x="12" y="10"/>
                      <a:pt x="12" y="10"/>
                      <a:pt x="12" y="10"/>
                    </a:cubicBezTo>
                    <a:cubicBezTo>
                      <a:pt x="13" y="9"/>
                      <a:pt x="13" y="7"/>
                      <a:pt x="12" y="6"/>
                    </a:cubicBezTo>
                    <a:cubicBezTo>
                      <a:pt x="12" y="4"/>
                      <a:pt x="11" y="3"/>
                      <a:pt x="10"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35" name="Freeform 101"/>
              <p:cNvSpPr>
                <a:spLocks/>
              </p:cNvSpPr>
              <p:nvPr/>
            </p:nvSpPr>
            <p:spPr bwMode="auto">
              <a:xfrm>
                <a:off x="696" y="1486"/>
                <a:ext cx="29" cy="26"/>
              </a:xfrm>
              <a:custGeom>
                <a:avLst/>
                <a:gdLst>
                  <a:gd name="T0" fmla="*/ 9 w 12"/>
                  <a:gd name="T1" fmla="*/ 2 h 11"/>
                  <a:gd name="T2" fmla="*/ 11 w 12"/>
                  <a:gd name="T3" fmla="*/ 9 h 11"/>
                  <a:gd name="T4" fmla="*/ 3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2" y="2"/>
                    </a:cubicBezTo>
                    <a:cubicBezTo>
                      <a:pt x="3" y="0"/>
                      <a:pt x="6"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36" name="Freeform 102"/>
              <p:cNvSpPr>
                <a:spLocks/>
              </p:cNvSpPr>
              <p:nvPr/>
            </p:nvSpPr>
            <p:spPr bwMode="auto">
              <a:xfrm>
                <a:off x="696" y="1486"/>
                <a:ext cx="29"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0" y="9"/>
                    </a:cubicBezTo>
                    <a:cubicBezTo>
                      <a:pt x="10" y="9"/>
                      <a:pt x="10" y="9"/>
                      <a:pt x="10" y="9"/>
                    </a:cubicBezTo>
                    <a:cubicBezTo>
                      <a:pt x="10" y="10"/>
                      <a:pt x="9" y="10"/>
                      <a:pt x="8" y="10"/>
                    </a:cubicBezTo>
                    <a:cubicBezTo>
                      <a:pt x="7" y="10"/>
                      <a:pt x="5" y="10"/>
                      <a:pt x="4" y="9"/>
                    </a:cubicBezTo>
                    <a:cubicBezTo>
                      <a:pt x="4" y="9"/>
                      <a:pt x="4" y="8"/>
                      <a:pt x="4" y="8"/>
                    </a:cubicBezTo>
                    <a:cubicBezTo>
                      <a:pt x="3" y="7"/>
                      <a:pt x="2" y="6"/>
                      <a:pt x="1" y="5"/>
                    </a:cubicBezTo>
                    <a:cubicBezTo>
                      <a:pt x="1" y="4"/>
                      <a:pt x="1" y="3"/>
                      <a:pt x="2" y="2"/>
                    </a:cubicBezTo>
                    <a:cubicBezTo>
                      <a:pt x="2" y="2"/>
                      <a:pt x="2" y="2"/>
                      <a:pt x="2" y="2"/>
                    </a:cubicBezTo>
                    <a:cubicBezTo>
                      <a:pt x="3" y="1"/>
                      <a:pt x="3" y="1"/>
                      <a:pt x="5" y="1"/>
                    </a:cubicBezTo>
                    <a:cubicBezTo>
                      <a:pt x="6" y="1"/>
                      <a:pt x="7" y="2"/>
                      <a:pt x="8" y="2"/>
                    </a:cubicBezTo>
                    <a:cubicBezTo>
                      <a:pt x="8" y="3"/>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8" y="11"/>
                    </a:cubicBezTo>
                    <a:cubicBezTo>
                      <a:pt x="9" y="11"/>
                      <a:pt x="10" y="11"/>
                      <a:pt x="11" y="10"/>
                    </a:cubicBezTo>
                    <a:cubicBezTo>
                      <a:pt x="11" y="10"/>
                      <a:pt x="11" y="10"/>
                      <a:pt x="11" y="10"/>
                    </a:cubicBezTo>
                    <a:cubicBezTo>
                      <a:pt x="12" y="9"/>
                      <a:pt x="12" y="7"/>
                      <a:pt x="12" y="6"/>
                    </a:cubicBezTo>
                    <a:cubicBezTo>
                      <a:pt x="12" y="4"/>
                      <a:pt x="11" y="3"/>
                      <a:pt x="9"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37" name="Freeform 103"/>
              <p:cNvSpPr>
                <a:spLocks/>
              </p:cNvSpPr>
              <p:nvPr/>
            </p:nvSpPr>
            <p:spPr bwMode="auto">
              <a:xfrm>
                <a:off x="661" y="1439"/>
                <a:ext cx="28" cy="28"/>
              </a:xfrm>
              <a:custGeom>
                <a:avLst/>
                <a:gdLst>
                  <a:gd name="T0" fmla="*/ 9 w 12"/>
                  <a:gd name="T1" fmla="*/ 3 h 12"/>
                  <a:gd name="T2" fmla="*/ 11 w 12"/>
                  <a:gd name="T3" fmla="*/ 10 h 12"/>
                  <a:gd name="T4" fmla="*/ 3 w 12"/>
                  <a:gd name="T5" fmla="*/ 9 h 12"/>
                  <a:gd name="T6" fmla="*/ 1 w 12"/>
                  <a:gd name="T7" fmla="*/ 2 h 12"/>
                  <a:gd name="T8" fmla="*/ 9 w 12"/>
                  <a:gd name="T9" fmla="*/ 3 h 12"/>
                </a:gdLst>
                <a:ahLst/>
                <a:cxnLst>
                  <a:cxn ang="0">
                    <a:pos x="T0" y="T1"/>
                  </a:cxn>
                  <a:cxn ang="0">
                    <a:pos x="T2" y="T3"/>
                  </a:cxn>
                  <a:cxn ang="0">
                    <a:pos x="T4" y="T5"/>
                  </a:cxn>
                  <a:cxn ang="0">
                    <a:pos x="T6" y="T7"/>
                  </a:cxn>
                  <a:cxn ang="0">
                    <a:pos x="T8" y="T9"/>
                  </a:cxn>
                </a:cxnLst>
                <a:rect l="0" t="0" r="r" b="b"/>
                <a:pathLst>
                  <a:path w="12" h="12">
                    <a:moveTo>
                      <a:pt x="9" y="3"/>
                    </a:moveTo>
                    <a:cubicBezTo>
                      <a:pt x="11" y="5"/>
                      <a:pt x="12" y="8"/>
                      <a:pt x="11" y="10"/>
                    </a:cubicBezTo>
                    <a:cubicBezTo>
                      <a:pt x="9" y="12"/>
                      <a:pt x="6" y="11"/>
                      <a:pt x="3" y="9"/>
                    </a:cubicBezTo>
                    <a:cubicBezTo>
                      <a:pt x="1" y="7"/>
                      <a:pt x="0" y="4"/>
                      <a:pt x="1" y="2"/>
                    </a:cubicBezTo>
                    <a:cubicBezTo>
                      <a:pt x="3" y="0"/>
                      <a:pt x="6" y="1"/>
                      <a:pt x="9"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38" name="Freeform 104"/>
              <p:cNvSpPr>
                <a:spLocks/>
              </p:cNvSpPr>
              <p:nvPr/>
            </p:nvSpPr>
            <p:spPr bwMode="auto">
              <a:xfrm>
                <a:off x="661" y="1439"/>
                <a:ext cx="28" cy="28"/>
              </a:xfrm>
              <a:custGeom>
                <a:avLst/>
                <a:gdLst>
                  <a:gd name="T0" fmla="*/ 9 w 12"/>
                  <a:gd name="T1" fmla="*/ 3 h 12"/>
                  <a:gd name="T2" fmla="*/ 8 w 12"/>
                  <a:gd name="T3" fmla="*/ 3 h 12"/>
                  <a:gd name="T4" fmla="*/ 11 w 12"/>
                  <a:gd name="T5" fmla="*/ 6 h 12"/>
                  <a:gd name="T6" fmla="*/ 10 w 12"/>
                  <a:gd name="T7" fmla="*/ 9 h 12"/>
                  <a:gd name="T8" fmla="*/ 10 w 12"/>
                  <a:gd name="T9" fmla="*/ 10 h 12"/>
                  <a:gd name="T10" fmla="*/ 7 w 12"/>
                  <a:gd name="T11" fmla="*/ 11 h 12"/>
                  <a:gd name="T12" fmla="*/ 4 w 12"/>
                  <a:gd name="T13" fmla="*/ 9 h 12"/>
                  <a:gd name="T14" fmla="*/ 4 w 12"/>
                  <a:gd name="T15" fmla="*/ 9 h 12"/>
                  <a:gd name="T16" fmla="*/ 1 w 12"/>
                  <a:gd name="T17" fmla="*/ 5 h 12"/>
                  <a:gd name="T18" fmla="*/ 2 w 12"/>
                  <a:gd name="T19" fmla="*/ 3 h 12"/>
                  <a:gd name="T20" fmla="*/ 2 w 12"/>
                  <a:gd name="T21" fmla="*/ 2 h 12"/>
                  <a:gd name="T22" fmla="*/ 4 w 12"/>
                  <a:gd name="T23" fmla="*/ 1 h 12"/>
                  <a:gd name="T24" fmla="*/ 8 w 12"/>
                  <a:gd name="T25" fmla="*/ 3 h 12"/>
                  <a:gd name="T26" fmla="*/ 8 w 12"/>
                  <a:gd name="T27" fmla="*/ 3 h 12"/>
                  <a:gd name="T28" fmla="*/ 9 w 12"/>
                  <a:gd name="T29" fmla="*/ 3 h 12"/>
                  <a:gd name="T30" fmla="*/ 9 w 12"/>
                  <a:gd name="T31" fmla="*/ 2 h 12"/>
                  <a:gd name="T32" fmla="*/ 9 w 12"/>
                  <a:gd name="T33" fmla="*/ 2 h 12"/>
                  <a:gd name="T34" fmla="*/ 4 w 12"/>
                  <a:gd name="T35" fmla="*/ 0 h 12"/>
                  <a:gd name="T36" fmla="*/ 1 w 12"/>
                  <a:gd name="T37" fmla="*/ 2 h 12"/>
                  <a:gd name="T38" fmla="*/ 1 w 12"/>
                  <a:gd name="T39" fmla="*/ 2 h 12"/>
                  <a:gd name="T40" fmla="*/ 0 w 12"/>
                  <a:gd name="T41" fmla="*/ 6 h 12"/>
                  <a:gd name="T42" fmla="*/ 3 w 12"/>
                  <a:gd name="T43" fmla="*/ 10 h 12"/>
                  <a:gd name="T44" fmla="*/ 3 w 12"/>
                  <a:gd name="T45" fmla="*/ 10 h 12"/>
                  <a:gd name="T46" fmla="*/ 7 w 12"/>
                  <a:gd name="T47" fmla="*/ 12 h 12"/>
                  <a:gd name="T48" fmla="*/ 11 w 12"/>
                  <a:gd name="T49" fmla="*/ 10 h 12"/>
                  <a:gd name="T50" fmla="*/ 11 w 12"/>
                  <a:gd name="T51" fmla="*/ 10 h 12"/>
                  <a:gd name="T52" fmla="*/ 12 w 12"/>
                  <a:gd name="T53" fmla="*/ 6 h 12"/>
                  <a:gd name="T54" fmla="*/ 9 w 12"/>
                  <a:gd name="T55" fmla="*/ 2 h 12"/>
                  <a:gd name="T56" fmla="*/ 9 w 12"/>
                  <a:gd name="T5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2">
                    <a:moveTo>
                      <a:pt x="9" y="3"/>
                    </a:moveTo>
                    <a:cubicBezTo>
                      <a:pt x="8" y="3"/>
                      <a:pt x="8" y="3"/>
                      <a:pt x="8" y="3"/>
                    </a:cubicBezTo>
                    <a:cubicBezTo>
                      <a:pt x="10" y="4"/>
                      <a:pt x="10" y="5"/>
                      <a:pt x="11" y="6"/>
                    </a:cubicBezTo>
                    <a:cubicBezTo>
                      <a:pt x="11" y="8"/>
                      <a:pt x="11" y="9"/>
                      <a:pt x="10" y="9"/>
                    </a:cubicBezTo>
                    <a:cubicBezTo>
                      <a:pt x="10" y="10"/>
                      <a:pt x="10" y="10"/>
                      <a:pt x="10" y="10"/>
                    </a:cubicBezTo>
                    <a:cubicBezTo>
                      <a:pt x="10" y="10"/>
                      <a:pt x="9" y="11"/>
                      <a:pt x="7" y="11"/>
                    </a:cubicBezTo>
                    <a:cubicBezTo>
                      <a:pt x="6" y="10"/>
                      <a:pt x="5" y="10"/>
                      <a:pt x="4" y="9"/>
                    </a:cubicBezTo>
                    <a:cubicBezTo>
                      <a:pt x="4" y="9"/>
                      <a:pt x="4" y="9"/>
                      <a:pt x="4" y="9"/>
                    </a:cubicBezTo>
                    <a:cubicBezTo>
                      <a:pt x="2" y="8"/>
                      <a:pt x="2" y="7"/>
                      <a:pt x="1" y="5"/>
                    </a:cubicBezTo>
                    <a:cubicBezTo>
                      <a:pt x="1" y="4"/>
                      <a:pt x="1" y="3"/>
                      <a:pt x="2" y="3"/>
                    </a:cubicBezTo>
                    <a:cubicBezTo>
                      <a:pt x="2" y="2"/>
                      <a:pt x="2" y="2"/>
                      <a:pt x="2" y="2"/>
                    </a:cubicBezTo>
                    <a:cubicBezTo>
                      <a:pt x="2" y="2"/>
                      <a:pt x="3" y="1"/>
                      <a:pt x="4" y="1"/>
                    </a:cubicBezTo>
                    <a:cubicBezTo>
                      <a:pt x="6" y="1"/>
                      <a:pt x="7" y="2"/>
                      <a:pt x="8" y="3"/>
                    </a:cubicBezTo>
                    <a:cubicBezTo>
                      <a:pt x="8" y="3"/>
                      <a:pt x="8" y="3"/>
                      <a:pt x="8" y="3"/>
                    </a:cubicBezTo>
                    <a:cubicBezTo>
                      <a:pt x="9" y="3"/>
                      <a:pt x="9" y="3"/>
                      <a:pt x="9" y="3"/>
                    </a:cubicBezTo>
                    <a:cubicBezTo>
                      <a:pt x="9" y="2"/>
                      <a:pt x="9" y="2"/>
                      <a:pt x="9" y="2"/>
                    </a:cubicBezTo>
                    <a:cubicBezTo>
                      <a:pt x="9" y="2"/>
                      <a:pt x="9" y="2"/>
                      <a:pt x="9" y="2"/>
                    </a:cubicBezTo>
                    <a:cubicBezTo>
                      <a:pt x="7" y="1"/>
                      <a:pt x="6" y="0"/>
                      <a:pt x="4" y="0"/>
                    </a:cubicBezTo>
                    <a:cubicBezTo>
                      <a:pt x="3" y="0"/>
                      <a:pt x="2" y="1"/>
                      <a:pt x="1" y="2"/>
                    </a:cubicBezTo>
                    <a:cubicBezTo>
                      <a:pt x="1" y="2"/>
                      <a:pt x="1" y="2"/>
                      <a:pt x="1" y="2"/>
                    </a:cubicBezTo>
                    <a:cubicBezTo>
                      <a:pt x="0" y="3"/>
                      <a:pt x="0" y="4"/>
                      <a:pt x="0" y="6"/>
                    </a:cubicBezTo>
                    <a:cubicBezTo>
                      <a:pt x="1" y="7"/>
                      <a:pt x="2" y="9"/>
                      <a:pt x="3" y="10"/>
                    </a:cubicBezTo>
                    <a:cubicBezTo>
                      <a:pt x="3" y="10"/>
                      <a:pt x="3" y="10"/>
                      <a:pt x="3" y="10"/>
                    </a:cubicBezTo>
                    <a:cubicBezTo>
                      <a:pt x="5" y="11"/>
                      <a:pt x="6" y="12"/>
                      <a:pt x="7" y="12"/>
                    </a:cubicBezTo>
                    <a:cubicBezTo>
                      <a:pt x="9" y="12"/>
                      <a:pt x="10" y="11"/>
                      <a:pt x="11" y="10"/>
                    </a:cubicBezTo>
                    <a:cubicBezTo>
                      <a:pt x="11" y="10"/>
                      <a:pt x="11" y="10"/>
                      <a:pt x="11" y="10"/>
                    </a:cubicBezTo>
                    <a:cubicBezTo>
                      <a:pt x="12" y="9"/>
                      <a:pt x="12" y="8"/>
                      <a:pt x="12" y="6"/>
                    </a:cubicBezTo>
                    <a:cubicBezTo>
                      <a:pt x="11" y="5"/>
                      <a:pt x="10" y="3"/>
                      <a:pt x="9" y="2"/>
                    </a:cubicBezTo>
                    <a:cubicBezTo>
                      <a:pt x="9" y="3"/>
                      <a:pt x="9" y="3"/>
                      <a:pt x="9"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39" name="Freeform 105"/>
              <p:cNvSpPr>
                <a:spLocks/>
              </p:cNvSpPr>
              <p:nvPr/>
            </p:nvSpPr>
            <p:spPr bwMode="auto">
              <a:xfrm>
                <a:off x="640" y="1418"/>
                <a:ext cx="28" cy="26"/>
              </a:xfrm>
              <a:custGeom>
                <a:avLst/>
                <a:gdLst>
                  <a:gd name="T0" fmla="*/ 9 w 12"/>
                  <a:gd name="T1" fmla="*/ 2 h 11"/>
                  <a:gd name="T2" fmla="*/ 11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1" y="2"/>
                    </a:cubicBezTo>
                    <a:cubicBezTo>
                      <a:pt x="3" y="0"/>
                      <a:pt x="6" y="0"/>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40" name="Freeform 106"/>
              <p:cNvSpPr>
                <a:spLocks/>
              </p:cNvSpPr>
              <p:nvPr/>
            </p:nvSpPr>
            <p:spPr bwMode="auto">
              <a:xfrm>
                <a:off x="640" y="1418"/>
                <a:ext cx="28"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0" y="5"/>
                      <a:pt x="11" y="6"/>
                    </a:cubicBezTo>
                    <a:cubicBezTo>
                      <a:pt x="11" y="7"/>
                      <a:pt x="11" y="8"/>
                      <a:pt x="10" y="9"/>
                    </a:cubicBezTo>
                    <a:cubicBezTo>
                      <a:pt x="10" y="9"/>
                      <a:pt x="10" y="9"/>
                      <a:pt x="10" y="9"/>
                    </a:cubicBezTo>
                    <a:cubicBezTo>
                      <a:pt x="10" y="10"/>
                      <a:pt x="9" y="10"/>
                      <a:pt x="8" y="10"/>
                    </a:cubicBezTo>
                    <a:cubicBezTo>
                      <a:pt x="6" y="10"/>
                      <a:pt x="5" y="10"/>
                      <a:pt x="4" y="9"/>
                    </a:cubicBezTo>
                    <a:cubicBezTo>
                      <a:pt x="4" y="9"/>
                      <a:pt x="4" y="8"/>
                      <a:pt x="4" y="8"/>
                    </a:cubicBezTo>
                    <a:cubicBezTo>
                      <a:pt x="3" y="7"/>
                      <a:pt x="2" y="6"/>
                      <a:pt x="1" y="5"/>
                    </a:cubicBezTo>
                    <a:cubicBezTo>
                      <a:pt x="1" y="4"/>
                      <a:pt x="1" y="3"/>
                      <a:pt x="2" y="2"/>
                    </a:cubicBezTo>
                    <a:cubicBezTo>
                      <a:pt x="2" y="2"/>
                      <a:pt x="2" y="2"/>
                      <a:pt x="2" y="2"/>
                    </a:cubicBezTo>
                    <a:cubicBezTo>
                      <a:pt x="2" y="1"/>
                      <a:pt x="3" y="1"/>
                      <a:pt x="5" y="1"/>
                    </a:cubicBezTo>
                    <a:cubicBezTo>
                      <a:pt x="6" y="1"/>
                      <a:pt x="7" y="2"/>
                      <a:pt x="8" y="2"/>
                    </a:cubicBezTo>
                    <a:cubicBezTo>
                      <a:pt x="8" y="2"/>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8" y="11"/>
                    </a:cubicBezTo>
                    <a:cubicBezTo>
                      <a:pt x="9" y="11"/>
                      <a:pt x="10" y="11"/>
                      <a:pt x="11" y="10"/>
                    </a:cubicBezTo>
                    <a:cubicBezTo>
                      <a:pt x="11" y="10"/>
                      <a:pt x="11" y="10"/>
                      <a:pt x="11" y="10"/>
                    </a:cubicBezTo>
                    <a:cubicBezTo>
                      <a:pt x="12" y="9"/>
                      <a:pt x="12" y="7"/>
                      <a:pt x="12" y="6"/>
                    </a:cubicBezTo>
                    <a:cubicBezTo>
                      <a:pt x="11" y="4"/>
                      <a:pt x="11" y="3"/>
                      <a:pt x="9" y="2"/>
                    </a:cubicBezTo>
                    <a:cubicBezTo>
                      <a:pt x="9" y="2"/>
                      <a:pt x="9" y="2"/>
                      <a:pt x="9"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41" name="Freeform 107"/>
              <p:cNvSpPr>
                <a:spLocks/>
              </p:cNvSpPr>
              <p:nvPr/>
            </p:nvSpPr>
            <p:spPr bwMode="auto">
              <a:xfrm>
                <a:off x="753" y="1656"/>
                <a:ext cx="26" cy="26"/>
              </a:xfrm>
              <a:custGeom>
                <a:avLst/>
                <a:gdLst>
                  <a:gd name="T0" fmla="*/ 7 w 11"/>
                  <a:gd name="T1" fmla="*/ 0 h 11"/>
                  <a:gd name="T2" fmla="*/ 10 w 11"/>
                  <a:gd name="T3" fmla="*/ 7 h 11"/>
                  <a:gd name="T4" fmla="*/ 4 w 11"/>
                  <a:gd name="T5" fmla="*/ 11 h 11"/>
                  <a:gd name="T6" fmla="*/ 1 w 11"/>
                  <a:gd name="T7" fmla="*/ 4 h 11"/>
                  <a:gd name="T8" fmla="*/ 7 w 11"/>
                  <a:gd name="T9" fmla="*/ 0 h 11"/>
                </a:gdLst>
                <a:ahLst/>
                <a:cxnLst>
                  <a:cxn ang="0">
                    <a:pos x="T0" y="T1"/>
                  </a:cxn>
                  <a:cxn ang="0">
                    <a:pos x="T2" y="T3"/>
                  </a:cxn>
                  <a:cxn ang="0">
                    <a:pos x="T4" y="T5"/>
                  </a:cxn>
                  <a:cxn ang="0">
                    <a:pos x="T6" y="T7"/>
                  </a:cxn>
                  <a:cxn ang="0">
                    <a:pos x="T8" y="T9"/>
                  </a:cxn>
                </a:cxnLst>
                <a:rect l="0" t="0" r="r" b="b"/>
                <a:pathLst>
                  <a:path w="11" h="11">
                    <a:moveTo>
                      <a:pt x="7" y="0"/>
                    </a:moveTo>
                    <a:cubicBezTo>
                      <a:pt x="10" y="1"/>
                      <a:pt x="11" y="4"/>
                      <a:pt x="10" y="7"/>
                    </a:cubicBezTo>
                    <a:cubicBezTo>
                      <a:pt x="10" y="10"/>
                      <a:pt x="7" y="11"/>
                      <a:pt x="4" y="11"/>
                    </a:cubicBezTo>
                    <a:cubicBezTo>
                      <a:pt x="2" y="10"/>
                      <a:pt x="0" y="7"/>
                      <a:pt x="1" y="4"/>
                    </a:cubicBezTo>
                    <a:cubicBezTo>
                      <a:pt x="2" y="1"/>
                      <a:pt x="5" y="0"/>
                      <a:pt x="7"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42" name="Freeform 108"/>
              <p:cNvSpPr>
                <a:spLocks/>
              </p:cNvSpPr>
              <p:nvPr/>
            </p:nvSpPr>
            <p:spPr bwMode="auto">
              <a:xfrm>
                <a:off x="753" y="1654"/>
                <a:ext cx="28" cy="31"/>
              </a:xfrm>
              <a:custGeom>
                <a:avLst/>
                <a:gdLst>
                  <a:gd name="T0" fmla="*/ 7 w 12"/>
                  <a:gd name="T1" fmla="*/ 1 h 13"/>
                  <a:gd name="T2" fmla="*/ 7 w 12"/>
                  <a:gd name="T3" fmla="*/ 2 h 13"/>
                  <a:gd name="T4" fmla="*/ 8 w 12"/>
                  <a:gd name="T5" fmla="*/ 2 h 13"/>
                  <a:gd name="T6" fmla="*/ 10 w 12"/>
                  <a:gd name="T7" fmla="*/ 8 h 13"/>
                  <a:gd name="T8" fmla="*/ 9 w 12"/>
                  <a:gd name="T9" fmla="*/ 10 h 13"/>
                  <a:gd name="T10" fmla="*/ 4 w 12"/>
                  <a:gd name="T11" fmla="*/ 11 h 13"/>
                  <a:gd name="T12" fmla="*/ 3 w 12"/>
                  <a:gd name="T13" fmla="*/ 11 h 13"/>
                  <a:gd name="T14" fmla="*/ 2 w 12"/>
                  <a:gd name="T15" fmla="*/ 5 h 13"/>
                  <a:gd name="T16" fmla="*/ 3 w 12"/>
                  <a:gd name="T17" fmla="*/ 3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1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2"/>
                    </a:cubicBezTo>
                    <a:cubicBezTo>
                      <a:pt x="10" y="3"/>
                      <a:pt x="10" y="6"/>
                      <a:pt x="10" y="8"/>
                    </a:cubicBezTo>
                    <a:cubicBezTo>
                      <a:pt x="10" y="8"/>
                      <a:pt x="9" y="9"/>
                      <a:pt x="9" y="10"/>
                    </a:cubicBezTo>
                    <a:cubicBezTo>
                      <a:pt x="8" y="11"/>
                      <a:pt x="6" y="12"/>
                      <a:pt x="4" y="11"/>
                    </a:cubicBezTo>
                    <a:cubicBezTo>
                      <a:pt x="4" y="11"/>
                      <a:pt x="4" y="11"/>
                      <a:pt x="3" y="11"/>
                    </a:cubicBezTo>
                    <a:cubicBezTo>
                      <a:pt x="2" y="10"/>
                      <a:pt x="1" y="7"/>
                      <a:pt x="2" y="5"/>
                    </a:cubicBezTo>
                    <a:cubicBezTo>
                      <a:pt x="2" y="5"/>
                      <a:pt x="2" y="4"/>
                      <a:pt x="3" y="3"/>
                    </a:cubicBezTo>
                    <a:cubicBezTo>
                      <a:pt x="4" y="2"/>
                      <a:pt x="6" y="1"/>
                      <a:pt x="7" y="2"/>
                    </a:cubicBezTo>
                    <a:cubicBezTo>
                      <a:pt x="7" y="1"/>
                      <a:pt x="7" y="1"/>
                      <a:pt x="7" y="1"/>
                    </a:cubicBezTo>
                    <a:cubicBezTo>
                      <a:pt x="8" y="1"/>
                      <a:pt x="8" y="1"/>
                      <a:pt x="8" y="1"/>
                    </a:cubicBezTo>
                    <a:cubicBezTo>
                      <a:pt x="5" y="0"/>
                      <a:pt x="3" y="1"/>
                      <a:pt x="2" y="3"/>
                    </a:cubicBezTo>
                    <a:cubicBezTo>
                      <a:pt x="1" y="3"/>
                      <a:pt x="1" y="4"/>
                      <a:pt x="1" y="5"/>
                    </a:cubicBezTo>
                    <a:cubicBezTo>
                      <a:pt x="0" y="8"/>
                      <a:pt x="1" y="10"/>
                      <a:pt x="3" y="11"/>
                    </a:cubicBezTo>
                    <a:cubicBezTo>
                      <a:pt x="3" y="12"/>
                      <a:pt x="4" y="12"/>
                      <a:pt x="4" y="12"/>
                    </a:cubicBezTo>
                    <a:cubicBezTo>
                      <a:pt x="6" y="13"/>
                      <a:pt x="8" y="12"/>
                      <a:pt x="10" y="10"/>
                    </a:cubicBezTo>
                    <a:cubicBezTo>
                      <a:pt x="10" y="10"/>
                      <a:pt x="11" y="9"/>
                      <a:pt x="11" y="8"/>
                    </a:cubicBezTo>
                    <a:cubicBezTo>
                      <a:pt x="12" y="5"/>
                      <a:pt x="11" y="3"/>
                      <a:pt x="9" y="2"/>
                    </a:cubicBezTo>
                    <a:cubicBezTo>
                      <a:pt x="9" y="1"/>
                      <a:pt x="8" y="1"/>
                      <a:pt x="8" y="1"/>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43" name="Freeform 109"/>
              <p:cNvSpPr>
                <a:spLocks/>
              </p:cNvSpPr>
              <p:nvPr/>
            </p:nvSpPr>
            <p:spPr bwMode="auto">
              <a:xfrm>
                <a:off x="741" y="1633"/>
                <a:ext cx="26" cy="28"/>
              </a:xfrm>
              <a:custGeom>
                <a:avLst/>
                <a:gdLst>
                  <a:gd name="T0" fmla="*/ 7 w 11"/>
                  <a:gd name="T1" fmla="*/ 0 h 12"/>
                  <a:gd name="T2" fmla="*/ 10 w 11"/>
                  <a:gd name="T3" fmla="*/ 7 h 12"/>
                  <a:gd name="T4" fmla="*/ 4 w 11"/>
                  <a:gd name="T5" fmla="*/ 11 h 12"/>
                  <a:gd name="T6" fmla="*/ 1 w 11"/>
                  <a:gd name="T7" fmla="*/ 4 h 12"/>
                  <a:gd name="T8" fmla="*/ 7 w 11"/>
                  <a:gd name="T9" fmla="*/ 0 h 12"/>
                </a:gdLst>
                <a:ahLst/>
                <a:cxnLst>
                  <a:cxn ang="0">
                    <a:pos x="T0" y="T1"/>
                  </a:cxn>
                  <a:cxn ang="0">
                    <a:pos x="T2" y="T3"/>
                  </a:cxn>
                  <a:cxn ang="0">
                    <a:pos x="T4" y="T5"/>
                  </a:cxn>
                  <a:cxn ang="0">
                    <a:pos x="T6" y="T7"/>
                  </a:cxn>
                  <a:cxn ang="0">
                    <a:pos x="T8" y="T9"/>
                  </a:cxn>
                </a:cxnLst>
                <a:rect l="0" t="0" r="r" b="b"/>
                <a:pathLst>
                  <a:path w="11" h="12">
                    <a:moveTo>
                      <a:pt x="7" y="0"/>
                    </a:moveTo>
                    <a:cubicBezTo>
                      <a:pt x="10" y="1"/>
                      <a:pt x="11" y="4"/>
                      <a:pt x="10" y="7"/>
                    </a:cubicBezTo>
                    <a:cubicBezTo>
                      <a:pt x="9" y="10"/>
                      <a:pt x="7" y="12"/>
                      <a:pt x="4" y="11"/>
                    </a:cubicBezTo>
                    <a:cubicBezTo>
                      <a:pt x="2" y="10"/>
                      <a:pt x="0" y="7"/>
                      <a:pt x="1" y="4"/>
                    </a:cubicBezTo>
                    <a:cubicBezTo>
                      <a:pt x="2" y="1"/>
                      <a:pt x="5" y="0"/>
                      <a:pt x="7"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44" name="Freeform 110"/>
              <p:cNvSpPr>
                <a:spLocks/>
              </p:cNvSpPr>
              <p:nvPr/>
            </p:nvSpPr>
            <p:spPr bwMode="auto">
              <a:xfrm>
                <a:off x="741" y="1630"/>
                <a:ext cx="26" cy="31"/>
              </a:xfrm>
              <a:custGeom>
                <a:avLst/>
                <a:gdLst>
                  <a:gd name="T0" fmla="*/ 7 w 11"/>
                  <a:gd name="T1" fmla="*/ 1 h 13"/>
                  <a:gd name="T2" fmla="*/ 7 w 11"/>
                  <a:gd name="T3" fmla="*/ 2 h 13"/>
                  <a:gd name="T4" fmla="*/ 8 w 11"/>
                  <a:gd name="T5" fmla="*/ 3 h 13"/>
                  <a:gd name="T6" fmla="*/ 10 w 11"/>
                  <a:gd name="T7" fmla="*/ 8 h 13"/>
                  <a:gd name="T8" fmla="*/ 9 w 11"/>
                  <a:gd name="T9" fmla="*/ 10 h 13"/>
                  <a:gd name="T10" fmla="*/ 4 w 11"/>
                  <a:gd name="T11" fmla="*/ 11 h 13"/>
                  <a:gd name="T12" fmla="*/ 3 w 11"/>
                  <a:gd name="T13" fmla="*/ 11 h 13"/>
                  <a:gd name="T14" fmla="*/ 2 w 11"/>
                  <a:gd name="T15" fmla="*/ 6 h 13"/>
                  <a:gd name="T16" fmla="*/ 3 w 11"/>
                  <a:gd name="T17" fmla="*/ 4 h 13"/>
                  <a:gd name="T18" fmla="*/ 7 w 11"/>
                  <a:gd name="T19" fmla="*/ 2 h 13"/>
                  <a:gd name="T20" fmla="*/ 7 w 11"/>
                  <a:gd name="T21" fmla="*/ 1 h 13"/>
                  <a:gd name="T22" fmla="*/ 7 w 11"/>
                  <a:gd name="T23" fmla="*/ 1 h 13"/>
                  <a:gd name="T24" fmla="*/ 2 w 11"/>
                  <a:gd name="T25" fmla="*/ 3 h 13"/>
                  <a:gd name="T26" fmla="*/ 1 w 11"/>
                  <a:gd name="T27" fmla="*/ 5 h 13"/>
                  <a:gd name="T28" fmla="*/ 2 w 11"/>
                  <a:gd name="T29" fmla="*/ 12 h 13"/>
                  <a:gd name="T30" fmla="*/ 4 w 11"/>
                  <a:gd name="T31" fmla="*/ 12 h 13"/>
                  <a:gd name="T32" fmla="*/ 10 w 11"/>
                  <a:gd name="T33" fmla="*/ 10 h 13"/>
                  <a:gd name="T34" fmla="*/ 11 w 11"/>
                  <a:gd name="T35" fmla="*/ 8 h 13"/>
                  <a:gd name="T36" fmla="*/ 9 w 11"/>
                  <a:gd name="T37" fmla="*/ 2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8" y="2"/>
                      <a:pt x="8" y="2"/>
                      <a:pt x="8" y="3"/>
                    </a:cubicBezTo>
                    <a:cubicBezTo>
                      <a:pt x="10" y="4"/>
                      <a:pt x="10" y="6"/>
                      <a:pt x="10" y="8"/>
                    </a:cubicBezTo>
                    <a:cubicBezTo>
                      <a:pt x="10" y="9"/>
                      <a:pt x="9" y="9"/>
                      <a:pt x="9" y="10"/>
                    </a:cubicBezTo>
                    <a:cubicBezTo>
                      <a:pt x="8" y="11"/>
                      <a:pt x="6" y="12"/>
                      <a:pt x="4" y="11"/>
                    </a:cubicBezTo>
                    <a:cubicBezTo>
                      <a:pt x="4" y="11"/>
                      <a:pt x="3" y="11"/>
                      <a:pt x="3" y="11"/>
                    </a:cubicBezTo>
                    <a:cubicBezTo>
                      <a:pt x="2" y="10"/>
                      <a:pt x="1" y="8"/>
                      <a:pt x="2" y="6"/>
                    </a:cubicBezTo>
                    <a:cubicBezTo>
                      <a:pt x="2" y="5"/>
                      <a:pt x="2" y="4"/>
                      <a:pt x="3" y="4"/>
                    </a:cubicBezTo>
                    <a:cubicBezTo>
                      <a:pt x="4" y="2"/>
                      <a:pt x="6" y="2"/>
                      <a:pt x="7" y="2"/>
                    </a:cubicBezTo>
                    <a:cubicBezTo>
                      <a:pt x="7" y="1"/>
                      <a:pt x="7" y="1"/>
                      <a:pt x="7" y="1"/>
                    </a:cubicBezTo>
                    <a:cubicBezTo>
                      <a:pt x="7" y="1"/>
                      <a:pt x="7" y="1"/>
                      <a:pt x="7" y="1"/>
                    </a:cubicBezTo>
                    <a:cubicBezTo>
                      <a:pt x="5" y="0"/>
                      <a:pt x="3" y="1"/>
                      <a:pt x="2" y="3"/>
                    </a:cubicBezTo>
                    <a:cubicBezTo>
                      <a:pt x="1" y="4"/>
                      <a:pt x="1" y="4"/>
                      <a:pt x="1" y="5"/>
                    </a:cubicBezTo>
                    <a:cubicBezTo>
                      <a:pt x="0" y="8"/>
                      <a:pt x="1" y="10"/>
                      <a:pt x="2" y="12"/>
                    </a:cubicBezTo>
                    <a:cubicBezTo>
                      <a:pt x="3" y="12"/>
                      <a:pt x="3" y="12"/>
                      <a:pt x="4" y="12"/>
                    </a:cubicBezTo>
                    <a:cubicBezTo>
                      <a:pt x="6" y="13"/>
                      <a:pt x="8" y="12"/>
                      <a:pt x="10" y="10"/>
                    </a:cubicBezTo>
                    <a:cubicBezTo>
                      <a:pt x="10" y="10"/>
                      <a:pt x="10" y="9"/>
                      <a:pt x="11" y="8"/>
                    </a:cubicBezTo>
                    <a:cubicBezTo>
                      <a:pt x="11" y="6"/>
                      <a:pt x="11" y="3"/>
                      <a:pt x="9" y="2"/>
                    </a:cubicBezTo>
                    <a:cubicBezTo>
                      <a:pt x="8" y="1"/>
                      <a:pt x="8" y="1"/>
                      <a:pt x="7" y="1"/>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45" name="Freeform 111"/>
              <p:cNvSpPr>
                <a:spLocks/>
              </p:cNvSpPr>
              <p:nvPr/>
            </p:nvSpPr>
            <p:spPr bwMode="auto">
              <a:xfrm>
                <a:off x="680" y="1557"/>
                <a:ext cx="26" cy="28"/>
              </a:xfrm>
              <a:custGeom>
                <a:avLst/>
                <a:gdLst>
                  <a:gd name="T0" fmla="*/ 7 w 11"/>
                  <a:gd name="T1" fmla="*/ 1 h 12"/>
                  <a:gd name="T2" fmla="*/ 10 w 11"/>
                  <a:gd name="T3" fmla="*/ 8 h 12"/>
                  <a:gd name="T4" fmla="*/ 4 w 11"/>
                  <a:gd name="T5" fmla="*/ 12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9" y="2"/>
                      <a:pt x="11" y="5"/>
                      <a:pt x="10" y="8"/>
                    </a:cubicBezTo>
                    <a:cubicBezTo>
                      <a:pt x="9" y="11"/>
                      <a:pt x="6" y="12"/>
                      <a:pt x="4" y="12"/>
                    </a:cubicBezTo>
                    <a:cubicBezTo>
                      <a:pt x="1" y="11"/>
                      <a:pt x="0" y="8"/>
                      <a:pt x="1" y="5"/>
                    </a:cubicBezTo>
                    <a:cubicBezTo>
                      <a:pt x="2" y="2"/>
                      <a:pt x="4" y="0"/>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46" name="Freeform 112"/>
              <p:cNvSpPr>
                <a:spLocks/>
              </p:cNvSpPr>
              <p:nvPr/>
            </p:nvSpPr>
            <p:spPr bwMode="auto">
              <a:xfrm>
                <a:off x="680" y="1557"/>
                <a:ext cx="26" cy="31"/>
              </a:xfrm>
              <a:custGeom>
                <a:avLst/>
                <a:gdLst>
                  <a:gd name="T0" fmla="*/ 7 w 11"/>
                  <a:gd name="T1" fmla="*/ 1 h 13"/>
                  <a:gd name="T2" fmla="*/ 7 w 11"/>
                  <a:gd name="T3" fmla="*/ 2 h 13"/>
                  <a:gd name="T4" fmla="*/ 8 w 11"/>
                  <a:gd name="T5" fmla="*/ 2 h 13"/>
                  <a:gd name="T6" fmla="*/ 9 w 11"/>
                  <a:gd name="T7" fmla="*/ 7 h 13"/>
                  <a:gd name="T8" fmla="*/ 8 w 11"/>
                  <a:gd name="T9" fmla="*/ 9 h 13"/>
                  <a:gd name="T10" fmla="*/ 4 w 11"/>
                  <a:gd name="T11" fmla="*/ 11 h 13"/>
                  <a:gd name="T12" fmla="*/ 3 w 11"/>
                  <a:gd name="T13" fmla="*/ 10 h 13"/>
                  <a:gd name="T14" fmla="*/ 1 w 11"/>
                  <a:gd name="T15" fmla="*/ 5 h 13"/>
                  <a:gd name="T16" fmla="*/ 2 w 11"/>
                  <a:gd name="T17" fmla="*/ 3 h 13"/>
                  <a:gd name="T18" fmla="*/ 7 w 11"/>
                  <a:gd name="T19" fmla="*/ 2 h 13"/>
                  <a:gd name="T20" fmla="*/ 7 w 11"/>
                  <a:gd name="T21" fmla="*/ 1 h 13"/>
                  <a:gd name="T22" fmla="*/ 7 w 11"/>
                  <a:gd name="T23" fmla="*/ 1 h 13"/>
                  <a:gd name="T24" fmla="*/ 1 w 11"/>
                  <a:gd name="T25" fmla="*/ 3 h 13"/>
                  <a:gd name="T26" fmla="*/ 0 w 11"/>
                  <a:gd name="T27" fmla="*/ 5 h 13"/>
                  <a:gd name="T28" fmla="*/ 2 w 11"/>
                  <a:gd name="T29" fmla="*/ 11 h 13"/>
                  <a:gd name="T30" fmla="*/ 4 w 11"/>
                  <a:gd name="T31" fmla="*/ 12 h 13"/>
                  <a:gd name="T32" fmla="*/ 9 w 11"/>
                  <a:gd name="T33" fmla="*/ 10 h 13"/>
                  <a:gd name="T34" fmla="*/ 10 w 11"/>
                  <a:gd name="T35" fmla="*/ 8 h 13"/>
                  <a:gd name="T36" fmla="*/ 8 w 11"/>
                  <a:gd name="T37" fmla="*/ 1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7" y="2"/>
                      <a:pt x="7" y="2"/>
                      <a:pt x="8" y="2"/>
                    </a:cubicBezTo>
                    <a:cubicBezTo>
                      <a:pt x="9" y="3"/>
                      <a:pt x="10" y="5"/>
                      <a:pt x="9" y="7"/>
                    </a:cubicBezTo>
                    <a:cubicBezTo>
                      <a:pt x="9" y="8"/>
                      <a:pt x="9" y="9"/>
                      <a:pt x="8" y="9"/>
                    </a:cubicBezTo>
                    <a:cubicBezTo>
                      <a:pt x="7" y="11"/>
                      <a:pt x="5" y="11"/>
                      <a:pt x="4" y="11"/>
                    </a:cubicBezTo>
                    <a:cubicBezTo>
                      <a:pt x="3" y="11"/>
                      <a:pt x="3" y="11"/>
                      <a:pt x="3" y="10"/>
                    </a:cubicBezTo>
                    <a:cubicBezTo>
                      <a:pt x="1" y="9"/>
                      <a:pt x="1" y="7"/>
                      <a:pt x="1" y="5"/>
                    </a:cubicBezTo>
                    <a:cubicBezTo>
                      <a:pt x="1" y="4"/>
                      <a:pt x="2" y="4"/>
                      <a:pt x="2" y="3"/>
                    </a:cubicBezTo>
                    <a:cubicBezTo>
                      <a:pt x="3" y="2"/>
                      <a:pt x="5" y="1"/>
                      <a:pt x="7" y="2"/>
                    </a:cubicBezTo>
                    <a:cubicBezTo>
                      <a:pt x="7" y="1"/>
                      <a:pt x="7" y="1"/>
                      <a:pt x="7" y="1"/>
                    </a:cubicBezTo>
                    <a:cubicBezTo>
                      <a:pt x="7" y="1"/>
                      <a:pt x="7" y="1"/>
                      <a:pt x="7" y="1"/>
                    </a:cubicBezTo>
                    <a:cubicBezTo>
                      <a:pt x="5" y="0"/>
                      <a:pt x="3" y="1"/>
                      <a:pt x="1" y="3"/>
                    </a:cubicBezTo>
                    <a:cubicBezTo>
                      <a:pt x="1" y="3"/>
                      <a:pt x="0" y="4"/>
                      <a:pt x="0" y="5"/>
                    </a:cubicBezTo>
                    <a:cubicBezTo>
                      <a:pt x="0" y="7"/>
                      <a:pt x="0" y="10"/>
                      <a:pt x="2" y="11"/>
                    </a:cubicBezTo>
                    <a:cubicBezTo>
                      <a:pt x="3" y="12"/>
                      <a:pt x="3" y="12"/>
                      <a:pt x="4" y="12"/>
                    </a:cubicBezTo>
                    <a:cubicBezTo>
                      <a:pt x="6" y="13"/>
                      <a:pt x="8" y="12"/>
                      <a:pt x="9" y="10"/>
                    </a:cubicBezTo>
                    <a:cubicBezTo>
                      <a:pt x="10" y="9"/>
                      <a:pt x="10" y="9"/>
                      <a:pt x="10" y="8"/>
                    </a:cubicBezTo>
                    <a:cubicBezTo>
                      <a:pt x="11" y="5"/>
                      <a:pt x="10" y="3"/>
                      <a:pt x="8" y="1"/>
                    </a:cubicBezTo>
                    <a:cubicBezTo>
                      <a:pt x="8" y="1"/>
                      <a:pt x="8" y="1"/>
                      <a:pt x="7" y="1"/>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47" name="Freeform 113"/>
              <p:cNvSpPr>
                <a:spLocks/>
              </p:cNvSpPr>
              <p:nvPr/>
            </p:nvSpPr>
            <p:spPr bwMode="auto">
              <a:xfrm>
                <a:off x="729" y="1609"/>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7"/>
                    </a:cubicBezTo>
                    <a:cubicBezTo>
                      <a:pt x="9" y="10"/>
                      <a:pt x="6" y="12"/>
                      <a:pt x="4" y="11"/>
                    </a:cubicBezTo>
                    <a:cubicBezTo>
                      <a:pt x="1" y="11"/>
                      <a:pt x="0" y="8"/>
                      <a:pt x="1" y="5"/>
                    </a:cubicBezTo>
                    <a:cubicBezTo>
                      <a:pt x="2" y="2"/>
                      <a:pt x="5" y="0"/>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48" name="Freeform 114"/>
              <p:cNvSpPr>
                <a:spLocks/>
              </p:cNvSpPr>
              <p:nvPr/>
            </p:nvSpPr>
            <p:spPr bwMode="auto">
              <a:xfrm>
                <a:off x="729" y="1609"/>
                <a:ext cx="26" cy="28"/>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2 w 11"/>
                  <a:gd name="T17" fmla="*/ 3 h 12"/>
                  <a:gd name="T18" fmla="*/ 7 w 11"/>
                  <a:gd name="T19" fmla="*/ 1 h 12"/>
                  <a:gd name="T20" fmla="*/ 7 w 11"/>
                  <a:gd name="T21" fmla="*/ 1 h 12"/>
                  <a:gd name="T22" fmla="*/ 7 w 11"/>
                  <a:gd name="T23" fmla="*/ 0 h 12"/>
                  <a:gd name="T24" fmla="*/ 2 w 11"/>
                  <a:gd name="T25" fmla="*/ 2 h 12"/>
                  <a:gd name="T26" fmla="*/ 0 w 11"/>
                  <a:gd name="T27" fmla="*/ 5 h 12"/>
                  <a:gd name="T28" fmla="*/ 2 w 11"/>
                  <a:gd name="T29" fmla="*/ 11 h 12"/>
                  <a:gd name="T30" fmla="*/ 4 w 11"/>
                  <a:gd name="T31" fmla="*/ 12 h 12"/>
                  <a:gd name="T32" fmla="*/ 9 w 11"/>
                  <a:gd name="T33" fmla="*/ 10 h 12"/>
                  <a:gd name="T34" fmla="*/ 11 w 11"/>
                  <a:gd name="T35" fmla="*/ 8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7" y="1"/>
                      <a:pt x="8" y="2"/>
                      <a:pt x="8" y="2"/>
                    </a:cubicBezTo>
                    <a:cubicBezTo>
                      <a:pt x="9" y="3"/>
                      <a:pt x="10" y="5"/>
                      <a:pt x="10" y="7"/>
                    </a:cubicBezTo>
                    <a:cubicBezTo>
                      <a:pt x="9" y="8"/>
                      <a:pt x="9" y="9"/>
                      <a:pt x="9" y="9"/>
                    </a:cubicBezTo>
                    <a:cubicBezTo>
                      <a:pt x="7" y="11"/>
                      <a:pt x="6" y="11"/>
                      <a:pt x="4" y="11"/>
                    </a:cubicBezTo>
                    <a:cubicBezTo>
                      <a:pt x="4" y="11"/>
                      <a:pt x="3" y="10"/>
                      <a:pt x="3" y="10"/>
                    </a:cubicBezTo>
                    <a:cubicBezTo>
                      <a:pt x="2" y="9"/>
                      <a:pt x="1" y="7"/>
                      <a:pt x="2" y="5"/>
                    </a:cubicBezTo>
                    <a:cubicBezTo>
                      <a:pt x="2" y="4"/>
                      <a:pt x="2" y="4"/>
                      <a:pt x="2" y="3"/>
                    </a:cubicBezTo>
                    <a:cubicBezTo>
                      <a:pt x="4" y="2"/>
                      <a:pt x="5" y="1"/>
                      <a:pt x="7" y="1"/>
                    </a:cubicBezTo>
                    <a:cubicBezTo>
                      <a:pt x="7" y="1"/>
                      <a:pt x="7" y="1"/>
                      <a:pt x="7" y="1"/>
                    </a:cubicBezTo>
                    <a:cubicBezTo>
                      <a:pt x="7" y="0"/>
                      <a:pt x="7" y="0"/>
                      <a:pt x="7" y="0"/>
                    </a:cubicBezTo>
                    <a:cubicBezTo>
                      <a:pt x="5" y="0"/>
                      <a:pt x="3" y="1"/>
                      <a:pt x="2" y="2"/>
                    </a:cubicBezTo>
                    <a:cubicBezTo>
                      <a:pt x="1" y="3"/>
                      <a:pt x="1" y="4"/>
                      <a:pt x="0" y="5"/>
                    </a:cubicBezTo>
                    <a:cubicBezTo>
                      <a:pt x="0" y="7"/>
                      <a:pt x="1" y="10"/>
                      <a:pt x="2" y="11"/>
                    </a:cubicBezTo>
                    <a:cubicBezTo>
                      <a:pt x="3" y="11"/>
                      <a:pt x="3" y="12"/>
                      <a:pt x="4" y="12"/>
                    </a:cubicBezTo>
                    <a:cubicBezTo>
                      <a:pt x="6" y="12"/>
                      <a:pt x="8" y="12"/>
                      <a:pt x="9" y="10"/>
                    </a:cubicBezTo>
                    <a:cubicBezTo>
                      <a:pt x="10" y="9"/>
                      <a:pt x="10" y="8"/>
                      <a:pt x="11" y="8"/>
                    </a:cubicBezTo>
                    <a:cubicBezTo>
                      <a:pt x="11" y="5"/>
                      <a:pt x="11" y="2"/>
                      <a:pt x="9" y="1"/>
                    </a:cubicBezTo>
                    <a:cubicBezTo>
                      <a:pt x="8" y="1"/>
                      <a:pt x="8" y="0"/>
                      <a:pt x="7" y="0"/>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49" name="Freeform 115"/>
              <p:cNvSpPr>
                <a:spLocks/>
              </p:cNvSpPr>
              <p:nvPr/>
            </p:nvSpPr>
            <p:spPr bwMode="auto">
              <a:xfrm>
                <a:off x="715" y="1590"/>
                <a:ext cx="24" cy="28"/>
              </a:xfrm>
              <a:custGeom>
                <a:avLst/>
                <a:gdLst>
                  <a:gd name="T0" fmla="*/ 7 w 10"/>
                  <a:gd name="T1" fmla="*/ 0 h 12"/>
                  <a:gd name="T2" fmla="*/ 10 w 10"/>
                  <a:gd name="T3" fmla="*/ 7 h 12"/>
                  <a:gd name="T4" fmla="*/ 4 w 10"/>
                  <a:gd name="T5" fmla="*/ 11 h 12"/>
                  <a:gd name="T6" fmla="*/ 1 w 10"/>
                  <a:gd name="T7" fmla="*/ 4 h 12"/>
                  <a:gd name="T8" fmla="*/ 7 w 10"/>
                  <a:gd name="T9" fmla="*/ 0 h 12"/>
                </a:gdLst>
                <a:ahLst/>
                <a:cxnLst>
                  <a:cxn ang="0">
                    <a:pos x="T0" y="T1"/>
                  </a:cxn>
                  <a:cxn ang="0">
                    <a:pos x="T2" y="T3"/>
                  </a:cxn>
                  <a:cxn ang="0">
                    <a:pos x="T4" y="T5"/>
                  </a:cxn>
                  <a:cxn ang="0">
                    <a:pos x="T6" y="T7"/>
                  </a:cxn>
                  <a:cxn ang="0">
                    <a:pos x="T8" y="T9"/>
                  </a:cxn>
                </a:cxnLst>
                <a:rect l="0" t="0" r="r" b="b"/>
                <a:pathLst>
                  <a:path w="10" h="12">
                    <a:moveTo>
                      <a:pt x="7" y="0"/>
                    </a:moveTo>
                    <a:cubicBezTo>
                      <a:pt x="9" y="1"/>
                      <a:pt x="10" y="4"/>
                      <a:pt x="10" y="7"/>
                    </a:cubicBezTo>
                    <a:cubicBezTo>
                      <a:pt x="9" y="10"/>
                      <a:pt x="6" y="12"/>
                      <a:pt x="4" y="11"/>
                    </a:cubicBezTo>
                    <a:cubicBezTo>
                      <a:pt x="1" y="10"/>
                      <a:pt x="0" y="7"/>
                      <a:pt x="1" y="4"/>
                    </a:cubicBezTo>
                    <a:cubicBezTo>
                      <a:pt x="1" y="1"/>
                      <a:pt x="4" y="0"/>
                      <a:pt x="7"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50" name="Freeform 116"/>
              <p:cNvSpPr>
                <a:spLocks/>
              </p:cNvSpPr>
              <p:nvPr/>
            </p:nvSpPr>
            <p:spPr bwMode="auto">
              <a:xfrm>
                <a:off x="713" y="1588"/>
                <a:ext cx="28" cy="30"/>
              </a:xfrm>
              <a:custGeom>
                <a:avLst/>
                <a:gdLst>
                  <a:gd name="T0" fmla="*/ 8 w 12"/>
                  <a:gd name="T1" fmla="*/ 1 h 13"/>
                  <a:gd name="T2" fmla="*/ 7 w 12"/>
                  <a:gd name="T3" fmla="*/ 2 h 13"/>
                  <a:gd name="T4" fmla="*/ 9 w 12"/>
                  <a:gd name="T5" fmla="*/ 3 h 13"/>
                  <a:gd name="T6" fmla="*/ 10 w 12"/>
                  <a:gd name="T7" fmla="*/ 8 h 13"/>
                  <a:gd name="T8" fmla="*/ 9 w 12"/>
                  <a:gd name="T9" fmla="*/ 10 h 13"/>
                  <a:gd name="T10" fmla="*/ 5 w 12"/>
                  <a:gd name="T11" fmla="*/ 11 h 13"/>
                  <a:gd name="T12" fmla="*/ 4 w 12"/>
                  <a:gd name="T13" fmla="*/ 11 h 13"/>
                  <a:gd name="T14" fmla="*/ 2 w 12"/>
                  <a:gd name="T15" fmla="*/ 5 h 13"/>
                  <a:gd name="T16" fmla="*/ 3 w 12"/>
                  <a:gd name="T17" fmla="*/ 4 h 13"/>
                  <a:gd name="T18" fmla="*/ 7 w 12"/>
                  <a:gd name="T19" fmla="*/ 2 h 13"/>
                  <a:gd name="T20" fmla="*/ 8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8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8" y="1"/>
                    </a:moveTo>
                    <a:cubicBezTo>
                      <a:pt x="7" y="2"/>
                      <a:pt x="7" y="2"/>
                      <a:pt x="7" y="2"/>
                    </a:cubicBezTo>
                    <a:cubicBezTo>
                      <a:pt x="8" y="2"/>
                      <a:pt x="8" y="2"/>
                      <a:pt x="9" y="3"/>
                    </a:cubicBezTo>
                    <a:cubicBezTo>
                      <a:pt x="10" y="4"/>
                      <a:pt x="11" y="6"/>
                      <a:pt x="10" y="8"/>
                    </a:cubicBezTo>
                    <a:cubicBezTo>
                      <a:pt x="10" y="9"/>
                      <a:pt x="10" y="9"/>
                      <a:pt x="9" y="10"/>
                    </a:cubicBezTo>
                    <a:cubicBezTo>
                      <a:pt x="8" y="11"/>
                      <a:pt x="6" y="12"/>
                      <a:pt x="5" y="11"/>
                    </a:cubicBezTo>
                    <a:cubicBezTo>
                      <a:pt x="4" y="11"/>
                      <a:pt x="4" y="11"/>
                      <a:pt x="4" y="11"/>
                    </a:cubicBezTo>
                    <a:cubicBezTo>
                      <a:pt x="2" y="10"/>
                      <a:pt x="1" y="8"/>
                      <a:pt x="2" y="5"/>
                    </a:cubicBezTo>
                    <a:cubicBezTo>
                      <a:pt x="2" y="5"/>
                      <a:pt x="3" y="4"/>
                      <a:pt x="3" y="4"/>
                    </a:cubicBezTo>
                    <a:cubicBezTo>
                      <a:pt x="4" y="2"/>
                      <a:pt x="6" y="1"/>
                      <a:pt x="7" y="2"/>
                    </a:cubicBezTo>
                    <a:cubicBezTo>
                      <a:pt x="8" y="1"/>
                      <a:pt x="8" y="1"/>
                      <a:pt x="8" y="1"/>
                    </a:cubicBezTo>
                    <a:cubicBezTo>
                      <a:pt x="8" y="1"/>
                      <a:pt x="8" y="1"/>
                      <a:pt x="8" y="1"/>
                    </a:cubicBezTo>
                    <a:cubicBezTo>
                      <a:pt x="6" y="0"/>
                      <a:pt x="4" y="1"/>
                      <a:pt x="2" y="3"/>
                    </a:cubicBezTo>
                    <a:cubicBezTo>
                      <a:pt x="2" y="4"/>
                      <a:pt x="1" y="4"/>
                      <a:pt x="1" y="5"/>
                    </a:cubicBezTo>
                    <a:cubicBezTo>
                      <a:pt x="0" y="8"/>
                      <a:pt x="1" y="10"/>
                      <a:pt x="3" y="12"/>
                    </a:cubicBezTo>
                    <a:cubicBezTo>
                      <a:pt x="3" y="12"/>
                      <a:pt x="4" y="12"/>
                      <a:pt x="4" y="12"/>
                    </a:cubicBezTo>
                    <a:cubicBezTo>
                      <a:pt x="6" y="13"/>
                      <a:pt x="9" y="12"/>
                      <a:pt x="10" y="10"/>
                    </a:cubicBezTo>
                    <a:cubicBezTo>
                      <a:pt x="10" y="10"/>
                      <a:pt x="11" y="9"/>
                      <a:pt x="11" y="8"/>
                    </a:cubicBezTo>
                    <a:cubicBezTo>
                      <a:pt x="12" y="6"/>
                      <a:pt x="11" y="3"/>
                      <a:pt x="9" y="2"/>
                    </a:cubicBezTo>
                    <a:cubicBezTo>
                      <a:pt x="9" y="1"/>
                      <a:pt x="8" y="1"/>
                      <a:pt x="8" y="1"/>
                    </a:cubicBezTo>
                    <a:cubicBezTo>
                      <a:pt x="8" y="1"/>
                      <a:pt x="8" y="1"/>
                      <a:pt x="8"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51" name="Freeform 117"/>
              <p:cNvSpPr>
                <a:spLocks/>
              </p:cNvSpPr>
              <p:nvPr/>
            </p:nvSpPr>
            <p:spPr bwMode="auto">
              <a:xfrm>
                <a:off x="699" y="1574"/>
                <a:ext cx="23" cy="28"/>
              </a:xfrm>
              <a:custGeom>
                <a:avLst/>
                <a:gdLst>
                  <a:gd name="T0" fmla="*/ 6 w 10"/>
                  <a:gd name="T1" fmla="*/ 0 h 12"/>
                  <a:gd name="T2" fmla="*/ 9 w 10"/>
                  <a:gd name="T3" fmla="*/ 7 h 12"/>
                  <a:gd name="T4" fmla="*/ 3 w 10"/>
                  <a:gd name="T5" fmla="*/ 11 h 12"/>
                  <a:gd name="T6" fmla="*/ 0 w 10"/>
                  <a:gd name="T7" fmla="*/ 4 h 12"/>
                  <a:gd name="T8" fmla="*/ 6 w 10"/>
                  <a:gd name="T9" fmla="*/ 0 h 12"/>
                </a:gdLst>
                <a:ahLst/>
                <a:cxnLst>
                  <a:cxn ang="0">
                    <a:pos x="T0" y="T1"/>
                  </a:cxn>
                  <a:cxn ang="0">
                    <a:pos x="T2" y="T3"/>
                  </a:cxn>
                  <a:cxn ang="0">
                    <a:pos x="T4" y="T5"/>
                  </a:cxn>
                  <a:cxn ang="0">
                    <a:pos x="T6" y="T7"/>
                  </a:cxn>
                  <a:cxn ang="0">
                    <a:pos x="T8" y="T9"/>
                  </a:cxn>
                </a:cxnLst>
                <a:rect l="0" t="0" r="r" b="b"/>
                <a:pathLst>
                  <a:path w="10" h="12">
                    <a:moveTo>
                      <a:pt x="6" y="0"/>
                    </a:moveTo>
                    <a:cubicBezTo>
                      <a:pt x="9" y="1"/>
                      <a:pt x="10" y="4"/>
                      <a:pt x="9" y="7"/>
                    </a:cubicBezTo>
                    <a:cubicBezTo>
                      <a:pt x="9" y="10"/>
                      <a:pt x="6" y="12"/>
                      <a:pt x="3" y="11"/>
                    </a:cubicBezTo>
                    <a:cubicBezTo>
                      <a:pt x="1" y="10"/>
                      <a:pt x="0" y="7"/>
                      <a:pt x="0" y="4"/>
                    </a:cubicBezTo>
                    <a:cubicBezTo>
                      <a:pt x="1" y="1"/>
                      <a:pt x="4" y="0"/>
                      <a:pt x="6"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52" name="Freeform 118"/>
              <p:cNvSpPr>
                <a:spLocks/>
              </p:cNvSpPr>
              <p:nvPr/>
            </p:nvSpPr>
            <p:spPr bwMode="auto">
              <a:xfrm>
                <a:off x="696" y="1571"/>
                <a:ext cx="29" cy="31"/>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5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1" y="6"/>
                      <a:pt x="10" y="8"/>
                    </a:cubicBezTo>
                    <a:cubicBezTo>
                      <a:pt x="10" y="9"/>
                      <a:pt x="9" y="9"/>
                      <a:pt x="9" y="10"/>
                    </a:cubicBezTo>
                    <a:cubicBezTo>
                      <a:pt x="8" y="11"/>
                      <a:pt x="6" y="12"/>
                      <a:pt x="5"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8" y="1"/>
                      <a:pt x="8" y="1"/>
                      <a:pt x="8" y="1"/>
                    </a:cubicBezTo>
                    <a:cubicBezTo>
                      <a:pt x="6" y="0"/>
                      <a:pt x="3" y="1"/>
                      <a:pt x="2" y="3"/>
                    </a:cubicBezTo>
                    <a:cubicBezTo>
                      <a:pt x="1" y="4"/>
                      <a:pt x="1" y="4"/>
                      <a:pt x="1" y="5"/>
                    </a:cubicBezTo>
                    <a:cubicBezTo>
                      <a:pt x="0" y="8"/>
                      <a:pt x="1" y="10"/>
                      <a:pt x="3" y="12"/>
                    </a:cubicBezTo>
                    <a:cubicBezTo>
                      <a:pt x="3" y="12"/>
                      <a:pt x="4" y="12"/>
                      <a:pt x="4" y="12"/>
                    </a:cubicBezTo>
                    <a:cubicBezTo>
                      <a:pt x="6" y="13"/>
                      <a:pt x="8" y="12"/>
                      <a:pt x="10" y="10"/>
                    </a:cubicBezTo>
                    <a:cubicBezTo>
                      <a:pt x="10" y="10"/>
                      <a:pt x="11" y="9"/>
                      <a:pt x="11" y="8"/>
                    </a:cubicBezTo>
                    <a:cubicBezTo>
                      <a:pt x="12" y="6"/>
                      <a:pt x="11" y="3"/>
                      <a:pt x="9" y="2"/>
                    </a:cubicBezTo>
                    <a:cubicBezTo>
                      <a:pt x="9" y="1"/>
                      <a:pt x="8" y="1"/>
                      <a:pt x="8" y="1"/>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53" name="Freeform 119"/>
              <p:cNvSpPr>
                <a:spLocks/>
              </p:cNvSpPr>
              <p:nvPr/>
            </p:nvSpPr>
            <p:spPr bwMode="auto">
              <a:xfrm>
                <a:off x="659" y="1545"/>
                <a:ext cx="25" cy="29"/>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4"/>
                      <a:pt x="10" y="7"/>
                    </a:cubicBezTo>
                    <a:cubicBezTo>
                      <a:pt x="9" y="10"/>
                      <a:pt x="7" y="12"/>
                      <a:pt x="4" y="11"/>
                    </a:cubicBezTo>
                    <a:cubicBezTo>
                      <a:pt x="2" y="10"/>
                      <a:pt x="0" y="8"/>
                      <a:pt x="1" y="5"/>
                    </a:cubicBezTo>
                    <a:cubicBezTo>
                      <a:pt x="2" y="2"/>
                      <a:pt x="5" y="0"/>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54" name="Freeform 120"/>
              <p:cNvSpPr>
                <a:spLocks/>
              </p:cNvSpPr>
              <p:nvPr/>
            </p:nvSpPr>
            <p:spPr bwMode="auto">
              <a:xfrm>
                <a:off x="659" y="1545"/>
                <a:ext cx="25" cy="29"/>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3 w 11"/>
                  <a:gd name="T17" fmla="*/ 3 h 12"/>
                  <a:gd name="T18" fmla="*/ 7 w 11"/>
                  <a:gd name="T19" fmla="*/ 1 h 12"/>
                  <a:gd name="T20" fmla="*/ 7 w 11"/>
                  <a:gd name="T21" fmla="*/ 1 h 12"/>
                  <a:gd name="T22" fmla="*/ 7 w 11"/>
                  <a:gd name="T23" fmla="*/ 0 h 12"/>
                  <a:gd name="T24" fmla="*/ 2 w 11"/>
                  <a:gd name="T25" fmla="*/ 2 h 12"/>
                  <a:gd name="T26" fmla="*/ 1 w 11"/>
                  <a:gd name="T27" fmla="*/ 5 h 12"/>
                  <a:gd name="T28" fmla="*/ 2 w 11"/>
                  <a:gd name="T29" fmla="*/ 11 h 12"/>
                  <a:gd name="T30" fmla="*/ 4 w 11"/>
                  <a:gd name="T31" fmla="*/ 12 h 12"/>
                  <a:gd name="T32" fmla="*/ 10 w 11"/>
                  <a:gd name="T33" fmla="*/ 10 h 12"/>
                  <a:gd name="T34" fmla="*/ 11 w 11"/>
                  <a:gd name="T35" fmla="*/ 7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8" y="1"/>
                      <a:pt x="8" y="2"/>
                      <a:pt x="8" y="2"/>
                    </a:cubicBezTo>
                    <a:cubicBezTo>
                      <a:pt x="10" y="3"/>
                      <a:pt x="10" y="5"/>
                      <a:pt x="10" y="7"/>
                    </a:cubicBezTo>
                    <a:cubicBezTo>
                      <a:pt x="10" y="8"/>
                      <a:pt x="9" y="9"/>
                      <a:pt x="9" y="9"/>
                    </a:cubicBezTo>
                    <a:cubicBezTo>
                      <a:pt x="8" y="10"/>
                      <a:pt x="6" y="11"/>
                      <a:pt x="4" y="11"/>
                    </a:cubicBezTo>
                    <a:cubicBezTo>
                      <a:pt x="4" y="11"/>
                      <a:pt x="4" y="10"/>
                      <a:pt x="3" y="10"/>
                    </a:cubicBezTo>
                    <a:cubicBezTo>
                      <a:pt x="2" y="9"/>
                      <a:pt x="1" y="7"/>
                      <a:pt x="2" y="5"/>
                    </a:cubicBezTo>
                    <a:cubicBezTo>
                      <a:pt x="2" y="4"/>
                      <a:pt x="2" y="4"/>
                      <a:pt x="3" y="3"/>
                    </a:cubicBezTo>
                    <a:cubicBezTo>
                      <a:pt x="4" y="1"/>
                      <a:pt x="6" y="1"/>
                      <a:pt x="7" y="1"/>
                    </a:cubicBezTo>
                    <a:cubicBezTo>
                      <a:pt x="7" y="1"/>
                      <a:pt x="7" y="1"/>
                      <a:pt x="7" y="1"/>
                    </a:cubicBezTo>
                    <a:cubicBezTo>
                      <a:pt x="7" y="0"/>
                      <a:pt x="7" y="0"/>
                      <a:pt x="7" y="0"/>
                    </a:cubicBezTo>
                    <a:cubicBezTo>
                      <a:pt x="5" y="0"/>
                      <a:pt x="3" y="1"/>
                      <a:pt x="2" y="2"/>
                    </a:cubicBezTo>
                    <a:cubicBezTo>
                      <a:pt x="1" y="3"/>
                      <a:pt x="1" y="4"/>
                      <a:pt x="1" y="5"/>
                    </a:cubicBezTo>
                    <a:cubicBezTo>
                      <a:pt x="0" y="7"/>
                      <a:pt x="1" y="10"/>
                      <a:pt x="2" y="11"/>
                    </a:cubicBezTo>
                    <a:cubicBezTo>
                      <a:pt x="3" y="11"/>
                      <a:pt x="3" y="12"/>
                      <a:pt x="4" y="12"/>
                    </a:cubicBezTo>
                    <a:cubicBezTo>
                      <a:pt x="6" y="12"/>
                      <a:pt x="8" y="11"/>
                      <a:pt x="10" y="10"/>
                    </a:cubicBezTo>
                    <a:cubicBezTo>
                      <a:pt x="10" y="9"/>
                      <a:pt x="11" y="8"/>
                      <a:pt x="11" y="7"/>
                    </a:cubicBezTo>
                    <a:cubicBezTo>
                      <a:pt x="11" y="5"/>
                      <a:pt x="11" y="2"/>
                      <a:pt x="9" y="1"/>
                    </a:cubicBezTo>
                    <a:cubicBezTo>
                      <a:pt x="8" y="1"/>
                      <a:pt x="8" y="0"/>
                      <a:pt x="7" y="0"/>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55" name="Freeform 121"/>
              <p:cNvSpPr>
                <a:spLocks/>
              </p:cNvSpPr>
              <p:nvPr/>
            </p:nvSpPr>
            <p:spPr bwMode="auto">
              <a:xfrm>
                <a:off x="637" y="1533"/>
                <a:ext cx="26" cy="29"/>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8"/>
                    </a:cubicBezTo>
                    <a:cubicBezTo>
                      <a:pt x="9" y="10"/>
                      <a:pt x="7" y="12"/>
                      <a:pt x="4" y="11"/>
                    </a:cubicBezTo>
                    <a:cubicBezTo>
                      <a:pt x="2" y="11"/>
                      <a:pt x="0" y="8"/>
                      <a:pt x="1" y="5"/>
                    </a:cubicBezTo>
                    <a:cubicBezTo>
                      <a:pt x="2" y="2"/>
                      <a:pt x="5" y="0"/>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56" name="Freeform 122"/>
              <p:cNvSpPr>
                <a:spLocks/>
              </p:cNvSpPr>
              <p:nvPr/>
            </p:nvSpPr>
            <p:spPr bwMode="auto">
              <a:xfrm>
                <a:off x="637" y="1533"/>
                <a:ext cx="26" cy="31"/>
              </a:xfrm>
              <a:custGeom>
                <a:avLst/>
                <a:gdLst>
                  <a:gd name="T0" fmla="*/ 7 w 11"/>
                  <a:gd name="T1" fmla="*/ 1 h 13"/>
                  <a:gd name="T2" fmla="*/ 7 w 11"/>
                  <a:gd name="T3" fmla="*/ 2 h 13"/>
                  <a:gd name="T4" fmla="*/ 8 w 11"/>
                  <a:gd name="T5" fmla="*/ 2 h 13"/>
                  <a:gd name="T6" fmla="*/ 10 w 11"/>
                  <a:gd name="T7" fmla="*/ 7 h 13"/>
                  <a:gd name="T8" fmla="*/ 9 w 11"/>
                  <a:gd name="T9" fmla="*/ 9 h 13"/>
                  <a:gd name="T10" fmla="*/ 4 w 11"/>
                  <a:gd name="T11" fmla="*/ 11 h 13"/>
                  <a:gd name="T12" fmla="*/ 3 w 11"/>
                  <a:gd name="T13" fmla="*/ 10 h 13"/>
                  <a:gd name="T14" fmla="*/ 2 w 11"/>
                  <a:gd name="T15" fmla="*/ 5 h 13"/>
                  <a:gd name="T16" fmla="*/ 3 w 11"/>
                  <a:gd name="T17" fmla="*/ 3 h 13"/>
                  <a:gd name="T18" fmla="*/ 7 w 11"/>
                  <a:gd name="T19" fmla="*/ 2 h 13"/>
                  <a:gd name="T20" fmla="*/ 7 w 11"/>
                  <a:gd name="T21" fmla="*/ 1 h 13"/>
                  <a:gd name="T22" fmla="*/ 7 w 11"/>
                  <a:gd name="T23" fmla="*/ 1 h 13"/>
                  <a:gd name="T24" fmla="*/ 2 w 11"/>
                  <a:gd name="T25" fmla="*/ 3 h 13"/>
                  <a:gd name="T26" fmla="*/ 1 w 11"/>
                  <a:gd name="T27" fmla="*/ 5 h 13"/>
                  <a:gd name="T28" fmla="*/ 2 w 11"/>
                  <a:gd name="T29" fmla="*/ 11 h 13"/>
                  <a:gd name="T30" fmla="*/ 4 w 11"/>
                  <a:gd name="T31" fmla="*/ 12 h 13"/>
                  <a:gd name="T32" fmla="*/ 10 w 11"/>
                  <a:gd name="T33" fmla="*/ 10 h 13"/>
                  <a:gd name="T34" fmla="*/ 11 w 11"/>
                  <a:gd name="T35" fmla="*/ 8 h 13"/>
                  <a:gd name="T36" fmla="*/ 9 w 11"/>
                  <a:gd name="T37" fmla="*/ 1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8" y="2"/>
                      <a:pt x="8" y="2"/>
                      <a:pt x="8" y="2"/>
                    </a:cubicBezTo>
                    <a:cubicBezTo>
                      <a:pt x="10" y="3"/>
                      <a:pt x="10" y="5"/>
                      <a:pt x="10" y="7"/>
                    </a:cubicBezTo>
                    <a:cubicBezTo>
                      <a:pt x="9" y="8"/>
                      <a:pt x="9" y="9"/>
                      <a:pt x="9" y="9"/>
                    </a:cubicBezTo>
                    <a:cubicBezTo>
                      <a:pt x="8" y="11"/>
                      <a:pt x="6" y="11"/>
                      <a:pt x="4" y="11"/>
                    </a:cubicBezTo>
                    <a:cubicBezTo>
                      <a:pt x="4" y="11"/>
                      <a:pt x="3" y="11"/>
                      <a:pt x="3" y="10"/>
                    </a:cubicBezTo>
                    <a:cubicBezTo>
                      <a:pt x="2" y="9"/>
                      <a:pt x="1" y="7"/>
                      <a:pt x="2" y="5"/>
                    </a:cubicBezTo>
                    <a:cubicBezTo>
                      <a:pt x="2" y="4"/>
                      <a:pt x="2" y="4"/>
                      <a:pt x="3" y="3"/>
                    </a:cubicBezTo>
                    <a:cubicBezTo>
                      <a:pt x="4" y="2"/>
                      <a:pt x="6" y="1"/>
                      <a:pt x="7" y="2"/>
                    </a:cubicBezTo>
                    <a:cubicBezTo>
                      <a:pt x="7" y="1"/>
                      <a:pt x="7" y="1"/>
                      <a:pt x="7" y="1"/>
                    </a:cubicBezTo>
                    <a:cubicBezTo>
                      <a:pt x="7" y="1"/>
                      <a:pt x="7" y="1"/>
                      <a:pt x="7" y="1"/>
                    </a:cubicBezTo>
                    <a:cubicBezTo>
                      <a:pt x="5" y="0"/>
                      <a:pt x="3" y="1"/>
                      <a:pt x="2" y="3"/>
                    </a:cubicBezTo>
                    <a:cubicBezTo>
                      <a:pt x="1" y="3"/>
                      <a:pt x="1" y="4"/>
                      <a:pt x="1" y="5"/>
                    </a:cubicBezTo>
                    <a:cubicBezTo>
                      <a:pt x="0" y="7"/>
                      <a:pt x="1" y="10"/>
                      <a:pt x="2" y="11"/>
                    </a:cubicBezTo>
                    <a:cubicBezTo>
                      <a:pt x="3" y="12"/>
                      <a:pt x="3" y="12"/>
                      <a:pt x="4" y="12"/>
                    </a:cubicBezTo>
                    <a:cubicBezTo>
                      <a:pt x="6" y="13"/>
                      <a:pt x="8" y="12"/>
                      <a:pt x="10" y="10"/>
                    </a:cubicBezTo>
                    <a:cubicBezTo>
                      <a:pt x="10" y="9"/>
                      <a:pt x="10" y="9"/>
                      <a:pt x="11" y="8"/>
                    </a:cubicBezTo>
                    <a:cubicBezTo>
                      <a:pt x="11" y="5"/>
                      <a:pt x="11" y="3"/>
                      <a:pt x="9" y="1"/>
                    </a:cubicBezTo>
                    <a:cubicBezTo>
                      <a:pt x="8" y="1"/>
                      <a:pt x="8" y="1"/>
                      <a:pt x="7" y="1"/>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57" name="Freeform 123"/>
              <p:cNvSpPr>
                <a:spLocks/>
              </p:cNvSpPr>
              <p:nvPr/>
            </p:nvSpPr>
            <p:spPr bwMode="auto">
              <a:xfrm>
                <a:off x="765" y="1644"/>
                <a:ext cx="23" cy="29"/>
              </a:xfrm>
              <a:custGeom>
                <a:avLst/>
                <a:gdLst>
                  <a:gd name="T0" fmla="*/ 6 w 10"/>
                  <a:gd name="T1" fmla="*/ 1 h 12"/>
                  <a:gd name="T2" fmla="*/ 9 w 10"/>
                  <a:gd name="T3" fmla="*/ 8 h 12"/>
                  <a:gd name="T4" fmla="*/ 3 w 10"/>
                  <a:gd name="T5" fmla="*/ 12 h 12"/>
                  <a:gd name="T6" fmla="*/ 0 w 10"/>
                  <a:gd name="T7" fmla="*/ 5 h 12"/>
                  <a:gd name="T8" fmla="*/ 6 w 10"/>
                  <a:gd name="T9" fmla="*/ 1 h 12"/>
                </a:gdLst>
                <a:ahLst/>
                <a:cxnLst>
                  <a:cxn ang="0">
                    <a:pos x="T0" y="T1"/>
                  </a:cxn>
                  <a:cxn ang="0">
                    <a:pos x="T2" y="T3"/>
                  </a:cxn>
                  <a:cxn ang="0">
                    <a:pos x="T4" y="T5"/>
                  </a:cxn>
                  <a:cxn ang="0">
                    <a:pos x="T6" y="T7"/>
                  </a:cxn>
                  <a:cxn ang="0">
                    <a:pos x="T8" y="T9"/>
                  </a:cxn>
                </a:cxnLst>
                <a:rect l="0" t="0" r="r" b="b"/>
                <a:pathLst>
                  <a:path w="10" h="12">
                    <a:moveTo>
                      <a:pt x="6" y="1"/>
                    </a:moveTo>
                    <a:cubicBezTo>
                      <a:pt x="9" y="2"/>
                      <a:pt x="10" y="5"/>
                      <a:pt x="9" y="8"/>
                    </a:cubicBezTo>
                    <a:cubicBezTo>
                      <a:pt x="9" y="11"/>
                      <a:pt x="6" y="12"/>
                      <a:pt x="3" y="12"/>
                    </a:cubicBezTo>
                    <a:cubicBezTo>
                      <a:pt x="1" y="11"/>
                      <a:pt x="0" y="8"/>
                      <a:pt x="0" y="5"/>
                    </a:cubicBezTo>
                    <a:cubicBezTo>
                      <a:pt x="1" y="2"/>
                      <a:pt x="4" y="0"/>
                      <a:pt x="6"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58" name="Freeform 124"/>
              <p:cNvSpPr>
                <a:spLocks/>
              </p:cNvSpPr>
              <p:nvPr/>
            </p:nvSpPr>
            <p:spPr bwMode="auto">
              <a:xfrm>
                <a:off x="762" y="1644"/>
                <a:ext cx="29" cy="31"/>
              </a:xfrm>
              <a:custGeom>
                <a:avLst/>
                <a:gdLst>
                  <a:gd name="T0" fmla="*/ 7 w 12"/>
                  <a:gd name="T1" fmla="*/ 1 h 13"/>
                  <a:gd name="T2" fmla="*/ 7 w 12"/>
                  <a:gd name="T3" fmla="*/ 2 h 13"/>
                  <a:gd name="T4" fmla="*/ 8 w 12"/>
                  <a:gd name="T5" fmla="*/ 2 h 13"/>
                  <a:gd name="T6" fmla="*/ 10 w 12"/>
                  <a:gd name="T7" fmla="*/ 8 h 13"/>
                  <a:gd name="T8" fmla="*/ 9 w 12"/>
                  <a:gd name="T9" fmla="*/ 9 h 13"/>
                  <a:gd name="T10" fmla="*/ 4 w 12"/>
                  <a:gd name="T11" fmla="*/ 11 h 13"/>
                  <a:gd name="T12" fmla="*/ 3 w 12"/>
                  <a:gd name="T13" fmla="*/ 11 h 13"/>
                  <a:gd name="T14" fmla="*/ 2 w 12"/>
                  <a:gd name="T15" fmla="*/ 5 h 13"/>
                  <a:gd name="T16" fmla="*/ 3 w 12"/>
                  <a:gd name="T17" fmla="*/ 3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1 h 13"/>
                  <a:gd name="T30" fmla="*/ 4 w 12"/>
                  <a:gd name="T31" fmla="*/ 12 h 13"/>
                  <a:gd name="T32" fmla="*/ 10 w 12"/>
                  <a:gd name="T33" fmla="*/ 10 h 13"/>
                  <a:gd name="T34" fmla="*/ 11 w 12"/>
                  <a:gd name="T35" fmla="*/ 8 h 13"/>
                  <a:gd name="T36" fmla="*/ 9 w 12"/>
                  <a:gd name="T37" fmla="*/ 1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2"/>
                    </a:cubicBezTo>
                    <a:cubicBezTo>
                      <a:pt x="10" y="3"/>
                      <a:pt x="10" y="6"/>
                      <a:pt x="10" y="8"/>
                    </a:cubicBezTo>
                    <a:cubicBezTo>
                      <a:pt x="10" y="8"/>
                      <a:pt x="9" y="9"/>
                      <a:pt x="9" y="9"/>
                    </a:cubicBezTo>
                    <a:cubicBezTo>
                      <a:pt x="8" y="11"/>
                      <a:pt x="6" y="12"/>
                      <a:pt x="4" y="11"/>
                    </a:cubicBezTo>
                    <a:cubicBezTo>
                      <a:pt x="4" y="11"/>
                      <a:pt x="4" y="11"/>
                      <a:pt x="3" y="11"/>
                    </a:cubicBezTo>
                    <a:cubicBezTo>
                      <a:pt x="2" y="9"/>
                      <a:pt x="1" y="7"/>
                      <a:pt x="2" y="5"/>
                    </a:cubicBezTo>
                    <a:cubicBezTo>
                      <a:pt x="2" y="5"/>
                      <a:pt x="2" y="4"/>
                      <a:pt x="3" y="3"/>
                    </a:cubicBezTo>
                    <a:cubicBezTo>
                      <a:pt x="4" y="2"/>
                      <a:pt x="6" y="1"/>
                      <a:pt x="7" y="2"/>
                    </a:cubicBezTo>
                    <a:cubicBezTo>
                      <a:pt x="7" y="1"/>
                      <a:pt x="7" y="1"/>
                      <a:pt x="7" y="1"/>
                    </a:cubicBezTo>
                    <a:cubicBezTo>
                      <a:pt x="8" y="1"/>
                      <a:pt x="8" y="1"/>
                      <a:pt x="8" y="1"/>
                    </a:cubicBezTo>
                    <a:cubicBezTo>
                      <a:pt x="5" y="0"/>
                      <a:pt x="3" y="1"/>
                      <a:pt x="2" y="3"/>
                    </a:cubicBezTo>
                    <a:cubicBezTo>
                      <a:pt x="1" y="3"/>
                      <a:pt x="1" y="4"/>
                      <a:pt x="1" y="5"/>
                    </a:cubicBezTo>
                    <a:cubicBezTo>
                      <a:pt x="0" y="7"/>
                      <a:pt x="1" y="10"/>
                      <a:pt x="3" y="11"/>
                    </a:cubicBezTo>
                    <a:cubicBezTo>
                      <a:pt x="3" y="12"/>
                      <a:pt x="4" y="12"/>
                      <a:pt x="4" y="12"/>
                    </a:cubicBezTo>
                    <a:cubicBezTo>
                      <a:pt x="6" y="13"/>
                      <a:pt x="8" y="12"/>
                      <a:pt x="10" y="10"/>
                    </a:cubicBezTo>
                    <a:cubicBezTo>
                      <a:pt x="10" y="9"/>
                      <a:pt x="11" y="9"/>
                      <a:pt x="11" y="8"/>
                    </a:cubicBezTo>
                    <a:cubicBezTo>
                      <a:pt x="12" y="5"/>
                      <a:pt x="11" y="3"/>
                      <a:pt x="9" y="1"/>
                    </a:cubicBezTo>
                    <a:cubicBezTo>
                      <a:pt x="9" y="1"/>
                      <a:pt x="8" y="1"/>
                      <a:pt x="8" y="1"/>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59" name="Freeform 125"/>
              <p:cNvSpPr>
                <a:spLocks/>
              </p:cNvSpPr>
              <p:nvPr/>
            </p:nvSpPr>
            <p:spPr bwMode="auto">
              <a:xfrm>
                <a:off x="751" y="1623"/>
                <a:ext cx="26" cy="28"/>
              </a:xfrm>
              <a:custGeom>
                <a:avLst/>
                <a:gdLst>
                  <a:gd name="T0" fmla="*/ 7 w 11"/>
                  <a:gd name="T1" fmla="*/ 0 h 12"/>
                  <a:gd name="T2" fmla="*/ 10 w 11"/>
                  <a:gd name="T3" fmla="*/ 7 h 12"/>
                  <a:gd name="T4" fmla="*/ 4 w 11"/>
                  <a:gd name="T5" fmla="*/ 11 h 12"/>
                  <a:gd name="T6" fmla="*/ 1 w 11"/>
                  <a:gd name="T7" fmla="*/ 4 h 12"/>
                  <a:gd name="T8" fmla="*/ 7 w 11"/>
                  <a:gd name="T9" fmla="*/ 0 h 12"/>
                </a:gdLst>
                <a:ahLst/>
                <a:cxnLst>
                  <a:cxn ang="0">
                    <a:pos x="T0" y="T1"/>
                  </a:cxn>
                  <a:cxn ang="0">
                    <a:pos x="T2" y="T3"/>
                  </a:cxn>
                  <a:cxn ang="0">
                    <a:pos x="T4" y="T5"/>
                  </a:cxn>
                  <a:cxn ang="0">
                    <a:pos x="T6" y="T7"/>
                  </a:cxn>
                  <a:cxn ang="0">
                    <a:pos x="T8" y="T9"/>
                  </a:cxn>
                </a:cxnLst>
                <a:rect l="0" t="0" r="r" b="b"/>
                <a:pathLst>
                  <a:path w="11" h="12">
                    <a:moveTo>
                      <a:pt x="7" y="0"/>
                    </a:moveTo>
                    <a:cubicBezTo>
                      <a:pt x="10" y="1"/>
                      <a:pt x="11" y="4"/>
                      <a:pt x="10" y="7"/>
                    </a:cubicBezTo>
                    <a:cubicBezTo>
                      <a:pt x="9" y="10"/>
                      <a:pt x="7" y="12"/>
                      <a:pt x="4" y="11"/>
                    </a:cubicBezTo>
                    <a:cubicBezTo>
                      <a:pt x="2" y="10"/>
                      <a:pt x="0" y="7"/>
                      <a:pt x="1" y="4"/>
                    </a:cubicBezTo>
                    <a:cubicBezTo>
                      <a:pt x="2" y="1"/>
                      <a:pt x="5" y="0"/>
                      <a:pt x="7"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60" name="Freeform 126"/>
              <p:cNvSpPr>
                <a:spLocks/>
              </p:cNvSpPr>
              <p:nvPr/>
            </p:nvSpPr>
            <p:spPr bwMode="auto">
              <a:xfrm>
                <a:off x="751" y="1621"/>
                <a:ext cx="28" cy="30"/>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4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7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7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0" y="6"/>
                      <a:pt x="10" y="8"/>
                    </a:cubicBezTo>
                    <a:cubicBezTo>
                      <a:pt x="10" y="9"/>
                      <a:pt x="9" y="9"/>
                      <a:pt x="9" y="10"/>
                    </a:cubicBezTo>
                    <a:cubicBezTo>
                      <a:pt x="8" y="11"/>
                      <a:pt x="6" y="12"/>
                      <a:pt x="4"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7" y="1"/>
                      <a:pt x="7" y="1"/>
                      <a:pt x="7" y="1"/>
                    </a:cubicBezTo>
                    <a:cubicBezTo>
                      <a:pt x="5" y="0"/>
                      <a:pt x="3" y="1"/>
                      <a:pt x="2" y="3"/>
                    </a:cubicBezTo>
                    <a:cubicBezTo>
                      <a:pt x="1" y="4"/>
                      <a:pt x="1" y="4"/>
                      <a:pt x="1" y="5"/>
                    </a:cubicBezTo>
                    <a:cubicBezTo>
                      <a:pt x="0" y="8"/>
                      <a:pt x="1" y="10"/>
                      <a:pt x="3" y="12"/>
                    </a:cubicBezTo>
                    <a:cubicBezTo>
                      <a:pt x="3" y="12"/>
                      <a:pt x="3" y="12"/>
                      <a:pt x="4" y="12"/>
                    </a:cubicBezTo>
                    <a:cubicBezTo>
                      <a:pt x="6" y="13"/>
                      <a:pt x="8" y="12"/>
                      <a:pt x="10" y="10"/>
                    </a:cubicBezTo>
                    <a:cubicBezTo>
                      <a:pt x="10" y="10"/>
                      <a:pt x="11" y="9"/>
                      <a:pt x="11" y="8"/>
                    </a:cubicBezTo>
                    <a:cubicBezTo>
                      <a:pt x="12" y="6"/>
                      <a:pt x="11" y="3"/>
                      <a:pt x="9" y="2"/>
                    </a:cubicBezTo>
                    <a:cubicBezTo>
                      <a:pt x="9" y="1"/>
                      <a:pt x="8" y="1"/>
                      <a:pt x="7" y="1"/>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61" name="Freeform 127"/>
              <p:cNvSpPr>
                <a:spLocks/>
              </p:cNvSpPr>
              <p:nvPr/>
            </p:nvSpPr>
            <p:spPr bwMode="auto">
              <a:xfrm>
                <a:off x="689" y="1548"/>
                <a:ext cx="26" cy="28"/>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9" y="2"/>
                      <a:pt x="11" y="5"/>
                      <a:pt x="10" y="8"/>
                    </a:cubicBezTo>
                    <a:cubicBezTo>
                      <a:pt x="9" y="10"/>
                      <a:pt x="6" y="12"/>
                      <a:pt x="4" y="11"/>
                    </a:cubicBezTo>
                    <a:cubicBezTo>
                      <a:pt x="1" y="11"/>
                      <a:pt x="0" y="8"/>
                      <a:pt x="1" y="5"/>
                    </a:cubicBezTo>
                    <a:cubicBezTo>
                      <a:pt x="2" y="2"/>
                      <a:pt x="4" y="0"/>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62" name="Freeform 128"/>
              <p:cNvSpPr>
                <a:spLocks/>
              </p:cNvSpPr>
              <p:nvPr/>
            </p:nvSpPr>
            <p:spPr bwMode="auto">
              <a:xfrm>
                <a:off x="689" y="1548"/>
                <a:ext cx="26" cy="30"/>
              </a:xfrm>
              <a:custGeom>
                <a:avLst/>
                <a:gdLst>
                  <a:gd name="T0" fmla="*/ 7 w 11"/>
                  <a:gd name="T1" fmla="*/ 1 h 13"/>
                  <a:gd name="T2" fmla="*/ 7 w 11"/>
                  <a:gd name="T3" fmla="*/ 2 h 13"/>
                  <a:gd name="T4" fmla="*/ 8 w 11"/>
                  <a:gd name="T5" fmla="*/ 2 h 13"/>
                  <a:gd name="T6" fmla="*/ 9 w 11"/>
                  <a:gd name="T7" fmla="*/ 7 h 13"/>
                  <a:gd name="T8" fmla="*/ 8 w 11"/>
                  <a:gd name="T9" fmla="*/ 9 h 13"/>
                  <a:gd name="T10" fmla="*/ 4 w 11"/>
                  <a:gd name="T11" fmla="*/ 11 h 13"/>
                  <a:gd name="T12" fmla="*/ 3 w 11"/>
                  <a:gd name="T13" fmla="*/ 10 h 13"/>
                  <a:gd name="T14" fmla="*/ 1 w 11"/>
                  <a:gd name="T15" fmla="*/ 5 h 13"/>
                  <a:gd name="T16" fmla="*/ 2 w 11"/>
                  <a:gd name="T17" fmla="*/ 3 h 13"/>
                  <a:gd name="T18" fmla="*/ 7 w 11"/>
                  <a:gd name="T19" fmla="*/ 2 h 13"/>
                  <a:gd name="T20" fmla="*/ 7 w 11"/>
                  <a:gd name="T21" fmla="*/ 1 h 13"/>
                  <a:gd name="T22" fmla="*/ 7 w 11"/>
                  <a:gd name="T23" fmla="*/ 0 h 13"/>
                  <a:gd name="T24" fmla="*/ 1 w 11"/>
                  <a:gd name="T25" fmla="*/ 3 h 13"/>
                  <a:gd name="T26" fmla="*/ 0 w 11"/>
                  <a:gd name="T27" fmla="*/ 5 h 13"/>
                  <a:gd name="T28" fmla="*/ 2 w 11"/>
                  <a:gd name="T29" fmla="*/ 11 h 13"/>
                  <a:gd name="T30" fmla="*/ 4 w 11"/>
                  <a:gd name="T31" fmla="*/ 12 h 13"/>
                  <a:gd name="T32" fmla="*/ 9 w 11"/>
                  <a:gd name="T33" fmla="*/ 10 h 13"/>
                  <a:gd name="T34" fmla="*/ 10 w 11"/>
                  <a:gd name="T35" fmla="*/ 8 h 13"/>
                  <a:gd name="T36" fmla="*/ 9 w 11"/>
                  <a:gd name="T37" fmla="*/ 1 h 13"/>
                  <a:gd name="T38" fmla="*/ 7 w 11"/>
                  <a:gd name="T39" fmla="*/ 0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7" y="2"/>
                      <a:pt x="8" y="2"/>
                      <a:pt x="8" y="2"/>
                    </a:cubicBezTo>
                    <a:cubicBezTo>
                      <a:pt x="9" y="3"/>
                      <a:pt x="10" y="5"/>
                      <a:pt x="9" y="7"/>
                    </a:cubicBezTo>
                    <a:cubicBezTo>
                      <a:pt x="9" y="8"/>
                      <a:pt x="9" y="9"/>
                      <a:pt x="8" y="9"/>
                    </a:cubicBezTo>
                    <a:cubicBezTo>
                      <a:pt x="7" y="11"/>
                      <a:pt x="6" y="11"/>
                      <a:pt x="4" y="11"/>
                    </a:cubicBezTo>
                    <a:cubicBezTo>
                      <a:pt x="3" y="11"/>
                      <a:pt x="3" y="11"/>
                      <a:pt x="3" y="10"/>
                    </a:cubicBezTo>
                    <a:cubicBezTo>
                      <a:pt x="1" y="9"/>
                      <a:pt x="1" y="7"/>
                      <a:pt x="1" y="5"/>
                    </a:cubicBezTo>
                    <a:cubicBezTo>
                      <a:pt x="2" y="4"/>
                      <a:pt x="2" y="4"/>
                      <a:pt x="2" y="3"/>
                    </a:cubicBezTo>
                    <a:cubicBezTo>
                      <a:pt x="3" y="2"/>
                      <a:pt x="5" y="1"/>
                      <a:pt x="7" y="2"/>
                    </a:cubicBezTo>
                    <a:cubicBezTo>
                      <a:pt x="7" y="1"/>
                      <a:pt x="7" y="1"/>
                      <a:pt x="7" y="1"/>
                    </a:cubicBezTo>
                    <a:cubicBezTo>
                      <a:pt x="7" y="0"/>
                      <a:pt x="7" y="0"/>
                      <a:pt x="7" y="0"/>
                    </a:cubicBezTo>
                    <a:cubicBezTo>
                      <a:pt x="5" y="0"/>
                      <a:pt x="3" y="1"/>
                      <a:pt x="1" y="3"/>
                    </a:cubicBezTo>
                    <a:cubicBezTo>
                      <a:pt x="1" y="3"/>
                      <a:pt x="1" y="4"/>
                      <a:pt x="0" y="5"/>
                    </a:cubicBezTo>
                    <a:cubicBezTo>
                      <a:pt x="0" y="7"/>
                      <a:pt x="0" y="10"/>
                      <a:pt x="2" y="11"/>
                    </a:cubicBezTo>
                    <a:cubicBezTo>
                      <a:pt x="3" y="12"/>
                      <a:pt x="3" y="12"/>
                      <a:pt x="4" y="12"/>
                    </a:cubicBezTo>
                    <a:cubicBezTo>
                      <a:pt x="6" y="13"/>
                      <a:pt x="8" y="12"/>
                      <a:pt x="9" y="10"/>
                    </a:cubicBezTo>
                    <a:cubicBezTo>
                      <a:pt x="10" y="9"/>
                      <a:pt x="10" y="9"/>
                      <a:pt x="10" y="8"/>
                    </a:cubicBezTo>
                    <a:cubicBezTo>
                      <a:pt x="11" y="5"/>
                      <a:pt x="10" y="3"/>
                      <a:pt x="9" y="1"/>
                    </a:cubicBezTo>
                    <a:cubicBezTo>
                      <a:pt x="8" y="1"/>
                      <a:pt x="8" y="1"/>
                      <a:pt x="7" y="0"/>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63" name="Freeform 129"/>
              <p:cNvSpPr>
                <a:spLocks/>
              </p:cNvSpPr>
              <p:nvPr/>
            </p:nvSpPr>
            <p:spPr bwMode="auto">
              <a:xfrm>
                <a:off x="739" y="1600"/>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4"/>
                      <a:pt x="10" y="7"/>
                    </a:cubicBezTo>
                    <a:cubicBezTo>
                      <a:pt x="9" y="10"/>
                      <a:pt x="6" y="12"/>
                      <a:pt x="4" y="11"/>
                    </a:cubicBezTo>
                    <a:cubicBezTo>
                      <a:pt x="2" y="11"/>
                      <a:pt x="0" y="8"/>
                      <a:pt x="1" y="5"/>
                    </a:cubicBezTo>
                    <a:cubicBezTo>
                      <a:pt x="2" y="2"/>
                      <a:pt x="5" y="0"/>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64" name="Freeform 130"/>
              <p:cNvSpPr>
                <a:spLocks/>
              </p:cNvSpPr>
              <p:nvPr/>
            </p:nvSpPr>
            <p:spPr bwMode="auto">
              <a:xfrm>
                <a:off x="739" y="1600"/>
                <a:ext cx="26" cy="28"/>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2 w 11"/>
                  <a:gd name="T17" fmla="*/ 3 h 12"/>
                  <a:gd name="T18" fmla="*/ 7 w 11"/>
                  <a:gd name="T19" fmla="*/ 1 h 12"/>
                  <a:gd name="T20" fmla="*/ 7 w 11"/>
                  <a:gd name="T21" fmla="*/ 1 h 12"/>
                  <a:gd name="T22" fmla="*/ 7 w 11"/>
                  <a:gd name="T23" fmla="*/ 0 h 12"/>
                  <a:gd name="T24" fmla="*/ 2 w 11"/>
                  <a:gd name="T25" fmla="*/ 2 h 12"/>
                  <a:gd name="T26" fmla="*/ 1 w 11"/>
                  <a:gd name="T27" fmla="*/ 5 h 12"/>
                  <a:gd name="T28" fmla="*/ 2 w 11"/>
                  <a:gd name="T29" fmla="*/ 11 h 12"/>
                  <a:gd name="T30" fmla="*/ 4 w 11"/>
                  <a:gd name="T31" fmla="*/ 12 h 12"/>
                  <a:gd name="T32" fmla="*/ 9 w 11"/>
                  <a:gd name="T33" fmla="*/ 10 h 12"/>
                  <a:gd name="T34" fmla="*/ 11 w 11"/>
                  <a:gd name="T35" fmla="*/ 7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7" y="1"/>
                      <a:pt x="8" y="2"/>
                      <a:pt x="8" y="2"/>
                    </a:cubicBezTo>
                    <a:cubicBezTo>
                      <a:pt x="9" y="3"/>
                      <a:pt x="10" y="5"/>
                      <a:pt x="10" y="7"/>
                    </a:cubicBezTo>
                    <a:cubicBezTo>
                      <a:pt x="9" y="8"/>
                      <a:pt x="9" y="9"/>
                      <a:pt x="9" y="9"/>
                    </a:cubicBezTo>
                    <a:cubicBezTo>
                      <a:pt x="7" y="11"/>
                      <a:pt x="6" y="11"/>
                      <a:pt x="4" y="11"/>
                    </a:cubicBezTo>
                    <a:cubicBezTo>
                      <a:pt x="4" y="11"/>
                      <a:pt x="3" y="10"/>
                      <a:pt x="3" y="10"/>
                    </a:cubicBezTo>
                    <a:cubicBezTo>
                      <a:pt x="2" y="9"/>
                      <a:pt x="1" y="7"/>
                      <a:pt x="2" y="5"/>
                    </a:cubicBezTo>
                    <a:cubicBezTo>
                      <a:pt x="2" y="4"/>
                      <a:pt x="2" y="4"/>
                      <a:pt x="2" y="3"/>
                    </a:cubicBezTo>
                    <a:cubicBezTo>
                      <a:pt x="4" y="2"/>
                      <a:pt x="5" y="1"/>
                      <a:pt x="7" y="1"/>
                    </a:cubicBezTo>
                    <a:cubicBezTo>
                      <a:pt x="7" y="1"/>
                      <a:pt x="7" y="1"/>
                      <a:pt x="7" y="1"/>
                    </a:cubicBezTo>
                    <a:cubicBezTo>
                      <a:pt x="7" y="0"/>
                      <a:pt x="7" y="0"/>
                      <a:pt x="7" y="0"/>
                    </a:cubicBezTo>
                    <a:cubicBezTo>
                      <a:pt x="5" y="0"/>
                      <a:pt x="3" y="1"/>
                      <a:pt x="2" y="2"/>
                    </a:cubicBezTo>
                    <a:cubicBezTo>
                      <a:pt x="1" y="3"/>
                      <a:pt x="1" y="4"/>
                      <a:pt x="1" y="5"/>
                    </a:cubicBezTo>
                    <a:cubicBezTo>
                      <a:pt x="0" y="7"/>
                      <a:pt x="1" y="10"/>
                      <a:pt x="2" y="11"/>
                    </a:cubicBezTo>
                    <a:cubicBezTo>
                      <a:pt x="3" y="11"/>
                      <a:pt x="3" y="12"/>
                      <a:pt x="4" y="12"/>
                    </a:cubicBezTo>
                    <a:cubicBezTo>
                      <a:pt x="6" y="12"/>
                      <a:pt x="8" y="11"/>
                      <a:pt x="9" y="10"/>
                    </a:cubicBezTo>
                    <a:cubicBezTo>
                      <a:pt x="10" y="9"/>
                      <a:pt x="10" y="8"/>
                      <a:pt x="11" y="7"/>
                    </a:cubicBezTo>
                    <a:cubicBezTo>
                      <a:pt x="11" y="5"/>
                      <a:pt x="11" y="2"/>
                      <a:pt x="9" y="1"/>
                    </a:cubicBezTo>
                    <a:cubicBezTo>
                      <a:pt x="8" y="1"/>
                      <a:pt x="8" y="0"/>
                      <a:pt x="7" y="0"/>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65" name="Freeform 131"/>
              <p:cNvSpPr>
                <a:spLocks/>
              </p:cNvSpPr>
              <p:nvPr/>
            </p:nvSpPr>
            <p:spPr bwMode="auto">
              <a:xfrm>
                <a:off x="725" y="1581"/>
                <a:ext cx="23" cy="28"/>
              </a:xfrm>
              <a:custGeom>
                <a:avLst/>
                <a:gdLst>
                  <a:gd name="T0" fmla="*/ 7 w 10"/>
                  <a:gd name="T1" fmla="*/ 0 h 12"/>
                  <a:gd name="T2" fmla="*/ 10 w 10"/>
                  <a:gd name="T3" fmla="*/ 7 h 12"/>
                  <a:gd name="T4" fmla="*/ 4 w 10"/>
                  <a:gd name="T5" fmla="*/ 11 h 12"/>
                  <a:gd name="T6" fmla="*/ 1 w 10"/>
                  <a:gd name="T7" fmla="*/ 4 h 12"/>
                  <a:gd name="T8" fmla="*/ 7 w 10"/>
                  <a:gd name="T9" fmla="*/ 0 h 12"/>
                </a:gdLst>
                <a:ahLst/>
                <a:cxnLst>
                  <a:cxn ang="0">
                    <a:pos x="T0" y="T1"/>
                  </a:cxn>
                  <a:cxn ang="0">
                    <a:pos x="T2" y="T3"/>
                  </a:cxn>
                  <a:cxn ang="0">
                    <a:pos x="T4" y="T5"/>
                  </a:cxn>
                  <a:cxn ang="0">
                    <a:pos x="T6" y="T7"/>
                  </a:cxn>
                  <a:cxn ang="0">
                    <a:pos x="T8" y="T9"/>
                  </a:cxn>
                </a:cxnLst>
                <a:rect l="0" t="0" r="r" b="b"/>
                <a:pathLst>
                  <a:path w="10" h="12">
                    <a:moveTo>
                      <a:pt x="7" y="0"/>
                    </a:moveTo>
                    <a:cubicBezTo>
                      <a:pt x="9" y="1"/>
                      <a:pt x="10" y="4"/>
                      <a:pt x="10" y="7"/>
                    </a:cubicBezTo>
                    <a:cubicBezTo>
                      <a:pt x="9" y="10"/>
                      <a:pt x="6" y="12"/>
                      <a:pt x="4" y="11"/>
                    </a:cubicBezTo>
                    <a:cubicBezTo>
                      <a:pt x="1" y="10"/>
                      <a:pt x="0" y="7"/>
                      <a:pt x="1" y="4"/>
                    </a:cubicBezTo>
                    <a:cubicBezTo>
                      <a:pt x="1" y="1"/>
                      <a:pt x="4" y="0"/>
                      <a:pt x="7"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66" name="Freeform 132"/>
              <p:cNvSpPr>
                <a:spLocks/>
              </p:cNvSpPr>
              <p:nvPr/>
            </p:nvSpPr>
            <p:spPr bwMode="auto">
              <a:xfrm>
                <a:off x="722" y="1578"/>
                <a:ext cx="29" cy="31"/>
              </a:xfrm>
              <a:custGeom>
                <a:avLst/>
                <a:gdLst>
                  <a:gd name="T0" fmla="*/ 8 w 12"/>
                  <a:gd name="T1" fmla="*/ 1 h 13"/>
                  <a:gd name="T2" fmla="*/ 8 w 12"/>
                  <a:gd name="T3" fmla="*/ 2 h 13"/>
                  <a:gd name="T4" fmla="*/ 9 w 12"/>
                  <a:gd name="T5" fmla="*/ 2 h 13"/>
                  <a:gd name="T6" fmla="*/ 10 w 12"/>
                  <a:gd name="T7" fmla="*/ 8 h 13"/>
                  <a:gd name="T8" fmla="*/ 9 w 12"/>
                  <a:gd name="T9" fmla="*/ 10 h 13"/>
                  <a:gd name="T10" fmla="*/ 5 w 12"/>
                  <a:gd name="T11" fmla="*/ 11 h 13"/>
                  <a:gd name="T12" fmla="*/ 4 w 12"/>
                  <a:gd name="T13" fmla="*/ 11 h 13"/>
                  <a:gd name="T14" fmla="*/ 2 w 12"/>
                  <a:gd name="T15" fmla="*/ 5 h 13"/>
                  <a:gd name="T16" fmla="*/ 3 w 12"/>
                  <a:gd name="T17" fmla="*/ 4 h 13"/>
                  <a:gd name="T18" fmla="*/ 8 w 12"/>
                  <a:gd name="T19" fmla="*/ 2 h 13"/>
                  <a:gd name="T20" fmla="*/ 8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8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8" y="1"/>
                    </a:moveTo>
                    <a:cubicBezTo>
                      <a:pt x="8" y="2"/>
                      <a:pt x="8" y="2"/>
                      <a:pt x="8" y="2"/>
                    </a:cubicBezTo>
                    <a:cubicBezTo>
                      <a:pt x="8" y="2"/>
                      <a:pt x="8" y="2"/>
                      <a:pt x="9" y="2"/>
                    </a:cubicBezTo>
                    <a:cubicBezTo>
                      <a:pt x="10" y="4"/>
                      <a:pt x="11" y="6"/>
                      <a:pt x="10" y="8"/>
                    </a:cubicBezTo>
                    <a:cubicBezTo>
                      <a:pt x="10" y="8"/>
                      <a:pt x="10" y="9"/>
                      <a:pt x="9" y="10"/>
                    </a:cubicBezTo>
                    <a:cubicBezTo>
                      <a:pt x="8" y="11"/>
                      <a:pt x="6" y="12"/>
                      <a:pt x="5" y="11"/>
                    </a:cubicBezTo>
                    <a:cubicBezTo>
                      <a:pt x="4" y="11"/>
                      <a:pt x="4" y="11"/>
                      <a:pt x="4" y="11"/>
                    </a:cubicBezTo>
                    <a:cubicBezTo>
                      <a:pt x="2" y="10"/>
                      <a:pt x="1" y="7"/>
                      <a:pt x="2" y="5"/>
                    </a:cubicBezTo>
                    <a:cubicBezTo>
                      <a:pt x="2" y="5"/>
                      <a:pt x="3" y="4"/>
                      <a:pt x="3" y="4"/>
                    </a:cubicBezTo>
                    <a:cubicBezTo>
                      <a:pt x="4" y="2"/>
                      <a:pt x="6" y="1"/>
                      <a:pt x="8" y="2"/>
                    </a:cubicBezTo>
                    <a:cubicBezTo>
                      <a:pt x="8" y="1"/>
                      <a:pt x="8" y="1"/>
                      <a:pt x="8" y="1"/>
                    </a:cubicBezTo>
                    <a:cubicBezTo>
                      <a:pt x="8" y="1"/>
                      <a:pt x="8" y="1"/>
                      <a:pt x="8" y="1"/>
                    </a:cubicBezTo>
                    <a:cubicBezTo>
                      <a:pt x="6" y="0"/>
                      <a:pt x="4" y="1"/>
                      <a:pt x="2" y="3"/>
                    </a:cubicBezTo>
                    <a:cubicBezTo>
                      <a:pt x="2" y="4"/>
                      <a:pt x="1" y="4"/>
                      <a:pt x="1" y="5"/>
                    </a:cubicBezTo>
                    <a:cubicBezTo>
                      <a:pt x="0" y="8"/>
                      <a:pt x="1" y="10"/>
                      <a:pt x="3" y="12"/>
                    </a:cubicBezTo>
                    <a:cubicBezTo>
                      <a:pt x="3" y="12"/>
                      <a:pt x="4" y="12"/>
                      <a:pt x="4" y="12"/>
                    </a:cubicBezTo>
                    <a:cubicBezTo>
                      <a:pt x="6" y="13"/>
                      <a:pt x="9" y="12"/>
                      <a:pt x="10" y="10"/>
                    </a:cubicBezTo>
                    <a:cubicBezTo>
                      <a:pt x="11" y="10"/>
                      <a:pt x="11" y="9"/>
                      <a:pt x="11" y="8"/>
                    </a:cubicBezTo>
                    <a:cubicBezTo>
                      <a:pt x="12" y="6"/>
                      <a:pt x="11" y="3"/>
                      <a:pt x="9" y="2"/>
                    </a:cubicBezTo>
                    <a:cubicBezTo>
                      <a:pt x="9" y="1"/>
                      <a:pt x="8" y="1"/>
                      <a:pt x="8" y="1"/>
                    </a:cubicBezTo>
                    <a:cubicBezTo>
                      <a:pt x="8" y="1"/>
                      <a:pt x="8" y="1"/>
                      <a:pt x="8"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67" name="Freeform 133"/>
              <p:cNvSpPr>
                <a:spLocks/>
              </p:cNvSpPr>
              <p:nvPr/>
            </p:nvSpPr>
            <p:spPr bwMode="auto">
              <a:xfrm>
                <a:off x="708" y="1564"/>
                <a:ext cx="24" cy="28"/>
              </a:xfrm>
              <a:custGeom>
                <a:avLst/>
                <a:gdLst>
                  <a:gd name="T0" fmla="*/ 6 w 10"/>
                  <a:gd name="T1" fmla="*/ 0 h 12"/>
                  <a:gd name="T2" fmla="*/ 9 w 10"/>
                  <a:gd name="T3" fmla="*/ 7 h 12"/>
                  <a:gd name="T4" fmla="*/ 3 w 10"/>
                  <a:gd name="T5" fmla="*/ 11 h 12"/>
                  <a:gd name="T6" fmla="*/ 0 w 10"/>
                  <a:gd name="T7" fmla="*/ 4 h 12"/>
                  <a:gd name="T8" fmla="*/ 6 w 10"/>
                  <a:gd name="T9" fmla="*/ 0 h 12"/>
                </a:gdLst>
                <a:ahLst/>
                <a:cxnLst>
                  <a:cxn ang="0">
                    <a:pos x="T0" y="T1"/>
                  </a:cxn>
                  <a:cxn ang="0">
                    <a:pos x="T2" y="T3"/>
                  </a:cxn>
                  <a:cxn ang="0">
                    <a:pos x="T4" y="T5"/>
                  </a:cxn>
                  <a:cxn ang="0">
                    <a:pos x="T6" y="T7"/>
                  </a:cxn>
                  <a:cxn ang="0">
                    <a:pos x="T8" y="T9"/>
                  </a:cxn>
                </a:cxnLst>
                <a:rect l="0" t="0" r="r" b="b"/>
                <a:pathLst>
                  <a:path w="10" h="12">
                    <a:moveTo>
                      <a:pt x="6" y="0"/>
                    </a:moveTo>
                    <a:cubicBezTo>
                      <a:pt x="9" y="1"/>
                      <a:pt x="10" y="4"/>
                      <a:pt x="9" y="7"/>
                    </a:cubicBezTo>
                    <a:cubicBezTo>
                      <a:pt x="9" y="10"/>
                      <a:pt x="6" y="12"/>
                      <a:pt x="3" y="11"/>
                    </a:cubicBezTo>
                    <a:cubicBezTo>
                      <a:pt x="1" y="10"/>
                      <a:pt x="0" y="7"/>
                      <a:pt x="0" y="4"/>
                    </a:cubicBezTo>
                    <a:cubicBezTo>
                      <a:pt x="1" y="1"/>
                      <a:pt x="4" y="0"/>
                      <a:pt x="6"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68" name="Freeform 134"/>
              <p:cNvSpPr>
                <a:spLocks/>
              </p:cNvSpPr>
              <p:nvPr/>
            </p:nvSpPr>
            <p:spPr bwMode="auto">
              <a:xfrm>
                <a:off x="706" y="1562"/>
                <a:ext cx="28" cy="30"/>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5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1" y="6"/>
                      <a:pt x="10" y="8"/>
                    </a:cubicBezTo>
                    <a:cubicBezTo>
                      <a:pt x="10" y="8"/>
                      <a:pt x="9" y="9"/>
                      <a:pt x="9" y="10"/>
                    </a:cubicBezTo>
                    <a:cubicBezTo>
                      <a:pt x="8" y="11"/>
                      <a:pt x="6" y="12"/>
                      <a:pt x="5"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8" y="1"/>
                      <a:pt x="8" y="1"/>
                      <a:pt x="8" y="1"/>
                    </a:cubicBezTo>
                    <a:cubicBezTo>
                      <a:pt x="6" y="0"/>
                      <a:pt x="3" y="1"/>
                      <a:pt x="2" y="3"/>
                    </a:cubicBezTo>
                    <a:cubicBezTo>
                      <a:pt x="2" y="4"/>
                      <a:pt x="1" y="4"/>
                      <a:pt x="1" y="5"/>
                    </a:cubicBezTo>
                    <a:cubicBezTo>
                      <a:pt x="0" y="8"/>
                      <a:pt x="1" y="10"/>
                      <a:pt x="3" y="12"/>
                    </a:cubicBezTo>
                    <a:cubicBezTo>
                      <a:pt x="3" y="12"/>
                      <a:pt x="4" y="12"/>
                      <a:pt x="4" y="12"/>
                    </a:cubicBezTo>
                    <a:cubicBezTo>
                      <a:pt x="6" y="13"/>
                      <a:pt x="9" y="12"/>
                      <a:pt x="10" y="10"/>
                    </a:cubicBezTo>
                    <a:cubicBezTo>
                      <a:pt x="10" y="10"/>
                      <a:pt x="11" y="9"/>
                      <a:pt x="11" y="8"/>
                    </a:cubicBezTo>
                    <a:cubicBezTo>
                      <a:pt x="12" y="6"/>
                      <a:pt x="11" y="3"/>
                      <a:pt x="9" y="2"/>
                    </a:cubicBezTo>
                    <a:cubicBezTo>
                      <a:pt x="9" y="1"/>
                      <a:pt x="8" y="1"/>
                      <a:pt x="8" y="1"/>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69" name="Freeform 135"/>
              <p:cNvSpPr>
                <a:spLocks/>
              </p:cNvSpPr>
              <p:nvPr/>
            </p:nvSpPr>
            <p:spPr bwMode="auto">
              <a:xfrm>
                <a:off x="668" y="1536"/>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1"/>
                      <a:pt x="11" y="4"/>
                      <a:pt x="10" y="7"/>
                    </a:cubicBezTo>
                    <a:cubicBezTo>
                      <a:pt x="9" y="10"/>
                      <a:pt x="7" y="12"/>
                      <a:pt x="4" y="11"/>
                    </a:cubicBezTo>
                    <a:cubicBezTo>
                      <a:pt x="2" y="10"/>
                      <a:pt x="0" y="7"/>
                      <a:pt x="1" y="5"/>
                    </a:cubicBezTo>
                    <a:cubicBezTo>
                      <a:pt x="2" y="2"/>
                      <a:pt x="5" y="0"/>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70" name="Freeform 136"/>
              <p:cNvSpPr>
                <a:spLocks/>
              </p:cNvSpPr>
              <p:nvPr/>
            </p:nvSpPr>
            <p:spPr bwMode="auto">
              <a:xfrm>
                <a:off x="668" y="1536"/>
                <a:ext cx="28" cy="28"/>
              </a:xfrm>
              <a:custGeom>
                <a:avLst/>
                <a:gdLst>
                  <a:gd name="T0" fmla="*/ 7 w 12"/>
                  <a:gd name="T1" fmla="*/ 1 h 12"/>
                  <a:gd name="T2" fmla="*/ 7 w 12"/>
                  <a:gd name="T3" fmla="*/ 1 h 12"/>
                  <a:gd name="T4" fmla="*/ 8 w 12"/>
                  <a:gd name="T5" fmla="*/ 2 h 12"/>
                  <a:gd name="T6" fmla="*/ 10 w 12"/>
                  <a:gd name="T7" fmla="*/ 7 h 12"/>
                  <a:gd name="T8" fmla="*/ 9 w 12"/>
                  <a:gd name="T9" fmla="*/ 9 h 12"/>
                  <a:gd name="T10" fmla="*/ 4 w 12"/>
                  <a:gd name="T11" fmla="*/ 11 h 12"/>
                  <a:gd name="T12" fmla="*/ 3 w 12"/>
                  <a:gd name="T13" fmla="*/ 10 h 12"/>
                  <a:gd name="T14" fmla="*/ 2 w 12"/>
                  <a:gd name="T15" fmla="*/ 5 h 12"/>
                  <a:gd name="T16" fmla="*/ 3 w 12"/>
                  <a:gd name="T17" fmla="*/ 3 h 12"/>
                  <a:gd name="T18" fmla="*/ 7 w 12"/>
                  <a:gd name="T19" fmla="*/ 1 h 12"/>
                  <a:gd name="T20" fmla="*/ 7 w 12"/>
                  <a:gd name="T21" fmla="*/ 1 h 12"/>
                  <a:gd name="T22" fmla="*/ 7 w 12"/>
                  <a:gd name="T23" fmla="*/ 0 h 12"/>
                  <a:gd name="T24" fmla="*/ 2 w 12"/>
                  <a:gd name="T25" fmla="*/ 2 h 12"/>
                  <a:gd name="T26" fmla="*/ 1 w 12"/>
                  <a:gd name="T27" fmla="*/ 4 h 12"/>
                  <a:gd name="T28" fmla="*/ 3 w 12"/>
                  <a:gd name="T29" fmla="*/ 11 h 12"/>
                  <a:gd name="T30" fmla="*/ 4 w 12"/>
                  <a:gd name="T31" fmla="*/ 12 h 12"/>
                  <a:gd name="T32" fmla="*/ 10 w 12"/>
                  <a:gd name="T33" fmla="*/ 10 h 12"/>
                  <a:gd name="T34" fmla="*/ 11 w 12"/>
                  <a:gd name="T35" fmla="*/ 7 h 12"/>
                  <a:gd name="T36" fmla="*/ 9 w 12"/>
                  <a:gd name="T37" fmla="*/ 1 h 12"/>
                  <a:gd name="T38" fmla="*/ 7 w 12"/>
                  <a:gd name="T39" fmla="*/ 0 h 12"/>
                  <a:gd name="T40" fmla="*/ 7 w 12"/>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2">
                    <a:moveTo>
                      <a:pt x="7" y="1"/>
                    </a:moveTo>
                    <a:cubicBezTo>
                      <a:pt x="7" y="1"/>
                      <a:pt x="7" y="1"/>
                      <a:pt x="7" y="1"/>
                    </a:cubicBezTo>
                    <a:cubicBezTo>
                      <a:pt x="8" y="1"/>
                      <a:pt x="8" y="2"/>
                      <a:pt x="8" y="2"/>
                    </a:cubicBezTo>
                    <a:cubicBezTo>
                      <a:pt x="10" y="3"/>
                      <a:pt x="10" y="5"/>
                      <a:pt x="10" y="7"/>
                    </a:cubicBezTo>
                    <a:cubicBezTo>
                      <a:pt x="10" y="8"/>
                      <a:pt x="9" y="8"/>
                      <a:pt x="9" y="9"/>
                    </a:cubicBezTo>
                    <a:cubicBezTo>
                      <a:pt x="8" y="10"/>
                      <a:pt x="6" y="11"/>
                      <a:pt x="4" y="11"/>
                    </a:cubicBezTo>
                    <a:cubicBezTo>
                      <a:pt x="4" y="11"/>
                      <a:pt x="4" y="10"/>
                      <a:pt x="3" y="10"/>
                    </a:cubicBezTo>
                    <a:cubicBezTo>
                      <a:pt x="2" y="9"/>
                      <a:pt x="1" y="7"/>
                      <a:pt x="2" y="5"/>
                    </a:cubicBezTo>
                    <a:cubicBezTo>
                      <a:pt x="2" y="4"/>
                      <a:pt x="2" y="3"/>
                      <a:pt x="3" y="3"/>
                    </a:cubicBezTo>
                    <a:cubicBezTo>
                      <a:pt x="4" y="1"/>
                      <a:pt x="6" y="1"/>
                      <a:pt x="7" y="1"/>
                    </a:cubicBezTo>
                    <a:cubicBezTo>
                      <a:pt x="7" y="1"/>
                      <a:pt x="7" y="1"/>
                      <a:pt x="7" y="1"/>
                    </a:cubicBezTo>
                    <a:cubicBezTo>
                      <a:pt x="7" y="0"/>
                      <a:pt x="7" y="0"/>
                      <a:pt x="7" y="0"/>
                    </a:cubicBezTo>
                    <a:cubicBezTo>
                      <a:pt x="5" y="0"/>
                      <a:pt x="3" y="0"/>
                      <a:pt x="2" y="2"/>
                    </a:cubicBezTo>
                    <a:cubicBezTo>
                      <a:pt x="1" y="3"/>
                      <a:pt x="1" y="4"/>
                      <a:pt x="1" y="4"/>
                    </a:cubicBezTo>
                    <a:cubicBezTo>
                      <a:pt x="0" y="7"/>
                      <a:pt x="1" y="10"/>
                      <a:pt x="3" y="11"/>
                    </a:cubicBezTo>
                    <a:cubicBezTo>
                      <a:pt x="3" y="11"/>
                      <a:pt x="3" y="12"/>
                      <a:pt x="4" y="12"/>
                    </a:cubicBezTo>
                    <a:cubicBezTo>
                      <a:pt x="6" y="12"/>
                      <a:pt x="8" y="11"/>
                      <a:pt x="10" y="10"/>
                    </a:cubicBezTo>
                    <a:cubicBezTo>
                      <a:pt x="10" y="9"/>
                      <a:pt x="11" y="8"/>
                      <a:pt x="11" y="7"/>
                    </a:cubicBezTo>
                    <a:cubicBezTo>
                      <a:pt x="12" y="5"/>
                      <a:pt x="11" y="2"/>
                      <a:pt x="9" y="1"/>
                    </a:cubicBezTo>
                    <a:cubicBezTo>
                      <a:pt x="9" y="1"/>
                      <a:pt x="8" y="0"/>
                      <a:pt x="7" y="0"/>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71" name="Freeform 137"/>
              <p:cNvSpPr>
                <a:spLocks/>
              </p:cNvSpPr>
              <p:nvPr/>
            </p:nvSpPr>
            <p:spPr bwMode="auto">
              <a:xfrm>
                <a:off x="647" y="1524"/>
                <a:ext cx="26" cy="28"/>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8"/>
                    </a:cubicBezTo>
                    <a:cubicBezTo>
                      <a:pt x="9" y="10"/>
                      <a:pt x="7" y="12"/>
                      <a:pt x="4" y="11"/>
                    </a:cubicBezTo>
                    <a:cubicBezTo>
                      <a:pt x="2" y="11"/>
                      <a:pt x="0" y="8"/>
                      <a:pt x="1" y="5"/>
                    </a:cubicBezTo>
                    <a:cubicBezTo>
                      <a:pt x="2" y="2"/>
                      <a:pt x="5" y="0"/>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72" name="Freeform 138"/>
              <p:cNvSpPr>
                <a:spLocks/>
              </p:cNvSpPr>
              <p:nvPr/>
            </p:nvSpPr>
            <p:spPr bwMode="auto">
              <a:xfrm>
                <a:off x="647" y="1524"/>
                <a:ext cx="26" cy="31"/>
              </a:xfrm>
              <a:custGeom>
                <a:avLst/>
                <a:gdLst>
                  <a:gd name="T0" fmla="*/ 7 w 11"/>
                  <a:gd name="T1" fmla="*/ 1 h 13"/>
                  <a:gd name="T2" fmla="*/ 7 w 11"/>
                  <a:gd name="T3" fmla="*/ 1 h 13"/>
                  <a:gd name="T4" fmla="*/ 8 w 11"/>
                  <a:gd name="T5" fmla="*/ 2 h 13"/>
                  <a:gd name="T6" fmla="*/ 10 w 11"/>
                  <a:gd name="T7" fmla="*/ 7 h 13"/>
                  <a:gd name="T8" fmla="*/ 9 w 11"/>
                  <a:gd name="T9" fmla="*/ 9 h 13"/>
                  <a:gd name="T10" fmla="*/ 4 w 11"/>
                  <a:gd name="T11" fmla="*/ 11 h 13"/>
                  <a:gd name="T12" fmla="*/ 3 w 11"/>
                  <a:gd name="T13" fmla="*/ 10 h 13"/>
                  <a:gd name="T14" fmla="*/ 2 w 11"/>
                  <a:gd name="T15" fmla="*/ 5 h 13"/>
                  <a:gd name="T16" fmla="*/ 3 w 11"/>
                  <a:gd name="T17" fmla="*/ 3 h 13"/>
                  <a:gd name="T18" fmla="*/ 7 w 11"/>
                  <a:gd name="T19" fmla="*/ 1 h 13"/>
                  <a:gd name="T20" fmla="*/ 7 w 11"/>
                  <a:gd name="T21" fmla="*/ 1 h 13"/>
                  <a:gd name="T22" fmla="*/ 7 w 11"/>
                  <a:gd name="T23" fmla="*/ 0 h 13"/>
                  <a:gd name="T24" fmla="*/ 2 w 11"/>
                  <a:gd name="T25" fmla="*/ 3 h 13"/>
                  <a:gd name="T26" fmla="*/ 1 w 11"/>
                  <a:gd name="T27" fmla="*/ 5 h 13"/>
                  <a:gd name="T28" fmla="*/ 3 w 11"/>
                  <a:gd name="T29" fmla="*/ 11 h 13"/>
                  <a:gd name="T30" fmla="*/ 4 w 11"/>
                  <a:gd name="T31" fmla="*/ 12 h 13"/>
                  <a:gd name="T32" fmla="*/ 10 w 11"/>
                  <a:gd name="T33" fmla="*/ 10 h 13"/>
                  <a:gd name="T34" fmla="*/ 11 w 11"/>
                  <a:gd name="T35" fmla="*/ 8 h 13"/>
                  <a:gd name="T36" fmla="*/ 9 w 11"/>
                  <a:gd name="T37" fmla="*/ 1 h 13"/>
                  <a:gd name="T38" fmla="*/ 7 w 11"/>
                  <a:gd name="T39" fmla="*/ 0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1"/>
                      <a:pt x="7" y="1"/>
                      <a:pt x="7" y="1"/>
                    </a:cubicBezTo>
                    <a:cubicBezTo>
                      <a:pt x="8" y="2"/>
                      <a:pt x="8" y="2"/>
                      <a:pt x="8" y="2"/>
                    </a:cubicBezTo>
                    <a:cubicBezTo>
                      <a:pt x="10" y="3"/>
                      <a:pt x="10" y="5"/>
                      <a:pt x="10" y="7"/>
                    </a:cubicBezTo>
                    <a:cubicBezTo>
                      <a:pt x="10" y="8"/>
                      <a:pt x="9" y="9"/>
                      <a:pt x="9" y="9"/>
                    </a:cubicBezTo>
                    <a:cubicBezTo>
                      <a:pt x="8" y="11"/>
                      <a:pt x="6" y="11"/>
                      <a:pt x="4" y="11"/>
                    </a:cubicBezTo>
                    <a:cubicBezTo>
                      <a:pt x="4" y="11"/>
                      <a:pt x="4" y="11"/>
                      <a:pt x="3" y="10"/>
                    </a:cubicBezTo>
                    <a:cubicBezTo>
                      <a:pt x="2" y="9"/>
                      <a:pt x="1" y="7"/>
                      <a:pt x="2" y="5"/>
                    </a:cubicBezTo>
                    <a:cubicBezTo>
                      <a:pt x="2" y="4"/>
                      <a:pt x="2" y="4"/>
                      <a:pt x="3" y="3"/>
                    </a:cubicBezTo>
                    <a:cubicBezTo>
                      <a:pt x="4" y="2"/>
                      <a:pt x="6" y="1"/>
                      <a:pt x="7" y="1"/>
                    </a:cubicBezTo>
                    <a:cubicBezTo>
                      <a:pt x="7" y="1"/>
                      <a:pt x="7" y="1"/>
                      <a:pt x="7" y="1"/>
                    </a:cubicBezTo>
                    <a:cubicBezTo>
                      <a:pt x="7" y="0"/>
                      <a:pt x="7" y="0"/>
                      <a:pt x="7" y="0"/>
                    </a:cubicBezTo>
                    <a:cubicBezTo>
                      <a:pt x="5" y="0"/>
                      <a:pt x="3" y="1"/>
                      <a:pt x="2" y="3"/>
                    </a:cubicBezTo>
                    <a:cubicBezTo>
                      <a:pt x="1" y="3"/>
                      <a:pt x="1" y="4"/>
                      <a:pt x="1" y="5"/>
                    </a:cubicBezTo>
                    <a:cubicBezTo>
                      <a:pt x="0" y="7"/>
                      <a:pt x="1" y="10"/>
                      <a:pt x="3" y="11"/>
                    </a:cubicBezTo>
                    <a:cubicBezTo>
                      <a:pt x="3" y="12"/>
                      <a:pt x="3" y="12"/>
                      <a:pt x="4" y="12"/>
                    </a:cubicBezTo>
                    <a:cubicBezTo>
                      <a:pt x="6" y="13"/>
                      <a:pt x="8" y="12"/>
                      <a:pt x="10" y="10"/>
                    </a:cubicBezTo>
                    <a:cubicBezTo>
                      <a:pt x="10" y="9"/>
                      <a:pt x="11" y="9"/>
                      <a:pt x="11" y="8"/>
                    </a:cubicBezTo>
                    <a:cubicBezTo>
                      <a:pt x="11" y="5"/>
                      <a:pt x="11" y="3"/>
                      <a:pt x="9" y="1"/>
                    </a:cubicBezTo>
                    <a:cubicBezTo>
                      <a:pt x="9" y="1"/>
                      <a:pt x="8" y="1"/>
                      <a:pt x="7" y="0"/>
                    </a:cubicBezTo>
                    <a:cubicBezTo>
                      <a:pt x="7" y="1"/>
                      <a:pt x="7" y="1"/>
                      <a:pt x="7"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73" name="Freeform 139"/>
              <p:cNvSpPr>
                <a:spLocks/>
              </p:cNvSpPr>
              <p:nvPr/>
            </p:nvSpPr>
            <p:spPr bwMode="auto">
              <a:xfrm>
                <a:off x="1180" y="1061"/>
                <a:ext cx="154" cy="163"/>
              </a:xfrm>
              <a:custGeom>
                <a:avLst/>
                <a:gdLst>
                  <a:gd name="T0" fmla="*/ 62 w 65"/>
                  <a:gd name="T1" fmla="*/ 69 h 69"/>
                  <a:gd name="T2" fmla="*/ 45 w 65"/>
                  <a:gd name="T3" fmla="*/ 49 h 69"/>
                  <a:gd name="T4" fmla="*/ 57 w 65"/>
                  <a:gd name="T5" fmla="*/ 50 h 69"/>
                  <a:gd name="T6" fmla="*/ 34 w 65"/>
                  <a:gd name="T7" fmla="*/ 33 h 69"/>
                  <a:gd name="T8" fmla="*/ 50 w 65"/>
                  <a:gd name="T9" fmla="*/ 36 h 69"/>
                  <a:gd name="T10" fmla="*/ 16 w 65"/>
                  <a:gd name="T11" fmla="*/ 18 h 69"/>
                  <a:gd name="T12" fmla="*/ 1 w 65"/>
                  <a:gd name="T13" fmla="*/ 0 h 69"/>
                  <a:gd name="T14" fmla="*/ 39 w 65"/>
                  <a:gd name="T15" fmla="*/ 15 h 69"/>
                  <a:gd name="T16" fmla="*/ 62 w 65"/>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9">
                    <a:moveTo>
                      <a:pt x="62" y="69"/>
                    </a:moveTo>
                    <a:cubicBezTo>
                      <a:pt x="63" y="61"/>
                      <a:pt x="51" y="43"/>
                      <a:pt x="45" y="49"/>
                    </a:cubicBezTo>
                    <a:cubicBezTo>
                      <a:pt x="44" y="45"/>
                      <a:pt x="52" y="42"/>
                      <a:pt x="57" y="50"/>
                    </a:cubicBezTo>
                    <a:cubicBezTo>
                      <a:pt x="60" y="43"/>
                      <a:pt x="40" y="35"/>
                      <a:pt x="34" y="33"/>
                    </a:cubicBezTo>
                    <a:cubicBezTo>
                      <a:pt x="37" y="31"/>
                      <a:pt x="45" y="33"/>
                      <a:pt x="50" y="36"/>
                    </a:cubicBezTo>
                    <a:cubicBezTo>
                      <a:pt x="47" y="26"/>
                      <a:pt x="24" y="26"/>
                      <a:pt x="16" y="18"/>
                    </a:cubicBezTo>
                    <a:cubicBezTo>
                      <a:pt x="43" y="15"/>
                      <a:pt x="0" y="10"/>
                      <a:pt x="1" y="0"/>
                    </a:cubicBezTo>
                    <a:cubicBezTo>
                      <a:pt x="5" y="8"/>
                      <a:pt x="24" y="6"/>
                      <a:pt x="39" y="15"/>
                    </a:cubicBezTo>
                    <a:cubicBezTo>
                      <a:pt x="64" y="31"/>
                      <a:pt x="65" y="52"/>
                      <a:pt x="62" y="6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74" name="Freeform 140"/>
              <p:cNvSpPr>
                <a:spLocks/>
              </p:cNvSpPr>
              <p:nvPr/>
            </p:nvSpPr>
            <p:spPr bwMode="auto">
              <a:xfrm>
                <a:off x="1124" y="1014"/>
                <a:ext cx="130" cy="73"/>
              </a:xfrm>
              <a:custGeom>
                <a:avLst/>
                <a:gdLst>
                  <a:gd name="T0" fmla="*/ 40 w 55"/>
                  <a:gd name="T1" fmla="*/ 11 h 31"/>
                  <a:gd name="T2" fmla="*/ 44 w 55"/>
                  <a:gd name="T3" fmla="*/ 16 h 31"/>
                  <a:gd name="T4" fmla="*/ 55 w 55"/>
                  <a:gd name="T5" fmla="*/ 31 h 31"/>
                  <a:gd name="T6" fmla="*/ 0 w 55"/>
                  <a:gd name="T7" fmla="*/ 3 h 31"/>
                  <a:gd name="T8" fmla="*/ 17 w 55"/>
                  <a:gd name="T9" fmla="*/ 10 h 31"/>
                  <a:gd name="T10" fmla="*/ 8 w 55"/>
                  <a:gd name="T11" fmla="*/ 0 h 31"/>
                  <a:gd name="T12" fmla="*/ 26 w 55"/>
                  <a:gd name="T13" fmla="*/ 12 h 31"/>
                  <a:gd name="T14" fmla="*/ 19 w 55"/>
                  <a:gd name="T15" fmla="*/ 2 h 31"/>
                  <a:gd name="T16" fmla="*/ 38 w 55"/>
                  <a:gd name="T17" fmla="*/ 15 h 31"/>
                  <a:gd name="T18" fmla="*/ 40 w 55"/>
                  <a:gd name="T19"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1">
                    <a:moveTo>
                      <a:pt x="40" y="11"/>
                    </a:moveTo>
                    <a:cubicBezTo>
                      <a:pt x="40" y="11"/>
                      <a:pt x="44" y="16"/>
                      <a:pt x="44" y="16"/>
                    </a:cubicBezTo>
                    <a:cubicBezTo>
                      <a:pt x="53" y="26"/>
                      <a:pt x="43" y="22"/>
                      <a:pt x="55" y="31"/>
                    </a:cubicBezTo>
                    <a:cubicBezTo>
                      <a:pt x="29" y="16"/>
                      <a:pt x="33" y="26"/>
                      <a:pt x="0" y="3"/>
                    </a:cubicBezTo>
                    <a:cubicBezTo>
                      <a:pt x="10" y="9"/>
                      <a:pt x="9" y="5"/>
                      <a:pt x="17" y="10"/>
                    </a:cubicBezTo>
                    <a:cubicBezTo>
                      <a:pt x="15" y="6"/>
                      <a:pt x="13" y="5"/>
                      <a:pt x="8" y="0"/>
                    </a:cubicBezTo>
                    <a:cubicBezTo>
                      <a:pt x="13" y="2"/>
                      <a:pt x="21" y="6"/>
                      <a:pt x="26" y="12"/>
                    </a:cubicBezTo>
                    <a:cubicBezTo>
                      <a:pt x="29" y="12"/>
                      <a:pt x="18" y="1"/>
                      <a:pt x="19" y="2"/>
                    </a:cubicBezTo>
                    <a:cubicBezTo>
                      <a:pt x="36" y="11"/>
                      <a:pt x="33" y="11"/>
                      <a:pt x="38" y="15"/>
                    </a:cubicBezTo>
                    <a:cubicBezTo>
                      <a:pt x="39" y="14"/>
                      <a:pt x="40" y="14"/>
                      <a:pt x="40"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75" name="Freeform 141"/>
              <p:cNvSpPr>
                <a:spLocks/>
              </p:cNvSpPr>
              <p:nvPr/>
            </p:nvSpPr>
            <p:spPr bwMode="auto">
              <a:xfrm>
                <a:off x="1247" y="1047"/>
                <a:ext cx="96" cy="101"/>
              </a:xfrm>
              <a:custGeom>
                <a:avLst/>
                <a:gdLst>
                  <a:gd name="T0" fmla="*/ 26 w 41"/>
                  <a:gd name="T1" fmla="*/ 0 h 43"/>
                  <a:gd name="T2" fmla="*/ 30 w 41"/>
                  <a:gd name="T3" fmla="*/ 43 h 43"/>
                  <a:gd name="T4" fmla="*/ 0 w 41"/>
                  <a:gd name="T5" fmla="*/ 0 h 43"/>
                  <a:gd name="T6" fmla="*/ 15 w 41"/>
                  <a:gd name="T7" fmla="*/ 13 h 43"/>
                  <a:gd name="T8" fmla="*/ 26 w 41"/>
                  <a:gd name="T9" fmla="*/ 0 h 43"/>
                </a:gdLst>
                <a:ahLst/>
                <a:cxnLst>
                  <a:cxn ang="0">
                    <a:pos x="T0" y="T1"/>
                  </a:cxn>
                  <a:cxn ang="0">
                    <a:pos x="T2" y="T3"/>
                  </a:cxn>
                  <a:cxn ang="0">
                    <a:pos x="T4" y="T5"/>
                  </a:cxn>
                  <a:cxn ang="0">
                    <a:pos x="T6" y="T7"/>
                  </a:cxn>
                  <a:cxn ang="0">
                    <a:pos x="T8" y="T9"/>
                  </a:cxn>
                </a:cxnLst>
                <a:rect l="0" t="0" r="r" b="b"/>
                <a:pathLst>
                  <a:path w="41" h="43">
                    <a:moveTo>
                      <a:pt x="26" y="0"/>
                    </a:moveTo>
                    <a:cubicBezTo>
                      <a:pt x="16" y="17"/>
                      <a:pt x="41" y="31"/>
                      <a:pt x="30" y="43"/>
                    </a:cubicBezTo>
                    <a:cubicBezTo>
                      <a:pt x="37" y="26"/>
                      <a:pt x="0" y="15"/>
                      <a:pt x="0" y="0"/>
                    </a:cubicBezTo>
                    <a:cubicBezTo>
                      <a:pt x="3" y="6"/>
                      <a:pt x="8" y="10"/>
                      <a:pt x="15" y="13"/>
                    </a:cubicBezTo>
                    <a:cubicBezTo>
                      <a:pt x="19" y="12"/>
                      <a:pt x="16" y="5"/>
                      <a:pt x="26"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76" name="Freeform 142"/>
              <p:cNvSpPr>
                <a:spLocks/>
              </p:cNvSpPr>
              <p:nvPr/>
            </p:nvSpPr>
            <p:spPr bwMode="auto">
              <a:xfrm>
                <a:off x="1464" y="943"/>
                <a:ext cx="198" cy="92"/>
              </a:xfrm>
              <a:custGeom>
                <a:avLst/>
                <a:gdLst>
                  <a:gd name="T0" fmla="*/ 0 w 84"/>
                  <a:gd name="T1" fmla="*/ 16 h 39"/>
                  <a:gd name="T2" fmla="*/ 24 w 84"/>
                  <a:gd name="T3" fmla="*/ 21 h 39"/>
                  <a:gd name="T4" fmla="*/ 19 w 84"/>
                  <a:gd name="T5" fmla="*/ 12 h 39"/>
                  <a:gd name="T6" fmla="*/ 42 w 84"/>
                  <a:gd name="T7" fmla="*/ 23 h 39"/>
                  <a:gd name="T8" fmla="*/ 35 w 84"/>
                  <a:gd name="T9" fmla="*/ 12 h 39"/>
                  <a:gd name="T10" fmla="*/ 62 w 84"/>
                  <a:gd name="T11" fmla="*/ 30 h 39"/>
                  <a:gd name="T12" fmla="*/ 84 w 84"/>
                  <a:gd name="T13" fmla="*/ 35 h 39"/>
                  <a:gd name="T14" fmla="*/ 58 w 84"/>
                  <a:gd name="T15" fmla="*/ 12 h 39"/>
                  <a:gd name="T16" fmla="*/ 0 w 84"/>
                  <a:gd name="T17" fmla="*/ 1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39">
                    <a:moveTo>
                      <a:pt x="0" y="16"/>
                    </a:moveTo>
                    <a:cubicBezTo>
                      <a:pt x="7" y="13"/>
                      <a:pt x="28" y="14"/>
                      <a:pt x="24" y="21"/>
                    </a:cubicBezTo>
                    <a:cubicBezTo>
                      <a:pt x="28" y="20"/>
                      <a:pt x="28" y="13"/>
                      <a:pt x="19" y="12"/>
                    </a:cubicBezTo>
                    <a:cubicBezTo>
                      <a:pt x="25" y="7"/>
                      <a:pt x="38" y="19"/>
                      <a:pt x="42" y="23"/>
                    </a:cubicBezTo>
                    <a:cubicBezTo>
                      <a:pt x="43" y="20"/>
                      <a:pt x="39" y="14"/>
                      <a:pt x="35" y="12"/>
                    </a:cubicBezTo>
                    <a:cubicBezTo>
                      <a:pt x="45" y="10"/>
                      <a:pt x="52" y="28"/>
                      <a:pt x="62" y="30"/>
                    </a:cubicBezTo>
                    <a:cubicBezTo>
                      <a:pt x="56" y="9"/>
                      <a:pt x="74" y="39"/>
                      <a:pt x="84" y="35"/>
                    </a:cubicBezTo>
                    <a:cubicBezTo>
                      <a:pt x="74" y="35"/>
                      <a:pt x="70" y="19"/>
                      <a:pt x="58" y="12"/>
                    </a:cubicBezTo>
                    <a:cubicBezTo>
                      <a:pt x="35" y="0"/>
                      <a:pt x="15" y="7"/>
                      <a:pt x="0" y="16"/>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77" name="Freeform 143"/>
              <p:cNvSpPr>
                <a:spLocks/>
              </p:cNvSpPr>
              <p:nvPr/>
            </p:nvSpPr>
            <p:spPr bwMode="auto">
              <a:xfrm>
                <a:off x="1615" y="981"/>
                <a:ext cx="102" cy="73"/>
              </a:xfrm>
              <a:custGeom>
                <a:avLst/>
                <a:gdLst>
                  <a:gd name="T0" fmla="*/ 23 w 43"/>
                  <a:gd name="T1" fmla="*/ 4 h 31"/>
                  <a:gd name="T2" fmla="*/ 17 w 43"/>
                  <a:gd name="T3" fmla="*/ 2 h 31"/>
                  <a:gd name="T4" fmla="*/ 0 w 43"/>
                  <a:gd name="T5" fmla="*/ 0 h 31"/>
                  <a:gd name="T6" fmla="*/ 42 w 43"/>
                  <a:gd name="T7" fmla="*/ 31 h 31"/>
                  <a:gd name="T8" fmla="*/ 31 w 43"/>
                  <a:gd name="T9" fmla="*/ 20 h 31"/>
                  <a:gd name="T10" fmla="*/ 43 w 43"/>
                  <a:gd name="T11" fmla="*/ 23 h 31"/>
                  <a:gd name="T12" fmla="*/ 27 w 43"/>
                  <a:gd name="T13" fmla="*/ 14 h 31"/>
                  <a:gd name="T14" fmla="*/ 38 w 43"/>
                  <a:gd name="T15" fmla="*/ 15 h 31"/>
                  <a:gd name="T16" fmla="*/ 19 w 43"/>
                  <a:gd name="T17" fmla="*/ 7 h 31"/>
                  <a:gd name="T18" fmla="*/ 23 w 43"/>
                  <a:gd name="T1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1">
                    <a:moveTo>
                      <a:pt x="23" y="4"/>
                    </a:moveTo>
                    <a:cubicBezTo>
                      <a:pt x="23" y="3"/>
                      <a:pt x="17" y="2"/>
                      <a:pt x="17" y="2"/>
                    </a:cubicBezTo>
                    <a:cubicBezTo>
                      <a:pt x="5" y="0"/>
                      <a:pt x="12" y="5"/>
                      <a:pt x="0" y="0"/>
                    </a:cubicBezTo>
                    <a:cubicBezTo>
                      <a:pt x="22" y="14"/>
                      <a:pt x="11" y="15"/>
                      <a:pt x="42" y="31"/>
                    </a:cubicBezTo>
                    <a:cubicBezTo>
                      <a:pt x="34" y="26"/>
                      <a:pt x="38" y="24"/>
                      <a:pt x="31" y="20"/>
                    </a:cubicBezTo>
                    <a:cubicBezTo>
                      <a:pt x="36" y="20"/>
                      <a:pt x="37" y="21"/>
                      <a:pt x="43" y="23"/>
                    </a:cubicBezTo>
                    <a:cubicBezTo>
                      <a:pt x="40" y="20"/>
                      <a:pt x="33" y="16"/>
                      <a:pt x="27" y="14"/>
                    </a:cubicBezTo>
                    <a:cubicBezTo>
                      <a:pt x="25" y="12"/>
                      <a:pt x="39" y="16"/>
                      <a:pt x="38" y="15"/>
                    </a:cubicBezTo>
                    <a:cubicBezTo>
                      <a:pt x="24" y="6"/>
                      <a:pt x="25" y="9"/>
                      <a:pt x="19" y="7"/>
                    </a:cubicBezTo>
                    <a:cubicBezTo>
                      <a:pt x="21" y="5"/>
                      <a:pt x="20" y="5"/>
                      <a:pt x="23" y="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78" name="Freeform 144"/>
              <p:cNvSpPr>
                <a:spLocks/>
              </p:cNvSpPr>
              <p:nvPr/>
            </p:nvSpPr>
            <p:spPr bwMode="auto">
              <a:xfrm>
                <a:off x="1537" y="922"/>
                <a:ext cx="118" cy="63"/>
              </a:xfrm>
              <a:custGeom>
                <a:avLst/>
                <a:gdLst>
                  <a:gd name="T0" fmla="*/ 41 w 50"/>
                  <a:gd name="T1" fmla="*/ 0 h 27"/>
                  <a:gd name="T2" fmla="*/ 0 w 50"/>
                  <a:gd name="T3" fmla="*/ 15 h 27"/>
                  <a:gd name="T4" fmla="*/ 50 w 50"/>
                  <a:gd name="T5" fmla="*/ 20 h 27"/>
                  <a:gd name="T6" fmla="*/ 33 w 50"/>
                  <a:gd name="T7" fmla="*/ 14 h 27"/>
                  <a:gd name="T8" fmla="*/ 41 w 50"/>
                  <a:gd name="T9" fmla="*/ 0 h 27"/>
                </a:gdLst>
                <a:ahLst/>
                <a:cxnLst>
                  <a:cxn ang="0">
                    <a:pos x="T0" y="T1"/>
                  </a:cxn>
                  <a:cxn ang="0">
                    <a:pos x="T2" y="T3"/>
                  </a:cxn>
                  <a:cxn ang="0">
                    <a:pos x="T4" y="T5"/>
                  </a:cxn>
                  <a:cxn ang="0">
                    <a:pos x="T6" y="T7"/>
                  </a:cxn>
                  <a:cxn ang="0">
                    <a:pos x="T8" y="T9"/>
                  </a:cxn>
                </a:cxnLst>
                <a:rect l="0" t="0" r="r" b="b"/>
                <a:pathLst>
                  <a:path w="50" h="27">
                    <a:moveTo>
                      <a:pt x="41" y="0"/>
                    </a:moveTo>
                    <a:cubicBezTo>
                      <a:pt x="29" y="15"/>
                      <a:pt x="8" y="2"/>
                      <a:pt x="0" y="15"/>
                    </a:cubicBezTo>
                    <a:cubicBezTo>
                      <a:pt x="13" y="3"/>
                      <a:pt x="35" y="27"/>
                      <a:pt x="50" y="20"/>
                    </a:cubicBezTo>
                    <a:cubicBezTo>
                      <a:pt x="42" y="20"/>
                      <a:pt x="38" y="18"/>
                      <a:pt x="33" y="14"/>
                    </a:cubicBezTo>
                    <a:cubicBezTo>
                      <a:pt x="32" y="11"/>
                      <a:pt x="40" y="10"/>
                      <a:pt x="4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79" name="Freeform 145"/>
              <p:cNvSpPr>
                <a:spLocks/>
              </p:cNvSpPr>
              <p:nvPr/>
            </p:nvSpPr>
            <p:spPr bwMode="auto">
              <a:xfrm>
                <a:off x="1490" y="1115"/>
                <a:ext cx="127" cy="156"/>
              </a:xfrm>
              <a:custGeom>
                <a:avLst/>
                <a:gdLst>
                  <a:gd name="T0" fmla="*/ 13 w 54"/>
                  <a:gd name="T1" fmla="*/ 1 h 66"/>
                  <a:gd name="T2" fmla="*/ 46 w 54"/>
                  <a:gd name="T3" fmla="*/ 18 h 66"/>
                  <a:gd name="T4" fmla="*/ 38 w 54"/>
                  <a:gd name="T5" fmla="*/ 57 h 66"/>
                  <a:gd name="T6" fmla="*/ 15 w 54"/>
                  <a:gd name="T7" fmla="*/ 59 h 66"/>
                  <a:gd name="T8" fmla="*/ 4 w 54"/>
                  <a:gd name="T9" fmla="*/ 49 h 66"/>
                  <a:gd name="T10" fmla="*/ 4 w 54"/>
                  <a:gd name="T11" fmla="*/ 29 h 66"/>
                  <a:gd name="T12" fmla="*/ 25 w 54"/>
                  <a:gd name="T13" fmla="*/ 24 h 66"/>
                  <a:gd name="T14" fmla="*/ 30 w 54"/>
                  <a:gd name="T15" fmla="*/ 44 h 66"/>
                  <a:gd name="T16" fmla="*/ 12 w 54"/>
                  <a:gd name="T17" fmla="*/ 38 h 66"/>
                  <a:gd name="T18" fmla="*/ 13 w 54"/>
                  <a:gd name="T19" fmla="*/ 39 h 66"/>
                  <a:gd name="T20" fmla="*/ 31 w 54"/>
                  <a:gd name="T21" fmla="*/ 41 h 66"/>
                  <a:gd name="T22" fmla="*/ 20 w 54"/>
                  <a:gd name="T23" fmla="*/ 23 h 66"/>
                  <a:gd name="T24" fmla="*/ 2 w 54"/>
                  <a:gd name="T25" fmla="*/ 36 h 66"/>
                  <a:gd name="T26" fmla="*/ 12 w 54"/>
                  <a:gd name="T27" fmla="*/ 57 h 66"/>
                  <a:gd name="T28" fmla="*/ 50 w 54"/>
                  <a:gd name="T29" fmla="*/ 39 h 66"/>
                  <a:gd name="T30" fmla="*/ 23 w 54"/>
                  <a:gd name="T31" fmla="*/ 3 h 66"/>
                  <a:gd name="T32" fmla="*/ 14 w 54"/>
                  <a:gd name="T33" fmla="*/ 2 h 66"/>
                  <a:gd name="T34" fmla="*/ 13 w 54"/>
                  <a:gd name="T3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66">
                    <a:moveTo>
                      <a:pt x="13" y="1"/>
                    </a:moveTo>
                    <a:cubicBezTo>
                      <a:pt x="26" y="0"/>
                      <a:pt x="39" y="7"/>
                      <a:pt x="46" y="18"/>
                    </a:cubicBezTo>
                    <a:cubicBezTo>
                      <a:pt x="54" y="31"/>
                      <a:pt x="52" y="48"/>
                      <a:pt x="38" y="57"/>
                    </a:cubicBezTo>
                    <a:cubicBezTo>
                      <a:pt x="31" y="61"/>
                      <a:pt x="23" y="62"/>
                      <a:pt x="15" y="59"/>
                    </a:cubicBezTo>
                    <a:cubicBezTo>
                      <a:pt x="10" y="57"/>
                      <a:pt x="6" y="53"/>
                      <a:pt x="4" y="49"/>
                    </a:cubicBezTo>
                    <a:cubicBezTo>
                      <a:pt x="0" y="43"/>
                      <a:pt x="0" y="35"/>
                      <a:pt x="4" y="29"/>
                    </a:cubicBezTo>
                    <a:cubicBezTo>
                      <a:pt x="9" y="22"/>
                      <a:pt x="18" y="20"/>
                      <a:pt x="25" y="24"/>
                    </a:cubicBezTo>
                    <a:cubicBezTo>
                      <a:pt x="33" y="28"/>
                      <a:pt x="36" y="38"/>
                      <a:pt x="30" y="44"/>
                    </a:cubicBezTo>
                    <a:cubicBezTo>
                      <a:pt x="24" y="51"/>
                      <a:pt x="13" y="46"/>
                      <a:pt x="12" y="38"/>
                    </a:cubicBezTo>
                    <a:cubicBezTo>
                      <a:pt x="12" y="39"/>
                      <a:pt x="13" y="39"/>
                      <a:pt x="13" y="39"/>
                    </a:cubicBezTo>
                    <a:cubicBezTo>
                      <a:pt x="14" y="49"/>
                      <a:pt x="27" y="47"/>
                      <a:pt x="31" y="41"/>
                    </a:cubicBezTo>
                    <a:cubicBezTo>
                      <a:pt x="36" y="33"/>
                      <a:pt x="28" y="24"/>
                      <a:pt x="20" y="23"/>
                    </a:cubicBezTo>
                    <a:cubicBezTo>
                      <a:pt x="12" y="22"/>
                      <a:pt x="4" y="28"/>
                      <a:pt x="2" y="36"/>
                    </a:cubicBezTo>
                    <a:cubicBezTo>
                      <a:pt x="0" y="44"/>
                      <a:pt x="5" y="53"/>
                      <a:pt x="12" y="57"/>
                    </a:cubicBezTo>
                    <a:cubicBezTo>
                      <a:pt x="28" y="66"/>
                      <a:pt x="46" y="54"/>
                      <a:pt x="50" y="39"/>
                    </a:cubicBezTo>
                    <a:cubicBezTo>
                      <a:pt x="54" y="23"/>
                      <a:pt x="40" y="7"/>
                      <a:pt x="23" y="3"/>
                    </a:cubicBezTo>
                    <a:cubicBezTo>
                      <a:pt x="20" y="2"/>
                      <a:pt x="17" y="2"/>
                      <a:pt x="14" y="2"/>
                    </a:cubicBezTo>
                    <a:cubicBezTo>
                      <a:pt x="13" y="2"/>
                      <a:pt x="13" y="1"/>
                      <a:pt x="13"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80" name="Freeform 146"/>
              <p:cNvSpPr>
                <a:spLocks/>
              </p:cNvSpPr>
              <p:nvPr/>
            </p:nvSpPr>
            <p:spPr bwMode="auto">
              <a:xfrm>
                <a:off x="1700" y="830"/>
                <a:ext cx="423" cy="155"/>
              </a:xfrm>
              <a:custGeom>
                <a:avLst/>
                <a:gdLst>
                  <a:gd name="T0" fmla="*/ 179 w 179"/>
                  <a:gd name="T1" fmla="*/ 24 h 66"/>
                  <a:gd name="T2" fmla="*/ 142 w 179"/>
                  <a:gd name="T3" fmla="*/ 5 h 66"/>
                  <a:gd name="T4" fmla="*/ 93 w 179"/>
                  <a:gd name="T5" fmla="*/ 24 h 66"/>
                  <a:gd name="T6" fmla="*/ 0 w 179"/>
                  <a:gd name="T7" fmla="*/ 47 h 66"/>
                  <a:gd name="T8" fmla="*/ 0 w 179"/>
                  <a:gd name="T9" fmla="*/ 47 h 66"/>
                  <a:gd name="T10" fmla="*/ 90 w 179"/>
                  <a:gd name="T11" fmla="*/ 23 h 66"/>
                  <a:gd name="T12" fmla="*/ 139 w 179"/>
                  <a:gd name="T13" fmla="*/ 1 h 66"/>
                  <a:gd name="T14" fmla="*/ 178 w 179"/>
                  <a:gd name="T15" fmla="*/ 20 h 66"/>
                  <a:gd name="T16" fmla="*/ 179 w 179"/>
                  <a:gd name="T17"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66">
                    <a:moveTo>
                      <a:pt x="179" y="24"/>
                    </a:moveTo>
                    <a:cubicBezTo>
                      <a:pt x="173" y="9"/>
                      <a:pt x="157" y="5"/>
                      <a:pt x="142" y="5"/>
                    </a:cubicBezTo>
                    <a:cubicBezTo>
                      <a:pt x="124" y="5"/>
                      <a:pt x="108" y="14"/>
                      <a:pt x="93" y="24"/>
                    </a:cubicBezTo>
                    <a:cubicBezTo>
                      <a:pt x="69" y="42"/>
                      <a:pt x="32" y="66"/>
                      <a:pt x="0" y="47"/>
                    </a:cubicBezTo>
                    <a:cubicBezTo>
                      <a:pt x="0" y="46"/>
                      <a:pt x="1" y="47"/>
                      <a:pt x="0" y="47"/>
                    </a:cubicBezTo>
                    <a:cubicBezTo>
                      <a:pt x="30" y="65"/>
                      <a:pt x="67" y="40"/>
                      <a:pt x="90" y="23"/>
                    </a:cubicBezTo>
                    <a:cubicBezTo>
                      <a:pt x="105" y="12"/>
                      <a:pt x="121" y="2"/>
                      <a:pt x="139" y="1"/>
                    </a:cubicBezTo>
                    <a:cubicBezTo>
                      <a:pt x="155" y="0"/>
                      <a:pt x="173" y="4"/>
                      <a:pt x="178" y="20"/>
                    </a:cubicBezTo>
                    <a:cubicBezTo>
                      <a:pt x="179" y="22"/>
                      <a:pt x="178" y="23"/>
                      <a:pt x="179" y="2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81" name="Freeform 147"/>
              <p:cNvSpPr>
                <a:spLocks/>
              </p:cNvSpPr>
              <p:nvPr/>
            </p:nvSpPr>
            <p:spPr bwMode="auto">
              <a:xfrm>
                <a:off x="2163" y="992"/>
                <a:ext cx="19" cy="64"/>
              </a:xfrm>
              <a:custGeom>
                <a:avLst/>
                <a:gdLst>
                  <a:gd name="T0" fmla="*/ 8 w 8"/>
                  <a:gd name="T1" fmla="*/ 27 h 27"/>
                  <a:gd name="T2" fmla="*/ 5 w 8"/>
                  <a:gd name="T3" fmla="*/ 26 h 27"/>
                  <a:gd name="T4" fmla="*/ 1 w 8"/>
                  <a:gd name="T5" fmla="*/ 21 h 27"/>
                  <a:gd name="T6" fmla="*/ 3 w 8"/>
                  <a:gd name="T7" fmla="*/ 11 h 27"/>
                  <a:gd name="T8" fmla="*/ 4 w 8"/>
                  <a:gd name="T9" fmla="*/ 7 h 27"/>
                  <a:gd name="T10" fmla="*/ 4 w 8"/>
                  <a:gd name="T11" fmla="*/ 4 h 27"/>
                  <a:gd name="T12" fmla="*/ 2 w 8"/>
                  <a:gd name="T13" fmla="*/ 2 h 27"/>
                  <a:gd name="T14" fmla="*/ 0 w 8"/>
                  <a:gd name="T15" fmla="*/ 1 h 27"/>
                  <a:gd name="T16" fmla="*/ 2 w 8"/>
                  <a:gd name="T17" fmla="*/ 1 h 27"/>
                  <a:gd name="T18" fmla="*/ 4 w 8"/>
                  <a:gd name="T19" fmla="*/ 6 h 27"/>
                  <a:gd name="T20" fmla="*/ 2 w 8"/>
                  <a:gd name="T21" fmla="*/ 16 h 27"/>
                  <a:gd name="T22" fmla="*/ 2 w 8"/>
                  <a:gd name="T23" fmla="*/ 22 h 27"/>
                  <a:gd name="T24" fmla="*/ 4 w 8"/>
                  <a:gd name="T25" fmla="*/ 25 h 27"/>
                  <a:gd name="T26" fmla="*/ 8 w 8"/>
                  <a:gd name="T2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7">
                    <a:moveTo>
                      <a:pt x="8" y="27"/>
                    </a:moveTo>
                    <a:cubicBezTo>
                      <a:pt x="8" y="27"/>
                      <a:pt x="7" y="27"/>
                      <a:pt x="5" y="26"/>
                    </a:cubicBezTo>
                    <a:cubicBezTo>
                      <a:pt x="4" y="25"/>
                      <a:pt x="2" y="24"/>
                      <a:pt x="1" y="21"/>
                    </a:cubicBezTo>
                    <a:cubicBezTo>
                      <a:pt x="1" y="19"/>
                      <a:pt x="1" y="15"/>
                      <a:pt x="3" y="11"/>
                    </a:cubicBezTo>
                    <a:cubicBezTo>
                      <a:pt x="3" y="10"/>
                      <a:pt x="4" y="8"/>
                      <a:pt x="4" y="7"/>
                    </a:cubicBezTo>
                    <a:cubicBezTo>
                      <a:pt x="4" y="6"/>
                      <a:pt x="4" y="5"/>
                      <a:pt x="4" y="4"/>
                    </a:cubicBezTo>
                    <a:cubicBezTo>
                      <a:pt x="3" y="3"/>
                      <a:pt x="2" y="2"/>
                      <a:pt x="2" y="2"/>
                    </a:cubicBezTo>
                    <a:cubicBezTo>
                      <a:pt x="1" y="1"/>
                      <a:pt x="0" y="1"/>
                      <a:pt x="0" y="1"/>
                    </a:cubicBezTo>
                    <a:cubicBezTo>
                      <a:pt x="0" y="1"/>
                      <a:pt x="0" y="0"/>
                      <a:pt x="2" y="1"/>
                    </a:cubicBezTo>
                    <a:cubicBezTo>
                      <a:pt x="3" y="2"/>
                      <a:pt x="5" y="3"/>
                      <a:pt x="4" y="6"/>
                    </a:cubicBezTo>
                    <a:cubicBezTo>
                      <a:pt x="5" y="8"/>
                      <a:pt x="3" y="12"/>
                      <a:pt x="2" y="16"/>
                    </a:cubicBezTo>
                    <a:cubicBezTo>
                      <a:pt x="1" y="19"/>
                      <a:pt x="1" y="21"/>
                      <a:pt x="2" y="22"/>
                    </a:cubicBezTo>
                    <a:cubicBezTo>
                      <a:pt x="2" y="23"/>
                      <a:pt x="2" y="24"/>
                      <a:pt x="4" y="25"/>
                    </a:cubicBezTo>
                    <a:cubicBezTo>
                      <a:pt x="5" y="26"/>
                      <a:pt x="6" y="27"/>
                      <a:pt x="8" y="27"/>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82" name="Freeform 148"/>
              <p:cNvSpPr>
                <a:spLocks/>
              </p:cNvSpPr>
              <p:nvPr/>
            </p:nvSpPr>
            <p:spPr bwMode="auto">
              <a:xfrm>
                <a:off x="2163" y="992"/>
                <a:ext cx="19" cy="64"/>
              </a:xfrm>
              <a:custGeom>
                <a:avLst/>
                <a:gdLst>
                  <a:gd name="T0" fmla="*/ 8 w 8"/>
                  <a:gd name="T1" fmla="*/ 27 h 27"/>
                  <a:gd name="T2" fmla="*/ 8 w 8"/>
                  <a:gd name="T3" fmla="*/ 27 h 27"/>
                  <a:gd name="T4" fmla="*/ 7 w 8"/>
                  <a:gd name="T5" fmla="*/ 27 h 27"/>
                  <a:gd name="T6" fmla="*/ 1 w 8"/>
                  <a:gd name="T7" fmla="*/ 22 h 27"/>
                  <a:gd name="T8" fmla="*/ 3 w 8"/>
                  <a:gd name="T9" fmla="*/ 11 h 27"/>
                  <a:gd name="T10" fmla="*/ 4 w 8"/>
                  <a:gd name="T11" fmla="*/ 4 h 27"/>
                  <a:gd name="T12" fmla="*/ 2 w 8"/>
                  <a:gd name="T13" fmla="*/ 2 h 27"/>
                  <a:gd name="T14" fmla="*/ 1 w 8"/>
                  <a:gd name="T15" fmla="*/ 1 h 27"/>
                  <a:gd name="T16" fmla="*/ 0 w 8"/>
                  <a:gd name="T17" fmla="*/ 1 h 27"/>
                  <a:gd name="T18" fmla="*/ 0 w 8"/>
                  <a:gd name="T19" fmla="*/ 1 h 27"/>
                  <a:gd name="T20" fmla="*/ 0 w 8"/>
                  <a:gd name="T21" fmla="*/ 1 h 27"/>
                  <a:gd name="T22" fmla="*/ 0 w 8"/>
                  <a:gd name="T23" fmla="*/ 1 h 27"/>
                  <a:gd name="T24" fmla="*/ 0 w 8"/>
                  <a:gd name="T25" fmla="*/ 1 h 27"/>
                  <a:gd name="T26" fmla="*/ 0 w 8"/>
                  <a:gd name="T27" fmla="*/ 1 h 27"/>
                  <a:gd name="T28" fmla="*/ 0 w 8"/>
                  <a:gd name="T29" fmla="*/ 1 h 27"/>
                  <a:gd name="T30" fmla="*/ 0 w 8"/>
                  <a:gd name="T31" fmla="*/ 1 h 27"/>
                  <a:gd name="T32" fmla="*/ 0 w 8"/>
                  <a:gd name="T33" fmla="*/ 1 h 27"/>
                  <a:gd name="T34" fmla="*/ 0 w 8"/>
                  <a:gd name="T35" fmla="*/ 1 h 27"/>
                  <a:gd name="T36" fmla="*/ 0 w 8"/>
                  <a:gd name="T37" fmla="*/ 1 h 27"/>
                  <a:gd name="T38" fmla="*/ 0 w 8"/>
                  <a:gd name="T39" fmla="*/ 1 h 27"/>
                  <a:gd name="T40" fmla="*/ 0 w 8"/>
                  <a:gd name="T41" fmla="*/ 1 h 27"/>
                  <a:gd name="T42" fmla="*/ 0 w 8"/>
                  <a:gd name="T43" fmla="*/ 1 h 27"/>
                  <a:gd name="T44" fmla="*/ 0 w 8"/>
                  <a:gd name="T45" fmla="*/ 1 h 27"/>
                  <a:gd name="T46" fmla="*/ 0 w 8"/>
                  <a:gd name="T47" fmla="*/ 1 h 27"/>
                  <a:gd name="T48" fmla="*/ 0 w 8"/>
                  <a:gd name="T49" fmla="*/ 1 h 27"/>
                  <a:gd name="T50" fmla="*/ 0 w 8"/>
                  <a:gd name="T51" fmla="*/ 1 h 27"/>
                  <a:gd name="T52" fmla="*/ 0 w 8"/>
                  <a:gd name="T53" fmla="*/ 1 h 27"/>
                  <a:gd name="T54" fmla="*/ 0 w 8"/>
                  <a:gd name="T55" fmla="*/ 1 h 27"/>
                  <a:gd name="T56" fmla="*/ 1 w 8"/>
                  <a:gd name="T57" fmla="*/ 1 h 27"/>
                  <a:gd name="T58" fmla="*/ 4 w 8"/>
                  <a:gd name="T59" fmla="*/ 4 h 27"/>
                  <a:gd name="T60" fmla="*/ 2 w 8"/>
                  <a:gd name="T61" fmla="*/ 16 h 27"/>
                  <a:gd name="T62" fmla="*/ 2 w 8"/>
                  <a:gd name="T63" fmla="*/ 22 h 27"/>
                  <a:gd name="T64" fmla="*/ 2 w 8"/>
                  <a:gd name="T65" fmla="*/ 22 h 27"/>
                  <a:gd name="T66" fmla="*/ 8 w 8"/>
                  <a:gd name="T67" fmla="*/ 27 h 27"/>
                  <a:gd name="T68" fmla="*/ 8 w 8"/>
                  <a:gd name="T69" fmla="*/ 27 h 27"/>
                  <a:gd name="T70" fmla="*/ 8 w 8"/>
                  <a:gd name="T71" fmla="*/ 27 h 27"/>
                  <a:gd name="T72" fmla="*/ 2 w 8"/>
                  <a:gd name="T73" fmla="*/ 22 h 27"/>
                  <a:gd name="T74" fmla="*/ 2 w 8"/>
                  <a:gd name="T75" fmla="*/ 22 h 27"/>
                  <a:gd name="T76" fmla="*/ 2 w 8"/>
                  <a:gd name="T77" fmla="*/ 16 h 27"/>
                  <a:gd name="T78" fmla="*/ 4 w 8"/>
                  <a:gd name="T79" fmla="*/ 4 h 27"/>
                  <a:gd name="T80" fmla="*/ 1 w 8"/>
                  <a:gd name="T81" fmla="*/ 1 h 27"/>
                  <a:gd name="T82" fmla="*/ 0 w 8"/>
                  <a:gd name="T83" fmla="*/ 0 h 27"/>
                  <a:gd name="T84" fmla="*/ 0 w 8"/>
                  <a:gd name="T85" fmla="*/ 1 h 27"/>
                  <a:gd name="T86" fmla="*/ 0 w 8"/>
                  <a:gd name="T87" fmla="*/ 1 h 27"/>
                  <a:gd name="T88" fmla="*/ 0 w 8"/>
                  <a:gd name="T89" fmla="*/ 1 h 27"/>
                  <a:gd name="T90" fmla="*/ 0 w 8"/>
                  <a:gd name="T91" fmla="*/ 1 h 27"/>
                  <a:gd name="T92" fmla="*/ 2 w 8"/>
                  <a:gd name="T93" fmla="*/ 2 h 27"/>
                  <a:gd name="T94" fmla="*/ 4 w 8"/>
                  <a:gd name="T95" fmla="*/ 4 h 27"/>
                  <a:gd name="T96" fmla="*/ 3 w 8"/>
                  <a:gd name="T97" fmla="*/ 11 h 27"/>
                  <a:gd name="T98" fmla="*/ 1 w 8"/>
                  <a:gd name="T99" fmla="*/ 22 h 27"/>
                  <a:gd name="T100" fmla="*/ 7 w 8"/>
                  <a:gd name="T101" fmla="*/ 27 h 27"/>
                  <a:gd name="T102" fmla="*/ 8 w 8"/>
                  <a:gd name="T103" fmla="*/ 27 h 27"/>
                  <a:gd name="T104" fmla="*/ 8 w 8"/>
                  <a:gd name="T105" fmla="*/ 27 h 27"/>
                  <a:gd name="T106" fmla="*/ 8 w 8"/>
                  <a:gd name="T107" fmla="*/ 27 h 27"/>
                  <a:gd name="T108" fmla="*/ 8 w 8"/>
                  <a:gd name="T109" fmla="*/ 27 h 27"/>
                  <a:gd name="T110" fmla="*/ 8 w 8"/>
                  <a:gd name="T111" fmla="*/ 27 h 27"/>
                  <a:gd name="T112" fmla="*/ 8 w 8"/>
                  <a:gd name="T113" fmla="*/ 27 h 27"/>
                  <a:gd name="T114" fmla="*/ 8 w 8"/>
                  <a:gd name="T115" fmla="*/ 27 h 27"/>
                  <a:gd name="T116" fmla="*/ 8 w 8"/>
                  <a:gd name="T117" fmla="*/ 27 h 27"/>
                  <a:gd name="T118" fmla="*/ 8 w 8"/>
                  <a:gd name="T119" fmla="*/ 27 h 27"/>
                  <a:gd name="T120" fmla="*/ 8 w 8"/>
                  <a:gd name="T1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27">
                    <a:moveTo>
                      <a:pt x="8" y="27"/>
                    </a:moveTo>
                    <a:cubicBezTo>
                      <a:pt x="8" y="27"/>
                      <a:pt x="8" y="27"/>
                      <a:pt x="8" y="27"/>
                    </a:cubicBezTo>
                    <a:cubicBezTo>
                      <a:pt x="8" y="27"/>
                      <a:pt x="8" y="27"/>
                      <a:pt x="8" y="27"/>
                    </a:cubicBezTo>
                    <a:cubicBezTo>
                      <a:pt x="8" y="27"/>
                      <a:pt x="8" y="27"/>
                      <a:pt x="8" y="27"/>
                    </a:cubicBezTo>
                    <a:cubicBezTo>
                      <a:pt x="8" y="27"/>
                      <a:pt x="8" y="27"/>
                      <a:pt x="8" y="27"/>
                    </a:cubicBezTo>
                    <a:cubicBezTo>
                      <a:pt x="8" y="27"/>
                      <a:pt x="7" y="27"/>
                      <a:pt x="7" y="27"/>
                    </a:cubicBezTo>
                    <a:cubicBezTo>
                      <a:pt x="6" y="27"/>
                      <a:pt x="6" y="26"/>
                      <a:pt x="5" y="26"/>
                    </a:cubicBezTo>
                    <a:cubicBezTo>
                      <a:pt x="4" y="25"/>
                      <a:pt x="2" y="24"/>
                      <a:pt x="1" y="22"/>
                    </a:cubicBezTo>
                    <a:cubicBezTo>
                      <a:pt x="1" y="21"/>
                      <a:pt x="1" y="21"/>
                      <a:pt x="1" y="21"/>
                    </a:cubicBezTo>
                    <a:cubicBezTo>
                      <a:pt x="1" y="19"/>
                      <a:pt x="1" y="15"/>
                      <a:pt x="3" y="11"/>
                    </a:cubicBezTo>
                    <a:cubicBezTo>
                      <a:pt x="3" y="10"/>
                      <a:pt x="4" y="8"/>
                      <a:pt x="4" y="7"/>
                    </a:cubicBezTo>
                    <a:cubicBezTo>
                      <a:pt x="4" y="6"/>
                      <a:pt x="4" y="5"/>
                      <a:pt x="4" y="4"/>
                    </a:cubicBezTo>
                    <a:cubicBezTo>
                      <a:pt x="4" y="4"/>
                      <a:pt x="4" y="4"/>
                      <a:pt x="4" y="4"/>
                    </a:cubicBezTo>
                    <a:cubicBezTo>
                      <a:pt x="3" y="3"/>
                      <a:pt x="2" y="2"/>
                      <a:pt x="2" y="2"/>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2" y="1"/>
                    </a:cubicBezTo>
                    <a:cubicBezTo>
                      <a:pt x="3" y="2"/>
                      <a:pt x="4" y="3"/>
                      <a:pt x="4" y="4"/>
                    </a:cubicBezTo>
                    <a:cubicBezTo>
                      <a:pt x="4" y="5"/>
                      <a:pt x="4" y="5"/>
                      <a:pt x="4" y="6"/>
                    </a:cubicBezTo>
                    <a:cubicBezTo>
                      <a:pt x="5" y="8"/>
                      <a:pt x="3" y="12"/>
                      <a:pt x="2" y="16"/>
                    </a:cubicBezTo>
                    <a:cubicBezTo>
                      <a:pt x="1" y="19"/>
                      <a:pt x="1" y="21"/>
                      <a:pt x="2" y="22"/>
                    </a:cubicBezTo>
                    <a:cubicBezTo>
                      <a:pt x="2" y="22"/>
                      <a:pt x="2" y="22"/>
                      <a:pt x="2" y="22"/>
                    </a:cubicBezTo>
                    <a:cubicBezTo>
                      <a:pt x="2" y="22"/>
                      <a:pt x="2" y="22"/>
                      <a:pt x="2" y="22"/>
                    </a:cubicBezTo>
                    <a:cubicBezTo>
                      <a:pt x="2" y="22"/>
                      <a:pt x="2" y="22"/>
                      <a:pt x="2" y="22"/>
                    </a:cubicBezTo>
                    <a:cubicBezTo>
                      <a:pt x="2" y="23"/>
                      <a:pt x="2" y="24"/>
                      <a:pt x="4" y="25"/>
                    </a:cubicBezTo>
                    <a:cubicBezTo>
                      <a:pt x="5" y="26"/>
                      <a:pt x="6" y="27"/>
                      <a:pt x="8" y="27"/>
                    </a:cubicBezTo>
                    <a:cubicBezTo>
                      <a:pt x="8" y="27"/>
                      <a:pt x="8" y="27"/>
                      <a:pt x="8" y="27"/>
                    </a:cubicBezTo>
                    <a:cubicBezTo>
                      <a:pt x="8" y="27"/>
                      <a:pt x="8" y="27"/>
                      <a:pt x="8" y="27"/>
                    </a:cubicBezTo>
                    <a:cubicBezTo>
                      <a:pt x="8" y="27"/>
                      <a:pt x="8" y="27"/>
                      <a:pt x="8" y="27"/>
                    </a:cubicBezTo>
                    <a:cubicBezTo>
                      <a:pt x="8" y="27"/>
                      <a:pt x="8" y="27"/>
                      <a:pt x="8" y="27"/>
                    </a:cubicBezTo>
                    <a:cubicBezTo>
                      <a:pt x="6" y="27"/>
                      <a:pt x="5" y="26"/>
                      <a:pt x="4" y="25"/>
                    </a:cubicBezTo>
                    <a:cubicBezTo>
                      <a:pt x="2" y="24"/>
                      <a:pt x="2" y="23"/>
                      <a:pt x="2" y="22"/>
                    </a:cubicBezTo>
                    <a:cubicBezTo>
                      <a:pt x="2" y="22"/>
                      <a:pt x="2" y="22"/>
                      <a:pt x="2" y="22"/>
                    </a:cubicBezTo>
                    <a:cubicBezTo>
                      <a:pt x="2" y="22"/>
                      <a:pt x="2" y="22"/>
                      <a:pt x="2" y="22"/>
                    </a:cubicBezTo>
                    <a:cubicBezTo>
                      <a:pt x="2" y="22"/>
                      <a:pt x="2" y="22"/>
                      <a:pt x="2" y="22"/>
                    </a:cubicBezTo>
                    <a:cubicBezTo>
                      <a:pt x="1" y="21"/>
                      <a:pt x="1" y="19"/>
                      <a:pt x="2" y="16"/>
                    </a:cubicBezTo>
                    <a:cubicBezTo>
                      <a:pt x="3" y="12"/>
                      <a:pt x="5" y="8"/>
                      <a:pt x="5" y="6"/>
                    </a:cubicBezTo>
                    <a:cubicBezTo>
                      <a:pt x="5" y="5"/>
                      <a:pt x="4" y="5"/>
                      <a:pt x="4" y="4"/>
                    </a:cubicBezTo>
                    <a:cubicBezTo>
                      <a:pt x="4" y="3"/>
                      <a:pt x="3" y="2"/>
                      <a:pt x="2" y="1"/>
                    </a:cubicBezTo>
                    <a:cubicBezTo>
                      <a:pt x="2" y="1"/>
                      <a:pt x="1" y="1"/>
                      <a:pt x="1" y="1"/>
                    </a:cubicBezTo>
                    <a:cubicBezTo>
                      <a:pt x="1" y="1"/>
                      <a:pt x="1" y="1"/>
                      <a:pt x="1" y="1"/>
                    </a:cubicBezTo>
                    <a:cubicBezTo>
                      <a:pt x="1"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2" y="2"/>
                    </a:cubicBezTo>
                    <a:cubicBezTo>
                      <a:pt x="2" y="2"/>
                      <a:pt x="3" y="3"/>
                      <a:pt x="4" y="4"/>
                    </a:cubicBezTo>
                    <a:cubicBezTo>
                      <a:pt x="4" y="4"/>
                      <a:pt x="4" y="4"/>
                      <a:pt x="4" y="4"/>
                    </a:cubicBezTo>
                    <a:cubicBezTo>
                      <a:pt x="4" y="5"/>
                      <a:pt x="4" y="6"/>
                      <a:pt x="4" y="7"/>
                    </a:cubicBezTo>
                    <a:cubicBezTo>
                      <a:pt x="4" y="8"/>
                      <a:pt x="3" y="10"/>
                      <a:pt x="3" y="11"/>
                    </a:cubicBezTo>
                    <a:cubicBezTo>
                      <a:pt x="1" y="15"/>
                      <a:pt x="1" y="19"/>
                      <a:pt x="1" y="21"/>
                    </a:cubicBezTo>
                    <a:cubicBezTo>
                      <a:pt x="1" y="21"/>
                      <a:pt x="1" y="22"/>
                      <a:pt x="1" y="22"/>
                    </a:cubicBezTo>
                    <a:cubicBezTo>
                      <a:pt x="2" y="24"/>
                      <a:pt x="4" y="25"/>
                      <a:pt x="5" y="26"/>
                    </a:cubicBezTo>
                    <a:cubicBezTo>
                      <a:pt x="6" y="27"/>
                      <a:pt x="7" y="27"/>
                      <a:pt x="7" y="27"/>
                    </a:cubicBezTo>
                    <a:cubicBezTo>
                      <a:pt x="7"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83" name="Freeform 149"/>
              <p:cNvSpPr>
                <a:spLocks/>
              </p:cNvSpPr>
              <p:nvPr/>
            </p:nvSpPr>
            <p:spPr bwMode="auto">
              <a:xfrm>
                <a:off x="2168" y="1028"/>
                <a:ext cx="4" cy="5"/>
              </a:xfrm>
              <a:custGeom>
                <a:avLst/>
                <a:gdLst>
                  <a:gd name="T0" fmla="*/ 0 w 2"/>
                  <a:gd name="T1" fmla="*/ 2 h 2"/>
                  <a:gd name="T2" fmla="*/ 1 w 2"/>
                  <a:gd name="T3" fmla="*/ 1 h 2"/>
                  <a:gd name="T4" fmla="*/ 2 w 2"/>
                  <a:gd name="T5" fmla="*/ 1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1"/>
                      <a:pt x="1" y="1"/>
                    </a:cubicBezTo>
                    <a:cubicBezTo>
                      <a:pt x="1" y="0"/>
                      <a:pt x="2" y="0"/>
                      <a:pt x="2" y="1"/>
                    </a:cubicBezTo>
                    <a:cubicBezTo>
                      <a:pt x="2" y="1"/>
                      <a:pt x="2" y="2"/>
                      <a:pt x="1" y="2"/>
                    </a:cubicBezTo>
                    <a:cubicBezTo>
                      <a:pt x="1" y="2"/>
                      <a:pt x="0" y="2"/>
                      <a:pt x="0"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84" name="Freeform 150"/>
              <p:cNvSpPr>
                <a:spLocks/>
              </p:cNvSpPr>
              <p:nvPr/>
            </p:nvSpPr>
            <p:spPr bwMode="auto">
              <a:xfrm>
                <a:off x="2168" y="1028"/>
                <a:ext cx="4" cy="5"/>
              </a:xfrm>
              <a:custGeom>
                <a:avLst/>
                <a:gdLst>
                  <a:gd name="T0" fmla="*/ 0 w 2"/>
                  <a:gd name="T1" fmla="*/ 2 h 2"/>
                  <a:gd name="T2" fmla="*/ 0 w 2"/>
                  <a:gd name="T3" fmla="*/ 2 h 2"/>
                  <a:gd name="T4" fmla="*/ 0 w 2"/>
                  <a:gd name="T5" fmla="*/ 1 h 2"/>
                  <a:gd name="T6" fmla="*/ 1 w 2"/>
                  <a:gd name="T7" fmla="*/ 1 h 2"/>
                  <a:gd name="T8" fmla="*/ 1 w 2"/>
                  <a:gd name="T9" fmla="*/ 0 h 2"/>
                  <a:gd name="T10" fmla="*/ 2 w 2"/>
                  <a:gd name="T11" fmla="*/ 1 h 2"/>
                  <a:gd name="T12" fmla="*/ 2 w 2"/>
                  <a:gd name="T13" fmla="*/ 1 h 2"/>
                  <a:gd name="T14" fmla="*/ 1 w 2"/>
                  <a:gd name="T15" fmla="*/ 2 h 2"/>
                  <a:gd name="T16" fmla="*/ 1 w 2"/>
                  <a:gd name="T17" fmla="*/ 2 h 2"/>
                  <a:gd name="T18" fmla="*/ 0 w 2"/>
                  <a:gd name="T19" fmla="*/ 2 h 2"/>
                  <a:gd name="T20" fmla="*/ 0 w 2"/>
                  <a:gd name="T21" fmla="*/ 2 h 2"/>
                  <a:gd name="T22" fmla="*/ 0 w 2"/>
                  <a:gd name="T23" fmla="*/ 2 h 2"/>
                  <a:gd name="T24" fmla="*/ 1 w 2"/>
                  <a:gd name="T25" fmla="*/ 2 h 2"/>
                  <a:gd name="T26" fmla="*/ 1 w 2"/>
                  <a:gd name="T27" fmla="*/ 2 h 2"/>
                  <a:gd name="T28" fmla="*/ 2 w 2"/>
                  <a:gd name="T29" fmla="*/ 1 h 2"/>
                  <a:gd name="T30" fmla="*/ 2 w 2"/>
                  <a:gd name="T31" fmla="*/ 1 h 2"/>
                  <a:gd name="T32" fmla="*/ 1 w 2"/>
                  <a:gd name="T33" fmla="*/ 0 h 2"/>
                  <a:gd name="T34" fmla="*/ 1 w 2"/>
                  <a:gd name="T35" fmla="*/ 1 h 2"/>
                  <a:gd name="T36" fmla="*/ 0 w 2"/>
                  <a:gd name="T37" fmla="*/ 1 h 2"/>
                  <a:gd name="T38" fmla="*/ 0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2"/>
                    </a:moveTo>
                    <a:cubicBezTo>
                      <a:pt x="0" y="2"/>
                      <a:pt x="0" y="2"/>
                      <a:pt x="0" y="2"/>
                    </a:cubicBezTo>
                    <a:cubicBezTo>
                      <a:pt x="0" y="2"/>
                      <a:pt x="0" y="1"/>
                      <a:pt x="0" y="1"/>
                    </a:cubicBezTo>
                    <a:cubicBezTo>
                      <a:pt x="0" y="1"/>
                      <a:pt x="0" y="1"/>
                      <a:pt x="1" y="1"/>
                    </a:cubicBezTo>
                    <a:cubicBezTo>
                      <a:pt x="1" y="1"/>
                      <a:pt x="1" y="0"/>
                      <a:pt x="1" y="0"/>
                    </a:cubicBezTo>
                    <a:cubicBezTo>
                      <a:pt x="1" y="1"/>
                      <a:pt x="2" y="1"/>
                      <a:pt x="2" y="1"/>
                    </a:cubicBezTo>
                    <a:cubicBezTo>
                      <a:pt x="2" y="1"/>
                      <a:pt x="2" y="1"/>
                      <a:pt x="2" y="1"/>
                    </a:cubicBezTo>
                    <a:cubicBezTo>
                      <a:pt x="2" y="2"/>
                      <a:pt x="2" y="2"/>
                      <a:pt x="1" y="2"/>
                    </a:cubicBezTo>
                    <a:cubicBezTo>
                      <a:pt x="1" y="2"/>
                      <a:pt x="1" y="2"/>
                      <a:pt x="1" y="2"/>
                    </a:cubicBezTo>
                    <a:cubicBezTo>
                      <a:pt x="1" y="2"/>
                      <a:pt x="0" y="2"/>
                      <a:pt x="0" y="2"/>
                    </a:cubicBezTo>
                    <a:cubicBezTo>
                      <a:pt x="0" y="2"/>
                      <a:pt x="0" y="2"/>
                      <a:pt x="0" y="2"/>
                    </a:cubicBezTo>
                    <a:cubicBezTo>
                      <a:pt x="0" y="2"/>
                      <a:pt x="0" y="2"/>
                      <a:pt x="0" y="2"/>
                    </a:cubicBezTo>
                    <a:cubicBezTo>
                      <a:pt x="0" y="2"/>
                      <a:pt x="1" y="2"/>
                      <a:pt x="1" y="2"/>
                    </a:cubicBezTo>
                    <a:cubicBezTo>
                      <a:pt x="1" y="2"/>
                      <a:pt x="1" y="2"/>
                      <a:pt x="1" y="2"/>
                    </a:cubicBezTo>
                    <a:cubicBezTo>
                      <a:pt x="2" y="2"/>
                      <a:pt x="2" y="2"/>
                      <a:pt x="2" y="1"/>
                    </a:cubicBezTo>
                    <a:cubicBezTo>
                      <a:pt x="2" y="1"/>
                      <a:pt x="2" y="1"/>
                      <a:pt x="2" y="1"/>
                    </a:cubicBezTo>
                    <a:cubicBezTo>
                      <a:pt x="2" y="1"/>
                      <a:pt x="1" y="0"/>
                      <a:pt x="1" y="0"/>
                    </a:cubicBezTo>
                    <a:cubicBezTo>
                      <a:pt x="1" y="0"/>
                      <a:pt x="1" y="1"/>
                      <a:pt x="1" y="1"/>
                    </a:cubicBezTo>
                    <a:cubicBezTo>
                      <a:pt x="0" y="1"/>
                      <a:pt x="0" y="1"/>
                      <a:pt x="0" y="1"/>
                    </a:cubicBezTo>
                    <a:cubicBezTo>
                      <a:pt x="0" y="1"/>
                      <a:pt x="0" y="2"/>
                      <a:pt x="0"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85" name="Freeform 151"/>
              <p:cNvSpPr>
                <a:spLocks/>
              </p:cNvSpPr>
              <p:nvPr/>
            </p:nvSpPr>
            <p:spPr bwMode="auto">
              <a:xfrm>
                <a:off x="2168" y="1035"/>
                <a:ext cx="4" cy="5"/>
              </a:xfrm>
              <a:custGeom>
                <a:avLst/>
                <a:gdLst>
                  <a:gd name="T0" fmla="*/ 0 w 2"/>
                  <a:gd name="T1" fmla="*/ 1 h 2"/>
                  <a:gd name="T2" fmla="*/ 0 w 2"/>
                  <a:gd name="T3" fmla="*/ 0 h 2"/>
                  <a:gd name="T4" fmla="*/ 2 w 2"/>
                  <a:gd name="T5" fmla="*/ 0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0"/>
                      <a:pt x="0" y="0"/>
                    </a:cubicBezTo>
                    <a:cubicBezTo>
                      <a:pt x="1" y="0"/>
                      <a:pt x="1" y="0"/>
                      <a:pt x="2" y="0"/>
                    </a:cubicBezTo>
                    <a:cubicBezTo>
                      <a:pt x="2" y="1"/>
                      <a:pt x="2" y="1"/>
                      <a:pt x="1" y="1"/>
                    </a:cubicBezTo>
                    <a:cubicBezTo>
                      <a:pt x="1" y="2"/>
                      <a:pt x="0" y="2"/>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86" name="Freeform 152"/>
              <p:cNvSpPr>
                <a:spLocks/>
              </p:cNvSpPr>
              <p:nvPr/>
            </p:nvSpPr>
            <p:spPr bwMode="auto">
              <a:xfrm>
                <a:off x="2168" y="1035"/>
                <a:ext cx="4" cy="5"/>
              </a:xfrm>
              <a:custGeom>
                <a:avLst/>
                <a:gdLst>
                  <a:gd name="T0" fmla="*/ 0 w 2"/>
                  <a:gd name="T1" fmla="*/ 1 h 2"/>
                  <a:gd name="T2" fmla="*/ 0 w 2"/>
                  <a:gd name="T3" fmla="*/ 1 h 2"/>
                  <a:gd name="T4" fmla="*/ 0 w 2"/>
                  <a:gd name="T5" fmla="*/ 1 h 2"/>
                  <a:gd name="T6" fmla="*/ 0 w 2"/>
                  <a:gd name="T7" fmla="*/ 0 h 2"/>
                  <a:gd name="T8" fmla="*/ 1 w 2"/>
                  <a:gd name="T9" fmla="*/ 0 h 2"/>
                  <a:gd name="T10" fmla="*/ 2 w 2"/>
                  <a:gd name="T11" fmla="*/ 0 h 2"/>
                  <a:gd name="T12" fmla="*/ 2 w 2"/>
                  <a:gd name="T13" fmla="*/ 1 h 2"/>
                  <a:gd name="T14" fmla="*/ 1 w 2"/>
                  <a:gd name="T15" fmla="*/ 1 h 2"/>
                  <a:gd name="T16" fmla="*/ 1 w 2"/>
                  <a:gd name="T17" fmla="*/ 1 h 2"/>
                  <a:gd name="T18" fmla="*/ 0 w 2"/>
                  <a:gd name="T19" fmla="*/ 1 h 2"/>
                  <a:gd name="T20" fmla="*/ 0 w 2"/>
                  <a:gd name="T21" fmla="*/ 1 h 2"/>
                  <a:gd name="T22" fmla="*/ 0 w 2"/>
                  <a:gd name="T23" fmla="*/ 1 h 2"/>
                  <a:gd name="T24" fmla="*/ 1 w 2"/>
                  <a:gd name="T25" fmla="*/ 1 h 2"/>
                  <a:gd name="T26" fmla="*/ 1 w 2"/>
                  <a:gd name="T27" fmla="*/ 1 h 2"/>
                  <a:gd name="T28" fmla="*/ 2 w 2"/>
                  <a:gd name="T29" fmla="*/ 1 h 2"/>
                  <a:gd name="T30" fmla="*/ 2 w 2"/>
                  <a:gd name="T31" fmla="*/ 0 h 2"/>
                  <a:gd name="T32" fmla="*/ 1 w 2"/>
                  <a:gd name="T33" fmla="*/ 0 h 2"/>
                  <a:gd name="T34" fmla="*/ 0 w 2"/>
                  <a:gd name="T35" fmla="*/ 0 h 2"/>
                  <a:gd name="T36" fmla="*/ 0 w 2"/>
                  <a:gd name="T37" fmla="*/ 1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1"/>
                      <a:pt x="0" y="1"/>
                      <a:pt x="0" y="1"/>
                    </a:cubicBezTo>
                    <a:cubicBezTo>
                      <a:pt x="0" y="0"/>
                      <a:pt x="0" y="0"/>
                      <a:pt x="0" y="0"/>
                    </a:cubicBezTo>
                    <a:cubicBezTo>
                      <a:pt x="1" y="0"/>
                      <a:pt x="1" y="0"/>
                      <a:pt x="1" y="0"/>
                    </a:cubicBezTo>
                    <a:cubicBezTo>
                      <a:pt x="1" y="0"/>
                      <a:pt x="1" y="0"/>
                      <a:pt x="2" y="0"/>
                    </a:cubicBezTo>
                    <a:cubicBezTo>
                      <a:pt x="2" y="0"/>
                      <a:pt x="2" y="1"/>
                      <a:pt x="2" y="1"/>
                    </a:cubicBezTo>
                    <a:cubicBezTo>
                      <a:pt x="2"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2"/>
                      <a:pt x="1" y="1"/>
                      <a:pt x="1" y="1"/>
                    </a:cubicBezTo>
                    <a:cubicBezTo>
                      <a:pt x="1" y="1"/>
                      <a:pt x="2" y="1"/>
                      <a:pt x="2" y="1"/>
                    </a:cubicBezTo>
                    <a:cubicBezTo>
                      <a:pt x="2" y="1"/>
                      <a:pt x="2" y="0"/>
                      <a:pt x="2" y="0"/>
                    </a:cubicBezTo>
                    <a:cubicBezTo>
                      <a:pt x="1" y="0"/>
                      <a:pt x="1" y="0"/>
                      <a:pt x="1" y="0"/>
                    </a:cubicBezTo>
                    <a:cubicBezTo>
                      <a:pt x="1" y="0"/>
                      <a:pt x="1" y="0"/>
                      <a:pt x="0" y="0"/>
                    </a:cubicBezTo>
                    <a:cubicBezTo>
                      <a:pt x="0" y="0"/>
                      <a:pt x="0" y="0"/>
                      <a:pt x="0" y="1"/>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87" name="Freeform 153"/>
              <p:cNvSpPr>
                <a:spLocks/>
              </p:cNvSpPr>
              <p:nvPr/>
            </p:nvSpPr>
            <p:spPr bwMode="auto">
              <a:xfrm>
                <a:off x="2170" y="1044"/>
                <a:ext cx="2" cy="3"/>
              </a:xfrm>
              <a:custGeom>
                <a:avLst/>
                <a:gdLst>
                  <a:gd name="T0" fmla="*/ 0 w 1"/>
                  <a:gd name="T1" fmla="*/ 1 h 1"/>
                  <a:gd name="T2" fmla="*/ 0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0"/>
                      <a:pt x="0" y="0"/>
                    </a:cubicBezTo>
                    <a:cubicBezTo>
                      <a:pt x="1" y="0"/>
                      <a:pt x="1" y="0"/>
                      <a:pt x="1" y="0"/>
                    </a:cubicBezTo>
                    <a:cubicBezTo>
                      <a:pt x="1" y="1"/>
                      <a:pt x="1" y="1"/>
                      <a:pt x="1" y="1"/>
                    </a:cubicBezTo>
                    <a:cubicBezTo>
                      <a:pt x="1"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88" name="Freeform 154"/>
              <p:cNvSpPr>
                <a:spLocks/>
              </p:cNvSpPr>
              <p:nvPr/>
            </p:nvSpPr>
            <p:spPr bwMode="auto">
              <a:xfrm>
                <a:off x="2170" y="1044"/>
                <a:ext cx="2" cy="3"/>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1 h 1"/>
                  <a:gd name="T30" fmla="*/ 1 w 1"/>
                  <a:gd name="T31" fmla="*/ 0 h 1"/>
                  <a:gd name="T32" fmla="*/ 1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0"/>
                      <a:pt x="0" y="0"/>
                      <a:pt x="0" y="0"/>
                    </a:cubicBezTo>
                    <a:cubicBezTo>
                      <a:pt x="0" y="0"/>
                      <a:pt x="1" y="0"/>
                      <a:pt x="1" y="0"/>
                    </a:cubicBezTo>
                    <a:cubicBezTo>
                      <a:pt x="1" y="0"/>
                      <a:pt x="1" y="0"/>
                      <a:pt x="1" y="0"/>
                    </a:cubicBezTo>
                    <a:cubicBezTo>
                      <a:pt x="1" y="0"/>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0"/>
                      <a:pt x="1" y="0"/>
                    </a:cubicBezTo>
                    <a:cubicBezTo>
                      <a:pt x="1" y="0"/>
                      <a:pt x="1" y="0"/>
                      <a:pt x="1" y="0"/>
                    </a:cubicBezTo>
                    <a:cubicBezTo>
                      <a:pt x="1" y="0"/>
                      <a:pt x="0" y="0"/>
                      <a:pt x="0" y="0"/>
                    </a:cubicBezTo>
                    <a:cubicBezTo>
                      <a:pt x="0" y="0"/>
                      <a:pt x="0" y="0"/>
                      <a:pt x="0" y="1"/>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89" name="Freeform 155"/>
              <p:cNvSpPr>
                <a:spLocks/>
              </p:cNvSpPr>
              <p:nvPr/>
            </p:nvSpPr>
            <p:spPr bwMode="auto">
              <a:xfrm>
                <a:off x="2168" y="1040"/>
                <a:ext cx="4" cy="4"/>
              </a:xfrm>
              <a:custGeom>
                <a:avLst/>
                <a:gdLst>
                  <a:gd name="T0" fmla="*/ 0 w 2"/>
                  <a:gd name="T1" fmla="*/ 1 h 2"/>
                  <a:gd name="T2" fmla="*/ 1 w 2"/>
                  <a:gd name="T3" fmla="*/ 0 h 2"/>
                  <a:gd name="T4" fmla="*/ 2 w 2"/>
                  <a:gd name="T5" fmla="*/ 0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1"/>
                      <a:pt x="1" y="0"/>
                    </a:cubicBezTo>
                    <a:cubicBezTo>
                      <a:pt x="1" y="0"/>
                      <a:pt x="1" y="0"/>
                      <a:pt x="2" y="0"/>
                    </a:cubicBezTo>
                    <a:cubicBezTo>
                      <a:pt x="2" y="1"/>
                      <a:pt x="2" y="1"/>
                      <a:pt x="1" y="1"/>
                    </a:cubicBezTo>
                    <a:cubicBezTo>
                      <a:pt x="1" y="2"/>
                      <a:pt x="0" y="2"/>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90" name="Freeform 156"/>
              <p:cNvSpPr>
                <a:spLocks/>
              </p:cNvSpPr>
              <p:nvPr/>
            </p:nvSpPr>
            <p:spPr bwMode="auto">
              <a:xfrm>
                <a:off x="2168" y="1040"/>
                <a:ext cx="4" cy="4"/>
              </a:xfrm>
              <a:custGeom>
                <a:avLst/>
                <a:gdLst>
                  <a:gd name="T0" fmla="*/ 0 w 2"/>
                  <a:gd name="T1" fmla="*/ 1 h 2"/>
                  <a:gd name="T2" fmla="*/ 0 w 2"/>
                  <a:gd name="T3" fmla="*/ 1 h 2"/>
                  <a:gd name="T4" fmla="*/ 0 w 2"/>
                  <a:gd name="T5" fmla="*/ 1 h 2"/>
                  <a:gd name="T6" fmla="*/ 1 w 2"/>
                  <a:gd name="T7" fmla="*/ 0 h 2"/>
                  <a:gd name="T8" fmla="*/ 1 w 2"/>
                  <a:gd name="T9" fmla="*/ 0 h 2"/>
                  <a:gd name="T10" fmla="*/ 2 w 2"/>
                  <a:gd name="T11" fmla="*/ 0 h 2"/>
                  <a:gd name="T12" fmla="*/ 2 w 2"/>
                  <a:gd name="T13" fmla="*/ 1 h 2"/>
                  <a:gd name="T14" fmla="*/ 1 w 2"/>
                  <a:gd name="T15" fmla="*/ 1 h 2"/>
                  <a:gd name="T16" fmla="*/ 1 w 2"/>
                  <a:gd name="T17" fmla="*/ 1 h 2"/>
                  <a:gd name="T18" fmla="*/ 0 w 2"/>
                  <a:gd name="T19" fmla="*/ 1 h 2"/>
                  <a:gd name="T20" fmla="*/ 0 w 2"/>
                  <a:gd name="T21" fmla="*/ 1 h 2"/>
                  <a:gd name="T22" fmla="*/ 0 w 2"/>
                  <a:gd name="T23" fmla="*/ 1 h 2"/>
                  <a:gd name="T24" fmla="*/ 1 w 2"/>
                  <a:gd name="T25" fmla="*/ 1 h 2"/>
                  <a:gd name="T26" fmla="*/ 1 w 2"/>
                  <a:gd name="T27" fmla="*/ 1 h 2"/>
                  <a:gd name="T28" fmla="*/ 2 w 2"/>
                  <a:gd name="T29" fmla="*/ 1 h 2"/>
                  <a:gd name="T30" fmla="*/ 2 w 2"/>
                  <a:gd name="T31" fmla="*/ 0 h 2"/>
                  <a:gd name="T32" fmla="*/ 1 w 2"/>
                  <a:gd name="T33" fmla="*/ 0 h 2"/>
                  <a:gd name="T34" fmla="*/ 1 w 2"/>
                  <a:gd name="T35" fmla="*/ 0 h 2"/>
                  <a:gd name="T36" fmla="*/ 0 w 2"/>
                  <a:gd name="T37" fmla="*/ 1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1"/>
                      <a:pt x="0" y="1"/>
                      <a:pt x="0" y="1"/>
                    </a:cubicBezTo>
                    <a:cubicBezTo>
                      <a:pt x="0" y="1"/>
                      <a:pt x="0" y="0"/>
                      <a:pt x="1" y="0"/>
                    </a:cubicBezTo>
                    <a:cubicBezTo>
                      <a:pt x="1" y="0"/>
                      <a:pt x="1" y="0"/>
                      <a:pt x="1" y="0"/>
                    </a:cubicBezTo>
                    <a:cubicBezTo>
                      <a:pt x="1" y="0"/>
                      <a:pt x="2" y="0"/>
                      <a:pt x="2" y="0"/>
                    </a:cubicBezTo>
                    <a:cubicBezTo>
                      <a:pt x="2" y="1"/>
                      <a:pt x="2" y="1"/>
                      <a:pt x="2" y="1"/>
                    </a:cubicBezTo>
                    <a:cubicBezTo>
                      <a:pt x="2" y="1"/>
                      <a:pt x="2" y="1"/>
                      <a:pt x="1" y="1"/>
                    </a:cubicBezTo>
                    <a:cubicBezTo>
                      <a:pt x="1" y="1"/>
                      <a:pt x="1" y="1"/>
                      <a:pt x="1" y="1"/>
                    </a:cubicBezTo>
                    <a:cubicBezTo>
                      <a:pt x="1" y="1"/>
                      <a:pt x="0" y="1"/>
                      <a:pt x="0" y="1"/>
                    </a:cubicBezTo>
                    <a:cubicBezTo>
                      <a:pt x="0" y="1"/>
                      <a:pt x="0" y="1"/>
                      <a:pt x="0" y="1"/>
                    </a:cubicBezTo>
                    <a:cubicBezTo>
                      <a:pt x="0" y="1"/>
                      <a:pt x="0" y="1"/>
                      <a:pt x="0" y="1"/>
                    </a:cubicBezTo>
                    <a:cubicBezTo>
                      <a:pt x="0" y="1"/>
                      <a:pt x="1" y="1"/>
                      <a:pt x="1" y="1"/>
                    </a:cubicBezTo>
                    <a:cubicBezTo>
                      <a:pt x="1" y="2"/>
                      <a:pt x="1" y="1"/>
                      <a:pt x="1" y="1"/>
                    </a:cubicBezTo>
                    <a:cubicBezTo>
                      <a:pt x="2" y="1"/>
                      <a:pt x="2" y="1"/>
                      <a:pt x="2" y="1"/>
                    </a:cubicBezTo>
                    <a:cubicBezTo>
                      <a:pt x="2" y="1"/>
                      <a:pt x="2" y="1"/>
                      <a:pt x="2" y="0"/>
                    </a:cubicBezTo>
                    <a:cubicBezTo>
                      <a:pt x="2" y="0"/>
                      <a:pt x="1" y="0"/>
                      <a:pt x="1" y="0"/>
                    </a:cubicBezTo>
                    <a:cubicBezTo>
                      <a:pt x="1" y="0"/>
                      <a:pt x="1" y="0"/>
                      <a:pt x="1" y="0"/>
                    </a:cubicBezTo>
                    <a:cubicBezTo>
                      <a:pt x="0" y="0"/>
                      <a:pt x="0" y="1"/>
                      <a:pt x="0" y="1"/>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91" name="Freeform 157"/>
              <p:cNvSpPr>
                <a:spLocks/>
              </p:cNvSpPr>
              <p:nvPr/>
            </p:nvSpPr>
            <p:spPr bwMode="auto">
              <a:xfrm>
                <a:off x="2172" y="1047"/>
                <a:ext cx="3" cy="2"/>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1"/>
                      <a:pt x="1" y="1"/>
                    </a:cubicBezTo>
                    <a:cubicBezTo>
                      <a:pt x="1" y="1"/>
                      <a:pt x="1" y="1"/>
                      <a:pt x="1" y="1"/>
                    </a:cubicBezTo>
                    <a:cubicBezTo>
                      <a:pt x="1"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92" name="Freeform 158"/>
              <p:cNvSpPr>
                <a:spLocks/>
              </p:cNvSpPr>
              <p:nvPr/>
            </p:nvSpPr>
            <p:spPr bwMode="auto">
              <a:xfrm>
                <a:off x="2172" y="1049"/>
                <a:ext cx="3" cy="0"/>
              </a:xfrm>
              <a:custGeom>
                <a:avLst/>
                <a:gdLst>
                  <a:gd name="T0" fmla="*/ 0 w 1"/>
                  <a:gd name="T1" fmla="*/ 0 w 1"/>
                  <a:gd name="T2" fmla="*/ 0 w 1"/>
                  <a:gd name="T3" fmla="*/ 0 w 1"/>
                  <a:gd name="T4" fmla="*/ 1 w 1"/>
                  <a:gd name="T5" fmla="*/ 1 w 1"/>
                  <a:gd name="T6" fmla="*/ 1 w 1"/>
                  <a:gd name="T7" fmla="*/ 1 w 1"/>
                  <a:gd name="T8" fmla="*/ 0 w 1"/>
                  <a:gd name="T9" fmla="*/ 0 w 1"/>
                  <a:gd name="T10" fmla="*/ 0 w 1"/>
                  <a:gd name="T11" fmla="*/ 0 w 1"/>
                  <a:gd name="T12" fmla="*/ 0 w 1"/>
                  <a:gd name="T13" fmla="*/ 1 w 1"/>
                  <a:gd name="T14" fmla="*/ 1 w 1"/>
                  <a:gd name="T15" fmla="*/ 1 w 1"/>
                  <a:gd name="T16" fmla="*/ 1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93" name="Freeform 159"/>
              <p:cNvSpPr>
                <a:spLocks/>
              </p:cNvSpPr>
              <p:nvPr/>
            </p:nvSpPr>
            <p:spPr bwMode="auto">
              <a:xfrm>
                <a:off x="2175" y="1049"/>
                <a:ext cx="2" cy="3"/>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0"/>
                      <a:pt x="1" y="1"/>
                    </a:cubicBezTo>
                    <a:cubicBezTo>
                      <a:pt x="1" y="1"/>
                      <a:pt x="1" y="1"/>
                      <a:pt x="1" y="1"/>
                    </a:cubicBezTo>
                    <a:cubicBezTo>
                      <a:pt x="1"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94" name="Freeform 160"/>
              <p:cNvSpPr>
                <a:spLocks/>
              </p:cNvSpPr>
              <p:nvPr/>
            </p:nvSpPr>
            <p:spPr bwMode="auto">
              <a:xfrm>
                <a:off x="2175" y="1049"/>
                <a:ext cx="2" cy="3"/>
              </a:xfrm>
              <a:custGeom>
                <a:avLst/>
                <a:gdLst>
                  <a:gd name="T0" fmla="*/ 0 w 1"/>
                  <a:gd name="T1" fmla="*/ 1 h 1"/>
                  <a:gd name="T2" fmla="*/ 0 w 1"/>
                  <a:gd name="T3" fmla="*/ 1 h 1"/>
                  <a:gd name="T4" fmla="*/ 0 w 1"/>
                  <a:gd name="T5" fmla="*/ 1 h 1"/>
                  <a:gd name="T6" fmla="*/ 0 w 1"/>
                  <a:gd name="T7" fmla="*/ 1 h 1"/>
                  <a:gd name="T8" fmla="*/ 1 w 1"/>
                  <a:gd name="T9" fmla="*/ 0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1"/>
                      <a:pt x="0" y="1"/>
                      <a:pt x="0" y="1"/>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95" name="Freeform 161"/>
              <p:cNvSpPr>
                <a:spLocks/>
              </p:cNvSpPr>
              <p:nvPr/>
            </p:nvSpPr>
            <p:spPr bwMode="auto">
              <a:xfrm>
                <a:off x="2177" y="1052"/>
                <a:ext cx="2" cy="2"/>
              </a:xfrm>
              <a:custGeom>
                <a:avLst/>
                <a:gdLst>
                  <a:gd name="T0" fmla="*/ 0 w 1"/>
                  <a:gd name="T1" fmla="*/ 1 h 1"/>
                  <a:gd name="T2" fmla="*/ 1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1" y="0"/>
                    </a:cubicBezTo>
                    <a:cubicBezTo>
                      <a:pt x="1" y="0"/>
                      <a:pt x="1" y="0"/>
                      <a:pt x="1" y="0"/>
                    </a:cubicBezTo>
                    <a:cubicBezTo>
                      <a:pt x="1" y="0"/>
                      <a:pt x="1" y="0"/>
                      <a:pt x="1" y="1"/>
                    </a:cubicBezTo>
                    <a:cubicBezTo>
                      <a:pt x="1"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96" name="Freeform 162"/>
              <p:cNvSpPr>
                <a:spLocks/>
              </p:cNvSpPr>
              <p:nvPr/>
            </p:nvSpPr>
            <p:spPr bwMode="auto">
              <a:xfrm>
                <a:off x="2177" y="1052"/>
                <a:ext cx="2" cy="2"/>
              </a:xfrm>
              <a:custGeom>
                <a:avLst/>
                <a:gdLst>
                  <a:gd name="T0" fmla="*/ 0 w 1"/>
                  <a:gd name="T1" fmla="*/ 1 h 1"/>
                  <a:gd name="T2" fmla="*/ 0 w 1"/>
                  <a:gd name="T3" fmla="*/ 1 h 1"/>
                  <a:gd name="T4" fmla="*/ 0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0 h 1"/>
                  <a:gd name="T30" fmla="*/ 1 w 1"/>
                  <a:gd name="T31" fmla="*/ 0 h 1"/>
                  <a:gd name="T32" fmla="*/ 1 w 1"/>
                  <a:gd name="T33" fmla="*/ 0 h 1"/>
                  <a:gd name="T34" fmla="*/ 1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97" name="Freeform 163"/>
              <p:cNvSpPr>
                <a:spLocks/>
              </p:cNvSpPr>
              <p:nvPr/>
            </p:nvSpPr>
            <p:spPr bwMode="auto">
              <a:xfrm>
                <a:off x="2170" y="1023"/>
                <a:ext cx="5" cy="5"/>
              </a:xfrm>
              <a:custGeom>
                <a:avLst/>
                <a:gdLst>
                  <a:gd name="T0" fmla="*/ 0 w 2"/>
                  <a:gd name="T1" fmla="*/ 1 h 2"/>
                  <a:gd name="T2" fmla="*/ 0 w 2"/>
                  <a:gd name="T3" fmla="*/ 0 h 2"/>
                  <a:gd name="T4" fmla="*/ 1 w 2"/>
                  <a:gd name="T5" fmla="*/ 1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0"/>
                      <a:pt x="0" y="0"/>
                    </a:cubicBezTo>
                    <a:cubicBezTo>
                      <a:pt x="1" y="0"/>
                      <a:pt x="1" y="0"/>
                      <a:pt x="1" y="1"/>
                    </a:cubicBezTo>
                    <a:cubicBezTo>
                      <a:pt x="2" y="1"/>
                      <a:pt x="1" y="1"/>
                      <a:pt x="1" y="2"/>
                    </a:cubicBezTo>
                    <a:cubicBezTo>
                      <a:pt x="0" y="2"/>
                      <a:pt x="0" y="2"/>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98" name="Freeform 164"/>
              <p:cNvSpPr>
                <a:spLocks/>
              </p:cNvSpPr>
              <p:nvPr/>
            </p:nvSpPr>
            <p:spPr bwMode="auto">
              <a:xfrm>
                <a:off x="2170" y="1023"/>
                <a:ext cx="2" cy="5"/>
              </a:xfrm>
              <a:custGeom>
                <a:avLst/>
                <a:gdLst>
                  <a:gd name="T0" fmla="*/ 0 w 1"/>
                  <a:gd name="T1" fmla="*/ 1 h 2"/>
                  <a:gd name="T2" fmla="*/ 0 w 1"/>
                  <a:gd name="T3" fmla="*/ 1 h 2"/>
                  <a:gd name="T4" fmla="*/ 0 w 1"/>
                  <a:gd name="T5" fmla="*/ 1 h 2"/>
                  <a:gd name="T6" fmla="*/ 0 w 1"/>
                  <a:gd name="T7" fmla="*/ 0 h 2"/>
                  <a:gd name="T8" fmla="*/ 1 w 1"/>
                  <a:gd name="T9" fmla="*/ 0 h 2"/>
                  <a:gd name="T10" fmla="*/ 1 w 1"/>
                  <a:gd name="T11" fmla="*/ 1 h 2"/>
                  <a:gd name="T12" fmla="*/ 1 w 1"/>
                  <a:gd name="T13" fmla="*/ 1 h 2"/>
                  <a:gd name="T14" fmla="*/ 1 w 1"/>
                  <a:gd name="T15" fmla="*/ 2 h 2"/>
                  <a:gd name="T16" fmla="*/ 0 w 1"/>
                  <a:gd name="T17" fmla="*/ 2 h 2"/>
                  <a:gd name="T18" fmla="*/ 0 w 1"/>
                  <a:gd name="T19" fmla="*/ 1 h 2"/>
                  <a:gd name="T20" fmla="*/ 0 w 1"/>
                  <a:gd name="T21" fmla="*/ 1 h 2"/>
                  <a:gd name="T22" fmla="*/ 0 w 1"/>
                  <a:gd name="T23" fmla="*/ 1 h 2"/>
                  <a:gd name="T24" fmla="*/ 0 w 1"/>
                  <a:gd name="T25" fmla="*/ 2 h 2"/>
                  <a:gd name="T26" fmla="*/ 1 w 1"/>
                  <a:gd name="T27" fmla="*/ 2 h 2"/>
                  <a:gd name="T28" fmla="*/ 1 w 1"/>
                  <a:gd name="T29" fmla="*/ 1 h 2"/>
                  <a:gd name="T30" fmla="*/ 1 w 1"/>
                  <a:gd name="T31" fmla="*/ 1 h 2"/>
                  <a:gd name="T32" fmla="*/ 1 w 1"/>
                  <a:gd name="T33" fmla="*/ 0 h 2"/>
                  <a:gd name="T34" fmla="*/ 0 w 1"/>
                  <a:gd name="T35" fmla="*/ 0 h 2"/>
                  <a:gd name="T36" fmla="*/ 0 w 1"/>
                  <a:gd name="T37" fmla="*/ 1 h 2"/>
                  <a:gd name="T38" fmla="*/ 0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1"/>
                    </a:moveTo>
                    <a:cubicBezTo>
                      <a:pt x="0" y="1"/>
                      <a:pt x="0" y="1"/>
                      <a:pt x="0" y="1"/>
                    </a:cubicBezTo>
                    <a:cubicBezTo>
                      <a:pt x="0" y="1"/>
                      <a:pt x="0" y="1"/>
                      <a:pt x="0" y="1"/>
                    </a:cubicBezTo>
                    <a:cubicBezTo>
                      <a:pt x="0" y="1"/>
                      <a:pt x="0" y="0"/>
                      <a:pt x="0" y="0"/>
                    </a:cubicBezTo>
                    <a:cubicBezTo>
                      <a:pt x="1" y="0"/>
                      <a:pt x="1" y="0"/>
                      <a:pt x="1" y="0"/>
                    </a:cubicBezTo>
                    <a:cubicBezTo>
                      <a:pt x="1" y="0"/>
                      <a:pt x="1" y="0"/>
                      <a:pt x="1" y="1"/>
                    </a:cubicBezTo>
                    <a:cubicBezTo>
                      <a:pt x="1" y="1"/>
                      <a:pt x="1" y="1"/>
                      <a:pt x="1" y="1"/>
                    </a:cubicBezTo>
                    <a:cubicBezTo>
                      <a:pt x="1" y="1"/>
                      <a:pt x="1" y="1"/>
                      <a:pt x="1" y="2"/>
                    </a:cubicBezTo>
                    <a:cubicBezTo>
                      <a:pt x="1" y="2"/>
                      <a:pt x="0" y="2"/>
                      <a:pt x="0" y="2"/>
                    </a:cubicBezTo>
                    <a:cubicBezTo>
                      <a:pt x="0" y="2"/>
                      <a:pt x="0" y="1"/>
                      <a:pt x="0" y="1"/>
                    </a:cubicBezTo>
                    <a:cubicBezTo>
                      <a:pt x="0" y="1"/>
                      <a:pt x="0" y="1"/>
                      <a:pt x="0" y="1"/>
                    </a:cubicBezTo>
                    <a:cubicBezTo>
                      <a:pt x="0" y="1"/>
                      <a:pt x="0" y="1"/>
                      <a:pt x="0" y="1"/>
                    </a:cubicBezTo>
                    <a:cubicBezTo>
                      <a:pt x="0" y="1"/>
                      <a:pt x="0" y="2"/>
                      <a:pt x="0" y="2"/>
                    </a:cubicBezTo>
                    <a:cubicBezTo>
                      <a:pt x="0" y="2"/>
                      <a:pt x="1" y="2"/>
                      <a:pt x="1" y="2"/>
                    </a:cubicBezTo>
                    <a:cubicBezTo>
                      <a:pt x="1" y="2"/>
                      <a:pt x="1" y="1"/>
                      <a:pt x="1" y="1"/>
                    </a:cubicBezTo>
                    <a:cubicBezTo>
                      <a:pt x="1" y="1"/>
                      <a:pt x="1" y="1"/>
                      <a:pt x="1" y="1"/>
                    </a:cubicBezTo>
                    <a:cubicBezTo>
                      <a:pt x="1" y="0"/>
                      <a:pt x="1" y="0"/>
                      <a:pt x="1" y="0"/>
                    </a:cubicBezTo>
                    <a:cubicBezTo>
                      <a:pt x="1" y="0"/>
                      <a:pt x="0" y="0"/>
                      <a:pt x="0" y="0"/>
                    </a:cubicBezTo>
                    <a:cubicBezTo>
                      <a:pt x="0" y="0"/>
                      <a:pt x="0" y="1"/>
                      <a:pt x="0" y="1"/>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299" name="Freeform 165"/>
              <p:cNvSpPr>
                <a:spLocks/>
              </p:cNvSpPr>
              <p:nvPr/>
            </p:nvSpPr>
            <p:spPr bwMode="auto">
              <a:xfrm>
                <a:off x="2179" y="1052"/>
                <a:ext cx="3" cy="2"/>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0"/>
                      <a:pt x="1" y="1"/>
                    </a:cubicBezTo>
                    <a:cubicBezTo>
                      <a:pt x="1" y="1"/>
                      <a:pt x="1" y="1"/>
                      <a:pt x="1" y="1"/>
                    </a:cubicBezTo>
                    <a:cubicBezTo>
                      <a:pt x="1"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00" name="Freeform 166"/>
              <p:cNvSpPr>
                <a:spLocks/>
              </p:cNvSpPr>
              <p:nvPr/>
            </p:nvSpPr>
            <p:spPr bwMode="auto">
              <a:xfrm>
                <a:off x="2179" y="1054"/>
                <a:ext cx="3" cy="0"/>
              </a:xfrm>
              <a:custGeom>
                <a:avLst/>
                <a:gdLst>
                  <a:gd name="T0" fmla="*/ 0 w 1"/>
                  <a:gd name="T1" fmla="*/ 0 w 1"/>
                  <a:gd name="T2" fmla="*/ 0 w 1"/>
                  <a:gd name="T3" fmla="*/ 1 w 1"/>
                  <a:gd name="T4" fmla="*/ 1 w 1"/>
                  <a:gd name="T5" fmla="*/ 1 w 1"/>
                  <a:gd name="T6" fmla="*/ 1 w 1"/>
                  <a:gd name="T7" fmla="*/ 1 w 1"/>
                  <a:gd name="T8" fmla="*/ 1 w 1"/>
                  <a:gd name="T9" fmla="*/ 0 w 1"/>
                  <a:gd name="T10" fmla="*/ 0 w 1"/>
                  <a:gd name="T11" fmla="*/ 0 w 1"/>
                  <a:gd name="T12" fmla="*/ 1 w 1"/>
                  <a:gd name="T13" fmla="*/ 1 w 1"/>
                  <a:gd name="T14" fmla="*/ 1 w 1"/>
                  <a:gd name="T15" fmla="*/ 1 w 1"/>
                  <a:gd name="T16" fmla="*/ 1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01" name="Freeform 167"/>
              <p:cNvSpPr>
                <a:spLocks/>
              </p:cNvSpPr>
              <p:nvPr/>
            </p:nvSpPr>
            <p:spPr bwMode="auto">
              <a:xfrm>
                <a:off x="2172" y="1014"/>
                <a:ext cx="5" cy="4"/>
              </a:xfrm>
              <a:custGeom>
                <a:avLst/>
                <a:gdLst>
                  <a:gd name="T0" fmla="*/ 2 w 2"/>
                  <a:gd name="T1" fmla="*/ 0 h 2"/>
                  <a:gd name="T2" fmla="*/ 1 w 2"/>
                  <a:gd name="T3" fmla="*/ 1 h 2"/>
                  <a:gd name="T4" fmla="*/ 0 w 2"/>
                  <a:gd name="T5" fmla="*/ 1 h 2"/>
                  <a:gd name="T6" fmla="*/ 1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1"/>
                    </a:cubicBezTo>
                    <a:cubicBezTo>
                      <a:pt x="1" y="2"/>
                      <a:pt x="0" y="1"/>
                      <a:pt x="0" y="1"/>
                    </a:cubicBezTo>
                    <a:cubicBezTo>
                      <a:pt x="0" y="1"/>
                      <a:pt x="0" y="0"/>
                      <a:pt x="1" y="0"/>
                    </a:cubicBezTo>
                    <a:cubicBezTo>
                      <a:pt x="1" y="0"/>
                      <a:pt x="2" y="0"/>
                      <a:pt x="2"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02" name="Freeform 168"/>
              <p:cNvSpPr>
                <a:spLocks/>
              </p:cNvSpPr>
              <p:nvPr/>
            </p:nvSpPr>
            <p:spPr bwMode="auto">
              <a:xfrm>
                <a:off x="2172" y="1014"/>
                <a:ext cx="5" cy="2"/>
              </a:xfrm>
              <a:custGeom>
                <a:avLst/>
                <a:gdLst>
                  <a:gd name="T0" fmla="*/ 2 w 2"/>
                  <a:gd name="T1" fmla="*/ 0 h 1"/>
                  <a:gd name="T2" fmla="*/ 2 w 2"/>
                  <a:gd name="T3" fmla="*/ 0 h 1"/>
                  <a:gd name="T4" fmla="*/ 2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2 w 2"/>
                  <a:gd name="T19" fmla="*/ 0 h 1"/>
                  <a:gd name="T20" fmla="*/ 2 w 2"/>
                  <a:gd name="T21" fmla="*/ 0 h 1"/>
                  <a:gd name="T22" fmla="*/ 2 w 2"/>
                  <a:gd name="T23" fmla="*/ 0 h 1"/>
                  <a:gd name="T24" fmla="*/ 1 w 2"/>
                  <a:gd name="T25" fmla="*/ 0 h 1"/>
                  <a:gd name="T26" fmla="*/ 1 w 2"/>
                  <a:gd name="T27" fmla="*/ 0 h 1"/>
                  <a:gd name="T28" fmla="*/ 0 w 2"/>
                  <a:gd name="T29" fmla="*/ 0 h 1"/>
                  <a:gd name="T30" fmla="*/ 0 w 2"/>
                  <a:gd name="T31" fmla="*/ 1 h 1"/>
                  <a:gd name="T32" fmla="*/ 1 w 2"/>
                  <a:gd name="T33" fmla="*/ 1 h 1"/>
                  <a:gd name="T34" fmla="*/ 1 w 2"/>
                  <a:gd name="T35" fmla="*/ 1 h 1"/>
                  <a:gd name="T36" fmla="*/ 2 w 2"/>
                  <a:gd name="T37" fmla="*/ 1 h 1"/>
                  <a:gd name="T38" fmla="*/ 2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2" y="0"/>
                    </a:moveTo>
                    <a:cubicBezTo>
                      <a:pt x="2" y="0"/>
                      <a:pt x="2" y="0"/>
                      <a:pt x="2" y="0"/>
                    </a:cubicBezTo>
                    <a:cubicBezTo>
                      <a:pt x="2" y="0"/>
                      <a:pt x="2" y="1"/>
                      <a:pt x="2" y="1"/>
                    </a:cubicBezTo>
                    <a:cubicBezTo>
                      <a:pt x="2" y="1"/>
                      <a:pt x="2" y="1"/>
                      <a:pt x="1" y="1"/>
                    </a:cubicBezTo>
                    <a:cubicBezTo>
                      <a:pt x="1" y="1"/>
                      <a:pt x="1" y="1"/>
                      <a:pt x="1" y="1"/>
                    </a:cubicBezTo>
                    <a:cubicBezTo>
                      <a:pt x="1" y="1"/>
                      <a:pt x="0" y="1"/>
                      <a:pt x="0" y="1"/>
                    </a:cubicBezTo>
                    <a:cubicBezTo>
                      <a:pt x="0" y="1"/>
                      <a:pt x="0" y="1"/>
                      <a:pt x="0" y="0"/>
                    </a:cubicBezTo>
                    <a:cubicBezTo>
                      <a:pt x="0"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1"/>
                      <a:pt x="0" y="1"/>
                      <a:pt x="0" y="1"/>
                    </a:cubicBezTo>
                    <a:cubicBezTo>
                      <a:pt x="0" y="1"/>
                      <a:pt x="1" y="1"/>
                      <a:pt x="1" y="1"/>
                    </a:cubicBezTo>
                    <a:cubicBezTo>
                      <a:pt x="1" y="1"/>
                      <a:pt x="1" y="1"/>
                      <a:pt x="1" y="1"/>
                    </a:cubicBezTo>
                    <a:cubicBezTo>
                      <a:pt x="2" y="1"/>
                      <a:pt x="2" y="1"/>
                      <a:pt x="2" y="1"/>
                    </a:cubicBezTo>
                    <a:cubicBezTo>
                      <a:pt x="2" y="1"/>
                      <a:pt x="2" y="0"/>
                      <a:pt x="2"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03" name="Freeform 169"/>
              <p:cNvSpPr>
                <a:spLocks/>
              </p:cNvSpPr>
              <p:nvPr/>
            </p:nvSpPr>
            <p:spPr bwMode="auto">
              <a:xfrm>
                <a:off x="2175" y="1009"/>
                <a:ext cx="2" cy="2"/>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0" y="1"/>
                      <a:pt x="0" y="1"/>
                      <a:pt x="0" y="1"/>
                    </a:cubicBezTo>
                    <a:cubicBezTo>
                      <a:pt x="0" y="0"/>
                      <a:pt x="0" y="0"/>
                      <a:pt x="0"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04" name="Freeform 170"/>
              <p:cNvSpPr>
                <a:spLocks/>
              </p:cNvSpPr>
              <p:nvPr/>
            </p:nvSpPr>
            <p:spPr bwMode="auto">
              <a:xfrm>
                <a:off x="2175" y="1009"/>
                <a:ext cx="2"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1"/>
                      <a:pt x="0" y="1"/>
                    </a:cubicBezTo>
                    <a:cubicBezTo>
                      <a:pt x="0" y="1"/>
                      <a:pt x="0" y="1"/>
                      <a:pt x="0" y="1"/>
                    </a:cubicBezTo>
                    <a:cubicBezTo>
                      <a:pt x="0" y="1"/>
                      <a:pt x="1" y="1"/>
                      <a:pt x="1" y="1"/>
                    </a:cubicBezTo>
                    <a:cubicBezTo>
                      <a:pt x="1" y="1"/>
                      <a:pt x="1" y="1"/>
                      <a:pt x="1" y="1"/>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05" name="Freeform 171"/>
              <p:cNvSpPr>
                <a:spLocks/>
              </p:cNvSpPr>
              <p:nvPr/>
            </p:nvSpPr>
            <p:spPr bwMode="auto">
              <a:xfrm>
                <a:off x="2172" y="1000"/>
                <a:ext cx="5" cy="2"/>
              </a:xfrm>
              <a:custGeom>
                <a:avLst/>
                <a:gdLst>
                  <a:gd name="T0" fmla="*/ 2 w 2"/>
                  <a:gd name="T1" fmla="*/ 0 h 1"/>
                  <a:gd name="T2" fmla="*/ 2 w 2"/>
                  <a:gd name="T3" fmla="*/ 1 h 1"/>
                  <a:gd name="T4" fmla="*/ 1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1"/>
                      <a:pt x="1" y="0"/>
                      <a:pt x="1" y="0"/>
                    </a:cubicBezTo>
                    <a:cubicBezTo>
                      <a:pt x="1" y="0"/>
                      <a:pt x="2" y="0"/>
                      <a:pt x="2"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06" name="Freeform 172"/>
              <p:cNvSpPr>
                <a:spLocks/>
              </p:cNvSpPr>
              <p:nvPr/>
            </p:nvSpPr>
            <p:spPr bwMode="auto">
              <a:xfrm>
                <a:off x="2175" y="1000"/>
                <a:ext cx="2"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1"/>
                      <a:pt x="1" y="1"/>
                      <a:pt x="1" y="1"/>
                    </a:cubicBezTo>
                    <a:cubicBezTo>
                      <a:pt x="1" y="1"/>
                      <a:pt x="1" y="1"/>
                      <a:pt x="1" y="1"/>
                    </a:cubicBezTo>
                    <a:cubicBezTo>
                      <a:pt x="0" y="1"/>
                      <a:pt x="0" y="1"/>
                      <a:pt x="0" y="1"/>
                    </a:cubicBezTo>
                    <a:cubicBezTo>
                      <a:pt x="0" y="1"/>
                      <a:pt x="0" y="1"/>
                      <a:pt x="0" y="1"/>
                    </a:cubicBezTo>
                    <a:cubicBezTo>
                      <a:pt x="0" y="1"/>
                      <a:pt x="0" y="1"/>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1" y="1"/>
                    </a:cubicBezTo>
                    <a:cubicBezTo>
                      <a:pt x="1" y="1"/>
                      <a:pt x="1" y="1"/>
                      <a:pt x="1" y="1"/>
                    </a:cubicBezTo>
                    <a:cubicBezTo>
                      <a:pt x="1" y="1"/>
                      <a:pt x="1" y="1"/>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07" name="Freeform 173"/>
              <p:cNvSpPr>
                <a:spLocks/>
              </p:cNvSpPr>
              <p:nvPr/>
            </p:nvSpPr>
            <p:spPr bwMode="auto">
              <a:xfrm>
                <a:off x="2175" y="1004"/>
                <a:ext cx="4" cy="3"/>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1"/>
                      <a:pt x="1" y="1"/>
                    </a:cubicBezTo>
                    <a:cubicBezTo>
                      <a:pt x="1" y="1"/>
                      <a:pt x="0" y="1"/>
                      <a:pt x="0" y="1"/>
                    </a:cubicBezTo>
                    <a:cubicBezTo>
                      <a:pt x="0" y="0"/>
                      <a:pt x="0" y="0"/>
                      <a:pt x="0"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08" name="Freeform 174"/>
              <p:cNvSpPr>
                <a:spLocks/>
              </p:cNvSpPr>
              <p:nvPr/>
            </p:nvSpPr>
            <p:spPr bwMode="auto">
              <a:xfrm>
                <a:off x="2175" y="1004"/>
                <a:ext cx="2" cy="3"/>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1"/>
                    </a:cubicBezTo>
                    <a:cubicBezTo>
                      <a:pt x="1" y="1"/>
                      <a:pt x="1" y="1"/>
                      <a:pt x="1" y="1"/>
                    </a:cubicBezTo>
                    <a:cubicBezTo>
                      <a:pt x="1" y="1"/>
                      <a:pt x="1" y="1"/>
                      <a:pt x="0"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1"/>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09" name="Freeform 175"/>
              <p:cNvSpPr>
                <a:spLocks/>
              </p:cNvSpPr>
              <p:nvPr/>
            </p:nvSpPr>
            <p:spPr bwMode="auto">
              <a:xfrm>
                <a:off x="2172" y="997"/>
                <a:ext cx="3" cy="3"/>
              </a:xfrm>
              <a:custGeom>
                <a:avLst/>
                <a:gdLst>
                  <a:gd name="T0" fmla="*/ 1 w 1"/>
                  <a:gd name="T1" fmla="*/ 0 h 1"/>
                  <a:gd name="T2" fmla="*/ 1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0" y="1"/>
                      <a:pt x="0" y="0"/>
                    </a:cubicBezTo>
                    <a:cubicBezTo>
                      <a:pt x="0" y="0"/>
                      <a:pt x="0" y="0"/>
                      <a:pt x="0"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10" name="Freeform 176"/>
              <p:cNvSpPr>
                <a:spLocks/>
              </p:cNvSpPr>
              <p:nvPr/>
            </p:nvSpPr>
            <p:spPr bwMode="auto">
              <a:xfrm>
                <a:off x="2172" y="997"/>
                <a:ext cx="3" cy="3"/>
              </a:xfrm>
              <a:custGeom>
                <a:avLst/>
                <a:gdLst>
                  <a:gd name="T0" fmla="*/ 1 w 1"/>
                  <a:gd name="T1" fmla="*/ 0 h 1"/>
                  <a:gd name="T2" fmla="*/ 1 w 1"/>
                  <a:gd name="T3" fmla="*/ 0 h 1"/>
                  <a:gd name="T4" fmla="*/ 1 w 1"/>
                  <a:gd name="T5" fmla="*/ 0 h 1"/>
                  <a:gd name="T6" fmla="*/ 1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0" y="1"/>
                      <a:pt x="0" y="1"/>
                    </a:cubicBezTo>
                    <a:cubicBezTo>
                      <a:pt x="0" y="1"/>
                      <a:pt x="0" y="1"/>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0" y="1"/>
                      <a:pt x="1" y="1"/>
                      <a:pt x="1" y="1"/>
                    </a:cubicBezTo>
                    <a:cubicBezTo>
                      <a:pt x="1" y="1"/>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11" name="Freeform 177"/>
              <p:cNvSpPr>
                <a:spLocks/>
              </p:cNvSpPr>
              <p:nvPr/>
            </p:nvSpPr>
            <p:spPr bwMode="auto">
              <a:xfrm>
                <a:off x="2170" y="995"/>
                <a:ext cx="2" cy="2"/>
              </a:xfrm>
              <a:custGeom>
                <a:avLst/>
                <a:gdLst>
                  <a:gd name="T0" fmla="*/ 1 w 1"/>
                  <a:gd name="T1" fmla="*/ 0 h 1"/>
                  <a:gd name="T2" fmla="*/ 1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1" y="1"/>
                      <a:pt x="0" y="1"/>
                      <a:pt x="0" y="0"/>
                    </a:cubicBezTo>
                    <a:cubicBezTo>
                      <a:pt x="0" y="0"/>
                      <a:pt x="0" y="0"/>
                      <a:pt x="0"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12" name="Freeform 178"/>
              <p:cNvSpPr>
                <a:spLocks/>
              </p:cNvSpPr>
              <p:nvPr/>
            </p:nvSpPr>
            <p:spPr bwMode="auto">
              <a:xfrm>
                <a:off x="2170" y="995"/>
                <a:ext cx="2" cy="2"/>
              </a:xfrm>
              <a:custGeom>
                <a:avLst/>
                <a:gdLst>
                  <a:gd name="T0" fmla="*/ 1 w 1"/>
                  <a:gd name="T1" fmla="*/ 0 h 1"/>
                  <a:gd name="T2" fmla="*/ 1 w 1"/>
                  <a:gd name="T3" fmla="*/ 0 h 1"/>
                  <a:gd name="T4" fmla="*/ 1 w 1"/>
                  <a:gd name="T5" fmla="*/ 0 h 1"/>
                  <a:gd name="T6" fmla="*/ 1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1"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13" name="Freeform 179"/>
              <p:cNvSpPr>
                <a:spLocks/>
              </p:cNvSpPr>
              <p:nvPr/>
            </p:nvSpPr>
            <p:spPr bwMode="auto">
              <a:xfrm>
                <a:off x="2168" y="992"/>
                <a:ext cx="2" cy="3"/>
              </a:xfrm>
              <a:custGeom>
                <a:avLst/>
                <a:gdLst>
                  <a:gd name="T0" fmla="*/ 1 w 1"/>
                  <a:gd name="T1" fmla="*/ 0 h 1"/>
                  <a:gd name="T2" fmla="*/ 1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1" y="1"/>
                      <a:pt x="0" y="1"/>
                    </a:cubicBezTo>
                    <a:cubicBezTo>
                      <a:pt x="0" y="1"/>
                      <a:pt x="0"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14" name="Freeform 180"/>
              <p:cNvSpPr>
                <a:spLocks/>
              </p:cNvSpPr>
              <p:nvPr/>
            </p:nvSpPr>
            <p:spPr bwMode="auto">
              <a:xfrm>
                <a:off x="2168" y="992"/>
                <a:ext cx="2" cy="3"/>
              </a:xfrm>
              <a:custGeom>
                <a:avLst/>
                <a:gdLst>
                  <a:gd name="T0" fmla="*/ 1 w 1"/>
                  <a:gd name="T1" fmla="*/ 0 h 1"/>
                  <a:gd name="T2" fmla="*/ 1 w 1"/>
                  <a:gd name="T3" fmla="*/ 0 h 1"/>
                  <a:gd name="T4" fmla="*/ 1 w 1"/>
                  <a:gd name="T5" fmla="*/ 1 h 1"/>
                  <a:gd name="T6" fmla="*/ 1 w 1"/>
                  <a:gd name="T7" fmla="*/ 1 h 1"/>
                  <a:gd name="T8" fmla="*/ 1 w 1"/>
                  <a:gd name="T9" fmla="*/ 1 h 1"/>
                  <a:gd name="T10" fmla="*/ 0 w 1"/>
                  <a:gd name="T11" fmla="*/ 1 h 1"/>
                  <a:gd name="T12" fmla="*/ 0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0 w 1"/>
                  <a:gd name="T29" fmla="*/ 1 h 1"/>
                  <a:gd name="T30" fmla="*/ 0 w 1"/>
                  <a:gd name="T31" fmla="*/ 1 h 1"/>
                  <a:gd name="T32" fmla="*/ 1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1"/>
                      <a:pt x="1" y="1"/>
                      <a:pt x="1" y="1"/>
                    </a:cubicBezTo>
                    <a:cubicBezTo>
                      <a:pt x="1" y="1"/>
                      <a:pt x="1" y="1"/>
                      <a:pt x="1" y="1"/>
                    </a:cubicBezTo>
                    <a:cubicBezTo>
                      <a:pt x="1" y="1"/>
                      <a:pt x="1" y="1"/>
                      <a:pt x="1" y="1"/>
                    </a:cubicBezTo>
                    <a:cubicBezTo>
                      <a:pt x="1" y="1"/>
                      <a:pt x="1" y="1"/>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15" name="Freeform 181"/>
              <p:cNvSpPr>
                <a:spLocks/>
              </p:cNvSpPr>
              <p:nvPr/>
            </p:nvSpPr>
            <p:spPr bwMode="auto">
              <a:xfrm>
                <a:off x="2170" y="1018"/>
                <a:ext cx="5" cy="5"/>
              </a:xfrm>
              <a:custGeom>
                <a:avLst/>
                <a:gdLst>
                  <a:gd name="T0" fmla="*/ 2 w 2"/>
                  <a:gd name="T1" fmla="*/ 1 h 2"/>
                  <a:gd name="T2" fmla="*/ 1 w 2"/>
                  <a:gd name="T3" fmla="*/ 1 h 2"/>
                  <a:gd name="T4" fmla="*/ 0 w 2"/>
                  <a:gd name="T5" fmla="*/ 1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2"/>
                      <a:pt x="1" y="1"/>
                      <a:pt x="0" y="1"/>
                    </a:cubicBezTo>
                    <a:cubicBezTo>
                      <a:pt x="0" y="1"/>
                      <a:pt x="1" y="0"/>
                      <a:pt x="1" y="0"/>
                    </a:cubicBezTo>
                    <a:cubicBezTo>
                      <a:pt x="1" y="0"/>
                      <a:pt x="2" y="0"/>
                      <a:pt x="2"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16" name="Freeform 182"/>
              <p:cNvSpPr>
                <a:spLocks/>
              </p:cNvSpPr>
              <p:nvPr/>
            </p:nvSpPr>
            <p:spPr bwMode="auto">
              <a:xfrm>
                <a:off x="2170" y="1018"/>
                <a:ext cx="5" cy="5"/>
              </a:xfrm>
              <a:custGeom>
                <a:avLst/>
                <a:gdLst>
                  <a:gd name="T0" fmla="*/ 2 w 2"/>
                  <a:gd name="T1" fmla="*/ 1 h 2"/>
                  <a:gd name="T2" fmla="*/ 2 w 2"/>
                  <a:gd name="T3" fmla="*/ 1 h 2"/>
                  <a:gd name="T4" fmla="*/ 2 w 2"/>
                  <a:gd name="T5" fmla="*/ 1 h 2"/>
                  <a:gd name="T6" fmla="*/ 1 w 2"/>
                  <a:gd name="T7" fmla="*/ 1 h 2"/>
                  <a:gd name="T8" fmla="*/ 1 w 2"/>
                  <a:gd name="T9" fmla="*/ 1 h 2"/>
                  <a:gd name="T10" fmla="*/ 0 w 2"/>
                  <a:gd name="T11" fmla="*/ 1 h 2"/>
                  <a:gd name="T12" fmla="*/ 1 w 2"/>
                  <a:gd name="T13" fmla="*/ 0 h 2"/>
                  <a:gd name="T14" fmla="*/ 1 w 2"/>
                  <a:gd name="T15" fmla="*/ 0 h 2"/>
                  <a:gd name="T16" fmla="*/ 2 w 2"/>
                  <a:gd name="T17" fmla="*/ 0 h 2"/>
                  <a:gd name="T18" fmla="*/ 2 w 2"/>
                  <a:gd name="T19" fmla="*/ 1 h 2"/>
                  <a:gd name="T20" fmla="*/ 2 w 2"/>
                  <a:gd name="T21" fmla="*/ 1 h 2"/>
                  <a:gd name="T22" fmla="*/ 2 w 2"/>
                  <a:gd name="T23" fmla="*/ 1 h 2"/>
                  <a:gd name="T24" fmla="*/ 2 w 2"/>
                  <a:gd name="T25" fmla="*/ 0 h 2"/>
                  <a:gd name="T26" fmla="*/ 1 w 2"/>
                  <a:gd name="T27" fmla="*/ 0 h 2"/>
                  <a:gd name="T28" fmla="*/ 0 w 2"/>
                  <a:gd name="T29" fmla="*/ 0 h 2"/>
                  <a:gd name="T30" fmla="*/ 0 w 2"/>
                  <a:gd name="T31" fmla="*/ 1 h 2"/>
                  <a:gd name="T32" fmla="*/ 1 w 2"/>
                  <a:gd name="T33" fmla="*/ 1 h 2"/>
                  <a:gd name="T34" fmla="*/ 1 w 2"/>
                  <a:gd name="T35" fmla="*/ 1 h 2"/>
                  <a:gd name="T36" fmla="*/ 2 w 2"/>
                  <a:gd name="T37" fmla="*/ 1 h 2"/>
                  <a:gd name="T38" fmla="*/ 2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1"/>
                    </a:moveTo>
                    <a:cubicBezTo>
                      <a:pt x="2" y="1"/>
                      <a:pt x="2" y="1"/>
                      <a:pt x="2" y="1"/>
                    </a:cubicBezTo>
                    <a:cubicBezTo>
                      <a:pt x="2" y="1"/>
                      <a:pt x="2" y="1"/>
                      <a:pt x="2" y="1"/>
                    </a:cubicBezTo>
                    <a:cubicBezTo>
                      <a:pt x="2" y="1"/>
                      <a:pt x="2" y="1"/>
                      <a:pt x="1" y="1"/>
                    </a:cubicBezTo>
                    <a:cubicBezTo>
                      <a:pt x="1" y="2"/>
                      <a:pt x="1" y="1"/>
                      <a:pt x="1" y="1"/>
                    </a:cubicBezTo>
                    <a:cubicBezTo>
                      <a:pt x="1" y="1"/>
                      <a:pt x="0" y="1"/>
                      <a:pt x="0" y="1"/>
                    </a:cubicBezTo>
                    <a:cubicBezTo>
                      <a:pt x="0" y="1"/>
                      <a:pt x="0" y="1"/>
                      <a:pt x="1" y="0"/>
                    </a:cubicBezTo>
                    <a:cubicBezTo>
                      <a:pt x="1" y="0"/>
                      <a:pt x="1" y="0"/>
                      <a:pt x="1" y="0"/>
                    </a:cubicBezTo>
                    <a:cubicBezTo>
                      <a:pt x="1" y="0"/>
                      <a:pt x="1" y="0"/>
                      <a:pt x="2" y="0"/>
                    </a:cubicBezTo>
                    <a:cubicBezTo>
                      <a:pt x="2" y="0"/>
                      <a:pt x="2" y="0"/>
                      <a:pt x="2" y="1"/>
                    </a:cubicBezTo>
                    <a:cubicBezTo>
                      <a:pt x="2" y="1"/>
                      <a:pt x="2" y="1"/>
                      <a:pt x="2" y="1"/>
                    </a:cubicBezTo>
                    <a:cubicBezTo>
                      <a:pt x="2" y="1"/>
                      <a:pt x="2" y="1"/>
                      <a:pt x="2" y="1"/>
                    </a:cubicBezTo>
                    <a:cubicBezTo>
                      <a:pt x="2" y="0"/>
                      <a:pt x="2" y="0"/>
                      <a:pt x="2" y="0"/>
                    </a:cubicBezTo>
                    <a:cubicBezTo>
                      <a:pt x="1" y="0"/>
                      <a:pt x="1" y="0"/>
                      <a:pt x="1" y="0"/>
                    </a:cubicBezTo>
                    <a:cubicBezTo>
                      <a:pt x="1" y="0"/>
                      <a:pt x="1" y="0"/>
                      <a:pt x="0" y="0"/>
                    </a:cubicBezTo>
                    <a:cubicBezTo>
                      <a:pt x="0" y="1"/>
                      <a:pt x="0" y="1"/>
                      <a:pt x="0" y="1"/>
                    </a:cubicBezTo>
                    <a:cubicBezTo>
                      <a:pt x="0" y="1"/>
                      <a:pt x="1" y="1"/>
                      <a:pt x="1" y="1"/>
                    </a:cubicBezTo>
                    <a:cubicBezTo>
                      <a:pt x="1" y="2"/>
                      <a:pt x="1" y="2"/>
                      <a:pt x="1" y="1"/>
                    </a:cubicBezTo>
                    <a:cubicBezTo>
                      <a:pt x="2" y="1"/>
                      <a:pt x="2" y="1"/>
                      <a:pt x="2" y="1"/>
                    </a:cubicBezTo>
                    <a:cubicBezTo>
                      <a:pt x="2" y="1"/>
                      <a:pt x="2" y="1"/>
                      <a:pt x="2"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17" name="Oval 183"/>
              <p:cNvSpPr>
                <a:spLocks noChangeArrowheads="1"/>
              </p:cNvSpPr>
              <p:nvPr/>
            </p:nvSpPr>
            <p:spPr bwMode="auto">
              <a:xfrm>
                <a:off x="2168" y="992"/>
                <a:ext cx="1" cy="1"/>
              </a:xfrm>
              <a:prstGeom prst="ellipse">
                <a:avLst/>
              </a:pr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18" name="Freeform 184"/>
              <p:cNvSpPr>
                <a:spLocks/>
              </p:cNvSpPr>
              <p:nvPr/>
            </p:nvSpPr>
            <p:spPr bwMode="auto">
              <a:xfrm>
                <a:off x="2168" y="99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19" name="Freeform 185"/>
              <p:cNvSpPr>
                <a:spLocks/>
              </p:cNvSpPr>
              <p:nvPr/>
            </p:nvSpPr>
            <p:spPr bwMode="auto">
              <a:xfrm>
                <a:off x="2094" y="891"/>
                <a:ext cx="76" cy="106"/>
              </a:xfrm>
              <a:custGeom>
                <a:avLst/>
                <a:gdLst>
                  <a:gd name="T0" fmla="*/ 10 w 32"/>
                  <a:gd name="T1" fmla="*/ 0 h 45"/>
                  <a:gd name="T2" fmla="*/ 15 w 32"/>
                  <a:gd name="T3" fmla="*/ 27 h 45"/>
                  <a:gd name="T4" fmla="*/ 11 w 32"/>
                  <a:gd name="T5" fmla="*/ 0 h 45"/>
                  <a:gd name="T6" fmla="*/ 32 w 32"/>
                  <a:gd name="T7" fmla="*/ 45 h 45"/>
                  <a:gd name="T8" fmla="*/ 7 w 32"/>
                  <a:gd name="T9" fmla="*/ 5 h 45"/>
                  <a:gd name="T10" fmla="*/ 10 w 32"/>
                  <a:gd name="T11" fmla="*/ 0 h 45"/>
                </a:gdLst>
                <a:ahLst/>
                <a:cxnLst>
                  <a:cxn ang="0">
                    <a:pos x="T0" y="T1"/>
                  </a:cxn>
                  <a:cxn ang="0">
                    <a:pos x="T2" y="T3"/>
                  </a:cxn>
                  <a:cxn ang="0">
                    <a:pos x="T4" y="T5"/>
                  </a:cxn>
                  <a:cxn ang="0">
                    <a:pos x="T6" y="T7"/>
                  </a:cxn>
                  <a:cxn ang="0">
                    <a:pos x="T8" y="T9"/>
                  </a:cxn>
                  <a:cxn ang="0">
                    <a:pos x="T10" y="T11"/>
                  </a:cxn>
                </a:cxnLst>
                <a:rect l="0" t="0" r="r" b="b"/>
                <a:pathLst>
                  <a:path w="32" h="45">
                    <a:moveTo>
                      <a:pt x="10" y="0"/>
                    </a:moveTo>
                    <a:cubicBezTo>
                      <a:pt x="9" y="11"/>
                      <a:pt x="8" y="19"/>
                      <a:pt x="15" y="27"/>
                    </a:cubicBezTo>
                    <a:cubicBezTo>
                      <a:pt x="10" y="17"/>
                      <a:pt x="12" y="11"/>
                      <a:pt x="11" y="0"/>
                    </a:cubicBezTo>
                    <a:cubicBezTo>
                      <a:pt x="20" y="16"/>
                      <a:pt x="16" y="31"/>
                      <a:pt x="32" y="45"/>
                    </a:cubicBezTo>
                    <a:cubicBezTo>
                      <a:pt x="22" y="43"/>
                      <a:pt x="0" y="27"/>
                      <a:pt x="7" y="5"/>
                    </a:cubicBezTo>
                    <a:cubicBezTo>
                      <a:pt x="8" y="2"/>
                      <a:pt x="10" y="1"/>
                      <a:pt x="1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20" name="Freeform 186"/>
              <p:cNvSpPr>
                <a:spLocks/>
              </p:cNvSpPr>
              <p:nvPr/>
            </p:nvSpPr>
            <p:spPr bwMode="auto">
              <a:xfrm>
                <a:off x="2120" y="886"/>
                <a:ext cx="57" cy="88"/>
              </a:xfrm>
              <a:custGeom>
                <a:avLst/>
                <a:gdLst>
                  <a:gd name="T0" fmla="*/ 1 w 24"/>
                  <a:gd name="T1" fmla="*/ 1 h 37"/>
                  <a:gd name="T2" fmla="*/ 16 w 24"/>
                  <a:gd name="T3" fmla="*/ 17 h 37"/>
                  <a:gd name="T4" fmla="*/ 0 w 24"/>
                  <a:gd name="T5" fmla="*/ 2 h 37"/>
                  <a:gd name="T6" fmla="*/ 19 w 24"/>
                  <a:gd name="T7" fmla="*/ 37 h 37"/>
                  <a:gd name="T8" fmla="*/ 7 w 24"/>
                  <a:gd name="T9" fmla="*/ 1 h 37"/>
                  <a:gd name="T10" fmla="*/ 1 w 24"/>
                  <a:gd name="T11" fmla="*/ 1 h 37"/>
                </a:gdLst>
                <a:ahLst/>
                <a:cxnLst>
                  <a:cxn ang="0">
                    <a:pos x="T0" y="T1"/>
                  </a:cxn>
                  <a:cxn ang="0">
                    <a:pos x="T2" y="T3"/>
                  </a:cxn>
                  <a:cxn ang="0">
                    <a:pos x="T4" y="T5"/>
                  </a:cxn>
                  <a:cxn ang="0">
                    <a:pos x="T6" y="T7"/>
                  </a:cxn>
                  <a:cxn ang="0">
                    <a:pos x="T8" y="T9"/>
                  </a:cxn>
                  <a:cxn ang="0">
                    <a:pos x="T10" y="T11"/>
                  </a:cxn>
                </a:cxnLst>
                <a:rect l="0" t="0" r="r" b="b"/>
                <a:pathLst>
                  <a:path w="24" h="37">
                    <a:moveTo>
                      <a:pt x="1" y="1"/>
                    </a:moveTo>
                    <a:cubicBezTo>
                      <a:pt x="9" y="5"/>
                      <a:pt x="15" y="9"/>
                      <a:pt x="16" y="17"/>
                    </a:cubicBezTo>
                    <a:cubicBezTo>
                      <a:pt x="13" y="9"/>
                      <a:pt x="7" y="7"/>
                      <a:pt x="0" y="2"/>
                    </a:cubicBezTo>
                    <a:cubicBezTo>
                      <a:pt x="8" y="20"/>
                      <a:pt x="19" y="23"/>
                      <a:pt x="19" y="37"/>
                    </a:cubicBezTo>
                    <a:cubicBezTo>
                      <a:pt x="22" y="25"/>
                      <a:pt x="24" y="5"/>
                      <a:pt x="7" y="1"/>
                    </a:cubicBezTo>
                    <a:cubicBezTo>
                      <a:pt x="4" y="0"/>
                      <a:pt x="2"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21" name="Freeform 187"/>
              <p:cNvSpPr>
                <a:spLocks/>
              </p:cNvSpPr>
              <p:nvPr/>
            </p:nvSpPr>
            <p:spPr bwMode="auto">
              <a:xfrm>
                <a:off x="2144" y="943"/>
                <a:ext cx="90" cy="64"/>
              </a:xfrm>
              <a:custGeom>
                <a:avLst/>
                <a:gdLst>
                  <a:gd name="T0" fmla="*/ 37 w 38"/>
                  <a:gd name="T1" fmla="*/ 12 h 27"/>
                  <a:gd name="T2" fmla="*/ 35 w 38"/>
                  <a:gd name="T3" fmla="*/ 18 h 27"/>
                  <a:gd name="T4" fmla="*/ 31 w 38"/>
                  <a:gd name="T5" fmla="*/ 22 h 27"/>
                  <a:gd name="T6" fmla="*/ 3 w 38"/>
                  <a:gd name="T7" fmla="*/ 8 h 27"/>
                  <a:gd name="T8" fmla="*/ 0 w 38"/>
                  <a:gd name="T9" fmla="*/ 1 h 27"/>
                  <a:gd name="T10" fmla="*/ 0 w 38"/>
                  <a:gd name="T11" fmla="*/ 0 h 27"/>
                  <a:gd name="T12" fmla="*/ 10 w 38"/>
                  <a:gd name="T13" fmla="*/ 17 h 27"/>
                  <a:gd name="T14" fmla="*/ 25 w 38"/>
                  <a:gd name="T15" fmla="*/ 23 h 27"/>
                  <a:gd name="T16" fmla="*/ 32 w 38"/>
                  <a:gd name="T17" fmla="*/ 21 h 27"/>
                  <a:gd name="T18" fmla="*/ 37 w 38"/>
                  <a:gd name="T19" fmla="*/ 15 h 27"/>
                  <a:gd name="T20" fmla="*/ 36 w 38"/>
                  <a:gd name="T21" fmla="*/ 12 h 27"/>
                  <a:gd name="T22" fmla="*/ 34 w 38"/>
                  <a:gd name="T23" fmla="*/ 10 h 27"/>
                  <a:gd name="T24" fmla="*/ 31 w 38"/>
                  <a:gd name="T25" fmla="*/ 11 h 27"/>
                  <a:gd name="T26" fmla="*/ 30 w 38"/>
                  <a:gd name="T27" fmla="*/ 12 h 27"/>
                  <a:gd name="T28" fmla="*/ 30 w 38"/>
                  <a:gd name="T29" fmla="*/ 12 h 27"/>
                  <a:gd name="T30" fmla="*/ 31 w 38"/>
                  <a:gd name="T31" fmla="*/ 11 h 27"/>
                  <a:gd name="T32" fmla="*/ 34 w 38"/>
                  <a:gd name="T33" fmla="*/ 10 h 27"/>
                  <a:gd name="T34" fmla="*/ 37 w 38"/>
                  <a:gd name="T35"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7">
                    <a:moveTo>
                      <a:pt x="37" y="12"/>
                    </a:moveTo>
                    <a:cubicBezTo>
                      <a:pt x="38" y="14"/>
                      <a:pt x="37" y="17"/>
                      <a:pt x="35" y="18"/>
                    </a:cubicBezTo>
                    <a:cubicBezTo>
                      <a:pt x="34" y="20"/>
                      <a:pt x="33" y="21"/>
                      <a:pt x="31" y="22"/>
                    </a:cubicBezTo>
                    <a:cubicBezTo>
                      <a:pt x="21" y="27"/>
                      <a:pt x="9" y="20"/>
                      <a:pt x="3" y="8"/>
                    </a:cubicBezTo>
                    <a:cubicBezTo>
                      <a:pt x="2" y="6"/>
                      <a:pt x="1" y="4"/>
                      <a:pt x="0" y="1"/>
                    </a:cubicBezTo>
                    <a:cubicBezTo>
                      <a:pt x="0" y="1"/>
                      <a:pt x="0" y="1"/>
                      <a:pt x="0" y="0"/>
                    </a:cubicBezTo>
                    <a:cubicBezTo>
                      <a:pt x="2" y="7"/>
                      <a:pt x="5" y="13"/>
                      <a:pt x="10" y="17"/>
                    </a:cubicBezTo>
                    <a:cubicBezTo>
                      <a:pt x="14" y="21"/>
                      <a:pt x="19" y="23"/>
                      <a:pt x="25" y="23"/>
                    </a:cubicBezTo>
                    <a:cubicBezTo>
                      <a:pt x="27" y="23"/>
                      <a:pt x="30" y="22"/>
                      <a:pt x="32" y="21"/>
                    </a:cubicBezTo>
                    <a:cubicBezTo>
                      <a:pt x="34" y="20"/>
                      <a:pt x="36" y="18"/>
                      <a:pt x="37" y="15"/>
                    </a:cubicBezTo>
                    <a:cubicBezTo>
                      <a:pt x="37" y="14"/>
                      <a:pt x="37" y="13"/>
                      <a:pt x="36" y="12"/>
                    </a:cubicBezTo>
                    <a:cubicBezTo>
                      <a:pt x="36" y="11"/>
                      <a:pt x="35" y="10"/>
                      <a:pt x="34" y="10"/>
                    </a:cubicBezTo>
                    <a:cubicBezTo>
                      <a:pt x="33" y="10"/>
                      <a:pt x="32" y="11"/>
                      <a:pt x="31" y="11"/>
                    </a:cubicBezTo>
                    <a:cubicBezTo>
                      <a:pt x="31" y="11"/>
                      <a:pt x="31" y="11"/>
                      <a:pt x="30" y="12"/>
                    </a:cubicBezTo>
                    <a:cubicBezTo>
                      <a:pt x="30" y="12"/>
                      <a:pt x="30" y="12"/>
                      <a:pt x="30" y="12"/>
                    </a:cubicBezTo>
                    <a:cubicBezTo>
                      <a:pt x="31" y="11"/>
                      <a:pt x="31" y="11"/>
                      <a:pt x="31" y="11"/>
                    </a:cubicBezTo>
                    <a:cubicBezTo>
                      <a:pt x="32" y="10"/>
                      <a:pt x="33" y="10"/>
                      <a:pt x="34" y="10"/>
                    </a:cubicBezTo>
                    <a:cubicBezTo>
                      <a:pt x="35" y="10"/>
                      <a:pt x="36" y="11"/>
                      <a:pt x="37" y="1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22" name="Freeform 188"/>
              <p:cNvSpPr>
                <a:spLocks/>
              </p:cNvSpPr>
              <p:nvPr/>
            </p:nvSpPr>
            <p:spPr bwMode="auto">
              <a:xfrm>
                <a:off x="2170" y="985"/>
                <a:ext cx="7" cy="7"/>
              </a:xfrm>
              <a:custGeom>
                <a:avLst/>
                <a:gdLst>
                  <a:gd name="T0" fmla="*/ 2 w 3"/>
                  <a:gd name="T1" fmla="*/ 3 h 3"/>
                  <a:gd name="T2" fmla="*/ 0 w 3"/>
                  <a:gd name="T3" fmla="*/ 2 h 3"/>
                  <a:gd name="T4" fmla="*/ 2 w 3"/>
                  <a:gd name="T5" fmla="*/ 0 h 3"/>
                  <a:gd name="T6" fmla="*/ 3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1" y="3"/>
                      <a:pt x="0" y="3"/>
                      <a:pt x="0" y="2"/>
                    </a:cubicBezTo>
                    <a:cubicBezTo>
                      <a:pt x="0" y="1"/>
                      <a:pt x="1" y="0"/>
                      <a:pt x="2" y="0"/>
                    </a:cubicBezTo>
                    <a:cubicBezTo>
                      <a:pt x="3" y="0"/>
                      <a:pt x="3" y="1"/>
                      <a:pt x="3" y="2"/>
                    </a:cubicBezTo>
                    <a:cubicBezTo>
                      <a:pt x="3" y="2"/>
                      <a:pt x="2" y="3"/>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23" name="Freeform 189"/>
              <p:cNvSpPr>
                <a:spLocks/>
              </p:cNvSpPr>
              <p:nvPr/>
            </p:nvSpPr>
            <p:spPr bwMode="auto">
              <a:xfrm>
                <a:off x="2170" y="985"/>
                <a:ext cx="7" cy="7"/>
              </a:xfrm>
              <a:custGeom>
                <a:avLst/>
                <a:gdLst>
                  <a:gd name="T0" fmla="*/ 2 w 3"/>
                  <a:gd name="T1" fmla="*/ 3 h 3"/>
                  <a:gd name="T2" fmla="*/ 2 w 3"/>
                  <a:gd name="T3" fmla="*/ 3 h 3"/>
                  <a:gd name="T4" fmla="*/ 1 w 3"/>
                  <a:gd name="T5" fmla="*/ 3 h 3"/>
                  <a:gd name="T6" fmla="*/ 0 w 3"/>
                  <a:gd name="T7" fmla="*/ 2 h 3"/>
                  <a:gd name="T8" fmla="*/ 1 w 3"/>
                  <a:gd name="T9" fmla="*/ 1 h 3"/>
                  <a:gd name="T10" fmla="*/ 2 w 3"/>
                  <a:gd name="T11" fmla="*/ 0 h 3"/>
                  <a:gd name="T12" fmla="*/ 3 w 3"/>
                  <a:gd name="T13" fmla="*/ 1 h 3"/>
                  <a:gd name="T14" fmla="*/ 3 w 3"/>
                  <a:gd name="T15" fmla="*/ 2 h 3"/>
                  <a:gd name="T16" fmla="*/ 3 w 3"/>
                  <a:gd name="T17" fmla="*/ 3 h 3"/>
                  <a:gd name="T18" fmla="*/ 2 w 3"/>
                  <a:gd name="T19" fmla="*/ 3 h 3"/>
                  <a:gd name="T20" fmla="*/ 2 w 3"/>
                  <a:gd name="T21" fmla="*/ 3 h 3"/>
                  <a:gd name="T22" fmla="*/ 2 w 3"/>
                  <a:gd name="T23" fmla="*/ 3 h 3"/>
                  <a:gd name="T24" fmla="*/ 3 w 3"/>
                  <a:gd name="T25" fmla="*/ 3 h 3"/>
                  <a:gd name="T26" fmla="*/ 3 w 3"/>
                  <a:gd name="T27" fmla="*/ 2 h 3"/>
                  <a:gd name="T28" fmla="*/ 3 w 3"/>
                  <a:gd name="T29" fmla="*/ 1 h 3"/>
                  <a:gd name="T30" fmla="*/ 2 w 3"/>
                  <a:gd name="T31" fmla="*/ 0 h 3"/>
                  <a:gd name="T32" fmla="*/ 1 w 3"/>
                  <a:gd name="T33" fmla="*/ 1 h 3"/>
                  <a:gd name="T34" fmla="*/ 0 w 3"/>
                  <a:gd name="T35" fmla="*/ 2 h 3"/>
                  <a:gd name="T36" fmla="*/ 1 w 3"/>
                  <a:gd name="T37" fmla="*/ 3 h 3"/>
                  <a:gd name="T38" fmla="*/ 2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2" y="3"/>
                    </a:moveTo>
                    <a:cubicBezTo>
                      <a:pt x="2" y="3"/>
                      <a:pt x="2" y="3"/>
                      <a:pt x="2" y="3"/>
                    </a:cubicBezTo>
                    <a:cubicBezTo>
                      <a:pt x="1" y="3"/>
                      <a:pt x="1" y="3"/>
                      <a:pt x="1" y="3"/>
                    </a:cubicBezTo>
                    <a:cubicBezTo>
                      <a:pt x="0" y="3"/>
                      <a:pt x="0" y="2"/>
                      <a:pt x="0" y="2"/>
                    </a:cubicBezTo>
                    <a:cubicBezTo>
                      <a:pt x="0" y="2"/>
                      <a:pt x="0" y="1"/>
                      <a:pt x="1" y="1"/>
                    </a:cubicBezTo>
                    <a:cubicBezTo>
                      <a:pt x="1" y="1"/>
                      <a:pt x="1" y="0"/>
                      <a:pt x="2" y="0"/>
                    </a:cubicBezTo>
                    <a:cubicBezTo>
                      <a:pt x="2" y="0"/>
                      <a:pt x="3" y="0"/>
                      <a:pt x="3" y="1"/>
                    </a:cubicBezTo>
                    <a:cubicBezTo>
                      <a:pt x="3" y="1"/>
                      <a:pt x="3" y="1"/>
                      <a:pt x="3" y="2"/>
                    </a:cubicBezTo>
                    <a:cubicBezTo>
                      <a:pt x="3" y="2"/>
                      <a:pt x="3" y="2"/>
                      <a:pt x="3" y="3"/>
                    </a:cubicBezTo>
                    <a:cubicBezTo>
                      <a:pt x="2" y="3"/>
                      <a:pt x="2" y="3"/>
                      <a:pt x="2" y="3"/>
                    </a:cubicBezTo>
                    <a:cubicBezTo>
                      <a:pt x="2" y="3"/>
                      <a:pt x="2" y="3"/>
                      <a:pt x="2" y="3"/>
                    </a:cubicBezTo>
                    <a:cubicBezTo>
                      <a:pt x="2" y="3"/>
                      <a:pt x="2" y="3"/>
                      <a:pt x="2" y="3"/>
                    </a:cubicBezTo>
                    <a:cubicBezTo>
                      <a:pt x="2" y="3"/>
                      <a:pt x="2" y="3"/>
                      <a:pt x="3" y="3"/>
                    </a:cubicBezTo>
                    <a:cubicBezTo>
                      <a:pt x="3" y="2"/>
                      <a:pt x="3" y="2"/>
                      <a:pt x="3" y="2"/>
                    </a:cubicBezTo>
                    <a:cubicBezTo>
                      <a:pt x="3" y="1"/>
                      <a:pt x="3" y="1"/>
                      <a:pt x="3" y="1"/>
                    </a:cubicBezTo>
                    <a:cubicBezTo>
                      <a:pt x="3" y="0"/>
                      <a:pt x="2" y="0"/>
                      <a:pt x="2" y="0"/>
                    </a:cubicBezTo>
                    <a:cubicBezTo>
                      <a:pt x="1" y="0"/>
                      <a:pt x="1" y="1"/>
                      <a:pt x="1" y="1"/>
                    </a:cubicBezTo>
                    <a:cubicBezTo>
                      <a:pt x="0" y="1"/>
                      <a:pt x="0" y="2"/>
                      <a:pt x="0" y="2"/>
                    </a:cubicBezTo>
                    <a:cubicBezTo>
                      <a:pt x="0" y="2"/>
                      <a:pt x="0" y="3"/>
                      <a:pt x="1" y="3"/>
                    </a:cubicBezTo>
                    <a:cubicBezTo>
                      <a:pt x="1" y="3"/>
                      <a:pt x="1" y="3"/>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24" name="Freeform 190"/>
              <p:cNvSpPr>
                <a:spLocks/>
              </p:cNvSpPr>
              <p:nvPr/>
            </p:nvSpPr>
            <p:spPr bwMode="auto">
              <a:xfrm>
                <a:off x="2179" y="990"/>
                <a:ext cx="7" cy="7"/>
              </a:xfrm>
              <a:custGeom>
                <a:avLst/>
                <a:gdLst>
                  <a:gd name="T0" fmla="*/ 1 w 3"/>
                  <a:gd name="T1" fmla="*/ 3 h 3"/>
                  <a:gd name="T2" fmla="*/ 0 w 3"/>
                  <a:gd name="T3" fmla="*/ 2 h 3"/>
                  <a:gd name="T4" fmla="*/ 2 w 3"/>
                  <a:gd name="T5" fmla="*/ 0 h 3"/>
                  <a:gd name="T6" fmla="*/ 3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3"/>
                      <a:pt x="0" y="2"/>
                    </a:cubicBezTo>
                    <a:cubicBezTo>
                      <a:pt x="0" y="1"/>
                      <a:pt x="1" y="0"/>
                      <a:pt x="2" y="0"/>
                    </a:cubicBezTo>
                    <a:cubicBezTo>
                      <a:pt x="2" y="0"/>
                      <a:pt x="3" y="1"/>
                      <a:pt x="3" y="2"/>
                    </a:cubicBezTo>
                    <a:cubicBezTo>
                      <a:pt x="3" y="2"/>
                      <a:pt x="2"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25" name="Freeform 191"/>
              <p:cNvSpPr>
                <a:spLocks/>
              </p:cNvSpPr>
              <p:nvPr/>
            </p:nvSpPr>
            <p:spPr bwMode="auto">
              <a:xfrm>
                <a:off x="2179" y="990"/>
                <a:ext cx="7" cy="7"/>
              </a:xfrm>
              <a:custGeom>
                <a:avLst/>
                <a:gdLst>
                  <a:gd name="T0" fmla="*/ 1 w 3"/>
                  <a:gd name="T1" fmla="*/ 3 h 3"/>
                  <a:gd name="T2" fmla="*/ 1 w 3"/>
                  <a:gd name="T3" fmla="*/ 3 h 3"/>
                  <a:gd name="T4" fmla="*/ 0 w 3"/>
                  <a:gd name="T5" fmla="*/ 3 h 3"/>
                  <a:gd name="T6" fmla="*/ 0 w 3"/>
                  <a:gd name="T7" fmla="*/ 2 h 3"/>
                  <a:gd name="T8" fmla="*/ 1 w 3"/>
                  <a:gd name="T9" fmla="*/ 1 h 3"/>
                  <a:gd name="T10" fmla="*/ 2 w 3"/>
                  <a:gd name="T11" fmla="*/ 0 h 3"/>
                  <a:gd name="T12" fmla="*/ 3 w 3"/>
                  <a:gd name="T13" fmla="*/ 1 h 3"/>
                  <a:gd name="T14" fmla="*/ 3 w 3"/>
                  <a:gd name="T15" fmla="*/ 2 h 3"/>
                  <a:gd name="T16" fmla="*/ 2 w 3"/>
                  <a:gd name="T17" fmla="*/ 3 h 3"/>
                  <a:gd name="T18" fmla="*/ 1 w 3"/>
                  <a:gd name="T19" fmla="*/ 3 h 3"/>
                  <a:gd name="T20" fmla="*/ 1 w 3"/>
                  <a:gd name="T21" fmla="*/ 3 h 3"/>
                  <a:gd name="T22" fmla="*/ 1 w 3"/>
                  <a:gd name="T23" fmla="*/ 3 h 3"/>
                  <a:gd name="T24" fmla="*/ 2 w 3"/>
                  <a:gd name="T25" fmla="*/ 3 h 3"/>
                  <a:gd name="T26" fmla="*/ 3 w 3"/>
                  <a:gd name="T27" fmla="*/ 2 h 3"/>
                  <a:gd name="T28" fmla="*/ 3 w 3"/>
                  <a:gd name="T29" fmla="*/ 1 h 3"/>
                  <a:gd name="T30" fmla="*/ 2 w 3"/>
                  <a:gd name="T31" fmla="*/ 0 h 3"/>
                  <a:gd name="T32" fmla="*/ 1 w 3"/>
                  <a:gd name="T33" fmla="*/ 1 h 3"/>
                  <a:gd name="T34" fmla="*/ 0 w 3"/>
                  <a:gd name="T35" fmla="*/ 2 h 3"/>
                  <a:gd name="T36" fmla="*/ 0 w 3"/>
                  <a:gd name="T37" fmla="*/ 3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3"/>
                      <a:pt x="0" y="3"/>
                    </a:cubicBezTo>
                    <a:cubicBezTo>
                      <a:pt x="0" y="3"/>
                      <a:pt x="0" y="2"/>
                      <a:pt x="0" y="2"/>
                    </a:cubicBezTo>
                    <a:cubicBezTo>
                      <a:pt x="0" y="2"/>
                      <a:pt x="0" y="1"/>
                      <a:pt x="1" y="1"/>
                    </a:cubicBezTo>
                    <a:cubicBezTo>
                      <a:pt x="1" y="1"/>
                      <a:pt x="1" y="0"/>
                      <a:pt x="2" y="0"/>
                    </a:cubicBezTo>
                    <a:cubicBezTo>
                      <a:pt x="2" y="0"/>
                      <a:pt x="2" y="0"/>
                      <a:pt x="3" y="1"/>
                    </a:cubicBezTo>
                    <a:cubicBezTo>
                      <a:pt x="3" y="1"/>
                      <a:pt x="3" y="1"/>
                      <a:pt x="3" y="2"/>
                    </a:cubicBezTo>
                    <a:cubicBezTo>
                      <a:pt x="3" y="2"/>
                      <a:pt x="3" y="2"/>
                      <a:pt x="2" y="3"/>
                    </a:cubicBezTo>
                    <a:cubicBezTo>
                      <a:pt x="2" y="3"/>
                      <a:pt x="2" y="3"/>
                      <a:pt x="1" y="3"/>
                    </a:cubicBezTo>
                    <a:cubicBezTo>
                      <a:pt x="1" y="3"/>
                      <a:pt x="1" y="3"/>
                      <a:pt x="1" y="3"/>
                    </a:cubicBezTo>
                    <a:cubicBezTo>
                      <a:pt x="1" y="3"/>
                      <a:pt x="1" y="3"/>
                      <a:pt x="1" y="3"/>
                    </a:cubicBezTo>
                    <a:cubicBezTo>
                      <a:pt x="2" y="3"/>
                      <a:pt x="2" y="3"/>
                      <a:pt x="2" y="3"/>
                    </a:cubicBezTo>
                    <a:cubicBezTo>
                      <a:pt x="3" y="2"/>
                      <a:pt x="3" y="2"/>
                      <a:pt x="3" y="2"/>
                    </a:cubicBezTo>
                    <a:cubicBezTo>
                      <a:pt x="3" y="1"/>
                      <a:pt x="3" y="1"/>
                      <a:pt x="3" y="1"/>
                    </a:cubicBezTo>
                    <a:cubicBezTo>
                      <a:pt x="2" y="0"/>
                      <a:pt x="2" y="0"/>
                      <a:pt x="2" y="0"/>
                    </a:cubicBezTo>
                    <a:cubicBezTo>
                      <a:pt x="1" y="0"/>
                      <a:pt x="1" y="1"/>
                      <a:pt x="1" y="1"/>
                    </a:cubicBezTo>
                    <a:cubicBezTo>
                      <a:pt x="0" y="1"/>
                      <a:pt x="0" y="2"/>
                      <a:pt x="0" y="2"/>
                    </a:cubicBezTo>
                    <a:cubicBezTo>
                      <a:pt x="0" y="3"/>
                      <a:pt x="0" y="3"/>
                      <a:pt x="0" y="3"/>
                    </a:cubicBezTo>
                    <a:cubicBezTo>
                      <a:pt x="1" y="3"/>
                      <a:pt x="1"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26" name="Freeform 192"/>
              <p:cNvSpPr>
                <a:spLocks/>
              </p:cNvSpPr>
              <p:nvPr/>
            </p:nvSpPr>
            <p:spPr bwMode="auto">
              <a:xfrm>
                <a:off x="2198" y="995"/>
                <a:ext cx="5" cy="7"/>
              </a:xfrm>
              <a:custGeom>
                <a:avLst/>
                <a:gdLst>
                  <a:gd name="T0" fmla="*/ 1 w 2"/>
                  <a:gd name="T1" fmla="*/ 3 h 3"/>
                  <a:gd name="T2" fmla="*/ 0 w 2"/>
                  <a:gd name="T3" fmla="*/ 2 h 3"/>
                  <a:gd name="T4" fmla="*/ 1 w 2"/>
                  <a:gd name="T5" fmla="*/ 0 h 3"/>
                  <a:gd name="T6" fmla="*/ 2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2"/>
                    </a:cubicBezTo>
                    <a:cubicBezTo>
                      <a:pt x="0" y="1"/>
                      <a:pt x="0" y="0"/>
                      <a:pt x="1" y="0"/>
                    </a:cubicBezTo>
                    <a:cubicBezTo>
                      <a:pt x="2" y="0"/>
                      <a:pt x="2" y="1"/>
                      <a:pt x="2" y="1"/>
                    </a:cubicBezTo>
                    <a:cubicBezTo>
                      <a:pt x="2" y="2"/>
                      <a:pt x="1"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27" name="Freeform 193"/>
              <p:cNvSpPr>
                <a:spLocks/>
              </p:cNvSpPr>
              <p:nvPr/>
            </p:nvSpPr>
            <p:spPr bwMode="auto">
              <a:xfrm>
                <a:off x="2198" y="995"/>
                <a:ext cx="5" cy="7"/>
              </a:xfrm>
              <a:custGeom>
                <a:avLst/>
                <a:gdLst>
                  <a:gd name="T0" fmla="*/ 1 w 2"/>
                  <a:gd name="T1" fmla="*/ 3 h 3"/>
                  <a:gd name="T2" fmla="*/ 1 w 2"/>
                  <a:gd name="T3" fmla="*/ 3 h 3"/>
                  <a:gd name="T4" fmla="*/ 0 w 2"/>
                  <a:gd name="T5" fmla="*/ 2 h 3"/>
                  <a:gd name="T6" fmla="*/ 0 w 2"/>
                  <a:gd name="T7" fmla="*/ 2 h 3"/>
                  <a:gd name="T8" fmla="*/ 0 w 2"/>
                  <a:gd name="T9" fmla="*/ 1 h 3"/>
                  <a:gd name="T10" fmla="*/ 1 w 2"/>
                  <a:gd name="T11" fmla="*/ 0 h 3"/>
                  <a:gd name="T12" fmla="*/ 2 w 2"/>
                  <a:gd name="T13" fmla="*/ 1 h 3"/>
                  <a:gd name="T14" fmla="*/ 2 w 2"/>
                  <a:gd name="T15" fmla="*/ 1 h 3"/>
                  <a:gd name="T16" fmla="*/ 2 w 2"/>
                  <a:gd name="T17" fmla="*/ 2 h 3"/>
                  <a:gd name="T18" fmla="*/ 1 w 2"/>
                  <a:gd name="T19" fmla="*/ 3 h 3"/>
                  <a:gd name="T20" fmla="*/ 1 w 2"/>
                  <a:gd name="T21" fmla="*/ 3 h 3"/>
                  <a:gd name="T22" fmla="*/ 1 w 2"/>
                  <a:gd name="T23" fmla="*/ 3 h 3"/>
                  <a:gd name="T24" fmla="*/ 2 w 2"/>
                  <a:gd name="T25" fmla="*/ 2 h 3"/>
                  <a:gd name="T26" fmla="*/ 2 w 2"/>
                  <a:gd name="T27" fmla="*/ 1 h 3"/>
                  <a:gd name="T28" fmla="*/ 2 w 2"/>
                  <a:gd name="T29" fmla="*/ 1 h 3"/>
                  <a:gd name="T30" fmla="*/ 1 w 2"/>
                  <a:gd name="T31" fmla="*/ 0 h 3"/>
                  <a:gd name="T32" fmla="*/ 0 w 2"/>
                  <a:gd name="T33" fmla="*/ 1 h 3"/>
                  <a:gd name="T34" fmla="*/ 0 w 2"/>
                  <a:gd name="T35" fmla="*/ 2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0" y="3"/>
                      <a:pt x="0" y="3"/>
                      <a:pt x="0" y="2"/>
                    </a:cubicBezTo>
                    <a:cubicBezTo>
                      <a:pt x="0" y="2"/>
                      <a:pt x="0" y="2"/>
                      <a:pt x="0" y="2"/>
                    </a:cubicBezTo>
                    <a:cubicBezTo>
                      <a:pt x="0" y="1"/>
                      <a:pt x="0" y="1"/>
                      <a:pt x="0" y="1"/>
                    </a:cubicBezTo>
                    <a:cubicBezTo>
                      <a:pt x="0" y="1"/>
                      <a:pt x="1" y="0"/>
                      <a:pt x="1" y="0"/>
                    </a:cubicBezTo>
                    <a:cubicBezTo>
                      <a:pt x="1" y="0"/>
                      <a:pt x="1" y="0"/>
                      <a:pt x="2" y="1"/>
                    </a:cubicBezTo>
                    <a:cubicBezTo>
                      <a:pt x="2" y="1"/>
                      <a:pt x="2" y="1"/>
                      <a:pt x="2" y="1"/>
                    </a:cubicBezTo>
                    <a:cubicBezTo>
                      <a:pt x="2" y="2"/>
                      <a:pt x="2" y="2"/>
                      <a:pt x="2" y="2"/>
                    </a:cubicBezTo>
                    <a:cubicBezTo>
                      <a:pt x="1" y="2"/>
                      <a:pt x="1" y="3"/>
                      <a:pt x="1" y="3"/>
                    </a:cubicBezTo>
                    <a:cubicBezTo>
                      <a:pt x="1" y="3"/>
                      <a:pt x="1" y="3"/>
                      <a:pt x="1" y="3"/>
                    </a:cubicBezTo>
                    <a:cubicBezTo>
                      <a:pt x="1" y="3"/>
                      <a:pt x="1" y="3"/>
                      <a:pt x="1" y="3"/>
                    </a:cubicBezTo>
                    <a:cubicBezTo>
                      <a:pt x="1" y="3"/>
                      <a:pt x="1" y="2"/>
                      <a:pt x="2" y="2"/>
                    </a:cubicBezTo>
                    <a:cubicBezTo>
                      <a:pt x="2" y="2"/>
                      <a:pt x="2" y="2"/>
                      <a:pt x="2" y="1"/>
                    </a:cubicBezTo>
                    <a:cubicBezTo>
                      <a:pt x="2" y="1"/>
                      <a:pt x="2" y="1"/>
                      <a:pt x="2" y="1"/>
                    </a:cubicBezTo>
                    <a:cubicBezTo>
                      <a:pt x="1" y="0"/>
                      <a:pt x="1" y="0"/>
                      <a:pt x="1" y="0"/>
                    </a:cubicBezTo>
                    <a:cubicBezTo>
                      <a:pt x="1" y="0"/>
                      <a:pt x="0" y="1"/>
                      <a:pt x="0" y="1"/>
                    </a:cubicBezTo>
                    <a:cubicBezTo>
                      <a:pt x="0" y="1"/>
                      <a:pt x="0" y="1"/>
                      <a:pt x="0" y="2"/>
                    </a:cubicBezTo>
                    <a:cubicBezTo>
                      <a:pt x="0" y="2"/>
                      <a:pt x="0" y="2"/>
                      <a:pt x="0" y="2"/>
                    </a:cubicBezTo>
                    <a:cubicBezTo>
                      <a:pt x="0" y="3"/>
                      <a:pt x="0"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28" name="Freeform 194"/>
              <p:cNvSpPr>
                <a:spLocks/>
              </p:cNvSpPr>
              <p:nvPr/>
            </p:nvSpPr>
            <p:spPr bwMode="auto">
              <a:xfrm>
                <a:off x="2189" y="995"/>
                <a:ext cx="7" cy="7"/>
              </a:xfrm>
              <a:custGeom>
                <a:avLst/>
                <a:gdLst>
                  <a:gd name="T0" fmla="*/ 1 w 3"/>
                  <a:gd name="T1" fmla="*/ 2 h 3"/>
                  <a:gd name="T2" fmla="*/ 0 w 3"/>
                  <a:gd name="T3" fmla="*/ 1 h 3"/>
                  <a:gd name="T4" fmla="*/ 1 w 3"/>
                  <a:gd name="T5" fmla="*/ 0 h 3"/>
                  <a:gd name="T6" fmla="*/ 2 w 3"/>
                  <a:gd name="T7" fmla="*/ 1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3"/>
                      <a:pt x="0" y="2"/>
                      <a:pt x="0" y="1"/>
                    </a:cubicBezTo>
                    <a:cubicBezTo>
                      <a:pt x="0" y="1"/>
                      <a:pt x="1" y="0"/>
                      <a:pt x="1" y="0"/>
                    </a:cubicBezTo>
                    <a:cubicBezTo>
                      <a:pt x="2" y="0"/>
                      <a:pt x="3" y="0"/>
                      <a:pt x="2" y="1"/>
                    </a:cubicBezTo>
                    <a:cubicBezTo>
                      <a:pt x="2" y="2"/>
                      <a:pt x="2"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29" name="Freeform 195"/>
              <p:cNvSpPr>
                <a:spLocks/>
              </p:cNvSpPr>
              <p:nvPr/>
            </p:nvSpPr>
            <p:spPr bwMode="auto">
              <a:xfrm>
                <a:off x="2189" y="995"/>
                <a:ext cx="5" cy="5"/>
              </a:xfrm>
              <a:custGeom>
                <a:avLst/>
                <a:gdLst>
                  <a:gd name="T0" fmla="*/ 1 w 2"/>
                  <a:gd name="T1" fmla="*/ 2 h 2"/>
                  <a:gd name="T2" fmla="*/ 1 w 2"/>
                  <a:gd name="T3" fmla="*/ 2 h 2"/>
                  <a:gd name="T4" fmla="*/ 0 w 2"/>
                  <a:gd name="T5" fmla="*/ 2 h 2"/>
                  <a:gd name="T6" fmla="*/ 0 w 2"/>
                  <a:gd name="T7" fmla="*/ 1 h 2"/>
                  <a:gd name="T8" fmla="*/ 0 w 2"/>
                  <a:gd name="T9" fmla="*/ 0 h 2"/>
                  <a:gd name="T10" fmla="*/ 1 w 2"/>
                  <a:gd name="T11" fmla="*/ 0 h 2"/>
                  <a:gd name="T12" fmla="*/ 2 w 2"/>
                  <a:gd name="T13" fmla="*/ 0 h 2"/>
                  <a:gd name="T14" fmla="*/ 2 w 2"/>
                  <a:gd name="T15" fmla="*/ 1 h 2"/>
                  <a:gd name="T16" fmla="*/ 2 w 2"/>
                  <a:gd name="T17" fmla="*/ 2 h 2"/>
                  <a:gd name="T18" fmla="*/ 1 w 2"/>
                  <a:gd name="T19" fmla="*/ 2 h 2"/>
                  <a:gd name="T20" fmla="*/ 1 w 2"/>
                  <a:gd name="T21" fmla="*/ 2 h 2"/>
                  <a:gd name="T22" fmla="*/ 1 w 2"/>
                  <a:gd name="T23" fmla="*/ 2 h 2"/>
                  <a:gd name="T24" fmla="*/ 2 w 2"/>
                  <a:gd name="T25" fmla="*/ 2 h 2"/>
                  <a:gd name="T26" fmla="*/ 2 w 2"/>
                  <a:gd name="T27" fmla="*/ 1 h 2"/>
                  <a:gd name="T28" fmla="*/ 2 w 2"/>
                  <a:gd name="T29" fmla="*/ 0 h 2"/>
                  <a:gd name="T30" fmla="*/ 1 w 2"/>
                  <a:gd name="T31" fmla="*/ 0 h 2"/>
                  <a:gd name="T32" fmla="*/ 0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0" y="2"/>
                      <a:pt x="0" y="2"/>
                    </a:cubicBezTo>
                    <a:cubicBezTo>
                      <a:pt x="0" y="2"/>
                      <a:pt x="0" y="2"/>
                      <a:pt x="0" y="1"/>
                    </a:cubicBezTo>
                    <a:cubicBezTo>
                      <a:pt x="0" y="1"/>
                      <a:pt x="0" y="1"/>
                      <a:pt x="0" y="0"/>
                    </a:cubicBezTo>
                    <a:cubicBezTo>
                      <a:pt x="1" y="0"/>
                      <a:pt x="1" y="0"/>
                      <a:pt x="1" y="0"/>
                    </a:cubicBezTo>
                    <a:cubicBezTo>
                      <a:pt x="2" y="0"/>
                      <a:pt x="2" y="0"/>
                      <a:pt x="2" y="0"/>
                    </a:cubicBezTo>
                    <a:cubicBezTo>
                      <a:pt x="2" y="0"/>
                      <a:pt x="2" y="1"/>
                      <a:pt x="2" y="1"/>
                    </a:cubicBezTo>
                    <a:cubicBezTo>
                      <a:pt x="2" y="1"/>
                      <a:pt x="2" y="2"/>
                      <a:pt x="2" y="2"/>
                    </a:cubicBezTo>
                    <a:cubicBezTo>
                      <a:pt x="2" y="2"/>
                      <a:pt x="1" y="2"/>
                      <a:pt x="1" y="2"/>
                    </a:cubicBezTo>
                    <a:cubicBezTo>
                      <a:pt x="1" y="2"/>
                      <a:pt x="1" y="2"/>
                      <a:pt x="1" y="2"/>
                    </a:cubicBezTo>
                    <a:cubicBezTo>
                      <a:pt x="1" y="2"/>
                      <a:pt x="1" y="2"/>
                      <a:pt x="1" y="2"/>
                    </a:cubicBezTo>
                    <a:cubicBezTo>
                      <a:pt x="1" y="2"/>
                      <a:pt x="2" y="2"/>
                      <a:pt x="2" y="2"/>
                    </a:cubicBezTo>
                    <a:cubicBezTo>
                      <a:pt x="2" y="2"/>
                      <a:pt x="2" y="1"/>
                      <a:pt x="2" y="1"/>
                    </a:cubicBezTo>
                    <a:cubicBezTo>
                      <a:pt x="2" y="1"/>
                      <a:pt x="2" y="0"/>
                      <a:pt x="2" y="0"/>
                    </a:cubicBezTo>
                    <a:cubicBezTo>
                      <a:pt x="2" y="0"/>
                      <a:pt x="2" y="0"/>
                      <a:pt x="1" y="0"/>
                    </a:cubicBezTo>
                    <a:cubicBezTo>
                      <a:pt x="1" y="0"/>
                      <a:pt x="1" y="0"/>
                      <a:pt x="0" y="0"/>
                    </a:cubicBezTo>
                    <a:cubicBezTo>
                      <a:pt x="0" y="1"/>
                      <a:pt x="0" y="1"/>
                      <a:pt x="0" y="1"/>
                    </a:cubicBezTo>
                    <a:cubicBezTo>
                      <a:pt x="0" y="2"/>
                      <a:pt x="0" y="2"/>
                      <a:pt x="0" y="2"/>
                    </a:cubicBezTo>
                    <a:cubicBezTo>
                      <a:pt x="0"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30" name="Freeform 196"/>
              <p:cNvSpPr>
                <a:spLocks/>
              </p:cNvSpPr>
              <p:nvPr/>
            </p:nvSpPr>
            <p:spPr bwMode="auto">
              <a:xfrm>
                <a:off x="2205" y="995"/>
                <a:ext cx="5"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2"/>
                      <a:pt x="0" y="1"/>
                    </a:cubicBezTo>
                    <a:cubicBezTo>
                      <a:pt x="0" y="1"/>
                      <a:pt x="1" y="0"/>
                      <a:pt x="1" y="0"/>
                    </a:cubicBezTo>
                    <a:cubicBezTo>
                      <a:pt x="2" y="0"/>
                      <a:pt x="2" y="1"/>
                      <a:pt x="2" y="1"/>
                    </a:cubicBezTo>
                    <a:cubicBezTo>
                      <a:pt x="2" y="1"/>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31" name="Freeform 197"/>
              <p:cNvSpPr>
                <a:spLocks/>
              </p:cNvSpPr>
              <p:nvPr/>
            </p:nvSpPr>
            <p:spPr bwMode="auto">
              <a:xfrm>
                <a:off x="2205" y="995"/>
                <a:ext cx="5" cy="5"/>
              </a:xfrm>
              <a:custGeom>
                <a:avLst/>
                <a:gdLst>
                  <a:gd name="T0" fmla="*/ 1 w 2"/>
                  <a:gd name="T1" fmla="*/ 2 h 2"/>
                  <a:gd name="T2" fmla="*/ 1 w 2"/>
                  <a:gd name="T3" fmla="*/ 2 h 2"/>
                  <a:gd name="T4" fmla="*/ 0 w 2"/>
                  <a:gd name="T5" fmla="*/ 2 h 2"/>
                  <a:gd name="T6" fmla="*/ 0 w 2"/>
                  <a:gd name="T7" fmla="*/ 1 h 2"/>
                  <a:gd name="T8" fmla="*/ 0 w 2"/>
                  <a:gd name="T9" fmla="*/ 1 h 2"/>
                  <a:gd name="T10" fmla="*/ 1 w 2"/>
                  <a:gd name="T11" fmla="*/ 0 h 2"/>
                  <a:gd name="T12" fmla="*/ 2 w 2"/>
                  <a:gd name="T13" fmla="*/ 0 h 2"/>
                  <a:gd name="T14" fmla="*/ 2 w 2"/>
                  <a:gd name="T15" fmla="*/ 1 h 2"/>
                  <a:gd name="T16" fmla="*/ 2 w 2"/>
                  <a:gd name="T17" fmla="*/ 2 h 2"/>
                  <a:gd name="T18" fmla="*/ 1 w 2"/>
                  <a:gd name="T19" fmla="*/ 2 h 2"/>
                  <a:gd name="T20" fmla="*/ 1 w 2"/>
                  <a:gd name="T21" fmla="*/ 2 h 2"/>
                  <a:gd name="T22" fmla="*/ 1 w 2"/>
                  <a:gd name="T23" fmla="*/ 2 h 2"/>
                  <a:gd name="T24" fmla="*/ 2 w 2"/>
                  <a:gd name="T25" fmla="*/ 2 h 2"/>
                  <a:gd name="T26" fmla="*/ 2 w 2"/>
                  <a:gd name="T27" fmla="*/ 1 h 2"/>
                  <a:gd name="T28" fmla="*/ 2 w 2"/>
                  <a:gd name="T29" fmla="*/ 0 h 2"/>
                  <a:gd name="T30" fmla="*/ 1 w 2"/>
                  <a:gd name="T31" fmla="*/ 0 h 2"/>
                  <a:gd name="T32" fmla="*/ 0 w 2"/>
                  <a:gd name="T33" fmla="*/ 1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0" y="2"/>
                      <a:pt x="0" y="2"/>
                    </a:cubicBezTo>
                    <a:cubicBezTo>
                      <a:pt x="0" y="2"/>
                      <a:pt x="0" y="2"/>
                      <a:pt x="0" y="1"/>
                    </a:cubicBezTo>
                    <a:cubicBezTo>
                      <a:pt x="0" y="1"/>
                      <a:pt x="0" y="1"/>
                      <a:pt x="0" y="1"/>
                    </a:cubicBezTo>
                    <a:cubicBezTo>
                      <a:pt x="1" y="0"/>
                      <a:pt x="1" y="0"/>
                      <a:pt x="1" y="0"/>
                    </a:cubicBezTo>
                    <a:cubicBezTo>
                      <a:pt x="1" y="0"/>
                      <a:pt x="2" y="0"/>
                      <a:pt x="2" y="0"/>
                    </a:cubicBezTo>
                    <a:cubicBezTo>
                      <a:pt x="2" y="1"/>
                      <a:pt x="2" y="1"/>
                      <a:pt x="2" y="1"/>
                    </a:cubicBezTo>
                    <a:cubicBezTo>
                      <a:pt x="2" y="1"/>
                      <a:pt x="2" y="1"/>
                      <a:pt x="2" y="2"/>
                    </a:cubicBezTo>
                    <a:cubicBezTo>
                      <a:pt x="1" y="2"/>
                      <a:pt x="1" y="2"/>
                      <a:pt x="1" y="2"/>
                    </a:cubicBezTo>
                    <a:cubicBezTo>
                      <a:pt x="1" y="2"/>
                      <a:pt x="1" y="2"/>
                      <a:pt x="1" y="2"/>
                    </a:cubicBezTo>
                    <a:cubicBezTo>
                      <a:pt x="1" y="2"/>
                      <a:pt x="1" y="2"/>
                      <a:pt x="1" y="2"/>
                    </a:cubicBezTo>
                    <a:cubicBezTo>
                      <a:pt x="1" y="2"/>
                      <a:pt x="1" y="2"/>
                      <a:pt x="2" y="2"/>
                    </a:cubicBezTo>
                    <a:cubicBezTo>
                      <a:pt x="2" y="1"/>
                      <a:pt x="2" y="1"/>
                      <a:pt x="2" y="1"/>
                    </a:cubicBezTo>
                    <a:cubicBezTo>
                      <a:pt x="2" y="1"/>
                      <a:pt x="2" y="1"/>
                      <a:pt x="2" y="0"/>
                    </a:cubicBezTo>
                    <a:cubicBezTo>
                      <a:pt x="2" y="0"/>
                      <a:pt x="1" y="0"/>
                      <a:pt x="1" y="0"/>
                    </a:cubicBezTo>
                    <a:cubicBezTo>
                      <a:pt x="1" y="0"/>
                      <a:pt x="1" y="0"/>
                      <a:pt x="0" y="1"/>
                    </a:cubicBezTo>
                    <a:cubicBezTo>
                      <a:pt x="0" y="1"/>
                      <a:pt x="0" y="1"/>
                      <a:pt x="0" y="1"/>
                    </a:cubicBezTo>
                    <a:cubicBezTo>
                      <a:pt x="0" y="2"/>
                      <a:pt x="0" y="2"/>
                      <a:pt x="0" y="2"/>
                    </a:cubicBezTo>
                    <a:cubicBezTo>
                      <a:pt x="0"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32" name="Freeform 198"/>
              <p:cNvSpPr>
                <a:spLocks/>
              </p:cNvSpPr>
              <p:nvPr/>
            </p:nvSpPr>
            <p:spPr bwMode="auto">
              <a:xfrm>
                <a:off x="2212" y="995"/>
                <a:ext cx="3" cy="2"/>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0" y="0"/>
                      <a:pt x="1" y="0"/>
                    </a:cubicBezTo>
                    <a:cubicBezTo>
                      <a:pt x="1" y="0"/>
                      <a:pt x="1" y="0"/>
                      <a:pt x="1" y="0"/>
                    </a:cubicBezTo>
                    <a:cubicBezTo>
                      <a:pt x="1" y="1"/>
                      <a:pt x="1"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33" name="Freeform 199"/>
              <p:cNvSpPr>
                <a:spLocks/>
              </p:cNvSpPr>
              <p:nvPr/>
            </p:nvSpPr>
            <p:spPr bwMode="auto">
              <a:xfrm>
                <a:off x="2212" y="995"/>
                <a:ext cx="3" cy="2"/>
              </a:xfrm>
              <a:custGeom>
                <a:avLst/>
                <a:gdLst>
                  <a:gd name="T0" fmla="*/ 0 w 1"/>
                  <a:gd name="T1" fmla="*/ 1 h 1"/>
                  <a:gd name="T2" fmla="*/ 0 w 1"/>
                  <a:gd name="T3" fmla="*/ 1 h 1"/>
                  <a:gd name="T4" fmla="*/ 0 w 1"/>
                  <a:gd name="T5" fmla="*/ 1 h 1"/>
                  <a:gd name="T6" fmla="*/ 0 w 1"/>
                  <a:gd name="T7" fmla="*/ 1 h 1"/>
                  <a:gd name="T8" fmla="*/ 0 w 1"/>
                  <a:gd name="T9" fmla="*/ 0 h 1"/>
                  <a:gd name="T10" fmla="*/ 1 w 1"/>
                  <a:gd name="T11" fmla="*/ 0 h 1"/>
                  <a:gd name="T12" fmla="*/ 1 w 1"/>
                  <a:gd name="T13" fmla="*/ 0 h 1"/>
                  <a:gd name="T14" fmla="*/ 1 w 1"/>
                  <a:gd name="T15" fmla="*/ 0 h 1"/>
                  <a:gd name="T16" fmla="*/ 1 w 1"/>
                  <a:gd name="T17" fmla="*/ 1 h 1"/>
                  <a:gd name="T18" fmla="*/ 0 w 1"/>
                  <a:gd name="T19" fmla="*/ 1 h 1"/>
                  <a:gd name="T20" fmla="*/ 0 w 1"/>
                  <a:gd name="T21" fmla="*/ 1 h 1"/>
                  <a:gd name="T22" fmla="*/ 0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1"/>
                      <a:pt x="1" y="1"/>
                      <a:pt x="1" y="1"/>
                    </a:cubicBezTo>
                    <a:cubicBezTo>
                      <a:pt x="1" y="1"/>
                      <a:pt x="1" y="1"/>
                      <a:pt x="0" y="1"/>
                    </a:cubicBezTo>
                    <a:cubicBezTo>
                      <a:pt x="0" y="1"/>
                      <a:pt x="0" y="1"/>
                      <a:pt x="0" y="1"/>
                    </a:cubicBezTo>
                    <a:cubicBezTo>
                      <a:pt x="0" y="1"/>
                      <a:pt x="0" y="1"/>
                      <a:pt x="0" y="1"/>
                    </a:cubicBezTo>
                    <a:cubicBezTo>
                      <a:pt x="1" y="1"/>
                      <a:pt x="1" y="1"/>
                      <a:pt x="1" y="1"/>
                    </a:cubicBezTo>
                    <a:cubicBezTo>
                      <a:pt x="1" y="1"/>
                      <a:pt x="1" y="1"/>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34" name="Freeform 200"/>
              <p:cNvSpPr>
                <a:spLocks/>
              </p:cNvSpPr>
              <p:nvPr/>
            </p:nvSpPr>
            <p:spPr bwMode="auto">
              <a:xfrm>
                <a:off x="2217" y="992"/>
                <a:ext cx="3" cy="3"/>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0"/>
                    </a:cubicBezTo>
                    <a:cubicBezTo>
                      <a:pt x="0" y="0"/>
                      <a:pt x="1" y="0"/>
                      <a:pt x="1" y="0"/>
                    </a:cubicBezTo>
                    <a:cubicBezTo>
                      <a:pt x="1" y="0"/>
                      <a:pt x="1" y="0"/>
                      <a:pt x="1" y="0"/>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35" name="Freeform 201"/>
              <p:cNvSpPr>
                <a:spLocks/>
              </p:cNvSpPr>
              <p:nvPr/>
            </p:nvSpPr>
            <p:spPr bwMode="auto">
              <a:xfrm>
                <a:off x="2217" y="992"/>
                <a:ext cx="3" cy="3"/>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0" y="1"/>
                      <a:pt x="0" y="1"/>
                    </a:cubicBezTo>
                    <a:cubicBezTo>
                      <a:pt x="0" y="1"/>
                      <a:pt x="0" y="1"/>
                      <a:pt x="0" y="0"/>
                    </a:cubicBez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36" name="Freeform 202"/>
              <p:cNvSpPr>
                <a:spLocks/>
              </p:cNvSpPr>
              <p:nvPr/>
            </p:nvSpPr>
            <p:spPr bwMode="auto">
              <a:xfrm>
                <a:off x="2163" y="981"/>
                <a:ext cx="7" cy="7"/>
              </a:xfrm>
              <a:custGeom>
                <a:avLst/>
                <a:gdLst>
                  <a:gd name="T0" fmla="*/ 1 w 3"/>
                  <a:gd name="T1" fmla="*/ 3 h 3"/>
                  <a:gd name="T2" fmla="*/ 0 w 3"/>
                  <a:gd name="T3" fmla="*/ 1 h 3"/>
                  <a:gd name="T4" fmla="*/ 2 w 3"/>
                  <a:gd name="T5" fmla="*/ 0 h 3"/>
                  <a:gd name="T6" fmla="*/ 3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2"/>
                      <a:pt x="0" y="1"/>
                    </a:cubicBezTo>
                    <a:cubicBezTo>
                      <a:pt x="1" y="0"/>
                      <a:pt x="1" y="0"/>
                      <a:pt x="2" y="0"/>
                    </a:cubicBezTo>
                    <a:cubicBezTo>
                      <a:pt x="3" y="0"/>
                      <a:pt x="3" y="1"/>
                      <a:pt x="3" y="1"/>
                    </a:cubicBezTo>
                    <a:cubicBezTo>
                      <a:pt x="3" y="2"/>
                      <a:pt x="2"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37" name="Freeform 203"/>
              <p:cNvSpPr>
                <a:spLocks/>
              </p:cNvSpPr>
              <p:nvPr/>
            </p:nvSpPr>
            <p:spPr bwMode="auto">
              <a:xfrm>
                <a:off x="2163" y="981"/>
                <a:ext cx="7" cy="7"/>
              </a:xfrm>
              <a:custGeom>
                <a:avLst/>
                <a:gdLst>
                  <a:gd name="T0" fmla="*/ 1 w 3"/>
                  <a:gd name="T1" fmla="*/ 3 h 3"/>
                  <a:gd name="T2" fmla="*/ 1 w 3"/>
                  <a:gd name="T3" fmla="*/ 3 h 3"/>
                  <a:gd name="T4" fmla="*/ 1 w 3"/>
                  <a:gd name="T5" fmla="*/ 2 h 3"/>
                  <a:gd name="T6" fmla="*/ 0 w 3"/>
                  <a:gd name="T7" fmla="*/ 1 h 3"/>
                  <a:gd name="T8" fmla="*/ 1 w 3"/>
                  <a:gd name="T9" fmla="*/ 0 h 3"/>
                  <a:gd name="T10" fmla="*/ 2 w 3"/>
                  <a:gd name="T11" fmla="*/ 0 h 3"/>
                  <a:gd name="T12" fmla="*/ 3 w 3"/>
                  <a:gd name="T13" fmla="*/ 0 h 3"/>
                  <a:gd name="T14" fmla="*/ 3 w 3"/>
                  <a:gd name="T15" fmla="*/ 1 h 3"/>
                  <a:gd name="T16" fmla="*/ 3 w 3"/>
                  <a:gd name="T17" fmla="*/ 2 h 3"/>
                  <a:gd name="T18" fmla="*/ 1 w 3"/>
                  <a:gd name="T19" fmla="*/ 3 h 3"/>
                  <a:gd name="T20" fmla="*/ 1 w 3"/>
                  <a:gd name="T21" fmla="*/ 3 h 3"/>
                  <a:gd name="T22" fmla="*/ 1 w 3"/>
                  <a:gd name="T23" fmla="*/ 3 h 3"/>
                  <a:gd name="T24" fmla="*/ 3 w 3"/>
                  <a:gd name="T25" fmla="*/ 2 h 3"/>
                  <a:gd name="T26" fmla="*/ 3 w 3"/>
                  <a:gd name="T27" fmla="*/ 1 h 3"/>
                  <a:gd name="T28" fmla="*/ 3 w 3"/>
                  <a:gd name="T29" fmla="*/ 0 h 3"/>
                  <a:gd name="T30" fmla="*/ 2 w 3"/>
                  <a:gd name="T31" fmla="*/ 0 h 3"/>
                  <a:gd name="T32" fmla="*/ 1 w 3"/>
                  <a:gd name="T33" fmla="*/ 0 h 3"/>
                  <a:gd name="T34" fmla="*/ 0 w 3"/>
                  <a:gd name="T35" fmla="*/ 1 h 3"/>
                  <a:gd name="T36" fmla="*/ 1 w 3"/>
                  <a:gd name="T37" fmla="*/ 2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3"/>
                      <a:pt x="1" y="2"/>
                    </a:cubicBezTo>
                    <a:cubicBezTo>
                      <a:pt x="0" y="2"/>
                      <a:pt x="0" y="2"/>
                      <a:pt x="0" y="1"/>
                    </a:cubicBezTo>
                    <a:cubicBezTo>
                      <a:pt x="0" y="1"/>
                      <a:pt x="1" y="0"/>
                      <a:pt x="1" y="0"/>
                    </a:cubicBezTo>
                    <a:cubicBezTo>
                      <a:pt x="1" y="0"/>
                      <a:pt x="2" y="0"/>
                      <a:pt x="2" y="0"/>
                    </a:cubicBezTo>
                    <a:cubicBezTo>
                      <a:pt x="3" y="0"/>
                      <a:pt x="3" y="0"/>
                      <a:pt x="3" y="0"/>
                    </a:cubicBezTo>
                    <a:cubicBezTo>
                      <a:pt x="3" y="1"/>
                      <a:pt x="3" y="1"/>
                      <a:pt x="3" y="1"/>
                    </a:cubicBezTo>
                    <a:cubicBezTo>
                      <a:pt x="3" y="2"/>
                      <a:pt x="3" y="2"/>
                      <a:pt x="3" y="2"/>
                    </a:cubicBezTo>
                    <a:cubicBezTo>
                      <a:pt x="2" y="3"/>
                      <a:pt x="2" y="3"/>
                      <a:pt x="1" y="3"/>
                    </a:cubicBezTo>
                    <a:cubicBezTo>
                      <a:pt x="1" y="3"/>
                      <a:pt x="1" y="3"/>
                      <a:pt x="1" y="3"/>
                    </a:cubicBezTo>
                    <a:cubicBezTo>
                      <a:pt x="1" y="3"/>
                      <a:pt x="1" y="3"/>
                      <a:pt x="1" y="3"/>
                    </a:cubicBezTo>
                    <a:cubicBezTo>
                      <a:pt x="2" y="3"/>
                      <a:pt x="2" y="3"/>
                      <a:pt x="3" y="2"/>
                    </a:cubicBezTo>
                    <a:cubicBezTo>
                      <a:pt x="3" y="2"/>
                      <a:pt x="3" y="2"/>
                      <a:pt x="3" y="1"/>
                    </a:cubicBezTo>
                    <a:cubicBezTo>
                      <a:pt x="3" y="1"/>
                      <a:pt x="3" y="1"/>
                      <a:pt x="3" y="0"/>
                    </a:cubicBezTo>
                    <a:cubicBezTo>
                      <a:pt x="3" y="0"/>
                      <a:pt x="3" y="0"/>
                      <a:pt x="2" y="0"/>
                    </a:cubicBezTo>
                    <a:cubicBezTo>
                      <a:pt x="2" y="0"/>
                      <a:pt x="1" y="0"/>
                      <a:pt x="1" y="0"/>
                    </a:cubicBezTo>
                    <a:cubicBezTo>
                      <a:pt x="1" y="0"/>
                      <a:pt x="0" y="1"/>
                      <a:pt x="0" y="1"/>
                    </a:cubicBezTo>
                    <a:cubicBezTo>
                      <a:pt x="0" y="2"/>
                      <a:pt x="0" y="2"/>
                      <a:pt x="1" y="2"/>
                    </a:cubicBezTo>
                    <a:cubicBezTo>
                      <a:pt x="1" y="3"/>
                      <a:pt x="1"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38" name="Freeform 204"/>
              <p:cNvSpPr>
                <a:spLocks/>
              </p:cNvSpPr>
              <p:nvPr/>
            </p:nvSpPr>
            <p:spPr bwMode="auto">
              <a:xfrm>
                <a:off x="2222" y="988"/>
                <a:ext cx="2" cy="4"/>
              </a:xfrm>
              <a:custGeom>
                <a:avLst/>
                <a:gdLst>
                  <a:gd name="T0" fmla="*/ 1 w 1"/>
                  <a:gd name="T1" fmla="*/ 2 h 2"/>
                  <a:gd name="T2" fmla="*/ 0 w 1"/>
                  <a:gd name="T3" fmla="*/ 1 h 2"/>
                  <a:gd name="T4" fmla="*/ 1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1"/>
                      <a:pt x="0" y="1"/>
                    </a:cubicBezTo>
                    <a:cubicBezTo>
                      <a:pt x="0" y="1"/>
                      <a:pt x="1" y="1"/>
                      <a:pt x="1" y="1"/>
                    </a:cubicBezTo>
                    <a:cubicBezTo>
                      <a:pt x="1" y="0"/>
                      <a:pt x="1" y="1"/>
                      <a:pt x="1" y="1"/>
                    </a:cubicBezTo>
                    <a:cubicBezTo>
                      <a:pt x="1" y="1"/>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39" name="Freeform 205"/>
              <p:cNvSpPr>
                <a:spLocks/>
              </p:cNvSpPr>
              <p:nvPr/>
            </p:nvSpPr>
            <p:spPr bwMode="auto">
              <a:xfrm>
                <a:off x="2222" y="988"/>
                <a:ext cx="2" cy="4"/>
              </a:xfrm>
              <a:custGeom>
                <a:avLst/>
                <a:gdLst>
                  <a:gd name="T0" fmla="*/ 1 w 1"/>
                  <a:gd name="T1" fmla="*/ 2 h 2"/>
                  <a:gd name="T2" fmla="*/ 1 w 1"/>
                  <a:gd name="T3" fmla="*/ 2 h 2"/>
                  <a:gd name="T4" fmla="*/ 0 w 1"/>
                  <a:gd name="T5" fmla="*/ 1 h 2"/>
                  <a:gd name="T6" fmla="*/ 0 w 1"/>
                  <a:gd name="T7" fmla="*/ 1 h 2"/>
                  <a:gd name="T8" fmla="*/ 0 w 1"/>
                  <a:gd name="T9" fmla="*/ 1 h 2"/>
                  <a:gd name="T10" fmla="*/ 1 w 1"/>
                  <a:gd name="T11" fmla="*/ 1 h 2"/>
                  <a:gd name="T12" fmla="*/ 1 w 1"/>
                  <a:gd name="T13" fmla="*/ 1 h 2"/>
                  <a:gd name="T14" fmla="*/ 1 w 1"/>
                  <a:gd name="T15" fmla="*/ 1 h 2"/>
                  <a:gd name="T16" fmla="*/ 1 w 1"/>
                  <a:gd name="T17" fmla="*/ 1 h 2"/>
                  <a:gd name="T18" fmla="*/ 1 w 1"/>
                  <a:gd name="T19" fmla="*/ 2 h 2"/>
                  <a:gd name="T20" fmla="*/ 1 w 1"/>
                  <a:gd name="T21" fmla="*/ 2 h 2"/>
                  <a:gd name="T22" fmla="*/ 1 w 1"/>
                  <a:gd name="T23" fmla="*/ 2 h 2"/>
                  <a:gd name="T24" fmla="*/ 1 w 1"/>
                  <a:gd name="T25" fmla="*/ 1 h 2"/>
                  <a:gd name="T26" fmla="*/ 1 w 1"/>
                  <a:gd name="T27" fmla="*/ 1 h 2"/>
                  <a:gd name="T28" fmla="*/ 1 w 1"/>
                  <a:gd name="T29" fmla="*/ 1 h 2"/>
                  <a:gd name="T30" fmla="*/ 1 w 1"/>
                  <a:gd name="T31" fmla="*/ 1 h 2"/>
                  <a:gd name="T32" fmla="*/ 0 w 1"/>
                  <a:gd name="T33" fmla="*/ 1 h 2"/>
                  <a:gd name="T34" fmla="*/ 0 w 1"/>
                  <a:gd name="T35" fmla="*/ 1 h 2"/>
                  <a:gd name="T36" fmla="*/ 0 w 1"/>
                  <a:gd name="T37" fmla="*/ 1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0" y="2"/>
                      <a:pt x="0" y="1"/>
                    </a:cubicBezTo>
                    <a:cubicBezTo>
                      <a:pt x="0" y="1"/>
                      <a:pt x="0" y="1"/>
                      <a:pt x="0" y="1"/>
                    </a:cubicBezTo>
                    <a:cubicBezTo>
                      <a:pt x="0" y="1"/>
                      <a:pt x="0" y="1"/>
                      <a:pt x="0" y="1"/>
                    </a:cubicBezTo>
                    <a:cubicBezTo>
                      <a:pt x="1" y="1"/>
                      <a:pt x="1" y="1"/>
                      <a:pt x="1" y="1"/>
                    </a:cubicBezTo>
                    <a:cubicBezTo>
                      <a:pt x="1" y="0"/>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0"/>
                      <a:pt x="1" y="1"/>
                    </a:cubicBezTo>
                    <a:cubicBezTo>
                      <a:pt x="1" y="1"/>
                      <a:pt x="1" y="1"/>
                      <a:pt x="0" y="1"/>
                    </a:cubicBezTo>
                    <a:cubicBezTo>
                      <a:pt x="0" y="1"/>
                      <a:pt x="0" y="1"/>
                      <a:pt x="0" y="1"/>
                    </a:cubicBezTo>
                    <a:cubicBezTo>
                      <a:pt x="0" y="1"/>
                      <a:pt x="0" y="1"/>
                      <a:pt x="0" y="1"/>
                    </a:cubicBezTo>
                    <a:cubicBezTo>
                      <a:pt x="0"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40" name="Freeform 206"/>
              <p:cNvSpPr>
                <a:spLocks/>
              </p:cNvSpPr>
              <p:nvPr/>
            </p:nvSpPr>
            <p:spPr bwMode="auto">
              <a:xfrm>
                <a:off x="2156" y="974"/>
                <a:ext cx="7" cy="7"/>
              </a:xfrm>
              <a:custGeom>
                <a:avLst/>
                <a:gdLst>
                  <a:gd name="T0" fmla="*/ 1 w 3"/>
                  <a:gd name="T1" fmla="*/ 3 h 3"/>
                  <a:gd name="T2" fmla="*/ 0 w 3"/>
                  <a:gd name="T3" fmla="*/ 1 h 3"/>
                  <a:gd name="T4" fmla="*/ 2 w 3"/>
                  <a:gd name="T5" fmla="*/ 0 h 3"/>
                  <a:gd name="T6" fmla="*/ 3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2"/>
                      <a:pt x="0" y="1"/>
                    </a:cubicBezTo>
                    <a:cubicBezTo>
                      <a:pt x="1" y="1"/>
                      <a:pt x="1" y="0"/>
                      <a:pt x="2" y="0"/>
                    </a:cubicBezTo>
                    <a:cubicBezTo>
                      <a:pt x="3" y="0"/>
                      <a:pt x="3" y="1"/>
                      <a:pt x="3" y="1"/>
                    </a:cubicBezTo>
                    <a:cubicBezTo>
                      <a:pt x="3" y="2"/>
                      <a:pt x="2"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41" name="Freeform 207"/>
              <p:cNvSpPr>
                <a:spLocks/>
              </p:cNvSpPr>
              <p:nvPr/>
            </p:nvSpPr>
            <p:spPr bwMode="auto">
              <a:xfrm>
                <a:off x="2156" y="974"/>
                <a:ext cx="7" cy="7"/>
              </a:xfrm>
              <a:custGeom>
                <a:avLst/>
                <a:gdLst>
                  <a:gd name="T0" fmla="*/ 1 w 3"/>
                  <a:gd name="T1" fmla="*/ 3 h 3"/>
                  <a:gd name="T2" fmla="*/ 1 w 3"/>
                  <a:gd name="T3" fmla="*/ 3 h 3"/>
                  <a:gd name="T4" fmla="*/ 1 w 3"/>
                  <a:gd name="T5" fmla="*/ 2 h 3"/>
                  <a:gd name="T6" fmla="*/ 0 w 3"/>
                  <a:gd name="T7" fmla="*/ 1 h 3"/>
                  <a:gd name="T8" fmla="*/ 1 w 3"/>
                  <a:gd name="T9" fmla="*/ 0 h 3"/>
                  <a:gd name="T10" fmla="*/ 2 w 3"/>
                  <a:gd name="T11" fmla="*/ 0 h 3"/>
                  <a:gd name="T12" fmla="*/ 3 w 3"/>
                  <a:gd name="T13" fmla="*/ 0 h 3"/>
                  <a:gd name="T14" fmla="*/ 3 w 3"/>
                  <a:gd name="T15" fmla="*/ 1 h 3"/>
                  <a:gd name="T16" fmla="*/ 2 w 3"/>
                  <a:gd name="T17" fmla="*/ 2 h 3"/>
                  <a:gd name="T18" fmla="*/ 1 w 3"/>
                  <a:gd name="T19" fmla="*/ 3 h 3"/>
                  <a:gd name="T20" fmla="*/ 1 w 3"/>
                  <a:gd name="T21" fmla="*/ 3 h 3"/>
                  <a:gd name="T22" fmla="*/ 1 w 3"/>
                  <a:gd name="T23" fmla="*/ 3 h 3"/>
                  <a:gd name="T24" fmla="*/ 2 w 3"/>
                  <a:gd name="T25" fmla="*/ 2 h 3"/>
                  <a:gd name="T26" fmla="*/ 3 w 3"/>
                  <a:gd name="T27" fmla="*/ 1 h 3"/>
                  <a:gd name="T28" fmla="*/ 3 w 3"/>
                  <a:gd name="T29" fmla="*/ 0 h 3"/>
                  <a:gd name="T30" fmla="*/ 2 w 3"/>
                  <a:gd name="T31" fmla="*/ 0 h 3"/>
                  <a:gd name="T32" fmla="*/ 1 w 3"/>
                  <a:gd name="T33" fmla="*/ 0 h 3"/>
                  <a:gd name="T34" fmla="*/ 0 w 3"/>
                  <a:gd name="T35" fmla="*/ 1 h 3"/>
                  <a:gd name="T36" fmla="*/ 1 w 3"/>
                  <a:gd name="T37" fmla="*/ 2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2"/>
                      <a:pt x="1" y="2"/>
                    </a:cubicBezTo>
                    <a:cubicBezTo>
                      <a:pt x="0" y="2"/>
                      <a:pt x="0" y="2"/>
                      <a:pt x="0" y="1"/>
                    </a:cubicBezTo>
                    <a:cubicBezTo>
                      <a:pt x="1" y="1"/>
                      <a:pt x="1" y="1"/>
                      <a:pt x="1" y="0"/>
                    </a:cubicBezTo>
                    <a:cubicBezTo>
                      <a:pt x="1" y="0"/>
                      <a:pt x="2" y="0"/>
                      <a:pt x="2" y="0"/>
                    </a:cubicBezTo>
                    <a:cubicBezTo>
                      <a:pt x="2" y="0"/>
                      <a:pt x="3" y="0"/>
                      <a:pt x="3" y="0"/>
                    </a:cubicBezTo>
                    <a:cubicBezTo>
                      <a:pt x="3" y="1"/>
                      <a:pt x="3" y="1"/>
                      <a:pt x="3" y="1"/>
                    </a:cubicBezTo>
                    <a:cubicBezTo>
                      <a:pt x="3" y="2"/>
                      <a:pt x="3" y="2"/>
                      <a:pt x="2" y="2"/>
                    </a:cubicBezTo>
                    <a:cubicBezTo>
                      <a:pt x="2" y="3"/>
                      <a:pt x="2" y="3"/>
                      <a:pt x="1" y="3"/>
                    </a:cubicBezTo>
                    <a:cubicBezTo>
                      <a:pt x="1" y="3"/>
                      <a:pt x="1" y="3"/>
                      <a:pt x="1" y="3"/>
                    </a:cubicBezTo>
                    <a:cubicBezTo>
                      <a:pt x="1" y="3"/>
                      <a:pt x="1" y="3"/>
                      <a:pt x="1" y="3"/>
                    </a:cubicBezTo>
                    <a:cubicBezTo>
                      <a:pt x="2" y="3"/>
                      <a:pt x="2" y="3"/>
                      <a:pt x="2" y="2"/>
                    </a:cubicBezTo>
                    <a:cubicBezTo>
                      <a:pt x="3" y="2"/>
                      <a:pt x="3" y="2"/>
                      <a:pt x="3" y="1"/>
                    </a:cubicBezTo>
                    <a:cubicBezTo>
                      <a:pt x="3" y="1"/>
                      <a:pt x="3" y="1"/>
                      <a:pt x="3" y="0"/>
                    </a:cubicBezTo>
                    <a:cubicBezTo>
                      <a:pt x="3" y="0"/>
                      <a:pt x="2" y="0"/>
                      <a:pt x="2" y="0"/>
                    </a:cubicBezTo>
                    <a:cubicBezTo>
                      <a:pt x="2" y="0"/>
                      <a:pt x="1" y="0"/>
                      <a:pt x="1" y="0"/>
                    </a:cubicBezTo>
                    <a:cubicBezTo>
                      <a:pt x="1" y="1"/>
                      <a:pt x="1" y="1"/>
                      <a:pt x="0" y="1"/>
                    </a:cubicBezTo>
                    <a:cubicBezTo>
                      <a:pt x="0" y="2"/>
                      <a:pt x="0" y="2"/>
                      <a:pt x="1" y="2"/>
                    </a:cubicBezTo>
                    <a:cubicBezTo>
                      <a:pt x="1" y="3"/>
                      <a:pt x="1"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42" name="Freeform 208"/>
              <p:cNvSpPr>
                <a:spLocks/>
              </p:cNvSpPr>
              <p:nvPr/>
            </p:nvSpPr>
            <p:spPr bwMode="auto">
              <a:xfrm>
                <a:off x="2151" y="967"/>
                <a:ext cx="7" cy="4"/>
              </a:xfrm>
              <a:custGeom>
                <a:avLst/>
                <a:gdLst>
                  <a:gd name="T0" fmla="*/ 1 w 3"/>
                  <a:gd name="T1" fmla="*/ 2 h 2"/>
                  <a:gd name="T2" fmla="*/ 0 w 3"/>
                  <a:gd name="T3" fmla="*/ 1 h 2"/>
                  <a:gd name="T4" fmla="*/ 2 w 3"/>
                  <a:gd name="T5" fmla="*/ 0 h 2"/>
                  <a:gd name="T6" fmla="*/ 3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0" y="2"/>
                      <a:pt x="0" y="2"/>
                      <a:pt x="0" y="1"/>
                    </a:cubicBezTo>
                    <a:cubicBezTo>
                      <a:pt x="1" y="0"/>
                      <a:pt x="1" y="0"/>
                      <a:pt x="2" y="0"/>
                    </a:cubicBezTo>
                    <a:cubicBezTo>
                      <a:pt x="2" y="0"/>
                      <a:pt x="3" y="1"/>
                      <a:pt x="3" y="1"/>
                    </a:cubicBezTo>
                    <a:cubicBezTo>
                      <a:pt x="2" y="2"/>
                      <a:pt x="2"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43" name="Freeform 209"/>
              <p:cNvSpPr>
                <a:spLocks/>
              </p:cNvSpPr>
              <p:nvPr/>
            </p:nvSpPr>
            <p:spPr bwMode="auto">
              <a:xfrm>
                <a:off x="2151" y="967"/>
                <a:ext cx="7" cy="4"/>
              </a:xfrm>
              <a:custGeom>
                <a:avLst/>
                <a:gdLst>
                  <a:gd name="T0" fmla="*/ 1 w 3"/>
                  <a:gd name="T1" fmla="*/ 2 h 2"/>
                  <a:gd name="T2" fmla="*/ 1 w 3"/>
                  <a:gd name="T3" fmla="*/ 2 h 2"/>
                  <a:gd name="T4" fmla="*/ 0 w 3"/>
                  <a:gd name="T5" fmla="*/ 2 h 2"/>
                  <a:gd name="T6" fmla="*/ 0 w 3"/>
                  <a:gd name="T7" fmla="*/ 1 h 2"/>
                  <a:gd name="T8" fmla="*/ 1 w 3"/>
                  <a:gd name="T9" fmla="*/ 0 h 2"/>
                  <a:gd name="T10" fmla="*/ 2 w 3"/>
                  <a:gd name="T11" fmla="*/ 0 h 2"/>
                  <a:gd name="T12" fmla="*/ 3 w 3"/>
                  <a:gd name="T13" fmla="*/ 0 h 2"/>
                  <a:gd name="T14" fmla="*/ 3 w 3"/>
                  <a:gd name="T15" fmla="*/ 1 h 2"/>
                  <a:gd name="T16" fmla="*/ 2 w 3"/>
                  <a:gd name="T17" fmla="*/ 2 h 2"/>
                  <a:gd name="T18" fmla="*/ 1 w 3"/>
                  <a:gd name="T19" fmla="*/ 2 h 2"/>
                  <a:gd name="T20" fmla="*/ 1 w 3"/>
                  <a:gd name="T21" fmla="*/ 2 h 2"/>
                  <a:gd name="T22" fmla="*/ 1 w 3"/>
                  <a:gd name="T23" fmla="*/ 2 h 2"/>
                  <a:gd name="T24" fmla="*/ 2 w 3"/>
                  <a:gd name="T25" fmla="*/ 2 h 2"/>
                  <a:gd name="T26" fmla="*/ 3 w 3"/>
                  <a:gd name="T27" fmla="*/ 1 h 2"/>
                  <a:gd name="T28" fmla="*/ 3 w 3"/>
                  <a:gd name="T29" fmla="*/ 0 h 2"/>
                  <a:gd name="T30" fmla="*/ 2 w 3"/>
                  <a:gd name="T31" fmla="*/ 0 h 2"/>
                  <a:gd name="T32" fmla="*/ 1 w 3"/>
                  <a:gd name="T33" fmla="*/ 0 h 2"/>
                  <a:gd name="T34" fmla="*/ 0 w 3"/>
                  <a:gd name="T35" fmla="*/ 1 h 2"/>
                  <a:gd name="T36" fmla="*/ 0 w 3"/>
                  <a:gd name="T37" fmla="*/ 2 h 2"/>
                  <a:gd name="T38" fmla="*/ 1 w 3"/>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1" y="2"/>
                    </a:moveTo>
                    <a:cubicBezTo>
                      <a:pt x="1" y="2"/>
                      <a:pt x="1" y="2"/>
                      <a:pt x="1" y="2"/>
                    </a:cubicBezTo>
                    <a:cubicBezTo>
                      <a:pt x="1" y="2"/>
                      <a:pt x="0" y="2"/>
                      <a:pt x="0" y="2"/>
                    </a:cubicBezTo>
                    <a:cubicBezTo>
                      <a:pt x="0" y="2"/>
                      <a:pt x="0" y="1"/>
                      <a:pt x="0" y="1"/>
                    </a:cubicBezTo>
                    <a:cubicBezTo>
                      <a:pt x="0" y="1"/>
                      <a:pt x="1" y="0"/>
                      <a:pt x="1" y="0"/>
                    </a:cubicBezTo>
                    <a:cubicBezTo>
                      <a:pt x="1" y="0"/>
                      <a:pt x="2" y="0"/>
                      <a:pt x="2" y="0"/>
                    </a:cubicBezTo>
                    <a:cubicBezTo>
                      <a:pt x="2" y="0"/>
                      <a:pt x="2" y="0"/>
                      <a:pt x="3" y="0"/>
                    </a:cubicBezTo>
                    <a:cubicBezTo>
                      <a:pt x="3" y="1"/>
                      <a:pt x="3" y="1"/>
                      <a:pt x="3" y="1"/>
                    </a:cubicBezTo>
                    <a:cubicBezTo>
                      <a:pt x="2" y="2"/>
                      <a:pt x="2" y="2"/>
                      <a:pt x="2" y="2"/>
                    </a:cubicBezTo>
                    <a:cubicBezTo>
                      <a:pt x="2" y="2"/>
                      <a:pt x="1" y="2"/>
                      <a:pt x="1" y="2"/>
                    </a:cubicBezTo>
                    <a:cubicBezTo>
                      <a:pt x="1" y="2"/>
                      <a:pt x="1" y="2"/>
                      <a:pt x="1" y="2"/>
                    </a:cubicBezTo>
                    <a:cubicBezTo>
                      <a:pt x="1" y="2"/>
                      <a:pt x="1" y="2"/>
                      <a:pt x="1" y="2"/>
                    </a:cubicBezTo>
                    <a:cubicBezTo>
                      <a:pt x="1" y="2"/>
                      <a:pt x="2" y="2"/>
                      <a:pt x="2" y="2"/>
                    </a:cubicBezTo>
                    <a:cubicBezTo>
                      <a:pt x="2" y="2"/>
                      <a:pt x="2" y="2"/>
                      <a:pt x="3" y="1"/>
                    </a:cubicBezTo>
                    <a:cubicBezTo>
                      <a:pt x="3" y="1"/>
                      <a:pt x="3" y="1"/>
                      <a:pt x="3" y="0"/>
                    </a:cubicBezTo>
                    <a:cubicBezTo>
                      <a:pt x="2" y="0"/>
                      <a:pt x="2" y="0"/>
                      <a:pt x="2" y="0"/>
                    </a:cubicBezTo>
                    <a:cubicBezTo>
                      <a:pt x="2" y="0"/>
                      <a:pt x="1" y="0"/>
                      <a:pt x="1" y="0"/>
                    </a:cubicBezTo>
                    <a:cubicBezTo>
                      <a:pt x="1" y="0"/>
                      <a:pt x="0" y="1"/>
                      <a:pt x="0" y="1"/>
                    </a:cubicBezTo>
                    <a:cubicBezTo>
                      <a:pt x="0" y="1"/>
                      <a:pt x="0" y="2"/>
                      <a:pt x="0" y="2"/>
                    </a:cubicBezTo>
                    <a:cubicBezTo>
                      <a:pt x="0"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44" name="Freeform 210"/>
              <p:cNvSpPr>
                <a:spLocks/>
              </p:cNvSpPr>
              <p:nvPr/>
            </p:nvSpPr>
            <p:spPr bwMode="auto">
              <a:xfrm>
                <a:off x="2149" y="959"/>
                <a:ext cx="4"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0" y="0"/>
                      <a:pt x="1" y="0"/>
                      <a:pt x="1" y="0"/>
                    </a:cubicBezTo>
                    <a:cubicBezTo>
                      <a:pt x="2" y="0"/>
                      <a:pt x="2" y="1"/>
                      <a:pt x="2" y="1"/>
                    </a:cubicBezTo>
                    <a:cubicBezTo>
                      <a:pt x="2"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45" name="Freeform 211"/>
              <p:cNvSpPr>
                <a:spLocks/>
              </p:cNvSpPr>
              <p:nvPr/>
            </p:nvSpPr>
            <p:spPr bwMode="auto">
              <a:xfrm>
                <a:off x="2149" y="959"/>
                <a:ext cx="4" cy="5"/>
              </a:xfrm>
              <a:custGeom>
                <a:avLst/>
                <a:gdLst>
                  <a:gd name="T0" fmla="*/ 1 w 2"/>
                  <a:gd name="T1" fmla="*/ 2 h 2"/>
                  <a:gd name="T2" fmla="*/ 1 w 2"/>
                  <a:gd name="T3" fmla="*/ 2 h 2"/>
                  <a:gd name="T4" fmla="*/ 0 w 2"/>
                  <a:gd name="T5" fmla="*/ 1 h 2"/>
                  <a:gd name="T6" fmla="*/ 0 w 2"/>
                  <a:gd name="T7" fmla="*/ 1 h 2"/>
                  <a:gd name="T8" fmla="*/ 0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0 w 2"/>
                  <a:gd name="T23" fmla="*/ 2 h 2"/>
                  <a:gd name="T24" fmla="*/ 1 w 2"/>
                  <a:gd name="T25" fmla="*/ 2 h 2"/>
                  <a:gd name="T26" fmla="*/ 2 w 2"/>
                  <a:gd name="T27" fmla="*/ 1 h 2"/>
                  <a:gd name="T28" fmla="*/ 2 w 2"/>
                  <a:gd name="T29" fmla="*/ 0 h 2"/>
                  <a:gd name="T30" fmla="*/ 1 w 2"/>
                  <a:gd name="T31" fmla="*/ 0 h 2"/>
                  <a:gd name="T32" fmla="*/ 0 w 2"/>
                  <a:gd name="T33" fmla="*/ 0 h 2"/>
                  <a:gd name="T34" fmla="*/ 0 w 2"/>
                  <a:gd name="T35" fmla="*/ 1 h 2"/>
                  <a:gd name="T36" fmla="*/ 0 w 2"/>
                  <a:gd name="T37" fmla="*/ 1 h 2"/>
                  <a:gd name="T38" fmla="*/ 0 w 2"/>
                  <a:gd name="T39" fmla="*/ 2 h 2"/>
                  <a:gd name="T40" fmla="*/ 1 w 2"/>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2"/>
                    </a:moveTo>
                    <a:cubicBezTo>
                      <a:pt x="1" y="2"/>
                      <a:pt x="1" y="2"/>
                      <a:pt x="1" y="2"/>
                    </a:cubicBezTo>
                    <a:cubicBezTo>
                      <a:pt x="0" y="2"/>
                      <a:pt x="0" y="2"/>
                      <a:pt x="0" y="1"/>
                    </a:cubicBezTo>
                    <a:cubicBezTo>
                      <a:pt x="0" y="1"/>
                      <a:pt x="0" y="1"/>
                      <a:pt x="0" y="1"/>
                    </a:cubicBezTo>
                    <a:cubicBezTo>
                      <a:pt x="0" y="1"/>
                      <a:pt x="0" y="0"/>
                      <a:pt x="0" y="0"/>
                    </a:cubicBezTo>
                    <a:cubicBezTo>
                      <a:pt x="1" y="0"/>
                      <a:pt x="1" y="0"/>
                      <a:pt x="1" y="0"/>
                    </a:cubicBezTo>
                    <a:cubicBezTo>
                      <a:pt x="1" y="0"/>
                      <a:pt x="2" y="0"/>
                      <a:pt x="2" y="0"/>
                    </a:cubicBezTo>
                    <a:cubicBezTo>
                      <a:pt x="2" y="1"/>
                      <a:pt x="2" y="1"/>
                      <a:pt x="2" y="1"/>
                    </a:cubicBezTo>
                    <a:cubicBezTo>
                      <a:pt x="2" y="1"/>
                      <a:pt x="1" y="2"/>
                      <a:pt x="1" y="2"/>
                    </a:cubicBezTo>
                    <a:cubicBezTo>
                      <a:pt x="1" y="2"/>
                      <a:pt x="1" y="2"/>
                      <a:pt x="1" y="2"/>
                    </a:cubicBezTo>
                    <a:cubicBezTo>
                      <a:pt x="1" y="2"/>
                      <a:pt x="1" y="2"/>
                      <a:pt x="1" y="2"/>
                    </a:cubicBezTo>
                    <a:cubicBezTo>
                      <a:pt x="0" y="2"/>
                      <a:pt x="0" y="2"/>
                      <a:pt x="0" y="2"/>
                    </a:cubicBezTo>
                    <a:cubicBezTo>
                      <a:pt x="1" y="2"/>
                      <a:pt x="1" y="2"/>
                      <a:pt x="1" y="2"/>
                    </a:cubicBezTo>
                    <a:cubicBezTo>
                      <a:pt x="1" y="2"/>
                      <a:pt x="2" y="1"/>
                      <a:pt x="2" y="1"/>
                    </a:cubicBezTo>
                    <a:cubicBezTo>
                      <a:pt x="2" y="1"/>
                      <a:pt x="2" y="1"/>
                      <a:pt x="2" y="0"/>
                    </a:cubicBezTo>
                    <a:cubicBezTo>
                      <a:pt x="2" y="0"/>
                      <a:pt x="1" y="0"/>
                      <a:pt x="1" y="0"/>
                    </a:cubicBezTo>
                    <a:cubicBezTo>
                      <a:pt x="1" y="0"/>
                      <a:pt x="1" y="0"/>
                      <a:pt x="0" y="0"/>
                    </a:cubicBezTo>
                    <a:cubicBezTo>
                      <a:pt x="0" y="0"/>
                      <a:pt x="0" y="1"/>
                      <a:pt x="0" y="1"/>
                    </a:cubicBezTo>
                    <a:cubicBezTo>
                      <a:pt x="0" y="1"/>
                      <a:pt x="0" y="1"/>
                      <a:pt x="0" y="1"/>
                    </a:cubicBezTo>
                    <a:cubicBezTo>
                      <a:pt x="0" y="2"/>
                      <a:pt x="0" y="2"/>
                      <a:pt x="0" y="2"/>
                    </a:cubicBezTo>
                    <a:lnTo>
                      <a:pt x="1" y="2"/>
                    </a:ln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46" name="Freeform 212"/>
              <p:cNvSpPr>
                <a:spLocks/>
              </p:cNvSpPr>
              <p:nvPr/>
            </p:nvSpPr>
            <p:spPr bwMode="auto">
              <a:xfrm>
                <a:off x="557" y="1311"/>
                <a:ext cx="423" cy="744"/>
              </a:xfrm>
              <a:custGeom>
                <a:avLst/>
                <a:gdLst>
                  <a:gd name="T0" fmla="*/ 0 w 179"/>
                  <a:gd name="T1" fmla="*/ 12 h 315"/>
                  <a:gd name="T2" fmla="*/ 70 w 179"/>
                  <a:gd name="T3" fmla="*/ 47 h 315"/>
                  <a:gd name="T4" fmla="*/ 94 w 179"/>
                  <a:gd name="T5" fmla="*/ 143 h 315"/>
                  <a:gd name="T6" fmla="*/ 178 w 179"/>
                  <a:gd name="T7" fmla="*/ 314 h 315"/>
                  <a:gd name="T8" fmla="*/ 178 w 179"/>
                  <a:gd name="T9" fmla="*/ 314 h 315"/>
                  <a:gd name="T10" fmla="*/ 100 w 179"/>
                  <a:gd name="T11" fmla="*/ 146 h 315"/>
                  <a:gd name="T12" fmla="*/ 79 w 179"/>
                  <a:gd name="T13" fmla="*/ 47 h 315"/>
                  <a:gd name="T14" fmla="*/ 7 w 179"/>
                  <a:gd name="T15" fmla="*/ 9 h 315"/>
                  <a:gd name="T16" fmla="*/ 0 w 179"/>
                  <a:gd name="T17" fmla="*/ 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315">
                    <a:moveTo>
                      <a:pt x="0" y="12"/>
                    </a:moveTo>
                    <a:cubicBezTo>
                      <a:pt x="30" y="4"/>
                      <a:pt x="54" y="24"/>
                      <a:pt x="70" y="47"/>
                    </a:cubicBezTo>
                    <a:cubicBezTo>
                      <a:pt x="91" y="75"/>
                      <a:pt x="94" y="109"/>
                      <a:pt x="94" y="143"/>
                    </a:cubicBezTo>
                    <a:cubicBezTo>
                      <a:pt x="94" y="200"/>
                      <a:pt x="106" y="285"/>
                      <a:pt x="178" y="314"/>
                    </a:cubicBezTo>
                    <a:cubicBezTo>
                      <a:pt x="179" y="315"/>
                      <a:pt x="177" y="314"/>
                      <a:pt x="178" y="314"/>
                    </a:cubicBezTo>
                    <a:cubicBezTo>
                      <a:pt x="117" y="289"/>
                      <a:pt x="100" y="201"/>
                      <a:pt x="100" y="146"/>
                    </a:cubicBezTo>
                    <a:cubicBezTo>
                      <a:pt x="101" y="111"/>
                      <a:pt x="98" y="77"/>
                      <a:pt x="79" y="47"/>
                    </a:cubicBezTo>
                    <a:cubicBezTo>
                      <a:pt x="64" y="22"/>
                      <a:pt x="37" y="0"/>
                      <a:pt x="7" y="9"/>
                    </a:cubicBezTo>
                    <a:cubicBezTo>
                      <a:pt x="4" y="9"/>
                      <a:pt x="3" y="12"/>
                      <a:pt x="0" y="1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47" name="Freeform 213"/>
              <p:cNvSpPr>
                <a:spLocks/>
              </p:cNvSpPr>
              <p:nvPr/>
            </p:nvSpPr>
            <p:spPr bwMode="auto">
              <a:xfrm>
                <a:off x="538" y="1330"/>
                <a:ext cx="121" cy="26"/>
              </a:xfrm>
              <a:custGeom>
                <a:avLst/>
                <a:gdLst>
                  <a:gd name="T0" fmla="*/ 9 w 51"/>
                  <a:gd name="T1" fmla="*/ 5 h 11"/>
                  <a:gd name="T2" fmla="*/ 9 w 51"/>
                  <a:gd name="T3" fmla="*/ 5 h 11"/>
                  <a:gd name="T4" fmla="*/ 36 w 51"/>
                  <a:gd name="T5" fmla="*/ 1 h 11"/>
                  <a:gd name="T6" fmla="*/ 36 w 51"/>
                  <a:gd name="T7" fmla="*/ 1 h 11"/>
                  <a:gd name="T8" fmla="*/ 51 w 51"/>
                  <a:gd name="T9" fmla="*/ 6 h 11"/>
                  <a:gd name="T10" fmla="*/ 47 w 51"/>
                  <a:gd name="T11" fmla="*/ 4 h 11"/>
                  <a:gd name="T12" fmla="*/ 22 w 51"/>
                  <a:gd name="T13" fmla="*/ 1 h 11"/>
                  <a:gd name="T14" fmla="*/ 7 w 51"/>
                  <a:gd name="T15" fmla="*/ 6 h 11"/>
                  <a:gd name="T16" fmla="*/ 3 w 51"/>
                  <a:gd name="T17" fmla="*/ 8 h 11"/>
                  <a:gd name="T18" fmla="*/ 0 w 51"/>
                  <a:gd name="T19" fmla="*/ 11 h 11"/>
                  <a:gd name="T20" fmla="*/ 3 w 51"/>
                  <a:gd name="T21" fmla="*/ 9 h 11"/>
                  <a:gd name="T22" fmla="*/ 9 w 51"/>
                  <a:gd name="T2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11">
                    <a:moveTo>
                      <a:pt x="9" y="5"/>
                    </a:moveTo>
                    <a:cubicBezTo>
                      <a:pt x="9" y="5"/>
                      <a:pt x="9" y="5"/>
                      <a:pt x="9" y="5"/>
                    </a:cubicBezTo>
                    <a:cubicBezTo>
                      <a:pt x="18" y="1"/>
                      <a:pt x="32" y="1"/>
                      <a:pt x="36" y="1"/>
                    </a:cubicBezTo>
                    <a:cubicBezTo>
                      <a:pt x="36" y="1"/>
                      <a:pt x="36" y="1"/>
                      <a:pt x="36" y="1"/>
                    </a:cubicBezTo>
                    <a:cubicBezTo>
                      <a:pt x="45" y="3"/>
                      <a:pt x="49" y="5"/>
                      <a:pt x="51" y="6"/>
                    </a:cubicBezTo>
                    <a:cubicBezTo>
                      <a:pt x="50" y="6"/>
                      <a:pt x="49" y="5"/>
                      <a:pt x="47" y="4"/>
                    </a:cubicBezTo>
                    <a:cubicBezTo>
                      <a:pt x="41" y="1"/>
                      <a:pt x="32" y="0"/>
                      <a:pt x="22" y="1"/>
                    </a:cubicBezTo>
                    <a:cubicBezTo>
                      <a:pt x="16" y="2"/>
                      <a:pt x="11" y="4"/>
                      <a:pt x="7" y="6"/>
                    </a:cubicBezTo>
                    <a:cubicBezTo>
                      <a:pt x="5" y="7"/>
                      <a:pt x="4" y="7"/>
                      <a:pt x="3" y="8"/>
                    </a:cubicBezTo>
                    <a:cubicBezTo>
                      <a:pt x="1" y="9"/>
                      <a:pt x="0" y="10"/>
                      <a:pt x="0" y="11"/>
                    </a:cubicBezTo>
                    <a:cubicBezTo>
                      <a:pt x="1" y="10"/>
                      <a:pt x="2" y="10"/>
                      <a:pt x="3" y="9"/>
                    </a:cubicBezTo>
                    <a:cubicBezTo>
                      <a:pt x="5" y="7"/>
                      <a:pt x="7" y="6"/>
                      <a:pt x="9" y="5"/>
                    </a:cubicBezTo>
                    <a:close/>
                  </a:path>
                </a:pathLst>
              </a:custGeom>
              <a:grpFill/>
              <a:ln w="9" cap="flat">
                <a:solidFill>
                  <a:srgbClr val="00B0F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48" name="Freeform 214"/>
              <p:cNvSpPr>
                <a:spLocks/>
              </p:cNvSpPr>
              <p:nvPr/>
            </p:nvSpPr>
            <p:spPr bwMode="auto">
              <a:xfrm>
                <a:off x="517" y="1288"/>
                <a:ext cx="45" cy="47"/>
              </a:xfrm>
              <a:custGeom>
                <a:avLst/>
                <a:gdLst>
                  <a:gd name="T0" fmla="*/ 0 w 19"/>
                  <a:gd name="T1" fmla="*/ 4 h 20"/>
                  <a:gd name="T2" fmla="*/ 2 w 19"/>
                  <a:gd name="T3" fmla="*/ 6 h 20"/>
                  <a:gd name="T4" fmla="*/ 0 w 19"/>
                  <a:gd name="T5" fmla="*/ 5 h 20"/>
                  <a:gd name="T6" fmla="*/ 0 w 19"/>
                  <a:gd name="T7" fmla="*/ 10 h 20"/>
                  <a:gd name="T8" fmla="*/ 1 w 19"/>
                  <a:gd name="T9" fmla="*/ 10 h 20"/>
                  <a:gd name="T10" fmla="*/ 3 w 19"/>
                  <a:gd name="T11" fmla="*/ 11 h 20"/>
                  <a:gd name="T12" fmla="*/ 5 w 19"/>
                  <a:gd name="T13" fmla="*/ 11 h 20"/>
                  <a:gd name="T14" fmla="*/ 0 w 19"/>
                  <a:gd name="T15" fmla="*/ 11 h 20"/>
                  <a:gd name="T16" fmla="*/ 0 w 19"/>
                  <a:gd name="T17" fmla="*/ 12 h 20"/>
                  <a:gd name="T18" fmla="*/ 1 w 19"/>
                  <a:gd name="T19" fmla="*/ 13 h 20"/>
                  <a:gd name="T20" fmla="*/ 3 w 19"/>
                  <a:gd name="T21" fmla="*/ 16 h 20"/>
                  <a:gd name="T22" fmla="*/ 3 w 19"/>
                  <a:gd name="T23" fmla="*/ 16 h 20"/>
                  <a:gd name="T24" fmla="*/ 8 w 19"/>
                  <a:gd name="T25" fmla="*/ 16 h 20"/>
                  <a:gd name="T26" fmla="*/ 9 w 19"/>
                  <a:gd name="T27" fmla="*/ 16 h 20"/>
                  <a:gd name="T28" fmla="*/ 4 w 19"/>
                  <a:gd name="T29" fmla="*/ 17 h 20"/>
                  <a:gd name="T30" fmla="*/ 4 w 19"/>
                  <a:gd name="T31" fmla="*/ 17 h 20"/>
                  <a:gd name="T32" fmla="*/ 12 w 19"/>
                  <a:gd name="T33" fmla="*/ 20 h 20"/>
                  <a:gd name="T34" fmla="*/ 12 w 19"/>
                  <a:gd name="T35" fmla="*/ 20 h 20"/>
                  <a:gd name="T36" fmla="*/ 12 w 19"/>
                  <a:gd name="T37" fmla="*/ 20 h 20"/>
                  <a:gd name="T38" fmla="*/ 15 w 19"/>
                  <a:gd name="T39" fmla="*/ 19 h 20"/>
                  <a:gd name="T40" fmla="*/ 13 w 19"/>
                  <a:gd name="T41" fmla="*/ 20 h 20"/>
                  <a:gd name="T42" fmla="*/ 13 w 19"/>
                  <a:gd name="T43" fmla="*/ 20 h 20"/>
                  <a:gd name="T44" fmla="*/ 17 w 19"/>
                  <a:gd name="T45" fmla="*/ 20 h 20"/>
                  <a:gd name="T46" fmla="*/ 19 w 19"/>
                  <a:gd name="T47" fmla="*/ 20 h 20"/>
                  <a:gd name="T48" fmla="*/ 14 w 19"/>
                  <a:gd name="T49" fmla="*/ 19 h 20"/>
                  <a:gd name="T50" fmla="*/ 10 w 19"/>
                  <a:gd name="T51" fmla="*/ 16 h 20"/>
                  <a:gd name="T52" fmla="*/ 4 w 19"/>
                  <a:gd name="T53" fmla="*/ 8 h 20"/>
                  <a:gd name="T54" fmla="*/ 3 w 19"/>
                  <a:gd name="T55" fmla="*/ 4 h 20"/>
                  <a:gd name="T56" fmla="*/ 2 w 19"/>
                  <a:gd name="T57" fmla="*/ 0 h 20"/>
                  <a:gd name="T58" fmla="*/ 0 w 19"/>
                  <a:gd name="T5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0">
                    <a:moveTo>
                      <a:pt x="0" y="4"/>
                    </a:moveTo>
                    <a:cubicBezTo>
                      <a:pt x="1" y="5"/>
                      <a:pt x="2" y="6"/>
                      <a:pt x="2" y="6"/>
                    </a:cubicBezTo>
                    <a:cubicBezTo>
                      <a:pt x="2" y="6"/>
                      <a:pt x="1" y="5"/>
                      <a:pt x="0" y="5"/>
                    </a:cubicBezTo>
                    <a:cubicBezTo>
                      <a:pt x="0" y="7"/>
                      <a:pt x="0" y="8"/>
                      <a:pt x="0" y="10"/>
                    </a:cubicBezTo>
                    <a:cubicBezTo>
                      <a:pt x="0" y="10"/>
                      <a:pt x="1" y="10"/>
                      <a:pt x="1" y="10"/>
                    </a:cubicBezTo>
                    <a:cubicBezTo>
                      <a:pt x="2" y="10"/>
                      <a:pt x="3" y="11"/>
                      <a:pt x="3" y="11"/>
                    </a:cubicBezTo>
                    <a:cubicBezTo>
                      <a:pt x="4" y="11"/>
                      <a:pt x="4" y="11"/>
                      <a:pt x="5" y="11"/>
                    </a:cubicBezTo>
                    <a:cubicBezTo>
                      <a:pt x="4" y="11"/>
                      <a:pt x="2" y="11"/>
                      <a:pt x="0" y="11"/>
                    </a:cubicBezTo>
                    <a:cubicBezTo>
                      <a:pt x="0" y="12"/>
                      <a:pt x="0" y="12"/>
                      <a:pt x="0" y="12"/>
                    </a:cubicBezTo>
                    <a:cubicBezTo>
                      <a:pt x="0" y="12"/>
                      <a:pt x="1" y="13"/>
                      <a:pt x="1" y="13"/>
                    </a:cubicBezTo>
                    <a:cubicBezTo>
                      <a:pt x="1" y="14"/>
                      <a:pt x="1" y="15"/>
                      <a:pt x="3" y="16"/>
                    </a:cubicBezTo>
                    <a:cubicBezTo>
                      <a:pt x="3" y="16"/>
                      <a:pt x="3" y="16"/>
                      <a:pt x="3" y="16"/>
                    </a:cubicBezTo>
                    <a:cubicBezTo>
                      <a:pt x="4" y="16"/>
                      <a:pt x="7" y="16"/>
                      <a:pt x="8" y="16"/>
                    </a:cubicBezTo>
                    <a:cubicBezTo>
                      <a:pt x="8" y="16"/>
                      <a:pt x="9" y="16"/>
                      <a:pt x="9" y="16"/>
                    </a:cubicBezTo>
                    <a:cubicBezTo>
                      <a:pt x="8" y="16"/>
                      <a:pt x="6" y="17"/>
                      <a:pt x="4" y="17"/>
                    </a:cubicBezTo>
                    <a:cubicBezTo>
                      <a:pt x="4" y="17"/>
                      <a:pt x="4" y="17"/>
                      <a:pt x="4" y="17"/>
                    </a:cubicBezTo>
                    <a:cubicBezTo>
                      <a:pt x="7" y="20"/>
                      <a:pt x="9" y="20"/>
                      <a:pt x="12" y="20"/>
                    </a:cubicBezTo>
                    <a:cubicBezTo>
                      <a:pt x="12" y="20"/>
                      <a:pt x="12" y="20"/>
                      <a:pt x="12" y="20"/>
                    </a:cubicBezTo>
                    <a:cubicBezTo>
                      <a:pt x="12" y="20"/>
                      <a:pt x="12" y="20"/>
                      <a:pt x="12" y="20"/>
                    </a:cubicBezTo>
                    <a:cubicBezTo>
                      <a:pt x="12" y="20"/>
                      <a:pt x="14" y="20"/>
                      <a:pt x="15" y="19"/>
                    </a:cubicBezTo>
                    <a:cubicBezTo>
                      <a:pt x="14" y="20"/>
                      <a:pt x="14" y="20"/>
                      <a:pt x="13" y="20"/>
                    </a:cubicBezTo>
                    <a:cubicBezTo>
                      <a:pt x="13" y="20"/>
                      <a:pt x="13" y="20"/>
                      <a:pt x="13" y="20"/>
                    </a:cubicBezTo>
                    <a:cubicBezTo>
                      <a:pt x="14" y="20"/>
                      <a:pt x="16" y="20"/>
                      <a:pt x="17" y="20"/>
                    </a:cubicBezTo>
                    <a:cubicBezTo>
                      <a:pt x="18" y="20"/>
                      <a:pt x="19" y="20"/>
                      <a:pt x="19" y="20"/>
                    </a:cubicBezTo>
                    <a:cubicBezTo>
                      <a:pt x="18" y="20"/>
                      <a:pt x="15" y="19"/>
                      <a:pt x="14" y="19"/>
                    </a:cubicBezTo>
                    <a:cubicBezTo>
                      <a:pt x="12" y="18"/>
                      <a:pt x="11" y="17"/>
                      <a:pt x="10" y="16"/>
                    </a:cubicBezTo>
                    <a:cubicBezTo>
                      <a:pt x="7" y="14"/>
                      <a:pt x="5" y="11"/>
                      <a:pt x="4" y="8"/>
                    </a:cubicBezTo>
                    <a:cubicBezTo>
                      <a:pt x="3" y="7"/>
                      <a:pt x="3" y="6"/>
                      <a:pt x="3" y="4"/>
                    </a:cubicBezTo>
                    <a:cubicBezTo>
                      <a:pt x="2" y="4"/>
                      <a:pt x="2" y="1"/>
                      <a:pt x="2" y="0"/>
                    </a:cubicBezTo>
                    <a:cubicBezTo>
                      <a:pt x="2" y="2"/>
                      <a:pt x="1" y="3"/>
                      <a:pt x="0" y="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49" name="Freeform 215"/>
              <p:cNvSpPr>
                <a:spLocks/>
              </p:cNvSpPr>
              <p:nvPr/>
            </p:nvSpPr>
            <p:spPr bwMode="auto">
              <a:xfrm>
                <a:off x="522" y="1290"/>
                <a:ext cx="56" cy="47"/>
              </a:xfrm>
              <a:custGeom>
                <a:avLst/>
                <a:gdLst>
                  <a:gd name="T0" fmla="*/ 1 w 24"/>
                  <a:gd name="T1" fmla="*/ 5 h 20"/>
                  <a:gd name="T2" fmla="*/ 1 w 24"/>
                  <a:gd name="T3" fmla="*/ 0 h 20"/>
                  <a:gd name="T4" fmla="*/ 1 w 24"/>
                  <a:gd name="T5" fmla="*/ 0 h 20"/>
                  <a:gd name="T6" fmla="*/ 1 w 24"/>
                  <a:gd name="T7" fmla="*/ 0 h 20"/>
                  <a:gd name="T8" fmla="*/ 1 w 24"/>
                  <a:gd name="T9" fmla="*/ 0 h 20"/>
                  <a:gd name="T10" fmla="*/ 2 w 24"/>
                  <a:gd name="T11" fmla="*/ 6 h 20"/>
                  <a:gd name="T12" fmla="*/ 13 w 24"/>
                  <a:gd name="T13" fmla="*/ 17 h 20"/>
                  <a:gd name="T14" fmla="*/ 24 w 24"/>
                  <a:gd name="T15" fmla="*/ 20 h 20"/>
                  <a:gd name="T16" fmla="*/ 22 w 24"/>
                  <a:gd name="T17" fmla="*/ 20 h 20"/>
                  <a:gd name="T18" fmla="*/ 13 w 24"/>
                  <a:gd name="T19" fmla="*/ 17 h 20"/>
                  <a:gd name="T20" fmla="*/ 1 w 24"/>
                  <a:gd name="T21"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0">
                    <a:moveTo>
                      <a:pt x="1" y="5"/>
                    </a:moveTo>
                    <a:cubicBezTo>
                      <a:pt x="1" y="4"/>
                      <a:pt x="1" y="4"/>
                      <a:pt x="1" y="0"/>
                    </a:cubicBezTo>
                    <a:cubicBezTo>
                      <a:pt x="1" y="0"/>
                      <a:pt x="1" y="0"/>
                      <a:pt x="1" y="0"/>
                    </a:cubicBezTo>
                    <a:cubicBezTo>
                      <a:pt x="1" y="0"/>
                      <a:pt x="1" y="0"/>
                      <a:pt x="1" y="0"/>
                    </a:cubicBezTo>
                    <a:cubicBezTo>
                      <a:pt x="1" y="0"/>
                      <a:pt x="1" y="0"/>
                      <a:pt x="1" y="0"/>
                    </a:cubicBezTo>
                    <a:cubicBezTo>
                      <a:pt x="0" y="2"/>
                      <a:pt x="1" y="5"/>
                      <a:pt x="2" y="6"/>
                    </a:cubicBezTo>
                    <a:cubicBezTo>
                      <a:pt x="4" y="11"/>
                      <a:pt x="8" y="15"/>
                      <a:pt x="13" y="17"/>
                    </a:cubicBezTo>
                    <a:cubicBezTo>
                      <a:pt x="16" y="19"/>
                      <a:pt x="20" y="20"/>
                      <a:pt x="24" y="20"/>
                    </a:cubicBezTo>
                    <a:cubicBezTo>
                      <a:pt x="23" y="20"/>
                      <a:pt x="23" y="20"/>
                      <a:pt x="22" y="20"/>
                    </a:cubicBezTo>
                    <a:cubicBezTo>
                      <a:pt x="19" y="19"/>
                      <a:pt x="16" y="19"/>
                      <a:pt x="13" y="17"/>
                    </a:cubicBezTo>
                    <a:cubicBezTo>
                      <a:pt x="8" y="15"/>
                      <a:pt x="3" y="9"/>
                      <a:pt x="1" y="5"/>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50" name="Freeform 216"/>
              <p:cNvSpPr>
                <a:spLocks/>
              </p:cNvSpPr>
              <p:nvPr/>
            </p:nvSpPr>
            <p:spPr bwMode="auto">
              <a:xfrm>
                <a:off x="519" y="1314"/>
                <a:ext cx="5" cy="12"/>
              </a:xfrm>
              <a:custGeom>
                <a:avLst/>
                <a:gdLst>
                  <a:gd name="T0" fmla="*/ 2 w 2"/>
                  <a:gd name="T1" fmla="*/ 5 h 5"/>
                  <a:gd name="T2" fmla="*/ 0 w 2"/>
                  <a:gd name="T3" fmla="*/ 0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cubicBezTo>
                      <a:pt x="1" y="3"/>
                      <a:pt x="1" y="2"/>
                      <a:pt x="0" y="0"/>
                    </a:cubicBezTo>
                    <a:cubicBezTo>
                      <a:pt x="0" y="0"/>
                      <a:pt x="0" y="0"/>
                      <a:pt x="0" y="0"/>
                    </a:cubicBezTo>
                    <a:cubicBezTo>
                      <a:pt x="0" y="2"/>
                      <a:pt x="1" y="3"/>
                      <a:pt x="2" y="5"/>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51" name="Freeform 217"/>
              <p:cNvSpPr>
                <a:spLocks/>
              </p:cNvSpPr>
              <p:nvPr/>
            </p:nvSpPr>
            <p:spPr bwMode="auto">
              <a:xfrm>
                <a:off x="519" y="1302"/>
                <a:ext cx="0" cy="9"/>
              </a:xfrm>
              <a:custGeom>
                <a:avLst/>
                <a:gdLst>
                  <a:gd name="T0" fmla="*/ 4 h 4"/>
                  <a:gd name="T1" fmla="*/ 0 h 4"/>
                  <a:gd name="T2" fmla="*/ 0 h 4"/>
                  <a:gd name="T3" fmla="*/ 4 h 4"/>
                </a:gdLst>
                <a:ahLst/>
                <a:cxnLst>
                  <a:cxn ang="0">
                    <a:pos x="0" y="T0"/>
                  </a:cxn>
                  <a:cxn ang="0">
                    <a:pos x="0" y="T1"/>
                  </a:cxn>
                  <a:cxn ang="0">
                    <a:pos x="0" y="T2"/>
                  </a:cxn>
                  <a:cxn ang="0">
                    <a:pos x="0" y="T3"/>
                  </a:cxn>
                </a:cxnLst>
                <a:rect l="0" t="0" r="r" b="b"/>
                <a:pathLst>
                  <a:path h="4">
                    <a:moveTo>
                      <a:pt x="0" y="4"/>
                    </a:moveTo>
                    <a:cubicBezTo>
                      <a:pt x="0" y="3"/>
                      <a:pt x="0" y="1"/>
                      <a:pt x="0" y="0"/>
                    </a:cubicBezTo>
                    <a:cubicBezTo>
                      <a:pt x="0" y="0"/>
                      <a:pt x="0" y="0"/>
                      <a:pt x="0" y="0"/>
                    </a:cubicBezTo>
                    <a:cubicBezTo>
                      <a:pt x="0" y="1"/>
                      <a:pt x="0" y="2"/>
                      <a:pt x="0" y="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52" name="Freeform 218"/>
              <p:cNvSpPr>
                <a:spLocks/>
              </p:cNvSpPr>
              <p:nvPr/>
            </p:nvSpPr>
            <p:spPr bwMode="auto">
              <a:xfrm>
                <a:off x="529" y="1330"/>
                <a:ext cx="9" cy="5"/>
              </a:xfrm>
              <a:custGeom>
                <a:avLst/>
                <a:gdLst>
                  <a:gd name="T0" fmla="*/ 4 w 4"/>
                  <a:gd name="T1" fmla="*/ 2 h 2"/>
                  <a:gd name="T2" fmla="*/ 0 w 4"/>
                  <a:gd name="T3" fmla="*/ 0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cubicBezTo>
                      <a:pt x="3" y="1"/>
                      <a:pt x="2" y="0"/>
                      <a:pt x="0" y="0"/>
                    </a:cubicBezTo>
                    <a:cubicBezTo>
                      <a:pt x="0" y="0"/>
                      <a:pt x="0" y="0"/>
                      <a:pt x="0" y="0"/>
                    </a:cubicBezTo>
                    <a:cubicBezTo>
                      <a:pt x="2" y="0"/>
                      <a:pt x="3" y="1"/>
                      <a:pt x="4"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53" name="Freeform 219"/>
              <p:cNvSpPr>
                <a:spLocks/>
              </p:cNvSpPr>
              <p:nvPr/>
            </p:nvSpPr>
            <p:spPr bwMode="auto">
              <a:xfrm>
                <a:off x="413" y="1432"/>
                <a:ext cx="50" cy="33"/>
              </a:xfrm>
              <a:custGeom>
                <a:avLst/>
                <a:gdLst>
                  <a:gd name="T0" fmla="*/ 1 w 21"/>
                  <a:gd name="T1" fmla="*/ 14 h 14"/>
                  <a:gd name="T2" fmla="*/ 0 w 21"/>
                  <a:gd name="T3" fmla="*/ 10 h 14"/>
                  <a:gd name="T4" fmla="*/ 3 w 21"/>
                  <a:gd name="T5" fmla="*/ 6 h 14"/>
                  <a:gd name="T6" fmla="*/ 12 w 21"/>
                  <a:gd name="T7" fmla="*/ 5 h 14"/>
                  <a:gd name="T8" fmla="*/ 16 w 21"/>
                  <a:gd name="T9" fmla="*/ 5 h 14"/>
                  <a:gd name="T10" fmla="*/ 19 w 21"/>
                  <a:gd name="T11" fmla="*/ 4 h 14"/>
                  <a:gd name="T12" fmla="*/ 20 w 21"/>
                  <a:gd name="T13" fmla="*/ 1 h 14"/>
                  <a:gd name="T14" fmla="*/ 21 w 21"/>
                  <a:gd name="T15" fmla="*/ 0 h 14"/>
                  <a:gd name="T16" fmla="*/ 21 w 21"/>
                  <a:gd name="T17" fmla="*/ 2 h 14"/>
                  <a:gd name="T18" fmla="*/ 18 w 21"/>
                  <a:gd name="T19" fmla="*/ 5 h 14"/>
                  <a:gd name="T20" fmla="*/ 8 w 21"/>
                  <a:gd name="T21" fmla="*/ 5 h 14"/>
                  <a:gd name="T22" fmla="*/ 3 w 21"/>
                  <a:gd name="T23" fmla="*/ 6 h 14"/>
                  <a:gd name="T24" fmla="*/ 1 w 21"/>
                  <a:gd name="T25" fmla="*/ 9 h 14"/>
                  <a:gd name="T26" fmla="*/ 1 w 21"/>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4">
                    <a:moveTo>
                      <a:pt x="1" y="14"/>
                    </a:moveTo>
                    <a:cubicBezTo>
                      <a:pt x="1" y="14"/>
                      <a:pt x="0" y="13"/>
                      <a:pt x="0" y="10"/>
                    </a:cubicBezTo>
                    <a:cubicBezTo>
                      <a:pt x="1" y="9"/>
                      <a:pt x="1" y="7"/>
                      <a:pt x="3" y="6"/>
                    </a:cubicBezTo>
                    <a:cubicBezTo>
                      <a:pt x="5" y="5"/>
                      <a:pt x="8" y="4"/>
                      <a:pt x="12" y="5"/>
                    </a:cubicBezTo>
                    <a:cubicBezTo>
                      <a:pt x="14" y="5"/>
                      <a:pt x="15" y="5"/>
                      <a:pt x="16" y="5"/>
                    </a:cubicBezTo>
                    <a:cubicBezTo>
                      <a:pt x="17" y="5"/>
                      <a:pt x="18" y="4"/>
                      <a:pt x="19" y="4"/>
                    </a:cubicBezTo>
                    <a:cubicBezTo>
                      <a:pt x="20" y="3"/>
                      <a:pt x="20" y="2"/>
                      <a:pt x="20" y="1"/>
                    </a:cubicBezTo>
                    <a:cubicBezTo>
                      <a:pt x="21" y="0"/>
                      <a:pt x="21" y="0"/>
                      <a:pt x="21" y="0"/>
                    </a:cubicBezTo>
                    <a:cubicBezTo>
                      <a:pt x="21" y="0"/>
                      <a:pt x="21" y="0"/>
                      <a:pt x="21" y="2"/>
                    </a:cubicBezTo>
                    <a:cubicBezTo>
                      <a:pt x="20" y="3"/>
                      <a:pt x="20" y="5"/>
                      <a:pt x="18" y="5"/>
                    </a:cubicBezTo>
                    <a:cubicBezTo>
                      <a:pt x="15" y="6"/>
                      <a:pt x="12" y="5"/>
                      <a:pt x="8" y="5"/>
                    </a:cubicBezTo>
                    <a:cubicBezTo>
                      <a:pt x="5" y="5"/>
                      <a:pt x="4" y="6"/>
                      <a:pt x="3" y="6"/>
                    </a:cubicBezTo>
                    <a:cubicBezTo>
                      <a:pt x="2" y="7"/>
                      <a:pt x="1" y="7"/>
                      <a:pt x="1" y="9"/>
                    </a:cubicBezTo>
                    <a:cubicBezTo>
                      <a:pt x="0" y="11"/>
                      <a:pt x="0" y="12"/>
                      <a:pt x="1" y="1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54" name="Freeform 220"/>
              <p:cNvSpPr>
                <a:spLocks/>
              </p:cNvSpPr>
              <p:nvPr/>
            </p:nvSpPr>
            <p:spPr bwMode="auto">
              <a:xfrm>
                <a:off x="413" y="1432"/>
                <a:ext cx="50" cy="33"/>
              </a:xfrm>
              <a:custGeom>
                <a:avLst/>
                <a:gdLst>
                  <a:gd name="T0" fmla="*/ 1 w 21"/>
                  <a:gd name="T1" fmla="*/ 14 h 14"/>
                  <a:gd name="T2" fmla="*/ 1 w 21"/>
                  <a:gd name="T3" fmla="*/ 14 h 14"/>
                  <a:gd name="T4" fmla="*/ 0 w 21"/>
                  <a:gd name="T5" fmla="*/ 13 h 14"/>
                  <a:gd name="T6" fmla="*/ 3 w 21"/>
                  <a:gd name="T7" fmla="*/ 6 h 14"/>
                  <a:gd name="T8" fmla="*/ 13 w 21"/>
                  <a:gd name="T9" fmla="*/ 5 h 14"/>
                  <a:gd name="T10" fmla="*/ 19 w 21"/>
                  <a:gd name="T11" fmla="*/ 4 h 14"/>
                  <a:gd name="T12" fmla="*/ 20 w 21"/>
                  <a:gd name="T13" fmla="*/ 1 h 14"/>
                  <a:gd name="T14" fmla="*/ 21 w 21"/>
                  <a:gd name="T15" fmla="*/ 0 h 14"/>
                  <a:gd name="T16" fmla="*/ 21 w 21"/>
                  <a:gd name="T17" fmla="*/ 0 h 14"/>
                  <a:gd name="T18" fmla="*/ 21 w 21"/>
                  <a:gd name="T19" fmla="*/ 0 h 14"/>
                  <a:gd name="T20" fmla="*/ 21 w 21"/>
                  <a:gd name="T21" fmla="*/ 0 h 14"/>
                  <a:gd name="T22" fmla="*/ 21 w 21"/>
                  <a:gd name="T23" fmla="*/ 0 h 14"/>
                  <a:gd name="T24" fmla="*/ 21 w 21"/>
                  <a:gd name="T25" fmla="*/ 0 h 14"/>
                  <a:gd name="T26" fmla="*/ 21 w 21"/>
                  <a:gd name="T27" fmla="*/ 0 h 14"/>
                  <a:gd name="T28" fmla="*/ 21 w 21"/>
                  <a:gd name="T29" fmla="*/ 0 h 14"/>
                  <a:gd name="T30" fmla="*/ 21 w 21"/>
                  <a:gd name="T31" fmla="*/ 0 h 14"/>
                  <a:gd name="T32" fmla="*/ 21 w 21"/>
                  <a:gd name="T33" fmla="*/ 0 h 14"/>
                  <a:gd name="T34" fmla="*/ 21 w 21"/>
                  <a:gd name="T35" fmla="*/ 0 h 14"/>
                  <a:gd name="T36" fmla="*/ 21 w 21"/>
                  <a:gd name="T37" fmla="*/ 0 h 14"/>
                  <a:gd name="T38" fmla="*/ 21 w 21"/>
                  <a:gd name="T39" fmla="*/ 0 h 14"/>
                  <a:gd name="T40" fmla="*/ 21 w 21"/>
                  <a:gd name="T41" fmla="*/ 0 h 14"/>
                  <a:gd name="T42" fmla="*/ 21 w 21"/>
                  <a:gd name="T43" fmla="*/ 0 h 14"/>
                  <a:gd name="T44" fmla="*/ 21 w 21"/>
                  <a:gd name="T45" fmla="*/ 0 h 14"/>
                  <a:gd name="T46" fmla="*/ 21 w 21"/>
                  <a:gd name="T47" fmla="*/ 0 h 14"/>
                  <a:gd name="T48" fmla="*/ 21 w 21"/>
                  <a:gd name="T49" fmla="*/ 0 h 14"/>
                  <a:gd name="T50" fmla="*/ 21 w 21"/>
                  <a:gd name="T51" fmla="*/ 0 h 14"/>
                  <a:gd name="T52" fmla="*/ 21 w 21"/>
                  <a:gd name="T53" fmla="*/ 0 h 14"/>
                  <a:gd name="T54" fmla="*/ 21 w 21"/>
                  <a:gd name="T55" fmla="*/ 0 h 14"/>
                  <a:gd name="T56" fmla="*/ 21 w 21"/>
                  <a:gd name="T57" fmla="*/ 0 h 14"/>
                  <a:gd name="T58" fmla="*/ 19 w 21"/>
                  <a:gd name="T59" fmla="*/ 4 h 14"/>
                  <a:gd name="T60" fmla="*/ 8 w 21"/>
                  <a:gd name="T61" fmla="*/ 5 h 14"/>
                  <a:gd name="T62" fmla="*/ 3 w 21"/>
                  <a:gd name="T63" fmla="*/ 6 h 14"/>
                  <a:gd name="T64" fmla="*/ 3 w 21"/>
                  <a:gd name="T65" fmla="*/ 6 h 14"/>
                  <a:gd name="T66" fmla="*/ 0 w 21"/>
                  <a:gd name="T67" fmla="*/ 14 h 14"/>
                  <a:gd name="T68" fmla="*/ 1 w 21"/>
                  <a:gd name="T69" fmla="*/ 14 h 14"/>
                  <a:gd name="T70" fmla="*/ 1 w 21"/>
                  <a:gd name="T71" fmla="*/ 14 h 14"/>
                  <a:gd name="T72" fmla="*/ 3 w 21"/>
                  <a:gd name="T73" fmla="*/ 6 h 14"/>
                  <a:gd name="T74" fmla="*/ 3 w 21"/>
                  <a:gd name="T75" fmla="*/ 6 h 14"/>
                  <a:gd name="T76" fmla="*/ 8 w 21"/>
                  <a:gd name="T77" fmla="*/ 5 h 14"/>
                  <a:gd name="T78" fmla="*/ 19 w 21"/>
                  <a:gd name="T79" fmla="*/ 4 h 14"/>
                  <a:gd name="T80" fmla="*/ 21 w 21"/>
                  <a:gd name="T81" fmla="*/ 0 h 14"/>
                  <a:gd name="T82" fmla="*/ 21 w 21"/>
                  <a:gd name="T83" fmla="*/ 0 h 14"/>
                  <a:gd name="T84" fmla="*/ 21 w 21"/>
                  <a:gd name="T85" fmla="*/ 0 h 14"/>
                  <a:gd name="T86" fmla="*/ 21 w 21"/>
                  <a:gd name="T87" fmla="*/ 0 h 14"/>
                  <a:gd name="T88" fmla="*/ 21 w 21"/>
                  <a:gd name="T89" fmla="*/ 0 h 14"/>
                  <a:gd name="T90" fmla="*/ 21 w 21"/>
                  <a:gd name="T91" fmla="*/ 0 h 14"/>
                  <a:gd name="T92" fmla="*/ 20 w 21"/>
                  <a:gd name="T93" fmla="*/ 1 h 14"/>
                  <a:gd name="T94" fmla="*/ 19 w 21"/>
                  <a:gd name="T95" fmla="*/ 4 h 14"/>
                  <a:gd name="T96" fmla="*/ 12 w 21"/>
                  <a:gd name="T97" fmla="*/ 5 h 14"/>
                  <a:gd name="T98" fmla="*/ 3 w 21"/>
                  <a:gd name="T99" fmla="*/ 6 h 14"/>
                  <a:gd name="T100" fmla="*/ 0 w 21"/>
                  <a:gd name="T101" fmla="*/ 13 h 14"/>
                  <a:gd name="T102" fmla="*/ 0 w 21"/>
                  <a:gd name="T103" fmla="*/ 14 h 14"/>
                  <a:gd name="T104" fmla="*/ 0 w 21"/>
                  <a:gd name="T105" fmla="*/ 14 h 14"/>
                  <a:gd name="T106" fmla="*/ 0 w 21"/>
                  <a:gd name="T107" fmla="*/ 14 h 14"/>
                  <a:gd name="T108" fmla="*/ 1 w 21"/>
                  <a:gd name="T109" fmla="*/ 14 h 14"/>
                  <a:gd name="T110" fmla="*/ 1 w 21"/>
                  <a:gd name="T111" fmla="*/ 14 h 14"/>
                  <a:gd name="T112" fmla="*/ 0 w 21"/>
                  <a:gd name="T113" fmla="*/ 14 h 14"/>
                  <a:gd name="T114" fmla="*/ 1 w 21"/>
                  <a:gd name="T115" fmla="*/ 14 h 14"/>
                  <a:gd name="T116" fmla="*/ 1 w 21"/>
                  <a:gd name="T117" fmla="*/ 14 h 14"/>
                  <a:gd name="T118" fmla="*/ 1 w 21"/>
                  <a:gd name="T119" fmla="*/ 14 h 14"/>
                  <a:gd name="T120" fmla="*/ 1 w 21"/>
                  <a:gd name="T1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4">
                    <a:moveTo>
                      <a:pt x="1" y="14"/>
                    </a:moveTo>
                    <a:cubicBezTo>
                      <a:pt x="1" y="14"/>
                      <a:pt x="1" y="14"/>
                      <a:pt x="1" y="14"/>
                    </a:cubicBezTo>
                    <a:cubicBezTo>
                      <a:pt x="1" y="14"/>
                      <a:pt x="1" y="14"/>
                      <a:pt x="1" y="14"/>
                    </a:cubicBezTo>
                    <a:cubicBezTo>
                      <a:pt x="1" y="14"/>
                      <a:pt x="1" y="14"/>
                      <a:pt x="1" y="14"/>
                    </a:cubicBezTo>
                    <a:cubicBezTo>
                      <a:pt x="1" y="14"/>
                      <a:pt x="1" y="14"/>
                      <a:pt x="1" y="14"/>
                    </a:cubicBezTo>
                    <a:cubicBezTo>
                      <a:pt x="1" y="14"/>
                      <a:pt x="0" y="13"/>
                      <a:pt x="0" y="13"/>
                    </a:cubicBezTo>
                    <a:cubicBezTo>
                      <a:pt x="0" y="12"/>
                      <a:pt x="0" y="12"/>
                      <a:pt x="0" y="10"/>
                    </a:cubicBezTo>
                    <a:cubicBezTo>
                      <a:pt x="1" y="9"/>
                      <a:pt x="1" y="7"/>
                      <a:pt x="3" y="6"/>
                    </a:cubicBezTo>
                    <a:cubicBezTo>
                      <a:pt x="3" y="6"/>
                      <a:pt x="3" y="6"/>
                      <a:pt x="3" y="6"/>
                    </a:cubicBezTo>
                    <a:cubicBezTo>
                      <a:pt x="5" y="5"/>
                      <a:pt x="8" y="4"/>
                      <a:pt x="13" y="5"/>
                    </a:cubicBezTo>
                    <a:cubicBezTo>
                      <a:pt x="14" y="5"/>
                      <a:pt x="15" y="5"/>
                      <a:pt x="16" y="5"/>
                    </a:cubicBezTo>
                    <a:cubicBezTo>
                      <a:pt x="17" y="5"/>
                      <a:pt x="18" y="4"/>
                      <a:pt x="19" y="4"/>
                    </a:cubicBezTo>
                    <a:cubicBezTo>
                      <a:pt x="19" y="4"/>
                      <a:pt x="19" y="4"/>
                      <a:pt x="19" y="4"/>
                    </a:cubicBezTo>
                    <a:cubicBezTo>
                      <a:pt x="20" y="3"/>
                      <a:pt x="20" y="2"/>
                      <a:pt x="20" y="1"/>
                    </a:cubicBezTo>
                    <a:cubicBezTo>
                      <a:pt x="21" y="1"/>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2"/>
                    </a:cubicBezTo>
                    <a:cubicBezTo>
                      <a:pt x="21" y="2"/>
                      <a:pt x="20" y="4"/>
                      <a:pt x="19" y="4"/>
                    </a:cubicBezTo>
                    <a:cubicBezTo>
                      <a:pt x="19" y="5"/>
                      <a:pt x="18" y="5"/>
                      <a:pt x="18" y="5"/>
                    </a:cubicBezTo>
                    <a:cubicBezTo>
                      <a:pt x="15" y="6"/>
                      <a:pt x="12" y="5"/>
                      <a:pt x="8" y="5"/>
                    </a:cubicBezTo>
                    <a:cubicBezTo>
                      <a:pt x="5" y="5"/>
                      <a:pt x="4" y="6"/>
                      <a:pt x="3" y="6"/>
                    </a:cubicBezTo>
                    <a:cubicBezTo>
                      <a:pt x="3" y="6"/>
                      <a:pt x="3" y="6"/>
                      <a:pt x="3" y="6"/>
                    </a:cubicBezTo>
                    <a:cubicBezTo>
                      <a:pt x="3" y="6"/>
                      <a:pt x="3" y="6"/>
                      <a:pt x="3" y="6"/>
                    </a:cubicBezTo>
                    <a:cubicBezTo>
                      <a:pt x="3" y="6"/>
                      <a:pt x="3" y="6"/>
                      <a:pt x="3" y="6"/>
                    </a:cubicBezTo>
                    <a:cubicBezTo>
                      <a:pt x="2" y="7"/>
                      <a:pt x="1" y="7"/>
                      <a:pt x="1" y="9"/>
                    </a:cubicBezTo>
                    <a:cubicBezTo>
                      <a:pt x="0" y="11"/>
                      <a:pt x="0" y="12"/>
                      <a:pt x="0" y="14"/>
                    </a:cubicBezTo>
                    <a:cubicBezTo>
                      <a:pt x="0" y="14"/>
                      <a:pt x="0" y="14"/>
                      <a:pt x="0" y="14"/>
                    </a:cubicBezTo>
                    <a:cubicBezTo>
                      <a:pt x="1" y="14"/>
                      <a:pt x="1" y="14"/>
                      <a:pt x="1" y="14"/>
                    </a:cubicBezTo>
                    <a:cubicBezTo>
                      <a:pt x="1" y="14"/>
                      <a:pt x="1" y="14"/>
                      <a:pt x="1" y="14"/>
                    </a:cubicBezTo>
                    <a:cubicBezTo>
                      <a:pt x="1" y="14"/>
                      <a:pt x="1" y="14"/>
                      <a:pt x="1" y="14"/>
                    </a:cubicBezTo>
                    <a:cubicBezTo>
                      <a:pt x="0" y="12"/>
                      <a:pt x="0" y="11"/>
                      <a:pt x="1" y="9"/>
                    </a:cubicBezTo>
                    <a:cubicBezTo>
                      <a:pt x="1" y="7"/>
                      <a:pt x="2" y="7"/>
                      <a:pt x="3" y="6"/>
                    </a:cubicBezTo>
                    <a:cubicBezTo>
                      <a:pt x="3" y="6"/>
                      <a:pt x="3" y="6"/>
                      <a:pt x="3" y="6"/>
                    </a:cubicBezTo>
                    <a:cubicBezTo>
                      <a:pt x="3" y="6"/>
                      <a:pt x="3" y="6"/>
                      <a:pt x="3" y="6"/>
                    </a:cubicBezTo>
                    <a:cubicBezTo>
                      <a:pt x="3" y="6"/>
                      <a:pt x="3" y="6"/>
                      <a:pt x="3" y="6"/>
                    </a:cubicBezTo>
                    <a:cubicBezTo>
                      <a:pt x="4" y="6"/>
                      <a:pt x="5" y="5"/>
                      <a:pt x="8" y="5"/>
                    </a:cubicBezTo>
                    <a:cubicBezTo>
                      <a:pt x="12" y="5"/>
                      <a:pt x="15" y="6"/>
                      <a:pt x="18" y="5"/>
                    </a:cubicBezTo>
                    <a:cubicBezTo>
                      <a:pt x="18" y="5"/>
                      <a:pt x="19" y="5"/>
                      <a:pt x="19" y="4"/>
                    </a:cubicBezTo>
                    <a:cubicBezTo>
                      <a:pt x="20" y="4"/>
                      <a:pt x="21" y="2"/>
                      <a:pt x="21" y="2"/>
                    </a:cubicBezTo>
                    <a:cubicBezTo>
                      <a:pt x="21" y="1"/>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0" y="1"/>
                    </a:cubicBezTo>
                    <a:cubicBezTo>
                      <a:pt x="20" y="2"/>
                      <a:pt x="20" y="3"/>
                      <a:pt x="19" y="4"/>
                    </a:cubicBezTo>
                    <a:cubicBezTo>
                      <a:pt x="19" y="4"/>
                      <a:pt x="19" y="4"/>
                      <a:pt x="19" y="4"/>
                    </a:cubicBezTo>
                    <a:cubicBezTo>
                      <a:pt x="18" y="4"/>
                      <a:pt x="17" y="5"/>
                      <a:pt x="16" y="5"/>
                    </a:cubicBezTo>
                    <a:cubicBezTo>
                      <a:pt x="15" y="5"/>
                      <a:pt x="14" y="5"/>
                      <a:pt x="12" y="5"/>
                    </a:cubicBezTo>
                    <a:cubicBezTo>
                      <a:pt x="8" y="4"/>
                      <a:pt x="5" y="5"/>
                      <a:pt x="3" y="6"/>
                    </a:cubicBezTo>
                    <a:cubicBezTo>
                      <a:pt x="3" y="6"/>
                      <a:pt x="3" y="6"/>
                      <a:pt x="3" y="6"/>
                    </a:cubicBezTo>
                    <a:cubicBezTo>
                      <a:pt x="1" y="7"/>
                      <a:pt x="1" y="9"/>
                      <a:pt x="0" y="10"/>
                    </a:cubicBezTo>
                    <a:cubicBezTo>
                      <a:pt x="0" y="12"/>
                      <a:pt x="0" y="13"/>
                      <a:pt x="0" y="13"/>
                    </a:cubicBezTo>
                    <a:cubicBezTo>
                      <a:pt x="0" y="13"/>
                      <a:pt x="0" y="13"/>
                      <a:pt x="0" y="14"/>
                    </a:cubicBezTo>
                    <a:cubicBezTo>
                      <a:pt x="0" y="14"/>
                      <a:pt x="0" y="14"/>
                      <a:pt x="0" y="14"/>
                    </a:cubicBezTo>
                    <a:cubicBezTo>
                      <a:pt x="0" y="14"/>
                      <a:pt x="0" y="14"/>
                      <a:pt x="0" y="14"/>
                    </a:cubicBezTo>
                    <a:cubicBezTo>
                      <a:pt x="0" y="14"/>
                      <a:pt x="0" y="14"/>
                      <a:pt x="0" y="14"/>
                    </a:cubicBezTo>
                    <a:cubicBezTo>
                      <a:pt x="1" y="14"/>
                      <a:pt x="1" y="14"/>
                      <a:pt x="1" y="14"/>
                    </a:cubicBezTo>
                    <a:cubicBezTo>
                      <a:pt x="0" y="14"/>
                      <a:pt x="0" y="14"/>
                      <a:pt x="0" y="14"/>
                    </a:cubicBezTo>
                    <a:cubicBezTo>
                      <a:pt x="0" y="14"/>
                      <a:pt x="0" y="14"/>
                      <a:pt x="0" y="14"/>
                    </a:cubicBezTo>
                    <a:cubicBezTo>
                      <a:pt x="1" y="14"/>
                      <a:pt x="1" y="14"/>
                      <a:pt x="1" y="14"/>
                    </a:cubicBezTo>
                    <a:cubicBezTo>
                      <a:pt x="0" y="14"/>
                      <a:pt x="0" y="14"/>
                      <a:pt x="0" y="14"/>
                    </a:cubicBezTo>
                    <a:cubicBezTo>
                      <a:pt x="1" y="14"/>
                      <a:pt x="1" y="14"/>
                      <a:pt x="1" y="14"/>
                    </a:cubicBezTo>
                    <a:cubicBezTo>
                      <a:pt x="1" y="14"/>
                      <a:pt x="1" y="14"/>
                      <a:pt x="1"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55" name="Freeform 221"/>
              <p:cNvSpPr>
                <a:spLocks/>
              </p:cNvSpPr>
              <p:nvPr/>
            </p:nvSpPr>
            <p:spPr bwMode="auto">
              <a:xfrm>
                <a:off x="429" y="1444"/>
                <a:ext cx="5" cy="4"/>
              </a:xfrm>
              <a:custGeom>
                <a:avLst/>
                <a:gdLst>
                  <a:gd name="T0" fmla="*/ 0 w 2"/>
                  <a:gd name="T1" fmla="*/ 1 h 2"/>
                  <a:gd name="T2" fmla="*/ 1 w 2"/>
                  <a:gd name="T3" fmla="*/ 1 h 2"/>
                  <a:gd name="T4" fmla="*/ 2 w 2"/>
                  <a:gd name="T5" fmla="*/ 2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0"/>
                      <a:pt x="1" y="0"/>
                      <a:pt x="1" y="1"/>
                    </a:cubicBezTo>
                    <a:cubicBezTo>
                      <a:pt x="2" y="1"/>
                      <a:pt x="2" y="2"/>
                      <a:pt x="2" y="2"/>
                    </a:cubicBezTo>
                    <a:cubicBezTo>
                      <a:pt x="2" y="2"/>
                      <a:pt x="1" y="2"/>
                      <a:pt x="1" y="2"/>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56" name="Freeform 222"/>
              <p:cNvSpPr>
                <a:spLocks/>
              </p:cNvSpPr>
              <p:nvPr/>
            </p:nvSpPr>
            <p:spPr bwMode="auto">
              <a:xfrm>
                <a:off x="429" y="1444"/>
                <a:ext cx="5" cy="4"/>
              </a:xfrm>
              <a:custGeom>
                <a:avLst/>
                <a:gdLst>
                  <a:gd name="T0" fmla="*/ 0 w 2"/>
                  <a:gd name="T1" fmla="*/ 1 h 2"/>
                  <a:gd name="T2" fmla="*/ 0 w 2"/>
                  <a:gd name="T3" fmla="*/ 1 h 2"/>
                  <a:gd name="T4" fmla="*/ 1 w 2"/>
                  <a:gd name="T5" fmla="*/ 0 h 2"/>
                  <a:gd name="T6" fmla="*/ 1 w 2"/>
                  <a:gd name="T7" fmla="*/ 1 h 2"/>
                  <a:gd name="T8" fmla="*/ 2 w 2"/>
                  <a:gd name="T9" fmla="*/ 1 h 2"/>
                  <a:gd name="T10" fmla="*/ 2 w 2"/>
                  <a:gd name="T11" fmla="*/ 2 h 2"/>
                  <a:gd name="T12" fmla="*/ 1 w 2"/>
                  <a:gd name="T13" fmla="*/ 2 h 2"/>
                  <a:gd name="T14" fmla="*/ 1 w 2"/>
                  <a:gd name="T15" fmla="*/ 2 h 2"/>
                  <a:gd name="T16" fmla="*/ 0 w 2"/>
                  <a:gd name="T17" fmla="*/ 1 h 2"/>
                  <a:gd name="T18" fmla="*/ 0 w 2"/>
                  <a:gd name="T19" fmla="*/ 1 h 2"/>
                  <a:gd name="T20" fmla="*/ 0 w 2"/>
                  <a:gd name="T21" fmla="*/ 1 h 2"/>
                  <a:gd name="T22" fmla="*/ 0 w 2"/>
                  <a:gd name="T23" fmla="*/ 1 h 2"/>
                  <a:gd name="T24" fmla="*/ 0 w 2"/>
                  <a:gd name="T25" fmla="*/ 1 h 2"/>
                  <a:gd name="T26" fmla="*/ 1 w 2"/>
                  <a:gd name="T27" fmla="*/ 2 h 2"/>
                  <a:gd name="T28" fmla="*/ 1 w 2"/>
                  <a:gd name="T29" fmla="*/ 2 h 2"/>
                  <a:gd name="T30" fmla="*/ 2 w 2"/>
                  <a:gd name="T31" fmla="*/ 2 h 2"/>
                  <a:gd name="T32" fmla="*/ 2 w 2"/>
                  <a:gd name="T33" fmla="*/ 1 h 2"/>
                  <a:gd name="T34" fmla="*/ 1 w 2"/>
                  <a:gd name="T35" fmla="*/ 1 h 2"/>
                  <a:gd name="T36" fmla="*/ 1 w 2"/>
                  <a:gd name="T37" fmla="*/ 0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0"/>
                      <a:pt x="1" y="0"/>
                      <a:pt x="1" y="0"/>
                    </a:cubicBezTo>
                    <a:cubicBezTo>
                      <a:pt x="1" y="0"/>
                      <a:pt x="1" y="0"/>
                      <a:pt x="1" y="1"/>
                    </a:cubicBezTo>
                    <a:cubicBezTo>
                      <a:pt x="2" y="1"/>
                      <a:pt x="2" y="1"/>
                      <a:pt x="2" y="1"/>
                    </a:cubicBezTo>
                    <a:cubicBezTo>
                      <a:pt x="2" y="1"/>
                      <a:pt x="2" y="2"/>
                      <a:pt x="2" y="2"/>
                    </a:cubicBezTo>
                    <a:cubicBezTo>
                      <a:pt x="2" y="2"/>
                      <a:pt x="2" y="2"/>
                      <a:pt x="1" y="2"/>
                    </a:cubicBezTo>
                    <a:cubicBezTo>
                      <a:pt x="1" y="2"/>
                      <a:pt x="1" y="2"/>
                      <a:pt x="1" y="2"/>
                    </a:cubicBezTo>
                    <a:cubicBezTo>
                      <a:pt x="0" y="2"/>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2" y="2"/>
                      <a:pt x="2" y="2"/>
                      <a:pt x="2" y="2"/>
                    </a:cubicBezTo>
                    <a:cubicBezTo>
                      <a:pt x="2" y="2"/>
                      <a:pt x="2" y="1"/>
                      <a:pt x="2" y="1"/>
                    </a:cubicBezTo>
                    <a:cubicBezTo>
                      <a:pt x="2" y="1"/>
                      <a:pt x="2" y="1"/>
                      <a:pt x="1" y="1"/>
                    </a:cubicBezTo>
                    <a:cubicBezTo>
                      <a:pt x="1" y="0"/>
                      <a:pt x="1" y="0"/>
                      <a:pt x="1" y="0"/>
                    </a:cubicBezTo>
                    <a:cubicBezTo>
                      <a:pt x="1" y="0"/>
                      <a:pt x="0" y="0"/>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57" name="Freeform 223"/>
              <p:cNvSpPr>
                <a:spLocks/>
              </p:cNvSpPr>
              <p:nvPr/>
            </p:nvSpPr>
            <p:spPr bwMode="auto">
              <a:xfrm>
                <a:off x="425" y="1446"/>
                <a:ext cx="4" cy="5"/>
              </a:xfrm>
              <a:custGeom>
                <a:avLst/>
                <a:gdLst>
                  <a:gd name="T0" fmla="*/ 0 w 2"/>
                  <a:gd name="T1" fmla="*/ 0 h 2"/>
                  <a:gd name="T2" fmla="*/ 1 w 2"/>
                  <a:gd name="T3" fmla="*/ 0 h 2"/>
                  <a:gd name="T4" fmla="*/ 2 w 2"/>
                  <a:gd name="T5" fmla="*/ 1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1" y="0"/>
                      <a:pt x="1" y="0"/>
                    </a:cubicBezTo>
                    <a:cubicBezTo>
                      <a:pt x="2" y="0"/>
                      <a:pt x="2" y="1"/>
                      <a:pt x="2" y="1"/>
                    </a:cubicBezTo>
                    <a:cubicBezTo>
                      <a:pt x="1" y="2"/>
                      <a:pt x="1" y="2"/>
                      <a:pt x="1" y="1"/>
                    </a:cubicBezTo>
                    <a:cubicBezTo>
                      <a:pt x="0" y="1"/>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58" name="Freeform 224"/>
              <p:cNvSpPr>
                <a:spLocks/>
              </p:cNvSpPr>
              <p:nvPr/>
            </p:nvSpPr>
            <p:spPr bwMode="auto">
              <a:xfrm>
                <a:off x="425" y="1446"/>
                <a:ext cx="4" cy="2"/>
              </a:xfrm>
              <a:custGeom>
                <a:avLst/>
                <a:gdLst>
                  <a:gd name="T0" fmla="*/ 0 w 2"/>
                  <a:gd name="T1" fmla="*/ 0 h 1"/>
                  <a:gd name="T2" fmla="*/ 0 w 2"/>
                  <a:gd name="T3" fmla="*/ 0 h 1"/>
                  <a:gd name="T4" fmla="*/ 1 w 2"/>
                  <a:gd name="T5" fmla="*/ 0 h 1"/>
                  <a:gd name="T6" fmla="*/ 1 w 2"/>
                  <a:gd name="T7" fmla="*/ 0 h 1"/>
                  <a:gd name="T8" fmla="*/ 2 w 2"/>
                  <a:gd name="T9" fmla="*/ 1 h 1"/>
                  <a:gd name="T10" fmla="*/ 2 w 2"/>
                  <a:gd name="T11" fmla="*/ 1 h 1"/>
                  <a:gd name="T12" fmla="*/ 1 w 2"/>
                  <a:gd name="T13" fmla="*/ 1 h 1"/>
                  <a:gd name="T14" fmla="*/ 1 w 2"/>
                  <a:gd name="T15" fmla="*/ 1 h 1"/>
                  <a:gd name="T16" fmla="*/ 0 w 2"/>
                  <a:gd name="T17" fmla="*/ 1 h 1"/>
                  <a:gd name="T18" fmla="*/ 0 w 2"/>
                  <a:gd name="T19" fmla="*/ 0 h 1"/>
                  <a:gd name="T20" fmla="*/ 0 w 2"/>
                  <a:gd name="T21" fmla="*/ 0 h 1"/>
                  <a:gd name="T22" fmla="*/ 0 w 2"/>
                  <a:gd name="T23" fmla="*/ 0 h 1"/>
                  <a:gd name="T24" fmla="*/ 0 w 2"/>
                  <a:gd name="T25" fmla="*/ 1 h 1"/>
                  <a:gd name="T26" fmla="*/ 1 w 2"/>
                  <a:gd name="T27" fmla="*/ 1 h 1"/>
                  <a:gd name="T28" fmla="*/ 1 w 2"/>
                  <a:gd name="T29" fmla="*/ 1 h 1"/>
                  <a:gd name="T30" fmla="*/ 2 w 2"/>
                  <a:gd name="T31" fmla="*/ 1 h 1"/>
                  <a:gd name="T32" fmla="*/ 2 w 2"/>
                  <a:gd name="T33" fmla="*/ 1 h 1"/>
                  <a:gd name="T34" fmla="*/ 1 w 2"/>
                  <a:gd name="T35" fmla="*/ 0 h 1"/>
                  <a:gd name="T36" fmla="*/ 1 w 2"/>
                  <a:gd name="T37" fmla="*/ 0 h 1"/>
                  <a:gd name="T38" fmla="*/ 0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0" y="0"/>
                    </a:moveTo>
                    <a:cubicBezTo>
                      <a:pt x="0" y="0"/>
                      <a:pt x="0" y="0"/>
                      <a:pt x="0" y="0"/>
                    </a:cubicBezTo>
                    <a:cubicBezTo>
                      <a:pt x="0" y="0"/>
                      <a:pt x="0" y="0"/>
                      <a:pt x="1" y="0"/>
                    </a:cubicBezTo>
                    <a:cubicBezTo>
                      <a:pt x="1" y="0"/>
                      <a:pt x="1" y="0"/>
                      <a:pt x="1" y="0"/>
                    </a:cubicBezTo>
                    <a:cubicBezTo>
                      <a:pt x="1" y="0"/>
                      <a:pt x="2" y="0"/>
                      <a:pt x="2" y="1"/>
                    </a:cubicBezTo>
                    <a:cubicBezTo>
                      <a:pt x="2" y="1"/>
                      <a:pt x="2" y="1"/>
                      <a:pt x="2" y="1"/>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1"/>
                      <a:pt x="1" y="1"/>
                      <a:pt x="1" y="1"/>
                    </a:cubicBezTo>
                    <a:cubicBezTo>
                      <a:pt x="1" y="1"/>
                      <a:pt x="2" y="1"/>
                      <a:pt x="2" y="1"/>
                    </a:cubicBezTo>
                    <a:cubicBezTo>
                      <a:pt x="2" y="1"/>
                      <a:pt x="2" y="1"/>
                      <a:pt x="2" y="1"/>
                    </a:cubicBezTo>
                    <a:cubicBezTo>
                      <a:pt x="2" y="0"/>
                      <a:pt x="1" y="0"/>
                      <a:pt x="1" y="0"/>
                    </a:cubicBezTo>
                    <a:cubicBezTo>
                      <a:pt x="1" y="0"/>
                      <a:pt x="1" y="0"/>
                      <a:pt x="1"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59" name="Freeform 225"/>
              <p:cNvSpPr>
                <a:spLocks/>
              </p:cNvSpPr>
              <p:nvPr/>
            </p:nvSpPr>
            <p:spPr bwMode="auto">
              <a:xfrm>
                <a:off x="418" y="1451"/>
                <a:ext cx="4" cy="2"/>
              </a:xfrm>
              <a:custGeom>
                <a:avLst/>
                <a:gdLst>
                  <a:gd name="T0" fmla="*/ 0 w 2"/>
                  <a:gd name="T1" fmla="*/ 0 h 1"/>
                  <a:gd name="T2" fmla="*/ 1 w 2"/>
                  <a:gd name="T3" fmla="*/ 0 h 1"/>
                  <a:gd name="T4" fmla="*/ 1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1" y="0"/>
                      <a:pt x="2" y="1"/>
                      <a:pt x="1" y="1"/>
                    </a:cubicBezTo>
                    <a:cubicBezTo>
                      <a:pt x="1" y="1"/>
                      <a:pt x="1" y="1"/>
                      <a:pt x="1" y="1"/>
                    </a:cubicBezTo>
                    <a:cubicBezTo>
                      <a:pt x="0" y="1"/>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60" name="Freeform 226"/>
              <p:cNvSpPr>
                <a:spLocks/>
              </p:cNvSpPr>
              <p:nvPr/>
            </p:nvSpPr>
            <p:spPr bwMode="auto">
              <a:xfrm>
                <a:off x="418" y="1451"/>
                <a:ext cx="2" cy="2"/>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0 w 1"/>
                  <a:gd name="T17" fmla="*/ 0 h 1"/>
                  <a:gd name="T18" fmla="*/ 0 w 1"/>
                  <a:gd name="T19" fmla="*/ 0 h 1"/>
                  <a:gd name="T20" fmla="*/ 0 w 1"/>
                  <a:gd name="T21" fmla="*/ 0 h 1"/>
                  <a:gd name="T22" fmla="*/ 0 w 1"/>
                  <a:gd name="T23" fmla="*/ 0 h 1"/>
                  <a:gd name="T24" fmla="*/ 0 w 1"/>
                  <a:gd name="T25" fmla="*/ 0 h 1"/>
                  <a:gd name="T26" fmla="*/ 1 w 1"/>
                  <a:gd name="T27" fmla="*/ 1 h 1"/>
                  <a:gd name="T28" fmla="*/ 1 w 1"/>
                  <a:gd name="T29" fmla="*/ 1 h 1"/>
                  <a:gd name="T30" fmla="*/ 1 w 1"/>
                  <a:gd name="T31" fmla="*/ 1 h 1"/>
                  <a:gd name="T32" fmla="*/ 1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61" name="Freeform 227"/>
              <p:cNvSpPr>
                <a:spLocks/>
              </p:cNvSpPr>
              <p:nvPr/>
            </p:nvSpPr>
            <p:spPr bwMode="auto">
              <a:xfrm>
                <a:off x="420" y="1446"/>
                <a:ext cx="5" cy="5"/>
              </a:xfrm>
              <a:custGeom>
                <a:avLst/>
                <a:gdLst>
                  <a:gd name="T0" fmla="*/ 1 w 2"/>
                  <a:gd name="T1" fmla="*/ 1 h 2"/>
                  <a:gd name="T2" fmla="*/ 1 w 2"/>
                  <a:gd name="T3" fmla="*/ 1 h 2"/>
                  <a:gd name="T4" fmla="*/ 2 w 2"/>
                  <a:gd name="T5" fmla="*/ 2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0"/>
                      <a:pt x="1" y="0"/>
                      <a:pt x="1" y="1"/>
                    </a:cubicBezTo>
                    <a:cubicBezTo>
                      <a:pt x="2" y="1"/>
                      <a:pt x="2" y="2"/>
                      <a:pt x="2" y="2"/>
                    </a:cubicBezTo>
                    <a:cubicBezTo>
                      <a:pt x="2" y="2"/>
                      <a:pt x="1" y="2"/>
                      <a:pt x="1" y="2"/>
                    </a:cubicBezTo>
                    <a:cubicBezTo>
                      <a:pt x="1" y="2"/>
                      <a:pt x="0"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62" name="Freeform 228"/>
              <p:cNvSpPr>
                <a:spLocks/>
              </p:cNvSpPr>
              <p:nvPr/>
            </p:nvSpPr>
            <p:spPr bwMode="auto">
              <a:xfrm>
                <a:off x="420" y="1448"/>
                <a:ext cx="5" cy="3"/>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1 h 1"/>
                  <a:gd name="T12" fmla="*/ 1 w 2"/>
                  <a:gd name="T13" fmla="*/ 1 h 1"/>
                  <a:gd name="T14" fmla="*/ 1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1 h 1"/>
                  <a:gd name="T28" fmla="*/ 1 w 2"/>
                  <a:gd name="T29" fmla="*/ 1 h 1"/>
                  <a:gd name="T30" fmla="*/ 2 w 2"/>
                  <a:gd name="T31" fmla="*/ 1 h 1"/>
                  <a:gd name="T32" fmla="*/ 2 w 2"/>
                  <a:gd name="T33" fmla="*/ 0 h 1"/>
                  <a:gd name="T34" fmla="*/ 1 w 2"/>
                  <a:gd name="T35" fmla="*/ 0 h 1"/>
                  <a:gd name="T36" fmla="*/ 1 w 2"/>
                  <a:gd name="T37" fmla="*/ 0 h 1"/>
                  <a:gd name="T38" fmla="*/ 1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0"/>
                    </a:move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1" y="1"/>
                    </a:cubicBezTo>
                    <a:cubicBezTo>
                      <a:pt x="1" y="1"/>
                      <a:pt x="1" y="1"/>
                      <a:pt x="1" y="1"/>
                    </a:cubicBezTo>
                    <a:cubicBezTo>
                      <a:pt x="1" y="1"/>
                      <a:pt x="1" y="0"/>
                      <a:pt x="1" y="0"/>
                    </a:cubicBezTo>
                    <a:cubicBezTo>
                      <a:pt x="0" y="0"/>
                      <a:pt x="0" y="0"/>
                      <a:pt x="1" y="0"/>
                    </a:cubicBezTo>
                    <a:cubicBezTo>
                      <a:pt x="1" y="0"/>
                      <a:pt x="1" y="0"/>
                      <a:pt x="1" y="0"/>
                    </a:cubicBezTo>
                    <a:cubicBezTo>
                      <a:pt x="1" y="0"/>
                      <a:pt x="1" y="0"/>
                      <a:pt x="1" y="0"/>
                    </a:cubicBezTo>
                    <a:cubicBezTo>
                      <a:pt x="0" y="0"/>
                      <a:pt x="0" y="0"/>
                      <a:pt x="1" y="0"/>
                    </a:cubicBezTo>
                    <a:cubicBezTo>
                      <a:pt x="1" y="0"/>
                      <a:pt x="1" y="1"/>
                      <a:pt x="1" y="1"/>
                    </a:cubicBezTo>
                    <a:cubicBezTo>
                      <a:pt x="1" y="1"/>
                      <a:pt x="1" y="1"/>
                      <a:pt x="1"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63" name="Freeform 229"/>
              <p:cNvSpPr>
                <a:spLocks/>
              </p:cNvSpPr>
              <p:nvPr/>
            </p:nvSpPr>
            <p:spPr bwMode="auto">
              <a:xfrm>
                <a:off x="415" y="1453"/>
                <a:ext cx="5" cy="2"/>
              </a:xfrm>
              <a:custGeom>
                <a:avLst/>
                <a:gdLst>
                  <a:gd name="T0" fmla="*/ 1 w 2"/>
                  <a:gd name="T1" fmla="*/ 0 h 1"/>
                  <a:gd name="T2" fmla="*/ 1 w 2"/>
                  <a:gd name="T3" fmla="*/ 0 h 1"/>
                  <a:gd name="T4" fmla="*/ 1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1" y="0"/>
                    </a:cubicBezTo>
                    <a:cubicBezTo>
                      <a:pt x="1" y="1"/>
                      <a:pt x="2" y="1"/>
                      <a:pt x="1" y="1"/>
                    </a:cubicBezTo>
                    <a:cubicBezTo>
                      <a:pt x="1" y="1"/>
                      <a:pt x="1" y="1"/>
                      <a:pt x="1" y="1"/>
                    </a:cubicBezTo>
                    <a:cubicBezTo>
                      <a:pt x="1" y="1"/>
                      <a:pt x="0" y="1"/>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64" name="Freeform 230"/>
              <p:cNvSpPr>
                <a:spLocks/>
              </p:cNvSpPr>
              <p:nvPr/>
            </p:nvSpPr>
            <p:spPr bwMode="auto">
              <a:xfrm>
                <a:off x="418" y="1453"/>
                <a:ext cx="2" cy="2"/>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1" y="1"/>
                      <a:pt x="0" y="1"/>
                    </a:cubicBezTo>
                    <a:cubicBezTo>
                      <a:pt x="0" y="1"/>
                      <a:pt x="0" y="0"/>
                      <a:pt x="0" y="0"/>
                    </a:cubicBezTo>
                    <a:cubicBezTo>
                      <a:pt x="0" y="0"/>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65" name="Freeform 231"/>
              <p:cNvSpPr>
                <a:spLocks/>
              </p:cNvSpPr>
              <p:nvPr/>
            </p:nvSpPr>
            <p:spPr bwMode="auto">
              <a:xfrm>
                <a:off x="415" y="1458"/>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66" name="Freeform 232"/>
              <p:cNvSpPr>
                <a:spLocks/>
              </p:cNvSpPr>
              <p:nvPr/>
            </p:nvSpPr>
            <p:spPr bwMode="auto">
              <a:xfrm>
                <a:off x="415" y="1458"/>
                <a:ext cx="3"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1 w 1"/>
                  <a:gd name="T14" fmla="*/ 1 w 1"/>
                  <a:gd name="T15" fmla="*/ 1 w 1"/>
                  <a:gd name="T16" fmla="*/ 1 w 1"/>
                  <a:gd name="T17" fmla="*/ 1 w 1"/>
                  <a:gd name="T18" fmla="*/ 1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67" name="Freeform 233"/>
              <p:cNvSpPr>
                <a:spLocks/>
              </p:cNvSpPr>
              <p:nvPr/>
            </p:nvSpPr>
            <p:spPr bwMode="auto">
              <a:xfrm>
                <a:off x="415" y="1460"/>
                <a:ext cx="3" cy="3"/>
              </a:xfrm>
              <a:custGeom>
                <a:avLst/>
                <a:gdLst>
                  <a:gd name="T0" fmla="*/ 0 w 1"/>
                  <a:gd name="T1" fmla="*/ 0 h 1"/>
                  <a:gd name="T2" fmla="*/ 1 w 1"/>
                  <a:gd name="T3" fmla="*/ 0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0"/>
                      <a:pt x="1" y="0"/>
                    </a:cubicBezTo>
                    <a:cubicBezTo>
                      <a:pt x="1" y="1"/>
                      <a:pt x="1" y="1"/>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68" name="Freeform 234"/>
              <p:cNvSpPr>
                <a:spLocks/>
              </p:cNvSpPr>
              <p:nvPr/>
            </p:nvSpPr>
            <p:spPr bwMode="auto">
              <a:xfrm>
                <a:off x="415" y="1460"/>
                <a:ext cx="3"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1 w 1"/>
                  <a:gd name="T15" fmla="*/ 1 w 1"/>
                  <a:gd name="T16" fmla="*/ 1 w 1"/>
                  <a:gd name="T17" fmla="*/ 1 w 1"/>
                  <a:gd name="T18" fmla="*/ 1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69" name="Freeform 235"/>
              <p:cNvSpPr>
                <a:spLocks/>
              </p:cNvSpPr>
              <p:nvPr/>
            </p:nvSpPr>
            <p:spPr bwMode="auto">
              <a:xfrm>
                <a:off x="434" y="1444"/>
                <a:ext cx="5" cy="4"/>
              </a:xfrm>
              <a:custGeom>
                <a:avLst/>
                <a:gdLst>
                  <a:gd name="T0" fmla="*/ 1 w 2"/>
                  <a:gd name="T1" fmla="*/ 0 h 2"/>
                  <a:gd name="T2" fmla="*/ 2 w 2"/>
                  <a:gd name="T3" fmla="*/ 1 h 2"/>
                  <a:gd name="T4" fmla="*/ 2 w 2"/>
                  <a:gd name="T5" fmla="*/ 2 h 2"/>
                  <a:gd name="T6" fmla="*/ 1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1" y="0"/>
                      <a:pt x="2" y="1"/>
                    </a:cubicBezTo>
                    <a:cubicBezTo>
                      <a:pt x="2" y="1"/>
                      <a:pt x="2" y="2"/>
                      <a:pt x="2" y="2"/>
                    </a:cubicBezTo>
                    <a:cubicBezTo>
                      <a:pt x="2" y="2"/>
                      <a:pt x="1" y="2"/>
                      <a:pt x="1" y="2"/>
                    </a:cubicBezTo>
                    <a:cubicBezTo>
                      <a:pt x="1" y="1"/>
                      <a:pt x="0" y="1"/>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70" name="Freeform 236"/>
              <p:cNvSpPr>
                <a:spLocks/>
              </p:cNvSpPr>
              <p:nvPr/>
            </p:nvSpPr>
            <p:spPr bwMode="auto">
              <a:xfrm>
                <a:off x="437" y="1444"/>
                <a:ext cx="2" cy="4"/>
              </a:xfrm>
              <a:custGeom>
                <a:avLst/>
                <a:gdLst>
                  <a:gd name="T0" fmla="*/ 0 w 1"/>
                  <a:gd name="T1" fmla="*/ 0 h 2"/>
                  <a:gd name="T2" fmla="*/ 0 w 1"/>
                  <a:gd name="T3" fmla="*/ 0 h 2"/>
                  <a:gd name="T4" fmla="*/ 0 w 1"/>
                  <a:gd name="T5" fmla="*/ 0 h 2"/>
                  <a:gd name="T6" fmla="*/ 1 w 1"/>
                  <a:gd name="T7" fmla="*/ 1 h 2"/>
                  <a:gd name="T8" fmla="*/ 1 w 1"/>
                  <a:gd name="T9" fmla="*/ 1 h 2"/>
                  <a:gd name="T10" fmla="*/ 1 w 1"/>
                  <a:gd name="T11" fmla="*/ 2 h 2"/>
                  <a:gd name="T12" fmla="*/ 0 w 1"/>
                  <a:gd name="T13" fmla="*/ 2 h 2"/>
                  <a:gd name="T14" fmla="*/ 0 w 1"/>
                  <a:gd name="T15" fmla="*/ 2 h 2"/>
                  <a:gd name="T16" fmla="*/ 0 w 1"/>
                  <a:gd name="T17" fmla="*/ 1 h 2"/>
                  <a:gd name="T18" fmla="*/ 0 w 1"/>
                  <a:gd name="T19" fmla="*/ 0 h 2"/>
                  <a:gd name="T20" fmla="*/ 0 w 1"/>
                  <a:gd name="T21" fmla="*/ 0 h 2"/>
                  <a:gd name="T22" fmla="*/ 0 w 1"/>
                  <a:gd name="T23" fmla="*/ 0 h 2"/>
                  <a:gd name="T24" fmla="*/ 0 w 1"/>
                  <a:gd name="T25" fmla="*/ 1 h 2"/>
                  <a:gd name="T26" fmla="*/ 0 w 1"/>
                  <a:gd name="T27" fmla="*/ 2 h 2"/>
                  <a:gd name="T28" fmla="*/ 0 w 1"/>
                  <a:gd name="T29" fmla="*/ 2 h 2"/>
                  <a:gd name="T30" fmla="*/ 1 w 1"/>
                  <a:gd name="T31" fmla="*/ 2 h 2"/>
                  <a:gd name="T32" fmla="*/ 1 w 1"/>
                  <a:gd name="T33" fmla="*/ 1 h 2"/>
                  <a:gd name="T34" fmla="*/ 1 w 1"/>
                  <a:gd name="T35" fmla="*/ 1 h 2"/>
                  <a:gd name="T36" fmla="*/ 0 w 1"/>
                  <a:gd name="T37" fmla="*/ 0 h 2"/>
                  <a:gd name="T38" fmla="*/ 0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0"/>
                    </a:moveTo>
                    <a:cubicBezTo>
                      <a:pt x="0" y="0"/>
                      <a:pt x="0" y="0"/>
                      <a:pt x="0" y="0"/>
                    </a:cubicBezTo>
                    <a:cubicBezTo>
                      <a:pt x="0" y="0"/>
                      <a:pt x="0" y="0"/>
                      <a:pt x="0" y="0"/>
                    </a:cubicBezTo>
                    <a:cubicBezTo>
                      <a:pt x="0" y="0"/>
                      <a:pt x="1" y="1"/>
                      <a:pt x="1" y="1"/>
                    </a:cubicBezTo>
                    <a:cubicBezTo>
                      <a:pt x="1" y="1"/>
                      <a:pt x="1" y="1"/>
                      <a:pt x="1" y="1"/>
                    </a:cubicBezTo>
                    <a:cubicBezTo>
                      <a:pt x="1" y="2"/>
                      <a:pt x="1" y="2"/>
                      <a:pt x="1" y="2"/>
                    </a:cubicBezTo>
                    <a:cubicBezTo>
                      <a:pt x="1" y="2"/>
                      <a:pt x="1" y="2"/>
                      <a:pt x="0" y="2"/>
                    </a:cubicBezTo>
                    <a:cubicBezTo>
                      <a:pt x="0" y="2"/>
                      <a:pt x="0" y="2"/>
                      <a:pt x="0" y="2"/>
                    </a:cubicBezTo>
                    <a:cubicBezTo>
                      <a:pt x="0" y="1"/>
                      <a:pt x="0" y="1"/>
                      <a:pt x="0" y="1"/>
                    </a:cubicBezTo>
                    <a:cubicBezTo>
                      <a:pt x="0" y="1"/>
                      <a:pt x="0" y="1"/>
                      <a:pt x="0"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1"/>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71" name="Freeform 237"/>
              <p:cNvSpPr>
                <a:spLocks/>
              </p:cNvSpPr>
              <p:nvPr/>
            </p:nvSpPr>
            <p:spPr bwMode="auto">
              <a:xfrm>
                <a:off x="415" y="1463"/>
                <a:ext cx="3" cy="2"/>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0"/>
                      <a:pt x="1" y="0"/>
                    </a:cubicBezTo>
                    <a:cubicBezTo>
                      <a:pt x="1" y="1"/>
                      <a:pt x="1" y="1"/>
                      <a:pt x="1"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72" name="Freeform 238"/>
              <p:cNvSpPr>
                <a:spLocks/>
              </p:cNvSpPr>
              <p:nvPr/>
            </p:nvSpPr>
            <p:spPr bwMode="auto">
              <a:xfrm>
                <a:off x="415" y="1463"/>
                <a:ext cx="3" cy="2"/>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1 w 1"/>
                  <a:gd name="T27" fmla="*/ 0 h 1"/>
                  <a:gd name="T28" fmla="*/ 1 w 1"/>
                  <a:gd name="T29" fmla="*/ 1 h 1"/>
                  <a:gd name="T30" fmla="*/ 1 w 1"/>
                  <a:gd name="T31" fmla="*/ 0 h 1"/>
                  <a:gd name="T32" fmla="*/ 1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73" name="Freeform 239"/>
              <p:cNvSpPr>
                <a:spLocks/>
              </p:cNvSpPr>
              <p:nvPr/>
            </p:nvSpPr>
            <p:spPr bwMode="auto">
              <a:xfrm>
                <a:off x="446" y="1446"/>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1"/>
                      <a:pt x="0" y="1"/>
                    </a:cubicBezTo>
                    <a:cubicBezTo>
                      <a:pt x="0" y="1"/>
                      <a:pt x="0" y="0"/>
                      <a:pt x="0" y="0"/>
                    </a:cubicBezTo>
                    <a:cubicBezTo>
                      <a:pt x="0" y="0"/>
                      <a:pt x="1" y="0"/>
                      <a:pt x="1" y="0"/>
                    </a:cubicBezTo>
                    <a:cubicBezTo>
                      <a:pt x="1" y="0"/>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74" name="Freeform 240"/>
              <p:cNvSpPr>
                <a:spLocks/>
              </p:cNvSpPr>
              <p:nvPr/>
            </p:nvSpPr>
            <p:spPr bwMode="auto">
              <a:xfrm>
                <a:off x="446" y="1446"/>
                <a:ext cx="2" cy="2"/>
              </a:xfrm>
              <a:custGeom>
                <a:avLst/>
                <a:gdLst>
                  <a:gd name="T0" fmla="*/ 1 w 1"/>
                  <a:gd name="T1" fmla="*/ 1 h 1"/>
                  <a:gd name="T2" fmla="*/ 1 w 1"/>
                  <a:gd name="T3" fmla="*/ 1 h 1"/>
                  <a:gd name="T4" fmla="*/ 1 w 1"/>
                  <a:gd name="T5" fmla="*/ 1 h 1"/>
                  <a:gd name="T6" fmla="*/ 0 w 1"/>
                  <a:gd name="T7" fmla="*/ 1 h 1"/>
                  <a:gd name="T8" fmla="*/ 0 w 1"/>
                  <a:gd name="T9" fmla="*/ 0 h 1"/>
                  <a:gd name="T10" fmla="*/ 0 w 1"/>
                  <a:gd name="T11" fmla="*/ 0 h 1"/>
                  <a:gd name="T12" fmla="*/ 0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0 w 1"/>
                  <a:gd name="T29" fmla="*/ 0 h 1"/>
                  <a:gd name="T30" fmla="*/ 0 w 1"/>
                  <a:gd name="T31" fmla="*/ 0 h 1"/>
                  <a:gd name="T32" fmla="*/ 0 w 1"/>
                  <a:gd name="T33" fmla="*/ 0 h 1"/>
                  <a:gd name="T34" fmla="*/ 0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0"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75" name="Freeform 241"/>
              <p:cNvSpPr>
                <a:spLocks/>
              </p:cNvSpPr>
              <p:nvPr/>
            </p:nvSpPr>
            <p:spPr bwMode="auto">
              <a:xfrm>
                <a:off x="451" y="1446"/>
                <a:ext cx="2" cy="2"/>
              </a:xfrm>
              <a:custGeom>
                <a:avLst/>
                <a:gdLst>
                  <a:gd name="T0" fmla="*/ 1 w 1"/>
                  <a:gd name="T1" fmla="*/ 1 h 1"/>
                  <a:gd name="T2" fmla="*/ 0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0" y="1"/>
                    </a:cubicBezTo>
                    <a:cubicBezTo>
                      <a:pt x="0" y="1"/>
                      <a:pt x="0" y="0"/>
                      <a:pt x="0" y="0"/>
                    </a:cubicBezTo>
                    <a:cubicBezTo>
                      <a:pt x="0" y="0"/>
                      <a:pt x="1" y="0"/>
                      <a:pt x="1" y="0"/>
                    </a:cubicBezTo>
                    <a:cubicBezTo>
                      <a:pt x="1" y="0"/>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76" name="Freeform 242"/>
              <p:cNvSpPr>
                <a:spLocks/>
              </p:cNvSpPr>
              <p:nvPr/>
            </p:nvSpPr>
            <p:spPr bwMode="auto">
              <a:xfrm>
                <a:off x="451" y="1446"/>
                <a:ext cx="2" cy="2"/>
              </a:xfrm>
              <a:custGeom>
                <a:avLst/>
                <a:gdLst>
                  <a:gd name="T0" fmla="*/ 1 w 1"/>
                  <a:gd name="T1" fmla="*/ 1 h 1"/>
                  <a:gd name="T2" fmla="*/ 1 w 1"/>
                  <a:gd name="T3" fmla="*/ 1 h 1"/>
                  <a:gd name="T4" fmla="*/ 1 w 1"/>
                  <a:gd name="T5" fmla="*/ 1 h 1"/>
                  <a:gd name="T6" fmla="*/ 0 w 1"/>
                  <a:gd name="T7" fmla="*/ 1 h 1"/>
                  <a:gd name="T8" fmla="*/ 0 w 1"/>
                  <a:gd name="T9" fmla="*/ 0 h 1"/>
                  <a:gd name="T10" fmla="*/ 0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0 w 1"/>
                  <a:gd name="T31" fmla="*/ 0 h 1"/>
                  <a:gd name="T32" fmla="*/ 0 w 1"/>
                  <a:gd name="T33" fmla="*/ 0 h 1"/>
                  <a:gd name="T34" fmla="*/ 0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0" y="1"/>
                      <a:pt x="0" y="1"/>
                    </a:cubicBezTo>
                    <a:cubicBezTo>
                      <a:pt x="0" y="1"/>
                      <a:pt x="0" y="1"/>
                      <a:pt x="0" y="0"/>
                    </a:cubicBez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77" name="Freeform 243"/>
              <p:cNvSpPr>
                <a:spLocks/>
              </p:cNvSpPr>
              <p:nvPr/>
            </p:nvSpPr>
            <p:spPr bwMode="auto">
              <a:xfrm>
                <a:off x="458" y="1441"/>
                <a:ext cx="2" cy="5"/>
              </a:xfrm>
              <a:custGeom>
                <a:avLst/>
                <a:gdLst>
                  <a:gd name="T0" fmla="*/ 1 w 1"/>
                  <a:gd name="T1" fmla="*/ 2 h 2"/>
                  <a:gd name="T2" fmla="*/ 1 w 1"/>
                  <a:gd name="T3" fmla="*/ 2 h 2"/>
                  <a:gd name="T4" fmla="*/ 0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0" y="1"/>
                      <a:pt x="0" y="1"/>
                      <a:pt x="0" y="1"/>
                    </a:cubicBezTo>
                    <a:cubicBezTo>
                      <a:pt x="1" y="0"/>
                      <a:pt x="1" y="1"/>
                      <a:pt x="1" y="1"/>
                    </a:cubicBezTo>
                    <a:cubicBezTo>
                      <a:pt x="1" y="1"/>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78" name="Freeform 244"/>
              <p:cNvSpPr>
                <a:spLocks/>
              </p:cNvSpPr>
              <p:nvPr/>
            </p:nvSpPr>
            <p:spPr bwMode="auto">
              <a:xfrm>
                <a:off x="458" y="1444"/>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0" y="0"/>
                      <a:pt x="0" y="0"/>
                    </a:cubicBezTo>
                    <a:cubicBezTo>
                      <a:pt x="0" y="0"/>
                      <a:pt x="0" y="0"/>
                      <a:pt x="0" y="0"/>
                    </a:cubicBezTo>
                    <a:cubicBezTo>
                      <a:pt x="0" y="0"/>
                      <a:pt x="0" y="0"/>
                      <a:pt x="1" y="1"/>
                    </a:cubicBezTo>
                    <a:cubicBezTo>
                      <a:pt x="1" y="1"/>
                      <a:pt x="1" y="1"/>
                      <a:pt x="1" y="1"/>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79" name="Freeform 245"/>
              <p:cNvSpPr>
                <a:spLocks/>
              </p:cNvSpPr>
              <p:nvPr/>
            </p:nvSpPr>
            <p:spPr bwMode="auto">
              <a:xfrm>
                <a:off x="455" y="1444"/>
                <a:ext cx="3" cy="4"/>
              </a:xfrm>
              <a:custGeom>
                <a:avLst/>
                <a:gdLst>
                  <a:gd name="T0" fmla="*/ 1 w 1"/>
                  <a:gd name="T1" fmla="*/ 2 h 2"/>
                  <a:gd name="T2" fmla="*/ 0 w 1"/>
                  <a:gd name="T3" fmla="*/ 2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0"/>
                    </a:cubicBezTo>
                    <a:cubicBezTo>
                      <a:pt x="0" y="0"/>
                      <a:pt x="1" y="0"/>
                      <a:pt x="1" y="1"/>
                    </a:cubicBezTo>
                    <a:cubicBezTo>
                      <a:pt x="1" y="1"/>
                      <a:pt x="1" y="1"/>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80" name="Freeform 246"/>
              <p:cNvSpPr>
                <a:spLocks/>
              </p:cNvSpPr>
              <p:nvPr/>
            </p:nvSpPr>
            <p:spPr bwMode="auto">
              <a:xfrm>
                <a:off x="455" y="1444"/>
                <a:ext cx="3" cy="4"/>
              </a:xfrm>
              <a:custGeom>
                <a:avLst/>
                <a:gdLst>
                  <a:gd name="T0" fmla="*/ 1 w 1"/>
                  <a:gd name="T1" fmla="*/ 2 h 2"/>
                  <a:gd name="T2" fmla="*/ 1 w 1"/>
                  <a:gd name="T3" fmla="*/ 2 h 2"/>
                  <a:gd name="T4" fmla="*/ 1 w 1"/>
                  <a:gd name="T5" fmla="*/ 2 h 2"/>
                  <a:gd name="T6" fmla="*/ 0 w 1"/>
                  <a:gd name="T7" fmla="*/ 2 h 2"/>
                  <a:gd name="T8" fmla="*/ 0 w 1"/>
                  <a:gd name="T9" fmla="*/ 1 h 2"/>
                  <a:gd name="T10" fmla="*/ 0 w 1"/>
                  <a:gd name="T11" fmla="*/ 0 h 2"/>
                  <a:gd name="T12" fmla="*/ 0 w 1"/>
                  <a:gd name="T13" fmla="*/ 0 h 2"/>
                  <a:gd name="T14" fmla="*/ 1 w 1"/>
                  <a:gd name="T15" fmla="*/ 1 h 2"/>
                  <a:gd name="T16" fmla="*/ 1 w 1"/>
                  <a:gd name="T17" fmla="*/ 1 h 2"/>
                  <a:gd name="T18" fmla="*/ 1 w 1"/>
                  <a:gd name="T19" fmla="*/ 2 h 2"/>
                  <a:gd name="T20" fmla="*/ 1 w 1"/>
                  <a:gd name="T21" fmla="*/ 2 h 2"/>
                  <a:gd name="T22" fmla="*/ 1 w 1"/>
                  <a:gd name="T23" fmla="*/ 2 h 2"/>
                  <a:gd name="T24" fmla="*/ 1 w 1"/>
                  <a:gd name="T25" fmla="*/ 1 h 2"/>
                  <a:gd name="T26" fmla="*/ 1 w 1"/>
                  <a:gd name="T27" fmla="*/ 1 h 2"/>
                  <a:gd name="T28" fmla="*/ 0 w 1"/>
                  <a:gd name="T29" fmla="*/ 0 h 2"/>
                  <a:gd name="T30" fmla="*/ 0 w 1"/>
                  <a:gd name="T31" fmla="*/ 0 h 2"/>
                  <a:gd name="T32" fmla="*/ 0 w 1"/>
                  <a:gd name="T33" fmla="*/ 1 h 2"/>
                  <a:gd name="T34" fmla="*/ 0 w 1"/>
                  <a:gd name="T35" fmla="*/ 2 h 2"/>
                  <a:gd name="T36" fmla="*/ 1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1" y="2"/>
                    </a:cubicBezTo>
                    <a:cubicBezTo>
                      <a:pt x="0" y="2"/>
                      <a:pt x="0" y="2"/>
                      <a:pt x="0" y="2"/>
                    </a:cubicBezTo>
                    <a:cubicBezTo>
                      <a:pt x="0" y="1"/>
                      <a:pt x="0" y="1"/>
                      <a:pt x="0" y="1"/>
                    </a:cubicBezTo>
                    <a:cubicBezTo>
                      <a:pt x="0" y="1"/>
                      <a:pt x="0" y="1"/>
                      <a:pt x="0" y="0"/>
                    </a:cubicBezTo>
                    <a:cubicBezTo>
                      <a:pt x="0" y="0"/>
                      <a:pt x="0" y="0"/>
                      <a:pt x="0" y="0"/>
                    </a:cubicBezTo>
                    <a:cubicBezTo>
                      <a:pt x="0" y="0"/>
                      <a:pt x="1" y="0"/>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1" y="1"/>
                      <a:pt x="1" y="1"/>
                      <a:pt x="1" y="1"/>
                    </a:cubicBezTo>
                    <a:cubicBezTo>
                      <a:pt x="1" y="0"/>
                      <a:pt x="0" y="0"/>
                      <a:pt x="0" y="0"/>
                    </a:cubicBezTo>
                    <a:cubicBezTo>
                      <a:pt x="0" y="0"/>
                      <a:pt x="0" y="0"/>
                      <a:pt x="0" y="0"/>
                    </a:cubicBezTo>
                    <a:cubicBezTo>
                      <a:pt x="0" y="1"/>
                      <a:pt x="0" y="1"/>
                      <a:pt x="0" y="1"/>
                    </a:cubicBezTo>
                    <a:cubicBezTo>
                      <a:pt x="0" y="1"/>
                      <a:pt x="0" y="1"/>
                      <a:pt x="0" y="2"/>
                    </a:cubicBezTo>
                    <a:cubicBezTo>
                      <a:pt x="0" y="2"/>
                      <a:pt x="0" y="2"/>
                      <a:pt x="1" y="2"/>
                    </a:cubicBezTo>
                    <a:cubicBezTo>
                      <a:pt x="1"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81" name="Freeform 247"/>
              <p:cNvSpPr>
                <a:spLocks/>
              </p:cNvSpPr>
              <p:nvPr/>
            </p:nvSpPr>
            <p:spPr bwMode="auto">
              <a:xfrm>
                <a:off x="460" y="1441"/>
                <a:ext cx="3" cy="3"/>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1" y="0"/>
                      <a:pt x="1" y="0"/>
                      <a:pt x="1" y="0"/>
                    </a:cubicBezTo>
                    <a:cubicBezTo>
                      <a:pt x="1" y="0"/>
                      <a:pt x="1" y="0"/>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82" name="Freeform 248"/>
              <p:cNvSpPr>
                <a:spLocks/>
              </p:cNvSpPr>
              <p:nvPr/>
            </p:nvSpPr>
            <p:spPr bwMode="auto">
              <a:xfrm>
                <a:off x="460" y="1441"/>
                <a:ext cx="3" cy="3"/>
              </a:xfrm>
              <a:custGeom>
                <a:avLst/>
                <a:gdLst>
                  <a:gd name="T0" fmla="*/ 1 w 1"/>
                  <a:gd name="T1" fmla="*/ 1 h 1"/>
                  <a:gd name="T2" fmla="*/ 1 w 1"/>
                  <a:gd name="T3" fmla="*/ 1 h 1"/>
                  <a:gd name="T4" fmla="*/ 1 w 1"/>
                  <a:gd name="T5" fmla="*/ 1 h 1"/>
                  <a:gd name="T6" fmla="*/ 1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0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83" name="Freeform 249"/>
              <p:cNvSpPr>
                <a:spLocks/>
              </p:cNvSpPr>
              <p:nvPr/>
            </p:nvSpPr>
            <p:spPr bwMode="auto">
              <a:xfrm>
                <a:off x="463" y="1439"/>
                <a:ext cx="2"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0" y="0"/>
                      <a:pt x="0" y="0"/>
                      <a:pt x="0" y="0"/>
                    </a:cubicBezTo>
                    <a:cubicBezTo>
                      <a:pt x="0" y="0"/>
                      <a:pt x="0" y="0"/>
                      <a:pt x="0"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84" name="Freeform 250"/>
              <p:cNvSpPr>
                <a:spLocks/>
              </p:cNvSpPr>
              <p:nvPr/>
            </p:nvSpPr>
            <p:spPr bwMode="auto">
              <a:xfrm>
                <a:off x="463" y="1439"/>
                <a:ext cx="2" cy="0"/>
              </a:xfrm>
              <a:custGeom>
                <a:avLst/>
                <a:gdLst>
                  <a:gd name="T0" fmla="*/ 1 w 1"/>
                  <a:gd name="T1" fmla="*/ 1 w 1"/>
                  <a:gd name="T2" fmla="*/ 0 w 1"/>
                  <a:gd name="T3" fmla="*/ 0 w 1"/>
                  <a:gd name="T4" fmla="*/ 0 w 1"/>
                  <a:gd name="T5" fmla="*/ 0 w 1"/>
                  <a:gd name="T6" fmla="*/ 0 w 1"/>
                  <a:gd name="T7" fmla="*/ 0 w 1"/>
                  <a:gd name="T8" fmla="*/ 1 w 1"/>
                  <a:gd name="T9" fmla="*/ 1 w 1"/>
                  <a:gd name="T10" fmla="*/ 1 w 1"/>
                  <a:gd name="T11" fmla="*/ 1 w 1"/>
                  <a:gd name="T12" fmla="*/ 1 w 1"/>
                  <a:gd name="T13" fmla="*/ 0 w 1"/>
                  <a:gd name="T14" fmla="*/ 0 w 1"/>
                  <a:gd name="T15" fmla="*/ 0 w 1"/>
                  <a:gd name="T16" fmla="*/ 0 w 1"/>
                  <a:gd name="T17" fmla="*/ 0 w 1"/>
                  <a:gd name="T18" fmla="*/ 0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85" name="Freeform 251"/>
              <p:cNvSpPr>
                <a:spLocks/>
              </p:cNvSpPr>
              <p:nvPr/>
            </p:nvSpPr>
            <p:spPr bwMode="auto">
              <a:xfrm>
                <a:off x="463" y="1437"/>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86" name="Freeform 252"/>
              <p:cNvSpPr>
                <a:spLocks/>
              </p:cNvSpPr>
              <p:nvPr/>
            </p:nvSpPr>
            <p:spPr bwMode="auto">
              <a:xfrm>
                <a:off x="463" y="1437"/>
                <a:ext cx="2" cy="0"/>
              </a:xfrm>
              <a:custGeom>
                <a:avLst/>
                <a:gdLst>
                  <a:gd name="T0" fmla="*/ 1 w 1"/>
                  <a:gd name="T1" fmla="*/ 1 w 1"/>
                  <a:gd name="T2" fmla="*/ 1 w 1"/>
                  <a:gd name="T3" fmla="*/ 0 w 1"/>
                  <a:gd name="T4" fmla="*/ 0 w 1"/>
                  <a:gd name="T5" fmla="*/ 0 w 1"/>
                  <a:gd name="T6" fmla="*/ 1 w 1"/>
                  <a:gd name="T7" fmla="*/ 1 w 1"/>
                  <a:gd name="T8" fmla="*/ 1 w 1"/>
                  <a:gd name="T9" fmla="*/ 1 w 1"/>
                  <a:gd name="T10" fmla="*/ 1 w 1"/>
                  <a:gd name="T11" fmla="*/ 1 w 1"/>
                  <a:gd name="T12" fmla="*/ 1 w 1"/>
                  <a:gd name="T13" fmla="*/ 1 w 1"/>
                  <a:gd name="T14" fmla="*/ 1 w 1"/>
                  <a:gd name="T15" fmla="*/ 0 w 1"/>
                  <a:gd name="T16" fmla="*/ 0 w 1"/>
                  <a:gd name="T17" fmla="*/ 0 w 1"/>
                  <a:gd name="T18" fmla="*/ 1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87" name="Freeform 253"/>
              <p:cNvSpPr>
                <a:spLocks/>
              </p:cNvSpPr>
              <p:nvPr/>
            </p:nvSpPr>
            <p:spPr bwMode="auto">
              <a:xfrm>
                <a:off x="441" y="1444"/>
                <a:ext cx="3" cy="4"/>
              </a:xfrm>
              <a:custGeom>
                <a:avLst/>
                <a:gdLst>
                  <a:gd name="T0" fmla="*/ 1 w 1"/>
                  <a:gd name="T1" fmla="*/ 2 h 2"/>
                  <a:gd name="T2" fmla="*/ 0 w 1"/>
                  <a:gd name="T3" fmla="*/ 2 h 2"/>
                  <a:gd name="T4" fmla="*/ 0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1"/>
                    </a:cubicBezTo>
                    <a:cubicBezTo>
                      <a:pt x="0" y="0"/>
                      <a:pt x="1" y="0"/>
                      <a:pt x="1" y="1"/>
                    </a:cubicBezTo>
                    <a:cubicBezTo>
                      <a:pt x="1" y="1"/>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88" name="Freeform 254"/>
              <p:cNvSpPr>
                <a:spLocks/>
              </p:cNvSpPr>
              <p:nvPr/>
            </p:nvSpPr>
            <p:spPr bwMode="auto">
              <a:xfrm>
                <a:off x="441" y="1444"/>
                <a:ext cx="3" cy="4"/>
              </a:xfrm>
              <a:custGeom>
                <a:avLst/>
                <a:gdLst>
                  <a:gd name="T0" fmla="*/ 1 w 1"/>
                  <a:gd name="T1" fmla="*/ 2 h 2"/>
                  <a:gd name="T2" fmla="*/ 1 w 1"/>
                  <a:gd name="T3" fmla="*/ 2 h 2"/>
                  <a:gd name="T4" fmla="*/ 0 w 1"/>
                  <a:gd name="T5" fmla="*/ 2 h 2"/>
                  <a:gd name="T6" fmla="*/ 0 w 1"/>
                  <a:gd name="T7" fmla="*/ 2 h 2"/>
                  <a:gd name="T8" fmla="*/ 0 w 1"/>
                  <a:gd name="T9" fmla="*/ 1 h 2"/>
                  <a:gd name="T10" fmla="*/ 0 w 1"/>
                  <a:gd name="T11" fmla="*/ 1 h 2"/>
                  <a:gd name="T12" fmla="*/ 0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0 w 1"/>
                  <a:gd name="T29" fmla="*/ 0 h 2"/>
                  <a:gd name="T30" fmla="*/ 0 w 1"/>
                  <a:gd name="T31" fmla="*/ 1 h 2"/>
                  <a:gd name="T32" fmla="*/ 0 w 1"/>
                  <a:gd name="T33" fmla="*/ 1 h 2"/>
                  <a:gd name="T34" fmla="*/ 0 w 1"/>
                  <a:gd name="T35" fmla="*/ 2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0" y="2"/>
                    </a:cubicBezTo>
                    <a:cubicBezTo>
                      <a:pt x="0" y="2"/>
                      <a:pt x="0" y="2"/>
                      <a:pt x="0" y="2"/>
                    </a:cubicBezTo>
                    <a:cubicBezTo>
                      <a:pt x="0" y="1"/>
                      <a:pt x="0" y="1"/>
                      <a:pt x="0" y="1"/>
                    </a:cubicBezTo>
                    <a:cubicBezTo>
                      <a:pt x="0" y="1"/>
                      <a:pt x="0" y="1"/>
                      <a:pt x="0" y="1"/>
                    </a:cubicBezTo>
                    <a:cubicBezTo>
                      <a:pt x="0" y="0"/>
                      <a:pt x="0" y="0"/>
                      <a:pt x="0" y="0"/>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0" y="0"/>
                    </a:cubicBezTo>
                    <a:cubicBezTo>
                      <a:pt x="0" y="0"/>
                      <a:pt x="0" y="0"/>
                      <a:pt x="0" y="1"/>
                    </a:cubicBezTo>
                    <a:cubicBezTo>
                      <a:pt x="0" y="1"/>
                      <a:pt x="0" y="1"/>
                      <a:pt x="0" y="1"/>
                    </a:cubicBezTo>
                    <a:cubicBezTo>
                      <a:pt x="0" y="1"/>
                      <a:pt x="0" y="1"/>
                      <a:pt x="0" y="2"/>
                    </a:cubicBezTo>
                    <a:cubicBezTo>
                      <a:pt x="0" y="2"/>
                      <a:pt x="0" y="2"/>
                      <a:pt x="0" y="2"/>
                    </a:cubicBezTo>
                    <a:cubicBezTo>
                      <a:pt x="1"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89" name="Freeform 255"/>
              <p:cNvSpPr>
                <a:spLocks/>
              </p:cNvSpPr>
              <p:nvPr/>
            </p:nvSpPr>
            <p:spPr bwMode="auto">
              <a:xfrm>
                <a:off x="463" y="1434"/>
                <a:ext cx="2" cy="0"/>
              </a:xfrm>
              <a:custGeom>
                <a:avLst/>
                <a:gdLst>
                  <a:gd name="T0" fmla="*/ 1 w 1"/>
                  <a:gd name="T1" fmla="*/ 1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1" y="0"/>
                    </a:cubicBezTo>
                    <a:cubicBezTo>
                      <a:pt x="1" y="0"/>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90" name="Freeform 256"/>
              <p:cNvSpPr>
                <a:spLocks/>
              </p:cNvSpPr>
              <p:nvPr/>
            </p:nvSpPr>
            <p:spPr bwMode="auto">
              <a:xfrm>
                <a:off x="463" y="1434"/>
                <a:ext cx="2" cy="0"/>
              </a:xfrm>
              <a:custGeom>
                <a:avLst/>
                <a:gdLst>
                  <a:gd name="T0" fmla="*/ 1 w 1"/>
                  <a:gd name="T1" fmla="*/ 1 w 1"/>
                  <a:gd name="T2" fmla="*/ 1 w 1"/>
                  <a:gd name="T3" fmla="*/ 1 w 1"/>
                  <a:gd name="T4" fmla="*/ 0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1 w 1"/>
                  <a:gd name="T18" fmla="*/ 1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1" y="0"/>
                      <a:pt x="1" y="0"/>
                    </a:cubicBezTo>
                    <a:cubicBezTo>
                      <a:pt x="1" y="0"/>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91" name="Freeform 257"/>
              <p:cNvSpPr>
                <a:spLocks/>
              </p:cNvSpPr>
              <p:nvPr/>
            </p:nvSpPr>
            <p:spPr bwMode="auto">
              <a:xfrm>
                <a:off x="458" y="1352"/>
                <a:ext cx="78" cy="85"/>
              </a:xfrm>
              <a:custGeom>
                <a:avLst/>
                <a:gdLst>
                  <a:gd name="T0" fmla="*/ 32 w 33"/>
                  <a:gd name="T1" fmla="*/ 3 h 36"/>
                  <a:gd name="T2" fmla="*/ 11 w 33"/>
                  <a:gd name="T3" fmla="*/ 15 h 36"/>
                  <a:gd name="T4" fmla="*/ 33 w 33"/>
                  <a:gd name="T5" fmla="*/ 4 h 36"/>
                  <a:gd name="T6" fmla="*/ 2 w 33"/>
                  <a:gd name="T7" fmla="*/ 36 h 36"/>
                  <a:gd name="T8" fmla="*/ 27 w 33"/>
                  <a:gd name="T9" fmla="*/ 2 h 36"/>
                  <a:gd name="T10" fmla="*/ 32 w 33"/>
                  <a:gd name="T11" fmla="*/ 3 h 36"/>
                </a:gdLst>
                <a:ahLst/>
                <a:cxnLst>
                  <a:cxn ang="0">
                    <a:pos x="T0" y="T1"/>
                  </a:cxn>
                  <a:cxn ang="0">
                    <a:pos x="T2" y="T3"/>
                  </a:cxn>
                  <a:cxn ang="0">
                    <a:pos x="T4" y="T5"/>
                  </a:cxn>
                  <a:cxn ang="0">
                    <a:pos x="T6" y="T7"/>
                  </a:cxn>
                  <a:cxn ang="0">
                    <a:pos x="T8" y="T9"/>
                  </a:cxn>
                  <a:cxn ang="0">
                    <a:pos x="T10" y="T11"/>
                  </a:cxn>
                </a:cxnLst>
                <a:rect l="0" t="0" r="r" b="b"/>
                <a:pathLst>
                  <a:path w="33" h="36">
                    <a:moveTo>
                      <a:pt x="32" y="3"/>
                    </a:moveTo>
                    <a:cubicBezTo>
                      <a:pt x="23" y="5"/>
                      <a:pt x="15" y="6"/>
                      <a:pt x="11" y="15"/>
                    </a:cubicBezTo>
                    <a:cubicBezTo>
                      <a:pt x="17" y="8"/>
                      <a:pt x="24" y="8"/>
                      <a:pt x="33" y="4"/>
                    </a:cubicBezTo>
                    <a:cubicBezTo>
                      <a:pt x="22" y="17"/>
                      <a:pt x="8" y="17"/>
                      <a:pt x="2" y="36"/>
                    </a:cubicBezTo>
                    <a:cubicBezTo>
                      <a:pt x="0" y="26"/>
                      <a:pt x="5" y="0"/>
                      <a:pt x="27" y="2"/>
                    </a:cubicBezTo>
                    <a:cubicBezTo>
                      <a:pt x="30" y="2"/>
                      <a:pt x="31" y="3"/>
                      <a:pt x="3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92" name="Freeform 258"/>
              <p:cNvSpPr>
                <a:spLocks/>
              </p:cNvSpPr>
              <p:nvPr/>
            </p:nvSpPr>
            <p:spPr bwMode="auto">
              <a:xfrm>
                <a:off x="479" y="1363"/>
                <a:ext cx="71" cy="64"/>
              </a:xfrm>
              <a:custGeom>
                <a:avLst/>
                <a:gdLst>
                  <a:gd name="T0" fmla="*/ 25 w 30"/>
                  <a:gd name="T1" fmla="*/ 0 h 27"/>
                  <a:gd name="T2" fmla="*/ 16 w 30"/>
                  <a:gd name="T3" fmla="*/ 20 h 27"/>
                  <a:gd name="T4" fmla="*/ 24 w 30"/>
                  <a:gd name="T5" fmla="*/ 0 h 27"/>
                  <a:gd name="T6" fmla="*/ 0 w 30"/>
                  <a:gd name="T7" fmla="*/ 27 h 27"/>
                  <a:gd name="T8" fmla="*/ 27 w 30"/>
                  <a:gd name="T9" fmla="*/ 6 h 27"/>
                  <a:gd name="T10" fmla="*/ 25 w 30"/>
                  <a:gd name="T11" fmla="*/ 0 h 27"/>
                </a:gdLst>
                <a:ahLst/>
                <a:cxnLst>
                  <a:cxn ang="0">
                    <a:pos x="T0" y="T1"/>
                  </a:cxn>
                  <a:cxn ang="0">
                    <a:pos x="T2" y="T3"/>
                  </a:cxn>
                  <a:cxn ang="0">
                    <a:pos x="T4" y="T5"/>
                  </a:cxn>
                  <a:cxn ang="0">
                    <a:pos x="T6" y="T7"/>
                  </a:cxn>
                  <a:cxn ang="0">
                    <a:pos x="T8" y="T9"/>
                  </a:cxn>
                  <a:cxn ang="0">
                    <a:pos x="T10" y="T11"/>
                  </a:cxn>
                </a:cxnLst>
                <a:rect l="0" t="0" r="r" b="b"/>
                <a:pathLst>
                  <a:path w="30" h="27">
                    <a:moveTo>
                      <a:pt x="25" y="0"/>
                    </a:moveTo>
                    <a:cubicBezTo>
                      <a:pt x="24" y="9"/>
                      <a:pt x="24" y="16"/>
                      <a:pt x="16" y="20"/>
                    </a:cubicBezTo>
                    <a:cubicBezTo>
                      <a:pt x="22" y="14"/>
                      <a:pt x="21" y="8"/>
                      <a:pt x="24" y="0"/>
                    </a:cubicBezTo>
                    <a:cubicBezTo>
                      <a:pt x="11" y="12"/>
                      <a:pt x="12" y="24"/>
                      <a:pt x="0" y="27"/>
                    </a:cubicBezTo>
                    <a:cubicBezTo>
                      <a:pt x="12" y="27"/>
                      <a:pt x="30" y="23"/>
                      <a:pt x="27" y="6"/>
                    </a:cubicBezTo>
                    <a:cubicBezTo>
                      <a:pt x="27" y="3"/>
                      <a:pt x="25" y="1"/>
                      <a:pt x="25"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93" name="Freeform 259"/>
              <p:cNvSpPr>
                <a:spLocks/>
              </p:cNvSpPr>
              <p:nvPr/>
            </p:nvSpPr>
            <p:spPr bwMode="auto">
              <a:xfrm>
                <a:off x="463" y="1399"/>
                <a:ext cx="47" cy="97"/>
              </a:xfrm>
              <a:custGeom>
                <a:avLst/>
                <a:gdLst>
                  <a:gd name="T0" fmla="*/ 18 w 20"/>
                  <a:gd name="T1" fmla="*/ 39 h 41"/>
                  <a:gd name="T2" fmla="*/ 12 w 20"/>
                  <a:gd name="T3" fmla="*/ 40 h 41"/>
                  <a:gd name="T4" fmla="*/ 8 w 20"/>
                  <a:gd name="T5" fmla="*/ 36 h 41"/>
                  <a:gd name="T6" fmla="*/ 9 w 20"/>
                  <a:gd name="T7" fmla="*/ 5 h 41"/>
                  <a:gd name="T8" fmla="*/ 14 w 20"/>
                  <a:gd name="T9" fmla="*/ 1 h 41"/>
                  <a:gd name="T10" fmla="*/ 15 w 20"/>
                  <a:gd name="T11" fmla="*/ 0 h 41"/>
                  <a:gd name="T12" fmla="*/ 4 w 20"/>
                  <a:gd name="T13" fmla="*/ 14 h 41"/>
                  <a:gd name="T14" fmla="*/ 4 w 20"/>
                  <a:gd name="T15" fmla="*/ 30 h 41"/>
                  <a:gd name="T16" fmla="*/ 9 w 20"/>
                  <a:gd name="T17" fmla="*/ 37 h 41"/>
                  <a:gd name="T18" fmla="*/ 15 w 20"/>
                  <a:gd name="T19" fmla="*/ 40 h 41"/>
                  <a:gd name="T20" fmla="*/ 18 w 20"/>
                  <a:gd name="T21" fmla="*/ 39 h 41"/>
                  <a:gd name="T22" fmla="*/ 19 w 20"/>
                  <a:gd name="T23" fmla="*/ 36 h 41"/>
                  <a:gd name="T24" fmla="*/ 17 w 20"/>
                  <a:gd name="T25" fmla="*/ 33 h 41"/>
                  <a:gd name="T26" fmla="*/ 16 w 20"/>
                  <a:gd name="T27" fmla="*/ 33 h 41"/>
                  <a:gd name="T28" fmla="*/ 16 w 20"/>
                  <a:gd name="T29" fmla="*/ 33 h 41"/>
                  <a:gd name="T30" fmla="*/ 17 w 20"/>
                  <a:gd name="T31" fmla="*/ 34 h 41"/>
                  <a:gd name="T32" fmla="*/ 19 w 20"/>
                  <a:gd name="T33" fmla="*/ 36 h 41"/>
                  <a:gd name="T34" fmla="*/ 18 w 20"/>
                  <a:gd name="T35"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41">
                    <a:moveTo>
                      <a:pt x="18" y="39"/>
                    </a:moveTo>
                    <a:cubicBezTo>
                      <a:pt x="17" y="41"/>
                      <a:pt x="14" y="40"/>
                      <a:pt x="12" y="40"/>
                    </a:cubicBezTo>
                    <a:cubicBezTo>
                      <a:pt x="11" y="39"/>
                      <a:pt x="9" y="37"/>
                      <a:pt x="8" y="36"/>
                    </a:cubicBezTo>
                    <a:cubicBezTo>
                      <a:pt x="0" y="28"/>
                      <a:pt x="1" y="14"/>
                      <a:pt x="9" y="5"/>
                    </a:cubicBezTo>
                    <a:cubicBezTo>
                      <a:pt x="11" y="3"/>
                      <a:pt x="12" y="2"/>
                      <a:pt x="14" y="1"/>
                    </a:cubicBezTo>
                    <a:cubicBezTo>
                      <a:pt x="15" y="1"/>
                      <a:pt x="15" y="1"/>
                      <a:pt x="15" y="0"/>
                    </a:cubicBezTo>
                    <a:cubicBezTo>
                      <a:pt x="10" y="3"/>
                      <a:pt x="6" y="8"/>
                      <a:pt x="4" y="14"/>
                    </a:cubicBezTo>
                    <a:cubicBezTo>
                      <a:pt x="2" y="19"/>
                      <a:pt x="2" y="25"/>
                      <a:pt x="4" y="30"/>
                    </a:cubicBezTo>
                    <a:cubicBezTo>
                      <a:pt x="5" y="33"/>
                      <a:pt x="7" y="35"/>
                      <a:pt x="9" y="37"/>
                    </a:cubicBezTo>
                    <a:cubicBezTo>
                      <a:pt x="11" y="39"/>
                      <a:pt x="13" y="40"/>
                      <a:pt x="15" y="40"/>
                    </a:cubicBezTo>
                    <a:cubicBezTo>
                      <a:pt x="17" y="40"/>
                      <a:pt x="18" y="40"/>
                      <a:pt x="18" y="39"/>
                    </a:cubicBezTo>
                    <a:cubicBezTo>
                      <a:pt x="19" y="38"/>
                      <a:pt x="19" y="37"/>
                      <a:pt x="19" y="36"/>
                    </a:cubicBezTo>
                    <a:cubicBezTo>
                      <a:pt x="19" y="35"/>
                      <a:pt x="18" y="34"/>
                      <a:pt x="17" y="33"/>
                    </a:cubicBezTo>
                    <a:cubicBezTo>
                      <a:pt x="17" y="33"/>
                      <a:pt x="17" y="33"/>
                      <a:pt x="16" y="33"/>
                    </a:cubicBezTo>
                    <a:cubicBezTo>
                      <a:pt x="16" y="33"/>
                      <a:pt x="16" y="33"/>
                      <a:pt x="16" y="33"/>
                    </a:cubicBezTo>
                    <a:cubicBezTo>
                      <a:pt x="17" y="33"/>
                      <a:pt x="17" y="33"/>
                      <a:pt x="17" y="34"/>
                    </a:cubicBezTo>
                    <a:cubicBezTo>
                      <a:pt x="18" y="34"/>
                      <a:pt x="19" y="35"/>
                      <a:pt x="19" y="36"/>
                    </a:cubicBezTo>
                    <a:cubicBezTo>
                      <a:pt x="20" y="37"/>
                      <a:pt x="19" y="38"/>
                      <a:pt x="18" y="3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94" name="Freeform 260"/>
              <p:cNvSpPr>
                <a:spLocks/>
              </p:cNvSpPr>
              <p:nvPr/>
            </p:nvSpPr>
            <p:spPr bwMode="auto">
              <a:xfrm>
                <a:off x="465" y="1437"/>
                <a:ext cx="9" cy="7"/>
              </a:xfrm>
              <a:custGeom>
                <a:avLst/>
                <a:gdLst>
                  <a:gd name="T0" fmla="*/ 0 w 4"/>
                  <a:gd name="T1" fmla="*/ 2 h 3"/>
                  <a:gd name="T2" fmla="*/ 1 w 4"/>
                  <a:gd name="T3" fmla="*/ 0 h 3"/>
                  <a:gd name="T4" fmla="*/ 3 w 4"/>
                  <a:gd name="T5" fmla="*/ 1 h 3"/>
                  <a:gd name="T6" fmla="*/ 3 w 4"/>
                  <a:gd name="T7" fmla="*/ 3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0" y="1"/>
                      <a:pt x="0" y="0"/>
                      <a:pt x="1" y="0"/>
                    </a:cubicBezTo>
                    <a:cubicBezTo>
                      <a:pt x="2" y="0"/>
                      <a:pt x="3" y="0"/>
                      <a:pt x="3" y="1"/>
                    </a:cubicBezTo>
                    <a:cubicBezTo>
                      <a:pt x="4" y="2"/>
                      <a:pt x="3" y="3"/>
                      <a:pt x="3" y="3"/>
                    </a:cubicBezTo>
                    <a:cubicBezTo>
                      <a:pt x="2" y="3"/>
                      <a:pt x="1" y="3"/>
                      <a:pt x="0"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936" name="Group 462"/>
            <p:cNvGrpSpPr>
              <a:grpSpLocks/>
            </p:cNvGrpSpPr>
            <p:nvPr/>
          </p:nvGrpSpPr>
          <p:grpSpPr bwMode="auto">
            <a:xfrm>
              <a:off x="465" y="341"/>
              <a:ext cx="1783" cy="1769"/>
              <a:chOff x="465" y="341"/>
              <a:chExt cx="1783" cy="1769"/>
            </a:xfrm>
            <a:grpFill/>
          </p:grpSpPr>
          <p:sp>
            <p:nvSpPr>
              <p:cNvPr id="995" name="Freeform 262"/>
              <p:cNvSpPr>
                <a:spLocks/>
              </p:cNvSpPr>
              <p:nvPr/>
            </p:nvSpPr>
            <p:spPr bwMode="auto">
              <a:xfrm>
                <a:off x="465" y="1437"/>
                <a:ext cx="7" cy="7"/>
              </a:xfrm>
              <a:custGeom>
                <a:avLst/>
                <a:gdLst>
                  <a:gd name="T0" fmla="*/ 0 w 3"/>
                  <a:gd name="T1" fmla="*/ 2 h 3"/>
                  <a:gd name="T2" fmla="*/ 0 w 3"/>
                  <a:gd name="T3" fmla="*/ 2 h 3"/>
                  <a:gd name="T4" fmla="*/ 0 w 3"/>
                  <a:gd name="T5" fmla="*/ 1 h 3"/>
                  <a:gd name="T6" fmla="*/ 1 w 3"/>
                  <a:gd name="T7" fmla="*/ 0 h 3"/>
                  <a:gd name="T8" fmla="*/ 2 w 3"/>
                  <a:gd name="T9" fmla="*/ 0 h 3"/>
                  <a:gd name="T10" fmla="*/ 3 w 3"/>
                  <a:gd name="T11" fmla="*/ 1 h 3"/>
                  <a:gd name="T12" fmla="*/ 3 w 3"/>
                  <a:gd name="T13" fmla="*/ 2 h 3"/>
                  <a:gd name="T14" fmla="*/ 3 w 3"/>
                  <a:gd name="T15" fmla="*/ 3 h 3"/>
                  <a:gd name="T16" fmla="*/ 1 w 3"/>
                  <a:gd name="T17" fmla="*/ 3 h 3"/>
                  <a:gd name="T18" fmla="*/ 0 w 3"/>
                  <a:gd name="T19" fmla="*/ 2 h 3"/>
                  <a:gd name="T20" fmla="*/ 0 w 3"/>
                  <a:gd name="T21" fmla="*/ 2 h 3"/>
                  <a:gd name="T22" fmla="*/ 0 w 3"/>
                  <a:gd name="T23" fmla="*/ 2 h 3"/>
                  <a:gd name="T24" fmla="*/ 1 w 3"/>
                  <a:gd name="T25" fmla="*/ 3 h 3"/>
                  <a:gd name="T26" fmla="*/ 3 w 3"/>
                  <a:gd name="T27" fmla="*/ 3 h 3"/>
                  <a:gd name="T28" fmla="*/ 3 w 3"/>
                  <a:gd name="T29" fmla="*/ 2 h 3"/>
                  <a:gd name="T30" fmla="*/ 3 w 3"/>
                  <a:gd name="T31" fmla="*/ 1 h 3"/>
                  <a:gd name="T32" fmla="*/ 2 w 3"/>
                  <a:gd name="T33" fmla="*/ 0 h 3"/>
                  <a:gd name="T34" fmla="*/ 1 w 3"/>
                  <a:gd name="T35" fmla="*/ 0 h 3"/>
                  <a:gd name="T36" fmla="*/ 0 w 3"/>
                  <a:gd name="T37" fmla="*/ 1 h 3"/>
                  <a:gd name="T38" fmla="*/ 0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2"/>
                    </a:moveTo>
                    <a:cubicBezTo>
                      <a:pt x="0" y="2"/>
                      <a:pt x="0" y="2"/>
                      <a:pt x="0" y="2"/>
                    </a:cubicBezTo>
                    <a:cubicBezTo>
                      <a:pt x="0" y="1"/>
                      <a:pt x="0" y="1"/>
                      <a:pt x="0" y="1"/>
                    </a:cubicBezTo>
                    <a:cubicBezTo>
                      <a:pt x="0" y="0"/>
                      <a:pt x="1" y="0"/>
                      <a:pt x="1" y="0"/>
                    </a:cubicBezTo>
                    <a:cubicBezTo>
                      <a:pt x="1" y="0"/>
                      <a:pt x="2" y="0"/>
                      <a:pt x="2" y="0"/>
                    </a:cubicBezTo>
                    <a:cubicBezTo>
                      <a:pt x="3" y="1"/>
                      <a:pt x="3" y="1"/>
                      <a:pt x="3" y="1"/>
                    </a:cubicBezTo>
                    <a:cubicBezTo>
                      <a:pt x="3" y="2"/>
                      <a:pt x="3" y="2"/>
                      <a:pt x="3" y="2"/>
                    </a:cubicBezTo>
                    <a:cubicBezTo>
                      <a:pt x="3" y="3"/>
                      <a:pt x="3" y="3"/>
                      <a:pt x="3" y="3"/>
                    </a:cubicBezTo>
                    <a:cubicBezTo>
                      <a:pt x="2" y="3"/>
                      <a:pt x="2" y="3"/>
                      <a:pt x="1" y="3"/>
                    </a:cubicBezTo>
                    <a:cubicBezTo>
                      <a:pt x="1" y="3"/>
                      <a:pt x="1" y="2"/>
                      <a:pt x="0" y="2"/>
                    </a:cubicBezTo>
                    <a:cubicBezTo>
                      <a:pt x="0" y="2"/>
                      <a:pt x="0" y="2"/>
                      <a:pt x="0" y="2"/>
                    </a:cubicBezTo>
                    <a:cubicBezTo>
                      <a:pt x="0" y="2"/>
                      <a:pt x="0" y="2"/>
                      <a:pt x="0" y="2"/>
                    </a:cubicBezTo>
                    <a:cubicBezTo>
                      <a:pt x="1" y="2"/>
                      <a:pt x="1" y="3"/>
                      <a:pt x="1" y="3"/>
                    </a:cubicBezTo>
                    <a:cubicBezTo>
                      <a:pt x="2" y="3"/>
                      <a:pt x="2" y="3"/>
                      <a:pt x="3" y="3"/>
                    </a:cubicBezTo>
                    <a:cubicBezTo>
                      <a:pt x="3" y="3"/>
                      <a:pt x="3" y="3"/>
                      <a:pt x="3" y="2"/>
                    </a:cubicBezTo>
                    <a:cubicBezTo>
                      <a:pt x="3" y="2"/>
                      <a:pt x="3" y="2"/>
                      <a:pt x="3" y="1"/>
                    </a:cubicBezTo>
                    <a:cubicBezTo>
                      <a:pt x="3" y="1"/>
                      <a:pt x="3" y="0"/>
                      <a:pt x="2" y="0"/>
                    </a:cubicBezTo>
                    <a:cubicBezTo>
                      <a:pt x="2" y="0"/>
                      <a:pt x="1" y="0"/>
                      <a:pt x="1" y="0"/>
                    </a:cubicBezTo>
                    <a:cubicBezTo>
                      <a:pt x="1" y="0"/>
                      <a:pt x="0" y="0"/>
                      <a:pt x="0" y="1"/>
                    </a:cubicBezTo>
                    <a:cubicBezTo>
                      <a:pt x="0" y="1"/>
                      <a:pt x="0" y="1"/>
                      <a:pt x="0"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96" name="Freeform 263"/>
              <p:cNvSpPr>
                <a:spLocks/>
              </p:cNvSpPr>
              <p:nvPr/>
            </p:nvSpPr>
            <p:spPr bwMode="auto">
              <a:xfrm>
                <a:off x="465" y="1446"/>
                <a:ext cx="7" cy="7"/>
              </a:xfrm>
              <a:custGeom>
                <a:avLst/>
                <a:gdLst>
                  <a:gd name="T0" fmla="*/ 0 w 3"/>
                  <a:gd name="T1" fmla="*/ 2 h 3"/>
                  <a:gd name="T2" fmla="*/ 1 w 3"/>
                  <a:gd name="T3" fmla="*/ 0 h 3"/>
                  <a:gd name="T4" fmla="*/ 3 w 3"/>
                  <a:gd name="T5" fmla="*/ 2 h 3"/>
                  <a:gd name="T6" fmla="*/ 2 w 3"/>
                  <a:gd name="T7" fmla="*/ 3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1"/>
                      <a:pt x="0" y="1"/>
                      <a:pt x="1" y="0"/>
                    </a:cubicBezTo>
                    <a:cubicBezTo>
                      <a:pt x="1" y="0"/>
                      <a:pt x="2" y="1"/>
                      <a:pt x="3" y="2"/>
                    </a:cubicBezTo>
                    <a:cubicBezTo>
                      <a:pt x="3" y="2"/>
                      <a:pt x="3" y="3"/>
                      <a:pt x="2" y="3"/>
                    </a:cubicBezTo>
                    <a:cubicBezTo>
                      <a:pt x="1" y="3"/>
                      <a:pt x="1" y="3"/>
                      <a:pt x="0"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97" name="Freeform 264"/>
              <p:cNvSpPr>
                <a:spLocks/>
              </p:cNvSpPr>
              <p:nvPr/>
            </p:nvSpPr>
            <p:spPr bwMode="auto">
              <a:xfrm>
                <a:off x="465" y="1446"/>
                <a:ext cx="7" cy="7"/>
              </a:xfrm>
              <a:custGeom>
                <a:avLst/>
                <a:gdLst>
                  <a:gd name="T0" fmla="*/ 0 w 3"/>
                  <a:gd name="T1" fmla="*/ 2 h 3"/>
                  <a:gd name="T2" fmla="*/ 0 w 3"/>
                  <a:gd name="T3" fmla="*/ 2 h 3"/>
                  <a:gd name="T4" fmla="*/ 0 w 3"/>
                  <a:gd name="T5" fmla="*/ 1 h 3"/>
                  <a:gd name="T6" fmla="*/ 1 w 3"/>
                  <a:gd name="T7" fmla="*/ 0 h 3"/>
                  <a:gd name="T8" fmla="*/ 2 w 3"/>
                  <a:gd name="T9" fmla="*/ 1 h 3"/>
                  <a:gd name="T10" fmla="*/ 3 w 3"/>
                  <a:gd name="T11" fmla="*/ 2 h 3"/>
                  <a:gd name="T12" fmla="*/ 3 w 3"/>
                  <a:gd name="T13" fmla="*/ 3 h 3"/>
                  <a:gd name="T14" fmla="*/ 2 w 3"/>
                  <a:gd name="T15" fmla="*/ 3 h 3"/>
                  <a:gd name="T16" fmla="*/ 1 w 3"/>
                  <a:gd name="T17" fmla="*/ 3 h 3"/>
                  <a:gd name="T18" fmla="*/ 0 w 3"/>
                  <a:gd name="T19" fmla="*/ 2 h 3"/>
                  <a:gd name="T20" fmla="*/ 0 w 3"/>
                  <a:gd name="T21" fmla="*/ 2 h 3"/>
                  <a:gd name="T22" fmla="*/ 0 w 3"/>
                  <a:gd name="T23" fmla="*/ 2 h 3"/>
                  <a:gd name="T24" fmla="*/ 1 w 3"/>
                  <a:gd name="T25" fmla="*/ 3 h 3"/>
                  <a:gd name="T26" fmla="*/ 2 w 3"/>
                  <a:gd name="T27" fmla="*/ 3 h 3"/>
                  <a:gd name="T28" fmla="*/ 3 w 3"/>
                  <a:gd name="T29" fmla="*/ 3 h 3"/>
                  <a:gd name="T30" fmla="*/ 3 w 3"/>
                  <a:gd name="T31" fmla="*/ 2 h 3"/>
                  <a:gd name="T32" fmla="*/ 2 w 3"/>
                  <a:gd name="T33" fmla="*/ 1 h 3"/>
                  <a:gd name="T34" fmla="*/ 1 w 3"/>
                  <a:gd name="T35" fmla="*/ 0 h 3"/>
                  <a:gd name="T36" fmla="*/ 0 w 3"/>
                  <a:gd name="T37" fmla="*/ 1 h 3"/>
                  <a:gd name="T38" fmla="*/ 0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2"/>
                    </a:moveTo>
                    <a:cubicBezTo>
                      <a:pt x="0" y="2"/>
                      <a:pt x="0" y="2"/>
                      <a:pt x="0" y="2"/>
                    </a:cubicBezTo>
                    <a:cubicBezTo>
                      <a:pt x="0" y="2"/>
                      <a:pt x="0" y="1"/>
                      <a:pt x="0" y="1"/>
                    </a:cubicBezTo>
                    <a:cubicBezTo>
                      <a:pt x="0" y="1"/>
                      <a:pt x="0" y="1"/>
                      <a:pt x="1" y="0"/>
                    </a:cubicBezTo>
                    <a:cubicBezTo>
                      <a:pt x="1" y="0"/>
                      <a:pt x="2" y="0"/>
                      <a:pt x="2" y="1"/>
                    </a:cubicBezTo>
                    <a:cubicBezTo>
                      <a:pt x="2" y="1"/>
                      <a:pt x="3" y="1"/>
                      <a:pt x="3" y="2"/>
                    </a:cubicBezTo>
                    <a:cubicBezTo>
                      <a:pt x="3" y="2"/>
                      <a:pt x="3" y="2"/>
                      <a:pt x="3" y="3"/>
                    </a:cubicBezTo>
                    <a:cubicBezTo>
                      <a:pt x="3" y="3"/>
                      <a:pt x="3" y="3"/>
                      <a:pt x="2" y="3"/>
                    </a:cubicBezTo>
                    <a:cubicBezTo>
                      <a:pt x="2" y="3"/>
                      <a:pt x="1" y="3"/>
                      <a:pt x="1" y="3"/>
                    </a:cubicBezTo>
                    <a:cubicBezTo>
                      <a:pt x="1" y="3"/>
                      <a:pt x="0" y="2"/>
                      <a:pt x="0" y="2"/>
                    </a:cubicBezTo>
                    <a:cubicBezTo>
                      <a:pt x="0" y="2"/>
                      <a:pt x="0" y="2"/>
                      <a:pt x="0" y="2"/>
                    </a:cubicBezTo>
                    <a:cubicBezTo>
                      <a:pt x="0" y="2"/>
                      <a:pt x="0" y="2"/>
                      <a:pt x="0" y="2"/>
                    </a:cubicBezTo>
                    <a:cubicBezTo>
                      <a:pt x="0" y="2"/>
                      <a:pt x="1" y="3"/>
                      <a:pt x="1" y="3"/>
                    </a:cubicBezTo>
                    <a:cubicBezTo>
                      <a:pt x="1" y="3"/>
                      <a:pt x="2" y="3"/>
                      <a:pt x="2" y="3"/>
                    </a:cubicBezTo>
                    <a:cubicBezTo>
                      <a:pt x="3" y="3"/>
                      <a:pt x="3" y="3"/>
                      <a:pt x="3" y="3"/>
                    </a:cubicBezTo>
                    <a:cubicBezTo>
                      <a:pt x="3" y="2"/>
                      <a:pt x="3" y="2"/>
                      <a:pt x="3" y="2"/>
                    </a:cubicBezTo>
                    <a:cubicBezTo>
                      <a:pt x="3" y="1"/>
                      <a:pt x="2" y="1"/>
                      <a:pt x="2" y="1"/>
                    </a:cubicBezTo>
                    <a:cubicBezTo>
                      <a:pt x="2" y="0"/>
                      <a:pt x="1" y="0"/>
                      <a:pt x="1" y="0"/>
                    </a:cubicBezTo>
                    <a:cubicBezTo>
                      <a:pt x="0" y="0"/>
                      <a:pt x="0" y="1"/>
                      <a:pt x="0" y="1"/>
                    </a:cubicBezTo>
                    <a:cubicBezTo>
                      <a:pt x="0" y="1"/>
                      <a:pt x="0" y="2"/>
                      <a:pt x="0"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98" name="Freeform 265"/>
              <p:cNvSpPr>
                <a:spLocks/>
              </p:cNvSpPr>
              <p:nvPr/>
            </p:nvSpPr>
            <p:spPr bwMode="auto">
              <a:xfrm>
                <a:off x="467" y="1465"/>
                <a:ext cx="7" cy="7"/>
              </a:xfrm>
              <a:custGeom>
                <a:avLst/>
                <a:gdLst>
                  <a:gd name="T0" fmla="*/ 1 w 3"/>
                  <a:gd name="T1" fmla="*/ 2 h 3"/>
                  <a:gd name="T2" fmla="*/ 1 w 3"/>
                  <a:gd name="T3" fmla="*/ 0 h 3"/>
                  <a:gd name="T4" fmla="*/ 3 w 3"/>
                  <a:gd name="T5" fmla="*/ 1 h 3"/>
                  <a:gd name="T6" fmla="*/ 2 w 3"/>
                  <a:gd name="T7" fmla="*/ 2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1"/>
                      <a:pt x="1" y="0"/>
                      <a:pt x="1" y="0"/>
                    </a:cubicBezTo>
                    <a:cubicBezTo>
                      <a:pt x="2" y="0"/>
                      <a:pt x="2" y="1"/>
                      <a:pt x="3" y="1"/>
                    </a:cubicBezTo>
                    <a:cubicBezTo>
                      <a:pt x="3" y="2"/>
                      <a:pt x="3" y="2"/>
                      <a:pt x="2" y="2"/>
                    </a:cubicBezTo>
                    <a:cubicBezTo>
                      <a:pt x="2" y="3"/>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99" name="Freeform 266"/>
              <p:cNvSpPr>
                <a:spLocks/>
              </p:cNvSpPr>
              <p:nvPr/>
            </p:nvSpPr>
            <p:spPr bwMode="auto">
              <a:xfrm>
                <a:off x="467" y="1465"/>
                <a:ext cx="7" cy="5"/>
              </a:xfrm>
              <a:custGeom>
                <a:avLst/>
                <a:gdLst>
                  <a:gd name="T0" fmla="*/ 1 w 3"/>
                  <a:gd name="T1" fmla="*/ 2 h 2"/>
                  <a:gd name="T2" fmla="*/ 1 w 3"/>
                  <a:gd name="T3" fmla="*/ 2 h 2"/>
                  <a:gd name="T4" fmla="*/ 1 w 3"/>
                  <a:gd name="T5" fmla="*/ 1 h 2"/>
                  <a:gd name="T6" fmla="*/ 1 w 3"/>
                  <a:gd name="T7" fmla="*/ 0 h 2"/>
                  <a:gd name="T8" fmla="*/ 2 w 3"/>
                  <a:gd name="T9" fmla="*/ 0 h 2"/>
                  <a:gd name="T10" fmla="*/ 3 w 3"/>
                  <a:gd name="T11" fmla="*/ 1 h 2"/>
                  <a:gd name="T12" fmla="*/ 3 w 3"/>
                  <a:gd name="T13" fmla="*/ 2 h 2"/>
                  <a:gd name="T14" fmla="*/ 2 w 3"/>
                  <a:gd name="T15" fmla="*/ 2 h 2"/>
                  <a:gd name="T16" fmla="*/ 1 w 3"/>
                  <a:gd name="T17" fmla="*/ 2 h 2"/>
                  <a:gd name="T18" fmla="*/ 1 w 3"/>
                  <a:gd name="T19" fmla="*/ 2 h 2"/>
                  <a:gd name="T20" fmla="*/ 1 w 3"/>
                  <a:gd name="T21" fmla="*/ 2 h 2"/>
                  <a:gd name="T22" fmla="*/ 1 w 3"/>
                  <a:gd name="T23" fmla="*/ 2 h 2"/>
                  <a:gd name="T24" fmla="*/ 1 w 3"/>
                  <a:gd name="T25" fmla="*/ 2 h 2"/>
                  <a:gd name="T26" fmla="*/ 2 w 3"/>
                  <a:gd name="T27" fmla="*/ 2 h 2"/>
                  <a:gd name="T28" fmla="*/ 3 w 3"/>
                  <a:gd name="T29" fmla="*/ 2 h 2"/>
                  <a:gd name="T30" fmla="*/ 3 w 3"/>
                  <a:gd name="T31" fmla="*/ 1 h 2"/>
                  <a:gd name="T32" fmla="*/ 2 w 3"/>
                  <a:gd name="T33" fmla="*/ 0 h 2"/>
                  <a:gd name="T34" fmla="*/ 1 w 3"/>
                  <a:gd name="T35" fmla="*/ 0 h 2"/>
                  <a:gd name="T36" fmla="*/ 1 w 3"/>
                  <a:gd name="T37" fmla="*/ 1 h 2"/>
                  <a:gd name="T38" fmla="*/ 1 w 3"/>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1" y="2"/>
                    </a:moveTo>
                    <a:cubicBezTo>
                      <a:pt x="1" y="2"/>
                      <a:pt x="1" y="2"/>
                      <a:pt x="1" y="2"/>
                    </a:cubicBezTo>
                    <a:cubicBezTo>
                      <a:pt x="1" y="1"/>
                      <a:pt x="1" y="1"/>
                      <a:pt x="1" y="1"/>
                    </a:cubicBezTo>
                    <a:cubicBezTo>
                      <a:pt x="1" y="1"/>
                      <a:pt x="1" y="0"/>
                      <a:pt x="1" y="0"/>
                    </a:cubicBezTo>
                    <a:cubicBezTo>
                      <a:pt x="1" y="0"/>
                      <a:pt x="2" y="0"/>
                      <a:pt x="2" y="0"/>
                    </a:cubicBezTo>
                    <a:cubicBezTo>
                      <a:pt x="2" y="1"/>
                      <a:pt x="3" y="1"/>
                      <a:pt x="3" y="1"/>
                    </a:cubicBezTo>
                    <a:cubicBezTo>
                      <a:pt x="3" y="1"/>
                      <a:pt x="3" y="2"/>
                      <a:pt x="3" y="2"/>
                    </a:cubicBezTo>
                    <a:cubicBezTo>
                      <a:pt x="3" y="2"/>
                      <a:pt x="3"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3" y="2"/>
                      <a:pt x="3" y="2"/>
                      <a:pt x="3" y="2"/>
                    </a:cubicBezTo>
                    <a:cubicBezTo>
                      <a:pt x="3" y="2"/>
                      <a:pt x="3" y="1"/>
                      <a:pt x="3" y="1"/>
                    </a:cubicBezTo>
                    <a:cubicBezTo>
                      <a:pt x="3" y="1"/>
                      <a:pt x="2" y="1"/>
                      <a:pt x="2" y="0"/>
                    </a:cubicBezTo>
                    <a:cubicBezTo>
                      <a:pt x="2" y="0"/>
                      <a:pt x="1" y="0"/>
                      <a:pt x="1" y="0"/>
                    </a:cubicBezTo>
                    <a:cubicBezTo>
                      <a:pt x="1" y="0"/>
                      <a:pt x="1" y="0"/>
                      <a:pt x="1" y="1"/>
                    </a:cubicBezTo>
                    <a:cubicBezTo>
                      <a:pt x="0" y="1"/>
                      <a:pt x="0" y="1"/>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00" name="Freeform 267"/>
              <p:cNvSpPr>
                <a:spLocks/>
              </p:cNvSpPr>
              <p:nvPr/>
            </p:nvSpPr>
            <p:spPr bwMode="auto">
              <a:xfrm>
                <a:off x="465" y="1455"/>
                <a:ext cx="7" cy="8"/>
              </a:xfrm>
              <a:custGeom>
                <a:avLst/>
                <a:gdLst>
                  <a:gd name="T0" fmla="*/ 1 w 3"/>
                  <a:gd name="T1" fmla="*/ 2 h 3"/>
                  <a:gd name="T2" fmla="*/ 1 w 3"/>
                  <a:gd name="T3" fmla="*/ 0 h 3"/>
                  <a:gd name="T4" fmla="*/ 3 w 3"/>
                  <a:gd name="T5" fmla="*/ 1 h 3"/>
                  <a:gd name="T6" fmla="*/ 2 w 3"/>
                  <a:gd name="T7" fmla="*/ 3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1"/>
                      <a:pt x="0" y="1"/>
                      <a:pt x="1" y="0"/>
                    </a:cubicBezTo>
                    <a:cubicBezTo>
                      <a:pt x="2" y="0"/>
                      <a:pt x="3" y="1"/>
                      <a:pt x="3" y="1"/>
                    </a:cubicBezTo>
                    <a:cubicBezTo>
                      <a:pt x="3" y="2"/>
                      <a:pt x="3" y="3"/>
                      <a:pt x="2" y="3"/>
                    </a:cubicBezTo>
                    <a:cubicBezTo>
                      <a:pt x="2" y="3"/>
                      <a:pt x="1" y="3"/>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01" name="Freeform 268"/>
              <p:cNvSpPr>
                <a:spLocks/>
              </p:cNvSpPr>
              <p:nvPr/>
            </p:nvSpPr>
            <p:spPr bwMode="auto">
              <a:xfrm>
                <a:off x="465" y="1455"/>
                <a:ext cx="7" cy="8"/>
              </a:xfrm>
              <a:custGeom>
                <a:avLst/>
                <a:gdLst>
                  <a:gd name="T0" fmla="*/ 1 w 3"/>
                  <a:gd name="T1" fmla="*/ 2 h 3"/>
                  <a:gd name="T2" fmla="*/ 1 w 3"/>
                  <a:gd name="T3" fmla="*/ 2 h 3"/>
                  <a:gd name="T4" fmla="*/ 0 w 3"/>
                  <a:gd name="T5" fmla="*/ 1 h 3"/>
                  <a:gd name="T6" fmla="*/ 1 w 3"/>
                  <a:gd name="T7" fmla="*/ 0 h 3"/>
                  <a:gd name="T8" fmla="*/ 2 w 3"/>
                  <a:gd name="T9" fmla="*/ 1 h 3"/>
                  <a:gd name="T10" fmla="*/ 3 w 3"/>
                  <a:gd name="T11" fmla="*/ 1 h 3"/>
                  <a:gd name="T12" fmla="*/ 3 w 3"/>
                  <a:gd name="T13" fmla="*/ 2 h 3"/>
                  <a:gd name="T14" fmla="*/ 2 w 3"/>
                  <a:gd name="T15" fmla="*/ 3 h 3"/>
                  <a:gd name="T16" fmla="*/ 1 w 3"/>
                  <a:gd name="T17" fmla="*/ 3 h 3"/>
                  <a:gd name="T18" fmla="*/ 1 w 3"/>
                  <a:gd name="T19" fmla="*/ 2 h 3"/>
                  <a:gd name="T20" fmla="*/ 1 w 3"/>
                  <a:gd name="T21" fmla="*/ 2 h 3"/>
                  <a:gd name="T22" fmla="*/ 1 w 3"/>
                  <a:gd name="T23" fmla="*/ 2 h 3"/>
                  <a:gd name="T24" fmla="*/ 1 w 3"/>
                  <a:gd name="T25" fmla="*/ 3 h 3"/>
                  <a:gd name="T26" fmla="*/ 2 w 3"/>
                  <a:gd name="T27" fmla="*/ 3 h 3"/>
                  <a:gd name="T28" fmla="*/ 3 w 3"/>
                  <a:gd name="T29" fmla="*/ 2 h 3"/>
                  <a:gd name="T30" fmla="*/ 3 w 3"/>
                  <a:gd name="T31" fmla="*/ 1 h 3"/>
                  <a:gd name="T32" fmla="*/ 2 w 3"/>
                  <a:gd name="T33" fmla="*/ 1 h 3"/>
                  <a:gd name="T34" fmla="*/ 1 w 3"/>
                  <a:gd name="T35" fmla="*/ 0 h 3"/>
                  <a:gd name="T36" fmla="*/ 0 w 3"/>
                  <a:gd name="T37" fmla="*/ 1 h 3"/>
                  <a:gd name="T38" fmla="*/ 1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2"/>
                    </a:moveTo>
                    <a:cubicBezTo>
                      <a:pt x="1" y="2"/>
                      <a:pt x="1" y="2"/>
                      <a:pt x="1" y="2"/>
                    </a:cubicBezTo>
                    <a:cubicBezTo>
                      <a:pt x="0" y="2"/>
                      <a:pt x="0" y="1"/>
                      <a:pt x="0" y="1"/>
                    </a:cubicBezTo>
                    <a:cubicBezTo>
                      <a:pt x="1" y="1"/>
                      <a:pt x="1" y="0"/>
                      <a:pt x="1" y="0"/>
                    </a:cubicBezTo>
                    <a:cubicBezTo>
                      <a:pt x="1" y="0"/>
                      <a:pt x="2" y="0"/>
                      <a:pt x="2" y="1"/>
                    </a:cubicBezTo>
                    <a:cubicBezTo>
                      <a:pt x="2" y="1"/>
                      <a:pt x="3" y="1"/>
                      <a:pt x="3" y="1"/>
                    </a:cubicBezTo>
                    <a:cubicBezTo>
                      <a:pt x="3" y="2"/>
                      <a:pt x="3" y="2"/>
                      <a:pt x="3" y="2"/>
                    </a:cubicBezTo>
                    <a:cubicBezTo>
                      <a:pt x="3" y="3"/>
                      <a:pt x="3" y="3"/>
                      <a:pt x="2" y="3"/>
                    </a:cubicBezTo>
                    <a:cubicBezTo>
                      <a:pt x="2" y="3"/>
                      <a:pt x="2" y="3"/>
                      <a:pt x="1" y="3"/>
                    </a:cubicBezTo>
                    <a:cubicBezTo>
                      <a:pt x="1" y="2"/>
                      <a:pt x="1" y="2"/>
                      <a:pt x="1" y="2"/>
                    </a:cubicBezTo>
                    <a:cubicBezTo>
                      <a:pt x="1" y="2"/>
                      <a:pt x="1" y="2"/>
                      <a:pt x="1" y="2"/>
                    </a:cubicBezTo>
                    <a:cubicBezTo>
                      <a:pt x="1" y="2"/>
                      <a:pt x="1" y="2"/>
                      <a:pt x="1" y="2"/>
                    </a:cubicBezTo>
                    <a:cubicBezTo>
                      <a:pt x="1" y="2"/>
                      <a:pt x="1" y="2"/>
                      <a:pt x="1" y="3"/>
                    </a:cubicBezTo>
                    <a:cubicBezTo>
                      <a:pt x="2" y="3"/>
                      <a:pt x="2" y="3"/>
                      <a:pt x="2" y="3"/>
                    </a:cubicBezTo>
                    <a:cubicBezTo>
                      <a:pt x="3" y="3"/>
                      <a:pt x="3" y="3"/>
                      <a:pt x="3" y="2"/>
                    </a:cubicBezTo>
                    <a:cubicBezTo>
                      <a:pt x="3" y="2"/>
                      <a:pt x="3" y="2"/>
                      <a:pt x="3" y="1"/>
                    </a:cubicBezTo>
                    <a:cubicBezTo>
                      <a:pt x="3" y="1"/>
                      <a:pt x="2" y="1"/>
                      <a:pt x="2" y="1"/>
                    </a:cubicBezTo>
                    <a:cubicBezTo>
                      <a:pt x="2" y="0"/>
                      <a:pt x="1" y="0"/>
                      <a:pt x="1" y="0"/>
                    </a:cubicBezTo>
                    <a:cubicBezTo>
                      <a:pt x="1" y="0"/>
                      <a:pt x="1" y="1"/>
                      <a:pt x="0" y="1"/>
                    </a:cubicBezTo>
                    <a:cubicBezTo>
                      <a:pt x="0" y="1"/>
                      <a:pt x="0"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02" name="Freeform 269"/>
              <p:cNvSpPr>
                <a:spLocks/>
              </p:cNvSpPr>
              <p:nvPr/>
            </p:nvSpPr>
            <p:spPr bwMode="auto">
              <a:xfrm>
                <a:off x="472" y="1474"/>
                <a:ext cx="5" cy="3"/>
              </a:xfrm>
              <a:custGeom>
                <a:avLst/>
                <a:gdLst>
                  <a:gd name="T0" fmla="*/ 0 w 2"/>
                  <a:gd name="T1" fmla="*/ 1 h 1"/>
                  <a:gd name="T2" fmla="*/ 1 w 2"/>
                  <a:gd name="T3" fmla="*/ 0 h 1"/>
                  <a:gd name="T4" fmla="*/ 2 w 2"/>
                  <a:gd name="T5" fmla="*/ 0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0" y="0"/>
                      <a:pt x="1" y="0"/>
                    </a:cubicBezTo>
                    <a:cubicBezTo>
                      <a:pt x="1" y="0"/>
                      <a:pt x="2" y="0"/>
                      <a:pt x="2" y="0"/>
                    </a:cubicBezTo>
                    <a:cubicBezTo>
                      <a:pt x="2" y="1"/>
                      <a:pt x="2" y="1"/>
                      <a:pt x="2" y="1"/>
                    </a:cubicBezTo>
                    <a:cubicBezTo>
                      <a:pt x="1" y="1"/>
                      <a:pt x="1"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03" name="Freeform 270"/>
              <p:cNvSpPr>
                <a:spLocks/>
              </p:cNvSpPr>
              <p:nvPr/>
            </p:nvSpPr>
            <p:spPr bwMode="auto">
              <a:xfrm>
                <a:off x="472" y="1474"/>
                <a:ext cx="5" cy="3"/>
              </a:xfrm>
              <a:custGeom>
                <a:avLst/>
                <a:gdLst>
                  <a:gd name="T0" fmla="*/ 0 w 2"/>
                  <a:gd name="T1" fmla="*/ 1 h 1"/>
                  <a:gd name="T2" fmla="*/ 0 w 2"/>
                  <a:gd name="T3" fmla="*/ 1 h 1"/>
                  <a:gd name="T4" fmla="*/ 0 w 2"/>
                  <a:gd name="T5" fmla="*/ 0 h 1"/>
                  <a:gd name="T6" fmla="*/ 1 w 2"/>
                  <a:gd name="T7" fmla="*/ 0 h 1"/>
                  <a:gd name="T8" fmla="*/ 1 w 2"/>
                  <a:gd name="T9" fmla="*/ 0 h 1"/>
                  <a:gd name="T10" fmla="*/ 2 w 2"/>
                  <a:gd name="T11" fmla="*/ 0 h 1"/>
                  <a:gd name="T12" fmla="*/ 2 w 2"/>
                  <a:gd name="T13" fmla="*/ 1 h 1"/>
                  <a:gd name="T14" fmla="*/ 2 w 2"/>
                  <a:gd name="T15" fmla="*/ 1 h 1"/>
                  <a:gd name="T16" fmla="*/ 1 w 2"/>
                  <a:gd name="T17" fmla="*/ 1 h 1"/>
                  <a:gd name="T18" fmla="*/ 0 w 2"/>
                  <a:gd name="T19" fmla="*/ 1 h 1"/>
                  <a:gd name="T20" fmla="*/ 0 w 2"/>
                  <a:gd name="T21" fmla="*/ 1 h 1"/>
                  <a:gd name="T22" fmla="*/ 0 w 2"/>
                  <a:gd name="T23" fmla="*/ 1 h 1"/>
                  <a:gd name="T24" fmla="*/ 1 w 2"/>
                  <a:gd name="T25" fmla="*/ 1 h 1"/>
                  <a:gd name="T26" fmla="*/ 2 w 2"/>
                  <a:gd name="T27" fmla="*/ 1 h 1"/>
                  <a:gd name="T28" fmla="*/ 2 w 2"/>
                  <a:gd name="T29" fmla="*/ 1 h 1"/>
                  <a:gd name="T30" fmla="*/ 2 w 2"/>
                  <a:gd name="T31" fmla="*/ 0 h 1"/>
                  <a:gd name="T32" fmla="*/ 1 w 2"/>
                  <a:gd name="T33" fmla="*/ 0 h 1"/>
                  <a:gd name="T34" fmla="*/ 1 w 2"/>
                  <a:gd name="T35" fmla="*/ 0 h 1"/>
                  <a:gd name="T36" fmla="*/ 0 w 2"/>
                  <a:gd name="T37" fmla="*/ 0 h 1"/>
                  <a:gd name="T38" fmla="*/ 0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0" y="1"/>
                    </a:moveTo>
                    <a:cubicBezTo>
                      <a:pt x="0" y="1"/>
                      <a:pt x="0" y="1"/>
                      <a:pt x="0" y="1"/>
                    </a:cubicBezTo>
                    <a:cubicBezTo>
                      <a:pt x="0" y="0"/>
                      <a:pt x="0" y="0"/>
                      <a:pt x="0" y="0"/>
                    </a:cubicBezTo>
                    <a:cubicBezTo>
                      <a:pt x="0" y="0"/>
                      <a:pt x="1" y="0"/>
                      <a:pt x="1" y="0"/>
                    </a:cubicBezTo>
                    <a:cubicBezTo>
                      <a:pt x="1" y="0"/>
                      <a:pt x="1" y="0"/>
                      <a:pt x="1" y="0"/>
                    </a:cubicBezTo>
                    <a:cubicBezTo>
                      <a:pt x="2" y="0"/>
                      <a:pt x="2" y="0"/>
                      <a:pt x="2" y="0"/>
                    </a:cubicBezTo>
                    <a:cubicBezTo>
                      <a:pt x="2" y="1"/>
                      <a:pt x="2" y="1"/>
                      <a:pt x="2" y="1"/>
                    </a:cubicBezTo>
                    <a:cubicBezTo>
                      <a:pt x="2" y="1"/>
                      <a:pt x="2" y="1"/>
                      <a:pt x="2" y="1"/>
                    </a:cubicBezTo>
                    <a:cubicBezTo>
                      <a:pt x="1" y="1"/>
                      <a:pt x="1" y="1"/>
                      <a:pt x="1" y="1"/>
                    </a:cubicBezTo>
                    <a:cubicBezTo>
                      <a:pt x="1" y="1"/>
                      <a:pt x="1" y="1"/>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0"/>
                    </a:cubicBezTo>
                    <a:cubicBezTo>
                      <a:pt x="2" y="0"/>
                      <a:pt x="2" y="0"/>
                      <a:pt x="1" y="0"/>
                    </a:cubicBezTo>
                    <a:cubicBezTo>
                      <a:pt x="1" y="0"/>
                      <a:pt x="1" y="0"/>
                      <a:pt x="1" y="0"/>
                    </a:cubicBezTo>
                    <a:cubicBezTo>
                      <a:pt x="1" y="0"/>
                      <a:pt x="0" y="0"/>
                      <a:pt x="0" y="0"/>
                    </a:cubicBezTo>
                    <a:cubicBezTo>
                      <a:pt x="0" y="0"/>
                      <a:pt x="0" y="0"/>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04" name="Freeform 271"/>
              <p:cNvSpPr>
                <a:spLocks/>
              </p:cNvSpPr>
              <p:nvPr/>
            </p:nvSpPr>
            <p:spPr bwMode="auto">
              <a:xfrm>
                <a:off x="477" y="1479"/>
                <a:ext cx="4" cy="2"/>
              </a:xfrm>
              <a:custGeom>
                <a:avLst/>
                <a:gdLst>
                  <a:gd name="T0" fmla="*/ 0 w 2"/>
                  <a:gd name="T1" fmla="*/ 1 h 1"/>
                  <a:gd name="T2" fmla="*/ 0 w 2"/>
                  <a:gd name="T3" fmla="*/ 0 h 1"/>
                  <a:gd name="T4" fmla="*/ 1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0"/>
                      <a:pt x="0" y="0"/>
                    </a:cubicBezTo>
                    <a:cubicBezTo>
                      <a:pt x="1" y="0"/>
                      <a:pt x="1" y="0"/>
                      <a:pt x="1" y="1"/>
                    </a:cubicBezTo>
                    <a:cubicBezTo>
                      <a:pt x="2" y="1"/>
                      <a:pt x="1" y="1"/>
                      <a:pt x="1" y="1"/>
                    </a:cubicBezTo>
                    <a:cubicBezTo>
                      <a:pt x="1"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05" name="Freeform 272"/>
              <p:cNvSpPr>
                <a:spLocks/>
              </p:cNvSpPr>
              <p:nvPr/>
            </p:nvSpPr>
            <p:spPr bwMode="auto">
              <a:xfrm>
                <a:off x="477" y="1479"/>
                <a:ext cx="2" cy="2"/>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0"/>
                    </a:cubicBezTo>
                    <a:cubicBezTo>
                      <a:pt x="0" y="0"/>
                      <a:pt x="0" y="0"/>
                      <a:pt x="0"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0"/>
                      <a:pt x="0" y="0"/>
                      <a:pt x="0" y="0"/>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06" name="Freeform 273"/>
              <p:cNvSpPr>
                <a:spLocks/>
              </p:cNvSpPr>
              <p:nvPr/>
            </p:nvSpPr>
            <p:spPr bwMode="auto">
              <a:xfrm>
                <a:off x="481" y="1484"/>
                <a:ext cx="3" cy="2"/>
              </a:xfrm>
              <a:custGeom>
                <a:avLst/>
                <a:gdLst>
                  <a:gd name="T0" fmla="*/ 0 w 1"/>
                  <a:gd name="T1" fmla="*/ 1 h 1"/>
                  <a:gd name="T2" fmla="*/ 0 w 1"/>
                  <a:gd name="T3" fmla="*/ 0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0"/>
                      <a:pt x="0" y="0"/>
                    </a:cubicBezTo>
                    <a:cubicBezTo>
                      <a:pt x="0" y="0"/>
                      <a:pt x="1" y="0"/>
                      <a:pt x="1" y="1"/>
                    </a:cubicBezTo>
                    <a:cubicBezTo>
                      <a:pt x="1" y="1"/>
                      <a:pt x="1" y="1"/>
                      <a:pt x="1" y="1"/>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07" name="Freeform 274"/>
              <p:cNvSpPr>
                <a:spLocks/>
              </p:cNvSpPr>
              <p:nvPr/>
            </p:nvSpPr>
            <p:spPr bwMode="auto">
              <a:xfrm>
                <a:off x="481" y="1484"/>
                <a:ext cx="3" cy="2"/>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0"/>
                    </a:cubicBezTo>
                    <a:cubicBezTo>
                      <a:pt x="0" y="0"/>
                      <a:pt x="0" y="0"/>
                      <a:pt x="0" y="0"/>
                    </a:cubicBezTo>
                    <a:cubicBezTo>
                      <a:pt x="0" y="0"/>
                      <a:pt x="0" y="0"/>
                      <a:pt x="1" y="0"/>
                    </a:cubicBezTo>
                    <a:cubicBezTo>
                      <a:pt x="1" y="0"/>
                      <a:pt x="1" y="0"/>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08" name="Freeform 275"/>
              <p:cNvSpPr>
                <a:spLocks/>
              </p:cNvSpPr>
              <p:nvPr/>
            </p:nvSpPr>
            <p:spPr bwMode="auto">
              <a:xfrm>
                <a:off x="467" y="1427"/>
                <a:ext cx="10" cy="7"/>
              </a:xfrm>
              <a:custGeom>
                <a:avLst/>
                <a:gdLst>
                  <a:gd name="T0" fmla="*/ 1 w 4"/>
                  <a:gd name="T1" fmla="*/ 2 h 3"/>
                  <a:gd name="T2" fmla="*/ 1 w 4"/>
                  <a:gd name="T3" fmla="*/ 1 h 3"/>
                  <a:gd name="T4" fmla="*/ 3 w 4"/>
                  <a:gd name="T5" fmla="*/ 2 h 3"/>
                  <a:gd name="T6" fmla="*/ 2 w 4"/>
                  <a:gd name="T7" fmla="*/ 3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cubicBezTo>
                      <a:pt x="0" y="1"/>
                      <a:pt x="1" y="1"/>
                      <a:pt x="1" y="1"/>
                    </a:cubicBezTo>
                    <a:cubicBezTo>
                      <a:pt x="2" y="0"/>
                      <a:pt x="3" y="1"/>
                      <a:pt x="3" y="2"/>
                    </a:cubicBezTo>
                    <a:cubicBezTo>
                      <a:pt x="4" y="3"/>
                      <a:pt x="3" y="3"/>
                      <a:pt x="2" y="3"/>
                    </a:cubicBezTo>
                    <a:cubicBezTo>
                      <a:pt x="2" y="3"/>
                      <a:pt x="1" y="3"/>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09" name="Freeform 276"/>
              <p:cNvSpPr>
                <a:spLocks/>
              </p:cNvSpPr>
              <p:nvPr/>
            </p:nvSpPr>
            <p:spPr bwMode="auto">
              <a:xfrm>
                <a:off x="467" y="1427"/>
                <a:ext cx="7" cy="7"/>
              </a:xfrm>
              <a:custGeom>
                <a:avLst/>
                <a:gdLst>
                  <a:gd name="T0" fmla="*/ 1 w 3"/>
                  <a:gd name="T1" fmla="*/ 2 h 3"/>
                  <a:gd name="T2" fmla="*/ 1 w 3"/>
                  <a:gd name="T3" fmla="*/ 2 h 3"/>
                  <a:gd name="T4" fmla="*/ 1 w 3"/>
                  <a:gd name="T5" fmla="*/ 1 h 3"/>
                  <a:gd name="T6" fmla="*/ 1 w 3"/>
                  <a:gd name="T7" fmla="*/ 1 h 3"/>
                  <a:gd name="T8" fmla="*/ 3 w 3"/>
                  <a:gd name="T9" fmla="*/ 1 h 3"/>
                  <a:gd name="T10" fmla="*/ 3 w 3"/>
                  <a:gd name="T11" fmla="*/ 2 h 3"/>
                  <a:gd name="T12" fmla="*/ 3 w 3"/>
                  <a:gd name="T13" fmla="*/ 3 h 3"/>
                  <a:gd name="T14" fmla="*/ 2 w 3"/>
                  <a:gd name="T15" fmla="*/ 3 h 3"/>
                  <a:gd name="T16" fmla="*/ 1 w 3"/>
                  <a:gd name="T17" fmla="*/ 3 h 3"/>
                  <a:gd name="T18" fmla="*/ 1 w 3"/>
                  <a:gd name="T19" fmla="*/ 2 h 3"/>
                  <a:gd name="T20" fmla="*/ 1 w 3"/>
                  <a:gd name="T21" fmla="*/ 2 h 3"/>
                  <a:gd name="T22" fmla="*/ 1 w 3"/>
                  <a:gd name="T23" fmla="*/ 2 h 3"/>
                  <a:gd name="T24" fmla="*/ 1 w 3"/>
                  <a:gd name="T25" fmla="*/ 3 h 3"/>
                  <a:gd name="T26" fmla="*/ 2 w 3"/>
                  <a:gd name="T27" fmla="*/ 3 h 3"/>
                  <a:gd name="T28" fmla="*/ 3 w 3"/>
                  <a:gd name="T29" fmla="*/ 3 h 3"/>
                  <a:gd name="T30" fmla="*/ 3 w 3"/>
                  <a:gd name="T31" fmla="*/ 2 h 3"/>
                  <a:gd name="T32" fmla="*/ 3 w 3"/>
                  <a:gd name="T33" fmla="*/ 1 h 3"/>
                  <a:gd name="T34" fmla="*/ 1 w 3"/>
                  <a:gd name="T35" fmla="*/ 1 h 3"/>
                  <a:gd name="T36" fmla="*/ 1 w 3"/>
                  <a:gd name="T37" fmla="*/ 1 h 3"/>
                  <a:gd name="T38" fmla="*/ 1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2"/>
                    </a:moveTo>
                    <a:cubicBezTo>
                      <a:pt x="1" y="2"/>
                      <a:pt x="1" y="2"/>
                      <a:pt x="1" y="2"/>
                    </a:cubicBezTo>
                    <a:cubicBezTo>
                      <a:pt x="0" y="2"/>
                      <a:pt x="0" y="1"/>
                      <a:pt x="1" y="1"/>
                    </a:cubicBezTo>
                    <a:cubicBezTo>
                      <a:pt x="1" y="1"/>
                      <a:pt x="1" y="1"/>
                      <a:pt x="1" y="1"/>
                    </a:cubicBezTo>
                    <a:cubicBezTo>
                      <a:pt x="2" y="1"/>
                      <a:pt x="2" y="1"/>
                      <a:pt x="3" y="1"/>
                    </a:cubicBezTo>
                    <a:cubicBezTo>
                      <a:pt x="3" y="1"/>
                      <a:pt x="3" y="2"/>
                      <a:pt x="3" y="2"/>
                    </a:cubicBezTo>
                    <a:cubicBezTo>
                      <a:pt x="3" y="2"/>
                      <a:pt x="3" y="3"/>
                      <a:pt x="3" y="3"/>
                    </a:cubicBezTo>
                    <a:cubicBezTo>
                      <a:pt x="3" y="3"/>
                      <a:pt x="3" y="3"/>
                      <a:pt x="2" y="3"/>
                    </a:cubicBezTo>
                    <a:cubicBezTo>
                      <a:pt x="2" y="3"/>
                      <a:pt x="2" y="3"/>
                      <a:pt x="1" y="3"/>
                    </a:cubicBezTo>
                    <a:cubicBezTo>
                      <a:pt x="1" y="3"/>
                      <a:pt x="1" y="2"/>
                      <a:pt x="1" y="2"/>
                    </a:cubicBezTo>
                    <a:cubicBezTo>
                      <a:pt x="1" y="2"/>
                      <a:pt x="1" y="2"/>
                      <a:pt x="1" y="2"/>
                    </a:cubicBezTo>
                    <a:cubicBezTo>
                      <a:pt x="1" y="2"/>
                      <a:pt x="1" y="2"/>
                      <a:pt x="1" y="2"/>
                    </a:cubicBezTo>
                    <a:cubicBezTo>
                      <a:pt x="1" y="2"/>
                      <a:pt x="1" y="3"/>
                      <a:pt x="1" y="3"/>
                    </a:cubicBezTo>
                    <a:cubicBezTo>
                      <a:pt x="2" y="3"/>
                      <a:pt x="2" y="3"/>
                      <a:pt x="2" y="3"/>
                    </a:cubicBezTo>
                    <a:cubicBezTo>
                      <a:pt x="3" y="3"/>
                      <a:pt x="3" y="3"/>
                      <a:pt x="3" y="3"/>
                    </a:cubicBezTo>
                    <a:cubicBezTo>
                      <a:pt x="3" y="3"/>
                      <a:pt x="3" y="2"/>
                      <a:pt x="3" y="2"/>
                    </a:cubicBezTo>
                    <a:cubicBezTo>
                      <a:pt x="3" y="2"/>
                      <a:pt x="3" y="1"/>
                      <a:pt x="3" y="1"/>
                    </a:cubicBezTo>
                    <a:cubicBezTo>
                      <a:pt x="2" y="1"/>
                      <a:pt x="2" y="0"/>
                      <a:pt x="1" y="1"/>
                    </a:cubicBezTo>
                    <a:cubicBezTo>
                      <a:pt x="1" y="1"/>
                      <a:pt x="1" y="1"/>
                      <a:pt x="1" y="1"/>
                    </a:cubicBezTo>
                    <a:cubicBezTo>
                      <a:pt x="0" y="1"/>
                      <a:pt x="0"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10" name="Freeform 277"/>
              <p:cNvSpPr>
                <a:spLocks/>
              </p:cNvSpPr>
              <p:nvPr/>
            </p:nvSpPr>
            <p:spPr bwMode="auto">
              <a:xfrm>
                <a:off x="486" y="1489"/>
                <a:ext cx="2" cy="2"/>
              </a:xfrm>
              <a:custGeom>
                <a:avLst/>
                <a:gdLst>
                  <a:gd name="T0" fmla="*/ 0 w 1"/>
                  <a:gd name="T1" fmla="*/ 0 h 1"/>
                  <a:gd name="T2" fmla="*/ 0 w 1"/>
                  <a:gd name="T3" fmla="*/ 0 h 1"/>
                  <a:gd name="T4" fmla="*/ 1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0"/>
                      <a:pt x="1" y="0"/>
                    </a:cubicBezTo>
                    <a:cubicBezTo>
                      <a:pt x="1" y="1"/>
                      <a:pt x="1" y="1"/>
                      <a:pt x="1" y="1"/>
                    </a:cubicBezTo>
                    <a:cubicBezTo>
                      <a:pt x="0" y="1"/>
                      <a:pt x="0" y="1"/>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11" name="Freeform 278"/>
              <p:cNvSpPr>
                <a:spLocks/>
              </p:cNvSpPr>
              <p:nvPr/>
            </p:nvSpPr>
            <p:spPr bwMode="auto">
              <a:xfrm>
                <a:off x="486" y="1489"/>
                <a:ext cx="2" cy="2"/>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0 h 1"/>
                  <a:gd name="T20" fmla="*/ 0 w 1"/>
                  <a:gd name="T21" fmla="*/ 0 h 1"/>
                  <a:gd name="T22" fmla="*/ 0 w 1"/>
                  <a:gd name="T23" fmla="*/ 0 h 1"/>
                  <a:gd name="T24" fmla="*/ 0 w 1"/>
                  <a:gd name="T25" fmla="*/ 1 h 1"/>
                  <a:gd name="T26" fmla="*/ 1 w 1"/>
                  <a:gd name="T27" fmla="*/ 1 h 1"/>
                  <a:gd name="T28" fmla="*/ 1 w 1"/>
                  <a:gd name="T29" fmla="*/ 1 h 1"/>
                  <a:gd name="T30" fmla="*/ 1 w 1"/>
                  <a:gd name="T31" fmla="*/ 0 h 1"/>
                  <a:gd name="T32" fmla="*/ 1 w 1"/>
                  <a:gd name="T33" fmla="*/ 0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12" name="Freeform 279"/>
              <p:cNvSpPr>
                <a:spLocks/>
              </p:cNvSpPr>
              <p:nvPr/>
            </p:nvSpPr>
            <p:spPr bwMode="auto">
              <a:xfrm>
                <a:off x="472" y="1420"/>
                <a:ext cx="7" cy="7"/>
              </a:xfrm>
              <a:custGeom>
                <a:avLst/>
                <a:gdLst>
                  <a:gd name="T0" fmla="*/ 0 w 3"/>
                  <a:gd name="T1" fmla="*/ 1 h 3"/>
                  <a:gd name="T2" fmla="*/ 1 w 3"/>
                  <a:gd name="T3" fmla="*/ 0 h 3"/>
                  <a:gd name="T4" fmla="*/ 3 w 3"/>
                  <a:gd name="T5" fmla="*/ 1 h 3"/>
                  <a:gd name="T6" fmla="*/ 2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0"/>
                      <a:pt x="0" y="0"/>
                      <a:pt x="1" y="0"/>
                    </a:cubicBezTo>
                    <a:cubicBezTo>
                      <a:pt x="2" y="0"/>
                      <a:pt x="2" y="0"/>
                      <a:pt x="3" y="1"/>
                    </a:cubicBezTo>
                    <a:cubicBezTo>
                      <a:pt x="3" y="2"/>
                      <a:pt x="2" y="3"/>
                      <a:pt x="2" y="2"/>
                    </a:cubicBezTo>
                    <a:cubicBezTo>
                      <a:pt x="1" y="2"/>
                      <a:pt x="0" y="2"/>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13" name="Freeform 280"/>
              <p:cNvSpPr>
                <a:spLocks/>
              </p:cNvSpPr>
              <p:nvPr/>
            </p:nvSpPr>
            <p:spPr bwMode="auto">
              <a:xfrm>
                <a:off x="472" y="1420"/>
                <a:ext cx="7" cy="7"/>
              </a:xfrm>
              <a:custGeom>
                <a:avLst/>
                <a:gdLst>
                  <a:gd name="T0" fmla="*/ 0 w 3"/>
                  <a:gd name="T1" fmla="*/ 1 h 3"/>
                  <a:gd name="T2" fmla="*/ 0 w 3"/>
                  <a:gd name="T3" fmla="*/ 1 h 3"/>
                  <a:gd name="T4" fmla="*/ 0 w 3"/>
                  <a:gd name="T5" fmla="*/ 0 h 3"/>
                  <a:gd name="T6" fmla="*/ 1 w 3"/>
                  <a:gd name="T7" fmla="*/ 0 h 3"/>
                  <a:gd name="T8" fmla="*/ 2 w 3"/>
                  <a:gd name="T9" fmla="*/ 0 h 3"/>
                  <a:gd name="T10" fmla="*/ 3 w 3"/>
                  <a:gd name="T11" fmla="*/ 1 h 3"/>
                  <a:gd name="T12" fmla="*/ 3 w 3"/>
                  <a:gd name="T13" fmla="*/ 2 h 3"/>
                  <a:gd name="T14" fmla="*/ 2 w 3"/>
                  <a:gd name="T15" fmla="*/ 2 h 3"/>
                  <a:gd name="T16" fmla="*/ 1 w 3"/>
                  <a:gd name="T17" fmla="*/ 2 h 3"/>
                  <a:gd name="T18" fmla="*/ 0 w 3"/>
                  <a:gd name="T19" fmla="*/ 1 h 3"/>
                  <a:gd name="T20" fmla="*/ 0 w 3"/>
                  <a:gd name="T21" fmla="*/ 1 h 3"/>
                  <a:gd name="T22" fmla="*/ 0 w 3"/>
                  <a:gd name="T23" fmla="*/ 1 h 3"/>
                  <a:gd name="T24" fmla="*/ 1 w 3"/>
                  <a:gd name="T25" fmla="*/ 2 h 3"/>
                  <a:gd name="T26" fmla="*/ 2 w 3"/>
                  <a:gd name="T27" fmla="*/ 3 h 3"/>
                  <a:gd name="T28" fmla="*/ 3 w 3"/>
                  <a:gd name="T29" fmla="*/ 2 h 3"/>
                  <a:gd name="T30" fmla="*/ 3 w 3"/>
                  <a:gd name="T31" fmla="*/ 1 h 3"/>
                  <a:gd name="T32" fmla="*/ 2 w 3"/>
                  <a:gd name="T33" fmla="*/ 0 h 3"/>
                  <a:gd name="T34" fmla="*/ 1 w 3"/>
                  <a:gd name="T35" fmla="*/ 0 h 3"/>
                  <a:gd name="T36" fmla="*/ 0 w 3"/>
                  <a:gd name="T37" fmla="*/ 0 h 3"/>
                  <a:gd name="T38" fmla="*/ 0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1"/>
                    </a:moveTo>
                    <a:cubicBezTo>
                      <a:pt x="0" y="1"/>
                      <a:pt x="0" y="1"/>
                      <a:pt x="0" y="1"/>
                    </a:cubicBezTo>
                    <a:cubicBezTo>
                      <a:pt x="0" y="1"/>
                      <a:pt x="0" y="1"/>
                      <a:pt x="0" y="0"/>
                    </a:cubicBezTo>
                    <a:cubicBezTo>
                      <a:pt x="0" y="0"/>
                      <a:pt x="1" y="0"/>
                      <a:pt x="1" y="0"/>
                    </a:cubicBezTo>
                    <a:cubicBezTo>
                      <a:pt x="1" y="0"/>
                      <a:pt x="2" y="0"/>
                      <a:pt x="2" y="0"/>
                    </a:cubicBezTo>
                    <a:cubicBezTo>
                      <a:pt x="2" y="1"/>
                      <a:pt x="2" y="1"/>
                      <a:pt x="3" y="1"/>
                    </a:cubicBezTo>
                    <a:cubicBezTo>
                      <a:pt x="3" y="2"/>
                      <a:pt x="3" y="2"/>
                      <a:pt x="3" y="2"/>
                    </a:cubicBezTo>
                    <a:cubicBezTo>
                      <a:pt x="2" y="2"/>
                      <a:pt x="2" y="2"/>
                      <a:pt x="2" y="2"/>
                    </a:cubicBezTo>
                    <a:cubicBezTo>
                      <a:pt x="1" y="2"/>
                      <a:pt x="1" y="2"/>
                      <a:pt x="1" y="2"/>
                    </a:cubicBezTo>
                    <a:cubicBezTo>
                      <a:pt x="0" y="2"/>
                      <a:pt x="0" y="2"/>
                      <a:pt x="0" y="1"/>
                    </a:cubicBezTo>
                    <a:cubicBezTo>
                      <a:pt x="0" y="1"/>
                      <a:pt x="0" y="1"/>
                      <a:pt x="0" y="1"/>
                    </a:cubicBezTo>
                    <a:cubicBezTo>
                      <a:pt x="0" y="1"/>
                      <a:pt x="0" y="1"/>
                      <a:pt x="0" y="1"/>
                    </a:cubicBezTo>
                    <a:cubicBezTo>
                      <a:pt x="0" y="2"/>
                      <a:pt x="0" y="2"/>
                      <a:pt x="1" y="2"/>
                    </a:cubicBezTo>
                    <a:cubicBezTo>
                      <a:pt x="1" y="2"/>
                      <a:pt x="1" y="3"/>
                      <a:pt x="2" y="3"/>
                    </a:cubicBezTo>
                    <a:cubicBezTo>
                      <a:pt x="2" y="3"/>
                      <a:pt x="2" y="2"/>
                      <a:pt x="3" y="2"/>
                    </a:cubicBezTo>
                    <a:cubicBezTo>
                      <a:pt x="3" y="2"/>
                      <a:pt x="3" y="2"/>
                      <a:pt x="3" y="1"/>
                    </a:cubicBezTo>
                    <a:cubicBezTo>
                      <a:pt x="2" y="1"/>
                      <a:pt x="2" y="1"/>
                      <a:pt x="2" y="0"/>
                    </a:cubicBezTo>
                    <a:cubicBezTo>
                      <a:pt x="2" y="0"/>
                      <a:pt x="1" y="0"/>
                      <a:pt x="1" y="0"/>
                    </a:cubicBezTo>
                    <a:cubicBezTo>
                      <a:pt x="1" y="0"/>
                      <a:pt x="0" y="0"/>
                      <a:pt x="0" y="0"/>
                    </a:cubicBezTo>
                    <a:cubicBezTo>
                      <a:pt x="0" y="0"/>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14" name="Freeform 281"/>
              <p:cNvSpPr>
                <a:spLocks/>
              </p:cNvSpPr>
              <p:nvPr/>
            </p:nvSpPr>
            <p:spPr bwMode="auto">
              <a:xfrm>
                <a:off x="477" y="1413"/>
                <a:ext cx="7" cy="5"/>
              </a:xfrm>
              <a:custGeom>
                <a:avLst/>
                <a:gdLst>
                  <a:gd name="T0" fmla="*/ 0 w 3"/>
                  <a:gd name="T1" fmla="*/ 1 h 2"/>
                  <a:gd name="T2" fmla="*/ 1 w 3"/>
                  <a:gd name="T3" fmla="*/ 0 h 2"/>
                  <a:gd name="T4" fmla="*/ 2 w 3"/>
                  <a:gd name="T5" fmla="*/ 1 h 2"/>
                  <a:gd name="T6" fmla="*/ 2 w 3"/>
                  <a:gd name="T7" fmla="*/ 2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cubicBezTo>
                      <a:pt x="0" y="0"/>
                      <a:pt x="0" y="0"/>
                      <a:pt x="1" y="0"/>
                    </a:cubicBezTo>
                    <a:cubicBezTo>
                      <a:pt x="2" y="0"/>
                      <a:pt x="2" y="1"/>
                      <a:pt x="2" y="1"/>
                    </a:cubicBezTo>
                    <a:cubicBezTo>
                      <a:pt x="3" y="2"/>
                      <a:pt x="2" y="2"/>
                      <a:pt x="2" y="2"/>
                    </a:cubicBezTo>
                    <a:cubicBezTo>
                      <a:pt x="1" y="2"/>
                      <a:pt x="0" y="2"/>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15" name="Freeform 282"/>
              <p:cNvSpPr>
                <a:spLocks/>
              </p:cNvSpPr>
              <p:nvPr/>
            </p:nvSpPr>
            <p:spPr bwMode="auto">
              <a:xfrm>
                <a:off x="477" y="1413"/>
                <a:ext cx="7" cy="5"/>
              </a:xfrm>
              <a:custGeom>
                <a:avLst/>
                <a:gdLst>
                  <a:gd name="T0" fmla="*/ 0 w 3"/>
                  <a:gd name="T1" fmla="*/ 1 h 2"/>
                  <a:gd name="T2" fmla="*/ 0 w 3"/>
                  <a:gd name="T3" fmla="*/ 1 h 2"/>
                  <a:gd name="T4" fmla="*/ 0 w 3"/>
                  <a:gd name="T5" fmla="*/ 0 h 2"/>
                  <a:gd name="T6" fmla="*/ 1 w 3"/>
                  <a:gd name="T7" fmla="*/ 0 h 2"/>
                  <a:gd name="T8" fmla="*/ 2 w 3"/>
                  <a:gd name="T9" fmla="*/ 0 h 2"/>
                  <a:gd name="T10" fmla="*/ 2 w 3"/>
                  <a:gd name="T11" fmla="*/ 1 h 2"/>
                  <a:gd name="T12" fmla="*/ 2 w 3"/>
                  <a:gd name="T13" fmla="*/ 2 h 2"/>
                  <a:gd name="T14" fmla="*/ 2 w 3"/>
                  <a:gd name="T15" fmla="*/ 2 h 2"/>
                  <a:gd name="T16" fmla="*/ 1 w 3"/>
                  <a:gd name="T17" fmla="*/ 2 h 2"/>
                  <a:gd name="T18" fmla="*/ 0 w 3"/>
                  <a:gd name="T19" fmla="*/ 1 h 2"/>
                  <a:gd name="T20" fmla="*/ 0 w 3"/>
                  <a:gd name="T21" fmla="*/ 1 h 2"/>
                  <a:gd name="T22" fmla="*/ 0 w 3"/>
                  <a:gd name="T23" fmla="*/ 1 h 2"/>
                  <a:gd name="T24" fmla="*/ 1 w 3"/>
                  <a:gd name="T25" fmla="*/ 2 h 2"/>
                  <a:gd name="T26" fmla="*/ 2 w 3"/>
                  <a:gd name="T27" fmla="*/ 2 h 2"/>
                  <a:gd name="T28" fmla="*/ 2 w 3"/>
                  <a:gd name="T29" fmla="*/ 2 h 2"/>
                  <a:gd name="T30" fmla="*/ 2 w 3"/>
                  <a:gd name="T31" fmla="*/ 1 h 2"/>
                  <a:gd name="T32" fmla="*/ 2 w 3"/>
                  <a:gd name="T33" fmla="*/ 0 h 2"/>
                  <a:gd name="T34" fmla="*/ 1 w 3"/>
                  <a:gd name="T35" fmla="*/ 0 h 2"/>
                  <a:gd name="T36" fmla="*/ 0 w 3"/>
                  <a:gd name="T37" fmla="*/ 0 h 2"/>
                  <a:gd name="T38" fmla="*/ 0 w 3"/>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0" y="1"/>
                    </a:moveTo>
                    <a:cubicBezTo>
                      <a:pt x="0" y="1"/>
                      <a:pt x="0" y="1"/>
                      <a:pt x="0" y="1"/>
                    </a:cubicBezTo>
                    <a:cubicBezTo>
                      <a:pt x="0" y="1"/>
                      <a:pt x="0" y="0"/>
                      <a:pt x="0" y="0"/>
                    </a:cubicBezTo>
                    <a:cubicBezTo>
                      <a:pt x="0" y="0"/>
                      <a:pt x="1" y="0"/>
                      <a:pt x="1" y="0"/>
                    </a:cubicBezTo>
                    <a:cubicBezTo>
                      <a:pt x="1" y="0"/>
                      <a:pt x="2" y="0"/>
                      <a:pt x="2" y="0"/>
                    </a:cubicBezTo>
                    <a:cubicBezTo>
                      <a:pt x="2" y="1"/>
                      <a:pt x="2" y="1"/>
                      <a:pt x="2" y="1"/>
                    </a:cubicBezTo>
                    <a:cubicBezTo>
                      <a:pt x="2" y="1"/>
                      <a:pt x="2" y="2"/>
                      <a:pt x="2" y="2"/>
                    </a:cubicBezTo>
                    <a:cubicBezTo>
                      <a:pt x="2" y="2"/>
                      <a:pt x="2" y="2"/>
                      <a:pt x="2" y="2"/>
                    </a:cubicBezTo>
                    <a:cubicBezTo>
                      <a:pt x="1" y="2"/>
                      <a:pt x="1" y="2"/>
                      <a:pt x="1" y="2"/>
                    </a:cubicBezTo>
                    <a:cubicBezTo>
                      <a:pt x="0" y="2"/>
                      <a:pt x="0" y="1"/>
                      <a:pt x="0" y="1"/>
                    </a:cubicBezTo>
                    <a:cubicBezTo>
                      <a:pt x="0" y="1"/>
                      <a:pt x="0" y="1"/>
                      <a:pt x="0" y="1"/>
                    </a:cubicBezTo>
                    <a:cubicBezTo>
                      <a:pt x="0" y="1"/>
                      <a:pt x="0" y="1"/>
                      <a:pt x="0" y="1"/>
                    </a:cubicBezTo>
                    <a:cubicBezTo>
                      <a:pt x="0" y="1"/>
                      <a:pt x="0" y="2"/>
                      <a:pt x="1" y="2"/>
                    </a:cubicBezTo>
                    <a:cubicBezTo>
                      <a:pt x="1" y="2"/>
                      <a:pt x="1" y="2"/>
                      <a:pt x="2" y="2"/>
                    </a:cubicBezTo>
                    <a:cubicBezTo>
                      <a:pt x="2" y="2"/>
                      <a:pt x="2" y="2"/>
                      <a:pt x="2" y="2"/>
                    </a:cubicBezTo>
                    <a:cubicBezTo>
                      <a:pt x="2" y="2"/>
                      <a:pt x="3" y="1"/>
                      <a:pt x="2" y="1"/>
                    </a:cubicBezTo>
                    <a:cubicBezTo>
                      <a:pt x="2" y="1"/>
                      <a:pt x="2" y="1"/>
                      <a:pt x="2" y="0"/>
                    </a:cubicBezTo>
                    <a:cubicBezTo>
                      <a:pt x="2" y="0"/>
                      <a:pt x="1" y="0"/>
                      <a:pt x="1" y="0"/>
                    </a:cubicBezTo>
                    <a:cubicBezTo>
                      <a:pt x="1" y="0"/>
                      <a:pt x="0" y="0"/>
                      <a:pt x="0" y="0"/>
                    </a:cubicBezTo>
                    <a:cubicBezTo>
                      <a:pt x="0" y="0"/>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16" name="Freeform 283"/>
              <p:cNvSpPr>
                <a:spLocks/>
              </p:cNvSpPr>
              <p:nvPr/>
            </p:nvSpPr>
            <p:spPr bwMode="auto">
              <a:xfrm>
                <a:off x="481" y="1408"/>
                <a:ext cx="5" cy="5"/>
              </a:xfrm>
              <a:custGeom>
                <a:avLst/>
                <a:gdLst>
                  <a:gd name="T0" fmla="*/ 1 w 2"/>
                  <a:gd name="T1" fmla="*/ 1 h 2"/>
                  <a:gd name="T2" fmla="*/ 1 w 2"/>
                  <a:gd name="T3" fmla="*/ 0 h 2"/>
                  <a:gd name="T4" fmla="*/ 2 w 2"/>
                  <a:gd name="T5" fmla="*/ 1 h 2"/>
                  <a:gd name="T6" fmla="*/ 2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1" y="0"/>
                      <a:pt x="1" y="0"/>
                    </a:cubicBezTo>
                    <a:cubicBezTo>
                      <a:pt x="2" y="0"/>
                      <a:pt x="2" y="0"/>
                      <a:pt x="2" y="1"/>
                    </a:cubicBezTo>
                    <a:cubicBezTo>
                      <a:pt x="2" y="1"/>
                      <a:pt x="2" y="2"/>
                      <a:pt x="2" y="2"/>
                    </a:cubicBezTo>
                    <a:cubicBezTo>
                      <a:pt x="1" y="2"/>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17" name="Freeform 284"/>
              <p:cNvSpPr>
                <a:spLocks/>
              </p:cNvSpPr>
              <p:nvPr/>
            </p:nvSpPr>
            <p:spPr bwMode="auto">
              <a:xfrm>
                <a:off x="481" y="1408"/>
                <a:ext cx="5" cy="5"/>
              </a:xfrm>
              <a:custGeom>
                <a:avLst/>
                <a:gdLst>
                  <a:gd name="T0" fmla="*/ 1 w 2"/>
                  <a:gd name="T1" fmla="*/ 1 h 2"/>
                  <a:gd name="T2" fmla="*/ 1 w 2"/>
                  <a:gd name="T3" fmla="*/ 1 h 2"/>
                  <a:gd name="T4" fmla="*/ 1 w 2"/>
                  <a:gd name="T5" fmla="*/ 0 h 2"/>
                  <a:gd name="T6" fmla="*/ 1 w 2"/>
                  <a:gd name="T7" fmla="*/ 0 h 2"/>
                  <a:gd name="T8" fmla="*/ 2 w 2"/>
                  <a:gd name="T9" fmla="*/ 0 h 2"/>
                  <a:gd name="T10" fmla="*/ 2 w 2"/>
                  <a:gd name="T11" fmla="*/ 1 h 2"/>
                  <a:gd name="T12" fmla="*/ 2 w 2"/>
                  <a:gd name="T13" fmla="*/ 1 h 2"/>
                  <a:gd name="T14" fmla="*/ 2 w 2"/>
                  <a:gd name="T15" fmla="*/ 2 h 2"/>
                  <a:gd name="T16" fmla="*/ 1 w 2"/>
                  <a:gd name="T17" fmla="*/ 1 h 2"/>
                  <a:gd name="T18" fmla="*/ 1 w 2"/>
                  <a:gd name="T19" fmla="*/ 1 h 2"/>
                  <a:gd name="T20" fmla="*/ 1 w 2"/>
                  <a:gd name="T21" fmla="*/ 1 h 2"/>
                  <a:gd name="T22" fmla="*/ 1 w 2"/>
                  <a:gd name="T23" fmla="*/ 1 h 2"/>
                  <a:gd name="T24" fmla="*/ 1 w 2"/>
                  <a:gd name="T25" fmla="*/ 1 h 2"/>
                  <a:gd name="T26" fmla="*/ 2 w 2"/>
                  <a:gd name="T27" fmla="*/ 2 h 2"/>
                  <a:gd name="T28" fmla="*/ 2 w 2"/>
                  <a:gd name="T29" fmla="*/ 1 h 2"/>
                  <a:gd name="T30" fmla="*/ 2 w 2"/>
                  <a:gd name="T31" fmla="*/ 1 h 2"/>
                  <a:gd name="T32" fmla="*/ 2 w 2"/>
                  <a:gd name="T33" fmla="*/ 0 h 2"/>
                  <a:gd name="T34" fmla="*/ 1 w 2"/>
                  <a:gd name="T35" fmla="*/ 0 h 2"/>
                  <a:gd name="T36" fmla="*/ 1 w 2"/>
                  <a:gd name="T37" fmla="*/ 0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0"/>
                      <a:pt x="1" y="0"/>
                      <a:pt x="1" y="0"/>
                    </a:cubicBezTo>
                    <a:cubicBezTo>
                      <a:pt x="1" y="0"/>
                      <a:pt x="1" y="0"/>
                      <a:pt x="1" y="0"/>
                    </a:cubicBezTo>
                    <a:cubicBezTo>
                      <a:pt x="1" y="0"/>
                      <a:pt x="2" y="0"/>
                      <a:pt x="2" y="0"/>
                    </a:cubicBezTo>
                    <a:cubicBezTo>
                      <a:pt x="2" y="0"/>
                      <a:pt x="2" y="1"/>
                      <a:pt x="2" y="1"/>
                    </a:cubicBezTo>
                    <a:cubicBezTo>
                      <a:pt x="2" y="1"/>
                      <a:pt x="2" y="1"/>
                      <a:pt x="2" y="1"/>
                    </a:cubicBezTo>
                    <a:cubicBezTo>
                      <a:pt x="2" y="2"/>
                      <a:pt x="2" y="2"/>
                      <a:pt x="2" y="2"/>
                    </a:cubicBezTo>
                    <a:cubicBezTo>
                      <a:pt x="1" y="2"/>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2" y="2"/>
                    </a:cubicBezTo>
                    <a:cubicBezTo>
                      <a:pt x="2" y="2"/>
                      <a:pt x="2" y="2"/>
                      <a:pt x="2" y="1"/>
                    </a:cubicBezTo>
                    <a:cubicBezTo>
                      <a:pt x="2" y="1"/>
                      <a:pt x="2" y="1"/>
                      <a:pt x="2" y="1"/>
                    </a:cubicBezTo>
                    <a:cubicBezTo>
                      <a:pt x="2" y="1"/>
                      <a:pt x="2" y="0"/>
                      <a:pt x="2" y="0"/>
                    </a:cubicBezTo>
                    <a:cubicBezTo>
                      <a:pt x="2" y="0"/>
                      <a:pt x="1" y="0"/>
                      <a:pt x="1" y="0"/>
                    </a:cubicBezTo>
                    <a:cubicBezTo>
                      <a:pt x="1" y="0"/>
                      <a:pt x="1" y="0"/>
                      <a:pt x="1" y="0"/>
                    </a:cubicBezTo>
                    <a:cubicBezTo>
                      <a:pt x="1" y="0"/>
                      <a:pt x="0" y="0"/>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18" name="Freeform 285"/>
              <p:cNvSpPr>
                <a:spLocks/>
              </p:cNvSpPr>
              <p:nvPr/>
            </p:nvSpPr>
            <p:spPr bwMode="auto">
              <a:xfrm>
                <a:off x="1341" y="645"/>
                <a:ext cx="623" cy="501"/>
              </a:xfrm>
              <a:custGeom>
                <a:avLst/>
                <a:gdLst>
                  <a:gd name="T0" fmla="*/ 250 w 264"/>
                  <a:gd name="T1" fmla="*/ 0 h 212"/>
                  <a:gd name="T2" fmla="*/ 226 w 264"/>
                  <a:gd name="T3" fmla="*/ 86 h 212"/>
                  <a:gd name="T4" fmla="*/ 144 w 264"/>
                  <a:gd name="T5" fmla="*/ 120 h 212"/>
                  <a:gd name="T6" fmla="*/ 1 w 264"/>
                  <a:gd name="T7" fmla="*/ 205 h 212"/>
                  <a:gd name="T8" fmla="*/ 4 w 264"/>
                  <a:gd name="T9" fmla="*/ 212 h 212"/>
                  <a:gd name="T10" fmla="*/ 142 w 264"/>
                  <a:gd name="T11" fmla="*/ 127 h 212"/>
                  <a:gd name="T12" fmla="*/ 227 w 264"/>
                  <a:gd name="T13" fmla="*/ 96 h 212"/>
                  <a:gd name="T14" fmla="*/ 254 w 264"/>
                  <a:gd name="T15" fmla="*/ 7 h 212"/>
                  <a:gd name="T16" fmla="*/ 250 w 264"/>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212">
                    <a:moveTo>
                      <a:pt x="250" y="0"/>
                    </a:moveTo>
                    <a:cubicBezTo>
                      <a:pt x="260" y="35"/>
                      <a:pt x="245" y="65"/>
                      <a:pt x="226" y="86"/>
                    </a:cubicBezTo>
                    <a:cubicBezTo>
                      <a:pt x="203" y="112"/>
                      <a:pt x="174" y="118"/>
                      <a:pt x="144" y="120"/>
                    </a:cubicBezTo>
                    <a:cubicBezTo>
                      <a:pt x="95" y="124"/>
                      <a:pt x="18" y="126"/>
                      <a:pt x="1" y="205"/>
                    </a:cubicBezTo>
                    <a:cubicBezTo>
                      <a:pt x="0" y="207"/>
                      <a:pt x="5" y="210"/>
                      <a:pt x="4" y="212"/>
                    </a:cubicBezTo>
                    <a:cubicBezTo>
                      <a:pt x="21" y="137"/>
                      <a:pt x="94" y="130"/>
                      <a:pt x="142" y="127"/>
                    </a:cubicBezTo>
                    <a:cubicBezTo>
                      <a:pt x="173" y="126"/>
                      <a:pt x="202" y="121"/>
                      <a:pt x="227" y="96"/>
                    </a:cubicBezTo>
                    <a:cubicBezTo>
                      <a:pt x="247" y="76"/>
                      <a:pt x="264" y="43"/>
                      <a:pt x="254" y="7"/>
                    </a:cubicBezTo>
                    <a:cubicBezTo>
                      <a:pt x="253" y="4"/>
                      <a:pt x="251" y="3"/>
                      <a:pt x="25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19" name="Freeform 286"/>
              <p:cNvSpPr>
                <a:spLocks/>
              </p:cNvSpPr>
              <p:nvPr/>
            </p:nvSpPr>
            <p:spPr bwMode="auto">
              <a:xfrm>
                <a:off x="1450" y="362"/>
                <a:ext cx="498" cy="354"/>
              </a:xfrm>
              <a:custGeom>
                <a:avLst/>
                <a:gdLst>
                  <a:gd name="T0" fmla="*/ 6 w 211"/>
                  <a:gd name="T1" fmla="*/ 62 h 150"/>
                  <a:gd name="T2" fmla="*/ 19 w 211"/>
                  <a:gd name="T3" fmla="*/ 30 h 150"/>
                  <a:gd name="T4" fmla="*/ 49 w 211"/>
                  <a:gd name="T5" fmla="*/ 16 h 150"/>
                  <a:gd name="T6" fmla="*/ 202 w 211"/>
                  <a:gd name="T7" fmla="*/ 108 h 150"/>
                  <a:gd name="T8" fmla="*/ 211 w 211"/>
                  <a:gd name="T9" fmla="*/ 146 h 150"/>
                  <a:gd name="T10" fmla="*/ 209 w 211"/>
                  <a:gd name="T11" fmla="*/ 150 h 150"/>
                  <a:gd name="T12" fmla="*/ 170 w 211"/>
                  <a:gd name="T13" fmla="*/ 59 h 150"/>
                  <a:gd name="T14" fmla="*/ 87 w 211"/>
                  <a:gd name="T15" fmla="*/ 14 h 150"/>
                  <a:gd name="T16" fmla="*/ 41 w 211"/>
                  <a:gd name="T17" fmla="*/ 19 h 150"/>
                  <a:gd name="T18" fmla="*/ 9 w 211"/>
                  <a:gd name="T19" fmla="*/ 44 h 150"/>
                  <a:gd name="T20" fmla="*/ 8 w 211"/>
                  <a:gd name="T21" fmla="*/ 62 h 150"/>
                  <a:gd name="T22" fmla="*/ 22 w 211"/>
                  <a:gd name="T23" fmla="*/ 74 h 150"/>
                  <a:gd name="T24" fmla="*/ 40 w 211"/>
                  <a:gd name="T25" fmla="*/ 71 h 150"/>
                  <a:gd name="T26" fmla="*/ 43 w 211"/>
                  <a:gd name="T27" fmla="*/ 68 h 150"/>
                  <a:gd name="T28" fmla="*/ 43 w 211"/>
                  <a:gd name="T29" fmla="*/ 68 h 150"/>
                  <a:gd name="T30" fmla="*/ 37 w 211"/>
                  <a:gd name="T31" fmla="*/ 72 h 150"/>
                  <a:gd name="T32" fmla="*/ 20 w 211"/>
                  <a:gd name="T33" fmla="*/ 75 h 150"/>
                  <a:gd name="T34" fmla="*/ 6 w 211"/>
                  <a:gd name="T35" fmla="*/ 6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150">
                    <a:moveTo>
                      <a:pt x="6" y="62"/>
                    </a:moveTo>
                    <a:cubicBezTo>
                      <a:pt x="0" y="49"/>
                      <a:pt x="11" y="37"/>
                      <a:pt x="19" y="30"/>
                    </a:cubicBezTo>
                    <a:cubicBezTo>
                      <a:pt x="28" y="23"/>
                      <a:pt x="38" y="19"/>
                      <a:pt x="49" y="16"/>
                    </a:cubicBezTo>
                    <a:cubicBezTo>
                      <a:pt x="109" y="0"/>
                      <a:pt x="177" y="42"/>
                      <a:pt x="202" y="108"/>
                    </a:cubicBezTo>
                    <a:cubicBezTo>
                      <a:pt x="206" y="120"/>
                      <a:pt x="209" y="133"/>
                      <a:pt x="211" y="146"/>
                    </a:cubicBezTo>
                    <a:cubicBezTo>
                      <a:pt x="210" y="147"/>
                      <a:pt x="209" y="148"/>
                      <a:pt x="209" y="150"/>
                    </a:cubicBezTo>
                    <a:cubicBezTo>
                      <a:pt x="206" y="117"/>
                      <a:pt x="192" y="84"/>
                      <a:pt x="170" y="59"/>
                    </a:cubicBezTo>
                    <a:cubicBezTo>
                      <a:pt x="147" y="34"/>
                      <a:pt x="117" y="18"/>
                      <a:pt x="87" y="14"/>
                    </a:cubicBezTo>
                    <a:cubicBezTo>
                      <a:pt x="71" y="12"/>
                      <a:pt x="56" y="14"/>
                      <a:pt x="41" y="19"/>
                    </a:cubicBezTo>
                    <a:cubicBezTo>
                      <a:pt x="28" y="23"/>
                      <a:pt x="15" y="31"/>
                      <a:pt x="9" y="44"/>
                    </a:cubicBezTo>
                    <a:cubicBezTo>
                      <a:pt x="6" y="49"/>
                      <a:pt x="6" y="56"/>
                      <a:pt x="8" y="62"/>
                    </a:cubicBezTo>
                    <a:cubicBezTo>
                      <a:pt x="11" y="68"/>
                      <a:pt x="16" y="73"/>
                      <a:pt x="22" y="74"/>
                    </a:cubicBezTo>
                    <a:cubicBezTo>
                      <a:pt x="28" y="75"/>
                      <a:pt x="34" y="73"/>
                      <a:pt x="40" y="71"/>
                    </a:cubicBezTo>
                    <a:cubicBezTo>
                      <a:pt x="40" y="70"/>
                      <a:pt x="42" y="69"/>
                      <a:pt x="43" y="68"/>
                    </a:cubicBezTo>
                    <a:cubicBezTo>
                      <a:pt x="43" y="68"/>
                      <a:pt x="43" y="68"/>
                      <a:pt x="43" y="68"/>
                    </a:cubicBezTo>
                    <a:cubicBezTo>
                      <a:pt x="41" y="70"/>
                      <a:pt x="38" y="71"/>
                      <a:pt x="37" y="72"/>
                    </a:cubicBezTo>
                    <a:cubicBezTo>
                      <a:pt x="32" y="74"/>
                      <a:pt x="26" y="76"/>
                      <a:pt x="20" y="75"/>
                    </a:cubicBezTo>
                    <a:cubicBezTo>
                      <a:pt x="14" y="74"/>
                      <a:pt x="9" y="68"/>
                      <a:pt x="6" y="6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20" name="Freeform 287"/>
              <p:cNvSpPr>
                <a:spLocks/>
              </p:cNvSpPr>
              <p:nvPr/>
            </p:nvSpPr>
            <p:spPr bwMode="auto">
              <a:xfrm>
                <a:off x="1572" y="440"/>
                <a:ext cx="185" cy="132"/>
              </a:xfrm>
              <a:custGeom>
                <a:avLst/>
                <a:gdLst>
                  <a:gd name="T0" fmla="*/ 0 w 78"/>
                  <a:gd name="T1" fmla="*/ 32 h 56"/>
                  <a:gd name="T2" fmla="*/ 45 w 78"/>
                  <a:gd name="T3" fmla="*/ 30 h 56"/>
                  <a:gd name="T4" fmla="*/ 0 w 78"/>
                  <a:gd name="T5" fmla="*/ 35 h 56"/>
                  <a:gd name="T6" fmla="*/ 78 w 78"/>
                  <a:gd name="T7" fmla="*/ 56 h 56"/>
                  <a:gd name="T8" fmla="*/ 8 w 78"/>
                  <a:gd name="T9" fmla="*/ 25 h 56"/>
                  <a:gd name="T10" fmla="*/ 0 w 78"/>
                  <a:gd name="T11" fmla="*/ 32 h 56"/>
                </a:gdLst>
                <a:ahLst/>
                <a:cxnLst>
                  <a:cxn ang="0">
                    <a:pos x="T0" y="T1"/>
                  </a:cxn>
                  <a:cxn ang="0">
                    <a:pos x="T2" y="T3"/>
                  </a:cxn>
                  <a:cxn ang="0">
                    <a:pos x="T4" y="T5"/>
                  </a:cxn>
                  <a:cxn ang="0">
                    <a:pos x="T6" y="T7"/>
                  </a:cxn>
                  <a:cxn ang="0">
                    <a:pos x="T8" y="T9"/>
                  </a:cxn>
                  <a:cxn ang="0">
                    <a:pos x="T10" y="T11"/>
                  </a:cxn>
                </a:cxnLst>
                <a:rect l="0" t="0" r="r" b="b"/>
                <a:pathLst>
                  <a:path w="78" h="56">
                    <a:moveTo>
                      <a:pt x="0" y="32"/>
                    </a:moveTo>
                    <a:cubicBezTo>
                      <a:pt x="17" y="25"/>
                      <a:pt x="30" y="19"/>
                      <a:pt x="45" y="30"/>
                    </a:cubicBezTo>
                    <a:cubicBezTo>
                      <a:pt x="27" y="25"/>
                      <a:pt x="18" y="31"/>
                      <a:pt x="0" y="35"/>
                    </a:cubicBezTo>
                    <a:cubicBezTo>
                      <a:pt x="29" y="44"/>
                      <a:pt x="51" y="31"/>
                      <a:pt x="78" y="56"/>
                    </a:cubicBezTo>
                    <a:cubicBezTo>
                      <a:pt x="72" y="37"/>
                      <a:pt x="40" y="0"/>
                      <a:pt x="8" y="25"/>
                    </a:cubicBezTo>
                    <a:cubicBezTo>
                      <a:pt x="3" y="28"/>
                      <a:pt x="1" y="31"/>
                      <a:pt x="0" y="3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21" name="Freeform 288"/>
              <p:cNvSpPr>
                <a:spLocks/>
              </p:cNvSpPr>
              <p:nvPr/>
            </p:nvSpPr>
            <p:spPr bwMode="auto">
              <a:xfrm>
                <a:off x="1629" y="341"/>
                <a:ext cx="97" cy="137"/>
              </a:xfrm>
              <a:custGeom>
                <a:avLst/>
                <a:gdLst>
                  <a:gd name="T0" fmla="*/ 8 w 41"/>
                  <a:gd name="T1" fmla="*/ 53 h 58"/>
                  <a:gd name="T2" fmla="*/ 34 w 41"/>
                  <a:gd name="T3" fmla="*/ 27 h 58"/>
                  <a:gd name="T4" fmla="*/ 0 w 41"/>
                  <a:gd name="T5" fmla="*/ 55 h 58"/>
                  <a:gd name="T6" fmla="*/ 32 w 41"/>
                  <a:gd name="T7" fmla="*/ 21 h 58"/>
                  <a:gd name="T8" fmla="*/ 40 w 41"/>
                  <a:gd name="T9" fmla="*/ 0 h 58"/>
                  <a:gd name="T10" fmla="*/ 12 w 41"/>
                  <a:gd name="T11" fmla="*/ 55 h 58"/>
                  <a:gd name="T12" fmla="*/ 8 w 41"/>
                  <a:gd name="T13" fmla="*/ 53 h 58"/>
                </a:gdLst>
                <a:ahLst/>
                <a:cxnLst>
                  <a:cxn ang="0">
                    <a:pos x="T0" y="T1"/>
                  </a:cxn>
                  <a:cxn ang="0">
                    <a:pos x="T2" y="T3"/>
                  </a:cxn>
                  <a:cxn ang="0">
                    <a:pos x="T4" y="T5"/>
                  </a:cxn>
                  <a:cxn ang="0">
                    <a:pos x="T6" y="T7"/>
                  </a:cxn>
                  <a:cxn ang="0">
                    <a:pos x="T8" y="T9"/>
                  </a:cxn>
                  <a:cxn ang="0">
                    <a:pos x="T10" y="T11"/>
                  </a:cxn>
                  <a:cxn ang="0">
                    <a:pos x="T12" y="T13"/>
                  </a:cxn>
                </a:cxnLst>
                <a:rect l="0" t="0" r="r" b="b"/>
                <a:pathLst>
                  <a:path w="41" h="58">
                    <a:moveTo>
                      <a:pt x="8" y="53"/>
                    </a:moveTo>
                    <a:cubicBezTo>
                      <a:pt x="20" y="42"/>
                      <a:pt x="25" y="44"/>
                      <a:pt x="34" y="27"/>
                    </a:cubicBezTo>
                    <a:cubicBezTo>
                      <a:pt x="23" y="32"/>
                      <a:pt x="9" y="47"/>
                      <a:pt x="0" y="55"/>
                    </a:cubicBezTo>
                    <a:cubicBezTo>
                      <a:pt x="3" y="45"/>
                      <a:pt x="9" y="27"/>
                      <a:pt x="32" y="21"/>
                    </a:cubicBezTo>
                    <a:cubicBezTo>
                      <a:pt x="37" y="17"/>
                      <a:pt x="38" y="8"/>
                      <a:pt x="40" y="0"/>
                    </a:cubicBezTo>
                    <a:cubicBezTo>
                      <a:pt x="41" y="18"/>
                      <a:pt x="38" y="56"/>
                      <a:pt x="12" y="55"/>
                    </a:cubicBezTo>
                    <a:cubicBezTo>
                      <a:pt x="7" y="54"/>
                      <a:pt x="2" y="58"/>
                      <a:pt x="8" y="5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22" name="Freeform 289"/>
              <p:cNvSpPr>
                <a:spLocks/>
              </p:cNvSpPr>
              <p:nvPr/>
            </p:nvSpPr>
            <p:spPr bwMode="auto">
              <a:xfrm>
                <a:off x="1683" y="390"/>
                <a:ext cx="137" cy="132"/>
              </a:xfrm>
              <a:custGeom>
                <a:avLst/>
                <a:gdLst>
                  <a:gd name="T0" fmla="*/ 0 w 58"/>
                  <a:gd name="T1" fmla="*/ 38 h 56"/>
                  <a:gd name="T2" fmla="*/ 33 w 58"/>
                  <a:gd name="T3" fmla="*/ 30 h 56"/>
                  <a:gd name="T4" fmla="*/ 0 w 58"/>
                  <a:gd name="T5" fmla="*/ 36 h 56"/>
                  <a:gd name="T6" fmla="*/ 58 w 58"/>
                  <a:gd name="T7" fmla="*/ 0 h 56"/>
                  <a:gd name="T8" fmla="*/ 7 w 58"/>
                  <a:gd name="T9" fmla="*/ 41 h 56"/>
                  <a:gd name="T10" fmla="*/ 0 w 58"/>
                  <a:gd name="T11" fmla="*/ 38 h 56"/>
                </a:gdLst>
                <a:ahLst/>
                <a:cxnLst>
                  <a:cxn ang="0">
                    <a:pos x="T0" y="T1"/>
                  </a:cxn>
                  <a:cxn ang="0">
                    <a:pos x="T2" y="T3"/>
                  </a:cxn>
                  <a:cxn ang="0">
                    <a:pos x="T4" y="T5"/>
                  </a:cxn>
                  <a:cxn ang="0">
                    <a:pos x="T6" y="T7"/>
                  </a:cxn>
                  <a:cxn ang="0">
                    <a:pos x="T8" y="T9"/>
                  </a:cxn>
                  <a:cxn ang="0">
                    <a:pos x="T10" y="T11"/>
                  </a:cxn>
                </a:cxnLst>
                <a:rect l="0" t="0" r="r" b="b"/>
                <a:pathLst>
                  <a:path w="58" h="56">
                    <a:moveTo>
                      <a:pt x="0" y="38"/>
                    </a:moveTo>
                    <a:cubicBezTo>
                      <a:pt x="13" y="39"/>
                      <a:pt x="25" y="40"/>
                      <a:pt x="33" y="30"/>
                    </a:cubicBezTo>
                    <a:cubicBezTo>
                      <a:pt x="22" y="37"/>
                      <a:pt x="13" y="35"/>
                      <a:pt x="0" y="36"/>
                    </a:cubicBezTo>
                    <a:cubicBezTo>
                      <a:pt x="21" y="18"/>
                      <a:pt x="41" y="28"/>
                      <a:pt x="58" y="0"/>
                    </a:cubicBezTo>
                    <a:cubicBezTo>
                      <a:pt x="43" y="28"/>
                      <a:pt x="37" y="56"/>
                      <a:pt x="7" y="41"/>
                    </a:cubicBezTo>
                    <a:cubicBezTo>
                      <a:pt x="3" y="40"/>
                      <a:pt x="1" y="38"/>
                      <a:pt x="0" y="38"/>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23" name="Freeform 290"/>
              <p:cNvSpPr>
                <a:spLocks/>
              </p:cNvSpPr>
              <p:nvPr/>
            </p:nvSpPr>
            <p:spPr bwMode="auto">
              <a:xfrm>
                <a:off x="1565" y="530"/>
                <a:ext cx="137" cy="87"/>
              </a:xfrm>
              <a:custGeom>
                <a:avLst/>
                <a:gdLst>
                  <a:gd name="T0" fmla="*/ 0 w 58"/>
                  <a:gd name="T1" fmla="*/ 2 h 37"/>
                  <a:gd name="T2" fmla="*/ 29 w 58"/>
                  <a:gd name="T3" fmla="*/ 20 h 37"/>
                  <a:gd name="T4" fmla="*/ 2 w 58"/>
                  <a:gd name="T5" fmla="*/ 0 h 37"/>
                  <a:gd name="T6" fmla="*/ 58 w 58"/>
                  <a:gd name="T7" fmla="*/ 14 h 37"/>
                  <a:gd name="T8" fmla="*/ 2 w 58"/>
                  <a:gd name="T9" fmla="*/ 10 h 37"/>
                  <a:gd name="T10" fmla="*/ 0 w 58"/>
                  <a:gd name="T11" fmla="*/ 2 h 37"/>
                </a:gdLst>
                <a:ahLst/>
                <a:cxnLst>
                  <a:cxn ang="0">
                    <a:pos x="T0" y="T1"/>
                  </a:cxn>
                  <a:cxn ang="0">
                    <a:pos x="T2" y="T3"/>
                  </a:cxn>
                  <a:cxn ang="0">
                    <a:pos x="T4" y="T5"/>
                  </a:cxn>
                  <a:cxn ang="0">
                    <a:pos x="T6" y="T7"/>
                  </a:cxn>
                  <a:cxn ang="0">
                    <a:pos x="T8" y="T9"/>
                  </a:cxn>
                  <a:cxn ang="0">
                    <a:pos x="T10" y="T11"/>
                  </a:cxn>
                </a:cxnLst>
                <a:rect l="0" t="0" r="r" b="b"/>
                <a:pathLst>
                  <a:path w="58" h="37">
                    <a:moveTo>
                      <a:pt x="0" y="2"/>
                    </a:moveTo>
                    <a:cubicBezTo>
                      <a:pt x="9" y="12"/>
                      <a:pt x="17" y="22"/>
                      <a:pt x="29" y="20"/>
                    </a:cubicBezTo>
                    <a:cubicBezTo>
                      <a:pt x="16" y="18"/>
                      <a:pt x="12" y="8"/>
                      <a:pt x="2" y="0"/>
                    </a:cubicBezTo>
                    <a:cubicBezTo>
                      <a:pt x="30" y="5"/>
                      <a:pt x="38" y="23"/>
                      <a:pt x="58" y="14"/>
                    </a:cubicBezTo>
                    <a:cubicBezTo>
                      <a:pt x="42" y="25"/>
                      <a:pt x="16" y="37"/>
                      <a:pt x="2" y="10"/>
                    </a:cubicBezTo>
                    <a:cubicBezTo>
                      <a:pt x="0" y="6"/>
                      <a:pt x="0" y="3"/>
                      <a:pt x="0"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24" name="Freeform 291"/>
              <p:cNvSpPr>
                <a:spLocks/>
              </p:cNvSpPr>
              <p:nvPr/>
            </p:nvSpPr>
            <p:spPr bwMode="auto">
              <a:xfrm>
                <a:off x="1537" y="343"/>
                <a:ext cx="104" cy="170"/>
              </a:xfrm>
              <a:custGeom>
                <a:avLst/>
                <a:gdLst>
                  <a:gd name="T0" fmla="*/ 12 w 44"/>
                  <a:gd name="T1" fmla="*/ 72 h 72"/>
                  <a:gd name="T2" fmla="*/ 31 w 44"/>
                  <a:gd name="T3" fmla="*/ 32 h 72"/>
                  <a:gd name="T4" fmla="*/ 10 w 44"/>
                  <a:gd name="T5" fmla="*/ 66 h 72"/>
                  <a:gd name="T6" fmla="*/ 27 w 44"/>
                  <a:gd name="T7" fmla="*/ 0 h 72"/>
                  <a:gd name="T8" fmla="*/ 20 w 44"/>
                  <a:gd name="T9" fmla="*/ 63 h 72"/>
                  <a:gd name="T10" fmla="*/ 12 w 44"/>
                  <a:gd name="T11" fmla="*/ 72 h 72"/>
                </a:gdLst>
                <a:ahLst/>
                <a:cxnLst>
                  <a:cxn ang="0">
                    <a:pos x="T0" y="T1"/>
                  </a:cxn>
                  <a:cxn ang="0">
                    <a:pos x="T2" y="T3"/>
                  </a:cxn>
                  <a:cxn ang="0">
                    <a:pos x="T4" y="T5"/>
                  </a:cxn>
                  <a:cxn ang="0">
                    <a:pos x="T6" y="T7"/>
                  </a:cxn>
                  <a:cxn ang="0">
                    <a:pos x="T8" y="T9"/>
                  </a:cxn>
                  <a:cxn ang="0">
                    <a:pos x="T10" y="T11"/>
                  </a:cxn>
                </a:cxnLst>
                <a:rect l="0" t="0" r="r" b="b"/>
                <a:pathLst>
                  <a:path w="44" h="72">
                    <a:moveTo>
                      <a:pt x="12" y="72"/>
                    </a:moveTo>
                    <a:cubicBezTo>
                      <a:pt x="12" y="64"/>
                      <a:pt x="32" y="45"/>
                      <a:pt x="31" y="32"/>
                    </a:cubicBezTo>
                    <a:cubicBezTo>
                      <a:pt x="27" y="46"/>
                      <a:pt x="12" y="56"/>
                      <a:pt x="10" y="66"/>
                    </a:cubicBezTo>
                    <a:cubicBezTo>
                      <a:pt x="0" y="40"/>
                      <a:pt x="41" y="25"/>
                      <a:pt x="27" y="0"/>
                    </a:cubicBezTo>
                    <a:cubicBezTo>
                      <a:pt x="42" y="21"/>
                      <a:pt x="44" y="45"/>
                      <a:pt x="20" y="63"/>
                    </a:cubicBezTo>
                    <a:cubicBezTo>
                      <a:pt x="17" y="66"/>
                      <a:pt x="12" y="72"/>
                      <a:pt x="12" y="7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25" name="Freeform 292"/>
              <p:cNvSpPr>
                <a:spLocks/>
              </p:cNvSpPr>
              <p:nvPr/>
            </p:nvSpPr>
            <p:spPr bwMode="auto">
              <a:xfrm>
                <a:off x="1809" y="390"/>
                <a:ext cx="63" cy="128"/>
              </a:xfrm>
              <a:custGeom>
                <a:avLst/>
                <a:gdLst>
                  <a:gd name="T0" fmla="*/ 26 w 27"/>
                  <a:gd name="T1" fmla="*/ 54 h 54"/>
                  <a:gd name="T2" fmla="*/ 15 w 27"/>
                  <a:gd name="T3" fmla="*/ 27 h 54"/>
                  <a:gd name="T4" fmla="*/ 27 w 27"/>
                  <a:gd name="T5" fmla="*/ 53 h 54"/>
                  <a:gd name="T6" fmla="*/ 21 w 27"/>
                  <a:gd name="T7" fmla="*/ 0 h 54"/>
                  <a:gd name="T8" fmla="*/ 20 w 27"/>
                  <a:gd name="T9" fmla="*/ 51 h 54"/>
                  <a:gd name="T10" fmla="*/ 26 w 27"/>
                  <a:gd name="T11" fmla="*/ 54 h 54"/>
                </a:gdLst>
                <a:ahLst/>
                <a:cxnLst>
                  <a:cxn ang="0">
                    <a:pos x="T0" y="T1"/>
                  </a:cxn>
                  <a:cxn ang="0">
                    <a:pos x="T2" y="T3"/>
                  </a:cxn>
                  <a:cxn ang="0">
                    <a:pos x="T4" y="T5"/>
                  </a:cxn>
                  <a:cxn ang="0">
                    <a:pos x="T6" y="T7"/>
                  </a:cxn>
                  <a:cxn ang="0">
                    <a:pos x="T8" y="T9"/>
                  </a:cxn>
                  <a:cxn ang="0">
                    <a:pos x="T10" y="T11"/>
                  </a:cxn>
                </a:cxnLst>
                <a:rect l="0" t="0" r="r" b="b"/>
                <a:pathLst>
                  <a:path w="27" h="54">
                    <a:moveTo>
                      <a:pt x="26" y="54"/>
                    </a:moveTo>
                    <a:cubicBezTo>
                      <a:pt x="19" y="45"/>
                      <a:pt x="13" y="38"/>
                      <a:pt x="15" y="27"/>
                    </a:cubicBezTo>
                    <a:cubicBezTo>
                      <a:pt x="16" y="39"/>
                      <a:pt x="21" y="43"/>
                      <a:pt x="27" y="53"/>
                    </a:cubicBezTo>
                    <a:cubicBezTo>
                      <a:pt x="26" y="33"/>
                      <a:pt x="14" y="23"/>
                      <a:pt x="21" y="0"/>
                    </a:cubicBezTo>
                    <a:cubicBezTo>
                      <a:pt x="12" y="9"/>
                      <a:pt x="0" y="37"/>
                      <a:pt x="20" y="51"/>
                    </a:cubicBezTo>
                    <a:cubicBezTo>
                      <a:pt x="23" y="53"/>
                      <a:pt x="25" y="53"/>
                      <a:pt x="26" y="5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26" name="Freeform 293"/>
              <p:cNvSpPr>
                <a:spLocks/>
              </p:cNvSpPr>
              <p:nvPr/>
            </p:nvSpPr>
            <p:spPr bwMode="auto">
              <a:xfrm>
                <a:off x="1766" y="478"/>
                <a:ext cx="113" cy="68"/>
              </a:xfrm>
              <a:custGeom>
                <a:avLst/>
                <a:gdLst>
                  <a:gd name="T0" fmla="*/ 48 w 48"/>
                  <a:gd name="T1" fmla="*/ 24 h 29"/>
                  <a:gd name="T2" fmla="*/ 24 w 48"/>
                  <a:gd name="T3" fmla="*/ 17 h 29"/>
                  <a:gd name="T4" fmla="*/ 47 w 48"/>
                  <a:gd name="T5" fmla="*/ 26 h 29"/>
                  <a:gd name="T6" fmla="*/ 0 w 48"/>
                  <a:gd name="T7" fmla="*/ 27 h 29"/>
                  <a:gd name="T8" fmla="*/ 45 w 48"/>
                  <a:gd name="T9" fmla="*/ 20 h 29"/>
                  <a:gd name="T10" fmla="*/ 48 w 48"/>
                  <a:gd name="T11" fmla="*/ 24 h 29"/>
                </a:gdLst>
                <a:ahLst/>
                <a:cxnLst>
                  <a:cxn ang="0">
                    <a:pos x="T0" y="T1"/>
                  </a:cxn>
                  <a:cxn ang="0">
                    <a:pos x="T2" y="T3"/>
                  </a:cxn>
                  <a:cxn ang="0">
                    <a:pos x="T4" y="T5"/>
                  </a:cxn>
                  <a:cxn ang="0">
                    <a:pos x="T6" y="T7"/>
                  </a:cxn>
                  <a:cxn ang="0">
                    <a:pos x="T8" y="T9"/>
                  </a:cxn>
                  <a:cxn ang="0">
                    <a:pos x="T10" y="T11"/>
                  </a:cxn>
                </a:cxnLst>
                <a:rect l="0" t="0" r="r" b="b"/>
                <a:pathLst>
                  <a:path w="48" h="29">
                    <a:moveTo>
                      <a:pt x="48" y="24"/>
                    </a:moveTo>
                    <a:cubicBezTo>
                      <a:pt x="40" y="19"/>
                      <a:pt x="33" y="14"/>
                      <a:pt x="24" y="17"/>
                    </a:cubicBezTo>
                    <a:cubicBezTo>
                      <a:pt x="34" y="17"/>
                      <a:pt x="39" y="22"/>
                      <a:pt x="47" y="26"/>
                    </a:cubicBezTo>
                    <a:cubicBezTo>
                      <a:pt x="29" y="29"/>
                      <a:pt x="19" y="15"/>
                      <a:pt x="0" y="27"/>
                    </a:cubicBezTo>
                    <a:cubicBezTo>
                      <a:pt x="18" y="15"/>
                      <a:pt x="30" y="0"/>
                      <a:pt x="45" y="20"/>
                    </a:cubicBezTo>
                    <a:cubicBezTo>
                      <a:pt x="46" y="22"/>
                      <a:pt x="47" y="24"/>
                      <a:pt x="48" y="2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27" name="Freeform 294"/>
              <p:cNvSpPr>
                <a:spLocks/>
              </p:cNvSpPr>
              <p:nvPr/>
            </p:nvSpPr>
            <p:spPr bwMode="auto">
              <a:xfrm>
                <a:off x="1549" y="513"/>
                <a:ext cx="12" cy="12"/>
              </a:xfrm>
              <a:custGeom>
                <a:avLst/>
                <a:gdLst>
                  <a:gd name="T0" fmla="*/ 5 w 5"/>
                  <a:gd name="T1" fmla="*/ 0 h 5"/>
                  <a:gd name="T2" fmla="*/ 5 w 5"/>
                  <a:gd name="T3" fmla="*/ 0 h 5"/>
                  <a:gd name="T4" fmla="*/ 5 w 5"/>
                  <a:gd name="T5" fmla="*/ 0 h 5"/>
                  <a:gd name="T6" fmla="*/ 4 w 5"/>
                  <a:gd name="T7" fmla="*/ 1 h 5"/>
                  <a:gd name="T8" fmla="*/ 3 w 5"/>
                  <a:gd name="T9" fmla="*/ 2 h 5"/>
                  <a:gd name="T10" fmla="*/ 1 w 5"/>
                  <a:gd name="T11" fmla="*/ 4 h 5"/>
                  <a:gd name="T12" fmla="*/ 1 w 5"/>
                  <a:gd name="T13" fmla="*/ 5 h 5"/>
                  <a:gd name="T14" fmla="*/ 1 w 5"/>
                  <a:gd name="T15" fmla="*/ 5 h 5"/>
                  <a:gd name="T16" fmla="*/ 1 w 5"/>
                  <a:gd name="T17" fmla="*/ 5 h 5"/>
                  <a:gd name="T18" fmla="*/ 1 w 5"/>
                  <a:gd name="T19" fmla="*/ 5 h 5"/>
                  <a:gd name="T20" fmla="*/ 1 w 5"/>
                  <a:gd name="T21" fmla="*/ 5 h 5"/>
                  <a:gd name="T22" fmla="*/ 1 w 5"/>
                  <a:gd name="T23" fmla="*/ 5 h 5"/>
                  <a:gd name="T24" fmla="*/ 1 w 5"/>
                  <a:gd name="T25" fmla="*/ 5 h 5"/>
                  <a:gd name="T26" fmla="*/ 1 w 5"/>
                  <a:gd name="T27" fmla="*/ 5 h 5"/>
                  <a:gd name="T28" fmla="*/ 1 w 5"/>
                  <a:gd name="T29" fmla="*/ 5 h 5"/>
                  <a:gd name="T30" fmla="*/ 1 w 5"/>
                  <a:gd name="T31" fmla="*/ 5 h 5"/>
                  <a:gd name="T32" fmla="*/ 1 w 5"/>
                  <a:gd name="T33" fmla="*/ 5 h 5"/>
                  <a:gd name="T34" fmla="*/ 1 w 5"/>
                  <a:gd name="T35" fmla="*/ 5 h 5"/>
                  <a:gd name="T36" fmla="*/ 1 w 5"/>
                  <a:gd name="T37" fmla="*/ 5 h 5"/>
                  <a:gd name="T38" fmla="*/ 1 w 5"/>
                  <a:gd name="T39" fmla="*/ 5 h 5"/>
                  <a:gd name="T40" fmla="*/ 1 w 5"/>
                  <a:gd name="T41" fmla="*/ 5 h 5"/>
                  <a:gd name="T42" fmla="*/ 1 w 5"/>
                  <a:gd name="T43" fmla="*/ 5 h 5"/>
                  <a:gd name="T44" fmla="*/ 1 w 5"/>
                  <a:gd name="T45" fmla="*/ 4 h 5"/>
                  <a:gd name="T46" fmla="*/ 1 w 5"/>
                  <a:gd name="T47" fmla="*/ 4 h 5"/>
                  <a:gd name="T48" fmla="*/ 1 w 5"/>
                  <a:gd name="T49" fmla="*/ 4 h 5"/>
                  <a:gd name="T50" fmla="*/ 2 w 5"/>
                  <a:gd name="T51" fmla="*/ 4 h 5"/>
                  <a:gd name="T52" fmla="*/ 2 w 5"/>
                  <a:gd name="T53" fmla="*/ 4 h 5"/>
                  <a:gd name="T54" fmla="*/ 2 w 5"/>
                  <a:gd name="T55" fmla="*/ 4 h 5"/>
                  <a:gd name="T56" fmla="*/ 2 w 5"/>
                  <a:gd name="T57" fmla="*/ 4 h 5"/>
                  <a:gd name="T58" fmla="*/ 3 w 5"/>
                  <a:gd name="T59" fmla="*/ 3 h 5"/>
                  <a:gd name="T60" fmla="*/ 4 w 5"/>
                  <a:gd name="T61" fmla="*/ 1 h 5"/>
                  <a:gd name="T62" fmla="*/ 5 w 5"/>
                  <a:gd name="T63" fmla="*/ 0 h 5"/>
                  <a:gd name="T64" fmla="*/ 5 w 5"/>
                  <a:gd name="T65" fmla="*/ 0 h 5"/>
                  <a:gd name="T66" fmla="*/ 5 w 5"/>
                  <a:gd name="T67" fmla="*/ 0 h 5"/>
                  <a:gd name="T68" fmla="*/ 5 w 5"/>
                  <a:gd name="T69" fmla="*/ 0 h 5"/>
                  <a:gd name="T70" fmla="*/ 5 w 5"/>
                  <a:gd name="T71" fmla="*/ 0 h 5"/>
                  <a:gd name="T72" fmla="*/ 5 w 5"/>
                  <a:gd name="T73" fmla="*/ 0 h 5"/>
                  <a:gd name="T74" fmla="*/ 5 w 5"/>
                  <a:gd name="T75" fmla="*/ 0 h 5"/>
                  <a:gd name="T76" fmla="*/ 5 w 5"/>
                  <a:gd name="T77" fmla="*/ 0 h 5"/>
                  <a:gd name="T78" fmla="*/ 5 w 5"/>
                  <a:gd name="T7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5">
                    <a:moveTo>
                      <a:pt x="5" y="0"/>
                    </a:moveTo>
                    <a:cubicBezTo>
                      <a:pt x="5" y="0"/>
                      <a:pt x="5" y="0"/>
                      <a:pt x="5" y="0"/>
                    </a:cubicBezTo>
                    <a:cubicBezTo>
                      <a:pt x="5" y="0"/>
                      <a:pt x="5" y="0"/>
                      <a:pt x="5" y="0"/>
                    </a:cubicBezTo>
                    <a:cubicBezTo>
                      <a:pt x="4" y="0"/>
                      <a:pt x="4" y="1"/>
                      <a:pt x="4" y="1"/>
                    </a:cubicBezTo>
                    <a:cubicBezTo>
                      <a:pt x="4" y="1"/>
                      <a:pt x="4" y="2"/>
                      <a:pt x="3" y="2"/>
                    </a:cubicBezTo>
                    <a:cubicBezTo>
                      <a:pt x="3" y="3"/>
                      <a:pt x="2" y="4"/>
                      <a:pt x="1" y="4"/>
                    </a:cubicBezTo>
                    <a:cubicBezTo>
                      <a:pt x="1" y="4"/>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0"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3" y="3"/>
                    </a:cubicBezTo>
                    <a:cubicBezTo>
                      <a:pt x="4" y="2"/>
                      <a:pt x="4" y="2"/>
                      <a:pt x="4" y="1"/>
                    </a:cubicBezTo>
                    <a:cubicBezTo>
                      <a:pt x="5" y="1"/>
                      <a:pt x="5" y="1"/>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28" name="Freeform 295"/>
              <p:cNvSpPr>
                <a:spLocks/>
              </p:cNvSpPr>
              <p:nvPr/>
            </p:nvSpPr>
            <p:spPr bwMode="auto">
              <a:xfrm>
                <a:off x="1551" y="522"/>
                <a:ext cx="14" cy="3"/>
              </a:xfrm>
              <a:custGeom>
                <a:avLst/>
                <a:gdLst>
                  <a:gd name="T0" fmla="*/ 6 w 6"/>
                  <a:gd name="T1" fmla="*/ 1 h 1"/>
                  <a:gd name="T2" fmla="*/ 5 w 6"/>
                  <a:gd name="T3" fmla="*/ 1 h 1"/>
                  <a:gd name="T4" fmla="*/ 5 w 6"/>
                  <a:gd name="T5" fmla="*/ 1 h 1"/>
                  <a:gd name="T6" fmla="*/ 5 w 6"/>
                  <a:gd name="T7" fmla="*/ 0 h 1"/>
                  <a:gd name="T8" fmla="*/ 3 w 6"/>
                  <a:gd name="T9" fmla="*/ 0 h 1"/>
                  <a:gd name="T10" fmla="*/ 1 w 6"/>
                  <a:gd name="T11" fmla="*/ 1 h 1"/>
                  <a:gd name="T12" fmla="*/ 0 w 6"/>
                  <a:gd name="T13" fmla="*/ 1 h 1"/>
                  <a:gd name="T14" fmla="*/ 0 w 6"/>
                  <a:gd name="T15" fmla="*/ 1 h 1"/>
                  <a:gd name="T16" fmla="*/ 0 w 6"/>
                  <a:gd name="T17" fmla="*/ 1 h 1"/>
                  <a:gd name="T18" fmla="*/ 0 w 6"/>
                  <a:gd name="T19" fmla="*/ 1 h 1"/>
                  <a:gd name="T20" fmla="*/ 0 w 6"/>
                  <a:gd name="T21" fmla="*/ 1 h 1"/>
                  <a:gd name="T22" fmla="*/ 0 w 6"/>
                  <a:gd name="T23" fmla="*/ 1 h 1"/>
                  <a:gd name="T24" fmla="*/ 0 w 6"/>
                  <a:gd name="T25" fmla="*/ 1 h 1"/>
                  <a:gd name="T26" fmla="*/ 0 w 6"/>
                  <a:gd name="T27" fmla="*/ 1 h 1"/>
                  <a:gd name="T28" fmla="*/ 0 w 6"/>
                  <a:gd name="T29" fmla="*/ 1 h 1"/>
                  <a:gd name="T30" fmla="*/ 0 w 6"/>
                  <a:gd name="T31" fmla="*/ 1 h 1"/>
                  <a:gd name="T32" fmla="*/ 0 w 6"/>
                  <a:gd name="T33" fmla="*/ 1 h 1"/>
                  <a:gd name="T34" fmla="*/ 0 w 6"/>
                  <a:gd name="T35" fmla="*/ 1 h 1"/>
                  <a:gd name="T36" fmla="*/ 0 w 6"/>
                  <a:gd name="T37" fmla="*/ 1 h 1"/>
                  <a:gd name="T38" fmla="*/ 0 w 6"/>
                  <a:gd name="T39" fmla="*/ 1 h 1"/>
                  <a:gd name="T40" fmla="*/ 0 w 6"/>
                  <a:gd name="T41" fmla="*/ 1 h 1"/>
                  <a:gd name="T42" fmla="*/ 0 w 6"/>
                  <a:gd name="T43" fmla="*/ 1 h 1"/>
                  <a:gd name="T44" fmla="*/ 0 w 6"/>
                  <a:gd name="T45" fmla="*/ 1 h 1"/>
                  <a:gd name="T46" fmla="*/ 0 w 6"/>
                  <a:gd name="T47" fmla="*/ 1 h 1"/>
                  <a:gd name="T48" fmla="*/ 0 w 6"/>
                  <a:gd name="T49" fmla="*/ 1 h 1"/>
                  <a:gd name="T50" fmla="*/ 1 w 6"/>
                  <a:gd name="T51" fmla="*/ 0 h 1"/>
                  <a:gd name="T52" fmla="*/ 1 w 6"/>
                  <a:gd name="T53" fmla="*/ 0 h 1"/>
                  <a:gd name="T54" fmla="*/ 1 w 6"/>
                  <a:gd name="T55" fmla="*/ 0 h 1"/>
                  <a:gd name="T56" fmla="*/ 1 w 6"/>
                  <a:gd name="T57" fmla="*/ 0 h 1"/>
                  <a:gd name="T58" fmla="*/ 2 w 6"/>
                  <a:gd name="T59" fmla="*/ 0 h 1"/>
                  <a:gd name="T60" fmla="*/ 5 w 6"/>
                  <a:gd name="T61" fmla="*/ 0 h 1"/>
                  <a:gd name="T62" fmla="*/ 6 w 6"/>
                  <a:gd name="T63" fmla="*/ 0 h 1"/>
                  <a:gd name="T64" fmla="*/ 6 w 6"/>
                  <a:gd name="T65" fmla="*/ 0 h 1"/>
                  <a:gd name="T66" fmla="*/ 6 w 6"/>
                  <a:gd name="T67" fmla="*/ 0 h 1"/>
                  <a:gd name="T68" fmla="*/ 6 w 6"/>
                  <a:gd name="T69" fmla="*/ 0 h 1"/>
                  <a:gd name="T70" fmla="*/ 6 w 6"/>
                  <a:gd name="T71" fmla="*/ 0 h 1"/>
                  <a:gd name="T72" fmla="*/ 6 w 6"/>
                  <a:gd name="T73" fmla="*/ 1 h 1"/>
                  <a:gd name="T74" fmla="*/ 6 w 6"/>
                  <a:gd name="T75" fmla="*/ 1 h 1"/>
                  <a:gd name="T76" fmla="*/ 6 w 6"/>
                  <a:gd name="T77" fmla="*/ 1 h 1"/>
                  <a:gd name="T78" fmla="*/ 6 w 6"/>
                  <a:gd name="T7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1">
                    <a:moveTo>
                      <a:pt x="6" y="1"/>
                    </a:moveTo>
                    <a:cubicBezTo>
                      <a:pt x="6" y="1"/>
                      <a:pt x="6" y="1"/>
                      <a:pt x="5" y="1"/>
                    </a:cubicBezTo>
                    <a:cubicBezTo>
                      <a:pt x="5" y="1"/>
                      <a:pt x="5" y="1"/>
                      <a:pt x="5" y="1"/>
                    </a:cubicBezTo>
                    <a:cubicBezTo>
                      <a:pt x="5" y="1"/>
                      <a:pt x="5" y="1"/>
                      <a:pt x="5" y="0"/>
                    </a:cubicBezTo>
                    <a:cubicBezTo>
                      <a:pt x="4" y="0"/>
                      <a:pt x="4" y="0"/>
                      <a:pt x="3" y="0"/>
                    </a:cubicBezTo>
                    <a:cubicBezTo>
                      <a:pt x="2" y="0"/>
                      <a:pt x="1" y="0"/>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1" y="0"/>
                    </a:cubicBezTo>
                    <a:cubicBezTo>
                      <a:pt x="1" y="0"/>
                      <a:pt x="2" y="0"/>
                      <a:pt x="2" y="0"/>
                    </a:cubicBezTo>
                    <a:cubicBezTo>
                      <a:pt x="3" y="0"/>
                      <a:pt x="4" y="0"/>
                      <a:pt x="5" y="0"/>
                    </a:cubicBezTo>
                    <a:cubicBezTo>
                      <a:pt x="5" y="0"/>
                      <a:pt x="5"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29" name="Freeform 296"/>
              <p:cNvSpPr>
                <a:spLocks/>
              </p:cNvSpPr>
              <p:nvPr/>
            </p:nvSpPr>
            <p:spPr bwMode="auto">
              <a:xfrm>
                <a:off x="1549" y="525"/>
                <a:ext cx="16" cy="5"/>
              </a:xfrm>
              <a:custGeom>
                <a:avLst/>
                <a:gdLst>
                  <a:gd name="T0" fmla="*/ 7 w 7"/>
                  <a:gd name="T1" fmla="*/ 2 h 2"/>
                  <a:gd name="T2" fmla="*/ 7 w 7"/>
                  <a:gd name="T3" fmla="*/ 2 h 2"/>
                  <a:gd name="T4" fmla="*/ 7 w 7"/>
                  <a:gd name="T5" fmla="*/ 2 h 2"/>
                  <a:gd name="T6" fmla="*/ 6 w 7"/>
                  <a:gd name="T7" fmla="*/ 1 h 2"/>
                  <a:gd name="T8" fmla="*/ 5 w 7"/>
                  <a:gd name="T9" fmla="*/ 1 h 2"/>
                  <a:gd name="T10" fmla="*/ 2 w 7"/>
                  <a:gd name="T11" fmla="*/ 0 h 2"/>
                  <a:gd name="T12" fmla="*/ 1 w 7"/>
                  <a:gd name="T13" fmla="*/ 0 h 2"/>
                  <a:gd name="T14" fmla="*/ 1 w 7"/>
                  <a:gd name="T15" fmla="*/ 0 h 2"/>
                  <a:gd name="T16" fmla="*/ 1 w 7"/>
                  <a:gd name="T17" fmla="*/ 0 h 2"/>
                  <a:gd name="T18" fmla="*/ 1 w 7"/>
                  <a:gd name="T19" fmla="*/ 0 h 2"/>
                  <a:gd name="T20" fmla="*/ 1 w 7"/>
                  <a:gd name="T21" fmla="*/ 0 h 2"/>
                  <a:gd name="T22" fmla="*/ 1 w 7"/>
                  <a:gd name="T23" fmla="*/ 0 h 2"/>
                  <a:gd name="T24" fmla="*/ 1 w 7"/>
                  <a:gd name="T25" fmla="*/ 0 h 2"/>
                  <a:gd name="T26" fmla="*/ 1 w 7"/>
                  <a:gd name="T27" fmla="*/ 0 h 2"/>
                  <a:gd name="T28" fmla="*/ 1 w 7"/>
                  <a:gd name="T29" fmla="*/ 0 h 2"/>
                  <a:gd name="T30" fmla="*/ 1 w 7"/>
                  <a:gd name="T31" fmla="*/ 0 h 2"/>
                  <a:gd name="T32" fmla="*/ 1 w 7"/>
                  <a:gd name="T33" fmla="*/ 0 h 2"/>
                  <a:gd name="T34" fmla="*/ 1 w 7"/>
                  <a:gd name="T35" fmla="*/ 0 h 2"/>
                  <a:gd name="T36" fmla="*/ 1 w 7"/>
                  <a:gd name="T37" fmla="*/ 0 h 2"/>
                  <a:gd name="T38" fmla="*/ 1 w 7"/>
                  <a:gd name="T39" fmla="*/ 0 h 2"/>
                  <a:gd name="T40" fmla="*/ 1 w 7"/>
                  <a:gd name="T41" fmla="*/ 0 h 2"/>
                  <a:gd name="T42" fmla="*/ 1 w 7"/>
                  <a:gd name="T43" fmla="*/ 0 h 2"/>
                  <a:gd name="T44" fmla="*/ 1 w 7"/>
                  <a:gd name="T45" fmla="*/ 0 h 2"/>
                  <a:gd name="T46" fmla="*/ 1 w 7"/>
                  <a:gd name="T47" fmla="*/ 0 h 2"/>
                  <a:gd name="T48" fmla="*/ 1 w 7"/>
                  <a:gd name="T49" fmla="*/ 0 h 2"/>
                  <a:gd name="T50" fmla="*/ 2 w 7"/>
                  <a:gd name="T51" fmla="*/ 0 h 2"/>
                  <a:gd name="T52" fmla="*/ 2 w 7"/>
                  <a:gd name="T53" fmla="*/ 0 h 2"/>
                  <a:gd name="T54" fmla="*/ 2 w 7"/>
                  <a:gd name="T55" fmla="*/ 0 h 2"/>
                  <a:gd name="T56" fmla="*/ 2 w 7"/>
                  <a:gd name="T57" fmla="*/ 0 h 2"/>
                  <a:gd name="T58" fmla="*/ 4 w 7"/>
                  <a:gd name="T59" fmla="*/ 0 h 2"/>
                  <a:gd name="T60" fmla="*/ 6 w 7"/>
                  <a:gd name="T61" fmla="*/ 1 h 2"/>
                  <a:gd name="T62" fmla="*/ 7 w 7"/>
                  <a:gd name="T63" fmla="*/ 1 h 2"/>
                  <a:gd name="T64" fmla="*/ 7 w 7"/>
                  <a:gd name="T65" fmla="*/ 2 h 2"/>
                  <a:gd name="T66" fmla="*/ 7 w 7"/>
                  <a:gd name="T67" fmla="*/ 2 h 2"/>
                  <a:gd name="T68" fmla="*/ 7 w 7"/>
                  <a:gd name="T69" fmla="*/ 2 h 2"/>
                  <a:gd name="T70" fmla="*/ 7 w 7"/>
                  <a:gd name="T71" fmla="*/ 2 h 2"/>
                  <a:gd name="T72" fmla="*/ 7 w 7"/>
                  <a:gd name="T73" fmla="*/ 2 h 2"/>
                  <a:gd name="T74" fmla="*/ 7 w 7"/>
                  <a:gd name="T75" fmla="*/ 2 h 2"/>
                  <a:gd name="T76" fmla="*/ 7 w 7"/>
                  <a:gd name="T77" fmla="*/ 2 h 2"/>
                  <a:gd name="T78" fmla="*/ 7 w 7"/>
                  <a:gd name="T7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2">
                    <a:moveTo>
                      <a:pt x="7" y="2"/>
                    </a:moveTo>
                    <a:cubicBezTo>
                      <a:pt x="7" y="2"/>
                      <a:pt x="7" y="2"/>
                      <a:pt x="7" y="2"/>
                    </a:cubicBezTo>
                    <a:cubicBezTo>
                      <a:pt x="7" y="2"/>
                      <a:pt x="7" y="2"/>
                      <a:pt x="7" y="2"/>
                    </a:cubicBezTo>
                    <a:cubicBezTo>
                      <a:pt x="7" y="2"/>
                      <a:pt x="6" y="1"/>
                      <a:pt x="6" y="1"/>
                    </a:cubicBezTo>
                    <a:cubicBezTo>
                      <a:pt x="6" y="1"/>
                      <a:pt x="5" y="1"/>
                      <a:pt x="5" y="1"/>
                    </a:cubicBezTo>
                    <a:cubicBezTo>
                      <a:pt x="3"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3" y="0"/>
                      <a:pt x="3" y="0"/>
                      <a:pt x="4" y="0"/>
                    </a:cubicBezTo>
                    <a:cubicBezTo>
                      <a:pt x="5" y="0"/>
                      <a:pt x="5" y="1"/>
                      <a:pt x="6" y="1"/>
                    </a:cubicBezTo>
                    <a:cubicBezTo>
                      <a:pt x="6" y="1"/>
                      <a:pt x="7" y="1"/>
                      <a:pt x="7" y="1"/>
                    </a:cubicBezTo>
                    <a:cubicBezTo>
                      <a:pt x="7" y="1"/>
                      <a:pt x="7" y="1"/>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30" name="Freeform 297"/>
              <p:cNvSpPr>
                <a:spLocks/>
              </p:cNvSpPr>
              <p:nvPr/>
            </p:nvSpPr>
            <p:spPr bwMode="auto">
              <a:xfrm>
                <a:off x="1551" y="508"/>
                <a:ext cx="5" cy="17"/>
              </a:xfrm>
              <a:custGeom>
                <a:avLst/>
                <a:gdLst>
                  <a:gd name="T0" fmla="*/ 2 w 2"/>
                  <a:gd name="T1" fmla="*/ 0 h 7"/>
                  <a:gd name="T2" fmla="*/ 2 w 2"/>
                  <a:gd name="T3" fmla="*/ 1 h 7"/>
                  <a:gd name="T4" fmla="*/ 2 w 2"/>
                  <a:gd name="T5" fmla="*/ 1 h 7"/>
                  <a:gd name="T6" fmla="*/ 2 w 2"/>
                  <a:gd name="T7" fmla="*/ 2 h 7"/>
                  <a:gd name="T8" fmla="*/ 2 w 2"/>
                  <a:gd name="T9" fmla="*/ 3 h 7"/>
                  <a:gd name="T10" fmla="*/ 0 w 2"/>
                  <a:gd name="T11" fmla="*/ 6 h 7"/>
                  <a:gd name="T12" fmla="*/ 0 w 2"/>
                  <a:gd name="T13" fmla="*/ 6 h 7"/>
                  <a:gd name="T14" fmla="*/ 0 w 2"/>
                  <a:gd name="T15" fmla="*/ 6 h 7"/>
                  <a:gd name="T16" fmla="*/ 0 w 2"/>
                  <a:gd name="T17" fmla="*/ 7 h 7"/>
                  <a:gd name="T18" fmla="*/ 0 w 2"/>
                  <a:gd name="T19" fmla="*/ 7 h 7"/>
                  <a:gd name="T20" fmla="*/ 0 w 2"/>
                  <a:gd name="T21" fmla="*/ 7 h 7"/>
                  <a:gd name="T22" fmla="*/ 0 w 2"/>
                  <a:gd name="T23" fmla="*/ 7 h 7"/>
                  <a:gd name="T24" fmla="*/ 0 w 2"/>
                  <a:gd name="T25" fmla="*/ 7 h 7"/>
                  <a:gd name="T26" fmla="*/ 0 w 2"/>
                  <a:gd name="T27" fmla="*/ 7 h 7"/>
                  <a:gd name="T28" fmla="*/ 0 w 2"/>
                  <a:gd name="T29" fmla="*/ 7 h 7"/>
                  <a:gd name="T30" fmla="*/ 0 w 2"/>
                  <a:gd name="T31" fmla="*/ 7 h 7"/>
                  <a:gd name="T32" fmla="*/ 0 w 2"/>
                  <a:gd name="T33" fmla="*/ 7 h 7"/>
                  <a:gd name="T34" fmla="*/ 0 w 2"/>
                  <a:gd name="T35" fmla="*/ 7 h 7"/>
                  <a:gd name="T36" fmla="*/ 0 w 2"/>
                  <a:gd name="T37" fmla="*/ 7 h 7"/>
                  <a:gd name="T38" fmla="*/ 0 w 2"/>
                  <a:gd name="T39" fmla="*/ 7 h 7"/>
                  <a:gd name="T40" fmla="*/ 0 w 2"/>
                  <a:gd name="T41" fmla="*/ 7 h 7"/>
                  <a:gd name="T42" fmla="*/ 0 w 2"/>
                  <a:gd name="T43" fmla="*/ 7 h 7"/>
                  <a:gd name="T44" fmla="*/ 0 w 2"/>
                  <a:gd name="T45" fmla="*/ 6 h 7"/>
                  <a:gd name="T46" fmla="*/ 0 w 2"/>
                  <a:gd name="T47" fmla="*/ 6 h 7"/>
                  <a:gd name="T48" fmla="*/ 0 w 2"/>
                  <a:gd name="T49" fmla="*/ 6 h 7"/>
                  <a:gd name="T50" fmla="*/ 1 w 2"/>
                  <a:gd name="T51" fmla="*/ 6 h 7"/>
                  <a:gd name="T52" fmla="*/ 1 w 2"/>
                  <a:gd name="T53" fmla="*/ 5 h 7"/>
                  <a:gd name="T54" fmla="*/ 1 w 2"/>
                  <a:gd name="T55" fmla="*/ 5 h 7"/>
                  <a:gd name="T56" fmla="*/ 1 w 2"/>
                  <a:gd name="T57" fmla="*/ 5 h 7"/>
                  <a:gd name="T58" fmla="*/ 1 w 2"/>
                  <a:gd name="T59" fmla="*/ 4 h 7"/>
                  <a:gd name="T60" fmla="*/ 2 w 2"/>
                  <a:gd name="T61" fmla="*/ 2 h 7"/>
                  <a:gd name="T62" fmla="*/ 2 w 2"/>
                  <a:gd name="T63" fmla="*/ 1 h 7"/>
                  <a:gd name="T64" fmla="*/ 2 w 2"/>
                  <a:gd name="T65" fmla="*/ 0 h 7"/>
                  <a:gd name="T66" fmla="*/ 2 w 2"/>
                  <a:gd name="T67" fmla="*/ 0 h 7"/>
                  <a:gd name="T68" fmla="*/ 2 w 2"/>
                  <a:gd name="T69" fmla="*/ 0 h 7"/>
                  <a:gd name="T70" fmla="*/ 2 w 2"/>
                  <a:gd name="T71" fmla="*/ 0 h 7"/>
                  <a:gd name="T72" fmla="*/ 2 w 2"/>
                  <a:gd name="T73" fmla="*/ 0 h 7"/>
                  <a:gd name="T74" fmla="*/ 2 w 2"/>
                  <a:gd name="T75" fmla="*/ 0 h 7"/>
                  <a:gd name="T76" fmla="*/ 2 w 2"/>
                  <a:gd name="T77" fmla="*/ 0 h 7"/>
                  <a:gd name="T78" fmla="*/ 2 w 2"/>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7">
                    <a:moveTo>
                      <a:pt x="2" y="0"/>
                    </a:moveTo>
                    <a:cubicBezTo>
                      <a:pt x="2" y="0"/>
                      <a:pt x="2" y="1"/>
                      <a:pt x="2" y="1"/>
                    </a:cubicBezTo>
                    <a:cubicBezTo>
                      <a:pt x="2" y="1"/>
                      <a:pt x="2" y="1"/>
                      <a:pt x="2" y="1"/>
                    </a:cubicBezTo>
                    <a:cubicBezTo>
                      <a:pt x="2" y="1"/>
                      <a:pt x="2" y="1"/>
                      <a:pt x="2" y="2"/>
                    </a:cubicBezTo>
                    <a:cubicBezTo>
                      <a:pt x="2" y="2"/>
                      <a:pt x="2" y="2"/>
                      <a:pt x="2" y="3"/>
                    </a:cubicBezTo>
                    <a:cubicBezTo>
                      <a:pt x="1" y="5"/>
                      <a:pt x="1" y="5"/>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0" y="6"/>
                    </a:cubicBezTo>
                    <a:cubicBezTo>
                      <a:pt x="0" y="6"/>
                      <a:pt x="0" y="6"/>
                      <a:pt x="1" y="6"/>
                    </a:cubicBezTo>
                    <a:cubicBezTo>
                      <a:pt x="1" y="6"/>
                      <a:pt x="1" y="6"/>
                      <a:pt x="1" y="5"/>
                    </a:cubicBezTo>
                    <a:cubicBezTo>
                      <a:pt x="1" y="5"/>
                      <a:pt x="1" y="5"/>
                      <a:pt x="1" y="5"/>
                    </a:cubicBezTo>
                    <a:cubicBezTo>
                      <a:pt x="1" y="5"/>
                      <a:pt x="1" y="5"/>
                      <a:pt x="1" y="5"/>
                    </a:cubicBezTo>
                    <a:cubicBezTo>
                      <a:pt x="1" y="5"/>
                      <a:pt x="1" y="5"/>
                      <a:pt x="1" y="4"/>
                    </a:cubicBezTo>
                    <a:cubicBezTo>
                      <a:pt x="2" y="3"/>
                      <a:pt x="2" y="2"/>
                      <a:pt x="2" y="2"/>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31" name="Freeform 298"/>
              <p:cNvSpPr>
                <a:spLocks/>
              </p:cNvSpPr>
              <p:nvPr/>
            </p:nvSpPr>
            <p:spPr bwMode="auto">
              <a:xfrm>
                <a:off x="1299" y="1377"/>
                <a:ext cx="212" cy="515"/>
              </a:xfrm>
              <a:custGeom>
                <a:avLst/>
                <a:gdLst>
                  <a:gd name="T0" fmla="*/ 56 w 90"/>
                  <a:gd name="T1" fmla="*/ 218 h 218"/>
                  <a:gd name="T2" fmla="*/ 84 w 90"/>
                  <a:gd name="T3" fmla="*/ 174 h 218"/>
                  <a:gd name="T4" fmla="*/ 57 w 90"/>
                  <a:gd name="T5" fmla="*/ 114 h 218"/>
                  <a:gd name="T6" fmla="*/ 28 w 90"/>
                  <a:gd name="T7" fmla="*/ 0 h 218"/>
                  <a:gd name="T8" fmla="*/ 28 w 90"/>
                  <a:gd name="T9" fmla="*/ 0 h 218"/>
                  <a:gd name="T10" fmla="*/ 60 w 90"/>
                  <a:gd name="T11" fmla="*/ 111 h 218"/>
                  <a:gd name="T12" fmla="*/ 89 w 90"/>
                  <a:gd name="T13" fmla="*/ 171 h 218"/>
                  <a:gd name="T14" fmla="*/ 61 w 90"/>
                  <a:gd name="T15" fmla="*/ 218 h 218"/>
                  <a:gd name="T16" fmla="*/ 56 w 90"/>
                  <a:gd name="T17"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218">
                    <a:moveTo>
                      <a:pt x="56" y="218"/>
                    </a:moveTo>
                    <a:cubicBezTo>
                      <a:pt x="78" y="212"/>
                      <a:pt x="83" y="192"/>
                      <a:pt x="84" y="174"/>
                    </a:cubicBezTo>
                    <a:cubicBezTo>
                      <a:pt x="84" y="152"/>
                      <a:pt x="71" y="132"/>
                      <a:pt x="57" y="114"/>
                    </a:cubicBezTo>
                    <a:cubicBezTo>
                      <a:pt x="34" y="84"/>
                      <a:pt x="0" y="38"/>
                      <a:pt x="28" y="0"/>
                    </a:cubicBezTo>
                    <a:cubicBezTo>
                      <a:pt x="28" y="0"/>
                      <a:pt x="27" y="1"/>
                      <a:pt x="28" y="0"/>
                    </a:cubicBezTo>
                    <a:cubicBezTo>
                      <a:pt x="2" y="36"/>
                      <a:pt x="36" y="82"/>
                      <a:pt x="60" y="111"/>
                    </a:cubicBezTo>
                    <a:cubicBezTo>
                      <a:pt x="75" y="129"/>
                      <a:pt x="87" y="148"/>
                      <a:pt x="89" y="171"/>
                    </a:cubicBezTo>
                    <a:cubicBezTo>
                      <a:pt x="90" y="190"/>
                      <a:pt x="84" y="211"/>
                      <a:pt x="61" y="218"/>
                    </a:cubicBezTo>
                    <a:cubicBezTo>
                      <a:pt x="60" y="218"/>
                      <a:pt x="58" y="217"/>
                      <a:pt x="56" y="218"/>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32" name="Freeform 299"/>
              <p:cNvSpPr>
                <a:spLocks/>
              </p:cNvSpPr>
              <p:nvPr/>
            </p:nvSpPr>
            <p:spPr bwMode="auto">
              <a:xfrm>
                <a:off x="1291" y="1843"/>
                <a:ext cx="121" cy="97"/>
              </a:xfrm>
              <a:custGeom>
                <a:avLst/>
                <a:gdLst>
                  <a:gd name="T0" fmla="*/ 51 w 51"/>
                  <a:gd name="T1" fmla="*/ 22 h 41"/>
                  <a:gd name="T2" fmla="*/ 21 w 51"/>
                  <a:gd name="T3" fmla="*/ 20 h 41"/>
                  <a:gd name="T4" fmla="*/ 51 w 51"/>
                  <a:gd name="T5" fmla="*/ 21 h 41"/>
                  <a:gd name="T6" fmla="*/ 0 w 51"/>
                  <a:gd name="T7" fmla="*/ 0 h 41"/>
                  <a:gd name="T8" fmla="*/ 45 w 51"/>
                  <a:gd name="T9" fmla="*/ 27 h 41"/>
                  <a:gd name="T10" fmla="*/ 51 w 51"/>
                  <a:gd name="T11" fmla="*/ 22 h 41"/>
                </a:gdLst>
                <a:ahLst/>
                <a:cxnLst>
                  <a:cxn ang="0">
                    <a:pos x="T0" y="T1"/>
                  </a:cxn>
                  <a:cxn ang="0">
                    <a:pos x="T2" y="T3"/>
                  </a:cxn>
                  <a:cxn ang="0">
                    <a:pos x="T4" y="T5"/>
                  </a:cxn>
                  <a:cxn ang="0">
                    <a:pos x="T6" y="T7"/>
                  </a:cxn>
                  <a:cxn ang="0">
                    <a:pos x="T8" y="T9"/>
                  </a:cxn>
                  <a:cxn ang="0">
                    <a:pos x="T10" y="T11"/>
                  </a:cxn>
                </a:cxnLst>
                <a:rect l="0" t="0" r="r" b="b"/>
                <a:pathLst>
                  <a:path w="51" h="41">
                    <a:moveTo>
                      <a:pt x="51" y="22"/>
                    </a:moveTo>
                    <a:cubicBezTo>
                      <a:pt x="39" y="26"/>
                      <a:pt x="29" y="28"/>
                      <a:pt x="21" y="20"/>
                    </a:cubicBezTo>
                    <a:cubicBezTo>
                      <a:pt x="32" y="25"/>
                      <a:pt x="39" y="22"/>
                      <a:pt x="51" y="21"/>
                    </a:cubicBezTo>
                    <a:cubicBezTo>
                      <a:pt x="33" y="12"/>
                      <a:pt x="16" y="19"/>
                      <a:pt x="0" y="0"/>
                    </a:cubicBezTo>
                    <a:cubicBezTo>
                      <a:pt x="3" y="13"/>
                      <a:pt x="21" y="41"/>
                      <a:pt x="45" y="27"/>
                    </a:cubicBezTo>
                    <a:cubicBezTo>
                      <a:pt x="48" y="25"/>
                      <a:pt x="50" y="23"/>
                      <a:pt x="51" y="2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33" name="Freeform 300"/>
              <p:cNvSpPr>
                <a:spLocks/>
              </p:cNvSpPr>
              <p:nvPr/>
            </p:nvSpPr>
            <p:spPr bwMode="auto">
              <a:xfrm>
                <a:off x="1294" y="1911"/>
                <a:ext cx="75" cy="90"/>
              </a:xfrm>
              <a:custGeom>
                <a:avLst/>
                <a:gdLst>
                  <a:gd name="T0" fmla="*/ 27 w 32"/>
                  <a:gd name="T1" fmla="*/ 5 h 38"/>
                  <a:gd name="T2" fmla="*/ 7 w 32"/>
                  <a:gd name="T3" fmla="*/ 20 h 38"/>
                  <a:gd name="T4" fmla="*/ 32 w 32"/>
                  <a:gd name="T5" fmla="*/ 4 h 38"/>
                  <a:gd name="T6" fmla="*/ 8 w 32"/>
                  <a:gd name="T7" fmla="*/ 25 h 38"/>
                  <a:gd name="T8" fmla="*/ 0 w 32"/>
                  <a:gd name="T9" fmla="*/ 38 h 38"/>
                  <a:gd name="T10" fmla="*/ 24 w 32"/>
                  <a:gd name="T11" fmla="*/ 3 h 38"/>
                  <a:gd name="T12" fmla="*/ 27 w 32"/>
                  <a:gd name="T13" fmla="*/ 5 h 38"/>
                </a:gdLst>
                <a:ahLst/>
                <a:cxnLst>
                  <a:cxn ang="0">
                    <a:pos x="T0" y="T1"/>
                  </a:cxn>
                  <a:cxn ang="0">
                    <a:pos x="T2" y="T3"/>
                  </a:cxn>
                  <a:cxn ang="0">
                    <a:pos x="T4" y="T5"/>
                  </a:cxn>
                  <a:cxn ang="0">
                    <a:pos x="T6" y="T7"/>
                  </a:cxn>
                  <a:cxn ang="0">
                    <a:pos x="T8" y="T9"/>
                  </a:cxn>
                  <a:cxn ang="0">
                    <a:pos x="T10" y="T11"/>
                  </a:cxn>
                  <a:cxn ang="0">
                    <a:pos x="T12" y="T13"/>
                  </a:cxn>
                </a:cxnLst>
                <a:rect l="0" t="0" r="r" b="b"/>
                <a:pathLst>
                  <a:path w="32" h="38">
                    <a:moveTo>
                      <a:pt x="27" y="5"/>
                    </a:moveTo>
                    <a:cubicBezTo>
                      <a:pt x="17" y="11"/>
                      <a:pt x="14" y="9"/>
                      <a:pt x="7" y="20"/>
                    </a:cubicBezTo>
                    <a:cubicBezTo>
                      <a:pt x="14" y="18"/>
                      <a:pt x="25" y="9"/>
                      <a:pt x="32" y="4"/>
                    </a:cubicBezTo>
                    <a:cubicBezTo>
                      <a:pt x="29" y="11"/>
                      <a:pt x="24" y="23"/>
                      <a:pt x="8" y="25"/>
                    </a:cubicBezTo>
                    <a:cubicBezTo>
                      <a:pt x="4" y="27"/>
                      <a:pt x="2" y="33"/>
                      <a:pt x="0" y="38"/>
                    </a:cubicBezTo>
                    <a:cubicBezTo>
                      <a:pt x="1" y="26"/>
                      <a:pt x="7" y="0"/>
                      <a:pt x="24" y="3"/>
                    </a:cubicBezTo>
                    <a:cubicBezTo>
                      <a:pt x="27" y="4"/>
                      <a:pt x="31" y="2"/>
                      <a:pt x="27" y="5"/>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34" name="Freeform 301"/>
              <p:cNvSpPr>
                <a:spLocks/>
              </p:cNvSpPr>
              <p:nvPr/>
            </p:nvSpPr>
            <p:spPr bwMode="auto">
              <a:xfrm>
                <a:off x="1232" y="1874"/>
                <a:ext cx="102" cy="85"/>
              </a:xfrm>
              <a:custGeom>
                <a:avLst/>
                <a:gdLst>
                  <a:gd name="T0" fmla="*/ 43 w 43"/>
                  <a:gd name="T1" fmla="*/ 16 h 36"/>
                  <a:gd name="T2" fmla="*/ 19 w 43"/>
                  <a:gd name="T3" fmla="*/ 18 h 36"/>
                  <a:gd name="T4" fmla="*/ 43 w 43"/>
                  <a:gd name="T5" fmla="*/ 17 h 36"/>
                  <a:gd name="T6" fmla="*/ 0 w 43"/>
                  <a:gd name="T7" fmla="*/ 36 h 36"/>
                  <a:gd name="T8" fmla="*/ 38 w 43"/>
                  <a:gd name="T9" fmla="*/ 13 h 36"/>
                  <a:gd name="T10" fmla="*/ 43 w 43"/>
                  <a:gd name="T11" fmla="*/ 16 h 36"/>
                </a:gdLst>
                <a:ahLst/>
                <a:cxnLst>
                  <a:cxn ang="0">
                    <a:pos x="T0" y="T1"/>
                  </a:cxn>
                  <a:cxn ang="0">
                    <a:pos x="T2" y="T3"/>
                  </a:cxn>
                  <a:cxn ang="0">
                    <a:pos x="T4" y="T5"/>
                  </a:cxn>
                  <a:cxn ang="0">
                    <a:pos x="T6" y="T7"/>
                  </a:cxn>
                  <a:cxn ang="0">
                    <a:pos x="T8" y="T9"/>
                  </a:cxn>
                  <a:cxn ang="0">
                    <a:pos x="T10" y="T11"/>
                  </a:cxn>
                </a:cxnLst>
                <a:rect l="0" t="0" r="r" b="b"/>
                <a:pathLst>
                  <a:path w="43" h="36">
                    <a:moveTo>
                      <a:pt x="43" y="16"/>
                    </a:moveTo>
                    <a:cubicBezTo>
                      <a:pt x="34" y="14"/>
                      <a:pt x="26" y="12"/>
                      <a:pt x="19" y="18"/>
                    </a:cubicBezTo>
                    <a:cubicBezTo>
                      <a:pt x="28" y="14"/>
                      <a:pt x="34" y="16"/>
                      <a:pt x="43" y="17"/>
                    </a:cubicBezTo>
                    <a:cubicBezTo>
                      <a:pt x="27" y="27"/>
                      <a:pt x="14" y="19"/>
                      <a:pt x="0" y="36"/>
                    </a:cubicBezTo>
                    <a:cubicBezTo>
                      <a:pt x="13" y="19"/>
                      <a:pt x="19" y="0"/>
                      <a:pt x="38" y="13"/>
                    </a:cubicBezTo>
                    <a:cubicBezTo>
                      <a:pt x="41" y="14"/>
                      <a:pt x="42" y="15"/>
                      <a:pt x="43" y="16"/>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35" name="Freeform 302"/>
              <p:cNvSpPr>
                <a:spLocks/>
              </p:cNvSpPr>
              <p:nvPr/>
            </p:nvSpPr>
            <p:spPr bwMode="auto">
              <a:xfrm>
                <a:off x="1329" y="1824"/>
                <a:ext cx="90" cy="64"/>
              </a:xfrm>
              <a:custGeom>
                <a:avLst/>
                <a:gdLst>
                  <a:gd name="T0" fmla="*/ 38 w 38"/>
                  <a:gd name="T1" fmla="*/ 25 h 27"/>
                  <a:gd name="T2" fmla="*/ 19 w 38"/>
                  <a:gd name="T3" fmla="*/ 10 h 27"/>
                  <a:gd name="T4" fmla="*/ 36 w 38"/>
                  <a:gd name="T5" fmla="*/ 27 h 27"/>
                  <a:gd name="T6" fmla="*/ 0 w 38"/>
                  <a:gd name="T7" fmla="*/ 12 h 27"/>
                  <a:gd name="T8" fmla="*/ 37 w 38"/>
                  <a:gd name="T9" fmla="*/ 20 h 27"/>
                  <a:gd name="T10" fmla="*/ 38 w 38"/>
                  <a:gd name="T11" fmla="*/ 25 h 27"/>
                </a:gdLst>
                <a:ahLst/>
                <a:cxnLst>
                  <a:cxn ang="0">
                    <a:pos x="T0" y="T1"/>
                  </a:cxn>
                  <a:cxn ang="0">
                    <a:pos x="T2" y="T3"/>
                  </a:cxn>
                  <a:cxn ang="0">
                    <a:pos x="T4" y="T5"/>
                  </a:cxn>
                  <a:cxn ang="0">
                    <a:pos x="T6" y="T7"/>
                  </a:cxn>
                  <a:cxn ang="0">
                    <a:pos x="T8" y="T9"/>
                  </a:cxn>
                  <a:cxn ang="0">
                    <a:pos x="T10" y="T11"/>
                  </a:cxn>
                </a:cxnLst>
                <a:rect l="0" t="0" r="r" b="b"/>
                <a:pathLst>
                  <a:path w="38" h="27">
                    <a:moveTo>
                      <a:pt x="38" y="25"/>
                    </a:moveTo>
                    <a:cubicBezTo>
                      <a:pt x="33" y="18"/>
                      <a:pt x="28" y="10"/>
                      <a:pt x="19" y="10"/>
                    </a:cubicBezTo>
                    <a:cubicBezTo>
                      <a:pt x="28" y="13"/>
                      <a:pt x="30" y="20"/>
                      <a:pt x="36" y="27"/>
                    </a:cubicBezTo>
                    <a:cubicBezTo>
                      <a:pt x="18" y="21"/>
                      <a:pt x="13" y="8"/>
                      <a:pt x="0" y="12"/>
                    </a:cubicBezTo>
                    <a:cubicBezTo>
                      <a:pt x="11" y="6"/>
                      <a:pt x="30" y="0"/>
                      <a:pt x="37" y="20"/>
                    </a:cubicBezTo>
                    <a:cubicBezTo>
                      <a:pt x="38" y="23"/>
                      <a:pt x="38" y="25"/>
                      <a:pt x="38" y="25"/>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36" name="Freeform 303"/>
              <p:cNvSpPr>
                <a:spLocks/>
              </p:cNvSpPr>
              <p:nvPr/>
            </p:nvSpPr>
            <p:spPr bwMode="auto">
              <a:xfrm>
                <a:off x="1358" y="1897"/>
                <a:ext cx="70" cy="114"/>
              </a:xfrm>
              <a:custGeom>
                <a:avLst/>
                <a:gdLst>
                  <a:gd name="T0" fmla="*/ 25 w 30"/>
                  <a:gd name="T1" fmla="*/ 0 h 48"/>
                  <a:gd name="T2" fmla="*/ 9 w 30"/>
                  <a:gd name="T3" fmla="*/ 26 h 48"/>
                  <a:gd name="T4" fmla="*/ 26 w 30"/>
                  <a:gd name="T5" fmla="*/ 5 h 48"/>
                  <a:gd name="T6" fmla="*/ 8 w 30"/>
                  <a:gd name="T7" fmla="*/ 48 h 48"/>
                  <a:gd name="T8" fmla="*/ 19 w 30"/>
                  <a:gd name="T9" fmla="*/ 6 h 48"/>
                  <a:gd name="T10" fmla="*/ 25 w 30"/>
                  <a:gd name="T11" fmla="*/ 0 h 48"/>
                </a:gdLst>
                <a:ahLst/>
                <a:cxnLst>
                  <a:cxn ang="0">
                    <a:pos x="T0" y="T1"/>
                  </a:cxn>
                  <a:cxn ang="0">
                    <a:pos x="T2" y="T3"/>
                  </a:cxn>
                  <a:cxn ang="0">
                    <a:pos x="T4" y="T5"/>
                  </a:cxn>
                  <a:cxn ang="0">
                    <a:pos x="T6" y="T7"/>
                  </a:cxn>
                  <a:cxn ang="0">
                    <a:pos x="T8" y="T9"/>
                  </a:cxn>
                  <a:cxn ang="0">
                    <a:pos x="T10" y="T11"/>
                  </a:cxn>
                </a:cxnLst>
                <a:rect l="0" t="0" r="r" b="b"/>
                <a:pathLst>
                  <a:path w="30" h="48">
                    <a:moveTo>
                      <a:pt x="25" y="0"/>
                    </a:moveTo>
                    <a:cubicBezTo>
                      <a:pt x="24" y="6"/>
                      <a:pt x="9" y="17"/>
                      <a:pt x="9" y="26"/>
                    </a:cubicBezTo>
                    <a:cubicBezTo>
                      <a:pt x="12" y="17"/>
                      <a:pt x="24" y="11"/>
                      <a:pt x="26" y="5"/>
                    </a:cubicBezTo>
                    <a:cubicBezTo>
                      <a:pt x="30" y="23"/>
                      <a:pt x="1" y="30"/>
                      <a:pt x="8" y="48"/>
                    </a:cubicBezTo>
                    <a:cubicBezTo>
                      <a:pt x="0" y="33"/>
                      <a:pt x="1" y="16"/>
                      <a:pt x="19" y="6"/>
                    </a:cubicBezTo>
                    <a:cubicBezTo>
                      <a:pt x="21" y="4"/>
                      <a:pt x="25" y="0"/>
                      <a:pt x="25"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37" name="Freeform 304"/>
              <p:cNvSpPr>
                <a:spLocks/>
              </p:cNvSpPr>
              <p:nvPr/>
            </p:nvSpPr>
            <p:spPr bwMode="auto">
              <a:xfrm>
                <a:off x="1419" y="1892"/>
                <a:ext cx="9" cy="7"/>
              </a:xfrm>
              <a:custGeom>
                <a:avLst/>
                <a:gdLst>
                  <a:gd name="T0" fmla="*/ 0 w 4"/>
                  <a:gd name="T1" fmla="*/ 3 h 3"/>
                  <a:gd name="T2" fmla="*/ 1 w 4"/>
                  <a:gd name="T3" fmla="*/ 2 h 3"/>
                  <a:gd name="T4" fmla="*/ 1 w 4"/>
                  <a:gd name="T5" fmla="*/ 2 h 3"/>
                  <a:gd name="T6" fmla="*/ 1 w 4"/>
                  <a:gd name="T7" fmla="*/ 2 h 3"/>
                  <a:gd name="T8" fmla="*/ 2 w 4"/>
                  <a:gd name="T9" fmla="*/ 1 h 3"/>
                  <a:gd name="T10" fmla="*/ 3 w 4"/>
                  <a:gd name="T11" fmla="*/ 0 h 3"/>
                  <a:gd name="T12" fmla="*/ 3 w 4"/>
                  <a:gd name="T13" fmla="*/ 0 h 3"/>
                  <a:gd name="T14" fmla="*/ 3 w 4"/>
                  <a:gd name="T15" fmla="*/ 0 h 3"/>
                  <a:gd name="T16" fmla="*/ 4 w 4"/>
                  <a:gd name="T17" fmla="*/ 0 h 3"/>
                  <a:gd name="T18" fmla="*/ 4 w 4"/>
                  <a:gd name="T19" fmla="*/ 0 h 3"/>
                  <a:gd name="T20" fmla="*/ 4 w 4"/>
                  <a:gd name="T21" fmla="*/ 0 h 3"/>
                  <a:gd name="T22" fmla="*/ 4 w 4"/>
                  <a:gd name="T23" fmla="*/ 0 h 3"/>
                  <a:gd name="T24" fmla="*/ 4 w 4"/>
                  <a:gd name="T25" fmla="*/ 0 h 3"/>
                  <a:gd name="T26" fmla="*/ 4 w 4"/>
                  <a:gd name="T27" fmla="*/ 0 h 3"/>
                  <a:gd name="T28" fmla="*/ 4 w 4"/>
                  <a:gd name="T29" fmla="*/ 0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4 w 4"/>
                  <a:gd name="T43" fmla="*/ 0 h 3"/>
                  <a:gd name="T44" fmla="*/ 3 w 4"/>
                  <a:gd name="T45" fmla="*/ 0 h 3"/>
                  <a:gd name="T46" fmla="*/ 3 w 4"/>
                  <a:gd name="T47" fmla="*/ 0 h 3"/>
                  <a:gd name="T48" fmla="*/ 3 w 4"/>
                  <a:gd name="T49" fmla="*/ 0 h 3"/>
                  <a:gd name="T50" fmla="*/ 3 w 4"/>
                  <a:gd name="T51" fmla="*/ 0 h 3"/>
                  <a:gd name="T52" fmla="*/ 3 w 4"/>
                  <a:gd name="T53" fmla="*/ 0 h 3"/>
                  <a:gd name="T54" fmla="*/ 3 w 4"/>
                  <a:gd name="T55" fmla="*/ 0 h 3"/>
                  <a:gd name="T56" fmla="*/ 3 w 4"/>
                  <a:gd name="T57" fmla="*/ 0 h 3"/>
                  <a:gd name="T58" fmla="*/ 2 w 4"/>
                  <a:gd name="T59" fmla="*/ 1 h 3"/>
                  <a:gd name="T60" fmla="*/ 1 w 4"/>
                  <a:gd name="T61" fmla="*/ 2 h 3"/>
                  <a:gd name="T62" fmla="*/ 0 w 4"/>
                  <a:gd name="T63" fmla="*/ 2 h 3"/>
                  <a:gd name="T64" fmla="*/ 0 w 4"/>
                  <a:gd name="T65" fmla="*/ 3 h 3"/>
                  <a:gd name="T66" fmla="*/ 0 w 4"/>
                  <a:gd name="T67" fmla="*/ 3 h 3"/>
                  <a:gd name="T68" fmla="*/ 0 w 4"/>
                  <a:gd name="T69" fmla="*/ 3 h 3"/>
                  <a:gd name="T70" fmla="*/ 0 w 4"/>
                  <a:gd name="T71" fmla="*/ 3 h 3"/>
                  <a:gd name="T72" fmla="*/ 0 w 4"/>
                  <a:gd name="T73" fmla="*/ 3 h 3"/>
                  <a:gd name="T74" fmla="*/ 0 w 4"/>
                  <a:gd name="T75" fmla="*/ 3 h 3"/>
                  <a:gd name="T76" fmla="*/ 0 w 4"/>
                  <a:gd name="T77" fmla="*/ 3 h 3"/>
                  <a:gd name="T78" fmla="*/ 0 w 4"/>
                  <a:gd name="T7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3">
                    <a:moveTo>
                      <a:pt x="0" y="3"/>
                    </a:moveTo>
                    <a:cubicBezTo>
                      <a:pt x="0" y="3"/>
                      <a:pt x="1" y="3"/>
                      <a:pt x="1" y="2"/>
                    </a:cubicBezTo>
                    <a:cubicBezTo>
                      <a:pt x="1" y="2"/>
                      <a:pt x="1" y="2"/>
                      <a:pt x="1" y="2"/>
                    </a:cubicBezTo>
                    <a:cubicBezTo>
                      <a:pt x="1" y="2"/>
                      <a:pt x="1" y="2"/>
                      <a:pt x="1" y="2"/>
                    </a:cubicBezTo>
                    <a:cubicBezTo>
                      <a:pt x="1" y="2"/>
                      <a:pt x="1" y="2"/>
                      <a:pt x="2" y="1"/>
                    </a:cubicBezTo>
                    <a:cubicBezTo>
                      <a:pt x="2" y="1"/>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1"/>
                    </a:cubicBezTo>
                    <a:cubicBezTo>
                      <a:pt x="1" y="1"/>
                      <a:pt x="1" y="2"/>
                      <a:pt x="1" y="2"/>
                    </a:cubicBezTo>
                    <a:cubicBezTo>
                      <a:pt x="1" y="2"/>
                      <a:pt x="1" y="2"/>
                      <a:pt x="0" y="2"/>
                    </a:cubicBezTo>
                    <a:cubicBezTo>
                      <a:pt x="0" y="2"/>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38" name="Freeform 305"/>
              <p:cNvSpPr>
                <a:spLocks/>
              </p:cNvSpPr>
              <p:nvPr/>
            </p:nvSpPr>
            <p:spPr bwMode="auto">
              <a:xfrm>
                <a:off x="1417" y="1890"/>
                <a:ext cx="11" cy="2"/>
              </a:xfrm>
              <a:custGeom>
                <a:avLst/>
                <a:gdLst>
                  <a:gd name="T0" fmla="*/ 1 w 5"/>
                  <a:gd name="T1" fmla="*/ 0 h 1"/>
                  <a:gd name="T2" fmla="*/ 1 w 5"/>
                  <a:gd name="T3" fmla="*/ 0 h 1"/>
                  <a:gd name="T4" fmla="*/ 1 w 5"/>
                  <a:gd name="T5" fmla="*/ 0 h 1"/>
                  <a:gd name="T6" fmla="*/ 1 w 5"/>
                  <a:gd name="T7" fmla="*/ 1 h 1"/>
                  <a:gd name="T8" fmla="*/ 2 w 5"/>
                  <a:gd name="T9" fmla="*/ 1 h 1"/>
                  <a:gd name="T10" fmla="*/ 4 w 5"/>
                  <a:gd name="T11" fmla="*/ 1 h 1"/>
                  <a:gd name="T12" fmla="*/ 4 w 5"/>
                  <a:gd name="T13" fmla="*/ 1 h 1"/>
                  <a:gd name="T14" fmla="*/ 4 w 5"/>
                  <a:gd name="T15" fmla="*/ 1 h 1"/>
                  <a:gd name="T16" fmla="*/ 5 w 5"/>
                  <a:gd name="T17" fmla="*/ 1 h 1"/>
                  <a:gd name="T18" fmla="*/ 5 w 5"/>
                  <a:gd name="T19" fmla="*/ 1 h 1"/>
                  <a:gd name="T20" fmla="*/ 5 w 5"/>
                  <a:gd name="T21" fmla="*/ 1 h 1"/>
                  <a:gd name="T22" fmla="*/ 5 w 5"/>
                  <a:gd name="T23" fmla="*/ 1 h 1"/>
                  <a:gd name="T24" fmla="*/ 5 w 5"/>
                  <a:gd name="T25" fmla="*/ 1 h 1"/>
                  <a:gd name="T26" fmla="*/ 5 w 5"/>
                  <a:gd name="T27" fmla="*/ 1 h 1"/>
                  <a:gd name="T28" fmla="*/ 5 w 5"/>
                  <a:gd name="T29" fmla="*/ 1 h 1"/>
                  <a:gd name="T30" fmla="*/ 5 w 5"/>
                  <a:gd name="T31" fmla="*/ 1 h 1"/>
                  <a:gd name="T32" fmla="*/ 5 w 5"/>
                  <a:gd name="T33" fmla="*/ 1 h 1"/>
                  <a:gd name="T34" fmla="*/ 5 w 5"/>
                  <a:gd name="T35" fmla="*/ 1 h 1"/>
                  <a:gd name="T36" fmla="*/ 5 w 5"/>
                  <a:gd name="T37" fmla="*/ 1 h 1"/>
                  <a:gd name="T38" fmla="*/ 5 w 5"/>
                  <a:gd name="T39" fmla="*/ 1 h 1"/>
                  <a:gd name="T40" fmla="*/ 5 w 5"/>
                  <a:gd name="T41" fmla="*/ 1 h 1"/>
                  <a:gd name="T42" fmla="*/ 5 w 5"/>
                  <a:gd name="T43" fmla="*/ 1 h 1"/>
                  <a:gd name="T44" fmla="*/ 4 w 5"/>
                  <a:gd name="T45" fmla="*/ 1 h 1"/>
                  <a:gd name="T46" fmla="*/ 4 w 5"/>
                  <a:gd name="T47" fmla="*/ 1 h 1"/>
                  <a:gd name="T48" fmla="*/ 4 w 5"/>
                  <a:gd name="T49" fmla="*/ 1 h 1"/>
                  <a:gd name="T50" fmla="*/ 4 w 5"/>
                  <a:gd name="T51" fmla="*/ 1 h 1"/>
                  <a:gd name="T52" fmla="*/ 4 w 5"/>
                  <a:gd name="T53" fmla="*/ 1 h 1"/>
                  <a:gd name="T54" fmla="*/ 4 w 5"/>
                  <a:gd name="T55" fmla="*/ 1 h 1"/>
                  <a:gd name="T56" fmla="*/ 4 w 5"/>
                  <a:gd name="T57" fmla="*/ 1 h 1"/>
                  <a:gd name="T58" fmla="*/ 3 w 5"/>
                  <a:gd name="T59" fmla="*/ 1 h 1"/>
                  <a:gd name="T60" fmla="*/ 1 w 5"/>
                  <a:gd name="T61" fmla="*/ 1 h 1"/>
                  <a:gd name="T62" fmla="*/ 1 w 5"/>
                  <a:gd name="T63" fmla="*/ 1 h 1"/>
                  <a:gd name="T64" fmla="*/ 1 w 5"/>
                  <a:gd name="T65" fmla="*/ 1 h 1"/>
                  <a:gd name="T66" fmla="*/ 0 w 5"/>
                  <a:gd name="T67" fmla="*/ 0 h 1"/>
                  <a:gd name="T68" fmla="*/ 0 w 5"/>
                  <a:gd name="T69" fmla="*/ 0 h 1"/>
                  <a:gd name="T70" fmla="*/ 0 w 5"/>
                  <a:gd name="T71" fmla="*/ 0 h 1"/>
                  <a:gd name="T72" fmla="*/ 0 w 5"/>
                  <a:gd name="T73" fmla="*/ 0 h 1"/>
                  <a:gd name="T74" fmla="*/ 0 w 5"/>
                  <a:gd name="T75" fmla="*/ 0 h 1"/>
                  <a:gd name="T76" fmla="*/ 0 w 5"/>
                  <a:gd name="T77" fmla="*/ 0 h 1"/>
                  <a:gd name="T78" fmla="*/ 1 w 5"/>
                  <a:gd name="T7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1">
                    <a:moveTo>
                      <a:pt x="1" y="0"/>
                    </a:moveTo>
                    <a:cubicBezTo>
                      <a:pt x="1" y="0"/>
                      <a:pt x="1" y="0"/>
                      <a:pt x="1" y="0"/>
                    </a:cubicBezTo>
                    <a:cubicBezTo>
                      <a:pt x="1" y="0"/>
                      <a:pt x="1" y="0"/>
                      <a:pt x="1" y="0"/>
                    </a:cubicBezTo>
                    <a:cubicBezTo>
                      <a:pt x="1" y="0"/>
                      <a:pt x="1" y="0"/>
                      <a:pt x="1" y="1"/>
                    </a:cubicBezTo>
                    <a:cubicBezTo>
                      <a:pt x="1" y="1"/>
                      <a:pt x="2" y="1"/>
                      <a:pt x="2" y="1"/>
                    </a:cubicBezTo>
                    <a:cubicBezTo>
                      <a:pt x="3"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39" name="Freeform 306"/>
              <p:cNvSpPr>
                <a:spLocks/>
              </p:cNvSpPr>
              <p:nvPr/>
            </p:nvSpPr>
            <p:spPr bwMode="auto">
              <a:xfrm>
                <a:off x="1417" y="1888"/>
                <a:ext cx="11" cy="4"/>
              </a:xfrm>
              <a:custGeom>
                <a:avLst/>
                <a:gdLst>
                  <a:gd name="T0" fmla="*/ 0 w 5"/>
                  <a:gd name="T1" fmla="*/ 0 h 2"/>
                  <a:gd name="T2" fmla="*/ 1 w 5"/>
                  <a:gd name="T3" fmla="*/ 0 h 2"/>
                  <a:gd name="T4" fmla="*/ 1 w 5"/>
                  <a:gd name="T5" fmla="*/ 0 h 2"/>
                  <a:gd name="T6" fmla="*/ 1 w 5"/>
                  <a:gd name="T7" fmla="*/ 0 h 2"/>
                  <a:gd name="T8" fmla="*/ 2 w 5"/>
                  <a:gd name="T9" fmla="*/ 1 h 2"/>
                  <a:gd name="T10" fmla="*/ 4 w 5"/>
                  <a:gd name="T11" fmla="*/ 2 h 2"/>
                  <a:gd name="T12" fmla="*/ 4 w 5"/>
                  <a:gd name="T13" fmla="*/ 2 h 2"/>
                  <a:gd name="T14" fmla="*/ 4 w 5"/>
                  <a:gd name="T15" fmla="*/ 2 h 2"/>
                  <a:gd name="T16" fmla="*/ 5 w 5"/>
                  <a:gd name="T17" fmla="*/ 2 h 2"/>
                  <a:gd name="T18" fmla="*/ 5 w 5"/>
                  <a:gd name="T19" fmla="*/ 2 h 2"/>
                  <a:gd name="T20" fmla="*/ 5 w 5"/>
                  <a:gd name="T21" fmla="*/ 2 h 2"/>
                  <a:gd name="T22" fmla="*/ 5 w 5"/>
                  <a:gd name="T23" fmla="*/ 2 h 2"/>
                  <a:gd name="T24" fmla="*/ 5 w 5"/>
                  <a:gd name="T25" fmla="*/ 2 h 2"/>
                  <a:gd name="T26" fmla="*/ 5 w 5"/>
                  <a:gd name="T27" fmla="*/ 2 h 2"/>
                  <a:gd name="T28" fmla="*/ 5 w 5"/>
                  <a:gd name="T29" fmla="*/ 2 h 2"/>
                  <a:gd name="T30" fmla="*/ 5 w 5"/>
                  <a:gd name="T31" fmla="*/ 2 h 2"/>
                  <a:gd name="T32" fmla="*/ 5 w 5"/>
                  <a:gd name="T33" fmla="*/ 2 h 2"/>
                  <a:gd name="T34" fmla="*/ 5 w 5"/>
                  <a:gd name="T35" fmla="*/ 2 h 2"/>
                  <a:gd name="T36" fmla="*/ 5 w 5"/>
                  <a:gd name="T37" fmla="*/ 2 h 2"/>
                  <a:gd name="T38" fmla="*/ 5 w 5"/>
                  <a:gd name="T39" fmla="*/ 2 h 2"/>
                  <a:gd name="T40" fmla="*/ 5 w 5"/>
                  <a:gd name="T41" fmla="*/ 2 h 2"/>
                  <a:gd name="T42" fmla="*/ 5 w 5"/>
                  <a:gd name="T43" fmla="*/ 2 h 2"/>
                  <a:gd name="T44" fmla="*/ 4 w 5"/>
                  <a:gd name="T45" fmla="*/ 2 h 2"/>
                  <a:gd name="T46" fmla="*/ 4 w 5"/>
                  <a:gd name="T47" fmla="*/ 2 h 2"/>
                  <a:gd name="T48" fmla="*/ 4 w 5"/>
                  <a:gd name="T49" fmla="*/ 2 h 2"/>
                  <a:gd name="T50" fmla="*/ 4 w 5"/>
                  <a:gd name="T51" fmla="*/ 2 h 2"/>
                  <a:gd name="T52" fmla="*/ 3 w 5"/>
                  <a:gd name="T53" fmla="*/ 2 h 2"/>
                  <a:gd name="T54" fmla="*/ 3 w 5"/>
                  <a:gd name="T55" fmla="*/ 2 h 2"/>
                  <a:gd name="T56" fmla="*/ 3 w 5"/>
                  <a:gd name="T57" fmla="*/ 2 h 2"/>
                  <a:gd name="T58" fmla="*/ 3 w 5"/>
                  <a:gd name="T59" fmla="*/ 1 h 2"/>
                  <a:gd name="T60" fmla="*/ 1 w 5"/>
                  <a:gd name="T61" fmla="*/ 1 h 2"/>
                  <a:gd name="T62" fmla="*/ 1 w 5"/>
                  <a:gd name="T63" fmla="*/ 0 h 2"/>
                  <a:gd name="T64" fmla="*/ 0 w 5"/>
                  <a:gd name="T65" fmla="*/ 0 h 2"/>
                  <a:gd name="T66" fmla="*/ 0 w 5"/>
                  <a:gd name="T67" fmla="*/ 0 h 2"/>
                  <a:gd name="T68" fmla="*/ 0 w 5"/>
                  <a:gd name="T69" fmla="*/ 0 h 2"/>
                  <a:gd name="T70" fmla="*/ 0 w 5"/>
                  <a:gd name="T71" fmla="*/ 0 h 2"/>
                  <a:gd name="T72" fmla="*/ 0 w 5"/>
                  <a:gd name="T73" fmla="*/ 0 h 2"/>
                  <a:gd name="T74" fmla="*/ 0 w 5"/>
                  <a:gd name="T75" fmla="*/ 0 h 2"/>
                  <a:gd name="T76" fmla="*/ 0 w 5"/>
                  <a:gd name="T77" fmla="*/ 0 h 2"/>
                  <a:gd name="T78" fmla="*/ 0 w 5"/>
                  <a:gd name="T7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2">
                    <a:moveTo>
                      <a:pt x="0" y="0"/>
                    </a:moveTo>
                    <a:cubicBezTo>
                      <a:pt x="0" y="0"/>
                      <a:pt x="1" y="0"/>
                      <a:pt x="1" y="0"/>
                    </a:cubicBezTo>
                    <a:cubicBezTo>
                      <a:pt x="1" y="0"/>
                      <a:pt x="1" y="0"/>
                      <a:pt x="1" y="0"/>
                    </a:cubicBezTo>
                    <a:cubicBezTo>
                      <a:pt x="1" y="0"/>
                      <a:pt x="1" y="0"/>
                      <a:pt x="1" y="0"/>
                    </a:cubicBezTo>
                    <a:cubicBezTo>
                      <a:pt x="1" y="0"/>
                      <a:pt x="2" y="1"/>
                      <a:pt x="2" y="1"/>
                    </a:cubicBezTo>
                    <a:cubicBezTo>
                      <a:pt x="3" y="1"/>
                      <a:pt x="4" y="2"/>
                      <a:pt x="4" y="2"/>
                    </a:cubicBezTo>
                    <a:cubicBezTo>
                      <a:pt x="4" y="2"/>
                      <a:pt x="4" y="2"/>
                      <a:pt x="4" y="2"/>
                    </a:cubicBezTo>
                    <a:cubicBezTo>
                      <a:pt x="4" y="2"/>
                      <a:pt x="4" y="2"/>
                      <a:pt x="4" y="2"/>
                    </a:cubicBezTo>
                    <a:cubicBezTo>
                      <a:pt x="4"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1"/>
                      <a:pt x="3" y="1"/>
                    </a:cubicBezTo>
                    <a:cubicBezTo>
                      <a:pt x="2"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40" name="Freeform 307"/>
              <p:cNvSpPr>
                <a:spLocks/>
              </p:cNvSpPr>
              <p:nvPr/>
            </p:nvSpPr>
            <p:spPr bwMode="auto">
              <a:xfrm>
                <a:off x="1421" y="1892"/>
                <a:ext cx="7" cy="10"/>
              </a:xfrm>
              <a:custGeom>
                <a:avLst/>
                <a:gdLst>
                  <a:gd name="T0" fmla="*/ 0 w 3"/>
                  <a:gd name="T1" fmla="*/ 4 h 4"/>
                  <a:gd name="T2" fmla="*/ 0 w 3"/>
                  <a:gd name="T3" fmla="*/ 4 h 4"/>
                  <a:gd name="T4" fmla="*/ 0 w 3"/>
                  <a:gd name="T5" fmla="*/ 4 h 4"/>
                  <a:gd name="T6" fmla="*/ 1 w 3"/>
                  <a:gd name="T7" fmla="*/ 3 h 4"/>
                  <a:gd name="T8" fmla="*/ 1 w 3"/>
                  <a:gd name="T9" fmla="*/ 2 h 4"/>
                  <a:gd name="T10" fmla="*/ 2 w 3"/>
                  <a:gd name="T11" fmla="*/ 0 h 4"/>
                  <a:gd name="T12" fmla="*/ 2 w 3"/>
                  <a:gd name="T13" fmla="*/ 0 h 4"/>
                  <a:gd name="T14" fmla="*/ 2 w 3"/>
                  <a:gd name="T15" fmla="*/ 0 h 4"/>
                  <a:gd name="T16" fmla="*/ 3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0 h 4"/>
                  <a:gd name="T32" fmla="*/ 3 w 3"/>
                  <a:gd name="T33" fmla="*/ 0 h 4"/>
                  <a:gd name="T34" fmla="*/ 3 w 3"/>
                  <a:gd name="T35" fmla="*/ 0 h 4"/>
                  <a:gd name="T36" fmla="*/ 3 w 3"/>
                  <a:gd name="T37" fmla="*/ 0 h 4"/>
                  <a:gd name="T38" fmla="*/ 3 w 3"/>
                  <a:gd name="T39" fmla="*/ 0 h 4"/>
                  <a:gd name="T40" fmla="*/ 3 w 3"/>
                  <a:gd name="T41" fmla="*/ 0 h 4"/>
                  <a:gd name="T42" fmla="*/ 3 w 3"/>
                  <a:gd name="T43" fmla="*/ 0 h 4"/>
                  <a:gd name="T44" fmla="*/ 2 w 3"/>
                  <a:gd name="T45" fmla="*/ 0 h 4"/>
                  <a:gd name="T46" fmla="*/ 2 w 3"/>
                  <a:gd name="T47" fmla="*/ 0 h 4"/>
                  <a:gd name="T48" fmla="*/ 2 w 3"/>
                  <a:gd name="T49" fmla="*/ 0 h 4"/>
                  <a:gd name="T50" fmla="*/ 2 w 3"/>
                  <a:gd name="T51" fmla="*/ 0 h 4"/>
                  <a:gd name="T52" fmla="*/ 2 w 3"/>
                  <a:gd name="T53" fmla="*/ 1 h 4"/>
                  <a:gd name="T54" fmla="*/ 2 w 3"/>
                  <a:gd name="T55" fmla="*/ 1 h 4"/>
                  <a:gd name="T56" fmla="*/ 2 w 3"/>
                  <a:gd name="T57" fmla="*/ 1 h 4"/>
                  <a:gd name="T58" fmla="*/ 1 w 3"/>
                  <a:gd name="T59" fmla="*/ 1 h 4"/>
                  <a:gd name="T60" fmla="*/ 0 w 3"/>
                  <a:gd name="T61" fmla="*/ 3 h 4"/>
                  <a:gd name="T62" fmla="*/ 0 w 3"/>
                  <a:gd name="T63" fmla="*/ 4 h 4"/>
                  <a:gd name="T64" fmla="*/ 0 w 3"/>
                  <a:gd name="T65" fmla="*/ 4 h 4"/>
                  <a:gd name="T66" fmla="*/ 0 w 3"/>
                  <a:gd name="T67" fmla="*/ 4 h 4"/>
                  <a:gd name="T68" fmla="*/ 0 w 3"/>
                  <a:gd name="T69" fmla="*/ 4 h 4"/>
                  <a:gd name="T70" fmla="*/ 0 w 3"/>
                  <a:gd name="T71" fmla="*/ 4 h 4"/>
                  <a:gd name="T72" fmla="*/ 0 w 3"/>
                  <a:gd name="T73" fmla="*/ 4 h 4"/>
                  <a:gd name="T74" fmla="*/ 0 w 3"/>
                  <a:gd name="T75" fmla="*/ 4 h 4"/>
                  <a:gd name="T76" fmla="*/ 0 w 3"/>
                  <a:gd name="T77" fmla="*/ 4 h 4"/>
                  <a:gd name="T78" fmla="*/ 0 w 3"/>
                  <a:gd name="T7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 h="4">
                    <a:moveTo>
                      <a:pt x="0" y="4"/>
                    </a:moveTo>
                    <a:cubicBezTo>
                      <a:pt x="0" y="4"/>
                      <a:pt x="0" y="4"/>
                      <a:pt x="0" y="4"/>
                    </a:cubicBezTo>
                    <a:cubicBezTo>
                      <a:pt x="0" y="4"/>
                      <a:pt x="0" y="4"/>
                      <a:pt x="0" y="4"/>
                    </a:cubicBezTo>
                    <a:cubicBezTo>
                      <a:pt x="0" y="4"/>
                      <a:pt x="1" y="3"/>
                      <a:pt x="1" y="3"/>
                    </a:cubicBezTo>
                    <a:cubicBezTo>
                      <a:pt x="1" y="3"/>
                      <a:pt x="1" y="3"/>
                      <a:pt x="1" y="2"/>
                    </a:cubicBezTo>
                    <a:cubicBezTo>
                      <a:pt x="1" y="1"/>
                      <a:pt x="2" y="1"/>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1"/>
                    </a:cubicBezTo>
                    <a:cubicBezTo>
                      <a:pt x="2" y="1"/>
                      <a:pt x="2" y="1"/>
                      <a:pt x="2" y="1"/>
                    </a:cubicBezTo>
                    <a:cubicBezTo>
                      <a:pt x="2" y="1"/>
                      <a:pt x="2" y="1"/>
                      <a:pt x="1" y="1"/>
                    </a:cubicBezTo>
                    <a:cubicBezTo>
                      <a:pt x="1" y="2"/>
                      <a:pt x="1"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41" name="Freeform 308"/>
              <p:cNvSpPr>
                <a:spLocks/>
              </p:cNvSpPr>
              <p:nvPr/>
            </p:nvSpPr>
            <p:spPr bwMode="auto">
              <a:xfrm>
                <a:off x="1336" y="1122"/>
                <a:ext cx="116" cy="248"/>
              </a:xfrm>
              <a:custGeom>
                <a:avLst/>
                <a:gdLst>
                  <a:gd name="T0" fmla="*/ 49 w 49"/>
                  <a:gd name="T1" fmla="*/ 105 h 105"/>
                  <a:gd name="T2" fmla="*/ 16 w 49"/>
                  <a:gd name="T3" fmla="*/ 75 h 105"/>
                  <a:gd name="T4" fmla="*/ 6 w 49"/>
                  <a:gd name="T5" fmla="*/ 0 h 105"/>
                  <a:gd name="T6" fmla="*/ 10 w 49"/>
                  <a:gd name="T7" fmla="*/ 1 h 105"/>
                  <a:gd name="T8" fmla="*/ 12 w 49"/>
                  <a:gd name="T9" fmla="*/ 61 h 105"/>
                  <a:gd name="T10" fmla="*/ 48 w 49"/>
                  <a:gd name="T11" fmla="*/ 105 h 105"/>
                  <a:gd name="T12" fmla="*/ 45 w 49"/>
                  <a:gd name="T13" fmla="*/ 104 h 105"/>
                  <a:gd name="T14" fmla="*/ 46 w 49"/>
                  <a:gd name="T15" fmla="*/ 104 h 105"/>
                  <a:gd name="T16" fmla="*/ 49 w 49"/>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05">
                    <a:moveTo>
                      <a:pt x="49" y="105"/>
                    </a:moveTo>
                    <a:cubicBezTo>
                      <a:pt x="34" y="101"/>
                      <a:pt x="23" y="88"/>
                      <a:pt x="16" y="75"/>
                    </a:cubicBezTo>
                    <a:cubicBezTo>
                      <a:pt x="3" y="52"/>
                      <a:pt x="0" y="24"/>
                      <a:pt x="6" y="0"/>
                    </a:cubicBezTo>
                    <a:cubicBezTo>
                      <a:pt x="10" y="1"/>
                      <a:pt x="10" y="1"/>
                      <a:pt x="10" y="1"/>
                    </a:cubicBezTo>
                    <a:cubicBezTo>
                      <a:pt x="4" y="20"/>
                      <a:pt x="6" y="41"/>
                      <a:pt x="12" y="61"/>
                    </a:cubicBezTo>
                    <a:cubicBezTo>
                      <a:pt x="18" y="78"/>
                      <a:pt x="30" y="97"/>
                      <a:pt x="48" y="105"/>
                    </a:cubicBezTo>
                    <a:cubicBezTo>
                      <a:pt x="47" y="104"/>
                      <a:pt x="46" y="104"/>
                      <a:pt x="45" y="104"/>
                    </a:cubicBezTo>
                    <a:cubicBezTo>
                      <a:pt x="46" y="104"/>
                      <a:pt x="46" y="104"/>
                      <a:pt x="46" y="104"/>
                    </a:cubicBezTo>
                    <a:cubicBezTo>
                      <a:pt x="47" y="104"/>
                      <a:pt x="48" y="105"/>
                      <a:pt x="49" y="105"/>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42" name="Freeform 309"/>
              <p:cNvSpPr>
                <a:spLocks/>
              </p:cNvSpPr>
              <p:nvPr/>
            </p:nvSpPr>
            <p:spPr bwMode="auto">
              <a:xfrm>
                <a:off x="1582" y="1380"/>
                <a:ext cx="75" cy="35"/>
              </a:xfrm>
              <a:custGeom>
                <a:avLst/>
                <a:gdLst>
                  <a:gd name="T0" fmla="*/ 32 w 32"/>
                  <a:gd name="T1" fmla="*/ 11 h 15"/>
                  <a:gd name="T2" fmla="*/ 29 w 32"/>
                  <a:gd name="T3" fmla="*/ 13 h 15"/>
                  <a:gd name="T4" fmla="*/ 22 w 32"/>
                  <a:gd name="T5" fmla="*/ 14 h 15"/>
                  <a:gd name="T6" fmla="*/ 13 w 32"/>
                  <a:gd name="T7" fmla="*/ 7 h 15"/>
                  <a:gd name="T8" fmla="*/ 9 w 32"/>
                  <a:gd name="T9" fmla="*/ 3 h 15"/>
                  <a:gd name="T10" fmla="*/ 6 w 32"/>
                  <a:gd name="T11" fmla="*/ 2 h 15"/>
                  <a:gd name="T12" fmla="*/ 2 w 32"/>
                  <a:gd name="T13" fmla="*/ 2 h 15"/>
                  <a:gd name="T14" fmla="*/ 1 w 32"/>
                  <a:gd name="T15" fmla="*/ 3 h 15"/>
                  <a:gd name="T16" fmla="*/ 3 w 32"/>
                  <a:gd name="T17" fmla="*/ 2 h 15"/>
                  <a:gd name="T18" fmla="*/ 8 w 32"/>
                  <a:gd name="T19" fmla="*/ 2 h 15"/>
                  <a:gd name="T20" fmla="*/ 17 w 32"/>
                  <a:gd name="T21" fmla="*/ 11 h 15"/>
                  <a:gd name="T22" fmla="*/ 23 w 32"/>
                  <a:gd name="T23" fmla="*/ 14 h 15"/>
                  <a:gd name="T24" fmla="*/ 28 w 32"/>
                  <a:gd name="T25" fmla="*/ 14 h 15"/>
                  <a:gd name="T26" fmla="*/ 32 w 32"/>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5">
                    <a:moveTo>
                      <a:pt x="32" y="11"/>
                    </a:moveTo>
                    <a:cubicBezTo>
                      <a:pt x="32" y="11"/>
                      <a:pt x="32" y="12"/>
                      <a:pt x="29" y="13"/>
                    </a:cubicBezTo>
                    <a:cubicBezTo>
                      <a:pt x="28" y="14"/>
                      <a:pt x="25" y="15"/>
                      <a:pt x="22" y="14"/>
                    </a:cubicBezTo>
                    <a:cubicBezTo>
                      <a:pt x="19" y="13"/>
                      <a:pt x="16" y="11"/>
                      <a:pt x="13" y="7"/>
                    </a:cubicBezTo>
                    <a:cubicBezTo>
                      <a:pt x="12" y="5"/>
                      <a:pt x="10" y="4"/>
                      <a:pt x="9" y="3"/>
                    </a:cubicBezTo>
                    <a:cubicBezTo>
                      <a:pt x="8" y="3"/>
                      <a:pt x="7" y="2"/>
                      <a:pt x="6" y="2"/>
                    </a:cubicBezTo>
                    <a:cubicBezTo>
                      <a:pt x="5" y="1"/>
                      <a:pt x="3" y="2"/>
                      <a:pt x="2" y="2"/>
                    </a:cubicBezTo>
                    <a:cubicBezTo>
                      <a:pt x="1" y="3"/>
                      <a:pt x="1" y="3"/>
                      <a:pt x="1" y="3"/>
                    </a:cubicBezTo>
                    <a:cubicBezTo>
                      <a:pt x="1" y="3"/>
                      <a:pt x="0" y="3"/>
                      <a:pt x="3" y="2"/>
                    </a:cubicBezTo>
                    <a:cubicBezTo>
                      <a:pt x="4" y="1"/>
                      <a:pt x="6" y="0"/>
                      <a:pt x="8" y="2"/>
                    </a:cubicBezTo>
                    <a:cubicBezTo>
                      <a:pt x="11" y="3"/>
                      <a:pt x="13" y="7"/>
                      <a:pt x="17" y="11"/>
                    </a:cubicBezTo>
                    <a:cubicBezTo>
                      <a:pt x="20" y="13"/>
                      <a:pt x="22" y="14"/>
                      <a:pt x="23" y="14"/>
                    </a:cubicBezTo>
                    <a:cubicBezTo>
                      <a:pt x="24" y="14"/>
                      <a:pt x="25" y="15"/>
                      <a:pt x="28" y="14"/>
                    </a:cubicBezTo>
                    <a:cubicBezTo>
                      <a:pt x="29" y="13"/>
                      <a:pt x="31" y="12"/>
                      <a:pt x="32"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43" name="Freeform 310"/>
              <p:cNvSpPr>
                <a:spLocks/>
              </p:cNvSpPr>
              <p:nvPr/>
            </p:nvSpPr>
            <p:spPr bwMode="auto">
              <a:xfrm>
                <a:off x="1584" y="1382"/>
                <a:ext cx="73" cy="33"/>
              </a:xfrm>
              <a:custGeom>
                <a:avLst/>
                <a:gdLst>
                  <a:gd name="T0" fmla="*/ 31 w 31"/>
                  <a:gd name="T1" fmla="*/ 10 h 14"/>
                  <a:gd name="T2" fmla="*/ 31 w 31"/>
                  <a:gd name="T3" fmla="*/ 10 h 14"/>
                  <a:gd name="T4" fmla="*/ 30 w 31"/>
                  <a:gd name="T5" fmla="*/ 11 h 14"/>
                  <a:gd name="T6" fmla="*/ 22 w 31"/>
                  <a:gd name="T7" fmla="*/ 13 h 14"/>
                  <a:gd name="T8" fmla="*/ 12 w 31"/>
                  <a:gd name="T9" fmla="*/ 6 h 14"/>
                  <a:gd name="T10" fmla="*/ 5 w 31"/>
                  <a:gd name="T11" fmla="*/ 1 h 14"/>
                  <a:gd name="T12" fmla="*/ 1 w 31"/>
                  <a:gd name="T13" fmla="*/ 1 h 14"/>
                  <a:gd name="T14" fmla="*/ 0 w 31"/>
                  <a:gd name="T15" fmla="*/ 2 h 14"/>
                  <a:gd name="T16" fmla="*/ 0 w 31"/>
                  <a:gd name="T17" fmla="*/ 2 h 14"/>
                  <a:gd name="T18" fmla="*/ 0 w 31"/>
                  <a:gd name="T19" fmla="*/ 2 h 14"/>
                  <a:gd name="T20" fmla="*/ 0 w 31"/>
                  <a:gd name="T21" fmla="*/ 2 h 14"/>
                  <a:gd name="T22" fmla="*/ 0 w 31"/>
                  <a:gd name="T23" fmla="*/ 2 h 14"/>
                  <a:gd name="T24" fmla="*/ 0 w 31"/>
                  <a:gd name="T25" fmla="*/ 2 h 14"/>
                  <a:gd name="T26" fmla="*/ 0 w 31"/>
                  <a:gd name="T27" fmla="*/ 2 h 14"/>
                  <a:gd name="T28" fmla="*/ 0 w 31"/>
                  <a:gd name="T29" fmla="*/ 2 h 14"/>
                  <a:gd name="T30" fmla="*/ 0 w 31"/>
                  <a:gd name="T31" fmla="*/ 2 h 14"/>
                  <a:gd name="T32" fmla="*/ 0 w 31"/>
                  <a:gd name="T33" fmla="*/ 2 h 14"/>
                  <a:gd name="T34" fmla="*/ 0 w 31"/>
                  <a:gd name="T35" fmla="*/ 2 h 14"/>
                  <a:gd name="T36" fmla="*/ 0 w 31"/>
                  <a:gd name="T37" fmla="*/ 2 h 14"/>
                  <a:gd name="T38" fmla="*/ 0 w 31"/>
                  <a:gd name="T39" fmla="*/ 2 h 14"/>
                  <a:gd name="T40" fmla="*/ 0 w 31"/>
                  <a:gd name="T41" fmla="*/ 2 h 14"/>
                  <a:gd name="T42" fmla="*/ 0 w 31"/>
                  <a:gd name="T43" fmla="*/ 2 h 14"/>
                  <a:gd name="T44" fmla="*/ 0 w 31"/>
                  <a:gd name="T45" fmla="*/ 2 h 14"/>
                  <a:gd name="T46" fmla="*/ 0 w 31"/>
                  <a:gd name="T47" fmla="*/ 2 h 14"/>
                  <a:gd name="T48" fmla="*/ 0 w 31"/>
                  <a:gd name="T49" fmla="*/ 2 h 14"/>
                  <a:gd name="T50" fmla="*/ 0 w 31"/>
                  <a:gd name="T51" fmla="*/ 2 h 14"/>
                  <a:gd name="T52" fmla="*/ 0 w 31"/>
                  <a:gd name="T53" fmla="*/ 2 h 14"/>
                  <a:gd name="T54" fmla="*/ 0 w 31"/>
                  <a:gd name="T55" fmla="*/ 2 h 14"/>
                  <a:gd name="T56" fmla="*/ 0 w 31"/>
                  <a:gd name="T57" fmla="*/ 2 h 14"/>
                  <a:gd name="T58" fmla="*/ 6 w 31"/>
                  <a:gd name="T59" fmla="*/ 0 h 14"/>
                  <a:gd name="T60" fmla="*/ 16 w 31"/>
                  <a:gd name="T61" fmla="*/ 10 h 14"/>
                  <a:gd name="T62" fmla="*/ 22 w 31"/>
                  <a:gd name="T63" fmla="*/ 13 h 14"/>
                  <a:gd name="T64" fmla="*/ 22 w 31"/>
                  <a:gd name="T65" fmla="*/ 13 h 14"/>
                  <a:gd name="T66" fmla="*/ 31 w 31"/>
                  <a:gd name="T67" fmla="*/ 10 h 14"/>
                  <a:gd name="T68" fmla="*/ 31 w 31"/>
                  <a:gd name="T69" fmla="*/ 10 h 14"/>
                  <a:gd name="T70" fmla="*/ 31 w 31"/>
                  <a:gd name="T71" fmla="*/ 10 h 14"/>
                  <a:gd name="T72" fmla="*/ 22 w 31"/>
                  <a:gd name="T73" fmla="*/ 13 h 14"/>
                  <a:gd name="T74" fmla="*/ 22 w 31"/>
                  <a:gd name="T75" fmla="*/ 13 h 14"/>
                  <a:gd name="T76" fmla="*/ 16 w 31"/>
                  <a:gd name="T77" fmla="*/ 10 h 14"/>
                  <a:gd name="T78" fmla="*/ 6 w 31"/>
                  <a:gd name="T79" fmla="*/ 0 h 14"/>
                  <a:gd name="T80" fmla="*/ 0 w 31"/>
                  <a:gd name="T81" fmla="*/ 2 h 14"/>
                  <a:gd name="T82" fmla="*/ 0 w 31"/>
                  <a:gd name="T83" fmla="*/ 2 h 14"/>
                  <a:gd name="T84" fmla="*/ 0 w 31"/>
                  <a:gd name="T85" fmla="*/ 2 h 14"/>
                  <a:gd name="T86" fmla="*/ 0 w 31"/>
                  <a:gd name="T87" fmla="*/ 2 h 14"/>
                  <a:gd name="T88" fmla="*/ 0 w 31"/>
                  <a:gd name="T89" fmla="*/ 2 h 14"/>
                  <a:gd name="T90" fmla="*/ 0 w 31"/>
                  <a:gd name="T91" fmla="*/ 2 h 14"/>
                  <a:gd name="T92" fmla="*/ 1 w 31"/>
                  <a:gd name="T93" fmla="*/ 1 h 14"/>
                  <a:gd name="T94" fmla="*/ 5 w 31"/>
                  <a:gd name="T95" fmla="*/ 1 h 14"/>
                  <a:gd name="T96" fmla="*/ 12 w 31"/>
                  <a:gd name="T97" fmla="*/ 6 h 14"/>
                  <a:gd name="T98" fmla="*/ 22 w 31"/>
                  <a:gd name="T99" fmla="*/ 13 h 14"/>
                  <a:gd name="T100" fmla="*/ 30 w 31"/>
                  <a:gd name="T101" fmla="*/ 10 h 14"/>
                  <a:gd name="T102" fmla="*/ 31 w 31"/>
                  <a:gd name="T103" fmla="*/ 10 h 14"/>
                  <a:gd name="T104" fmla="*/ 31 w 31"/>
                  <a:gd name="T105" fmla="*/ 10 h 14"/>
                  <a:gd name="T106" fmla="*/ 31 w 31"/>
                  <a:gd name="T107" fmla="*/ 10 h 14"/>
                  <a:gd name="T108" fmla="*/ 31 w 31"/>
                  <a:gd name="T109" fmla="*/ 10 h 14"/>
                  <a:gd name="T110" fmla="*/ 31 w 31"/>
                  <a:gd name="T111" fmla="*/ 10 h 14"/>
                  <a:gd name="T112" fmla="*/ 31 w 31"/>
                  <a:gd name="T113" fmla="*/ 10 h 14"/>
                  <a:gd name="T114" fmla="*/ 31 w 31"/>
                  <a:gd name="T115" fmla="*/ 10 h 14"/>
                  <a:gd name="T116" fmla="*/ 31 w 31"/>
                  <a:gd name="T117" fmla="*/ 10 h 14"/>
                  <a:gd name="T118" fmla="*/ 31 w 31"/>
                  <a:gd name="T119" fmla="*/ 10 h 14"/>
                  <a:gd name="T120" fmla="*/ 31 w 31"/>
                  <a:gd name="T1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14">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0" y="11"/>
                    </a:cubicBezTo>
                    <a:cubicBezTo>
                      <a:pt x="30" y="11"/>
                      <a:pt x="29" y="12"/>
                      <a:pt x="28" y="12"/>
                    </a:cubicBezTo>
                    <a:cubicBezTo>
                      <a:pt x="27" y="13"/>
                      <a:pt x="24" y="14"/>
                      <a:pt x="22" y="13"/>
                    </a:cubicBezTo>
                    <a:cubicBezTo>
                      <a:pt x="22" y="13"/>
                      <a:pt x="21" y="13"/>
                      <a:pt x="21" y="13"/>
                    </a:cubicBezTo>
                    <a:cubicBezTo>
                      <a:pt x="18" y="12"/>
                      <a:pt x="15" y="10"/>
                      <a:pt x="12" y="6"/>
                    </a:cubicBezTo>
                    <a:cubicBezTo>
                      <a:pt x="11" y="4"/>
                      <a:pt x="9" y="3"/>
                      <a:pt x="8" y="2"/>
                    </a:cubicBezTo>
                    <a:cubicBezTo>
                      <a:pt x="7" y="2"/>
                      <a:pt x="6" y="1"/>
                      <a:pt x="5" y="1"/>
                    </a:cubicBezTo>
                    <a:cubicBezTo>
                      <a:pt x="5" y="1"/>
                      <a:pt x="5" y="1"/>
                      <a:pt x="5" y="1"/>
                    </a:cubicBezTo>
                    <a:cubicBezTo>
                      <a:pt x="4" y="0"/>
                      <a:pt x="2" y="1"/>
                      <a:pt x="1" y="1"/>
                    </a:cubicBezTo>
                    <a:cubicBezTo>
                      <a:pt x="1"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1"/>
                      <a:pt x="2" y="1"/>
                    </a:cubicBezTo>
                    <a:cubicBezTo>
                      <a:pt x="2" y="0"/>
                      <a:pt x="4" y="0"/>
                      <a:pt x="6" y="0"/>
                    </a:cubicBezTo>
                    <a:cubicBezTo>
                      <a:pt x="6" y="0"/>
                      <a:pt x="7" y="1"/>
                      <a:pt x="7" y="1"/>
                    </a:cubicBezTo>
                    <a:cubicBezTo>
                      <a:pt x="10" y="2"/>
                      <a:pt x="12" y="6"/>
                      <a:pt x="16" y="10"/>
                    </a:cubicBezTo>
                    <a:cubicBezTo>
                      <a:pt x="19" y="12"/>
                      <a:pt x="21" y="13"/>
                      <a:pt x="22" y="13"/>
                    </a:cubicBezTo>
                    <a:cubicBezTo>
                      <a:pt x="22" y="13"/>
                      <a:pt x="22" y="13"/>
                      <a:pt x="22" y="13"/>
                    </a:cubicBezTo>
                    <a:cubicBezTo>
                      <a:pt x="22" y="13"/>
                      <a:pt x="22" y="13"/>
                      <a:pt x="22" y="13"/>
                    </a:cubicBezTo>
                    <a:cubicBezTo>
                      <a:pt x="22" y="13"/>
                      <a:pt x="22" y="13"/>
                      <a:pt x="22" y="13"/>
                    </a:cubicBezTo>
                    <a:cubicBezTo>
                      <a:pt x="23" y="13"/>
                      <a:pt x="24" y="14"/>
                      <a:pt x="27" y="13"/>
                    </a:cubicBezTo>
                    <a:cubicBezTo>
                      <a:pt x="28" y="12"/>
                      <a:pt x="30" y="11"/>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0" y="11"/>
                      <a:pt x="28" y="12"/>
                      <a:pt x="27" y="13"/>
                    </a:cubicBezTo>
                    <a:cubicBezTo>
                      <a:pt x="24" y="14"/>
                      <a:pt x="23" y="13"/>
                      <a:pt x="22" y="13"/>
                    </a:cubicBezTo>
                    <a:cubicBezTo>
                      <a:pt x="22" y="13"/>
                      <a:pt x="22" y="13"/>
                      <a:pt x="22" y="13"/>
                    </a:cubicBezTo>
                    <a:cubicBezTo>
                      <a:pt x="22" y="13"/>
                      <a:pt x="22" y="13"/>
                      <a:pt x="22" y="13"/>
                    </a:cubicBezTo>
                    <a:cubicBezTo>
                      <a:pt x="22" y="13"/>
                      <a:pt x="22" y="13"/>
                      <a:pt x="22" y="13"/>
                    </a:cubicBezTo>
                    <a:cubicBezTo>
                      <a:pt x="21" y="13"/>
                      <a:pt x="19" y="12"/>
                      <a:pt x="16" y="10"/>
                    </a:cubicBezTo>
                    <a:cubicBezTo>
                      <a:pt x="12" y="6"/>
                      <a:pt x="10" y="2"/>
                      <a:pt x="7" y="1"/>
                    </a:cubicBezTo>
                    <a:cubicBezTo>
                      <a:pt x="7" y="1"/>
                      <a:pt x="6" y="0"/>
                      <a:pt x="6" y="0"/>
                    </a:cubicBezTo>
                    <a:cubicBezTo>
                      <a:pt x="4" y="0"/>
                      <a:pt x="2" y="0"/>
                      <a:pt x="2" y="1"/>
                    </a:cubicBezTo>
                    <a:cubicBezTo>
                      <a:pt x="1"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1" y="1"/>
                    </a:cubicBezTo>
                    <a:cubicBezTo>
                      <a:pt x="2" y="1"/>
                      <a:pt x="4" y="0"/>
                      <a:pt x="5" y="1"/>
                    </a:cubicBezTo>
                    <a:cubicBezTo>
                      <a:pt x="5" y="1"/>
                      <a:pt x="5" y="1"/>
                      <a:pt x="5" y="1"/>
                    </a:cubicBezTo>
                    <a:cubicBezTo>
                      <a:pt x="6" y="1"/>
                      <a:pt x="7" y="2"/>
                      <a:pt x="8" y="2"/>
                    </a:cubicBezTo>
                    <a:cubicBezTo>
                      <a:pt x="9" y="3"/>
                      <a:pt x="10" y="4"/>
                      <a:pt x="12" y="6"/>
                    </a:cubicBezTo>
                    <a:cubicBezTo>
                      <a:pt x="15" y="10"/>
                      <a:pt x="18" y="12"/>
                      <a:pt x="21" y="13"/>
                    </a:cubicBezTo>
                    <a:cubicBezTo>
                      <a:pt x="21" y="13"/>
                      <a:pt x="21" y="13"/>
                      <a:pt x="22" y="13"/>
                    </a:cubicBezTo>
                    <a:cubicBezTo>
                      <a:pt x="24" y="14"/>
                      <a:pt x="27" y="13"/>
                      <a:pt x="28" y="12"/>
                    </a:cubicBezTo>
                    <a:cubicBezTo>
                      <a:pt x="29" y="11"/>
                      <a:pt x="30" y="11"/>
                      <a:pt x="30"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44" name="Freeform 311"/>
              <p:cNvSpPr>
                <a:spLocks/>
              </p:cNvSpPr>
              <p:nvPr/>
            </p:nvSpPr>
            <p:spPr bwMode="auto">
              <a:xfrm>
                <a:off x="1622" y="1399"/>
                <a:ext cx="5" cy="7"/>
              </a:xfrm>
              <a:custGeom>
                <a:avLst/>
                <a:gdLst>
                  <a:gd name="T0" fmla="*/ 1 w 2"/>
                  <a:gd name="T1" fmla="*/ 3 h 3"/>
                  <a:gd name="T2" fmla="*/ 0 w 2"/>
                  <a:gd name="T3" fmla="*/ 2 h 3"/>
                  <a:gd name="T4" fmla="*/ 1 w 2"/>
                  <a:gd name="T5" fmla="*/ 0 h 3"/>
                  <a:gd name="T6" fmla="*/ 2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0" y="2"/>
                      <a:pt x="0" y="2"/>
                    </a:cubicBezTo>
                    <a:cubicBezTo>
                      <a:pt x="0" y="1"/>
                      <a:pt x="1" y="0"/>
                      <a:pt x="1" y="0"/>
                    </a:cubicBezTo>
                    <a:cubicBezTo>
                      <a:pt x="2" y="0"/>
                      <a:pt x="2" y="1"/>
                      <a:pt x="2" y="1"/>
                    </a:cubicBezTo>
                    <a:cubicBezTo>
                      <a:pt x="2" y="2"/>
                      <a:pt x="2"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45" name="Freeform 312"/>
              <p:cNvSpPr>
                <a:spLocks/>
              </p:cNvSpPr>
              <p:nvPr/>
            </p:nvSpPr>
            <p:spPr bwMode="auto">
              <a:xfrm>
                <a:off x="1622" y="1399"/>
                <a:ext cx="5" cy="7"/>
              </a:xfrm>
              <a:custGeom>
                <a:avLst/>
                <a:gdLst>
                  <a:gd name="T0" fmla="*/ 1 w 2"/>
                  <a:gd name="T1" fmla="*/ 3 h 3"/>
                  <a:gd name="T2" fmla="*/ 1 w 2"/>
                  <a:gd name="T3" fmla="*/ 3 h 3"/>
                  <a:gd name="T4" fmla="*/ 1 w 2"/>
                  <a:gd name="T5" fmla="*/ 2 h 3"/>
                  <a:gd name="T6" fmla="*/ 0 w 2"/>
                  <a:gd name="T7" fmla="*/ 2 h 3"/>
                  <a:gd name="T8" fmla="*/ 0 w 2"/>
                  <a:gd name="T9" fmla="*/ 1 h 3"/>
                  <a:gd name="T10" fmla="*/ 1 w 2"/>
                  <a:gd name="T11" fmla="*/ 0 h 3"/>
                  <a:gd name="T12" fmla="*/ 2 w 2"/>
                  <a:gd name="T13" fmla="*/ 1 h 3"/>
                  <a:gd name="T14" fmla="*/ 2 w 2"/>
                  <a:gd name="T15" fmla="*/ 1 h 3"/>
                  <a:gd name="T16" fmla="*/ 2 w 2"/>
                  <a:gd name="T17" fmla="*/ 2 h 3"/>
                  <a:gd name="T18" fmla="*/ 1 w 2"/>
                  <a:gd name="T19" fmla="*/ 3 h 3"/>
                  <a:gd name="T20" fmla="*/ 1 w 2"/>
                  <a:gd name="T21" fmla="*/ 3 h 3"/>
                  <a:gd name="T22" fmla="*/ 1 w 2"/>
                  <a:gd name="T23" fmla="*/ 3 h 3"/>
                  <a:gd name="T24" fmla="*/ 2 w 2"/>
                  <a:gd name="T25" fmla="*/ 2 h 3"/>
                  <a:gd name="T26" fmla="*/ 2 w 2"/>
                  <a:gd name="T27" fmla="*/ 1 h 3"/>
                  <a:gd name="T28" fmla="*/ 2 w 2"/>
                  <a:gd name="T29" fmla="*/ 1 h 3"/>
                  <a:gd name="T30" fmla="*/ 1 w 2"/>
                  <a:gd name="T31" fmla="*/ 0 h 3"/>
                  <a:gd name="T32" fmla="*/ 0 w 2"/>
                  <a:gd name="T33" fmla="*/ 1 h 3"/>
                  <a:gd name="T34" fmla="*/ 0 w 2"/>
                  <a:gd name="T35" fmla="*/ 2 h 3"/>
                  <a:gd name="T36" fmla="*/ 1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3"/>
                      <a:pt x="1" y="2"/>
                    </a:cubicBezTo>
                    <a:cubicBezTo>
                      <a:pt x="0" y="2"/>
                      <a:pt x="0" y="2"/>
                      <a:pt x="0" y="2"/>
                    </a:cubicBezTo>
                    <a:cubicBezTo>
                      <a:pt x="0" y="1"/>
                      <a:pt x="0" y="1"/>
                      <a:pt x="0" y="1"/>
                    </a:cubicBezTo>
                    <a:cubicBezTo>
                      <a:pt x="1" y="1"/>
                      <a:pt x="1" y="0"/>
                      <a:pt x="1" y="0"/>
                    </a:cubicBezTo>
                    <a:cubicBezTo>
                      <a:pt x="1" y="0"/>
                      <a:pt x="2" y="1"/>
                      <a:pt x="2" y="1"/>
                    </a:cubicBezTo>
                    <a:cubicBezTo>
                      <a:pt x="2" y="1"/>
                      <a:pt x="2" y="1"/>
                      <a:pt x="2" y="1"/>
                    </a:cubicBezTo>
                    <a:cubicBezTo>
                      <a:pt x="2" y="2"/>
                      <a:pt x="2" y="2"/>
                      <a:pt x="2" y="2"/>
                    </a:cubicBezTo>
                    <a:cubicBezTo>
                      <a:pt x="2" y="2"/>
                      <a:pt x="2" y="3"/>
                      <a:pt x="1" y="3"/>
                    </a:cubicBezTo>
                    <a:cubicBezTo>
                      <a:pt x="1" y="3"/>
                      <a:pt x="1" y="3"/>
                      <a:pt x="1" y="3"/>
                    </a:cubicBezTo>
                    <a:cubicBezTo>
                      <a:pt x="1" y="3"/>
                      <a:pt x="1" y="3"/>
                      <a:pt x="1" y="3"/>
                    </a:cubicBezTo>
                    <a:cubicBezTo>
                      <a:pt x="2" y="3"/>
                      <a:pt x="2" y="2"/>
                      <a:pt x="2" y="2"/>
                    </a:cubicBezTo>
                    <a:cubicBezTo>
                      <a:pt x="2" y="2"/>
                      <a:pt x="2" y="2"/>
                      <a:pt x="2" y="1"/>
                    </a:cubicBezTo>
                    <a:cubicBezTo>
                      <a:pt x="2" y="1"/>
                      <a:pt x="2" y="1"/>
                      <a:pt x="2" y="1"/>
                    </a:cubicBezTo>
                    <a:cubicBezTo>
                      <a:pt x="2" y="1"/>
                      <a:pt x="1" y="0"/>
                      <a:pt x="1" y="0"/>
                    </a:cubicBezTo>
                    <a:cubicBezTo>
                      <a:pt x="1" y="0"/>
                      <a:pt x="1" y="1"/>
                      <a:pt x="0" y="1"/>
                    </a:cubicBezTo>
                    <a:cubicBezTo>
                      <a:pt x="0" y="1"/>
                      <a:pt x="0" y="1"/>
                      <a:pt x="0" y="2"/>
                    </a:cubicBezTo>
                    <a:cubicBezTo>
                      <a:pt x="0" y="2"/>
                      <a:pt x="0" y="2"/>
                      <a:pt x="1" y="2"/>
                    </a:cubicBezTo>
                    <a:cubicBezTo>
                      <a:pt x="1" y="3"/>
                      <a:pt x="1"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46" name="Freeform 313"/>
              <p:cNvSpPr>
                <a:spLocks/>
              </p:cNvSpPr>
              <p:nvPr/>
            </p:nvSpPr>
            <p:spPr bwMode="auto">
              <a:xfrm>
                <a:off x="1629" y="1403"/>
                <a:ext cx="2" cy="5"/>
              </a:xfrm>
              <a:custGeom>
                <a:avLst/>
                <a:gdLst>
                  <a:gd name="T0" fmla="*/ 1 w 1"/>
                  <a:gd name="T1" fmla="*/ 2 h 2"/>
                  <a:gd name="T2" fmla="*/ 0 w 1"/>
                  <a:gd name="T3" fmla="*/ 1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1"/>
                    </a:cubicBezTo>
                    <a:cubicBezTo>
                      <a:pt x="0" y="1"/>
                      <a:pt x="0" y="0"/>
                      <a:pt x="0" y="0"/>
                    </a:cubicBezTo>
                    <a:cubicBezTo>
                      <a:pt x="1" y="0"/>
                      <a:pt x="1" y="0"/>
                      <a:pt x="1" y="1"/>
                    </a:cubicBezTo>
                    <a:cubicBezTo>
                      <a:pt x="1"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47" name="Freeform 314"/>
              <p:cNvSpPr>
                <a:spLocks/>
              </p:cNvSpPr>
              <p:nvPr/>
            </p:nvSpPr>
            <p:spPr bwMode="auto">
              <a:xfrm>
                <a:off x="1629" y="1403"/>
                <a:ext cx="2" cy="5"/>
              </a:xfrm>
              <a:custGeom>
                <a:avLst/>
                <a:gdLst>
                  <a:gd name="T0" fmla="*/ 1 w 1"/>
                  <a:gd name="T1" fmla="*/ 2 h 2"/>
                  <a:gd name="T2" fmla="*/ 1 w 1"/>
                  <a:gd name="T3" fmla="*/ 2 h 2"/>
                  <a:gd name="T4" fmla="*/ 0 w 1"/>
                  <a:gd name="T5" fmla="*/ 2 h 2"/>
                  <a:gd name="T6" fmla="*/ 0 w 1"/>
                  <a:gd name="T7" fmla="*/ 1 h 2"/>
                  <a:gd name="T8" fmla="*/ 0 w 1"/>
                  <a:gd name="T9" fmla="*/ 0 h 2"/>
                  <a:gd name="T10" fmla="*/ 0 w 1"/>
                  <a:gd name="T11" fmla="*/ 0 h 2"/>
                  <a:gd name="T12" fmla="*/ 1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1 w 1"/>
                  <a:gd name="T29" fmla="*/ 0 h 2"/>
                  <a:gd name="T30" fmla="*/ 0 w 1"/>
                  <a:gd name="T31" fmla="*/ 0 h 2"/>
                  <a:gd name="T32" fmla="*/ 0 w 1"/>
                  <a:gd name="T33" fmla="*/ 0 h 2"/>
                  <a:gd name="T34" fmla="*/ 0 w 1"/>
                  <a:gd name="T35" fmla="*/ 1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0" y="2"/>
                      <a:pt x="0" y="2"/>
                      <a:pt x="0" y="2"/>
                    </a:cubicBezTo>
                    <a:cubicBezTo>
                      <a:pt x="0" y="2"/>
                      <a:pt x="0" y="2"/>
                      <a:pt x="0" y="1"/>
                    </a:cubicBezTo>
                    <a:cubicBezTo>
                      <a:pt x="0" y="1"/>
                      <a:pt x="0" y="1"/>
                      <a:pt x="0" y="0"/>
                    </a:cubicBezTo>
                    <a:cubicBezTo>
                      <a:pt x="0" y="0"/>
                      <a:pt x="0" y="0"/>
                      <a:pt x="0" y="0"/>
                    </a:cubicBezTo>
                    <a:cubicBezTo>
                      <a:pt x="1" y="0"/>
                      <a:pt x="1" y="0"/>
                      <a:pt x="1" y="0"/>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0"/>
                    </a:cubicBezTo>
                    <a:cubicBezTo>
                      <a:pt x="1" y="0"/>
                      <a:pt x="1" y="0"/>
                      <a:pt x="0" y="0"/>
                    </a:cubicBezTo>
                    <a:cubicBezTo>
                      <a:pt x="0" y="0"/>
                      <a:pt x="0" y="0"/>
                      <a:pt x="0" y="0"/>
                    </a:cubicBezTo>
                    <a:cubicBezTo>
                      <a:pt x="0" y="1"/>
                      <a:pt x="0" y="1"/>
                      <a:pt x="0" y="1"/>
                    </a:cubicBezTo>
                    <a:cubicBezTo>
                      <a:pt x="0" y="2"/>
                      <a:pt x="0" y="2"/>
                      <a:pt x="0" y="2"/>
                    </a:cubicBezTo>
                    <a:cubicBezTo>
                      <a:pt x="0" y="2"/>
                      <a:pt x="0"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48" name="Freeform 315"/>
              <p:cNvSpPr>
                <a:spLocks/>
              </p:cNvSpPr>
              <p:nvPr/>
            </p:nvSpPr>
            <p:spPr bwMode="auto">
              <a:xfrm>
                <a:off x="1639" y="1408"/>
                <a:ext cx="4" cy="3"/>
              </a:xfrm>
              <a:custGeom>
                <a:avLst/>
                <a:gdLst>
                  <a:gd name="T0" fmla="*/ 1 w 2"/>
                  <a:gd name="T1" fmla="*/ 1 h 1"/>
                  <a:gd name="T2" fmla="*/ 0 w 2"/>
                  <a:gd name="T3" fmla="*/ 1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0" y="0"/>
                      <a:pt x="1" y="0"/>
                      <a:pt x="1" y="0"/>
                    </a:cubicBezTo>
                    <a:cubicBezTo>
                      <a:pt x="1" y="0"/>
                      <a:pt x="2" y="0"/>
                      <a:pt x="2" y="0"/>
                    </a:cubicBezTo>
                    <a:cubicBezTo>
                      <a:pt x="2"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49" name="Freeform 316"/>
              <p:cNvSpPr>
                <a:spLocks/>
              </p:cNvSpPr>
              <p:nvPr/>
            </p:nvSpPr>
            <p:spPr bwMode="auto">
              <a:xfrm>
                <a:off x="1639" y="1408"/>
                <a:ext cx="4" cy="3"/>
              </a:xfrm>
              <a:custGeom>
                <a:avLst/>
                <a:gdLst>
                  <a:gd name="T0" fmla="*/ 1 w 2"/>
                  <a:gd name="T1" fmla="*/ 1 h 1"/>
                  <a:gd name="T2" fmla="*/ 1 w 2"/>
                  <a:gd name="T3" fmla="*/ 1 h 1"/>
                  <a:gd name="T4" fmla="*/ 0 w 2"/>
                  <a:gd name="T5" fmla="*/ 1 h 1"/>
                  <a:gd name="T6" fmla="*/ 0 w 2"/>
                  <a:gd name="T7" fmla="*/ 1 h 1"/>
                  <a:gd name="T8" fmla="*/ 0 w 2"/>
                  <a:gd name="T9" fmla="*/ 0 h 1"/>
                  <a:gd name="T10" fmla="*/ 1 w 2"/>
                  <a:gd name="T11" fmla="*/ 0 h 1"/>
                  <a:gd name="T12" fmla="*/ 1 w 2"/>
                  <a:gd name="T13" fmla="*/ 0 h 1"/>
                  <a:gd name="T14" fmla="*/ 2 w 2"/>
                  <a:gd name="T15" fmla="*/ 0 h 1"/>
                  <a:gd name="T16" fmla="*/ 1 w 2"/>
                  <a:gd name="T17" fmla="*/ 1 h 1"/>
                  <a:gd name="T18" fmla="*/ 1 w 2"/>
                  <a:gd name="T19" fmla="*/ 1 h 1"/>
                  <a:gd name="T20" fmla="*/ 1 w 2"/>
                  <a:gd name="T21" fmla="*/ 1 h 1"/>
                  <a:gd name="T22" fmla="*/ 1 w 2"/>
                  <a:gd name="T23" fmla="*/ 1 h 1"/>
                  <a:gd name="T24" fmla="*/ 1 w 2"/>
                  <a:gd name="T25" fmla="*/ 1 h 1"/>
                  <a:gd name="T26" fmla="*/ 2 w 2"/>
                  <a:gd name="T27" fmla="*/ 0 h 1"/>
                  <a:gd name="T28" fmla="*/ 1 w 2"/>
                  <a:gd name="T29" fmla="*/ 0 h 1"/>
                  <a:gd name="T30" fmla="*/ 1 w 2"/>
                  <a:gd name="T31" fmla="*/ 0 h 1"/>
                  <a:gd name="T32" fmla="*/ 0 w 2"/>
                  <a:gd name="T33" fmla="*/ 0 h 1"/>
                  <a:gd name="T34" fmla="*/ 0 w 2"/>
                  <a:gd name="T35" fmla="*/ 1 h 1"/>
                  <a:gd name="T36" fmla="*/ 0 w 2"/>
                  <a:gd name="T37" fmla="*/ 1 h 1"/>
                  <a:gd name="T38" fmla="*/ 1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1"/>
                    </a:moveTo>
                    <a:cubicBezTo>
                      <a:pt x="1" y="1"/>
                      <a:pt x="1" y="1"/>
                      <a:pt x="1" y="1"/>
                    </a:cubicBezTo>
                    <a:cubicBezTo>
                      <a:pt x="1" y="1"/>
                      <a:pt x="1" y="1"/>
                      <a:pt x="0" y="1"/>
                    </a:cubicBezTo>
                    <a:cubicBezTo>
                      <a:pt x="0" y="1"/>
                      <a:pt x="0" y="1"/>
                      <a:pt x="0" y="1"/>
                    </a:cubicBezTo>
                    <a:cubicBezTo>
                      <a:pt x="0" y="0"/>
                      <a:pt x="0" y="0"/>
                      <a:pt x="0" y="0"/>
                    </a:cubicBezTo>
                    <a:cubicBezTo>
                      <a:pt x="1" y="0"/>
                      <a:pt x="1" y="0"/>
                      <a:pt x="1" y="0"/>
                    </a:cubicBezTo>
                    <a:cubicBezTo>
                      <a:pt x="1" y="0"/>
                      <a:pt x="1" y="0"/>
                      <a:pt x="1" y="0"/>
                    </a:cubicBezTo>
                    <a:cubicBezTo>
                      <a:pt x="1" y="0"/>
                      <a:pt x="2" y="0"/>
                      <a:pt x="2" y="0"/>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ubicBezTo>
                      <a:pt x="2" y="0"/>
                      <a:pt x="2" y="0"/>
                      <a:pt x="1" y="0"/>
                    </a:cubicBezTo>
                    <a:cubicBezTo>
                      <a:pt x="1" y="0"/>
                      <a:pt x="1" y="0"/>
                      <a:pt x="1" y="0"/>
                    </a:cubicBezTo>
                    <a:cubicBezTo>
                      <a:pt x="1" y="0"/>
                      <a:pt x="1" y="0"/>
                      <a:pt x="0" y="0"/>
                    </a:cubicBezTo>
                    <a:cubicBezTo>
                      <a:pt x="0" y="0"/>
                      <a:pt x="0" y="0"/>
                      <a:pt x="0" y="1"/>
                    </a:cubicBezTo>
                    <a:cubicBezTo>
                      <a:pt x="0" y="1"/>
                      <a:pt x="0" y="1"/>
                      <a:pt x="0" y="1"/>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50" name="Oval 317"/>
              <p:cNvSpPr>
                <a:spLocks noChangeArrowheads="1"/>
              </p:cNvSpPr>
              <p:nvPr/>
            </p:nvSpPr>
            <p:spPr bwMode="auto">
              <a:xfrm>
                <a:off x="1634" y="1406"/>
                <a:ext cx="2" cy="5"/>
              </a:xfrm>
              <a:prstGeom prst="ellipse">
                <a:avLst/>
              </a:pr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51" name="Freeform 318"/>
              <p:cNvSpPr>
                <a:spLocks/>
              </p:cNvSpPr>
              <p:nvPr/>
            </p:nvSpPr>
            <p:spPr bwMode="auto">
              <a:xfrm>
                <a:off x="1634" y="1406"/>
                <a:ext cx="2" cy="5"/>
              </a:xfrm>
              <a:custGeom>
                <a:avLst/>
                <a:gdLst>
                  <a:gd name="T0" fmla="*/ 1 w 1"/>
                  <a:gd name="T1" fmla="*/ 2 h 2"/>
                  <a:gd name="T2" fmla="*/ 1 w 1"/>
                  <a:gd name="T3" fmla="*/ 2 h 2"/>
                  <a:gd name="T4" fmla="*/ 0 w 1"/>
                  <a:gd name="T5" fmla="*/ 2 h 2"/>
                  <a:gd name="T6" fmla="*/ 0 w 1"/>
                  <a:gd name="T7" fmla="*/ 1 h 2"/>
                  <a:gd name="T8" fmla="*/ 0 w 1"/>
                  <a:gd name="T9" fmla="*/ 1 h 2"/>
                  <a:gd name="T10" fmla="*/ 1 w 1"/>
                  <a:gd name="T11" fmla="*/ 0 h 2"/>
                  <a:gd name="T12" fmla="*/ 1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1 w 1"/>
                  <a:gd name="T29" fmla="*/ 0 h 2"/>
                  <a:gd name="T30" fmla="*/ 1 w 1"/>
                  <a:gd name="T31" fmla="*/ 0 h 2"/>
                  <a:gd name="T32" fmla="*/ 0 w 1"/>
                  <a:gd name="T33" fmla="*/ 1 h 2"/>
                  <a:gd name="T34" fmla="*/ 0 w 1"/>
                  <a:gd name="T35" fmla="*/ 1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0" y="2"/>
                      <a:pt x="0" y="2"/>
                    </a:cubicBezTo>
                    <a:cubicBezTo>
                      <a:pt x="0" y="2"/>
                      <a:pt x="0" y="2"/>
                      <a:pt x="0" y="1"/>
                    </a:cubicBezTo>
                    <a:cubicBezTo>
                      <a:pt x="0" y="1"/>
                      <a:pt x="0" y="1"/>
                      <a:pt x="0" y="1"/>
                    </a:cubicBezTo>
                    <a:cubicBezTo>
                      <a:pt x="0" y="0"/>
                      <a:pt x="0" y="0"/>
                      <a:pt x="1" y="0"/>
                    </a:cubicBezTo>
                    <a:cubicBezTo>
                      <a:pt x="1" y="0"/>
                      <a:pt x="1" y="0"/>
                      <a:pt x="1" y="0"/>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0"/>
                    </a:cubicBezTo>
                    <a:cubicBezTo>
                      <a:pt x="1" y="0"/>
                      <a:pt x="1" y="0"/>
                      <a:pt x="1" y="0"/>
                    </a:cubicBezTo>
                    <a:cubicBezTo>
                      <a:pt x="0" y="0"/>
                      <a:pt x="0" y="0"/>
                      <a:pt x="0" y="1"/>
                    </a:cubicBezTo>
                    <a:cubicBezTo>
                      <a:pt x="0" y="1"/>
                      <a:pt x="0" y="1"/>
                      <a:pt x="0" y="1"/>
                    </a:cubicBezTo>
                    <a:cubicBezTo>
                      <a:pt x="0" y="2"/>
                      <a:pt x="0" y="2"/>
                      <a:pt x="0" y="2"/>
                    </a:cubicBezTo>
                    <a:cubicBezTo>
                      <a:pt x="0" y="2"/>
                      <a:pt x="0"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52" name="Oval 319"/>
              <p:cNvSpPr>
                <a:spLocks noChangeArrowheads="1"/>
              </p:cNvSpPr>
              <p:nvPr/>
            </p:nvSpPr>
            <p:spPr bwMode="auto">
              <a:xfrm>
                <a:off x="1643" y="1408"/>
                <a:ext cx="3" cy="3"/>
              </a:xfrm>
              <a:prstGeom prst="ellipse">
                <a:avLst/>
              </a:pr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53" name="Freeform 320"/>
              <p:cNvSpPr>
                <a:spLocks/>
              </p:cNvSpPr>
              <p:nvPr/>
            </p:nvSpPr>
            <p:spPr bwMode="auto">
              <a:xfrm>
                <a:off x="1643" y="1408"/>
                <a:ext cx="3" cy="3"/>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0" y="1"/>
                    </a:cubicBezTo>
                    <a:cubicBezTo>
                      <a:pt x="0" y="1"/>
                      <a:pt x="0" y="1"/>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54" name="Freeform 321"/>
              <p:cNvSpPr>
                <a:spLocks/>
              </p:cNvSpPr>
              <p:nvPr/>
            </p:nvSpPr>
            <p:spPr bwMode="auto">
              <a:xfrm>
                <a:off x="1648" y="1406"/>
                <a:ext cx="2" cy="2"/>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0"/>
                      <a:pt x="0" y="0"/>
                    </a:cubicBezTo>
                    <a:cubicBezTo>
                      <a:pt x="0" y="0"/>
                      <a:pt x="1" y="0"/>
                      <a:pt x="1" y="1"/>
                    </a:cubicBezTo>
                    <a:cubicBezTo>
                      <a:pt x="1" y="1"/>
                      <a:pt x="1"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55" name="Freeform 322"/>
              <p:cNvSpPr>
                <a:spLocks/>
              </p:cNvSpPr>
              <p:nvPr/>
            </p:nvSpPr>
            <p:spPr bwMode="auto">
              <a:xfrm>
                <a:off x="1648" y="1406"/>
                <a:ext cx="2" cy="2"/>
              </a:xfrm>
              <a:custGeom>
                <a:avLst/>
                <a:gdLst>
                  <a:gd name="T0" fmla="*/ 0 w 1"/>
                  <a:gd name="T1" fmla="*/ 1 h 1"/>
                  <a:gd name="T2" fmla="*/ 0 w 1"/>
                  <a:gd name="T3" fmla="*/ 1 h 1"/>
                  <a:gd name="T4" fmla="*/ 0 w 1"/>
                  <a:gd name="T5" fmla="*/ 1 h 1"/>
                  <a:gd name="T6" fmla="*/ 0 w 1"/>
                  <a:gd name="T7" fmla="*/ 1 h 1"/>
                  <a:gd name="T8" fmla="*/ 0 w 1"/>
                  <a:gd name="T9" fmla="*/ 0 h 1"/>
                  <a:gd name="T10" fmla="*/ 0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0 h 1"/>
                  <a:gd name="T30" fmla="*/ 0 w 1"/>
                  <a:gd name="T31" fmla="*/ 0 h 1"/>
                  <a:gd name="T32" fmla="*/ 0 w 1"/>
                  <a:gd name="T33" fmla="*/ 0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56" name="Oval 323"/>
              <p:cNvSpPr>
                <a:spLocks noChangeArrowheads="1"/>
              </p:cNvSpPr>
              <p:nvPr/>
            </p:nvSpPr>
            <p:spPr bwMode="auto">
              <a:xfrm>
                <a:off x="1650" y="1406"/>
                <a:ext cx="3" cy="1"/>
              </a:xfrm>
              <a:prstGeom prst="ellipse">
                <a:avLst/>
              </a:pr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57" name="Freeform 324"/>
              <p:cNvSpPr>
                <a:spLocks/>
              </p:cNvSpPr>
              <p:nvPr/>
            </p:nvSpPr>
            <p:spPr bwMode="auto">
              <a:xfrm>
                <a:off x="1650" y="1406"/>
                <a:ext cx="3" cy="0"/>
              </a:xfrm>
              <a:custGeom>
                <a:avLst/>
                <a:gdLst>
                  <a:gd name="T0" fmla="*/ 0 w 1"/>
                  <a:gd name="T1" fmla="*/ 0 w 1"/>
                  <a:gd name="T2" fmla="*/ 0 w 1"/>
                  <a:gd name="T3" fmla="*/ 0 w 1"/>
                  <a:gd name="T4" fmla="*/ 0 w 1"/>
                  <a:gd name="T5" fmla="*/ 0 w 1"/>
                  <a:gd name="T6" fmla="*/ 1 w 1"/>
                  <a:gd name="T7" fmla="*/ 1 w 1"/>
                  <a:gd name="T8" fmla="*/ 1 w 1"/>
                  <a:gd name="T9" fmla="*/ 0 w 1"/>
                  <a:gd name="T10" fmla="*/ 0 w 1"/>
                  <a:gd name="T11" fmla="*/ 0 w 1"/>
                  <a:gd name="T12" fmla="*/ 1 w 1"/>
                  <a:gd name="T13" fmla="*/ 1 w 1"/>
                  <a:gd name="T14" fmla="*/ 1 w 1"/>
                  <a:gd name="T15" fmla="*/ 0 w 1"/>
                  <a:gd name="T16" fmla="*/ 0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58" name="Freeform 325"/>
              <p:cNvSpPr>
                <a:spLocks/>
              </p:cNvSpPr>
              <p:nvPr/>
            </p:nvSpPr>
            <p:spPr bwMode="auto">
              <a:xfrm>
                <a:off x="1617" y="1394"/>
                <a:ext cx="5" cy="7"/>
              </a:xfrm>
              <a:custGeom>
                <a:avLst/>
                <a:gdLst>
                  <a:gd name="T0" fmla="*/ 1 w 2"/>
                  <a:gd name="T1" fmla="*/ 3 h 3"/>
                  <a:gd name="T2" fmla="*/ 0 w 2"/>
                  <a:gd name="T3" fmla="*/ 1 h 3"/>
                  <a:gd name="T4" fmla="*/ 1 w 2"/>
                  <a:gd name="T5" fmla="*/ 0 h 3"/>
                  <a:gd name="T6" fmla="*/ 2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1"/>
                    </a:cubicBezTo>
                    <a:cubicBezTo>
                      <a:pt x="0" y="1"/>
                      <a:pt x="1" y="0"/>
                      <a:pt x="1" y="0"/>
                    </a:cubicBezTo>
                    <a:cubicBezTo>
                      <a:pt x="2" y="1"/>
                      <a:pt x="2" y="1"/>
                      <a:pt x="2" y="2"/>
                    </a:cubicBezTo>
                    <a:cubicBezTo>
                      <a:pt x="2" y="2"/>
                      <a:pt x="1"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59" name="Freeform 326"/>
              <p:cNvSpPr>
                <a:spLocks/>
              </p:cNvSpPr>
              <p:nvPr/>
            </p:nvSpPr>
            <p:spPr bwMode="auto">
              <a:xfrm>
                <a:off x="1617" y="1394"/>
                <a:ext cx="5" cy="7"/>
              </a:xfrm>
              <a:custGeom>
                <a:avLst/>
                <a:gdLst>
                  <a:gd name="T0" fmla="*/ 1 w 2"/>
                  <a:gd name="T1" fmla="*/ 3 h 3"/>
                  <a:gd name="T2" fmla="*/ 1 w 2"/>
                  <a:gd name="T3" fmla="*/ 3 h 3"/>
                  <a:gd name="T4" fmla="*/ 0 w 2"/>
                  <a:gd name="T5" fmla="*/ 2 h 3"/>
                  <a:gd name="T6" fmla="*/ 0 w 2"/>
                  <a:gd name="T7" fmla="*/ 1 h 3"/>
                  <a:gd name="T8" fmla="*/ 1 w 2"/>
                  <a:gd name="T9" fmla="*/ 1 h 3"/>
                  <a:gd name="T10" fmla="*/ 1 w 2"/>
                  <a:gd name="T11" fmla="*/ 1 h 3"/>
                  <a:gd name="T12" fmla="*/ 2 w 2"/>
                  <a:gd name="T13" fmla="*/ 1 h 3"/>
                  <a:gd name="T14" fmla="*/ 2 w 2"/>
                  <a:gd name="T15" fmla="*/ 2 h 3"/>
                  <a:gd name="T16" fmla="*/ 2 w 2"/>
                  <a:gd name="T17" fmla="*/ 2 h 3"/>
                  <a:gd name="T18" fmla="*/ 1 w 2"/>
                  <a:gd name="T19" fmla="*/ 3 h 3"/>
                  <a:gd name="T20" fmla="*/ 1 w 2"/>
                  <a:gd name="T21" fmla="*/ 3 h 3"/>
                  <a:gd name="T22" fmla="*/ 1 w 2"/>
                  <a:gd name="T23" fmla="*/ 3 h 3"/>
                  <a:gd name="T24" fmla="*/ 2 w 2"/>
                  <a:gd name="T25" fmla="*/ 2 h 3"/>
                  <a:gd name="T26" fmla="*/ 2 w 2"/>
                  <a:gd name="T27" fmla="*/ 2 h 3"/>
                  <a:gd name="T28" fmla="*/ 2 w 2"/>
                  <a:gd name="T29" fmla="*/ 1 h 3"/>
                  <a:gd name="T30" fmla="*/ 1 w 2"/>
                  <a:gd name="T31" fmla="*/ 0 h 3"/>
                  <a:gd name="T32" fmla="*/ 0 w 2"/>
                  <a:gd name="T33" fmla="*/ 1 h 3"/>
                  <a:gd name="T34" fmla="*/ 0 w 2"/>
                  <a:gd name="T35" fmla="*/ 1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2"/>
                      <a:pt x="0" y="2"/>
                    </a:cubicBezTo>
                    <a:cubicBezTo>
                      <a:pt x="0" y="2"/>
                      <a:pt x="0" y="2"/>
                      <a:pt x="0" y="1"/>
                    </a:cubicBezTo>
                    <a:cubicBezTo>
                      <a:pt x="0" y="1"/>
                      <a:pt x="0" y="1"/>
                      <a:pt x="1" y="1"/>
                    </a:cubicBezTo>
                    <a:cubicBezTo>
                      <a:pt x="1" y="1"/>
                      <a:pt x="1" y="0"/>
                      <a:pt x="1" y="1"/>
                    </a:cubicBezTo>
                    <a:cubicBezTo>
                      <a:pt x="1" y="1"/>
                      <a:pt x="2" y="1"/>
                      <a:pt x="2" y="1"/>
                    </a:cubicBezTo>
                    <a:cubicBezTo>
                      <a:pt x="2" y="1"/>
                      <a:pt x="2" y="1"/>
                      <a:pt x="2" y="2"/>
                    </a:cubicBezTo>
                    <a:cubicBezTo>
                      <a:pt x="2" y="2"/>
                      <a:pt x="2" y="2"/>
                      <a:pt x="2" y="2"/>
                    </a:cubicBezTo>
                    <a:cubicBezTo>
                      <a:pt x="1" y="3"/>
                      <a:pt x="1" y="3"/>
                      <a:pt x="1" y="3"/>
                    </a:cubicBezTo>
                    <a:cubicBezTo>
                      <a:pt x="1" y="3"/>
                      <a:pt x="1" y="3"/>
                      <a:pt x="1" y="3"/>
                    </a:cubicBezTo>
                    <a:cubicBezTo>
                      <a:pt x="1" y="3"/>
                      <a:pt x="1" y="3"/>
                      <a:pt x="1" y="3"/>
                    </a:cubicBezTo>
                    <a:cubicBezTo>
                      <a:pt x="1" y="3"/>
                      <a:pt x="1" y="3"/>
                      <a:pt x="2" y="2"/>
                    </a:cubicBezTo>
                    <a:cubicBezTo>
                      <a:pt x="2" y="2"/>
                      <a:pt x="2" y="2"/>
                      <a:pt x="2" y="2"/>
                    </a:cubicBezTo>
                    <a:cubicBezTo>
                      <a:pt x="2" y="1"/>
                      <a:pt x="2" y="1"/>
                      <a:pt x="2" y="1"/>
                    </a:cubicBezTo>
                    <a:cubicBezTo>
                      <a:pt x="2" y="1"/>
                      <a:pt x="1" y="1"/>
                      <a:pt x="1" y="0"/>
                    </a:cubicBezTo>
                    <a:cubicBezTo>
                      <a:pt x="1" y="0"/>
                      <a:pt x="1" y="1"/>
                      <a:pt x="0" y="1"/>
                    </a:cubicBezTo>
                    <a:cubicBezTo>
                      <a:pt x="0" y="1"/>
                      <a:pt x="0" y="1"/>
                      <a:pt x="0" y="1"/>
                    </a:cubicBezTo>
                    <a:cubicBezTo>
                      <a:pt x="0" y="2"/>
                      <a:pt x="0" y="2"/>
                      <a:pt x="0" y="2"/>
                    </a:cubicBezTo>
                    <a:cubicBezTo>
                      <a:pt x="1" y="2"/>
                      <a:pt x="1"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60" name="Freeform 327"/>
              <p:cNvSpPr>
                <a:spLocks/>
              </p:cNvSpPr>
              <p:nvPr/>
            </p:nvSpPr>
            <p:spPr bwMode="auto">
              <a:xfrm>
                <a:off x="1653" y="1403"/>
                <a:ext cx="2" cy="3"/>
              </a:xfrm>
              <a:custGeom>
                <a:avLst/>
                <a:gdLst>
                  <a:gd name="T0" fmla="*/ 0 w 1"/>
                  <a:gd name="T1" fmla="*/ 1 h 1"/>
                  <a:gd name="T2" fmla="*/ 0 w 1"/>
                  <a:gd name="T3" fmla="*/ 0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0" y="0"/>
                      <a:pt x="0" y="0"/>
                      <a:pt x="0" y="0"/>
                    </a:cubicBezTo>
                    <a:cubicBezTo>
                      <a:pt x="1" y="0"/>
                      <a:pt x="1" y="0"/>
                      <a:pt x="1" y="0"/>
                    </a:cubicBezTo>
                    <a:cubicBezTo>
                      <a:pt x="1" y="0"/>
                      <a:pt x="1"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61" name="Freeform 328"/>
              <p:cNvSpPr>
                <a:spLocks/>
              </p:cNvSpPr>
              <p:nvPr/>
            </p:nvSpPr>
            <p:spPr bwMode="auto">
              <a:xfrm>
                <a:off x="1653" y="1403"/>
                <a:ext cx="2" cy="3"/>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0 h 1"/>
                  <a:gd name="T12" fmla="*/ 1 w 1"/>
                  <a:gd name="T13" fmla="*/ 0 h 1"/>
                  <a:gd name="T14" fmla="*/ 1 w 1"/>
                  <a:gd name="T15" fmla="*/ 0 h 1"/>
                  <a:gd name="T16" fmla="*/ 1 w 1"/>
                  <a:gd name="T17" fmla="*/ 1 h 1"/>
                  <a:gd name="T18" fmla="*/ 0 w 1"/>
                  <a:gd name="T19" fmla="*/ 1 h 1"/>
                  <a:gd name="T20" fmla="*/ 0 w 1"/>
                  <a:gd name="T21" fmla="*/ 1 h 1"/>
                  <a:gd name="T22" fmla="*/ 0 w 1"/>
                  <a:gd name="T23" fmla="*/ 1 h 1"/>
                  <a:gd name="T24" fmla="*/ 1 w 1"/>
                  <a:gd name="T25" fmla="*/ 1 h 1"/>
                  <a:gd name="T26" fmla="*/ 1 w 1"/>
                  <a:gd name="T27" fmla="*/ 0 h 1"/>
                  <a:gd name="T28" fmla="*/ 1 w 1"/>
                  <a:gd name="T29" fmla="*/ 0 h 1"/>
                  <a:gd name="T30" fmla="*/ 0 w 1"/>
                  <a:gd name="T31" fmla="*/ 0 h 1"/>
                  <a:gd name="T32" fmla="*/ 0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1"/>
                    </a:cubicBezTo>
                    <a:cubicBezTo>
                      <a:pt x="1" y="1"/>
                      <a:pt x="1" y="1"/>
                      <a:pt x="0" y="1"/>
                    </a:cubicBezTo>
                    <a:cubicBezTo>
                      <a:pt x="0" y="1"/>
                      <a:pt x="0" y="1"/>
                      <a:pt x="0" y="1"/>
                    </a:cubicBezTo>
                    <a:cubicBezTo>
                      <a:pt x="0" y="1"/>
                      <a:pt x="0" y="1"/>
                      <a:pt x="0" y="1"/>
                    </a:cubicBezTo>
                    <a:cubicBezTo>
                      <a:pt x="1" y="1"/>
                      <a:pt x="1" y="1"/>
                      <a:pt x="1" y="1"/>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62" name="Freeform 329"/>
              <p:cNvSpPr>
                <a:spLocks/>
              </p:cNvSpPr>
              <p:nvPr/>
            </p:nvSpPr>
            <p:spPr bwMode="auto">
              <a:xfrm>
                <a:off x="1610" y="1385"/>
                <a:ext cx="3" cy="7"/>
              </a:xfrm>
              <a:custGeom>
                <a:avLst/>
                <a:gdLst>
                  <a:gd name="T0" fmla="*/ 1 w 1"/>
                  <a:gd name="T1" fmla="*/ 1 h 3"/>
                  <a:gd name="T2" fmla="*/ 1 w 1"/>
                  <a:gd name="T3" fmla="*/ 2 h 3"/>
                  <a:gd name="T4" fmla="*/ 0 w 1"/>
                  <a:gd name="T5" fmla="*/ 3 h 3"/>
                  <a:gd name="T6" fmla="*/ 0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1" y="1"/>
                      <a:pt x="1" y="1"/>
                      <a:pt x="1" y="2"/>
                    </a:cubicBezTo>
                    <a:cubicBezTo>
                      <a:pt x="1" y="2"/>
                      <a:pt x="1" y="3"/>
                      <a:pt x="0" y="3"/>
                    </a:cubicBezTo>
                    <a:cubicBezTo>
                      <a:pt x="0" y="3"/>
                      <a:pt x="0" y="2"/>
                      <a:pt x="0" y="1"/>
                    </a:cubicBezTo>
                    <a:cubicBezTo>
                      <a:pt x="0" y="1"/>
                      <a:pt x="0" y="0"/>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63" name="Freeform 330"/>
              <p:cNvSpPr>
                <a:spLocks/>
              </p:cNvSpPr>
              <p:nvPr/>
            </p:nvSpPr>
            <p:spPr bwMode="auto">
              <a:xfrm>
                <a:off x="1610" y="1385"/>
                <a:ext cx="3" cy="7"/>
              </a:xfrm>
              <a:custGeom>
                <a:avLst/>
                <a:gdLst>
                  <a:gd name="T0" fmla="*/ 1 w 1"/>
                  <a:gd name="T1" fmla="*/ 1 h 3"/>
                  <a:gd name="T2" fmla="*/ 1 w 1"/>
                  <a:gd name="T3" fmla="*/ 1 h 3"/>
                  <a:gd name="T4" fmla="*/ 1 w 1"/>
                  <a:gd name="T5" fmla="*/ 1 h 3"/>
                  <a:gd name="T6" fmla="*/ 1 w 1"/>
                  <a:gd name="T7" fmla="*/ 2 h 3"/>
                  <a:gd name="T8" fmla="*/ 1 w 1"/>
                  <a:gd name="T9" fmla="*/ 2 h 3"/>
                  <a:gd name="T10" fmla="*/ 0 w 1"/>
                  <a:gd name="T11" fmla="*/ 3 h 3"/>
                  <a:gd name="T12" fmla="*/ 0 w 1"/>
                  <a:gd name="T13" fmla="*/ 2 h 3"/>
                  <a:gd name="T14" fmla="*/ 0 w 1"/>
                  <a:gd name="T15" fmla="*/ 1 h 3"/>
                  <a:gd name="T16" fmla="*/ 0 w 1"/>
                  <a:gd name="T17" fmla="*/ 1 h 3"/>
                  <a:gd name="T18" fmla="*/ 1 w 1"/>
                  <a:gd name="T19" fmla="*/ 1 h 3"/>
                  <a:gd name="T20" fmla="*/ 1 w 1"/>
                  <a:gd name="T21" fmla="*/ 1 h 3"/>
                  <a:gd name="T22" fmla="*/ 1 w 1"/>
                  <a:gd name="T23" fmla="*/ 1 h 3"/>
                  <a:gd name="T24" fmla="*/ 0 w 1"/>
                  <a:gd name="T25" fmla="*/ 1 h 3"/>
                  <a:gd name="T26" fmla="*/ 0 w 1"/>
                  <a:gd name="T27" fmla="*/ 1 h 3"/>
                  <a:gd name="T28" fmla="*/ 0 w 1"/>
                  <a:gd name="T29" fmla="*/ 2 h 3"/>
                  <a:gd name="T30" fmla="*/ 0 w 1"/>
                  <a:gd name="T31" fmla="*/ 3 h 3"/>
                  <a:gd name="T32" fmla="*/ 1 w 1"/>
                  <a:gd name="T33" fmla="*/ 2 h 3"/>
                  <a:gd name="T34" fmla="*/ 1 w 1"/>
                  <a:gd name="T35" fmla="*/ 2 h 3"/>
                  <a:gd name="T36" fmla="*/ 1 w 1"/>
                  <a:gd name="T37" fmla="*/ 1 h 3"/>
                  <a:gd name="T38" fmla="*/ 1 w 1"/>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3">
                    <a:moveTo>
                      <a:pt x="1" y="1"/>
                    </a:moveTo>
                    <a:cubicBezTo>
                      <a:pt x="1" y="1"/>
                      <a:pt x="1" y="1"/>
                      <a:pt x="1" y="1"/>
                    </a:cubicBezTo>
                    <a:cubicBezTo>
                      <a:pt x="1" y="1"/>
                      <a:pt x="1" y="1"/>
                      <a:pt x="1" y="1"/>
                    </a:cubicBezTo>
                    <a:cubicBezTo>
                      <a:pt x="1" y="1"/>
                      <a:pt x="1" y="1"/>
                      <a:pt x="1" y="2"/>
                    </a:cubicBezTo>
                    <a:cubicBezTo>
                      <a:pt x="1" y="2"/>
                      <a:pt x="1" y="2"/>
                      <a:pt x="1" y="2"/>
                    </a:cubicBezTo>
                    <a:cubicBezTo>
                      <a:pt x="1" y="2"/>
                      <a:pt x="1" y="3"/>
                      <a:pt x="0" y="3"/>
                    </a:cubicBezTo>
                    <a:cubicBezTo>
                      <a:pt x="0" y="3"/>
                      <a:pt x="0" y="2"/>
                      <a:pt x="0" y="2"/>
                    </a:cubicBezTo>
                    <a:cubicBezTo>
                      <a:pt x="0" y="2"/>
                      <a:pt x="0" y="2"/>
                      <a:pt x="0" y="1"/>
                    </a:cubicBezTo>
                    <a:cubicBezTo>
                      <a:pt x="0" y="1"/>
                      <a:pt x="0" y="1"/>
                      <a:pt x="0" y="1"/>
                    </a:cubicBezTo>
                    <a:cubicBezTo>
                      <a:pt x="0" y="1"/>
                      <a:pt x="0" y="1"/>
                      <a:pt x="1" y="1"/>
                    </a:cubicBezTo>
                    <a:cubicBezTo>
                      <a:pt x="1" y="1"/>
                      <a:pt x="1" y="1"/>
                      <a:pt x="1" y="1"/>
                    </a:cubicBezTo>
                    <a:cubicBezTo>
                      <a:pt x="1" y="1"/>
                      <a:pt x="1" y="1"/>
                      <a:pt x="1" y="1"/>
                    </a:cubicBezTo>
                    <a:cubicBezTo>
                      <a:pt x="0" y="0"/>
                      <a:pt x="0" y="1"/>
                      <a:pt x="0" y="1"/>
                    </a:cubicBezTo>
                    <a:cubicBezTo>
                      <a:pt x="0" y="1"/>
                      <a:pt x="0" y="1"/>
                      <a:pt x="0" y="1"/>
                    </a:cubicBezTo>
                    <a:cubicBezTo>
                      <a:pt x="0" y="2"/>
                      <a:pt x="0" y="2"/>
                      <a:pt x="0" y="2"/>
                    </a:cubicBezTo>
                    <a:cubicBezTo>
                      <a:pt x="0" y="2"/>
                      <a:pt x="0" y="3"/>
                      <a:pt x="0" y="3"/>
                    </a:cubicBezTo>
                    <a:cubicBezTo>
                      <a:pt x="1" y="3"/>
                      <a:pt x="1" y="2"/>
                      <a:pt x="1" y="2"/>
                    </a:cubicBezTo>
                    <a:cubicBezTo>
                      <a:pt x="1" y="2"/>
                      <a:pt x="1" y="2"/>
                      <a:pt x="1" y="2"/>
                    </a:cubicBezTo>
                    <a:cubicBezTo>
                      <a:pt x="1" y="1"/>
                      <a:pt x="1" y="1"/>
                      <a:pt x="1" y="1"/>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64" name="Freeform 331"/>
              <p:cNvSpPr>
                <a:spLocks/>
              </p:cNvSpPr>
              <p:nvPr/>
            </p:nvSpPr>
            <p:spPr bwMode="auto">
              <a:xfrm>
                <a:off x="1606" y="1382"/>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2"/>
                      <a:pt x="0" y="2"/>
                    </a:cubicBezTo>
                    <a:cubicBezTo>
                      <a:pt x="0" y="2"/>
                      <a:pt x="0" y="1"/>
                      <a:pt x="0" y="1"/>
                    </a:cubicBezTo>
                    <a:cubicBezTo>
                      <a:pt x="0" y="0"/>
                      <a:pt x="0"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65" name="Freeform 332"/>
              <p:cNvSpPr>
                <a:spLocks/>
              </p:cNvSpPr>
              <p:nvPr/>
            </p:nvSpPr>
            <p:spPr bwMode="auto">
              <a:xfrm>
                <a:off x="1606" y="1382"/>
                <a:ext cx="2" cy="5"/>
              </a:xfrm>
              <a:custGeom>
                <a:avLst/>
                <a:gdLst>
                  <a:gd name="T0" fmla="*/ 1 w 1"/>
                  <a:gd name="T1" fmla="*/ 0 h 2"/>
                  <a:gd name="T2" fmla="*/ 1 w 1"/>
                  <a:gd name="T3" fmla="*/ 0 h 2"/>
                  <a:gd name="T4" fmla="*/ 1 w 1"/>
                  <a:gd name="T5" fmla="*/ 0 h 2"/>
                  <a:gd name="T6" fmla="*/ 1 w 1"/>
                  <a:gd name="T7" fmla="*/ 1 h 2"/>
                  <a:gd name="T8" fmla="*/ 1 w 1"/>
                  <a:gd name="T9" fmla="*/ 1 h 2"/>
                  <a:gd name="T10" fmla="*/ 0 w 1"/>
                  <a:gd name="T11" fmla="*/ 2 h 2"/>
                  <a:gd name="T12" fmla="*/ 0 w 1"/>
                  <a:gd name="T13" fmla="*/ 1 h 2"/>
                  <a:gd name="T14" fmla="*/ 0 w 1"/>
                  <a:gd name="T15" fmla="*/ 1 h 2"/>
                  <a:gd name="T16" fmla="*/ 0 w 1"/>
                  <a:gd name="T17" fmla="*/ 0 h 2"/>
                  <a:gd name="T18" fmla="*/ 1 w 1"/>
                  <a:gd name="T19" fmla="*/ 0 h 2"/>
                  <a:gd name="T20" fmla="*/ 1 w 1"/>
                  <a:gd name="T21" fmla="*/ 0 h 2"/>
                  <a:gd name="T22" fmla="*/ 1 w 1"/>
                  <a:gd name="T23" fmla="*/ 0 h 2"/>
                  <a:gd name="T24" fmla="*/ 0 w 1"/>
                  <a:gd name="T25" fmla="*/ 0 h 2"/>
                  <a:gd name="T26" fmla="*/ 0 w 1"/>
                  <a:gd name="T27" fmla="*/ 1 h 2"/>
                  <a:gd name="T28" fmla="*/ 0 w 1"/>
                  <a:gd name="T29" fmla="*/ 1 h 2"/>
                  <a:gd name="T30" fmla="*/ 0 w 1"/>
                  <a:gd name="T31" fmla="*/ 2 h 2"/>
                  <a:gd name="T32" fmla="*/ 1 w 1"/>
                  <a:gd name="T33" fmla="*/ 1 h 2"/>
                  <a:gd name="T34" fmla="*/ 1 w 1"/>
                  <a:gd name="T35" fmla="*/ 1 h 2"/>
                  <a:gd name="T36" fmla="*/ 1 w 1"/>
                  <a:gd name="T37" fmla="*/ 0 h 2"/>
                  <a:gd name="T38" fmla="*/ 1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0"/>
                    </a:moveTo>
                    <a:cubicBezTo>
                      <a:pt x="1" y="0"/>
                      <a:pt x="1" y="0"/>
                      <a:pt x="1" y="0"/>
                    </a:cubicBezTo>
                    <a:cubicBezTo>
                      <a:pt x="1" y="0"/>
                      <a:pt x="1" y="0"/>
                      <a:pt x="1" y="0"/>
                    </a:cubicBezTo>
                    <a:cubicBezTo>
                      <a:pt x="1" y="0"/>
                      <a:pt x="1" y="1"/>
                      <a:pt x="1" y="1"/>
                    </a:cubicBezTo>
                    <a:cubicBezTo>
                      <a:pt x="1" y="1"/>
                      <a:pt x="1" y="1"/>
                      <a:pt x="1" y="1"/>
                    </a:cubicBezTo>
                    <a:cubicBezTo>
                      <a:pt x="1" y="2"/>
                      <a:pt x="1" y="2"/>
                      <a:pt x="0" y="2"/>
                    </a:cubicBezTo>
                    <a:cubicBezTo>
                      <a:pt x="0" y="2"/>
                      <a:pt x="0" y="2"/>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0" y="2"/>
                      <a:pt x="0" y="2"/>
                      <a:pt x="0" y="2"/>
                    </a:cubicBezTo>
                    <a:cubicBezTo>
                      <a:pt x="1" y="2"/>
                      <a:pt x="1" y="2"/>
                      <a:pt x="1" y="1"/>
                    </a:cubicBezTo>
                    <a:cubicBezTo>
                      <a:pt x="1" y="1"/>
                      <a:pt x="1" y="1"/>
                      <a:pt x="1" y="1"/>
                    </a:cubicBezTo>
                    <a:cubicBezTo>
                      <a:pt x="1" y="1"/>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66" name="Freeform 333"/>
              <p:cNvSpPr>
                <a:spLocks/>
              </p:cNvSpPr>
              <p:nvPr/>
            </p:nvSpPr>
            <p:spPr bwMode="auto">
              <a:xfrm>
                <a:off x="1596" y="1377"/>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2"/>
                      <a:pt x="0" y="2"/>
                    </a:cubicBezTo>
                    <a:cubicBezTo>
                      <a:pt x="0" y="2"/>
                      <a:pt x="0" y="1"/>
                      <a:pt x="0" y="1"/>
                    </a:cubicBezTo>
                    <a:cubicBezTo>
                      <a:pt x="0" y="0"/>
                      <a:pt x="0"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67" name="Freeform 334"/>
              <p:cNvSpPr>
                <a:spLocks/>
              </p:cNvSpPr>
              <p:nvPr/>
            </p:nvSpPr>
            <p:spPr bwMode="auto">
              <a:xfrm>
                <a:off x="1596" y="1377"/>
                <a:ext cx="2" cy="5"/>
              </a:xfrm>
              <a:custGeom>
                <a:avLst/>
                <a:gdLst>
                  <a:gd name="T0" fmla="*/ 1 w 1"/>
                  <a:gd name="T1" fmla="*/ 0 h 2"/>
                  <a:gd name="T2" fmla="*/ 1 w 1"/>
                  <a:gd name="T3" fmla="*/ 0 h 2"/>
                  <a:gd name="T4" fmla="*/ 1 w 1"/>
                  <a:gd name="T5" fmla="*/ 0 h 2"/>
                  <a:gd name="T6" fmla="*/ 1 w 1"/>
                  <a:gd name="T7" fmla="*/ 1 h 2"/>
                  <a:gd name="T8" fmla="*/ 1 w 1"/>
                  <a:gd name="T9" fmla="*/ 1 h 2"/>
                  <a:gd name="T10" fmla="*/ 0 w 1"/>
                  <a:gd name="T11" fmla="*/ 2 h 2"/>
                  <a:gd name="T12" fmla="*/ 0 w 1"/>
                  <a:gd name="T13" fmla="*/ 1 h 2"/>
                  <a:gd name="T14" fmla="*/ 0 w 1"/>
                  <a:gd name="T15" fmla="*/ 1 h 2"/>
                  <a:gd name="T16" fmla="*/ 0 w 1"/>
                  <a:gd name="T17" fmla="*/ 0 h 2"/>
                  <a:gd name="T18" fmla="*/ 1 w 1"/>
                  <a:gd name="T19" fmla="*/ 0 h 2"/>
                  <a:gd name="T20" fmla="*/ 1 w 1"/>
                  <a:gd name="T21" fmla="*/ 0 h 2"/>
                  <a:gd name="T22" fmla="*/ 1 w 1"/>
                  <a:gd name="T23" fmla="*/ 0 h 2"/>
                  <a:gd name="T24" fmla="*/ 0 w 1"/>
                  <a:gd name="T25" fmla="*/ 0 h 2"/>
                  <a:gd name="T26" fmla="*/ 0 w 1"/>
                  <a:gd name="T27" fmla="*/ 1 h 2"/>
                  <a:gd name="T28" fmla="*/ 0 w 1"/>
                  <a:gd name="T29" fmla="*/ 1 h 2"/>
                  <a:gd name="T30" fmla="*/ 0 w 1"/>
                  <a:gd name="T31" fmla="*/ 2 h 2"/>
                  <a:gd name="T32" fmla="*/ 1 w 1"/>
                  <a:gd name="T33" fmla="*/ 1 h 2"/>
                  <a:gd name="T34" fmla="*/ 1 w 1"/>
                  <a:gd name="T35" fmla="*/ 1 h 2"/>
                  <a:gd name="T36" fmla="*/ 1 w 1"/>
                  <a:gd name="T37" fmla="*/ 0 h 2"/>
                  <a:gd name="T38" fmla="*/ 1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0"/>
                    </a:moveTo>
                    <a:cubicBezTo>
                      <a:pt x="1" y="0"/>
                      <a:pt x="1" y="0"/>
                      <a:pt x="1" y="0"/>
                    </a:cubicBezTo>
                    <a:cubicBezTo>
                      <a:pt x="1" y="0"/>
                      <a:pt x="1" y="0"/>
                      <a:pt x="1" y="0"/>
                    </a:cubicBezTo>
                    <a:cubicBezTo>
                      <a:pt x="1" y="0"/>
                      <a:pt x="1" y="1"/>
                      <a:pt x="1" y="1"/>
                    </a:cubicBezTo>
                    <a:cubicBezTo>
                      <a:pt x="1" y="1"/>
                      <a:pt x="1" y="1"/>
                      <a:pt x="1" y="1"/>
                    </a:cubicBezTo>
                    <a:cubicBezTo>
                      <a:pt x="1" y="2"/>
                      <a:pt x="1" y="2"/>
                      <a:pt x="0" y="2"/>
                    </a:cubicBezTo>
                    <a:cubicBezTo>
                      <a:pt x="0" y="2"/>
                      <a:pt x="0" y="2"/>
                      <a:pt x="0" y="1"/>
                    </a:cubicBezTo>
                    <a:cubicBezTo>
                      <a:pt x="0" y="1"/>
                      <a:pt x="0" y="1"/>
                      <a:pt x="0" y="1"/>
                    </a:cubicBezTo>
                    <a:cubicBezTo>
                      <a:pt x="0" y="1"/>
                      <a:pt x="0" y="0"/>
                      <a:pt x="0" y="0"/>
                    </a:cubicBezTo>
                    <a:cubicBezTo>
                      <a:pt x="0" y="0"/>
                      <a:pt x="0" y="0"/>
                      <a:pt x="1" y="0"/>
                    </a:cubicBezTo>
                    <a:cubicBezTo>
                      <a:pt x="1" y="0"/>
                      <a:pt x="1" y="0"/>
                      <a:pt x="1" y="0"/>
                    </a:cubicBezTo>
                    <a:cubicBezTo>
                      <a:pt x="1" y="0"/>
                      <a:pt x="1" y="0"/>
                      <a:pt x="1" y="0"/>
                    </a:cubicBezTo>
                    <a:cubicBezTo>
                      <a:pt x="0" y="0"/>
                      <a:pt x="0" y="0"/>
                      <a:pt x="0" y="0"/>
                    </a:cubicBezTo>
                    <a:cubicBezTo>
                      <a:pt x="0" y="0"/>
                      <a:pt x="0" y="1"/>
                      <a:pt x="0" y="1"/>
                    </a:cubicBezTo>
                    <a:cubicBezTo>
                      <a:pt x="0" y="1"/>
                      <a:pt x="0" y="1"/>
                      <a:pt x="0" y="1"/>
                    </a:cubicBezTo>
                    <a:cubicBezTo>
                      <a:pt x="0" y="2"/>
                      <a:pt x="0" y="2"/>
                      <a:pt x="0" y="2"/>
                    </a:cubicBezTo>
                    <a:cubicBezTo>
                      <a:pt x="1" y="2"/>
                      <a:pt x="1" y="2"/>
                      <a:pt x="1" y="1"/>
                    </a:cubicBezTo>
                    <a:cubicBezTo>
                      <a:pt x="1" y="1"/>
                      <a:pt x="1" y="1"/>
                      <a:pt x="1" y="1"/>
                    </a:cubicBezTo>
                    <a:cubicBezTo>
                      <a:pt x="1" y="1"/>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68" name="Oval 335"/>
              <p:cNvSpPr>
                <a:spLocks noChangeArrowheads="1"/>
              </p:cNvSpPr>
              <p:nvPr/>
            </p:nvSpPr>
            <p:spPr bwMode="auto">
              <a:xfrm>
                <a:off x="1601" y="1380"/>
                <a:ext cx="2" cy="2"/>
              </a:xfrm>
              <a:prstGeom prst="ellipse">
                <a:avLst/>
              </a:pr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69" name="Freeform 336"/>
              <p:cNvSpPr>
                <a:spLocks/>
              </p:cNvSpPr>
              <p:nvPr/>
            </p:nvSpPr>
            <p:spPr bwMode="auto">
              <a:xfrm>
                <a:off x="1601" y="1380"/>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1 h 1"/>
                  <a:gd name="T30" fmla="*/ 1 w 1"/>
                  <a:gd name="T31" fmla="*/ 1 h 1"/>
                  <a:gd name="T32" fmla="*/ 1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0"/>
                    </a:cubicBezTo>
                    <a:cubicBezTo>
                      <a:pt x="1" y="0"/>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70" name="Freeform 337"/>
              <p:cNvSpPr>
                <a:spLocks/>
              </p:cNvSpPr>
              <p:nvPr/>
            </p:nvSpPr>
            <p:spPr bwMode="auto">
              <a:xfrm>
                <a:off x="1591" y="1377"/>
                <a:ext cx="3" cy="3"/>
              </a:xfrm>
              <a:custGeom>
                <a:avLst/>
                <a:gdLst>
                  <a:gd name="T0" fmla="*/ 1 w 1"/>
                  <a:gd name="T1" fmla="*/ 0 h 1"/>
                  <a:gd name="T2" fmla="*/ 1 w 1"/>
                  <a:gd name="T3" fmla="*/ 1 h 1"/>
                  <a:gd name="T4" fmla="*/ 1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1" y="1"/>
                      <a:pt x="1" y="1"/>
                    </a:cubicBezTo>
                    <a:cubicBezTo>
                      <a:pt x="0" y="1"/>
                      <a:pt x="0" y="1"/>
                      <a:pt x="0" y="1"/>
                    </a:cubicBezTo>
                    <a:cubicBezTo>
                      <a:pt x="0"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71" name="Freeform 338"/>
              <p:cNvSpPr>
                <a:spLocks/>
              </p:cNvSpPr>
              <p:nvPr/>
            </p:nvSpPr>
            <p:spPr bwMode="auto">
              <a:xfrm>
                <a:off x="1591" y="1377"/>
                <a:ext cx="3" cy="3"/>
              </a:xfrm>
              <a:custGeom>
                <a:avLst/>
                <a:gdLst>
                  <a:gd name="T0" fmla="*/ 1 w 1"/>
                  <a:gd name="T1" fmla="*/ 0 h 1"/>
                  <a:gd name="T2" fmla="*/ 1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1 h 1"/>
                  <a:gd name="T16" fmla="*/ 0 w 1"/>
                  <a:gd name="T17" fmla="*/ 0 h 1"/>
                  <a:gd name="T18" fmla="*/ 1 w 1"/>
                  <a:gd name="T19" fmla="*/ 0 h 1"/>
                  <a:gd name="T20" fmla="*/ 1 w 1"/>
                  <a:gd name="T21" fmla="*/ 0 h 1"/>
                  <a:gd name="T22" fmla="*/ 1 w 1"/>
                  <a:gd name="T23" fmla="*/ 0 h 1"/>
                  <a:gd name="T24" fmla="*/ 0 w 1"/>
                  <a:gd name="T25" fmla="*/ 0 h 1"/>
                  <a:gd name="T26" fmla="*/ 0 w 1"/>
                  <a:gd name="T27" fmla="*/ 1 h 1"/>
                  <a:gd name="T28" fmla="*/ 0 w 1"/>
                  <a:gd name="T29" fmla="*/ 1 h 1"/>
                  <a:gd name="T30" fmla="*/ 1 w 1"/>
                  <a:gd name="T31" fmla="*/ 1 h 1"/>
                  <a:gd name="T32" fmla="*/ 1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0" y="1"/>
                      <a:pt x="0" y="1"/>
                    </a:cubicBezTo>
                    <a:cubicBezTo>
                      <a:pt x="0" y="1"/>
                      <a:pt x="0" y="1"/>
                      <a:pt x="0" y="1"/>
                    </a:cubicBezTo>
                    <a:cubicBezTo>
                      <a:pt x="0" y="1"/>
                      <a:pt x="0" y="0"/>
                      <a:pt x="0" y="0"/>
                    </a:cubicBezTo>
                    <a:cubicBezTo>
                      <a:pt x="1" y="0"/>
                      <a:pt x="1" y="0"/>
                      <a:pt x="1" y="0"/>
                    </a:cubicBezTo>
                    <a:cubicBezTo>
                      <a:pt x="1" y="0"/>
                      <a:pt x="1" y="0"/>
                      <a:pt x="1" y="0"/>
                    </a:cubicBezTo>
                    <a:cubicBezTo>
                      <a:pt x="1" y="0"/>
                      <a:pt x="1" y="0"/>
                      <a:pt x="1" y="0"/>
                    </a:cubicBezTo>
                    <a:cubicBezTo>
                      <a:pt x="1" y="0"/>
                      <a:pt x="1" y="0"/>
                      <a:pt x="0" y="0"/>
                    </a:cubicBez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1"/>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72" name="Freeform 339"/>
              <p:cNvSpPr>
                <a:spLocks/>
              </p:cNvSpPr>
              <p:nvPr/>
            </p:nvSpPr>
            <p:spPr bwMode="auto">
              <a:xfrm>
                <a:off x="1589" y="1380"/>
                <a:ext cx="2" cy="2"/>
              </a:xfrm>
              <a:custGeom>
                <a:avLst/>
                <a:gdLst>
                  <a:gd name="T0" fmla="*/ 0 w 1"/>
                  <a:gd name="T1" fmla="*/ 0 h 1"/>
                  <a:gd name="T2" fmla="*/ 1 w 1"/>
                  <a:gd name="T3" fmla="*/ 0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0" y="1"/>
                      <a:pt x="0" y="1"/>
                    </a:cubicBezTo>
                    <a:cubicBezTo>
                      <a:pt x="0" y="1"/>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73" name="Freeform 340"/>
              <p:cNvSpPr>
                <a:spLocks/>
              </p:cNvSpPr>
              <p:nvPr/>
            </p:nvSpPr>
            <p:spPr bwMode="auto">
              <a:xfrm>
                <a:off x="1589" y="1380"/>
                <a:ext cx="2" cy="2"/>
              </a:xfrm>
              <a:custGeom>
                <a:avLst/>
                <a:gdLst>
                  <a:gd name="T0" fmla="*/ 0 w 1"/>
                  <a:gd name="T1" fmla="*/ 0 h 1"/>
                  <a:gd name="T2" fmla="*/ 0 w 1"/>
                  <a:gd name="T3" fmla="*/ 0 h 1"/>
                  <a:gd name="T4" fmla="*/ 1 w 1"/>
                  <a:gd name="T5" fmla="*/ 0 h 1"/>
                  <a:gd name="T6" fmla="*/ 1 w 1"/>
                  <a:gd name="T7" fmla="*/ 0 h 1"/>
                  <a:gd name="T8" fmla="*/ 0 w 1"/>
                  <a:gd name="T9" fmla="*/ 0 h 1"/>
                  <a:gd name="T10" fmla="*/ 0 w 1"/>
                  <a:gd name="T11" fmla="*/ 1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1" y="0"/>
                      <a:pt x="1" y="0"/>
                    </a:cubicBezTo>
                    <a:cubicBezTo>
                      <a:pt x="1" y="0"/>
                      <a:pt x="1" y="0"/>
                      <a:pt x="1" y="0"/>
                    </a:cubicBezTo>
                    <a:cubicBezTo>
                      <a:pt x="1" y="0"/>
                      <a:pt x="1"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1" y="0"/>
                      <a:pt x="1" y="0"/>
                      <a:pt x="1" y="0"/>
                    </a:cubicBezTo>
                    <a:cubicBezTo>
                      <a:pt x="1" y="0"/>
                      <a:pt x="1" y="0"/>
                      <a:pt x="1" y="0"/>
                    </a:cubicBezTo>
                    <a:cubicBezTo>
                      <a:pt x="1"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74" name="Oval 341"/>
              <p:cNvSpPr>
                <a:spLocks noChangeArrowheads="1"/>
              </p:cNvSpPr>
              <p:nvPr/>
            </p:nvSpPr>
            <p:spPr bwMode="auto">
              <a:xfrm>
                <a:off x="1587" y="1380"/>
                <a:ext cx="1" cy="2"/>
              </a:xfrm>
              <a:prstGeom prst="ellipse">
                <a:avLst/>
              </a:pr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75" name="Freeform 342"/>
              <p:cNvSpPr>
                <a:spLocks/>
              </p:cNvSpPr>
              <p:nvPr/>
            </p:nvSpPr>
            <p:spPr bwMode="auto">
              <a:xfrm>
                <a:off x="1587" y="1380"/>
                <a:ext cx="0" cy="2"/>
              </a:xfrm>
              <a:custGeom>
                <a:avLst/>
                <a:gdLst>
                  <a:gd name="T0" fmla="*/ 0 h 1"/>
                  <a:gd name="T1" fmla="*/ 0 h 1"/>
                  <a:gd name="T2" fmla="*/ 0 h 1"/>
                  <a:gd name="T3" fmla="*/ 1 h 1"/>
                  <a:gd name="T4" fmla="*/ 1 h 1"/>
                  <a:gd name="T5" fmla="*/ 1 h 1"/>
                  <a:gd name="T6" fmla="*/ 1 h 1"/>
                  <a:gd name="T7" fmla="*/ 1 h 1"/>
                  <a:gd name="T8" fmla="*/ 0 h 1"/>
                  <a:gd name="T9" fmla="*/ 0 h 1"/>
                  <a:gd name="T10" fmla="*/ 0 h 1"/>
                  <a:gd name="T11" fmla="*/ 0 h 1"/>
                  <a:gd name="T12" fmla="*/ 0 h 1"/>
                  <a:gd name="T13" fmla="*/ 1 h 1"/>
                  <a:gd name="T14" fmla="*/ 1 h 1"/>
                  <a:gd name="T15" fmla="*/ 1 h 1"/>
                  <a:gd name="T16" fmla="*/ 1 h 1"/>
                  <a:gd name="T17" fmla="*/ 1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76" name="Freeform 343"/>
              <p:cNvSpPr>
                <a:spLocks/>
              </p:cNvSpPr>
              <p:nvPr/>
            </p:nvSpPr>
            <p:spPr bwMode="auto">
              <a:xfrm>
                <a:off x="1613" y="1392"/>
                <a:ext cx="4" cy="4"/>
              </a:xfrm>
              <a:custGeom>
                <a:avLst/>
                <a:gdLst>
                  <a:gd name="T0" fmla="*/ 1 w 2"/>
                  <a:gd name="T1" fmla="*/ 0 h 2"/>
                  <a:gd name="T2" fmla="*/ 2 w 2"/>
                  <a:gd name="T3" fmla="*/ 1 h 2"/>
                  <a:gd name="T4" fmla="*/ 1 w 2"/>
                  <a:gd name="T5" fmla="*/ 2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0"/>
                      <a:pt x="2" y="1"/>
                    </a:cubicBezTo>
                    <a:cubicBezTo>
                      <a:pt x="2" y="1"/>
                      <a:pt x="1" y="2"/>
                      <a:pt x="1" y="2"/>
                    </a:cubicBezTo>
                    <a:cubicBezTo>
                      <a:pt x="1" y="1"/>
                      <a:pt x="0" y="1"/>
                      <a:pt x="0"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77" name="Freeform 344"/>
              <p:cNvSpPr>
                <a:spLocks/>
              </p:cNvSpPr>
              <p:nvPr/>
            </p:nvSpPr>
            <p:spPr bwMode="auto">
              <a:xfrm>
                <a:off x="1613" y="1392"/>
                <a:ext cx="4" cy="4"/>
              </a:xfrm>
              <a:custGeom>
                <a:avLst/>
                <a:gdLst>
                  <a:gd name="T0" fmla="*/ 1 w 2"/>
                  <a:gd name="T1" fmla="*/ 0 h 2"/>
                  <a:gd name="T2" fmla="*/ 1 w 2"/>
                  <a:gd name="T3" fmla="*/ 0 h 2"/>
                  <a:gd name="T4" fmla="*/ 2 w 2"/>
                  <a:gd name="T5" fmla="*/ 0 h 2"/>
                  <a:gd name="T6" fmla="*/ 2 w 2"/>
                  <a:gd name="T7" fmla="*/ 1 h 2"/>
                  <a:gd name="T8" fmla="*/ 2 w 2"/>
                  <a:gd name="T9" fmla="*/ 1 h 2"/>
                  <a:gd name="T10" fmla="*/ 1 w 2"/>
                  <a:gd name="T11" fmla="*/ 2 h 2"/>
                  <a:gd name="T12" fmla="*/ 0 w 2"/>
                  <a:gd name="T13" fmla="*/ 1 h 2"/>
                  <a:gd name="T14" fmla="*/ 0 w 2"/>
                  <a:gd name="T15" fmla="*/ 0 h 2"/>
                  <a:gd name="T16" fmla="*/ 1 w 2"/>
                  <a:gd name="T17" fmla="*/ 0 h 2"/>
                  <a:gd name="T18" fmla="*/ 1 w 2"/>
                  <a:gd name="T19" fmla="*/ 0 h 2"/>
                  <a:gd name="T20" fmla="*/ 1 w 2"/>
                  <a:gd name="T21" fmla="*/ 0 h 2"/>
                  <a:gd name="T22" fmla="*/ 1 w 2"/>
                  <a:gd name="T23" fmla="*/ 0 h 2"/>
                  <a:gd name="T24" fmla="*/ 1 w 2"/>
                  <a:gd name="T25" fmla="*/ 0 h 2"/>
                  <a:gd name="T26" fmla="*/ 0 w 2"/>
                  <a:gd name="T27" fmla="*/ 0 h 2"/>
                  <a:gd name="T28" fmla="*/ 0 w 2"/>
                  <a:gd name="T29" fmla="*/ 1 h 2"/>
                  <a:gd name="T30" fmla="*/ 1 w 2"/>
                  <a:gd name="T31" fmla="*/ 2 h 2"/>
                  <a:gd name="T32" fmla="*/ 2 w 2"/>
                  <a:gd name="T33" fmla="*/ 1 h 2"/>
                  <a:gd name="T34" fmla="*/ 2 w 2"/>
                  <a:gd name="T35" fmla="*/ 1 h 2"/>
                  <a:gd name="T36" fmla="*/ 2 w 2"/>
                  <a:gd name="T37" fmla="*/ 0 h 2"/>
                  <a:gd name="T38" fmla="*/ 1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0"/>
                    </a:moveTo>
                    <a:cubicBezTo>
                      <a:pt x="1" y="0"/>
                      <a:pt x="1" y="0"/>
                      <a:pt x="1" y="0"/>
                    </a:cubicBezTo>
                    <a:cubicBezTo>
                      <a:pt x="2" y="0"/>
                      <a:pt x="2" y="0"/>
                      <a:pt x="2" y="0"/>
                    </a:cubicBezTo>
                    <a:cubicBezTo>
                      <a:pt x="2" y="0"/>
                      <a:pt x="2" y="1"/>
                      <a:pt x="2" y="1"/>
                    </a:cubicBezTo>
                    <a:cubicBezTo>
                      <a:pt x="2" y="1"/>
                      <a:pt x="2" y="1"/>
                      <a:pt x="2" y="1"/>
                    </a:cubicBezTo>
                    <a:cubicBezTo>
                      <a:pt x="1" y="2"/>
                      <a:pt x="1" y="2"/>
                      <a:pt x="1" y="2"/>
                    </a:cubicBezTo>
                    <a:cubicBezTo>
                      <a:pt x="1" y="2"/>
                      <a:pt x="1" y="1"/>
                      <a:pt x="0" y="1"/>
                    </a:cubicBezTo>
                    <a:cubicBezTo>
                      <a:pt x="0" y="1"/>
                      <a:pt x="0" y="1"/>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1"/>
                      <a:pt x="0" y="1"/>
                      <a:pt x="0" y="1"/>
                    </a:cubicBezTo>
                    <a:cubicBezTo>
                      <a:pt x="1" y="1"/>
                      <a:pt x="1" y="2"/>
                      <a:pt x="1" y="2"/>
                    </a:cubicBezTo>
                    <a:cubicBezTo>
                      <a:pt x="1" y="2"/>
                      <a:pt x="1" y="2"/>
                      <a:pt x="2" y="1"/>
                    </a:cubicBezTo>
                    <a:cubicBezTo>
                      <a:pt x="2" y="1"/>
                      <a:pt x="2" y="1"/>
                      <a:pt x="2" y="1"/>
                    </a:cubicBezTo>
                    <a:cubicBezTo>
                      <a:pt x="2" y="1"/>
                      <a:pt x="2" y="0"/>
                      <a:pt x="2" y="0"/>
                    </a:cubicBezTo>
                    <a:cubicBezTo>
                      <a:pt x="2" y="0"/>
                      <a:pt x="2"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78" name="Oval 345"/>
              <p:cNvSpPr>
                <a:spLocks noChangeArrowheads="1"/>
              </p:cNvSpPr>
              <p:nvPr/>
            </p:nvSpPr>
            <p:spPr bwMode="auto">
              <a:xfrm>
                <a:off x="1584" y="1382"/>
                <a:ext cx="1" cy="3"/>
              </a:xfrm>
              <a:prstGeom prst="ellipse">
                <a:avLst/>
              </a:pr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79" name="Freeform 346"/>
              <p:cNvSpPr>
                <a:spLocks/>
              </p:cNvSpPr>
              <p:nvPr/>
            </p:nvSpPr>
            <p:spPr bwMode="auto">
              <a:xfrm>
                <a:off x="1584" y="1382"/>
                <a:ext cx="0" cy="3"/>
              </a:xfrm>
              <a:custGeom>
                <a:avLst/>
                <a:gdLst>
                  <a:gd name="T0" fmla="*/ 0 h 1"/>
                  <a:gd name="T1" fmla="*/ 0 h 1"/>
                  <a:gd name="T2" fmla="*/ 0 h 1"/>
                  <a:gd name="T3" fmla="*/ 0 h 1"/>
                  <a:gd name="T4" fmla="*/ 0 h 1"/>
                  <a:gd name="T5" fmla="*/ 1 h 1"/>
                  <a:gd name="T6" fmla="*/ 0 h 1"/>
                  <a:gd name="T7" fmla="*/ 0 h 1"/>
                  <a:gd name="T8" fmla="*/ 0 h 1"/>
                  <a:gd name="T9" fmla="*/ 0 h 1"/>
                  <a:gd name="T10" fmla="*/ 0 h 1"/>
                  <a:gd name="T11" fmla="*/ 0 h 1"/>
                  <a:gd name="T12" fmla="*/ 0 h 1"/>
                  <a:gd name="T13" fmla="*/ 0 h 1"/>
                  <a:gd name="T14" fmla="*/ 0 h 1"/>
                  <a:gd name="T15" fmla="*/ 1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80" name="Freeform 347"/>
              <p:cNvSpPr>
                <a:spLocks/>
              </p:cNvSpPr>
              <p:nvPr/>
            </p:nvSpPr>
            <p:spPr bwMode="auto">
              <a:xfrm>
                <a:off x="1452" y="1370"/>
                <a:ext cx="137" cy="64"/>
              </a:xfrm>
              <a:custGeom>
                <a:avLst/>
                <a:gdLst>
                  <a:gd name="T0" fmla="*/ 0 w 58"/>
                  <a:gd name="T1" fmla="*/ 2 h 27"/>
                  <a:gd name="T2" fmla="*/ 30 w 58"/>
                  <a:gd name="T3" fmla="*/ 12 h 27"/>
                  <a:gd name="T4" fmla="*/ 1 w 58"/>
                  <a:gd name="T5" fmla="*/ 0 h 27"/>
                  <a:gd name="T6" fmla="*/ 58 w 58"/>
                  <a:gd name="T7" fmla="*/ 5 h 27"/>
                  <a:gd name="T8" fmla="*/ 4 w 58"/>
                  <a:gd name="T9" fmla="*/ 7 h 27"/>
                  <a:gd name="T10" fmla="*/ 0 w 58"/>
                  <a:gd name="T11" fmla="*/ 2 h 27"/>
                </a:gdLst>
                <a:ahLst/>
                <a:cxnLst>
                  <a:cxn ang="0">
                    <a:pos x="T0" y="T1"/>
                  </a:cxn>
                  <a:cxn ang="0">
                    <a:pos x="T2" y="T3"/>
                  </a:cxn>
                  <a:cxn ang="0">
                    <a:pos x="T4" y="T5"/>
                  </a:cxn>
                  <a:cxn ang="0">
                    <a:pos x="T6" y="T7"/>
                  </a:cxn>
                  <a:cxn ang="0">
                    <a:pos x="T8" y="T9"/>
                  </a:cxn>
                  <a:cxn ang="0">
                    <a:pos x="T10" y="T11"/>
                  </a:cxn>
                </a:cxnLst>
                <a:rect l="0" t="0" r="r" b="b"/>
                <a:pathLst>
                  <a:path w="58" h="27">
                    <a:moveTo>
                      <a:pt x="0" y="2"/>
                    </a:moveTo>
                    <a:cubicBezTo>
                      <a:pt x="10" y="9"/>
                      <a:pt x="19" y="15"/>
                      <a:pt x="30" y="12"/>
                    </a:cubicBezTo>
                    <a:cubicBezTo>
                      <a:pt x="17" y="11"/>
                      <a:pt x="12" y="6"/>
                      <a:pt x="1" y="0"/>
                    </a:cubicBezTo>
                    <a:cubicBezTo>
                      <a:pt x="22" y="1"/>
                      <a:pt x="35" y="13"/>
                      <a:pt x="58" y="5"/>
                    </a:cubicBezTo>
                    <a:cubicBezTo>
                      <a:pt x="50" y="14"/>
                      <a:pt x="22" y="27"/>
                      <a:pt x="4" y="7"/>
                    </a:cubicBezTo>
                    <a:cubicBezTo>
                      <a:pt x="2" y="4"/>
                      <a:pt x="1" y="2"/>
                      <a:pt x="0"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81" name="Freeform 348"/>
              <p:cNvSpPr>
                <a:spLocks/>
              </p:cNvSpPr>
              <p:nvPr/>
            </p:nvSpPr>
            <p:spPr bwMode="auto">
              <a:xfrm>
                <a:off x="1452" y="1318"/>
                <a:ext cx="111" cy="57"/>
              </a:xfrm>
              <a:custGeom>
                <a:avLst/>
                <a:gdLst>
                  <a:gd name="T0" fmla="*/ 0 w 47"/>
                  <a:gd name="T1" fmla="*/ 21 h 24"/>
                  <a:gd name="T2" fmla="*/ 26 w 47"/>
                  <a:gd name="T3" fmla="*/ 15 h 24"/>
                  <a:gd name="T4" fmla="*/ 1 w 47"/>
                  <a:gd name="T5" fmla="*/ 22 h 24"/>
                  <a:gd name="T6" fmla="*/ 47 w 47"/>
                  <a:gd name="T7" fmla="*/ 24 h 24"/>
                  <a:gd name="T8" fmla="*/ 3 w 47"/>
                  <a:gd name="T9" fmla="*/ 15 h 24"/>
                  <a:gd name="T10" fmla="*/ 0 w 47"/>
                  <a:gd name="T11" fmla="*/ 21 h 24"/>
                </a:gdLst>
                <a:ahLst/>
                <a:cxnLst>
                  <a:cxn ang="0">
                    <a:pos x="T0" y="T1"/>
                  </a:cxn>
                  <a:cxn ang="0">
                    <a:pos x="T2" y="T3"/>
                  </a:cxn>
                  <a:cxn ang="0">
                    <a:pos x="T4" y="T5"/>
                  </a:cxn>
                  <a:cxn ang="0">
                    <a:pos x="T6" y="T7"/>
                  </a:cxn>
                  <a:cxn ang="0">
                    <a:pos x="T8" y="T9"/>
                  </a:cxn>
                  <a:cxn ang="0">
                    <a:pos x="T10" y="T11"/>
                  </a:cxn>
                </a:cxnLst>
                <a:rect l="0" t="0" r="r" b="b"/>
                <a:pathLst>
                  <a:path w="47" h="24">
                    <a:moveTo>
                      <a:pt x="0" y="21"/>
                    </a:moveTo>
                    <a:cubicBezTo>
                      <a:pt x="9" y="16"/>
                      <a:pt x="16" y="11"/>
                      <a:pt x="26" y="15"/>
                    </a:cubicBezTo>
                    <a:cubicBezTo>
                      <a:pt x="15" y="14"/>
                      <a:pt x="10" y="18"/>
                      <a:pt x="1" y="22"/>
                    </a:cubicBezTo>
                    <a:cubicBezTo>
                      <a:pt x="24" y="24"/>
                      <a:pt x="33" y="15"/>
                      <a:pt x="47" y="24"/>
                    </a:cubicBezTo>
                    <a:cubicBezTo>
                      <a:pt x="37" y="14"/>
                      <a:pt x="17" y="0"/>
                      <a:pt x="3" y="15"/>
                    </a:cubicBezTo>
                    <a:cubicBezTo>
                      <a:pt x="1" y="17"/>
                      <a:pt x="1" y="20"/>
                      <a:pt x="0" y="2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82" name="Freeform 349"/>
              <p:cNvSpPr>
                <a:spLocks/>
              </p:cNvSpPr>
              <p:nvPr/>
            </p:nvSpPr>
            <p:spPr bwMode="auto">
              <a:xfrm>
                <a:off x="1523" y="1307"/>
                <a:ext cx="92" cy="78"/>
              </a:xfrm>
              <a:custGeom>
                <a:avLst/>
                <a:gdLst>
                  <a:gd name="T0" fmla="*/ 32 w 39"/>
                  <a:gd name="T1" fmla="*/ 0 h 33"/>
                  <a:gd name="T2" fmla="*/ 38 w 39"/>
                  <a:gd name="T3" fmla="*/ 5 h 33"/>
                  <a:gd name="T4" fmla="*/ 39 w 39"/>
                  <a:gd name="T5" fmla="*/ 11 h 33"/>
                  <a:gd name="T6" fmla="*/ 9 w 39"/>
                  <a:gd name="T7" fmla="*/ 32 h 33"/>
                  <a:gd name="T8" fmla="*/ 0 w 39"/>
                  <a:gd name="T9" fmla="*/ 30 h 33"/>
                  <a:gd name="T10" fmla="*/ 0 w 39"/>
                  <a:gd name="T11" fmla="*/ 30 h 33"/>
                  <a:gd name="T12" fmla="*/ 21 w 39"/>
                  <a:gd name="T13" fmla="*/ 30 h 33"/>
                  <a:gd name="T14" fmla="*/ 37 w 39"/>
                  <a:gd name="T15" fmla="*/ 18 h 33"/>
                  <a:gd name="T16" fmla="*/ 39 w 39"/>
                  <a:gd name="T17" fmla="*/ 10 h 33"/>
                  <a:gd name="T18" fmla="*/ 36 w 39"/>
                  <a:gd name="T19" fmla="*/ 2 h 33"/>
                  <a:gd name="T20" fmla="*/ 32 w 39"/>
                  <a:gd name="T21" fmla="*/ 0 h 33"/>
                  <a:gd name="T22" fmla="*/ 29 w 39"/>
                  <a:gd name="T23" fmla="*/ 2 h 33"/>
                  <a:gd name="T24" fmla="*/ 28 w 39"/>
                  <a:gd name="T25" fmla="*/ 5 h 33"/>
                  <a:gd name="T26" fmla="*/ 28 w 39"/>
                  <a:gd name="T27" fmla="*/ 6 h 33"/>
                  <a:gd name="T28" fmla="*/ 28 w 39"/>
                  <a:gd name="T29" fmla="*/ 6 h 33"/>
                  <a:gd name="T30" fmla="*/ 28 w 39"/>
                  <a:gd name="T31" fmla="*/ 4 h 33"/>
                  <a:gd name="T32" fmla="*/ 29 w 39"/>
                  <a:gd name="T33" fmla="*/ 1 h 33"/>
                  <a:gd name="T34" fmla="*/ 32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2" y="0"/>
                    </a:moveTo>
                    <a:cubicBezTo>
                      <a:pt x="35" y="0"/>
                      <a:pt x="37" y="3"/>
                      <a:pt x="38" y="5"/>
                    </a:cubicBezTo>
                    <a:cubicBezTo>
                      <a:pt x="39" y="7"/>
                      <a:pt x="39" y="9"/>
                      <a:pt x="39" y="11"/>
                    </a:cubicBezTo>
                    <a:cubicBezTo>
                      <a:pt x="38" y="24"/>
                      <a:pt x="25" y="33"/>
                      <a:pt x="9" y="32"/>
                    </a:cubicBezTo>
                    <a:cubicBezTo>
                      <a:pt x="6" y="32"/>
                      <a:pt x="3" y="31"/>
                      <a:pt x="0" y="30"/>
                    </a:cubicBezTo>
                    <a:cubicBezTo>
                      <a:pt x="0" y="30"/>
                      <a:pt x="0" y="30"/>
                      <a:pt x="0" y="30"/>
                    </a:cubicBezTo>
                    <a:cubicBezTo>
                      <a:pt x="7" y="32"/>
                      <a:pt x="15" y="32"/>
                      <a:pt x="21" y="30"/>
                    </a:cubicBezTo>
                    <a:cubicBezTo>
                      <a:pt x="28" y="28"/>
                      <a:pt x="34" y="24"/>
                      <a:pt x="37" y="18"/>
                    </a:cubicBezTo>
                    <a:cubicBezTo>
                      <a:pt x="38" y="16"/>
                      <a:pt x="39" y="13"/>
                      <a:pt x="39" y="10"/>
                    </a:cubicBezTo>
                    <a:cubicBezTo>
                      <a:pt x="39" y="7"/>
                      <a:pt x="38" y="4"/>
                      <a:pt x="36" y="2"/>
                    </a:cubicBezTo>
                    <a:cubicBezTo>
                      <a:pt x="35" y="1"/>
                      <a:pt x="34" y="0"/>
                      <a:pt x="32" y="0"/>
                    </a:cubicBezTo>
                    <a:cubicBezTo>
                      <a:pt x="31" y="0"/>
                      <a:pt x="29" y="1"/>
                      <a:pt x="29" y="2"/>
                    </a:cubicBezTo>
                    <a:cubicBezTo>
                      <a:pt x="28" y="3"/>
                      <a:pt x="28" y="4"/>
                      <a:pt x="28" y="5"/>
                    </a:cubicBezTo>
                    <a:cubicBezTo>
                      <a:pt x="28" y="5"/>
                      <a:pt x="28" y="6"/>
                      <a:pt x="28" y="6"/>
                    </a:cubicBezTo>
                    <a:cubicBezTo>
                      <a:pt x="28" y="6"/>
                      <a:pt x="28" y="6"/>
                      <a:pt x="28" y="6"/>
                    </a:cubicBezTo>
                    <a:cubicBezTo>
                      <a:pt x="28" y="5"/>
                      <a:pt x="28" y="5"/>
                      <a:pt x="28" y="4"/>
                    </a:cubicBezTo>
                    <a:cubicBezTo>
                      <a:pt x="28" y="3"/>
                      <a:pt x="28" y="2"/>
                      <a:pt x="29" y="1"/>
                    </a:cubicBezTo>
                    <a:cubicBezTo>
                      <a:pt x="29" y="0"/>
                      <a:pt x="31" y="0"/>
                      <a:pt x="32"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83" name="Freeform 350"/>
              <p:cNvSpPr>
                <a:spLocks/>
              </p:cNvSpPr>
              <p:nvPr/>
            </p:nvSpPr>
            <p:spPr bwMode="auto">
              <a:xfrm>
                <a:off x="1580" y="1368"/>
                <a:ext cx="9" cy="12"/>
              </a:xfrm>
              <a:custGeom>
                <a:avLst/>
                <a:gdLst>
                  <a:gd name="T0" fmla="*/ 4 w 4"/>
                  <a:gd name="T1" fmla="*/ 4 h 5"/>
                  <a:gd name="T2" fmla="*/ 2 w 4"/>
                  <a:gd name="T3" fmla="*/ 4 h 5"/>
                  <a:gd name="T4" fmla="*/ 1 w 4"/>
                  <a:gd name="T5" fmla="*/ 2 h 5"/>
                  <a:gd name="T6" fmla="*/ 3 w 4"/>
                  <a:gd name="T7" fmla="*/ 1 h 5"/>
                  <a:gd name="T8" fmla="*/ 4 w 4"/>
                  <a:gd name="T9" fmla="*/ 4 h 5"/>
                </a:gdLst>
                <a:ahLst/>
                <a:cxnLst>
                  <a:cxn ang="0">
                    <a:pos x="T0" y="T1"/>
                  </a:cxn>
                  <a:cxn ang="0">
                    <a:pos x="T2" y="T3"/>
                  </a:cxn>
                  <a:cxn ang="0">
                    <a:pos x="T4" y="T5"/>
                  </a:cxn>
                  <a:cxn ang="0">
                    <a:pos x="T6" y="T7"/>
                  </a:cxn>
                  <a:cxn ang="0">
                    <a:pos x="T8" y="T9"/>
                  </a:cxn>
                </a:cxnLst>
                <a:rect l="0" t="0" r="r" b="b"/>
                <a:pathLst>
                  <a:path w="4" h="5">
                    <a:moveTo>
                      <a:pt x="4" y="4"/>
                    </a:moveTo>
                    <a:cubicBezTo>
                      <a:pt x="4" y="4"/>
                      <a:pt x="3" y="5"/>
                      <a:pt x="2" y="4"/>
                    </a:cubicBezTo>
                    <a:cubicBezTo>
                      <a:pt x="1" y="4"/>
                      <a:pt x="0" y="2"/>
                      <a:pt x="1" y="2"/>
                    </a:cubicBezTo>
                    <a:cubicBezTo>
                      <a:pt x="1" y="1"/>
                      <a:pt x="2" y="0"/>
                      <a:pt x="3" y="1"/>
                    </a:cubicBezTo>
                    <a:cubicBezTo>
                      <a:pt x="4" y="1"/>
                      <a:pt x="4" y="3"/>
                      <a:pt x="4" y="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84" name="Freeform 351"/>
              <p:cNvSpPr>
                <a:spLocks/>
              </p:cNvSpPr>
              <p:nvPr/>
            </p:nvSpPr>
            <p:spPr bwMode="auto">
              <a:xfrm>
                <a:off x="1582" y="1370"/>
                <a:ext cx="7" cy="10"/>
              </a:xfrm>
              <a:custGeom>
                <a:avLst/>
                <a:gdLst>
                  <a:gd name="T0" fmla="*/ 3 w 3"/>
                  <a:gd name="T1" fmla="*/ 3 h 4"/>
                  <a:gd name="T2" fmla="*/ 3 w 3"/>
                  <a:gd name="T3" fmla="*/ 3 h 4"/>
                  <a:gd name="T4" fmla="*/ 2 w 3"/>
                  <a:gd name="T5" fmla="*/ 3 h 4"/>
                  <a:gd name="T6" fmla="*/ 1 w 3"/>
                  <a:gd name="T7" fmla="*/ 3 h 4"/>
                  <a:gd name="T8" fmla="*/ 0 w 3"/>
                  <a:gd name="T9" fmla="*/ 2 h 4"/>
                  <a:gd name="T10" fmla="*/ 0 w 3"/>
                  <a:gd name="T11" fmla="*/ 1 h 4"/>
                  <a:gd name="T12" fmla="*/ 1 w 3"/>
                  <a:gd name="T13" fmla="*/ 0 h 4"/>
                  <a:gd name="T14" fmla="*/ 2 w 3"/>
                  <a:gd name="T15" fmla="*/ 0 h 4"/>
                  <a:gd name="T16" fmla="*/ 3 w 3"/>
                  <a:gd name="T17" fmla="*/ 1 h 4"/>
                  <a:gd name="T18" fmla="*/ 3 w 3"/>
                  <a:gd name="T19" fmla="*/ 3 h 4"/>
                  <a:gd name="T20" fmla="*/ 3 w 3"/>
                  <a:gd name="T21" fmla="*/ 3 h 4"/>
                  <a:gd name="T22" fmla="*/ 3 w 3"/>
                  <a:gd name="T23" fmla="*/ 3 h 4"/>
                  <a:gd name="T24" fmla="*/ 3 w 3"/>
                  <a:gd name="T25" fmla="*/ 1 h 4"/>
                  <a:gd name="T26" fmla="*/ 2 w 3"/>
                  <a:gd name="T27" fmla="*/ 0 h 4"/>
                  <a:gd name="T28" fmla="*/ 1 w 3"/>
                  <a:gd name="T29" fmla="*/ 0 h 4"/>
                  <a:gd name="T30" fmla="*/ 0 w 3"/>
                  <a:gd name="T31" fmla="*/ 1 h 4"/>
                  <a:gd name="T32" fmla="*/ 0 w 3"/>
                  <a:gd name="T33" fmla="*/ 2 h 4"/>
                  <a:gd name="T34" fmla="*/ 1 w 3"/>
                  <a:gd name="T35" fmla="*/ 3 h 4"/>
                  <a:gd name="T36" fmla="*/ 2 w 3"/>
                  <a:gd name="T37" fmla="*/ 3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3" y="3"/>
                      <a:pt x="2" y="3"/>
                      <a:pt x="2" y="3"/>
                    </a:cubicBezTo>
                    <a:cubicBezTo>
                      <a:pt x="2" y="4"/>
                      <a:pt x="1" y="3"/>
                      <a:pt x="1" y="3"/>
                    </a:cubicBezTo>
                    <a:cubicBezTo>
                      <a:pt x="0" y="3"/>
                      <a:pt x="0" y="2"/>
                      <a:pt x="0" y="2"/>
                    </a:cubicBezTo>
                    <a:cubicBezTo>
                      <a:pt x="0" y="2"/>
                      <a:pt x="0" y="1"/>
                      <a:pt x="0" y="1"/>
                    </a:cubicBezTo>
                    <a:cubicBezTo>
                      <a:pt x="0" y="0"/>
                      <a:pt x="0" y="0"/>
                      <a:pt x="1" y="0"/>
                    </a:cubicBezTo>
                    <a:cubicBezTo>
                      <a:pt x="1" y="0"/>
                      <a:pt x="2" y="0"/>
                      <a:pt x="2" y="0"/>
                    </a:cubicBezTo>
                    <a:cubicBezTo>
                      <a:pt x="2" y="0"/>
                      <a:pt x="3" y="1"/>
                      <a:pt x="3" y="1"/>
                    </a:cubicBezTo>
                    <a:cubicBezTo>
                      <a:pt x="3" y="2"/>
                      <a:pt x="3" y="2"/>
                      <a:pt x="3" y="3"/>
                    </a:cubicBezTo>
                    <a:cubicBezTo>
                      <a:pt x="3" y="3"/>
                      <a:pt x="3" y="3"/>
                      <a:pt x="3" y="3"/>
                    </a:cubicBezTo>
                    <a:cubicBezTo>
                      <a:pt x="3" y="3"/>
                      <a:pt x="3" y="3"/>
                      <a:pt x="3" y="3"/>
                    </a:cubicBezTo>
                    <a:cubicBezTo>
                      <a:pt x="3" y="2"/>
                      <a:pt x="3" y="2"/>
                      <a:pt x="3" y="1"/>
                    </a:cubicBezTo>
                    <a:cubicBezTo>
                      <a:pt x="3" y="1"/>
                      <a:pt x="2" y="0"/>
                      <a:pt x="2" y="0"/>
                    </a:cubicBezTo>
                    <a:cubicBezTo>
                      <a:pt x="2" y="0"/>
                      <a:pt x="1" y="0"/>
                      <a:pt x="1" y="0"/>
                    </a:cubicBezTo>
                    <a:cubicBezTo>
                      <a:pt x="0" y="0"/>
                      <a:pt x="0" y="0"/>
                      <a:pt x="0" y="1"/>
                    </a:cubicBezTo>
                    <a:cubicBezTo>
                      <a:pt x="0" y="1"/>
                      <a:pt x="0" y="2"/>
                      <a:pt x="0" y="2"/>
                    </a:cubicBezTo>
                    <a:cubicBezTo>
                      <a:pt x="0" y="3"/>
                      <a:pt x="0" y="3"/>
                      <a:pt x="1" y="3"/>
                    </a:cubicBezTo>
                    <a:cubicBezTo>
                      <a:pt x="1" y="4"/>
                      <a:pt x="2" y="4"/>
                      <a:pt x="2" y="3"/>
                    </a:cubicBezTo>
                    <a:cubicBezTo>
                      <a:pt x="2" y="3"/>
                      <a:pt x="3" y="3"/>
                      <a:pt x="3"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85" name="Freeform 352"/>
              <p:cNvSpPr>
                <a:spLocks/>
              </p:cNvSpPr>
              <p:nvPr/>
            </p:nvSpPr>
            <p:spPr bwMode="auto">
              <a:xfrm>
                <a:off x="1591" y="1363"/>
                <a:ext cx="7" cy="10"/>
              </a:xfrm>
              <a:custGeom>
                <a:avLst/>
                <a:gdLst>
                  <a:gd name="T0" fmla="*/ 3 w 3"/>
                  <a:gd name="T1" fmla="*/ 3 h 4"/>
                  <a:gd name="T2" fmla="*/ 1 w 3"/>
                  <a:gd name="T3" fmla="*/ 3 h 4"/>
                  <a:gd name="T4" fmla="*/ 0 w 3"/>
                  <a:gd name="T5" fmla="*/ 1 h 4"/>
                  <a:gd name="T6" fmla="*/ 2 w 3"/>
                  <a:gd name="T7" fmla="*/ 0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3" y="4"/>
                      <a:pt x="2" y="4"/>
                      <a:pt x="1" y="3"/>
                    </a:cubicBezTo>
                    <a:cubicBezTo>
                      <a:pt x="0" y="3"/>
                      <a:pt x="0" y="2"/>
                      <a:pt x="0" y="1"/>
                    </a:cubicBezTo>
                    <a:cubicBezTo>
                      <a:pt x="1" y="0"/>
                      <a:pt x="1" y="0"/>
                      <a:pt x="2" y="0"/>
                    </a:cubicBezTo>
                    <a:cubicBezTo>
                      <a:pt x="3" y="1"/>
                      <a:pt x="3" y="2"/>
                      <a:pt x="3"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86" name="Freeform 353"/>
              <p:cNvSpPr>
                <a:spLocks/>
              </p:cNvSpPr>
              <p:nvPr/>
            </p:nvSpPr>
            <p:spPr bwMode="auto">
              <a:xfrm>
                <a:off x="1591" y="1363"/>
                <a:ext cx="7" cy="10"/>
              </a:xfrm>
              <a:custGeom>
                <a:avLst/>
                <a:gdLst>
                  <a:gd name="T0" fmla="*/ 3 w 3"/>
                  <a:gd name="T1" fmla="*/ 3 h 4"/>
                  <a:gd name="T2" fmla="*/ 3 w 3"/>
                  <a:gd name="T3" fmla="*/ 3 h 4"/>
                  <a:gd name="T4" fmla="*/ 2 w 3"/>
                  <a:gd name="T5" fmla="*/ 4 h 4"/>
                  <a:gd name="T6" fmla="*/ 1 w 3"/>
                  <a:gd name="T7" fmla="*/ 3 h 4"/>
                  <a:gd name="T8" fmla="*/ 0 w 3"/>
                  <a:gd name="T9" fmla="*/ 2 h 4"/>
                  <a:gd name="T10" fmla="*/ 0 w 3"/>
                  <a:gd name="T11" fmla="*/ 1 h 4"/>
                  <a:gd name="T12" fmla="*/ 1 w 3"/>
                  <a:gd name="T13" fmla="*/ 0 h 4"/>
                  <a:gd name="T14" fmla="*/ 2 w 3"/>
                  <a:gd name="T15" fmla="*/ 0 h 4"/>
                  <a:gd name="T16" fmla="*/ 3 w 3"/>
                  <a:gd name="T17" fmla="*/ 2 h 4"/>
                  <a:gd name="T18" fmla="*/ 3 w 3"/>
                  <a:gd name="T19" fmla="*/ 3 h 4"/>
                  <a:gd name="T20" fmla="*/ 3 w 3"/>
                  <a:gd name="T21" fmla="*/ 3 h 4"/>
                  <a:gd name="T22" fmla="*/ 3 w 3"/>
                  <a:gd name="T23" fmla="*/ 3 h 4"/>
                  <a:gd name="T24" fmla="*/ 3 w 3"/>
                  <a:gd name="T25" fmla="*/ 2 h 4"/>
                  <a:gd name="T26" fmla="*/ 2 w 3"/>
                  <a:gd name="T27" fmla="*/ 0 h 4"/>
                  <a:gd name="T28" fmla="*/ 1 w 3"/>
                  <a:gd name="T29" fmla="*/ 0 h 4"/>
                  <a:gd name="T30" fmla="*/ 0 w 3"/>
                  <a:gd name="T31" fmla="*/ 1 h 4"/>
                  <a:gd name="T32" fmla="*/ 0 w 3"/>
                  <a:gd name="T33" fmla="*/ 2 h 4"/>
                  <a:gd name="T34" fmla="*/ 1 w 3"/>
                  <a:gd name="T35" fmla="*/ 3 h 4"/>
                  <a:gd name="T36" fmla="*/ 2 w 3"/>
                  <a:gd name="T37" fmla="*/ 4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3" y="3"/>
                      <a:pt x="3" y="4"/>
                      <a:pt x="2" y="4"/>
                    </a:cubicBezTo>
                    <a:cubicBezTo>
                      <a:pt x="2" y="4"/>
                      <a:pt x="1" y="4"/>
                      <a:pt x="1" y="3"/>
                    </a:cubicBezTo>
                    <a:cubicBezTo>
                      <a:pt x="1" y="3"/>
                      <a:pt x="0" y="3"/>
                      <a:pt x="0" y="2"/>
                    </a:cubicBezTo>
                    <a:cubicBezTo>
                      <a:pt x="0" y="2"/>
                      <a:pt x="0" y="1"/>
                      <a:pt x="0" y="1"/>
                    </a:cubicBezTo>
                    <a:cubicBezTo>
                      <a:pt x="0" y="0"/>
                      <a:pt x="1" y="0"/>
                      <a:pt x="1" y="0"/>
                    </a:cubicBezTo>
                    <a:cubicBezTo>
                      <a:pt x="1" y="0"/>
                      <a:pt x="2" y="0"/>
                      <a:pt x="2" y="0"/>
                    </a:cubicBezTo>
                    <a:cubicBezTo>
                      <a:pt x="3" y="1"/>
                      <a:pt x="3" y="1"/>
                      <a:pt x="3" y="2"/>
                    </a:cubicBezTo>
                    <a:cubicBezTo>
                      <a:pt x="3" y="2"/>
                      <a:pt x="3" y="2"/>
                      <a:pt x="3" y="3"/>
                    </a:cubicBezTo>
                    <a:cubicBezTo>
                      <a:pt x="3" y="3"/>
                      <a:pt x="3" y="3"/>
                      <a:pt x="3" y="3"/>
                    </a:cubicBezTo>
                    <a:cubicBezTo>
                      <a:pt x="3" y="3"/>
                      <a:pt x="3" y="3"/>
                      <a:pt x="3" y="3"/>
                    </a:cubicBezTo>
                    <a:cubicBezTo>
                      <a:pt x="3" y="2"/>
                      <a:pt x="3" y="2"/>
                      <a:pt x="3" y="2"/>
                    </a:cubicBezTo>
                    <a:cubicBezTo>
                      <a:pt x="3" y="1"/>
                      <a:pt x="3" y="1"/>
                      <a:pt x="2" y="0"/>
                    </a:cubicBezTo>
                    <a:cubicBezTo>
                      <a:pt x="2" y="0"/>
                      <a:pt x="1" y="0"/>
                      <a:pt x="1" y="0"/>
                    </a:cubicBezTo>
                    <a:cubicBezTo>
                      <a:pt x="1" y="0"/>
                      <a:pt x="0" y="0"/>
                      <a:pt x="0" y="1"/>
                    </a:cubicBezTo>
                    <a:cubicBezTo>
                      <a:pt x="0" y="1"/>
                      <a:pt x="0" y="2"/>
                      <a:pt x="0" y="2"/>
                    </a:cubicBezTo>
                    <a:cubicBezTo>
                      <a:pt x="0" y="3"/>
                      <a:pt x="1" y="3"/>
                      <a:pt x="1" y="3"/>
                    </a:cubicBezTo>
                    <a:cubicBezTo>
                      <a:pt x="1" y="4"/>
                      <a:pt x="2" y="4"/>
                      <a:pt x="2" y="4"/>
                    </a:cubicBezTo>
                    <a:cubicBezTo>
                      <a:pt x="3" y="4"/>
                      <a:pt x="3" y="3"/>
                      <a:pt x="3"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87" name="Freeform 354"/>
              <p:cNvSpPr>
                <a:spLocks/>
              </p:cNvSpPr>
              <p:nvPr/>
            </p:nvSpPr>
            <p:spPr bwMode="auto">
              <a:xfrm>
                <a:off x="1606" y="1349"/>
                <a:ext cx="7" cy="7"/>
              </a:xfrm>
              <a:custGeom>
                <a:avLst/>
                <a:gdLst>
                  <a:gd name="T0" fmla="*/ 3 w 3"/>
                  <a:gd name="T1" fmla="*/ 2 h 3"/>
                  <a:gd name="T2" fmla="*/ 1 w 3"/>
                  <a:gd name="T3" fmla="*/ 3 h 3"/>
                  <a:gd name="T4" fmla="*/ 0 w 3"/>
                  <a:gd name="T5" fmla="*/ 1 h 3"/>
                  <a:gd name="T6" fmla="*/ 2 w 3"/>
                  <a:gd name="T7" fmla="*/ 0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3"/>
                      <a:pt x="2" y="3"/>
                      <a:pt x="1" y="3"/>
                    </a:cubicBezTo>
                    <a:cubicBezTo>
                      <a:pt x="0" y="2"/>
                      <a:pt x="0" y="1"/>
                      <a:pt x="0" y="1"/>
                    </a:cubicBezTo>
                    <a:cubicBezTo>
                      <a:pt x="1" y="0"/>
                      <a:pt x="1" y="0"/>
                      <a:pt x="2" y="0"/>
                    </a:cubicBezTo>
                    <a:cubicBezTo>
                      <a:pt x="3" y="1"/>
                      <a:pt x="3" y="2"/>
                      <a:pt x="3"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88" name="Freeform 355"/>
              <p:cNvSpPr>
                <a:spLocks/>
              </p:cNvSpPr>
              <p:nvPr/>
            </p:nvSpPr>
            <p:spPr bwMode="auto">
              <a:xfrm>
                <a:off x="1606" y="1349"/>
                <a:ext cx="7" cy="7"/>
              </a:xfrm>
              <a:custGeom>
                <a:avLst/>
                <a:gdLst>
                  <a:gd name="T0" fmla="*/ 3 w 3"/>
                  <a:gd name="T1" fmla="*/ 2 h 3"/>
                  <a:gd name="T2" fmla="*/ 3 w 3"/>
                  <a:gd name="T3" fmla="*/ 2 h 3"/>
                  <a:gd name="T4" fmla="*/ 2 w 3"/>
                  <a:gd name="T5" fmla="*/ 3 h 3"/>
                  <a:gd name="T6" fmla="*/ 1 w 3"/>
                  <a:gd name="T7" fmla="*/ 3 h 3"/>
                  <a:gd name="T8" fmla="*/ 0 w 3"/>
                  <a:gd name="T9" fmla="*/ 2 h 3"/>
                  <a:gd name="T10" fmla="*/ 0 w 3"/>
                  <a:gd name="T11" fmla="*/ 1 h 3"/>
                  <a:gd name="T12" fmla="*/ 1 w 3"/>
                  <a:gd name="T13" fmla="*/ 0 h 3"/>
                  <a:gd name="T14" fmla="*/ 2 w 3"/>
                  <a:gd name="T15" fmla="*/ 0 h 3"/>
                  <a:gd name="T16" fmla="*/ 3 w 3"/>
                  <a:gd name="T17" fmla="*/ 1 h 3"/>
                  <a:gd name="T18" fmla="*/ 3 w 3"/>
                  <a:gd name="T19" fmla="*/ 2 h 3"/>
                  <a:gd name="T20" fmla="*/ 3 w 3"/>
                  <a:gd name="T21" fmla="*/ 2 h 3"/>
                  <a:gd name="T22" fmla="*/ 3 w 3"/>
                  <a:gd name="T23" fmla="*/ 2 h 3"/>
                  <a:gd name="T24" fmla="*/ 3 w 3"/>
                  <a:gd name="T25" fmla="*/ 1 h 3"/>
                  <a:gd name="T26" fmla="*/ 2 w 3"/>
                  <a:gd name="T27" fmla="*/ 0 h 3"/>
                  <a:gd name="T28" fmla="*/ 1 w 3"/>
                  <a:gd name="T29" fmla="*/ 0 h 3"/>
                  <a:gd name="T30" fmla="*/ 0 w 3"/>
                  <a:gd name="T31" fmla="*/ 1 h 3"/>
                  <a:gd name="T32" fmla="*/ 0 w 3"/>
                  <a:gd name="T33" fmla="*/ 2 h 3"/>
                  <a:gd name="T34" fmla="*/ 1 w 3"/>
                  <a:gd name="T35" fmla="*/ 3 h 3"/>
                  <a:gd name="T36" fmla="*/ 2 w 3"/>
                  <a:gd name="T37" fmla="*/ 3 h 3"/>
                  <a:gd name="T38" fmla="*/ 3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2"/>
                    </a:moveTo>
                    <a:cubicBezTo>
                      <a:pt x="3" y="2"/>
                      <a:pt x="3" y="2"/>
                      <a:pt x="3" y="2"/>
                    </a:cubicBezTo>
                    <a:cubicBezTo>
                      <a:pt x="2" y="3"/>
                      <a:pt x="2" y="3"/>
                      <a:pt x="2" y="3"/>
                    </a:cubicBezTo>
                    <a:cubicBezTo>
                      <a:pt x="2" y="3"/>
                      <a:pt x="1" y="3"/>
                      <a:pt x="1" y="3"/>
                    </a:cubicBezTo>
                    <a:cubicBezTo>
                      <a:pt x="1" y="2"/>
                      <a:pt x="0" y="2"/>
                      <a:pt x="0" y="2"/>
                    </a:cubicBezTo>
                    <a:cubicBezTo>
                      <a:pt x="0" y="1"/>
                      <a:pt x="0" y="1"/>
                      <a:pt x="0" y="1"/>
                    </a:cubicBezTo>
                    <a:cubicBezTo>
                      <a:pt x="0" y="0"/>
                      <a:pt x="1" y="0"/>
                      <a:pt x="1" y="0"/>
                    </a:cubicBezTo>
                    <a:cubicBezTo>
                      <a:pt x="1" y="0"/>
                      <a:pt x="2" y="0"/>
                      <a:pt x="2" y="0"/>
                    </a:cubicBezTo>
                    <a:cubicBezTo>
                      <a:pt x="2" y="0"/>
                      <a:pt x="3" y="1"/>
                      <a:pt x="3" y="1"/>
                    </a:cubicBezTo>
                    <a:cubicBezTo>
                      <a:pt x="3" y="2"/>
                      <a:pt x="3" y="2"/>
                      <a:pt x="3" y="2"/>
                    </a:cubicBezTo>
                    <a:cubicBezTo>
                      <a:pt x="3" y="2"/>
                      <a:pt x="3" y="2"/>
                      <a:pt x="3" y="2"/>
                    </a:cubicBezTo>
                    <a:cubicBezTo>
                      <a:pt x="3" y="2"/>
                      <a:pt x="3" y="2"/>
                      <a:pt x="3" y="2"/>
                    </a:cubicBezTo>
                    <a:cubicBezTo>
                      <a:pt x="3" y="2"/>
                      <a:pt x="3" y="2"/>
                      <a:pt x="3" y="1"/>
                    </a:cubicBezTo>
                    <a:cubicBezTo>
                      <a:pt x="3" y="1"/>
                      <a:pt x="2" y="0"/>
                      <a:pt x="2" y="0"/>
                    </a:cubicBezTo>
                    <a:cubicBezTo>
                      <a:pt x="2" y="0"/>
                      <a:pt x="1" y="0"/>
                      <a:pt x="1" y="0"/>
                    </a:cubicBezTo>
                    <a:cubicBezTo>
                      <a:pt x="1" y="0"/>
                      <a:pt x="0" y="0"/>
                      <a:pt x="0" y="1"/>
                    </a:cubicBezTo>
                    <a:cubicBezTo>
                      <a:pt x="0" y="1"/>
                      <a:pt x="0" y="1"/>
                      <a:pt x="0" y="2"/>
                    </a:cubicBezTo>
                    <a:cubicBezTo>
                      <a:pt x="0" y="2"/>
                      <a:pt x="1" y="3"/>
                      <a:pt x="1" y="3"/>
                    </a:cubicBezTo>
                    <a:cubicBezTo>
                      <a:pt x="1" y="3"/>
                      <a:pt x="2" y="3"/>
                      <a:pt x="2" y="3"/>
                    </a:cubicBezTo>
                    <a:cubicBezTo>
                      <a:pt x="2" y="3"/>
                      <a:pt x="3" y="3"/>
                      <a:pt x="3"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89" name="Freeform 356"/>
              <p:cNvSpPr>
                <a:spLocks/>
              </p:cNvSpPr>
              <p:nvPr/>
            </p:nvSpPr>
            <p:spPr bwMode="auto">
              <a:xfrm>
                <a:off x="1598" y="1356"/>
                <a:ext cx="10" cy="10"/>
              </a:xfrm>
              <a:custGeom>
                <a:avLst/>
                <a:gdLst>
                  <a:gd name="T0" fmla="*/ 3 w 4"/>
                  <a:gd name="T1" fmla="*/ 3 h 4"/>
                  <a:gd name="T2" fmla="*/ 1 w 4"/>
                  <a:gd name="T3" fmla="*/ 3 h 4"/>
                  <a:gd name="T4" fmla="*/ 1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2" y="4"/>
                      <a:pt x="1" y="3"/>
                    </a:cubicBezTo>
                    <a:cubicBezTo>
                      <a:pt x="1" y="3"/>
                      <a:pt x="0" y="2"/>
                      <a:pt x="1" y="1"/>
                    </a:cubicBezTo>
                    <a:cubicBezTo>
                      <a:pt x="1" y="0"/>
                      <a:pt x="2" y="0"/>
                      <a:pt x="3" y="1"/>
                    </a:cubicBezTo>
                    <a:cubicBezTo>
                      <a:pt x="3" y="1"/>
                      <a:pt x="4" y="2"/>
                      <a:pt x="3"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90" name="Freeform 357"/>
              <p:cNvSpPr>
                <a:spLocks/>
              </p:cNvSpPr>
              <p:nvPr/>
            </p:nvSpPr>
            <p:spPr bwMode="auto">
              <a:xfrm>
                <a:off x="1601" y="1356"/>
                <a:ext cx="5" cy="10"/>
              </a:xfrm>
              <a:custGeom>
                <a:avLst/>
                <a:gdLst>
                  <a:gd name="T0" fmla="*/ 2 w 2"/>
                  <a:gd name="T1" fmla="*/ 3 h 4"/>
                  <a:gd name="T2" fmla="*/ 2 w 2"/>
                  <a:gd name="T3" fmla="*/ 3 h 4"/>
                  <a:gd name="T4" fmla="*/ 2 w 2"/>
                  <a:gd name="T5" fmla="*/ 4 h 4"/>
                  <a:gd name="T6" fmla="*/ 0 w 2"/>
                  <a:gd name="T7" fmla="*/ 3 h 4"/>
                  <a:gd name="T8" fmla="*/ 0 w 2"/>
                  <a:gd name="T9" fmla="*/ 2 h 4"/>
                  <a:gd name="T10" fmla="*/ 0 w 2"/>
                  <a:gd name="T11" fmla="*/ 1 h 4"/>
                  <a:gd name="T12" fmla="*/ 0 w 2"/>
                  <a:gd name="T13" fmla="*/ 0 h 4"/>
                  <a:gd name="T14" fmla="*/ 2 w 2"/>
                  <a:gd name="T15" fmla="*/ 1 h 4"/>
                  <a:gd name="T16" fmla="*/ 2 w 2"/>
                  <a:gd name="T17" fmla="*/ 2 h 4"/>
                  <a:gd name="T18" fmla="*/ 2 w 2"/>
                  <a:gd name="T19" fmla="*/ 3 h 4"/>
                  <a:gd name="T20" fmla="*/ 2 w 2"/>
                  <a:gd name="T21" fmla="*/ 3 h 4"/>
                  <a:gd name="T22" fmla="*/ 2 w 2"/>
                  <a:gd name="T23" fmla="*/ 3 h 4"/>
                  <a:gd name="T24" fmla="*/ 2 w 2"/>
                  <a:gd name="T25" fmla="*/ 2 h 4"/>
                  <a:gd name="T26" fmla="*/ 2 w 2"/>
                  <a:gd name="T27" fmla="*/ 1 h 4"/>
                  <a:gd name="T28" fmla="*/ 0 w 2"/>
                  <a:gd name="T29" fmla="*/ 0 h 4"/>
                  <a:gd name="T30" fmla="*/ 0 w 2"/>
                  <a:gd name="T31" fmla="*/ 1 h 4"/>
                  <a:gd name="T32" fmla="*/ 0 w 2"/>
                  <a:gd name="T33" fmla="*/ 2 h 4"/>
                  <a:gd name="T34" fmla="*/ 0 w 2"/>
                  <a:gd name="T35" fmla="*/ 3 h 4"/>
                  <a:gd name="T36" fmla="*/ 2 w 2"/>
                  <a:gd name="T37" fmla="*/ 4 h 4"/>
                  <a:gd name="T38" fmla="*/ 2 w 2"/>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4">
                    <a:moveTo>
                      <a:pt x="2" y="3"/>
                    </a:moveTo>
                    <a:cubicBezTo>
                      <a:pt x="2" y="3"/>
                      <a:pt x="2" y="3"/>
                      <a:pt x="2" y="3"/>
                    </a:cubicBezTo>
                    <a:cubicBezTo>
                      <a:pt x="2" y="3"/>
                      <a:pt x="2" y="3"/>
                      <a:pt x="2" y="4"/>
                    </a:cubicBezTo>
                    <a:cubicBezTo>
                      <a:pt x="1" y="4"/>
                      <a:pt x="1" y="4"/>
                      <a:pt x="0" y="3"/>
                    </a:cubicBezTo>
                    <a:cubicBezTo>
                      <a:pt x="0" y="3"/>
                      <a:pt x="0" y="3"/>
                      <a:pt x="0" y="2"/>
                    </a:cubicBezTo>
                    <a:cubicBezTo>
                      <a:pt x="0" y="2"/>
                      <a:pt x="0" y="1"/>
                      <a:pt x="0" y="1"/>
                    </a:cubicBezTo>
                    <a:cubicBezTo>
                      <a:pt x="0" y="1"/>
                      <a:pt x="0" y="0"/>
                      <a:pt x="0" y="0"/>
                    </a:cubicBezTo>
                    <a:cubicBezTo>
                      <a:pt x="1" y="0"/>
                      <a:pt x="1" y="0"/>
                      <a:pt x="2" y="1"/>
                    </a:cubicBezTo>
                    <a:cubicBezTo>
                      <a:pt x="2" y="1"/>
                      <a:pt x="2" y="1"/>
                      <a:pt x="2" y="2"/>
                    </a:cubicBezTo>
                    <a:cubicBezTo>
                      <a:pt x="2" y="2"/>
                      <a:pt x="2" y="2"/>
                      <a:pt x="2" y="3"/>
                    </a:cubicBezTo>
                    <a:cubicBezTo>
                      <a:pt x="2" y="3"/>
                      <a:pt x="2" y="3"/>
                      <a:pt x="2" y="3"/>
                    </a:cubicBezTo>
                    <a:cubicBezTo>
                      <a:pt x="2" y="3"/>
                      <a:pt x="2" y="3"/>
                      <a:pt x="2" y="3"/>
                    </a:cubicBezTo>
                    <a:cubicBezTo>
                      <a:pt x="2" y="2"/>
                      <a:pt x="2" y="2"/>
                      <a:pt x="2" y="2"/>
                    </a:cubicBezTo>
                    <a:cubicBezTo>
                      <a:pt x="2" y="1"/>
                      <a:pt x="2" y="1"/>
                      <a:pt x="2" y="1"/>
                    </a:cubicBezTo>
                    <a:cubicBezTo>
                      <a:pt x="1" y="0"/>
                      <a:pt x="1" y="0"/>
                      <a:pt x="0" y="0"/>
                    </a:cubicBezTo>
                    <a:cubicBezTo>
                      <a:pt x="0" y="0"/>
                      <a:pt x="0" y="1"/>
                      <a:pt x="0" y="1"/>
                    </a:cubicBezTo>
                    <a:cubicBezTo>
                      <a:pt x="0" y="1"/>
                      <a:pt x="0" y="2"/>
                      <a:pt x="0" y="2"/>
                    </a:cubicBezTo>
                    <a:cubicBezTo>
                      <a:pt x="0" y="3"/>
                      <a:pt x="0" y="3"/>
                      <a:pt x="0" y="3"/>
                    </a:cubicBezTo>
                    <a:cubicBezTo>
                      <a:pt x="1" y="4"/>
                      <a:pt x="1" y="4"/>
                      <a:pt x="2" y="4"/>
                    </a:cubicBezTo>
                    <a:cubicBezTo>
                      <a:pt x="2" y="4"/>
                      <a:pt x="2" y="3"/>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91" name="Freeform 358"/>
              <p:cNvSpPr>
                <a:spLocks/>
              </p:cNvSpPr>
              <p:nvPr/>
            </p:nvSpPr>
            <p:spPr bwMode="auto">
              <a:xfrm>
                <a:off x="1610" y="1342"/>
                <a:ext cx="5" cy="5"/>
              </a:xfrm>
              <a:custGeom>
                <a:avLst/>
                <a:gdLst>
                  <a:gd name="T0" fmla="*/ 2 w 2"/>
                  <a:gd name="T1" fmla="*/ 2 h 2"/>
                  <a:gd name="T2" fmla="*/ 1 w 2"/>
                  <a:gd name="T3" fmla="*/ 2 h 2"/>
                  <a:gd name="T4" fmla="*/ 0 w 2"/>
                  <a:gd name="T5" fmla="*/ 0 h 2"/>
                  <a:gd name="T6" fmla="*/ 1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2"/>
                      <a:pt x="1" y="2"/>
                    </a:cubicBezTo>
                    <a:cubicBezTo>
                      <a:pt x="0" y="2"/>
                      <a:pt x="0" y="1"/>
                      <a:pt x="0" y="0"/>
                    </a:cubicBezTo>
                    <a:cubicBezTo>
                      <a:pt x="0" y="0"/>
                      <a:pt x="1" y="0"/>
                      <a:pt x="1" y="0"/>
                    </a:cubicBezTo>
                    <a:cubicBezTo>
                      <a:pt x="2" y="0"/>
                      <a:pt x="2" y="1"/>
                      <a:pt x="2"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92" name="Freeform 359"/>
              <p:cNvSpPr>
                <a:spLocks/>
              </p:cNvSpPr>
              <p:nvPr/>
            </p:nvSpPr>
            <p:spPr bwMode="auto">
              <a:xfrm>
                <a:off x="1610" y="1342"/>
                <a:ext cx="5" cy="5"/>
              </a:xfrm>
              <a:custGeom>
                <a:avLst/>
                <a:gdLst>
                  <a:gd name="T0" fmla="*/ 2 w 2"/>
                  <a:gd name="T1" fmla="*/ 2 h 2"/>
                  <a:gd name="T2" fmla="*/ 2 w 2"/>
                  <a:gd name="T3" fmla="*/ 2 h 2"/>
                  <a:gd name="T4" fmla="*/ 1 w 2"/>
                  <a:gd name="T5" fmla="*/ 2 h 2"/>
                  <a:gd name="T6" fmla="*/ 1 w 2"/>
                  <a:gd name="T7" fmla="*/ 2 h 2"/>
                  <a:gd name="T8" fmla="*/ 0 w 2"/>
                  <a:gd name="T9" fmla="*/ 1 h 2"/>
                  <a:gd name="T10" fmla="*/ 0 w 2"/>
                  <a:gd name="T11" fmla="*/ 0 h 2"/>
                  <a:gd name="T12" fmla="*/ 1 w 2"/>
                  <a:gd name="T13" fmla="*/ 0 h 2"/>
                  <a:gd name="T14" fmla="*/ 1 w 2"/>
                  <a:gd name="T15" fmla="*/ 0 h 2"/>
                  <a:gd name="T16" fmla="*/ 2 w 2"/>
                  <a:gd name="T17" fmla="*/ 1 h 2"/>
                  <a:gd name="T18" fmla="*/ 2 w 2"/>
                  <a:gd name="T19" fmla="*/ 2 h 2"/>
                  <a:gd name="T20" fmla="*/ 2 w 2"/>
                  <a:gd name="T21" fmla="*/ 2 h 2"/>
                  <a:gd name="T22" fmla="*/ 2 w 2"/>
                  <a:gd name="T23" fmla="*/ 2 h 2"/>
                  <a:gd name="T24" fmla="*/ 2 w 2"/>
                  <a:gd name="T25" fmla="*/ 1 h 2"/>
                  <a:gd name="T26" fmla="*/ 1 w 2"/>
                  <a:gd name="T27" fmla="*/ 0 h 2"/>
                  <a:gd name="T28" fmla="*/ 1 w 2"/>
                  <a:gd name="T29" fmla="*/ 0 h 2"/>
                  <a:gd name="T30" fmla="*/ 0 w 2"/>
                  <a:gd name="T31" fmla="*/ 0 h 2"/>
                  <a:gd name="T32" fmla="*/ 0 w 2"/>
                  <a:gd name="T33" fmla="*/ 1 h 2"/>
                  <a:gd name="T34" fmla="*/ 1 w 2"/>
                  <a:gd name="T35" fmla="*/ 2 h 2"/>
                  <a:gd name="T36" fmla="*/ 1 w 2"/>
                  <a:gd name="T37" fmla="*/ 2 h 2"/>
                  <a:gd name="T38" fmla="*/ 2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2"/>
                    </a:moveTo>
                    <a:cubicBezTo>
                      <a:pt x="2" y="2"/>
                      <a:pt x="2" y="2"/>
                      <a:pt x="2" y="2"/>
                    </a:cubicBezTo>
                    <a:cubicBezTo>
                      <a:pt x="2" y="2"/>
                      <a:pt x="2" y="2"/>
                      <a:pt x="1" y="2"/>
                    </a:cubicBezTo>
                    <a:cubicBezTo>
                      <a:pt x="1" y="2"/>
                      <a:pt x="1" y="2"/>
                      <a:pt x="1" y="2"/>
                    </a:cubicBezTo>
                    <a:cubicBezTo>
                      <a:pt x="0" y="2"/>
                      <a:pt x="0" y="2"/>
                      <a:pt x="0" y="1"/>
                    </a:cubicBezTo>
                    <a:cubicBezTo>
                      <a:pt x="0" y="1"/>
                      <a:pt x="0" y="1"/>
                      <a:pt x="0" y="0"/>
                    </a:cubicBezTo>
                    <a:cubicBezTo>
                      <a:pt x="0" y="0"/>
                      <a:pt x="0" y="0"/>
                      <a:pt x="1" y="0"/>
                    </a:cubicBezTo>
                    <a:cubicBezTo>
                      <a:pt x="1" y="0"/>
                      <a:pt x="1" y="0"/>
                      <a:pt x="1" y="0"/>
                    </a:cubicBezTo>
                    <a:cubicBezTo>
                      <a:pt x="2" y="0"/>
                      <a:pt x="2" y="0"/>
                      <a:pt x="2" y="1"/>
                    </a:cubicBezTo>
                    <a:cubicBezTo>
                      <a:pt x="2" y="1"/>
                      <a:pt x="2" y="1"/>
                      <a:pt x="2" y="2"/>
                    </a:cubicBezTo>
                    <a:cubicBezTo>
                      <a:pt x="2" y="2"/>
                      <a:pt x="2" y="2"/>
                      <a:pt x="2" y="2"/>
                    </a:cubicBezTo>
                    <a:cubicBezTo>
                      <a:pt x="2" y="2"/>
                      <a:pt x="2" y="2"/>
                      <a:pt x="2" y="2"/>
                    </a:cubicBezTo>
                    <a:cubicBezTo>
                      <a:pt x="2" y="1"/>
                      <a:pt x="2" y="1"/>
                      <a:pt x="2" y="1"/>
                    </a:cubicBezTo>
                    <a:cubicBezTo>
                      <a:pt x="2" y="0"/>
                      <a:pt x="2" y="0"/>
                      <a:pt x="1" y="0"/>
                    </a:cubicBezTo>
                    <a:cubicBezTo>
                      <a:pt x="1" y="0"/>
                      <a:pt x="1" y="0"/>
                      <a:pt x="1" y="0"/>
                    </a:cubicBezTo>
                    <a:cubicBezTo>
                      <a:pt x="0" y="0"/>
                      <a:pt x="0" y="0"/>
                      <a:pt x="0" y="0"/>
                    </a:cubicBezTo>
                    <a:cubicBezTo>
                      <a:pt x="0" y="1"/>
                      <a:pt x="0" y="1"/>
                      <a:pt x="0" y="1"/>
                    </a:cubicBezTo>
                    <a:cubicBezTo>
                      <a:pt x="0" y="2"/>
                      <a:pt x="0" y="2"/>
                      <a:pt x="1" y="2"/>
                    </a:cubicBezTo>
                    <a:cubicBezTo>
                      <a:pt x="1" y="2"/>
                      <a:pt x="1" y="2"/>
                      <a:pt x="1" y="2"/>
                    </a:cubicBezTo>
                    <a:cubicBezTo>
                      <a:pt x="2" y="2"/>
                      <a:pt x="2" y="2"/>
                      <a:pt x="2"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93" name="Freeform 360"/>
              <p:cNvSpPr>
                <a:spLocks/>
              </p:cNvSpPr>
              <p:nvPr/>
            </p:nvSpPr>
            <p:spPr bwMode="auto">
              <a:xfrm>
                <a:off x="1613" y="1335"/>
                <a:ext cx="4" cy="5"/>
              </a:xfrm>
              <a:custGeom>
                <a:avLst/>
                <a:gdLst>
                  <a:gd name="T0" fmla="*/ 1 w 2"/>
                  <a:gd name="T1" fmla="*/ 1 h 2"/>
                  <a:gd name="T2" fmla="*/ 1 w 2"/>
                  <a:gd name="T3" fmla="*/ 2 h 2"/>
                  <a:gd name="T4" fmla="*/ 0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0" y="1"/>
                      <a:pt x="0" y="1"/>
                      <a:pt x="0" y="1"/>
                    </a:cubicBezTo>
                    <a:cubicBezTo>
                      <a:pt x="0" y="0"/>
                      <a:pt x="1" y="0"/>
                      <a:pt x="1" y="0"/>
                    </a:cubicBezTo>
                    <a:cubicBezTo>
                      <a:pt x="1" y="1"/>
                      <a:pt x="2"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94" name="Freeform 361"/>
              <p:cNvSpPr>
                <a:spLocks/>
              </p:cNvSpPr>
              <p:nvPr/>
            </p:nvSpPr>
            <p:spPr bwMode="auto">
              <a:xfrm>
                <a:off x="1613" y="1335"/>
                <a:ext cx="4" cy="5"/>
              </a:xfrm>
              <a:custGeom>
                <a:avLst/>
                <a:gdLst>
                  <a:gd name="T0" fmla="*/ 1 w 2"/>
                  <a:gd name="T1" fmla="*/ 1 h 2"/>
                  <a:gd name="T2" fmla="*/ 1 w 2"/>
                  <a:gd name="T3" fmla="*/ 1 h 2"/>
                  <a:gd name="T4" fmla="*/ 1 w 2"/>
                  <a:gd name="T5" fmla="*/ 2 h 2"/>
                  <a:gd name="T6" fmla="*/ 1 w 2"/>
                  <a:gd name="T7" fmla="*/ 2 h 2"/>
                  <a:gd name="T8" fmla="*/ 0 w 2"/>
                  <a:gd name="T9" fmla="*/ 1 h 2"/>
                  <a:gd name="T10" fmla="*/ 0 w 2"/>
                  <a:gd name="T11" fmla="*/ 1 h 2"/>
                  <a:gd name="T12" fmla="*/ 1 w 2"/>
                  <a:gd name="T13" fmla="*/ 0 h 2"/>
                  <a:gd name="T14" fmla="*/ 1 w 2"/>
                  <a:gd name="T15" fmla="*/ 0 h 2"/>
                  <a:gd name="T16" fmla="*/ 1 w 2"/>
                  <a:gd name="T17" fmla="*/ 1 h 2"/>
                  <a:gd name="T18" fmla="*/ 1 w 2"/>
                  <a:gd name="T19" fmla="*/ 1 h 2"/>
                  <a:gd name="T20" fmla="*/ 1 w 2"/>
                  <a:gd name="T21" fmla="*/ 1 h 2"/>
                  <a:gd name="T22" fmla="*/ 1 w 2"/>
                  <a:gd name="T23" fmla="*/ 1 h 2"/>
                  <a:gd name="T24" fmla="*/ 1 w 2"/>
                  <a:gd name="T25" fmla="*/ 1 h 2"/>
                  <a:gd name="T26" fmla="*/ 1 w 2"/>
                  <a:gd name="T27" fmla="*/ 0 h 2"/>
                  <a:gd name="T28" fmla="*/ 1 w 2"/>
                  <a:gd name="T29" fmla="*/ 0 h 2"/>
                  <a:gd name="T30" fmla="*/ 0 w 2"/>
                  <a:gd name="T31" fmla="*/ 1 h 2"/>
                  <a:gd name="T32" fmla="*/ 0 w 2"/>
                  <a:gd name="T33" fmla="*/ 1 h 2"/>
                  <a:gd name="T34" fmla="*/ 1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2"/>
                      <a:pt x="1" y="2"/>
                      <a:pt x="1" y="2"/>
                    </a:cubicBezTo>
                    <a:cubicBezTo>
                      <a:pt x="1" y="2"/>
                      <a:pt x="1" y="2"/>
                      <a:pt x="1" y="2"/>
                    </a:cubicBezTo>
                    <a:cubicBezTo>
                      <a:pt x="0" y="2"/>
                      <a:pt x="0" y="1"/>
                      <a:pt x="0" y="1"/>
                    </a:cubicBezTo>
                    <a:cubicBezTo>
                      <a:pt x="0" y="1"/>
                      <a:pt x="0" y="1"/>
                      <a:pt x="0" y="1"/>
                    </a:cubicBezTo>
                    <a:cubicBezTo>
                      <a:pt x="0" y="0"/>
                      <a:pt x="0" y="0"/>
                      <a:pt x="1" y="0"/>
                    </a:cubicBezTo>
                    <a:cubicBezTo>
                      <a:pt x="1" y="0"/>
                      <a:pt x="1" y="0"/>
                      <a:pt x="1" y="0"/>
                    </a:cubicBezTo>
                    <a:cubicBezTo>
                      <a:pt x="1" y="0"/>
                      <a:pt x="1" y="1"/>
                      <a:pt x="1" y="1"/>
                    </a:cubicBezTo>
                    <a:cubicBezTo>
                      <a:pt x="2" y="1"/>
                      <a:pt x="2" y="1"/>
                      <a:pt x="1" y="1"/>
                    </a:cubicBezTo>
                    <a:cubicBezTo>
                      <a:pt x="1" y="1"/>
                      <a:pt x="1" y="1"/>
                      <a:pt x="1" y="1"/>
                    </a:cubicBezTo>
                    <a:cubicBezTo>
                      <a:pt x="1" y="1"/>
                      <a:pt x="1" y="1"/>
                      <a:pt x="1" y="1"/>
                    </a:cubicBezTo>
                    <a:cubicBezTo>
                      <a:pt x="2" y="1"/>
                      <a:pt x="2" y="1"/>
                      <a:pt x="1" y="1"/>
                    </a:cubicBezTo>
                    <a:cubicBezTo>
                      <a:pt x="1" y="1"/>
                      <a:pt x="1" y="0"/>
                      <a:pt x="1" y="0"/>
                    </a:cubicBezTo>
                    <a:cubicBezTo>
                      <a:pt x="1" y="0"/>
                      <a:pt x="1" y="0"/>
                      <a:pt x="1" y="0"/>
                    </a:cubicBezTo>
                    <a:cubicBezTo>
                      <a:pt x="0" y="0"/>
                      <a:pt x="0" y="0"/>
                      <a:pt x="0" y="1"/>
                    </a:cubicBezTo>
                    <a:cubicBezTo>
                      <a:pt x="0" y="1"/>
                      <a:pt x="0" y="1"/>
                      <a:pt x="0" y="1"/>
                    </a:cubicBezTo>
                    <a:cubicBezTo>
                      <a:pt x="0" y="1"/>
                      <a:pt x="0" y="2"/>
                      <a:pt x="1" y="2"/>
                    </a:cubicBezTo>
                    <a:cubicBezTo>
                      <a:pt x="1" y="2"/>
                      <a:pt x="1" y="2"/>
                      <a:pt x="1" y="2"/>
                    </a:cubicBezTo>
                    <a:cubicBezTo>
                      <a:pt x="1" y="2"/>
                      <a:pt x="1" y="2"/>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95" name="Freeform 362"/>
              <p:cNvSpPr>
                <a:spLocks/>
              </p:cNvSpPr>
              <p:nvPr/>
            </p:nvSpPr>
            <p:spPr bwMode="auto">
              <a:xfrm>
                <a:off x="1613" y="1328"/>
                <a:ext cx="4" cy="5"/>
              </a:xfrm>
              <a:custGeom>
                <a:avLst/>
                <a:gdLst>
                  <a:gd name="T0" fmla="*/ 1 w 2"/>
                  <a:gd name="T1" fmla="*/ 1 h 2"/>
                  <a:gd name="T2" fmla="*/ 1 w 2"/>
                  <a:gd name="T3" fmla="*/ 2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0" y="2"/>
                      <a:pt x="0" y="1"/>
                      <a:pt x="0" y="1"/>
                    </a:cubicBezTo>
                    <a:cubicBezTo>
                      <a:pt x="1" y="0"/>
                      <a:pt x="1" y="0"/>
                      <a:pt x="1" y="1"/>
                    </a:cubicBezTo>
                    <a:cubicBezTo>
                      <a:pt x="1" y="1"/>
                      <a:pt x="2"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96" name="Freeform 363"/>
              <p:cNvSpPr>
                <a:spLocks/>
              </p:cNvSpPr>
              <p:nvPr/>
            </p:nvSpPr>
            <p:spPr bwMode="auto">
              <a:xfrm>
                <a:off x="1613" y="1328"/>
                <a:ext cx="4" cy="5"/>
              </a:xfrm>
              <a:custGeom>
                <a:avLst/>
                <a:gdLst>
                  <a:gd name="T0" fmla="*/ 1 w 2"/>
                  <a:gd name="T1" fmla="*/ 1 h 2"/>
                  <a:gd name="T2" fmla="*/ 1 w 2"/>
                  <a:gd name="T3" fmla="*/ 1 h 2"/>
                  <a:gd name="T4" fmla="*/ 1 w 2"/>
                  <a:gd name="T5" fmla="*/ 2 h 2"/>
                  <a:gd name="T6" fmla="*/ 1 w 2"/>
                  <a:gd name="T7" fmla="*/ 2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2 w 2"/>
                  <a:gd name="T23" fmla="*/ 1 h 2"/>
                  <a:gd name="T24" fmla="*/ 2 w 2"/>
                  <a:gd name="T25" fmla="*/ 1 h 2"/>
                  <a:gd name="T26" fmla="*/ 1 w 2"/>
                  <a:gd name="T27" fmla="*/ 1 h 2"/>
                  <a:gd name="T28" fmla="*/ 1 w 2"/>
                  <a:gd name="T29" fmla="*/ 0 h 2"/>
                  <a:gd name="T30" fmla="*/ 0 w 2"/>
                  <a:gd name="T31" fmla="*/ 1 h 2"/>
                  <a:gd name="T32" fmla="*/ 0 w 2"/>
                  <a:gd name="T33" fmla="*/ 1 h 2"/>
                  <a:gd name="T34" fmla="*/ 1 w 2"/>
                  <a:gd name="T35" fmla="*/ 2 h 2"/>
                  <a:gd name="T36" fmla="*/ 1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1" y="1"/>
                      <a:pt x="1" y="1"/>
                      <a:pt x="1" y="1"/>
                    </a:cubicBezTo>
                    <a:cubicBezTo>
                      <a:pt x="1" y="2"/>
                      <a:pt x="1" y="2"/>
                      <a:pt x="1" y="2"/>
                    </a:cubicBezTo>
                    <a:cubicBezTo>
                      <a:pt x="1" y="2"/>
                      <a:pt x="1" y="2"/>
                      <a:pt x="1" y="2"/>
                    </a:cubicBezTo>
                    <a:cubicBezTo>
                      <a:pt x="1" y="2"/>
                      <a:pt x="1" y="1"/>
                      <a:pt x="0" y="1"/>
                    </a:cubicBezTo>
                    <a:cubicBezTo>
                      <a:pt x="0" y="1"/>
                      <a:pt x="0" y="1"/>
                      <a:pt x="0" y="1"/>
                    </a:cubicBezTo>
                    <a:cubicBezTo>
                      <a:pt x="1" y="1"/>
                      <a:pt x="1" y="1"/>
                      <a:pt x="1" y="1"/>
                    </a:cubicBezTo>
                    <a:cubicBezTo>
                      <a:pt x="1" y="0"/>
                      <a:pt x="1" y="1"/>
                      <a:pt x="1" y="1"/>
                    </a:cubicBezTo>
                    <a:cubicBezTo>
                      <a:pt x="1" y="1"/>
                      <a:pt x="1" y="1"/>
                      <a:pt x="1" y="1"/>
                    </a:cubicBezTo>
                    <a:cubicBezTo>
                      <a:pt x="2" y="1"/>
                      <a:pt x="2" y="1"/>
                      <a:pt x="1" y="1"/>
                    </a:cubicBezTo>
                    <a:cubicBezTo>
                      <a:pt x="1" y="1"/>
                      <a:pt x="1" y="1"/>
                      <a:pt x="1" y="1"/>
                    </a:cubicBezTo>
                    <a:cubicBezTo>
                      <a:pt x="2" y="1"/>
                      <a:pt x="2" y="1"/>
                      <a:pt x="2" y="1"/>
                    </a:cubicBezTo>
                    <a:cubicBezTo>
                      <a:pt x="2" y="1"/>
                      <a:pt x="2" y="1"/>
                      <a:pt x="2" y="1"/>
                    </a:cubicBezTo>
                    <a:cubicBezTo>
                      <a:pt x="1" y="1"/>
                      <a:pt x="1" y="1"/>
                      <a:pt x="1" y="1"/>
                    </a:cubicBezTo>
                    <a:cubicBezTo>
                      <a:pt x="1" y="0"/>
                      <a:pt x="1" y="0"/>
                      <a:pt x="1" y="0"/>
                    </a:cubicBezTo>
                    <a:cubicBezTo>
                      <a:pt x="1" y="1"/>
                      <a:pt x="1" y="1"/>
                      <a:pt x="0" y="1"/>
                    </a:cubicBezTo>
                    <a:cubicBezTo>
                      <a:pt x="0" y="1"/>
                      <a:pt x="0" y="1"/>
                      <a:pt x="0" y="1"/>
                    </a:cubicBezTo>
                    <a:cubicBezTo>
                      <a:pt x="1" y="1"/>
                      <a:pt x="1" y="2"/>
                      <a:pt x="1" y="2"/>
                    </a:cubicBezTo>
                    <a:cubicBezTo>
                      <a:pt x="1" y="2"/>
                      <a:pt x="1" y="2"/>
                      <a:pt x="1" y="2"/>
                    </a:cubicBezTo>
                    <a:cubicBezTo>
                      <a:pt x="1" y="2"/>
                      <a:pt x="1" y="2"/>
                      <a:pt x="2" y="1"/>
                    </a:cubicBezTo>
                    <a:lnTo>
                      <a:pt x="1" y="1"/>
                    </a:ln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97" name="Freeform 364"/>
              <p:cNvSpPr>
                <a:spLocks/>
              </p:cNvSpPr>
              <p:nvPr/>
            </p:nvSpPr>
            <p:spPr bwMode="auto">
              <a:xfrm>
                <a:off x="1570" y="1373"/>
                <a:ext cx="10" cy="9"/>
              </a:xfrm>
              <a:custGeom>
                <a:avLst/>
                <a:gdLst>
                  <a:gd name="T0" fmla="*/ 3 w 4"/>
                  <a:gd name="T1" fmla="*/ 3 h 4"/>
                  <a:gd name="T2" fmla="*/ 1 w 4"/>
                  <a:gd name="T3" fmla="*/ 4 h 4"/>
                  <a:gd name="T4" fmla="*/ 1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2" y="4"/>
                      <a:pt x="1" y="4"/>
                    </a:cubicBezTo>
                    <a:cubicBezTo>
                      <a:pt x="0" y="3"/>
                      <a:pt x="0" y="2"/>
                      <a:pt x="1" y="1"/>
                    </a:cubicBezTo>
                    <a:cubicBezTo>
                      <a:pt x="1" y="0"/>
                      <a:pt x="2" y="0"/>
                      <a:pt x="3" y="1"/>
                    </a:cubicBezTo>
                    <a:cubicBezTo>
                      <a:pt x="4" y="1"/>
                      <a:pt x="4" y="3"/>
                      <a:pt x="3"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98" name="Freeform 365"/>
              <p:cNvSpPr>
                <a:spLocks/>
              </p:cNvSpPr>
              <p:nvPr/>
            </p:nvSpPr>
            <p:spPr bwMode="auto">
              <a:xfrm>
                <a:off x="1570" y="1373"/>
                <a:ext cx="10" cy="9"/>
              </a:xfrm>
              <a:custGeom>
                <a:avLst/>
                <a:gdLst>
                  <a:gd name="T0" fmla="*/ 3 w 4"/>
                  <a:gd name="T1" fmla="*/ 3 h 4"/>
                  <a:gd name="T2" fmla="*/ 3 w 4"/>
                  <a:gd name="T3" fmla="*/ 3 h 4"/>
                  <a:gd name="T4" fmla="*/ 2 w 4"/>
                  <a:gd name="T5" fmla="*/ 4 h 4"/>
                  <a:gd name="T6" fmla="*/ 1 w 4"/>
                  <a:gd name="T7" fmla="*/ 3 h 4"/>
                  <a:gd name="T8" fmla="*/ 1 w 4"/>
                  <a:gd name="T9" fmla="*/ 2 h 4"/>
                  <a:gd name="T10" fmla="*/ 1 w 4"/>
                  <a:gd name="T11" fmla="*/ 1 h 4"/>
                  <a:gd name="T12" fmla="*/ 2 w 4"/>
                  <a:gd name="T13" fmla="*/ 0 h 4"/>
                  <a:gd name="T14" fmla="*/ 3 w 4"/>
                  <a:gd name="T15" fmla="*/ 1 h 4"/>
                  <a:gd name="T16" fmla="*/ 4 w 4"/>
                  <a:gd name="T17" fmla="*/ 2 h 4"/>
                  <a:gd name="T18" fmla="*/ 3 w 4"/>
                  <a:gd name="T19" fmla="*/ 3 h 4"/>
                  <a:gd name="T20" fmla="*/ 3 w 4"/>
                  <a:gd name="T21" fmla="*/ 3 h 4"/>
                  <a:gd name="T22" fmla="*/ 3 w 4"/>
                  <a:gd name="T23" fmla="*/ 3 h 4"/>
                  <a:gd name="T24" fmla="*/ 4 w 4"/>
                  <a:gd name="T25" fmla="*/ 2 h 4"/>
                  <a:gd name="T26" fmla="*/ 3 w 4"/>
                  <a:gd name="T27" fmla="*/ 1 h 4"/>
                  <a:gd name="T28" fmla="*/ 2 w 4"/>
                  <a:gd name="T29" fmla="*/ 0 h 4"/>
                  <a:gd name="T30" fmla="*/ 1 w 4"/>
                  <a:gd name="T31" fmla="*/ 1 h 4"/>
                  <a:gd name="T32" fmla="*/ 1 w 4"/>
                  <a:gd name="T33" fmla="*/ 2 h 4"/>
                  <a:gd name="T34" fmla="*/ 1 w 4"/>
                  <a:gd name="T35" fmla="*/ 4 h 4"/>
                  <a:gd name="T36" fmla="*/ 2 w 4"/>
                  <a:gd name="T37" fmla="*/ 4 h 4"/>
                  <a:gd name="T38" fmla="*/ 3 w 4"/>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3" y="3"/>
                    </a:moveTo>
                    <a:cubicBezTo>
                      <a:pt x="3" y="3"/>
                      <a:pt x="3" y="3"/>
                      <a:pt x="3" y="3"/>
                    </a:cubicBezTo>
                    <a:cubicBezTo>
                      <a:pt x="3" y="4"/>
                      <a:pt x="3" y="4"/>
                      <a:pt x="2" y="4"/>
                    </a:cubicBezTo>
                    <a:cubicBezTo>
                      <a:pt x="2" y="4"/>
                      <a:pt x="2" y="4"/>
                      <a:pt x="1" y="3"/>
                    </a:cubicBezTo>
                    <a:cubicBezTo>
                      <a:pt x="1" y="3"/>
                      <a:pt x="1" y="3"/>
                      <a:pt x="1" y="2"/>
                    </a:cubicBezTo>
                    <a:cubicBezTo>
                      <a:pt x="0" y="2"/>
                      <a:pt x="1" y="1"/>
                      <a:pt x="1" y="1"/>
                    </a:cubicBezTo>
                    <a:cubicBezTo>
                      <a:pt x="1" y="1"/>
                      <a:pt x="1" y="0"/>
                      <a:pt x="2" y="0"/>
                    </a:cubicBezTo>
                    <a:cubicBezTo>
                      <a:pt x="2" y="0"/>
                      <a:pt x="3" y="0"/>
                      <a:pt x="3" y="1"/>
                    </a:cubicBezTo>
                    <a:cubicBezTo>
                      <a:pt x="3" y="1"/>
                      <a:pt x="4" y="1"/>
                      <a:pt x="4" y="2"/>
                    </a:cubicBezTo>
                    <a:cubicBezTo>
                      <a:pt x="4" y="2"/>
                      <a:pt x="4" y="3"/>
                      <a:pt x="3" y="3"/>
                    </a:cubicBezTo>
                    <a:cubicBezTo>
                      <a:pt x="3" y="3"/>
                      <a:pt x="3" y="3"/>
                      <a:pt x="3" y="3"/>
                    </a:cubicBezTo>
                    <a:cubicBezTo>
                      <a:pt x="3" y="3"/>
                      <a:pt x="3" y="3"/>
                      <a:pt x="3" y="3"/>
                    </a:cubicBezTo>
                    <a:cubicBezTo>
                      <a:pt x="4" y="3"/>
                      <a:pt x="4" y="2"/>
                      <a:pt x="4" y="2"/>
                    </a:cubicBezTo>
                    <a:cubicBezTo>
                      <a:pt x="4" y="1"/>
                      <a:pt x="3" y="1"/>
                      <a:pt x="3" y="1"/>
                    </a:cubicBezTo>
                    <a:cubicBezTo>
                      <a:pt x="3" y="0"/>
                      <a:pt x="2" y="0"/>
                      <a:pt x="2" y="0"/>
                    </a:cubicBezTo>
                    <a:cubicBezTo>
                      <a:pt x="1" y="0"/>
                      <a:pt x="1" y="1"/>
                      <a:pt x="1" y="1"/>
                    </a:cubicBezTo>
                    <a:cubicBezTo>
                      <a:pt x="1" y="1"/>
                      <a:pt x="0" y="2"/>
                      <a:pt x="1" y="2"/>
                    </a:cubicBezTo>
                    <a:cubicBezTo>
                      <a:pt x="1" y="3"/>
                      <a:pt x="1" y="3"/>
                      <a:pt x="1" y="4"/>
                    </a:cubicBezTo>
                    <a:cubicBezTo>
                      <a:pt x="2" y="4"/>
                      <a:pt x="2" y="4"/>
                      <a:pt x="2" y="4"/>
                    </a:cubicBezTo>
                    <a:cubicBezTo>
                      <a:pt x="3" y="4"/>
                      <a:pt x="3" y="4"/>
                      <a:pt x="3"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099" name="Freeform 366"/>
              <p:cNvSpPr>
                <a:spLocks/>
              </p:cNvSpPr>
              <p:nvPr/>
            </p:nvSpPr>
            <p:spPr bwMode="auto">
              <a:xfrm>
                <a:off x="1613" y="1323"/>
                <a:ext cx="2" cy="3"/>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0"/>
                      <a:pt x="0" y="0"/>
                    </a:cubicBezTo>
                    <a:cubicBezTo>
                      <a:pt x="0" y="0"/>
                      <a:pt x="1" y="0"/>
                      <a:pt x="1" y="0"/>
                    </a:cubicBezTo>
                    <a:cubicBezTo>
                      <a:pt x="1" y="0"/>
                      <a:pt x="1" y="0"/>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00" name="Freeform 367"/>
              <p:cNvSpPr>
                <a:spLocks/>
              </p:cNvSpPr>
              <p:nvPr/>
            </p:nvSpPr>
            <p:spPr bwMode="auto">
              <a:xfrm>
                <a:off x="1613" y="1323"/>
                <a:ext cx="2"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1"/>
                    </a:cubicBezTo>
                    <a:cubicBezTo>
                      <a:pt x="0" y="1"/>
                      <a:pt x="0" y="1"/>
                      <a:pt x="0" y="0"/>
                    </a:cubicBezTo>
                    <a:cubicBezTo>
                      <a:pt x="0" y="0"/>
                      <a:pt x="0" y="0"/>
                      <a:pt x="0" y="0"/>
                    </a:cubicBezTo>
                    <a:cubicBezTo>
                      <a:pt x="0" y="0"/>
                      <a:pt x="0"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01" name="Freeform 368"/>
              <p:cNvSpPr>
                <a:spLocks/>
              </p:cNvSpPr>
              <p:nvPr/>
            </p:nvSpPr>
            <p:spPr bwMode="auto">
              <a:xfrm>
                <a:off x="1561" y="1377"/>
                <a:ext cx="7" cy="8"/>
              </a:xfrm>
              <a:custGeom>
                <a:avLst/>
                <a:gdLst>
                  <a:gd name="T0" fmla="*/ 2 w 3"/>
                  <a:gd name="T1" fmla="*/ 3 h 3"/>
                  <a:gd name="T2" fmla="*/ 1 w 3"/>
                  <a:gd name="T3" fmla="*/ 3 h 3"/>
                  <a:gd name="T4" fmla="*/ 0 w 3"/>
                  <a:gd name="T5" fmla="*/ 0 h 3"/>
                  <a:gd name="T6" fmla="*/ 2 w 3"/>
                  <a:gd name="T7" fmla="*/ 0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1" y="3"/>
                      <a:pt x="1" y="3"/>
                    </a:cubicBezTo>
                    <a:cubicBezTo>
                      <a:pt x="0" y="2"/>
                      <a:pt x="0" y="1"/>
                      <a:pt x="0" y="0"/>
                    </a:cubicBezTo>
                    <a:cubicBezTo>
                      <a:pt x="1" y="0"/>
                      <a:pt x="2" y="0"/>
                      <a:pt x="2" y="0"/>
                    </a:cubicBezTo>
                    <a:cubicBezTo>
                      <a:pt x="3" y="1"/>
                      <a:pt x="3" y="2"/>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02" name="Freeform 369"/>
              <p:cNvSpPr>
                <a:spLocks/>
              </p:cNvSpPr>
              <p:nvPr/>
            </p:nvSpPr>
            <p:spPr bwMode="auto">
              <a:xfrm>
                <a:off x="1561" y="1377"/>
                <a:ext cx="7" cy="8"/>
              </a:xfrm>
              <a:custGeom>
                <a:avLst/>
                <a:gdLst>
                  <a:gd name="T0" fmla="*/ 2 w 3"/>
                  <a:gd name="T1" fmla="*/ 3 h 3"/>
                  <a:gd name="T2" fmla="*/ 2 w 3"/>
                  <a:gd name="T3" fmla="*/ 3 h 3"/>
                  <a:gd name="T4" fmla="*/ 2 w 3"/>
                  <a:gd name="T5" fmla="*/ 3 h 3"/>
                  <a:gd name="T6" fmla="*/ 1 w 3"/>
                  <a:gd name="T7" fmla="*/ 3 h 3"/>
                  <a:gd name="T8" fmla="*/ 0 w 3"/>
                  <a:gd name="T9" fmla="*/ 2 h 3"/>
                  <a:gd name="T10" fmla="*/ 0 w 3"/>
                  <a:gd name="T11" fmla="*/ 0 h 3"/>
                  <a:gd name="T12" fmla="*/ 1 w 3"/>
                  <a:gd name="T13" fmla="*/ 0 h 3"/>
                  <a:gd name="T14" fmla="*/ 2 w 3"/>
                  <a:gd name="T15" fmla="*/ 0 h 3"/>
                  <a:gd name="T16" fmla="*/ 3 w 3"/>
                  <a:gd name="T17" fmla="*/ 1 h 3"/>
                  <a:gd name="T18" fmla="*/ 2 w 3"/>
                  <a:gd name="T19" fmla="*/ 3 h 3"/>
                  <a:gd name="T20" fmla="*/ 2 w 3"/>
                  <a:gd name="T21" fmla="*/ 3 h 3"/>
                  <a:gd name="T22" fmla="*/ 2 w 3"/>
                  <a:gd name="T23" fmla="*/ 3 h 3"/>
                  <a:gd name="T24" fmla="*/ 3 w 3"/>
                  <a:gd name="T25" fmla="*/ 1 h 3"/>
                  <a:gd name="T26" fmla="*/ 2 w 3"/>
                  <a:gd name="T27" fmla="*/ 0 h 3"/>
                  <a:gd name="T28" fmla="*/ 1 w 3"/>
                  <a:gd name="T29" fmla="*/ 0 h 3"/>
                  <a:gd name="T30" fmla="*/ 0 w 3"/>
                  <a:gd name="T31" fmla="*/ 0 h 3"/>
                  <a:gd name="T32" fmla="*/ 0 w 3"/>
                  <a:gd name="T33" fmla="*/ 2 h 3"/>
                  <a:gd name="T34" fmla="*/ 1 w 3"/>
                  <a:gd name="T35" fmla="*/ 3 h 3"/>
                  <a:gd name="T36" fmla="*/ 2 w 3"/>
                  <a:gd name="T37" fmla="*/ 3 h 3"/>
                  <a:gd name="T38" fmla="*/ 2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2" y="3"/>
                    </a:moveTo>
                    <a:cubicBezTo>
                      <a:pt x="2" y="3"/>
                      <a:pt x="2" y="3"/>
                      <a:pt x="2" y="3"/>
                    </a:cubicBezTo>
                    <a:cubicBezTo>
                      <a:pt x="2" y="3"/>
                      <a:pt x="2" y="3"/>
                      <a:pt x="2" y="3"/>
                    </a:cubicBezTo>
                    <a:cubicBezTo>
                      <a:pt x="1" y="3"/>
                      <a:pt x="1" y="3"/>
                      <a:pt x="1" y="3"/>
                    </a:cubicBezTo>
                    <a:cubicBezTo>
                      <a:pt x="0" y="2"/>
                      <a:pt x="0" y="2"/>
                      <a:pt x="0" y="2"/>
                    </a:cubicBezTo>
                    <a:cubicBezTo>
                      <a:pt x="0" y="1"/>
                      <a:pt x="0" y="1"/>
                      <a:pt x="0" y="0"/>
                    </a:cubicBezTo>
                    <a:cubicBezTo>
                      <a:pt x="0" y="0"/>
                      <a:pt x="1" y="0"/>
                      <a:pt x="1" y="0"/>
                    </a:cubicBezTo>
                    <a:cubicBezTo>
                      <a:pt x="1" y="0"/>
                      <a:pt x="2" y="0"/>
                      <a:pt x="2" y="0"/>
                    </a:cubicBezTo>
                    <a:cubicBezTo>
                      <a:pt x="2" y="1"/>
                      <a:pt x="3" y="1"/>
                      <a:pt x="3" y="1"/>
                    </a:cubicBezTo>
                    <a:cubicBezTo>
                      <a:pt x="3" y="2"/>
                      <a:pt x="3" y="2"/>
                      <a:pt x="2" y="3"/>
                    </a:cubicBezTo>
                    <a:cubicBezTo>
                      <a:pt x="2" y="3"/>
                      <a:pt x="2" y="3"/>
                      <a:pt x="2" y="3"/>
                    </a:cubicBezTo>
                    <a:cubicBezTo>
                      <a:pt x="2" y="3"/>
                      <a:pt x="2" y="3"/>
                      <a:pt x="2" y="3"/>
                    </a:cubicBezTo>
                    <a:cubicBezTo>
                      <a:pt x="3" y="2"/>
                      <a:pt x="3" y="2"/>
                      <a:pt x="3" y="1"/>
                    </a:cubicBezTo>
                    <a:cubicBezTo>
                      <a:pt x="3" y="1"/>
                      <a:pt x="2" y="0"/>
                      <a:pt x="2" y="0"/>
                    </a:cubicBezTo>
                    <a:cubicBezTo>
                      <a:pt x="2" y="0"/>
                      <a:pt x="1" y="0"/>
                      <a:pt x="1" y="0"/>
                    </a:cubicBezTo>
                    <a:cubicBezTo>
                      <a:pt x="1" y="0"/>
                      <a:pt x="0" y="0"/>
                      <a:pt x="0" y="0"/>
                    </a:cubicBezTo>
                    <a:cubicBezTo>
                      <a:pt x="0" y="1"/>
                      <a:pt x="0" y="1"/>
                      <a:pt x="0" y="2"/>
                    </a:cubicBezTo>
                    <a:cubicBezTo>
                      <a:pt x="0" y="2"/>
                      <a:pt x="0" y="2"/>
                      <a:pt x="1" y="3"/>
                    </a:cubicBezTo>
                    <a:cubicBezTo>
                      <a:pt x="1" y="3"/>
                      <a:pt x="1" y="3"/>
                      <a:pt x="2" y="3"/>
                    </a:cubicBezTo>
                    <a:cubicBezTo>
                      <a:pt x="2" y="3"/>
                      <a:pt x="2" y="3"/>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03" name="Freeform 370"/>
              <p:cNvSpPr>
                <a:spLocks/>
              </p:cNvSpPr>
              <p:nvPr/>
            </p:nvSpPr>
            <p:spPr bwMode="auto">
              <a:xfrm>
                <a:off x="1549" y="1377"/>
                <a:ext cx="7" cy="10"/>
              </a:xfrm>
              <a:custGeom>
                <a:avLst/>
                <a:gdLst>
                  <a:gd name="T0" fmla="*/ 3 w 3"/>
                  <a:gd name="T1" fmla="*/ 3 h 4"/>
                  <a:gd name="T2" fmla="*/ 1 w 3"/>
                  <a:gd name="T3" fmla="*/ 3 h 4"/>
                  <a:gd name="T4" fmla="*/ 1 w 3"/>
                  <a:gd name="T5" fmla="*/ 1 h 4"/>
                  <a:gd name="T6" fmla="*/ 2 w 3"/>
                  <a:gd name="T7" fmla="*/ 1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2" y="4"/>
                      <a:pt x="1" y="4"/>
                      <a:pt x="1" y="3"/>
                    </a:cubicBezTo>
                    <a:cubicBezTo>
                      <a:pt x="0" y="2"/>
                      <a:pt x="0" y="2"/>
                      <a:pt x="1" y="1"/>
                    </a:cubicBezTo>
                    <a:cubicBezTo>
                      <a:pt x="1" y="0"/>
                      <a:pt x="2" y="0"/>
                      <a:pt x="2" y="1"/>
                    </a:cubicBezTo>
                    <a:cubicBezTo>
                      <a:pt x="3" y="1"/>
                      <a:pt x="3" y="2"/>
                      <a:pt x="3"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04" name="Freeform 371"/>
              <p:cNvSpPr>
                <a:spLocks/>
              </p:cNvSpPr>
              <p:nvPr/>
            </p:nvSpPr>
            <p:spPr bwMode="auto">
              <a:xfrm>
                <a:off x="1549" y="1377"/>
                <a:ext cx="7" cy="8"/>
              </a:xfrm>
              <a:custGeom>
                <a:avLst/>
                <a:gdLst>
                  <a:gd name="T0" fmla="*/ 3 w 3"/>
                  <a:gd name="T1" fmla="*/ 3 h 3"/>
                  <a:gd name="T2" fmla="*/ 3 w 3"/>
                  <a:gd name="T3" fmla="*/ 3 h 3"/>
                  <a:gd name="T4" fmla="*/ 2 w 3"/>
                  <a:gd name="T5" fmla="*/ 3 h 3"/>
                  <a:gd name="T6" fmla="*/ 1 w 3"/>
                  <a:gd name="T7" fmla="*/ 3 h 3"/>
                  <a:gd name="T8" fmla="*/ 0 w 3"/>
                  <a:gd name="T9" fmla="*/ 2 h 3"/>
                  <a:gd name="T10" fmla="*/ 1 w 3"/>
                  <a:gd name="T11" fmla="*/ 1 h 3"/>
                  <a:gd name="T12" fmla="*/ 2 w 3"/>
                  <a:gd name="T13" fmla="*/ 0 h 3"/>
                  <a:gd name="T14" fmla="*/ 2 w 3"/>
                  <a:gd name="T15" fmla="*/ 1 h 3"/>
                  <a:gd name="T16" fmla="*/ 3 w 3"/>
                  <a:gd name="T17" fmla="*/ 2 h 3"/>
                  <a:gd name="T18" fmla="*/ 3 w 3"/>
                  <a:gd name="T19" fmla="*/ 3 h 3"/>
                  <a:gd name="T20" fmla="*/ 3 w 3"/>
                  <a:gd name="T21" fmla="*/ 3 h 3"/>
                  <a:gd name="T22" fmla="*/ 3 w 3"/>
                  <a:gd name="T23" fmla="*/ 3 h 3"/>
                  <a:gd name="T24" fmla="*/ 3 w 3"/>
                  <a:gd name="T25" fmla="*/ 2 h 3"/>
                  <a:gd name="T26" fmla="*/ 2 w 3"/>
                  <a:gd name="T27" fmla="*/ 1 h 3"/>
                  <a:gd name="T28" fmla="*/ 2 w 3"/>
                  <a:gd name="T29" fmla="*/ 0 h 3"/>
                  <a:gd name="T30" fmla="*/ 1 w 3"/>
                  <a:gd name="T31" fmla="*/ 1 h 3"/>
                  <a:gd name="T32" fmla="*/ 0 w 3"/>
                  <a:gd name="T33" fmla="*/ 2 h 3"/>
                  <a:gd name="T34" fmla="*/ 1 w 3"/>
                  <a:gd name="T35" fmla="*/ 3 h 3"/>
                  <a:gd name="T36" fmla="*/ 2 w 3"/>
                  <a:gd name="T37" fmla="*/ 3 h 3"/>
                  <a:gd name="T38" fmla="*/ 3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3"/>
                    </a:moveTo>
                    <a:cubicBezTo>
                      <a:pt x="3" y="3"/>
                      <a:pt x="3" y="3"/>
                      <a:pt x="3" y="3"/>
                    </a:cubicBezTo>
                    <a:cubicBezTo>
                      <a:pt x="2" y="3"/>
                      <a:pt x="2" y="3"/>
                      <a:pt x="2" y="3"/>
                    </a:cubicBezTo>
                    <a:cubicBezTo>
                      <a:pt x="1" y="3"/>
                      <a:pt x="1" y="3"/>
                      <a:pt x="1" y="3"/>
                    </a:cubicBezTo>
                    <a:cubicBezTo>
                      <a:pt x="1" y="3"/>
                      <a:pt x="0" y="2"/>
                      <a:pt x="0" y="2"/>
                    </a:cubicBezTo>
                    <a:cubicBezTo>
                      <a:pt x="0" y="2"/>
                      <a:pt x="1" y="1"/>
                      <a:pt x="1" y="1"/>
                    </a:cubicBezTo>
                    <a:cubicBezTo>
                      <a:pt x="1" y="1"/>
                      <a:pt x="1" y="0"/>
                      <a:pt x="2" y="0"/>
                    </a:cubicBezTo>
                    <a:cubicBezTo>
                      <a:pt x="2" y="0"/>
                      <a:pt x="2" y="1"/>
                      <a:pt x="2" y="1"/>
                    </a:cubicBezTo>
                    <a:cubicBezTo>
                      <a:pt x="3" y="1"/>
                      <a:pt x="3" y="2"/>
                      <a:pt x="3" y="2"/>
                    </a:cubicBezTo>
                    <a:cubicBezTo>
                      <a:pt x="3" y="2"/>
                      <a:pt x="3" y="3"/>
                      <a:pt x="3" y="3"/>
                    </a:cubicBezTo>
                    <a:cubicBezTo>
                      <a:pt x="3" y="3"/>
                      <a:pt x="3" y="3"/>
                      <a:pt x="3" y="3"/>
                    </a:cubicBezTo>
                    <a:cubicBezTo>
                      <a:pt x="3" y="3"/>
                      <a:pt x="3" y="3"/>
                      <a:pt x="3" y="3"/>
                    </a:cubicBezTo>
                    <a:cubicBezTo>
                      <a:pt x="3" y="3"/>
                      <a:pt x="3" y="2"/>
                      <a:pt x="3" y="2"/>
                    </a:cubicBezTo>
                    <a:cubicBezTo>
                      <a:pt x="3" y="2"/>
                      <a:pt x="3" y="1"/>
                      <a:pt x="2" y="1"/>
                    </a:cubicBezTo>
                    <a:cubicBezTo>
                      <a:pt x="2" y="1"/>
                      <a:pt x="2" y="0"/>
                      <a:pt x="2" y="0"/>
                    </a:cubicBezTo>
                    <a:cubicBezTo>
                      <a:pt x="1" y="0"/>
                      <a:pt x="1" y="1"/>
                      <a:pt x="1" y="1"/>
                    </a:cubicBezTo>
                    <a:cubicBezTo>
                      <a:pt x="1" y="1"/>
                      <a:pt x="0" y="2"/>
                      <a:pt x="0" y="2"/>
                    </a:cubicBezTo>
                    <a:cubicBezTo>
                      <a:pt x="0" y="2"/>
                      <a:pt x="1" y="3"/>
                      <a:pt x="1" y="3"/>
                    </a:cubicBezTo>
                    <a:cubicBezTo>
                      <a:pt x="1" y="3"/>
                      <a:pt x="1" y="3"/>
                      <a:pt x="2" y="3"/>
                    </a:cubicBezTo>
                    <a:cubicBezTo>
                      <a:pt x="2" y="3"/>
                      <a:pt x="2" y="3"/>
                      <a:pt x="3"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05" name="Freeform 372"/>
              <p:cNvSpPr>
                <a:spLocks/>
              </p:cNvSpPr>
              <p:nvPr/>
            </p:nvSpPr>
            <p:spPr bwMode="auto">
              <a:xfrm>
                <a:off x="1542" y="1380"/>
                <a:ext cx="4" cy="5"/>
              </a:xfrm>
              <a:custGeom>
                <a:avLst/>
                <a:gdLst>
                  <a:gd name="T0" fmla="*/ 1 w 2"/>
                  <a:gd name="T1" fmla="*/ 2 h 2"/>
                  <a:gd name="T2" fmla="*/ 0 w 2"/>
                  <a:gd name="T3" fmla="*/ 2 h 2"/>
                  <a:gd name="T4" fmla="*/ 0 w 2"/>
                  <a:gd name="T5" fmla="*/ 0 h 2"/>
                  <a:gd name="T6" fmla="*/ 1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0" y="2"/>
                      <a:pt x="0" y="2"/>
                    </a:cubicBezTo>
                    <a:cubicBezTo>
                      <a:pt x="0" y="1"/>
                      <a:pt x="0" y="0"/>
                      <a:pt x="0" y="0"/>
                    </a:cubicBezTo>
                    <a:cubicBezTo>
                      <a:pt x="0" y="0"/>
                      <a:pt x="1" y="0"/>
                      <a:pt x="1" y="0"/>
                    </a:cubicBezTo>
                    <a:cubicBezTo>
                      <a:pt x="2" y="0"/>
                      <a:pt x="2" y="1"/>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06" name="Freeform 373"/>
              <p:cNvSpPr>
                <a:spLocks/>
              </p:cNvSpPr>
              <p:nvPr/>
            </p:nvSpPr>
            <p:spPr bwMode="auto">
              <a:xfrm>
                <a:off x="1542" y="1380"/>
                <a:ext cx="4" cy="5"/>
              </a:xfrm>
              <a:custGeom>
                <a:avLst/>
                <a:gdLst>
                  <a:gd name="T0" fmla="*/ 1 w 2"/>
                  <a:gd name="T1" fmla="*/ 2 h 2"/>
                  <a:gd name="T2" fmla="*/ 1 w 2"/>
                  <a:gd name="T3" fmla="*/ 2 h 2"/>
                  <a:gd name="T4" fmla="*/ 1 w 2"/>
                  <a:gd name="T5" fmla="*/ 2 h 2"/>
                  <a:gd name="T6" fmla="*/ 0 w 2"/>
                  <a:gd name="T7" fmla="*/ 2 h 2"/>
                  <a:gd name="T8" fmla="*/ 0 w 2"/>
                  <a:gd name="T9" fmla="*/ 1 h 2"/>
                  <a:gd name="T10" fmla="*/ 0 w 2"/>
                  <a:gd name="T11" fmla="*/ 0 h 2"/>
                  <a:gd name="T12" fmla="*/ 1 w 2"/>
                  <a:gd name="T13" fmla="*/ 0 h 2"/>
                  <a:gd name="T14" fmla="*/ 1 w 2"/>
                  <a:gd name="T15" fmla="*/ 0 h 2"/>
                  <a:gd name="T16" fmla="*/ 1 w 2"/>
                  <a:gd name="T17" fmla="*/ 1 h 2"/>
                  <a:gd name="T18" fmla="*/ 1 w 2"/>
                  <a:gd name="T19" fmla="*/ 2 h 2"/>
                  <a:gd name="T20" fmla="*/ 1 w 2"/>
                  <a:gd name="T21" fmla="*/ 2 h 2"/>
                  <a:gd name="T22" fmla="*/ 1 w 2"/>
                  <a:gd name="T23" fmla="*/ 2 h 2"/>
                  <a:gd name="T24" fmla="*/ 2 w 2"/>
                  <a:gd name="T25" fmla="*/ 1 h 2"/>
                  <a:gd name="T26" fmla="*/ 1 w 2"/>
                  <a:gd name="T27" fmla="*/ 0 h 2"/>
                  <a:gd name="T28" fmla="*/ 1 w 2"/>
                  <a:gd name="T29" fmla="*/ 0 h 2"/>
                  <a:gd name="T30" fmla="*/ 0 w 2"/>
                  <a:gd name="T31" fmla="*/ 0 h 2"/>
                  <a:gd name="T32" fmla="*/ 0 w 2"/>
                  <a:gd name="T33" fmla="*/ 1 h 2"/>
                  <a:gd name="T34" fmla="*/ 0 w 2"/>
                  <a:gd name="T35" fmla="*/ 2 h 2"/>
                  <a:gd name="T36" fmla="*/ 1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1" y="2"/>
                      <a:pt x="1" y="2"/>
                    </a:cubicBezTo>
                    <a:cubicBezTo>
                      <a:pt x="0" y="2"/>
                      <a:pt x="0" y="2"/>
                      <a:pt x="0" y="2"/>
                    </a:cubicBezTo>
                    <a:cubicBezTo>
                      <a:pt x="0" y="1"/>
                      <a:pt x="0" y="1"/>
                      <a:pt x="0" y="1"/>
                    </a:cubicBezTo>
                    <a:cubicBezTo>
                      <a:pt x="0" y="0"/>
                      <a:pt x="0" y="0"/>
                      <a:pt x="0" y="0"/>
                    </a:cubicBezTo>
                    <a:cubicBezTo>
                      <a:pt x="0" y="0"/>
                      <a:pt x="0" y="0"/>
                      <a:pt x="1" y="0"/>
                    </a:cubicBezTo>
                    <a:cubicBezTo>
                      <a:pt x="1" y="0"/>
                      <a:pt x="1" y="0"/>
                      <a:pt x="1" y="0"/>
                    </a:cubicBezTo>
                    <a:cubicBezTo>
                      <a:pt x="1" y="0"/>
                      <a:pt x="1" y="1"/>
                      <a:pt x="1" y="1"/>
                    </a:cubicBezTo>
                    <a:cubicBezTo>
                      <a:pt x="1" y="1"/>
                      <a:pt x="1" y="1"/>
                      <a:pt x="1" y="2"/>
                    </a:cubicBezTo>
                    <a:cubicBezTo>
                      <a:pt x="1" y="2"/>
                      <a:pt x="1" y="2"/>
                      <a:pt x="1" y="2"/>
                    </a:cubicBezTo>
                    <a:cubicBezTo>
                      <a:pt x="1" y="2"/>
                      <a:pt x="1" y="2"/>
                      <a:pt x="1" y="2"/>
                    </a:cubicBezTo>
                    <a:cubicBezTo>
                      <a:pt x="1" y="1"/>
                      <a:pt x="2" y="1"/>
                      <a:pt x="2" y="1"/>
                    </a:cubicBezTo>
                    <a:cubicBezTo>
                      <a:pt x="2" y="1"/>
                      <a:pt x="1" y="0"/>
                      <a:pt x="1" y="0"/>
                    </a:cubicBezTo>
                    <a:cubicBezTo>
                      <a:pt x="1" y="0"/>
                      <a:pt x="1" y="0"/>
                      <a:pt x="1" y="0"/>
                    </a:cubicBezTo>
                    <a:cubicBezTo>
                      <a:pt x="0" y="0"/>
                      <a:pt x="0" y="0"/>
                      <a:pt x="0" y="0"/>
                    </a:cubicBezTo>
                    <a:cubicBezTo>
                      <a:pt x="0" y="0"/>
                      <a:pt x="0" y="0"/>
                      <a:pt x="0" y="1"/>
                    </a:cubicBezTo>
                    <a:cubicBezTo>
                      <a:pt x="0" y="1"/>
                      <a:pt x="0" y="1"/>
                      <a:pt x="0" y="2"/>
                    </a:cubicBezTo>
                    <a:cubicBezTo>
                      <a:pt x="0" y="2"/>
                      <a:pt x="0" y="2"/>
                      <a:pt x="1" y="2"/>
                    </a:cubicBezTo>
                    <a:cubicBezTo>
                      <a:pt x="1"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07" name="Freeform 374"/>
              <p:cNvSpPr>
                <a:spLocks/>
              </p:cNvSpPr>
              <p:nvPr/>
            </p:nvSpPr>
            <p:spPr bwMode="auto">
              <a:xfrm>
                <a:off x="925" y="1132"/>
                <a:ext cx="69" cy="106"/>
              </a:xfrm>
              <a:custGeom>
                <a:avLst/>
                <a:gdLst>
                  <a:gd name="T0" fmla="*/ 14 w 29"/>
                  <a:gd name="T1" fmla="*/ 44 h 45"/>
                  <a:gd name="T2" fmla="*/ 15 w 29"/>
                  <a:gd name="T3" fmla="*/ 16 h 45"/>
                  <a:gd name="T4" fmla="*/ 15 w 29"/>
                  <a:gd name="T5" fmla="*/ 45 h 45"/>
                  <a:gd name="T6" fmla="*/ 29 w 29"/>
                  <a:gd name="T7" fmla="*/ 0 h 45"/>
                  <a:gd name="T8" fmla="*/ 11 w 29"/>
                  <a:gd name="T9" fmla="*/ 39 h 45"/>
                  <a:gd name="T10" fmla="*/ 14 w 29"/>
                  <a:gd name="T11" fmla="*/ 44 h 45"/>
                </a:gdLst>
                <a:ahLst/>
                <a:cxnLst>
                  <a:cxn ang="0">
                    <a:pos x="T0" y="T1"/>
                  </a:cxn>
                  <a:cxn ang="0">
                    <a:pos x="T2" y="T3"/>
                  </a:cxn>
                  <a:cxn ang="0">
                    <a:pos x="T4" y="T5"/>
                  </a:cxn>
                  <a:cxn ang="0">
                    <a:pos x="T6" y="T7"/>
                  </a:cxn>
                  <a:cxn ang="0">
                    <a:pos x="T8" y="T9"/>
                  </a:cxn>
                  <a:cxn ang="0">
                    <a:pos x="T10" y="T11"/>
                  </a:cxn>
                </a:cxnLst>
                <a:rect l="0" t="0" r="r" b="b"/>
                <a:pathLst>
                  <a:path w="29" h="45">
                    <a:moveTo>
                      <a:pt x="14" y="44"/>
                    </a:moveTo>
                    <a:cubicBezTo>
                      <a:pt x="11" y="34"/>
                      <a:pt x="9" y="24"/>
                      <a:pt x="15" y="16"/>
                    </a:cubicBezTo>
                    <a:cubicBezTo>
                      <a:pt x="12" y="26"/>
                      <a:pt x="14" y="34"/>
                      <a:pt x="15" y="45"/>
                    </a:cubicBezTo>
                    <a:cubicBezTo>
                      <a:pt x="19" y="29"/>
                      <a:pt x="17" y="9"/>
                      <a:pt x="29" y="0"/>
                    </a:cubicBezTo>
                    <a:cubicBezTo>
                      <a:pt x="17" y="6"/>
                      <a:pt x="0" y="18"/>
                      <a:pt x="11" y="39"/>
                    </a:cubicBezTo>
                    <a:cubicBezTo>
                      <a:pt x="12" y="42"/>
                      <a:pt x="14" y="44"/>
                      <a:pt x="14" y="4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08" name="Freeform 375"/>
              <p:cNvSpPr>
                <a:spLocks/>
              </p:cNvSpPr>
              <p:nvPr/>
            </p:nvSpPr>
            <p:spPr bwMode="auto">
              <a:xfrm>
                <a:off x="876" y="1125"/>
                <a:ext cx="59" cy="85"/>
              </a:xfrm>
              <a:custGeom>
                <a:avLst/>
                <a:gdLst>
                  <a:gd name="T0" fmla="*/ 22 w 25"/>
                  <a:gd name="T1" fmla="*/ 32 h 36"/>
                  <a:gd name="T2" fmla="*/ 10 w 25"/>
                  <a:gd name="T3" fmla="*/ 11 h 36"/>
                  <a:gd name="T4" fmla="*/ 21 w 25"/>
                  <a:gd name="T5" fmla="*/ 32 h 36"/>
                  <a:gd name="T6" fmla="*/ 8 w 25"/>
                  <a:gd name="T7" fmla="*/ 10 h 36"/>
                  <a:gd name="T8" fmla="*/ 0 w 25"/>
                  <a:gd name="T9" fmla="*/ 0 h 36"/>
                  <a:gd name="T10" fmla="*/ 22 w 25"/>
                  <a:gd name="T11" fmla="*/ 30 h 36"/>
                  <a:gd name="T12" fmla="*/ 22 w 25"/>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22" y="32"/>
                    </a:moveTo>
                    <a:cubicBezTo>
                      <a:pt x="17" y="22"/>
                      <a:pt x="16" y="17"/>
                      <a:pt x="10" y="11"/>
                    </a:cubicBezTo>
                    <a:cubicBezTo>
                      <a:pt x="13" y="18"/>
                      <a:pt x="17" y="24"/>
                      <a:pt x="21" y="32"/>
                    </a:cubicBezTo>
                    <a:cubicBezTo>
                      <a:pt x="18" y="27"/>
                      <a:pt x="12" y="18"/>
                      <a:pt x="8" y="10"/>
                    </a:cubicBezTo>
                    <a:cubicBezTo>
                      <a:pt x="6" y="6"/>
                      <a:pt x="3" y="3"/>
                      <a:pt x="0" y="0"/>
                    </a:cubicBezTo>
                    <a:cubicBezTo>
                      <a:pt x="6" y="4"/>
                      <a:pt x="18" y="16"/>
                      <a:pt x="22" y="30"/>
                    </a:cubicBezTo>
                    <a:cubicBezTo>
                      <a:pt x="23" y="33"/>
                      <a:pt x="25" y="36"/>
                      <a:pt x="22" y="3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09" name="Freeform 376"/>
              <p:cNvSpPr>
                <a:spLocks/>
              </p:cNvSpPr>
              <p:nvPr/>
            </p:nvSpPr>
            <p:spPr bwMode="auto">
              <a:xfrm>
                <a:off x="845" y="1429"/>
                <a:ext cx="73" cy="50"/>
              </a:xfrm>
              <a:custGeom>
                <a:avLst/>
                <a:gdLst>
                  <a:gd name="T0" fmla="*/ 4 w 31"/>
                  <a:gd name="T1" fmla="*/ 16 h 21"/>
                  <a:gd name="T2" fmla="*/ 15 w 31"/>
                  <a:gd name="T3" fmla="*/ 7 h 21"/>
                  <a:gd name="T4" fmla="*/ 26 w 31"/>
                  <a:gd name="T5" fmla="*/ 8 h 21"/>
                  <a:gd name="T6" fmla="*/ 29 w 31"/>
                  <a:gd name="T7" fmla="*/ 0 h 21"/>
                  <a:gd name="T8" fmla="*/ 20 w 31"/>
                  <a:gd name="T9" fmla="*/ 13 h 21"/>
                  <a:gd name="T10" fmla="*/ 4 w 31"/>
                  <a:gd name="T11" fmla="*/ 16 h 21"/>
                </a:gdLst>
                <a:ahLst/>
                <a:cxnLst>
                  <a:cxn ang="0">
                    <a:pos x="T0" y="T1"/>
                  </a:cxn>
                  <a:cxn ang="0">
                    <a:pos x="T2" y="T3"/>
                  </a:cxn>
                  <a:cxn ang="0">
                    <a:pos x="T4" y="T5"/>
                  </a:cxn>
                  <a:cxn ang="0">
                    <a:pos x="T6" y="T7"/>
                  </a:cxn>
                  <a:cxn ang="0">
                    <a:pos x="T8" y="T9"/>
                  </a:cxn>
                  <a:cxn ang="0">
                    <a:pos x="T10" y="T11"/>
                  </a:cxn>
                </a:cxnLst>
                <a:rect l="0" t="0" r="r" b="b"/>
                <a:pathLst>
                  <a:path w="31" h="21">
                    <a:moveTo>
                      <a:pt x="4" y="16"/>
                    </a:moveTo>
                    <a:cubicBezTo>
                      <a:pt x="0" y="21"/>
                      <a:pt x="8" y="8"/>
                      <a:pt x="15" y="7"/>
                    </a:cubicBezTo>
                    <a:cubicBezTo>
                      <a:pt x="18" y="7"/>
                      <a:pt x="23" y="10"/>
                      <a:pt x="26" y="8"/>
                    </a:cubicBezTo>
                    <a:cubicBezTo>
                      <a:pt x="28" y="8"/>
                      <a:pt x="30" y="6"/>
                      <a:pt x="29" y="0"/>
                    </a:cubicBezTo>
                    <a:cubicBezTo>
                      <a:pt x="31" y="10"/>
                      <a:pt x="23" y="13"/>
                      <a:pt x="20" y="13"/>
                    </a:cubicBezTo>
                    <a:cubicBezTo>
                      <a:pt x="14" y="14"/>
                      <a:pt x="10" y="11"/>
                      <a:pt x="4" y="16"/>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10" name="Freeform 377"/>
              <p:cNvSpPr>
                <a:spLocks/>
              </p:cNvSpPr>
              <p:nvPr/>
            </p:nvSpPr>
            <p:spPr bwMode="auto">
              <a:xfrm>
                <a:off x="847" y="1344"/>
                <a:ext cx="97" cy="81"/>
              </a:xfrm>
              <a:custGeom>
                <a:avLst/>
                <a:gdLst>
                  <a:gd name="T0" fmla="*/ 36 w 41"/>
                  <a:gd name="T1" fmla="*/ 5 h 34"/>
                  <a:gd name="T2" fmla="*/ 31 w 41"/>
                  <a:gd name="T3" fmla="*/ 11 h 34"/>
                  <a:gd name="T4" fmla="*/ 28 w 41"/>
                  <a:gd name="T5" fmla="*/ 16 h 34"/>
                  <a:gd name="T6" fmla="*/ 21 w 41"/>
                  <a:gd name="T7" fmla="*/ 27 h 34"/>
                  <a:gd name="T8" fmla="*/ 14 w 41"/>
                  <a:gd name="T9" fmla="*/ 32 h 34"/>
                  <a:gd name="T10" fmla="*/ 0 w 41"/>
                  <a:gd name="T11" fmla="*/ 26 h 34"/>
                  <a:gd name="T12" fmla="*/ 12 w 41"/>
                  <a:gd name="T13" fmla="*/ 33 h 34"/>
                  <a:gd name="T14" fmla="*/ 23 w 41"/>
                  <a:gd name="T15" fmla="*/ 32 h 34"/>
                  <a:gd name="T16" fmla="*/ 34 w 41"/>
                  <a:gd name="T17" fmla="*/ 25 h 34"/>
                  <a:gd name="T18" fmla="*/ 36 w 41"/>
                  <a:gd name="T19" fmla="*/ 20 h 34"/>
                  <a:gd name="T20" fmla="*/ 37 w 41"/>
                  <a:gd name="T21" fmla="*/ 10 h 34"/>
                  <a:gd name="T22" fmla="*/ 40 w 41"/>
                  <a:gd name="T23" fmla="*/ 1 h 34"/>
                  <a:gd name="T24" fmla="*/ 36 w 41"/>
                  <a:gd name="T25"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4">
                    <a:moveTo>
                      <a:pt x="36" y="5"/>
                    </a:moveTo>
                    <a:cubicBezTo>
                      <a:pt x="35" y="6"/>
                      <a:pt x="32" y="9"/>
                      <a:pt x="31" y="11"/>
                    </a:cubicBezTo>
                    <a:cubicBezTo>
                      <a:pt x="30" y="13"/>
                      <a:pt x="29" y="14"/>
                      <a:pt x="28" y="16"/>
                    </a:cubicBezTo>
                    <a:cubicBezTo>
                      <a:pt x="26" y="20"/>
                      <a:pt x="24" y="24"/>
                      <a:pt x="21" y="27"/>
                    </a:cubicBezTo>
                    <a:cubicBezTo>
                      <a:pt x="19" y="29"/>
                      <a:pt x="18" y="31"/>
                      <a:pt x="14" y="32"/>
                    </a:cubicBezTo>
                    <a:cubicBezTo>
                      <a:pt x="5" y="32"/>
                      <a:pt x="2" y="28"/>
                      <a:pt x="0" y="26"/>
                    </a:cubicBezTo>
                    <a:cubicBezTo>
                      <a:pt x="1" y="30"/>
                      <a:pt x="9" y="33"/>
                      <a:pt x="12" y="33"/>
                    </a:cubicBezTo>
                    <a:cubicBezTo>
                      <a:pt x="16" y="34"/>
                      <a:pt x="19" y="33"/>
                      <a:pt x="23" y="32"/>
                    </a:cubicBezTo>
                    <a:cubicBezTo>
                      <a:pt x="28" y="31"/>
                      <a:pt x="31" y="29"/>
                      <a:pt x="34" y="25"/>
                    </a:cubicBezTo>
                    <a:cubicBezTo>
                      <a:pt x="35" y="23"/>
                      <a:pt x="36" y="22"/>
                      <a:pt x="36" y="20"/>
                    </a:cubicBezTo>
                    <a:cubicBezTo>
                      <a:pt x="37" y="18"/>
                      <a:pt x="37" y="13"/>
                      <a:pt x="37" y="10"/>
                    </a:cubicBezTo>
                    <a:cubicBezTo>
                      <a:pt x="37" y="4"/>
                      <a:pt x="40" y="2"/>
                      <a:pt x="40" y="1"/>
                    </a:cubicBezTo>
                    <a:cubicBezTo>
                      <a:pt x="41" y="0"/>
                      <a:pt x="37" y="4"/>
                      <a:pt x="36" y="5"/>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11" name="Freeform 378"/>
              <p:cNvSpPr>
                <a:spLocks/>
              </p:cNvSpPr>
              <p:nvPr/>
            </p:nvSpPr>
            <p:spPr bwMode="auto">
              <a:xfrm>
                <a:off x="942" y="1330"/>
                <a:ext cx="165" cy="144"/>
              </a:xfrm>
              <a:custGeom>
                <a:avLst/>
                <a:gdLst>
                  <a:gd name="T0" fmla="*/ 48 w 70"/>
                  <a:gd name="T1" fmla="*/ 41 h 61"/>
                  <a:gd name="T2" fmla="*/ 67 w 70"/>
                  <a:gd name="T3" fmla="*/ 58 h 61"/>
                  <a:gd name="T4" fmla="*/ 59 w 70"/>
                  <a:gd name="T5" fmla="*/ 43 h 61"/>
                  <a:gd name="T6" fmla="*/ 53 w 70"/>
                  <a:gd name="T7" fmla="*/ 27 h 61"/>
                  <a:gd name="T8" fmla="*/ 47 w 70"/>
                  <a:gd name="T9" fmla="*/ 19 h 61"/>
                  <a:gd name="T10" fmla="*/ 27 w 70"/>
                  <a:gd name="T11" fmla="*/ 4 h 61"/>
                  <a:gd name="T12" fmla="*/ 13 w 70"/>
                  <a:gd name="T13" fmla="*/ 1 h 61"/>
                  <a:gd name="T14" fmla="*/ 0 w 70"/>
                  <a:gd name="T15" fmla="*/ 12 h 61"/>
                  <a:gd name="T16" fmla="*/ 14 w 70"/>
                  <a:gd name="T17" fmla="*/ 2 h 61"/>
                  <a:gd name="T18" fmla="*/ 30 w 70"/>
                  <a:gd name="T19" fmla="*/ 12 h 61"/>
                  <a:gd name="T20" fmla="*/ 48 w 70"/>
                  <a:gd name="T21" fmla="*/ 41 h 61"/>
                  <a:gd name="T22" fmla="*/ 48 w 70"/>
                  <a:gd name="T23" fmla="*/ 41 h 61"/>
                  <a:gd name="T24" fmla="*/ 48 w 70"/>
                  <a:gd name="T25"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1">
                    <a:moveTo>
                      <a:pt x="48" y="41"/>
                    </a:moveTo>
                    <a:cubicBezTo>
                      <a:pt x="53" y="47"/>
                      <a:pt x="70" y="61"/>
                      <a:pt x="67" y="58"/>
                    </a:cubicBezTo>
                    <a:cubicBezTo>
                      <a:pt x="67" y="57"/>
                      <a:pt x="62" y="54"/>
                      <a:pt x="59" y="43"/>
                    </a:cubicBezTo>
                    <a:cubicBezTo>
                      <a:pt x="57" y="39"/>
                      <a:pt x="54" y="30"/>
                      <a:pt x="53" y="27"/>
                    </a:cubicBezTo>
                    <a:cubicBezTo>
                      <a:pt x="51" y="23"/>
                      <a:pt x="50" y="22"/>
                      <a:pt x="47" y="19"/>
                    </a:cubicBezTo>
                    <a:cubicBezTo>
                      <a:pt x="41" y="11"/>
                      <a:pt x="33" y="7"/>
                      <a:pt x="27" y="4"/>
                    </a:cubicBezTo>
                    <a:cubicBezTo>
                      <a:pt x="21" y="1"/>
                      <a:pt x="19" y="0"/>
                      <a:pt x="13" y="1"/>
                    </a:cubicBezTo>
                    <a:cubicBezTo>
                      <a:pt x="9" y="1"/>
                      <a:pt x="3" y="3"/>
                      <a:pt x="0" y="12"/>
                    </a:cubicBezTo>
                    <a:cubicBezTo>
                      <a:pt x="2" y="7"/>
                      <a:pt x="5" y="1"/>
                      <a:pt x="14" y="2"/>
                    </a:cubicBezTo>
                    <a:cubicBezTo>
                      <a:pt x="22" y="3"/>
                      <a:pt x="27" y="7"/>
                      <a:pt x="30" y="12"/>
                    </a:cubicBezTo>
                    <a:cubicBezTo>
                      <a:pt x="35" y="22"/>
                      <a:pt x="44" y="35"/>
                      <a:pt x="48" y="41"/>
                    </a:cubicBezTo>
                    <a:cubicBezTo>
                      <a:pt x="48" y="41"/>
                      <a:pt x="48" y="41"/>
                      <a:pt x="48" y="41"/>
                    </a:cubicBezTo>
                    <a:cubicBezTo>
                      <a:pt x="48" y="41"/>
                      <a:pt x="48" y="41"/>
                      <a:pt x="48" y="4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12" name="Freeform 379"/>
              <p:cNvSpPr>
                <a:spLocks/>
              </p:cNvSpPr>
              <p:nvPr/>
            </p:nvSpPr>
            <p:spPr bwMode="auto">
              <a:xfrm>
                <a:off x="826" y="1309"/>
                <a:ext cx="123" cy="57"/>
              </a:xfrm>
              <a:custGeom>
                <a:avLst/>
                <a:gdLst>
                  <a:gd name="T0" fmla="*/ 24 w 52"/>
                  <a:gd name="T1" fmla="*/ 9 h 24"/>
                  <a:gd name="T2" fmla="*/ 0 w 52"/>
                  <a:gd name="T3" fmla="*/ 24 h 24"/>
                  <a:gd name="T4" fmla="*/ 0 w 52"/>
                  <a:gd name="T5" fmla="*/ 24 h 24"/>
                  <a:gd name="T6" fmla="*/ 19 w 52"/>
                  <a:gd name="T7" fmla="*/ 12 h 24"/>
                  <a:gd name="T8" fmla="*/ 34 w 52"/>
                  <a:gd name="T9" fmla="*/ 23 h 24"/>
                  <a:gd name="T10" fmla="*/ 50 w 52"/>
                  <a:gd name="T11" fmla="*/ 13 h 24"/>
                  <a:gd name="T12" fmla="*/ 44 w 52"/>
                  <a:gd name="T13" fmla="*/ 15 h 24"/>
                  <a:gd name="T14" fmla="*/ 24 w 52"/>
                  <a:gd name="T15" fmla="*/ 9 h 24"/>
                  <a:gd name="T16" fmla="*/ 24 w 52"/>
                  <a:gd name="T17" fmla="*/ 9 h 24"/>
                  <a:gd name="T18" fmla="*/ 24 w 52"/>
                  <a:gd name="T1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4">
                    <a:moveTo>
                      <a:pt x="24" y="9"/>
                    </a:moveTo>
                    <a:cubicBezTo>
                      <a:pt x="4" y="0"/>
                      <a:pt x="0" y="24"/>
                      <a:pt x="0" y="24"/>
                    </a:cubicBezTo>
                    <a:cubicBezTo>
                      <a:pt x="0" y="24"/>
                      <a:pt x="0" y="24"/>
                      <a:pt x="0" y="24"/>
                    </a:cubicBezTo>
                    <a:cubicBezTo>
                      <a:pt x="7" y="5"/>
                      <a:pt x="19" y="12"/>
                      <a:pt x="19" y="12"/>
                    </a:cubicBezTo>
                    <a:cubicBezTo>
                      <a:pt x="23" y="20"/>
                      <a:pt x="27" y="24"/>
                      <a:pt x="34" y="23"/>
                    </a:cubicBezTo>
                    <a:cubicBezTo>
                      <a:pt x="41" y="21"/>
                      <a:pt x="50" y="13"/>
                      <a:pt x="50" y="13"/>
                    </a:cubicBezTo>
                    <a:cubicBezTo>
                      <a:pt x="52" y="11"/>
                      <a:pt x="52" y="11"/>
                      <a:pt x="44" y="15"/>
                    </a:cubicBezTo>
                    <a:cubicBezTo>
                      <a:pt x="38" y="18"/>
                      <a:pt x="30" y="13"/>
                      <a:pt x="24" y="9"/>
                    </a:cubicBezTo>
                    <a:cubicBezTo>
                      <a:pt x="24" y="9"/>
                      <a:pt x="24" y="9"/>
                      <a:pt x="24" y="9"/>
                    </a:cubicBezTo>
                    <a:cubicBezTo>
                      <a:pt x="24" y="9"/>
                      <a:pt x="24" y="9"/>
                      <a:pt x="24"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13" name="Freeform 380"/>
              <p:cNvSpPr>
                <a:spLocks/>
              </p:cNvSpPr>
              <p:nvPr/>
            </p:nvSpPr>
            <p:spPr bwMode="auto">
              <a:xfrm>
                <a:off x="975" y="1210"/>
                <a:ext cx="137" cy="123"/>
              </a:xfrm>
              <a:custGeom>
                <a:avLst/>
                <a:gdLst>
                  <a:gd name="T0" fmla="*/ 4 w 58"/>
                  <a:gd name="T1" fmla="*/ 45 h 52"/>
                  <a:gd name="T2" fmla="*/ 31 w 58"/>
                  <a:gd name="T3" fmla="*/ 36 h 52"/>
                  <a:gd name="T4" fmla="*/ 42 w 58"/>
                  <a:gd name="T5" fmla="*/ 38 h 52"/>
                  <a:gd name="T6" fmla="*/ 33 w 58"/>
                  <a:gd name="T7" fmla="*/ 41 h 52"/>
                  <a:gd name="T8" fmla="*/ 10 w 58"/>
                  <a:gd name="T9" fmla="*/ 46 h 52"/>
                  <a:gd name="T10" fmla="*/ 18 w 58"/>
                  <a:gd name="T11" fmla="*/ 48 h 52"/>
                  <a:gd name="T12" fmla="*/ 43 w 58"/>
                  <a:gd name="T13" fmla="*/ 46 h 52"/>
                  <a:gd name="T14" fmla="*/ 54 w 58"/>
                  <a:gd name="T15" fmla="*/ 28 h 52"/>
                  <a:gd name="T16" fmla="*/ 28 w 58"/>
                  <a:gd name="T17" fmla="*/ 30 h 52"/>
                  <a:gd name="T18" fmla="*/ 4 w 58"/>
                  <a:gd name="T19"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2">
                    <a:moveTo>
                      <a:pt x="4" y="45"/>
                    </a:moveTo>
                    <a:cubicBezTo>
                      <a:pt x="4" y="45"/>
                      <a:pt x="20" y="34"/>
                      <a:pt x="31" y="36"/>
                    </a:cubicBezTo>
                    <a:cubicBezTo>
                      <a:pt x="42" y="38"/>
                      <a:pt x="42" y="38"/>
                      <a:pt x="42" y="38"/>
                    </a:cubicBezTo>
                    <a:cubicBezTo>
                      <a:pt x="33" y="41"/>
                      <a:pt x="33" y="41"/>
                      <a:pt x="33" y="41"/>
                    </a:cubicBezTo>
                    <a:cubicBezTo>
                      <a:pt x="28" y="42"/>
                      <a:pt x="10" y="46"/>
                      <a:pt x="10" y="46"/>
                    </a:cubicBezTo>
                    <a:cubicBezTo>
                      <a:pt x="0" y="50"/>
                      <a:pt x="8" y="47"/>
                      <a:pt x="18" y="48"/>
                    </a:cubicBezTo>
                    <a:cubicBezTo>
                      <a:pt x="26" y="48"/>
                      <a:pt x="33" y="52"/>
                      <a:pt x="43" y="46"/>
                    </a:cubicBezTo>
                    <a:cubicBezTo>
                      <a:pt x="53" y="40"/>
                      <a:pt x="58" y="0"/>
                      <a:pt x="54" y="28"/>
                    </a:cubicBezTo>
                    <a:cubicBezTo>
                      <a:pt x="53" y="35"/>
                      <a:pt x="45" y="34"/>
                      <a:pt x="28" y="30"/>
                    </a:cubicBezTo>
                    <a:cubicBezTo>
                      <a:pt x="11" y="26"/>
                      <a:pt x="0" y="47"/>
                      <a:pt x="4" y="45"/>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14" name="Freeform 381"/>
              <p:cNvSpPr>
                <a:spLocks/>
              </p:cNvSpPr>
              <p:nvPr/>
            </p:nvSpPr>
            <p:spPr bwMode="auto">
              <a:xfrm>
                <a:off x="862" y="1238"/>
                <a:ext cx="73" cy="92"/>
              </a:xfrm>
              <a:custGeom>
                <a:avLst/>
                <a:gdLst>
                  <a:gd name="T0" fmla="*/ 29 w 31"/>
                  <a:gd name="T1" fmla="*/ 36 h 39"/>
                  <a:gd name="T2" fmla="*/ 18 w 31"/>
                  <a:gd name="T3" fmla="*/ 21 h 39"/>
                  <a:gd name="T4" fmla="*/ 5 w 31"/>
                  <a:gd name="T5" fmla="*/ 3 h 39"/>
                  <a:gd name="T6" fmla="*/ 6 w 31"/>
                  <a:gd name="T7" fmla="*/ 24 h 39"/>
                  <a:gd name="T8" fmla="*/ 20 w 31"/>
                  <a:gd name="T9" fmla="*/ 34 h 39"/>
                  <a:gd name="T10" fmla="*/ 25 w 31"/>
                  <a:gd name="T11" fmla="*/ 36 h 39"/>
                  <a:gd name="T12" fmla="*/ 13 w 31"/>
                  <a:gd name="T13" fmla="*/ 25 h 39"/>
                  <a:gd name="T14" fmla="*/ 8 w 31"/>
                  <a:gd name="T15" fmla="*/ 20 h 39"/>
                  <a:gd name="T16" fmla="*/ 14 w 31"/>
                  <a:gd name="T17" fmla="*/ 23 h 39"/>
                  <a:gd name="T18" fmla="*/ 29 w 31"/>
                  <a:gd name="T19" fmla="*/ 37 h 39"/>
                  <a:gd name="T20" fmla="*/ 29 w 31"/>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9">
                    <a:moveTo>
                      <a:pt x="29" y="36"/>
                    </a:moveTo>
                    <a:cubicBezTo>
                      <a:pt x="31" y="39"/>
                      <a:pt x="28" y="25"/>
                      <a:pt x="18" y="21"/>
                    </a:cubicBezTo>
                    <a:cubicBezTo>
                      <a:pt x="7" y="17"/>
                      <a:pt x="0" y="12"/>
                      <a:pt x="5" y="3"/>
                    </a:cubicBezTo>
                    <a:cubicBezTo>
                      <a:pt x="7" y="0"/>
                      <a:pt x="1" y="18"/>
                      <a:pt x="6" y="24"/>
                    </a:cubicBezTo>
                    <a:cubicBezTo>
                      <a:pt x="10" y="31"/>
                      <a:pt x="14" y="32"/>
                      <a:pt x="20" y="34"/>
                    </a:cubicBezTo>
                    <a:cubicBezTo>
                      <a:pt x="25" y="36"/>
                      <a:pt x="27" y="38"/>
                      <a:pt x="25" y="36"/>
                    </a:cubicBezTo>
                    <a:cubicBezTo>
                      <a:pt x="25" y="36"/>
                      <a:pt x="15" y="27"/>
                      <a:pt x="13" y="25"/>
                    </a:cubicBezTo>
                    <a:cubicBezTo>
                      <a:pt x="8" y="20"/>
                      <a:pt x="8" y="20"/>
                      <a:pt x="8" y="20"/>
                    </a:cubicBezTo>
                    <a:cubicBezTo>
                      <a:pt x="8" y="20"/>
                      <a:pt x="8" y="20"/>
                      <a:pt x="14" y="23"/>
                    </a:cubicBezTo>
                    <a:cubicBezTo>
                      <a:pt x="21" y="26"/>
                      <a:pt x="29" y="37"/>
                      <a:pt x="29" y="37"/>
                    </a:cubicBezTo>
                    <a:lnTo>
                      <a:pt x="29" y="36"/>
                    </a:ln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15" name="Freeform 382"/>
              <p:cNvSpPr>
                <a:spLocks/>
              </p:cNvSpPr>
              <p:nvPr/>
            </p:nvSpPr>
            <p:spPr bwMode="auto">
              <a:xfrm>
                <a:off x="859" y="1200"/>
                <a:ext cx="95" cy="97"/>
              </a:xfrm>
              <a:custGeom>
                <a:avLst/>
                <a:gdLst>
                  <a:gd name="T0" fmla="*/ 20 w 40"/>
                  <a:gd name="T1" fmla="*/ 5 h 41"/>
                  <a:gd name="T2" fmla="*/ 15 w 40"/>
                  <a:gd name="T3" fmla="*/ 4 h 41"/>
                  <a:gd name="T4" fmla="*/ 16 w 40"/>
                  <a:gd name="T5" fmla="*/ 5 h 41"/>
                  <a:gd name="T6" fmla="*/ 24 w 40"/>
                  <a:gd name="T7" fmla="*/ 9 h 41"/>
                  <a:gd name="T8" fmla="*/ 26 w 40"/>
                  <a:gd name="T9" fmla="*/ 28 h 41"/>
                  <a:gd name="T10" fmla="*/ 38 w 40"/>
                  <a:gd name="T11" fmla="*/ 40 h 41"/>
                  <a:gd name="T12" fmla="*/ 34 w 40"/>
                  <a:gd name="T13" fmla="*/ 35 h 41"/>
                  <a:gd name="T14" fmla="*/ 33 w 40"/>
                  <a:gd name="T15" fmla="*/ 16 h 41"/>
                  <a:gd name="T16" fmla="*/ 27 w 40"/>
                  <a:gd name="T17" fmla="*/ 7 h 41"/>
                  <a:gd name="T18" fmla="*/ 26 w 40"/>
                  <a:gd name="T19" fmla="*/ 6 h 41"/>
                  <a:gd name="T20" fmla="*/ 20 w 40"/>
                  <a:gd name="T21"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1">
                    <a:moveTo>
                      <a:pt x="20" y="5"/>
                    </a:moveTo>
                    <a:cubicBezTo>
                      <a:pt x="18" y="4"/>
                      <a:pt x="15" y="4"/>
                      <a:pt x="15" y="4"/>
                    </a:cubicBezTo>
                    <a:cubicBezTo>
                      <a:pt x="15" y="4"/>
                      <a:pt x="0" y="0"/>
                      <a:pt x="16" y="5"/>
                    </a:cubicBezTo>
                    <a:cubicBezTo>
                      <a:pt x="19" y="5"/>
                      <a:pt x="21" y="6"/>
                      <a:pt x="24" y="9"/>
                    </a:cubicBezTo>
                    <a:cubicBezTo>
                      <a:pt x="27" y="14"/>
                      <a:pt x="22" y="22"/>
                      <a:pt x="26" y="28"/>
                    </a:cubicBezTo>
                    <a:cubicBezTo>
                      <a:pt x="29" y="34"/>
                      <a:pt x="38" y="40"/>
                      <a:pt x="38" y="40"/>
                    </a:cubicBezTo>
                    <a:cubicBezTo>
                      <a:pt x="40" y="41"/>
                      <a:pt x="40" y="41"/>
                      <a:pt x="34" y="35"/>
                    </a:cubicBezTo>
                    <a:cubicBezTo>
                      <a:pt x="30" y="30"/>
                      <a:pt x="32" y="23"/>
                      <a:pt x="33" y="16"/>
                    </a:cubicBezTo>
                    <a:cubicBezTo>
                      <a:pt x="34" y="10"/>
                      <a:pt x="27" y="7"/>
                      <a:pt x="27" y="7"/>
                    </a:cubicBezTo>
                    <a:cubicBezTo>
                      <a:pt x="27" y="7"/>
                      <a:pt x="27" y="6"/>
                      <a:pt x="26" y="6"/>
                    </a:cubicBezTo>
                    <a:cubicBezTo>
                      <a:pt x="22" y="5"/>
                      <a:pt x="22" y="5"/>
                      <a:pt x="20" y="5"/>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16" name="Freeform 383"/>
              <p:cNvSpPr>
                <a:spLocks/>
              </p:cNvSpPr>
              <p:nvPr/>
            </p:nvSpPr>
            <p:spPr bwMode="auto">
              <a:xfrm>
                <a:off x="956" y="1167"/>
                <a:ext cx="59" cy="142"/>
              </a:xfrm>
              <a:custGeom>
                <a:avLst/>
                <a:gdLst>
                  <a:gd name="T0" fmla="*/ 6 w 25"/>
                  <a:gd name="T1" fmla="*/ 52 h 60"/>
                  <a:gd name="T2" fmla="*/ 13 w 25"/>
                  <a:gd name="T3" fmla="*/ 32 h 60"/>
                  <a:gd name="T4" fmla="*/ 18 w 25"/>
                  <a:gd name="T5" fmla="*/ 27 h 60"/>
                  <a:gd name="T6" fmla="*/ 16 w 25"/>
                  <a:gd name="T7" fmla="*/ 34 h 60"/>
                  <a:gd name="T8" fmla="*/ 10 w 25"/>
                  <a:gd name="T9" fmla="*/ 48 h 60"/>
                  <a:gd name="T10" fmla="*/ 14 w 25"/>
                  <a:gd name="T11" fmla="*/ 45 h 60"/>
                  <a:gd name="T12" fmla="*/ 23 w 25"/>
                  <a:gd name="T13" fmla="*/ 31 h 60"/>
                  <a:gd name="T14" fmla="*/ 19 w 25"/>
                  <a:gd name="T15" fmla="*/ 16 h 60"/>
                  <a:gd name="T16" fmla="*/ 9 w 25"/>
                  <a:gd name="T17" fmla="*/ 31 h 60"/>
                  <a:gd name="T18" fmla="*/ 6 w 25"/>
                  <a:gd name="T19"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0">
                    <a:moveTo>
                      <a:pt x="6" y="52"/>
                    </a:moveTo>
                    <a:cubicBezTo>
                      <a:pt x="6" y="52"/>
                      <a:pt x="8" y="37"/>
                      <a:pt x="13" y="32"/>
                    </a:cubicBezTo>
                    <a:cubicBezTo>
                      <a:pt x="18" y="27"/>
                      <a:pt x="18" y="27"/>
                      <a:pt x="18" y="27"/>
                    </a:cubicBezTo>
                    <a:cubicBezTo>
                      <a:pt x="16" y="34"/>
                      <a:pt x="16" y="34"/>
                      <a:pt x="16" y="34"/>
                    </a:cubicBezTo>
                    <a:cubicBezTo>
                      <a:pt x="15" y="37"/>
                      <a:pt x="10" y="48"/>
                      <a:pt x="10" y="48"/>
                    </a:cubicBezTo>
                    <a:cubicBezTo>
                      <a:pt x="7" y="60"/>
                      <a:pt x="10" y="49"/>
                      <a:pt x="14" y="45"/>
                    </a:cubicBezTo>
                    <a:cubicBezTo>
                      <a:pt x="18" y="41"/>
                      <a:pt x="25" y="39"/>
                      <a:pt x="23" y="31"/>
                    </a:cubicBezTo>
                    <a:cubicBezTo>
                      <a:pt x="18" y="11"/>
                      <a:pt x="19" y="0"/>
                      <a:pt x="19" y="16"/>
                    </a:cubicBezTo>
                    <a:cubicBezTo>
                      <a:pt x="19" y="21"/>
                      <a:pt x="19" y="23"/>
                      <a:pt x="9" y="31"/>
                    </a:cubicBezTo>
                    <a:cubicBezTo>
                      <a:pt x="0" y="38"/>
                      <a:pt x="5" y="55"/>
                      <a:pt x="6" y="5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17" name="Freeform 384"/>
              <p:cNvSpPr>
                <a:spLocks/>
              </p:cNvSpPr>
              <p:nvPr/>
            </p:nvSpPr>
            <p:spPr bwMode="auto">
              <a:xfrm>
                <a:off x="836" y="1344"/>
                <a:ext cx="207" cy="600"/>
              </a:xfrm>
              <a:custGeom>
                <a:avLst/>
                <a:gdLst>
                  <a:gd name="T0" fmla="*/ 8 w 88"/>
                  <a:gd name="T1" fmla="*/ 184 h 254"/>
                  <a:gd name="T2" fmla="*/ 12 w 88"/>
                  <a:gd name="T3" fmla="*/ 254 h 254"/>
                  <a:gd name="T4" fmla="*/ 12 w 88"/>
                  <a:gd name="T5" fmla="*/ 254 h 254"/>
                  <a:gd name="T6" fmla="*/ 0 w 88"/>
                  <a:gd name="T7" fmla="*/ 204 h 254"/>
                  <a:gd name="T8" fmla="*/ 32 w 88"/>
                  <a:gd name="T9" fmla="*/ 146 h 254"/>
                  <a:gd name="T10" fmla="*/ 78 w 88"/>
                  <a:gd name="T11" fmla="*/ 98 h 254"/>
                  <a:gd name="T12" fmla="*/ 63 w 88"/>
                  <a:gd name="T13" fmla="*/ 32 h 254"/>
                  <a:gd name="T14" fmla="*/ 58 w 88"/>
                  <a:gd name="T15" fmla="*/ 0 h 254"/>
                  <a:gd name="T16" fmla="*/ 64 w 88"/>
                  <a:gd name="T17" fmla="*/ 31 h 254"/>
                  <a:gd name="T18" fmla="*/ 81 w 88"/>
                  <a:gd name="T19" fmla="*/ 95 h 254"/>
                  <a:gd name="T20" fmla="*/ 46 w 88"/>
                  <a:gd name="T21" fmla="*/ 140 h 254"/>
                  <a:gd name="T22" fmla="*/ 8 w 88"/>
                  <a:gd name="T23" fmla="*/ 1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254">
                    <a:moveTo>
                      <a:pt x="8" y="184"/>
                    </a:moveTo>
                    <a:cubicBezTo>
                      <a:pt x="3" y="200"/>
                      <a:pt x="2" y="222"/>
                      <a:pt x="12" y="254"/>
                    </a:cubicBezTo>
                    <a:cubicBezTo>
                      <a:pt x="12" y="254"/>
                      <a:pt x="12" y="254"/>
                      <a:pt x="12" y="254"/>
                    </a:cubicBezTo>
                    <a:cubicBezTo>
                      <a:pt x="4" y="242"/>
                      <a:pt x="0" y="219"/>
                      <a:pt x="0" y="204"/>
                    </a:cubicBezTo>
                    <a:cubicBezTo>
                      <a:pt x="0" y="180"/>
                      <a:pt x="14" y="162"/>
                      <a:pt x="32" y="146"/>
                    </a:cubicBezTo>
                    <a:cubicBezTo>
                      <a:pt x="54" y="129"/>
                      <a:pt x="68" y="122"/>
                      <a:pt x="78" y="98"/>
                    </a:cubicBezTo>
                    <a:cubicBezTo>
                      <a:pt x="85" y="82"/>
                      <a:pt x="87" y="56"/>
                      <a:pt x="63" y="32"/>
                    </a:cubicBezTo>
                    <a:cubicBezTo>
                      <a:pt x="60" y="28"/>
                      <a:pt x="49" y="16"/>
                      <a:pt x="58" y="0"/>
                    </a:cubicBezTo>
                    <a:cubicBezTo>
                      <a:pt x="51" y="18"/>
                      <a:pt x="62" y="29"/>
                      <a:pt x="64" y="31"/>
                    </a:cubicBezTo>
                    <a:cubicBezTo>
                      <a:pt x="84" y="52"/>
                      <a:pt x="88" y="72"/>
                      <a:pt x="81" y="95"/>
                    </a:cubicBezTo>
                    <a:cubicBezTo>
                      <a:pt x="77" y="110"/>
                      <a:pt x="64" y="125"/>
                      <a:pt x="46" y="140"/>
                    </a:cubicBezTo>
                    <a:cubicBezTo>
                      <a:pt x="32" y="151"/>
                      <a:pt x="14" y="166"/>
                      <a:pt x="8" y="18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18" name="Freeform 385"/>
              <p:cNvSpPr>
                <a:spLocks/>
              </p:cNvSpPr>
              <p:nvPr/>
            </p:nvSpPr>
            <p:spPr bwMode="auto">
              <a:xfrm>
                <a:off x="791" y="676"/>
                <a:ext cx="1351" cy="1434"/>
              </a:xfrm>
              <a:custGeom>
                <a:avLst/>
                <a:gdLst>
                  <a:gd name="T0" fmla="*/ 131 w 572"/>
                  <a:gd name="T1" fmla="*/ 453 h 607"/>
                  <a:gd name="T2" fmla="*/ 107 w 572"/>
                  <a:gd name="T3" fmla="*/ 456 h 607"/>
                  <a:gd name="T4" fmla="*/ 106 w 572"/>
                  <a:gd name="T5" fmla="*/ 483 h 607"/>
                  <a:gd name="T6" fmla="*/ 156 w 572"/>
                  <a:gd name="T7" fmla="*/ 494 h 607"/>
                  <a:gd name="T8" fmla="*/ 174 w 572"/>
                  <a:gd name="T9" fmla="*/ 439 h 607"/>
                  <a:gd name="T10" fmla="*/ 129 w 572"/>
                  <a:gd name="T11" fmla="*/ 390 h 607"/>
                  <a:gd name="T12" fmla="*/ 59 w 572"/>
                  <a:gd name="T13" fmla="*/ 392 h 607"/>
                  <a:gd name="T14" fmla="*/ 18 w 572"/>
                  <a:gd name="T15" fmla="*/ 441 h 607"/>
                  <a:gd name="T16" fmla="*/ 73 w 572"/>
                  <a:gd name="T17" fmla="*/ 582 h 607"/>
                  <a:gd name="T18" fmla="*/ 208 w 572"/>
                  <a:gd name="T19" fmla="*/ 560 h 607"/>
                  <a:gd name="T20" fmla="*/ 262 w 572"/>
                  <a:gd name="T21" fmla="*/ 428 h 607"/>
                  <a:gd name="T22" fmla="*/ 240 w 572"/>
                  <a:gd name="T23" fmla="*/ 274 h 607"/>
                  <a:gd name="T24" fmla="*/ 236 w 572"/>
                  <a:gd name="T25" fmla="*/ 197 h 607"/>
                  <a:gd name="T26" fmla="*/ 263 w 572"/>
                  <a:gd name="T27" fmla="*/ 103 h 607"/>
                  <a:gd name="T28" fmla="*/ 329 w 572"/>
                  <a:gd name="T29" fmla="*/ 32 h 607"/>
                  <a:gd name="T30" fmla="*/ 420 w 572"/>
                  <a:gd name="T31" fmla="*/ 14 h 607"/>
                  <a:gd name="T32" fmla="*/ 550 w 572"/>
                  <a:gd name="T33" fmla="*/ 111 h 607"/>
                  <a:gd name="T34" fmla="*/ 513 w 572"/>
                  <a:gd name="T35" fmla="*/ 262 h 607"/>
                  <a:gd name="T36" fmla="*/ 431 w 572"/>
                  <a:gd name="T37" fmla="*/ 281 h 607"/>
                  <a:gd name="T38" fmla="*/ 385 w 572"/>
                  <a:gd name="T39" fmla="*/ 246 h 607"/>
                  <a:gd name="T40" fmla="*/ 377 w 572"/>
                  <a:gd name="T41" fmla="*/ 234 h 607"/>
                  <a:gd name="T42" fmla="*/ 374 w 572"/>
                  <a:gd name="T43" fmla="*/ 236 h 607"/>
                  <a:gd name="T44" fmla="*/ 374 w 572"/>
                  <a:gd name="T45" fmla="*/ 236 h 607"/>
                  <a:gd name="T46" fmla="*/ 378 w 572"/>
                  <a:gd name="T47" fmla="*/ 234 h 607"/>
                  <a:gd name="T48" fmla="*/ 403 w 572"/>
                  <a:gd name="T49" fmla="*/ 168 h 607"/>
                  <a:gd name="T50" fmla="*/ 437 w 572"/>
                  <a:gd name="T51" fmla="*/ 184 h 607"/>
                  <a:gd name="T52" fmla="*/ 428 w 572"/>
                  <a:gd name="T53" fmla="*/ 207 h 607"/>
                  <a:gd name="T54" fmla="*/ 405 w 572"/>
                  <a:gd name="T55" fmla="*/ 199 h 607"/>
                  <a:gd name="T56" fmla="*/ 405 w 572"/>
                  <a:gd name="T57" fmla="*/ 200 h 607"/>
                  <a:gd name="T58" fmla="*/ 421 w 572"/>
                  <a:gd name="T59" fmla="*/ 214 h 607"/>
                  <a:gd name="T60" fmla="*/ 440 w 572"/>
                  <a:gd name="T61" fmla="*/ 199 h 607"/>
                  <a:gd name="T62" fmla="*/ 414 w 572"/>
                  <a:gd name="T63" fmla="*/ 163 h 607"/>
                  <a:gd name="T64" fmla="*/ 377 w 572"/>
                  <a:gd name="T65" fmla="*/ 183 h 607"/>
                  <a:gd name="T66" fmla="*/ 374 w 572"/>
                  <a:gd name="T67" fmla="*/ 236 h 607"/>
                  <a:gd name="T68" fmla="*/ 378 w 572"/>
                  <a:gd name="T69" fmla="*/ 234 h 607"/>
                  <a:gd name="T70" fmla="*/ 378 w 572"/>
                  <a:gd name="T71" fmla="*/ 235 h 607"/>
                  <a:gd name="T72" fmla="*/ 375 w 572"/>
                  <a:gd name="T73" fmla="*/ 236 h 607"/>
                  <a:gd name="T74" fmla="*/ 376 w 572"/>
                  <a:gd name="T75" fmla="*/ 238 h 607"/>
                  <a:gd name="T76" fmla="*/ 380 w 572"/>
                  <a:gd name="T77" fmla="*/ 245 h 607"/>
                  <a:gd name="T78" fmla="*/ 394 w 572"/>
                  <a:gd name="T79" fmla="*/ 262 h 607"/>
                  <a:gd name="T80" fmla="*/ 449 w 572"/>
                  <a:gd name="T81" fmla="*/ 287 h 607"/>
                  <a:gd name="T82" fmla="*/ 523 w 572"/>
                  <a:gd name="T83" fmla="*/ 258 h 607"/>
                  <a:gd name="T84" fmla="*/ 560 w 572"/>
                  <a:gd name="T85" fmla="*/ 192 h 607"/>
                  <a:gd name="T86" fmla="*/ 510 w 572"/>
                  <a:gd name="T87" fmla="*/ 50 h 607"/>
                  <a:gd name="T88" fmla="*/ 354 w 572"/>
                  <a:gd name="T89" fmla="*/ 17 h 607"/>
                  <a:gd name="T90" fmla="*/ 239 w 572"/>
                  <a:gd name="T91" fmla="*/ 154 h 607"/>
                  <a:gd name="T92" fmla="*/ 243 w 572"/>
                  <a:gd name="T93" fmla="*/ 312 h 607"/>
                  <a:gd name="T94" fmla="*/ 256 w 572"/>
                  <a:gd name="T95" fmla="*/ 468 h 607"/>
                  <a:gd name="T96" fmla="*/ 162 w 572"/>
                  <a:gd name="T97" fmla="*/ 583 h 607"/>
                  <a:gd name="T98" fmla="*/ 87 w 572"/>
                  <a:gd name="T99" fmla="*/ 584 h 607"/>
                  <a:gd name="T100" fmla="*/ 22 w 572"/>
                  <a:gd name="T101" fmla="*/ 516 h 607"/>
                  <a:gd name="T102" fmla="*/ 73 w 572"/>
                  <a:gd name="T103" fmla="*/ 390 h 607"/>
                  <a:gd name="T104" fmla="*/ 172 w 572"/>
                  <a:gd name="T105" fmla="*/ 464 h 607"/>
                  <a:gd name="T106" fmla="*/ 129 w 572"/>
                  <a:gd name="T107" fmla="*/ 497 h 607"/>
                  <a:gd name="T108" fmla="*/ 106 w 572"/>
                  <a:gd name="T109" fmla="*/ 471 h 607"/>
                  <a:gd name="T110" fmla="*/ 129 w 572"/>
                  <a:gd name="T111" fmla="*/ 456 h 607"/>
                  <a:gd name="T112" fmla="*/ 131 w 572"/>
                  <a:gd name="T113" fmla="*/ 453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2" h="607">
                    <a:moveTo>
                      <a:pt x="131" y="453"/>
                    </a:moveTo>
                    <a:cubicBezTo>
                      <a:pt x="123" y="448"/>
                      <a:pt x="113" y="449"/>
                      <a:pt x="107" y="456"/>
                    </a:cubicBezTo>
                    <a:cubicBezTo>
                      <a:pt x="101" y="464"/>
                      <a:pt x="101" y="475"/>
                      <a:pt x="106" y="483"/>
                    </a:cubicBezTo>
                    <a:cubicBezTo>
                      <a:pt x="115" y="503"/>
                      <a:pt x="140" y="506"/>
                      <a:pt x="156" y="494"/>
                    </a:cubicBezTo>
                    <a:cubicBezTo>
                      <a:pt x="175" y="481"/>
                      <a:pt x="179" y="459"/>
                      <a:pt x="174" y="439"/>
                    </a:cubicBezTo>
                    <a:cubicBezTo>
                      <a:pt x="168" y="416"/>
                      <a:pt x="150" y="399"/>
                      <a:pt x="129" y="390"/>
                    </a:cubicBezTo>
                    <a:cubicBezTo>
                      <a:pt x="107" y="381"/>
                      <a:pt x="81" y="381"/>
                      <a:pt x="59" y="392"/>
                    </a:cubicBezTo>
                    <a:cubicBezTo>
                      <a:pt x="39" y="402"/>
                      <a:pt x="25" y="420"/>
                      <a:pt x="18" y="441"/>
                    </a:cubicBezTo>
                    <a:cubicBezTo>
                      <a:pt x="0" y="495"/>
                      <a:pt x="24" y="554"/>
                      <a:pt x="73" y="582"/>
                    </a:cubicBezTo>
                    <a:cubicBezTo>
                      <a:pt x="117" y="607"/>
                      <a:pt x="172" y="590"/>
                      <a:pt x="208" y="560"/>
                    </a:cubicBezTo>
                    <a:cubicBezTo>
                      <a:pt x="247" y="527"/>
                      <a:pt x="263" y="477"/>
                      <a:pt x="262" y="428"/>
                    </a:cubicBezTo>
                    <a:cubicBezTo>
                      <a:pt x="262" y="376"/>
                      <a:pt x="248" y="325"/>
                      <a:pt x="240" y="274"/>
                    </a:cubicBezTo>
                    <a:cubicBezTo>
                      <a:pt x="236" y="249"/>
                      <a:pt x="234" y="223"/>
                      <a:pt x="236" y="197"/>
                    </a:cubicBezTo>
                    <a:cubicBezTo>
                      <a:pt x="238" y="164"/>
                      <a:pt x="248" y="132"/>
                      <a:pt x="263" y="103"/>
                    </a:cubicBezTo>
                    <a:cubicBezTo>
                      <a:pt x="278" y="74"/>
                      <a:pt x="300" y="48"/>
                      <a:pt x="329" y="32"/>
                    </a:cubicBezTo>
                    <a:cubicBezTo>
                      <a:pt x="356" y="16"/>
                      <a:pt x="389" y="11"/>
                      <a:pt x="420" y="14"/>
                    </a:cubicBezTo>
                    <a:cubicBezTo>
                      <a:pt x="476" y="20"/>
                      <a:pt x="528" y="58"/>
                      <a:pt x="550" y="111"/>
                    </a:cubicBezTo>
                    <a:cubicBezTo>
                      <a:pt x="570" y="163"/>
                      <a:pt x="558" y="227"/>
                      <a:pt x="513" y="262"/>
                    </a:cubicBezTo>
                    <a:cubicBezTo>
                      <a:pt x="490" y="278"/>
                      <a:pt x="459" y="289"/>
                      <a:pt x="431" y="281"/>
                    </a:cubicBezTo>
                    <a:cubicBezTo>
                      <a:pt x="412" y="276"/>
                      <a:pt x="397" y="262"/>
                      <a:pt x="385" y="246"/>
                    </a:cubicBezTo>
                    <a:cubicBezTo>
                      <a:pt x="382" y="242"/>
                      <a:pt x="380" y="238"/>
                      <a:pt x="377" y="234"/>
                    </a:cubicBezTo>
                    <a:cubicBezTo>
                      <a:pt x="376" y="232"/>
                      <a:pt x="374" y="234"/>
                      <a:pt x="374" y="236"/>
                    </a:cubicBezTo>
                    <a:cubicBezTo>
                      <a:pt x="374" y="236"/>
                      <a:pt x="374" y="236"/>
                      <a:pt x="374" y="236"/>
                    </a:cubicBezTo>
                    <a:cubicBezTo>
                      <a:pt x="375" y="238"/>
                      <a:pt x="379" y="236"/>
                      <a:pt x="378" y="234"/>
                    </a:cubicBezTo>
                    <a:cubicBezTo>
                      <a:pt x="367" y="210"/>
                      <a:pt x="374" y="175"/>
                      <a:pt x="403" y="168"/>
                    </a:cubicBezTo>
                    <a:cubicBezTo>
                      <a:pt x="416" y="164"/>
                      <a:pt x="433" y="170"/>
                      <a:pt x="437" y="184"/>
                    </a:cubicBezTo>
                    <a:cubicBezTo>
                      <a:pt x="439" y="193"/>
                      <a:pt x="436" y="202"/>
                      <a:pt x="428" y="207"/>
                    </a:cubicBezTo>
                    <a:cubicBezTo>
                      <a:pt x="420" y="213"/>
                      <a:pt x="408" y="208"/>
                      <a:pt x="405" y="199"/>
                    </a:cubicBezTo>
                    <a:cubicBezTo>
                      <a:pt x="405" y="196"/>
                      <a:pt x="405" y="198"/>
                      <a:pt x="405" y="200"/>
                    </a:cubicBezTo>
                    <a:cubicBezTo>
                      <a:pt x="407" y="208"/>
                      <a:pt x="412" y="213"/>
                      <a:pt x="421" y="214"/>
                    </a:cubicBezTo>
                    <a:cubicBezTo>
                      <a:pt x="430" y="214"/>
                      <a:pt x="437" y="206"/>
                      <a:pt x="440" y="199"/>
                    </a:cubicBezTo>
                    <a:cubicBezTo>
                      <a:pt x="446" y="180"/>
                      <a:pt x="431" y="165"/>
                      <a:pt x="414" y="163"/>
                    </a:cubicBezTo>
                    <a:cubicBezTo>
                      <a:pt x="398" y="162"/>
                      <a:pt x="385" y="171"/>
                      <a:pt x="377" y="183"/>
                    </a:cubicBezTo>
                    <a:cubicBezTo>
                      <a:pt x="366" y="199"/>
                      <a:pt x="367" y="219"/>
                      <a:pt x="374" y="236"/>
                    </a:cubicBezTo>
                    <a:cubicBezTo>
                      <a:pt x="375" y="235"/>
                      <a:pt x="377" y="235"/>
                      <a:pt x="378" y="234"/>
                    </a:cubicBezTo>
                    <a:cubicBezTo>
                      <a:pt x="378" y="234"/>
                      <a:pt x="378" y="235"/>
                      <a:pt x="378" y="235"/>
                    </a:cubicBezTo>
                    <a:cubicBezTo>
                      <a:pt x="377" y="235"/>
                      <a:pt x="376" y="236"/>
                      <a:pt x="375" y="236"/>
                    </a:cubicBezTo>
                    <a:cubicBezTo>
                      <a:pt x="374" y="236"/>
                      <a:pt x="375" y="238"/>
                      <a:pt x="376" y="238"/>
                    </a:cubicBezTo>
                    <a:cubicBezTo>
                      <a:pt x="377" y="241"/>
                      <a:pt x="378" y="243"/>
                      <a:pt x="380" y="245"/>
                    </a:cubicBezTo>
                    <a:cubicBezTo>
                      <a:pt x="384" y="251"/>
                      <a:pt x="389" y="257"/>
                      <a:pt x="394" y="262"/>
                    </a:cubicBezTo>
                    <a:cubicBezTo>
                      <a:pt x="409" y="277"/>
                      <a:pt x="428" y="287"/>
                      <a:pt x="449" y="287"/>
                    </a:cubicBezTo>
                    <a:cubicBezTo>
                      <a:pt x="475" y="288"/>
                      <a:pt x="503" y="275"/>
                      <a:pt x="523" y="258"/>
                    </a:cubicBezTo>
                    <a:cubicBezTo>
                      <a:pt x="542" y="241"/>
                      <a:pt x="555" y="217"/>
                      <a:pt x="560" y="192"/>
                    </a:cubicBezTo>
                    <a:cubicBezTo>
                      <a:pt x="572" y="140"/>
                      <a:pt x="550" y="85"/>
                      <a:pt x="510" y="50"/>
                    </a:cubicBezTo>
                    <a:cubicBezTo>
                      <a:pt x="468" y="13"/>
                      <a:pt x="408" y="0"/>
                      <a:pt x="354" y="17"/>
                    </a:cubicBezTo>
                    <a:cubicBezTo>
                      <a:pt x="293" y="36"/>
                      <a:pt x="255" y="95"/>
                      <a:pt x="239" y="154"/>
                    </a:cubicBezTo>
                    <a:cubicBezTo>
                      <a:pt x="226" y="207"/>
                      <a:pt x="233" y="260"/>
                      <a:pt x="243" y="312"/>
                    </a:cubicBezTo>
                    <a:cubicBezTo>
                      <a:pt x="252" y="363"/>
                      <a:pt x="265" y="416"/>
                      <a:pt x="256" y="468"/>
                    </a:cubicBezTo>
                    <a:cubicBezTo>
                      <a:pt x="246" y="520"/>
                      <a:pt x="212" y="564"/>
                      <a:pt x="162" y="583"/>
                    </a:cubicBezTo>
                    <a:cubicBezTo>
                      <a:pt x="138" y="592"/>
                      <a:pt x="111" y="593"/>
                      <a:pt x="87" y="584"/>
                    </a:cubicBezTo>
                    <a:cubicBezTo>
                      <a:pt x="57" y="573"/>
                      <a:pt x="33" y="546"/>
                      <a:pt x="22" y="516"/>
                    </a:cubicBezTo>
                    <a:cubicBezTo>
                      <a:pt x="5" y="469"/>
                      <a:pt x="21" y="406"/>
                      <a:pt x="73" y="390"/>
                    </a:cubicBezTo>
                    <a:cubicBezTo>
                      <a:pt x="121" y="376"/>
                      <a:pt x="178" y="411"/>
                      <a:pt x="172" y="464"/>
                    </a:cubicBezTo>
                    <a:cubicBezTo>
                      <a:pt x="170" y="483"/>
                      <a:pt x="149" y="501"/>
                      <a:pt x="129" y="497"/>
                    </a:cubicBezTo>
                    <a:cubicBezTo>
                      <a:pt x="117" y="495"/>
                      <a:pt x="107" y="484"/>
                      <a:pt x="106" y="471"/>
                    </a:cubicBezTo>
                    <a:cubicBezTo>
                      <a:pt x="105" y="459"/>
                      <a:pt x="117" y="449"/>
                      <a:pt x="129" y="456"/>
                    </a:cubicBezTo>
                    <a:cubicBezTo>
                      <a:pt x="131" y="457"/>
                      <a:pt x="133" y="454"/>
                      <a:pt x="131" y="45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19" name="Freeform 386"/>
              <p:cNvSpPr>
                <a:spLocks/>
              </p:cNvSpPr>
              <p:nvPr/>
            </p:nvSpPr>
            <p:spPr bwMode="auto">
              <a:xfrm>
                <a:off x="1702" y="487"/>
                <a:ext cx="343" cy="451"/>
              </a:xfrm>
              <a:custGeom>
                <a:avLst/>
                <a:gdLst>
                  <a:gd name="T0" fmla="*/ 145 w 145"/>
                  <a:gd name="T1" fmla="*/ 13 h 191"/>
                  <a:gd name="T2" fmla="*/ 95 w 145"/>
                  <a:gd name="T3" fmla="*/ 26 h 191"/>
                  <a:gd name="T4" fmla="*/ 67 w 145"/>
                  <a:gd name="T5" fmla="*/ 87 h 191"/>
                  <a:gd name="T6" fmla="*/ 4 w 145"/>
                  <a:gd name="T7" fmla="*/ 191 h 191"/>
                  <a:gd name="T8" fmla="*/ 0 w 145"/>
                  <a:gd name="T9" fmla="*/ 187 h 191"/>
                  <a:gd name="T10" fmla="*/ 63 w 145"/>
                  <a:gd name="T11" fmla="*/ 88 h 191"/>
                  <a:gd name="T12" fmla="*/ 89 w 145"/>
                  <a:gd name="T13" fmla="*/ 25 h 191"/>
                  <a:gd name="T14" fmla="*/ 142 w 145"/>
                  <a:gd name="T15" fmla="*/ 10 h 191"/>
                  <a:gd name="T16" fmla="*/ 145 w 145"/>
                  <a:gd name="T17" fmla="*/ 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91">
                    <a:moveTo>
                      <a:pt x="145" y="13"/>
                    </a:moveTo>
                    <a:cubicBezTo>
                      <a:pt x="127" y="3"/>
                      <a:pt x="109" y="13"/>
                      <a:pt x="95" y="26"/>
                    </a:cubicBezTo>
                    <a:cubicBezTo>
                      <a:pt x="78" y="42"/>
                      <a:pt x="71" y="64"/>
                      <a:pt x="67" y="87"/>
                    </a:cubicBezTo>
                    <a:cubicBezTo>
                      <a:pt x="60" y="124"/>
                      <a:pt x="50" y="182"/>
                      <a:pt x="4" y="191"/>
                    </a:cubicBezTo>
                    <a:cubicBezTo>
                      <a:pt x="3" y="191"/>
                      <a:pt x="1" y="187"/>
                      <a:pt x="0" y="187"/>
                    </a:cubicBezTo>
                    <a:cubicBezTo>
                      <a:pt x="44" y="179"/>
                      <a:pt x="56" y="124"/>
                      <a:pt x="63" y="88"/>
                    </a:cubicBezTo>
                    <a:cubicBezTo>
                      <a:pt x="67" y="65"/>
                      <a:pt x="73" y="43"/>
                      <a:pt x="89" y="25"/>
                    </a:cubicBezTo>
                    <a:cubicBezTo>
                      <a:pt x="103" y="11"/>
                      <a:pt x="123" y="0"/>
                      <a:pt x="142" y="10"/>
                    </a:cubicBezTo>
                    <a:cubicBezTo>
                      <a:pt x="143" y="10"/>
                      <a:pt x="144" y="12"/>
                      <a:pt x="145" y="1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20" name="Freeform 387"/>
              <p:cNvSpPr>
                <a:spLocks/>
              </p:cNvSpPr>
              <p:nvPr/>
            </p:nvSpPr>
            <p:spPr bwMode="auto">
              <a:xfrm>
                <a:off x="2177" y="574"/>
                <a:ext cx="71" cy="52"/>
              </a:xfrm>
              <a:custGeom>
                <a:avLst/>
                <a:gdLst>
                  <a:gd name="T0" fmla="*/ 30 w 30"/>
                  <a:gd name="T1" fmla="*/ 20 h 22"/>
                  <a:gd name="T2" fmla="*/ 26 w 30"/>
                  <a:gd name="T3" fmla="*/ 21 h 22"/>
                  <a:gd name="T4" fmla="*/ 19 w 30"/>
                  <a:gd name="T5" fmla="*/ 20 h 22"/>
                  <a:gd name="T6" fmla="*/ 11 w 30"/>
                  <a:gd name="T7" fmla="*/ 9 h 22"/>
                  <a:gd name="T8" fmla="*/ 9 w 30"/>
                  <a:gd name="T9" fmla="*/ 5 h 22"/>
                  <a:gd name="T10" fmla="*/ 7 w 30"/>
                  <a:gd name="T11" fmla="*/ 2 h 22"/>
                  <a:gd name="T12" fmla="*/ 2 w 30"/>
                  <a:gd name="T13" fmla="*/ 1 h 22"/>
                  <a:gd name="T14" fmla="*/ 0 w 30"/>
                  <a:gd name="T15" fmla="*/ 1 h 22"/>
                  <a:gd name="T16" fmla="*/ 2 w 30"/>
                  <a:gd name="T17" fmla="*/ 1 h 22"/>
                  <a:gd name="T18" fmla="*/ 8 w 30"/>
                  <a:gd name="T19" fmla="*/ 3 h 22"/>
                  <a:gd name="T20" fmla="*/ 15 w 30"/>
                  <a:gd name="T21" fmla="*/ 15 h 22"/>
                  <a:gd name="T22" fmla="*/ 20 w 30"/>
                  <a:gd name="T23" fmla="*/ 20 h 22"/>
                  <a:gd name="T24" fmla="*/ 25 w 30"/>
                  <a:gd name="T25" fmla="*/ 21 h 22"/>
                  <a:gd name="T26" fmla="*/ 30 w 30"/>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2">
                    <a:moveTo>
                      <a:pt x="30" y="20"/>
                    </a:moveTo>
                    <a:cubicBezTo>
                      <a:pt x="30" y="19"/>
                      <a:pt x="29" y="20"/>
                      <a:pt x="26" y="21"/>
                    </a:cubicBezTo>
                    <a:cubicBezTo>
                      <a:pt x="24" y="21"/>
                      <a:pt x="22" y="22"/>
                      <a:pt x="19" y="20"/>
                    </a:cubicBezTo>
                    <a:cubicBezTo>
                      <a:pt x="16" y="18"/>
                      <a:pt x="14" y="14"/>
                      <a:pt x="11" y="9"/>
                    </a:cubicBezTo>
                    <a:cubicBezTo>
                      <a:pt x="11" y="7"/>
                      <a:pt x="10" y="6"/>
                      <a:pt x="9" y="5"/>
                    </a:cubicBezTo>
                    <a:cubicBezTo>
                      <a:pt x="8" y="3"/>
                      <a:pt x="7" y="2"/>
                      <a:pt x="7" y="2"/>
                    </a:cubicBezTo>
                    <a:cubicBezTo>
                      <a:pt x="5" y="1"/>
                      <a:pt x="3" y="1"/>
                      <a:pt x="2" y="1"/>
                    </a:cubicBezTo>
                    <a:cubicBezTo>
                      <a:pt x="0" y="1"/>
                      <a:pt x="0" y="1"/>
                      <a:pt x="0" y="1"/>
                    </a:cubicBezTo>
                    <a:cubicBezTo>
                      <a:pt x="0" y="1"/>
                      <a:pt x="0" y="1"/>
                      <a:pt x="2" y="1"/>
                    </a:cubicBezTo>
                    <a:cubicBezTo>
                      <a:pt x="4" y="0"/>
                      <a:pt x="6" y="0"/>
                      <a:pt x="8" y="3"/>
                    </a:cubicBezTo>
                    <a:cubicBezTo>
                      <a:pt x="11" y="5"/>
                      <a:pt x="12" y="10"/>
                      <a:pt x="15" y="15"/>
                    </a:cubicBezTo>
                    <a:cubicBezTo>
                      <a:pt x="17" y="18"/>
                      <a:pt x="19" y="19"/>
                      <a:pt x="20" y="20"/>
                    </a:cubicBezTo>
                    <a:cubicBezTo>
                      <a:pt x="21" y="21"/>
                      <a:pt x="22" y="21"/>
                      <a:pt x="25" y="21"/>
                    </a:cubicBezTo>
                    <a:cubicBezTo>
                      <a:pt x="26" y="21"/>
                      <a:pt x="28" y="20"/>
                      <a:pt x="30" y="2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21" name="Freeform 388"/>
              <p:cNvSpPr>
                <a:spLocks/>
              </p:cNvSpPr>
              <p:nvPr/>
            </p:nvSpPr>
            <p:spPr bwMode="auto">
              <a:xfrm>
                <a:off x="2177" y="574"/>
                <a:ext cx="71" cy="52"/>
              </a:xfrm>
              <a:custGeom>
                <a:avLst/>
                <a:gdLst>
                  <a:gd name="T0" fmla="*/ 30 w 30"/>
                  <a:gd name="T1" fmla="*/ 20 h 22"/>
                  <a:gd name="T2" fmla="*/ 30 w 30"/>
                  <a:gd name="T3" fmla="*/ 20 h 22"/>
                  <a:gd name="T4" fmla="*/ 29 w 30"/>
                  <a:gd name="T5" fmla="*/ 20 h 22"/>
                  <a:gd name="T6" fmla="*/ 19 w 30"/>
                  <a:gd name="T7" fmla="*/ 20 h 22"/>
                  <a:gd name="T8" fmla="*/ 11 w 30"/>
                  <a:gd name="T9" fmla="*/ 9 h 22"/>
                  <a:gd name="T10" fmla="*/ 7 w 30"/>
                  <a:gd name="T11" fmla="*/ 2 h 22"/>
                  <a:gd name="T12" fmla="*/ 2 w 30"/>
                  <a:gd name="T13" fmla="*/ 1 h 22"/>
                  <a:gd name="T14" fmla="*/ 0 w 30"/>
                  <a:gd name="T15" fmla="*/ 1 h 22"/>
                  <a:gd name="T16" fmla="*/ 0 w 30"/>
                  <a:gd name="T17" fmla="*/ 1 h 22"/>
                  <a:gd name="T18" fmla="*/ 0 w 30"/>
                  <a:gd name="T19" fmla="*/ 1 h 22"/>
                  <a:gd name="T20" fmla="*/ 0 w 30"/>
                  <a:gd name="T21" fmla="*/ 1 h 22"/>
                  <a:gd name="T22" fmla="*/ 0 w 30"/>
                  <a:gd name="T23" fmla="*/ 1 h 22"/>
                  <a:gd name="T24" fmla="*/ 0 w 30"/>
                  <a:gd name="T25" fmla="*/ 1 h 22"/>
                  <a:gd name="T26" fmla="*/ 0 w 30"/>
                  <a:gd name="T27" fmla="*/ 1 h 22"/>
                  <a:gd name="T28" fmla="*/ 0 w 30"/>
                  <a:gd name="T29" fmla="*/ 1 h 22"/>
                  <a:gd name="T30" fmla="*/ 0 w 30"/>
                  <a:gd name="T31" fmla="*/ 1 h 22"/>
                  <a:gd name="T32" fmla="*/ 0 w 30"/>
                  <a:gd name="T33" fmla="*/ 1 h 22"/>
                  <a:gd name="T34" fmla="*/ 0 w 30"/>
                  <a:gd name="T35" fmla="*/ 1 h 22"/>
                  <a:gd name="T36" fmla="*/ 0 w 30"/>
                  <a:gd name="T37" fmla="*/ 1 h 22"/>
                  <a:gd name="T38" fmla="*/ 0 w 30"/>
                  <a:gd name="T39" fmla="*/ 1 h 22"/>
                  <a:gd name="T40" fmla="*/ 0 w 30"/>
                  <a:gd name="T41" fmla="*/ 1 h 22"/>
                  <a:gd name="T42" fmla="*/ 0 w 30"/>
                  <a:gd name="T43" fmla="*/ 1 h 22"/>
                  <a:gd name="T44" fmla="*/ 0 w 30"/>
                  <a:gd name="T45" fmla="*/ 1 h 22"/>
                  <a:gd name="T46" fmla="*/ 0 w 30"/>
                  <a:gd name="T47" fmla="*/ 1 h 22"/>
                  <a:gd name="T48" fmla="*/ 0 w 30"/>
                  <a:gd name="T49" fmla="*/ 1 h 22"/>
                  <a:gd name="T50" fmla="*/ 0 w 30"/>
                  <a:gd name="T51" fmla="*/ 1 h 22"/>
                  <a:gd name="T52" fmla="*/ 0 w 30"/>
                  <a:gd name="T53" fmla="*/ 1 h 22"/>
                  <a:gd name="T54" fmla="*/ 0 w 30"/>
                  <a:gd name="T55" fmla="*/ 1 h 22"/>
                  <a:gd name="T56" fmla="*/ 0 w 30"/>
                  <a:gd name="T57" fmla="*/ 1 h 22"/>
                  <a:gd name="T58" fmla="*/ 7 w 30"/>
                  <a:gd name="T59" fmla="*/ 1 h 22"/>
                  <a:gd name="T60" fmla="*/ 15 w 30"/>
                  <a:gd name="T61" fmla="*/ 15 h 22"/>
                  <a:gd name="T62" fmla="*/ 20 w 30"/>
                  <a:gd name="T63" fmla="*/ 20 h 22"/>
                  <a:gd name="T64" fmla="*/ 20 w 30"/>
                  <a:gd name="T65" fmla="*/ 20 h 22"/>
                  <a:gd name="T66" fmla="*/ 30 w 30"/>
                  <a:gd name="T67" fmla="*/ 20 h 22"/>
                  <a:gd name="T68" fmla="*/ 30 w 30"/>
                  <a:gd name="T69" fmla="*/ 20 h 22"/>
                  <a:gd name="T70" fmla="*/ 30 w 30"/>
                  <a:gd name="T71" fmla="*/ 20 h 22"/>
                  <a:gd name="T72" fmla="*/ 20 w 30"/>
                  <a:gd name="T73" fmla="*/ 20 h 22"/>
                  <a:gd name="T74" fmla="*/ 20 w 30"/>
                  <a:gd name="T75" fmla="*/ 20 h 22"/>
                  <a:gd name="T76" fmla="*/ 15 w 30"/>
                  <a:gd name="T77" fmla="*/ 15 h 22"/>
                  <a:gd name="T78" fmla="*/ 7 w 30"/>
                  <a:gd name="T79" fmla="*/ 1 h 22"/>
                  <a:gd name="T80" fmla="*/ 1 w 30"/>
                  <a:gd name="T81" fmla="*/ 1 h 22"/>
                  <a:gd name="T82" fmla="*/ 0 w 30"/>
                  <a:gd name="T83" fmla="*/ 1 h 22"/>
                  <a:gd name="T84" fmla="*/ 0 w 30"/>
                  <a:gd name="T85" fmla="*/ 1 h 22"/>
                  <a:gd name="T86" fmla="*/ 0 w 30"/>
                  <a:gd name="T87" fmla="*/ 1 h 22"/>
                  <a:gd name="T88" fmla="*/ 0 w 30"/>
                  <a:gd name="T89" fmla="*/ 1 h 22"/>
                  <a:gd name="T90" fmla="*/ 0 w 30"/>
                  <a:gd name="T91" fmla="*/ 1 h 22"/>
                  <a:gd name="T92" fmla="*/ 2 w 30"/>
                  <a:gd name="T93" fmla="*/ 1 h 22"/>
                  <a:gd name="T94" fmla="*/ 7 w 30"/>
                  <a:gd name="T95" fmla="*/ 2 h 22"/>
                  <a:gd name="T96" fmla="*/ 11 w 30"/>
                  <a:gd name="T97" fmla="*/ 9 h 22"/>
                  <a:gd name="T98" fmla="*/ 19 w 30"/>
                  <a:gd name="T99" fmla="*/ 20 h 22"/>
                  <a:gd name="T100" fmla="*/ 29 w 30"/>
                  <a:gd name="T101" fmla="*/ 20 h 22"/>
                  <a:gd name="T102" fmla="*/ 30 w 30"/>
                  <a:gd name="T103" fmla="*/ 20 h 22"/>
                  <a:gd name="T104" fmla="*/ 30 w 30"/>
                  <a:gd name="T105" fmla="*/ 20 h 22"/>
                  <a:gd name="T106" fmla="*/ 30 w 30"/>
                  <a:gd name="T107" fmla="*/ 20 h 22"/>
                  <a:gd name="T108" fmla="*/ 30 w 30"/>
                  <a:gd name="T109" fmla="*/ 20 h 22"/>
                  <a:gd name="T110" fmla="*/ 30 w 30"/>
                  <a:gd name="T111" fmla="*/ 20 h 22"/>
                  <a:gd name="T112" fmla="*/ 30 w 30"/>
                  <a:gd name="T113" fmla="*/ 20 h 22"/>
                  <a:gd name="T114" fmla="*/ 30 w 30"/>
                  <a:gd name="T115" fmla="*/ 20 h 22"/>
                  <a:gd name="T116" fmla="*/ 30 w 30"/>
                  <a:gd name="T117" fmla="*/ 20 h 22"/>
                  <a:gd name="T118" fmla="*/ 30 w 30"/>
                  <a:gd name="T119" fmla="*/ 20 h 22"/>
                  <a:gd name="T120" fmla="*/ 30 w 30"/>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2">
                    <a:moveTo>
                      <a:pt x="30" y="20"/>
                    </a:moveTo>
                    <a:cubicBezTo>
                      <a:pt x="30" y="20"/>
                      <a:pt x="30" y="20"/>
                      <a:pt x="30" y="20"/>
                    </a:cubicBezTo>
                    <a:cubicBezTo>
                      <a:pt x="30" y="20"/>
                      <a:pt x="30" y="20"/>
                      <a:pt x="30" y="20"/>
                    </a:cubicBezTo>
                    <a:cubicBezTo>
                      <a:pt x="30" y="20"/>
                      <a:pt x="30" y="20"/>
                      <a:pt x="30" y="20"/>
                    </a:cubicBezTo>
                    <a:cubicBezTo>
                      <a:pt x="30" y="20"/>
                      <a:pt x="30" y="20"/>
                      <a:pt x="30" y="20"/>
                    </a:cubicBezTo>
                    <a:cubicBezTo>
                      <a:pt x="30" y="20"/>
                      <a:pt x="29" y="20"/>
                      <a:pt x="29" y="20"/>
                    </a:cubicBezTo>
                    <a:cubicBezTo>
                      <a:pt x="28" y="20"/>
                      <a:pt x="27" y="21"/>
                      <a:pt x="26" y="21"/>
                    </a:cubicBezTo>
                    <a:cubicBezTo>
                      <a:pt x="24" y="21"/>
                      <a:pt x="22" y="22"/>
                      <a:pt x="19" y="20"/>
                    </a:cubicBezTo>
                    <a:cubicBezTo>
                      <a:pt x="19" y="20"/>
                      <a:pt x="19" y="20"/>
                      <a:pt x="19" y="20"/>
                    </a:cubicBezTo>
                    <a:cubicBezTo>
                      <a:pt x="16" y="18"/>
                      <a:pt x="14" y="14"/>
                      <a:pt x="11" y="9"/>
                    </a:cubicBezTo>
                    <a:cubicBezTo>
                      <a:pt x="11" y="7"/>
                      <a:pt x="10" y="6"/>
                      <a:pt x="9" y="5"/>
                    </a:cubicBezTo>
                    <a:cubicBezTo>
                      <a:pt x="8" y="3"/>
                      <a:pt x="7" y="2"/>
                      <a:pt x="7" y="2"/>
                    </a:cubicBezTo>
                    <a:cubicBezTo>
                      <a:pt x="6" y="2"/>
                      <a:pt x="6" y="2"/>
                      <a:pt x="6" y="2"/>
                    </a:cubicBezTo>
                    <a:cubicBezTo>
                      <a:pt x="5" y="1"/>
                      <a:pt x="3" y="1"/>
                      <a:pt x="2"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2" y="1"/>
                    </a:cubicBezTo>
                    <a:cubicBezTo>
                      <a:pt x="3" y="0"/>
                      <a:pt x="5" y="0"/>
                      <a:pt x="7" y="1"/>
                    </a:cubicBezTo>
                    <a:cubicBezTo>
                      <a:pt x="7" y="2"/>
                      <a:pt x="8" y="2"/>
                      <a:pt x="8" y="3"/>
                    </a:cubicBezTo>
                    <a:cubicBezTo>
                      <a:pt x="11" y="5"/>
                      <a:pt x="12" y="10"/>
                      <a:pt x="15" y="15"/>
                    </a:cubicBezTo>
                    <a:cubicBezTo>
                      <a:pt x="17" y="18"/>
                      <a:pt x="18" y="19"/>
                      <a:pt x="19" y="20"/>
                    </a:cubicBezTo>
                    <a:cubicBezTo>
                      <a:pt x="19" y="20"/>
                      <a:pt x="20" y="20"/>
                      <a:pt x="20" y="20"/>
                    </a:cubicBezTo>
                    <a:cubicBezTo>
                      <a:pt x="20" y="20"/>
                      <a:pt x="20" y="20"/>
                      <a:pt x="20" y="20"/>
                    </a:cubicBezTo>
                    <a:cubicBezTo>
                      <a:pt x="20" y="20"/>
                      <a:pt x="20" y="20"/>
                      <a:pt x="20" y="20"/>
                    </a:cubicBezTo>
                    <a:cubicBezTo>
                      <a:pt x="21" y="21"/>
                      <a:pt x="22" y="21"/>
                      <a:pt x="25" y="21"/>
                    </a:cubicBezTo>
                    <a:cubicBezTo>
                      <a:pt x="26" y="21"/>
                      <a:pt x="28" y="21"/>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8" y="20"/>
                      <a:pt x="26" y="21"/>
                      <a:pt x="25" y="21"/>
                    </a:cubicBezTo>
                    <a:cubicBezTo>
                      <a:pt x="22" y="21"/>
                      <a:pt x="21" y="21"/>
                      <a:pt x="20" y="20"/>
                    </a:cubicBezTo>
                    <a:cubicBezTo>
                      <a:pt x="20" y="20"/>
                      <a:pt x="20" y="20"/>
                      <a:pt x="20" y="20"/>
                    </a:cubicBezTo>
                    <a:cubicBezTo>
                      <a:pt x="20" y="20"/>
                      <a:pt x="20" y="20"/>
                      <a:pt x="20" y="20"/>
                    </a:cubicBezTo>
                    <a:cubicBezTo>
                      <a:pt x="20" y="20"/>
                      <a:pt x="20" y="20"/>
                      <a:pt x="19" y="20"/>
                    </a:cubicBezTo>
                    <a:cubicBezTo>
                      <a:pt x="18" y="19"/>
                      <a:pt x="17" y="18"/>
                      <a:pt x="15" y="15"/>
                    </a:cubicBezTo>
                    <a:cubicBezTo>
                      <a:pt x="12" y="10"/>
                      <a:pt x="11" y="5"/>
                      <a:pt x="8" y="3"/>
                    </a:cubicBezTo>
                    <a:cubicBezTo>
                      <a:pt x="8" y="2"/>
                      <a:pt x="7" y="2"/>
                      <a:pt x="7" y="1"/>
                    </a:cubicBezTo>
                    <a:cubicBezTo>
                      <a:pt x="5" y="0"/>
                      <a:pt x="3" y="0"/>
                      <a:pt x="2"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2" y="1"/>
                    </a:cubicBezTo>
                    <a:cubicBezTo>
                      <a:pt x="3" y="1"/>
                      <a:pt x="5" y="1"/>
                      <a:pt x="6" y="2"/>
                    </a:cubicBezTo>
                    <a:cubicBezTo>
                      <a:pt x="6" y="2"/>
                      <a:pt x="6" y="2"/>
                      <a:pt x="7" y="2"/>
                    </a:cubicBezTo>
                    <a:cubicBezTo>
                      <a:pt x="7" y="2"/>
                      <a:pt x="8" y="3"/>
                      <a:pt x="9" y="5"/>
                    </a:cubicBezTo>
                    <a:cubicBezTo>
                      <a:pt x="10" y="6"/>
                      <a:pt x="11" y="7"/>
                      <a:pt x="11" y="9"/>
                    </a:cubicBezTo>
                    <a:cubicBezTo>
                      <a:pt x="14" y="14"/>
                      <a:pt x="16" y="18"/>
                      <a:pt x="19" y="20"/>
                    </a:cubicBezTo>
                    <a:cubicBezTo>
                      <a:pt x="19" y="20"/>
                      <a:pt x="19" y="20"/>
                      <a:pt x="19" y="20"/>
                    </a:cubicBezTo>
                    <a:cubicBezTo>
                      <a:pt x="22" y="22"/>
                      <a:pt x="24" y="22"/>
                      <a:pt x="26" y="21"/>
                    </a:cubicBezTo>
                    <a:cubicBezTo>
                      <a:pt x="28" y="21"/>
                      <a:pt x="29" y="20"/>
                      <a:pt x="29" y="20"/>
                    </a:cubicBezTo>
                    <a:cubicBezTo>
                      <a:pt x="29"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22" name="Freeform 389"/>
              <p:cNvSpPr>
                <a:spLocks/>
              </p:cNvSpPr>
              <p:nvPr/>
            </p:nvSpPr>
            <p:spPr bwMode="auto">
              <a:xfrm>
                <a:off x="2212" y="603"/>
                <a:ext cx="5" cy="7"/>
              </a:xfrm>
              <a:custGeom>
                <a:avLst/>
                <a:gdLst>
                  <a:gd name="T0" fmla="*/ 1 w 2"/>
                  <a:gd name="T1" fmla="*/ 3 h 3"/>
                  <a:gd name="T2" fmla="*/ 0 w 2"/>
                  <a:gd name="T3" fmla="*/ 1 h 3"/>
                  <a:gd name="T4" fmla="*/ 1 w 2"/>
                  <a:gd name="T5" fmla="*/ 1 h 3"/>
                  <a:gd name="T6" fmla="*/ 2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1"/>
                    </a:cubicBezTo>
                    <a:cubicBezTo>
                      <a:pt x="0" y="1"/>
                      <a:pt x="1" y="0"/>
                      <a:pt x="1" y="1"/>
                    </a:cubicBezTo>
                    <a:cubicBezTo>
                      <a:pt x="2" y="1"/>
                      <a:pt x="2" y="1"/>
                      <a:pt x="2" y="2"/>
                    </a:cubicBezTo>
                    <a:cubicBezTo>
                      <a:pt x="2" y="3"/>
                      <a:pt x="1"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23" name="Freeform 390"/>
              <p:cNvSpPr>
                <a:spLocks/>
              </p:cNvSpPr>
              <p:nvPr/>
            </p:nvSpPr>
            <p:spPr bwMode="auto">
              <a:xfrm>
                <a:off x="2212" y="603"/>
                <a:ext cx="5" cy="7"/>
              </a:xfrm>
              <a:custGeom>
                <a:avLst/>
                <a:gdLst>
                  <a:gd name="T0" fmla="*/ 1 w 2"/>
                  <a:gd name="T1" fmla="*/ 3 h 3"/>
                  <a:gd name="T2" fmla="*/ 1 w 2"/>
                  <a:gd name="T3" fmla="*/ 3 h 3"/>
                  <a:gd name="T4" fmla="*/ 0 w 2"/>
                  <a:gd name="T5" fmla="*/ 2 h 3"/>
                  <a:gd name="T6" fmla="*/ 0 w 2"/>
                  <a:gd name="T7" fmla="*/ 1 h 3"/>
                  <a:gd name="T8" fmla="*/ 1 w 2"/>
                  <a:gd name="T9" fmla="*/ 1 h 3"/>
                  <a:gd name="T10" fmla="*/ 1 w 2"/>
                  <a:gd name="T11" fmla="*/ 1 h 3"/>
                  <a:gd name="T12" fmla="*/ 2 w 2"/>
                  <a:gd name="T13" fmla="*/ 1 h 3"/>
                  <a:gd name="T14" fmla="*/ 2 w 2"/>
                  <a:gd name="T15" fmla="*/ 2 h 3"/>
                  <a:gd name="T16" fmla="*/ 2 w 2"/>
                  <a:gd name="T17" fmla="*/ 3 h 3"/>
                  <a:gd name="T18" fmla="*/ 1 w 2"/>
                  <a:gd name="T19" fmla="*/ 3 h 3"/>
                  <a:gd name="T20" fmla="*/ 1 w 2"/>
                  <a:gd name="T21" fmla="*/ 3 h 3"/>
                  <a:gd name="T22" fmla="*/ 1 w 2"/>
                  <a:gd name="T23" fmla="*/ 3 h 3"/>
                  <a:gd name="T24" fmla="*/ 2 w 2"/>
                  <a:gd name="T25" fmla="*/ 3 h 3"/>
                  <a:gd name="T26" fmla="*/ 2 w 2"/>
                  <a:gd name="T27" fmla="*/ 2 h 3"/>
                  <a:gd name="T28" fmla="*/ 2 w 2"/>
                  <a:gd name="T29" fmla="*/ 1 h 3"/>
                  <a:gd name="T30" fmla="*/ 1 w 2"/>
                  <a:gd name="T31" fmla="*/ 1 h 3"/>
                  <a:gd name="T32" fmla="*/ 1 w 2"/>
                  <a:gd name="T33" fmla="*/ 1 h 3"/>
                  <a:gd name="T34" fmla="*/ 0 w 2"/>
                  <a:gd name="T35" fmla="*/ 1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0" y="3"/>
                      <a:pt x="0" y="2"/>
                    </a:cubicBezTo>
                    <a:cubicBezTo>
                      <a:pt x="0" y="2"/>
                      <a:pt x="0" y="2"/>
                      <a:pt x="0" y="1"/>
                    </a:cubicBezTo>
                    <a:cubicBezTo>
                      <a:pt x="0" y="1"/>
                      <a:pt x="0" y="1"/>
                      <a:pt x="1" y="1"/>
                    </a:cubicBezTo>
                    <a:cubicBezTo>
                      <a:pt x="1" y="1"/>
                      <a:pt x="1" y="1"/>
                      <a:pt x="1" y="1"/>
                    </a:cubicBezTo>
                    <a:cubicBezTo>
                      <a:pt x="2" y="1"/>
                      <a:pt x="2" y="1"/>
                      <a:pt x="2" y="1"/>
                    </a:cubicBezTo>
                    <a:cubicBezTo>
                      <a:pt x="2" y="1"/>
                      <a:pt x="2" y="2"/>
                      <a:pt x="2" y="2"/>
                    </a:cubicBezTo>
                    <a:cubicBezTo>
                      <a:pt x="2" y="2"/>
                      <a:pt x="2" y="3"/>
                      <a:pt x="2" y="3"/>
                    </a:cubicBezTo>
                    <a:cubicBezTo>
                      <a:pt x="1" y="3"/>
                      <a:pt x="1" y="3"/>
                      <a:pt x="1" y="3"/>
                    </a:cubicBezTo>
                    <a:cubicBezTo>
                      <a:pt x="1" y="3"/>
                      <a:pt x="1" y="3"/>
                      <a:pt x="1" y="3"/>
                    </a:cubicBezTo>
                    <a:cubicBezTo>
                      <a:pt x="1" y="3"/>
                      <a:pt x="1" y="3"/>
                      <a:pt x="1" y="3"/>
                    </a:cubicBezTo>
                    <a:cubicBezTo>
                      <a:pt x="1" y="3"/>
                      <a:pt x="1" y="3"/>
                      <a:pt x="2" y="3"/>
                    </a:cubicBezTo>
                    <a:cubicBezTo>
                      <a:pt x="2" y="3"/>
                      <a:pt x="2" y="2"/>
                      <a:pt x="2" y="2"/>
                    </a:cubicBezTo>
                    <a:cubicBezTo>
                      <a:pt x="2" y="2"/>
                      <a:pt x="2" y="1"/>
                      <a:pt x="2" y="1"/>
                    </a:cubicBezTo>
                    <a:cubicBezTo>
                      <a:pt x="2" y="1"/>
                      <a:pt x="2" y="1"/>
                      <a:pt x="1" y="1"/>
                    </a:cubicBezTo>
                    <a:cubicBezTo>
                      <a:pt x="1" y="0"/>
                      <a:pt x="1" y="1"/>
                      <a:pt x="1" y="1"/>
                    </a:cubicBezTo>
                    <a:cubicBezTo>
                      <a:pt x="0" y="1"/>
                      <a:pt x="0" y="1"/>
                      <a:pt x="0" y="1"/>
                    </a:cubicBezTo>
                    <a:cubicBezTo>
                      <a:pt x="0" y="2"/>
                      <a:pt x="0" y="2"/>
                      <a:pt x="0" y="2"/>
                    </a:cubicBezTo>
                    <a:cubicBezTo>
                      <a:pt x="0" y="3"/>
                      <a:pt x="1"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24" name="Freeform 391"/>
              <p:cNvSpPr>
                <a:spLocks/>
              </p:cNvSpPr>
              <p:nvPr/>
            </p:nvSpPr>
            <p:spPr bwMode="auto">
              <a:xfrm>
                <a:off x="2217" y="610"/>
                <a:ext cx="5"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2"/>
                      <a:pt x="0" y="1"/>
                    </a:cubicBezTo>
                    <a:cubicBezTo>
                      <a:pt x="0" y="0"/>
                      <a:pt x="1" y="0"/>
                      <a:pt x="1" y="0"/>
                    </a:cubicBezTo>
                    <a:cubicBezTo>
                      <a:pt x="2" y="0"/>
                      <a:pt x="2" y="1"/>
                      <a:pt x="2" y="1"/>
                    </a:cubicBezTo>
                    <a:cubicBezTo>
                      <a:pt x="2"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25" name="Freeform 392"/>
              <p:cNvSpPr>
                <a:spLocks/>
              </p:cNvSpPr>
              <p:nvPr/>
            </p:nvSpPr>
            <p:spPr bwMode="auto">
              <a:xfrm>
                <a:off x="2217" y="610"/>
                <a:ext cx="5" cy="5"/>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0" y="2"/>
                      <a:pt x="0" y="2"/>
                      <a:pt x="0" y="2"/>
                    </a:cubicBezTo>
                    <a:cubicBezTo>
                      <a:pt x="0" y="2"/>
                      <a:pt x="0" y="1"/>
                      <a:pt x="0" y="1"/>
                    </a:cubicBezTo>
                    <a:cubicBezTo>
                      <a:pt x="0" y="1"/>
                      <a:pt x="0" y="0"/>
                      <a:pt x="1" y="0"/>
                    </a:cubicBezTo>
                    <a:cubicBezTo>
                      <a:pt x="1" y="0"/>
                      <a:pt x="1" y="0"/>
                      <a:pt x="1" y="0"/>
                    </a:cubicBezTo>
                    <a:cubicBezTo>
                      <a:pt x="2" y="0"/>
                      <a:pt x="2" y="0"/>
                      <a:pt x="2" y="0"/>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1"/>
                    </a:cubicBezTo>
                    <a:cubicBezTo>
                      <a:pt x="2" y="1"/>
                      <a:pt x="2" y="1"/>
                      <a:pt x="2" y="0"/>
                    </a:cubicBezTo>
                    <a:cubicBezTo>
                      <a:pt x="2" y="0"/>
                      <a:pt x="2" y="0"/>
                      <a:pt x="1" y="0"/>
                    </a:cubicBezTo>
                    <a:cubicBezTo>
                      <a:pt x="1" y="0"/>
                      <a:pt x="1" y="0"/>
                      <a:pt x="1" y="0"/>
                    </a:cubicBezTo>
                    <a:cubicBezTo>
                      <a:pt x="0" y="0"/>
                      <a:pt x="0" y="1"/>
                      <a:pt x="0" y="1"/>
                    </a:cubicBezTo>
                    <a:cubicBezTo>
                      <a:pt x="0" y="1"/>
                      <a:pt x="0" y="2"/>
                      <a:pt x="0" y="2"/>
                    </a:cubicBezTo>
                    <a:cubicBezTo>
                      <a:pt x="0" y="2"/>
                      <a:pt x="0"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26" name="Freeform 393"/>
              <p:cNvSpPr>
                <a:spLocks/>
              </p:cNvSpPr>
              <p:nvPr/>
            </p:nvSpPr>
            <p:spPr bwMode="auto">
              <a:xfrm>
                <a:off x="2227" y="617"/>
                <a:ext cx="4"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1" y="0"/>
                      <a:pt x="1" y="0"/>
                      <a:pt x="1" y="0"/>
                    </a:cubicBezTo>
                    <a:cubicBezTo>
                      <a:pt x="2" y="0"/>
                      <a:pt x="2" y="1"/>
                      <a:pt x="2" y="1"/>
                    </a:cubicBezTo>
                    <a:cubicBezTo>
                      <a:pt x="2"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27" name="Freeform 394"/>
              <p:cNvSpPr>
                <a:spLocks/>
              </p:cNvSpPr>
              <p:nvPr/>
            </p:nvSpPr>
            <p:spPr bwMode="auto">
              <a:xfrm>
                <a:off x="2227" y="617"/>
                <a:ext cx="4" cy="5"/>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1" y="2"/>
                      <a:pt x="0" y="2"/>
                    </a:cubicBezTo>
                    <a:cubicBezTo>
                      <a:pt x="0" y="1"/>
                      <a:pt x="0" y="1"/>
                      <a:pt x="0" y="1"/>
                    </a:cubicBezTo>
                    <a:cubicBezTo>
                      <a:pt x="0" y="1"/>
                      <a:pt x="1" y="0"/>
                      <a:pt x="1" y="0"/>
                    </a:cubicBezTo>
                    <a:cubicBezTo>
                      <a:pt x="1" y="0"/>
                      <a:pt x="1" y="0"/>
                      <a:pt x="1" y="0"/>
                    </a:cubicBezTo>
                    <a:cubicBezTo>
                      <a:pt x="2" y="0"/>
                      <a:pt x="2" y="0"/>
                      <a:pt x="2" y="0"/>
                    </a:cubicBezTo>
                    <a:cubicBezTo>
                      <a:pt x="2" y="1"/>
                      <a:pt x="2" y="1"/>
                      <a:pt x="2" y="1"/>
                    </a:cubicBezTo>
                    <a:cubicBezTo>
                      <a:pt x="2" y="1"/>
                      <a:pt x="2" y="2"/>
                      <a:pt x="1" y="2"/>
                    </a:cubicBezTo>
                    <a:cubicBezTo>
                      <a:pt x="1" y="2"/>
                      <a:pt x="1" y="2"/>
                      <a:pt x="1" y="2"/>
                    </a:cubicBezTo>
                    <a:cubicBezTo>
                      <a:pt x="1" y="2"/>
                      <a:pt x="1" y="2"/>
                      <a:pt x="1" y="2"/>
                    </a:cubicBezTo>
                    <a:cubicBezTo>
                      <a:pt x="1" y="2"/>
                      <a:pt x="1" y="2"/>
                      <a:pt x="1" y="2"/>
                    </a:cubicBezTo>
                    <a:cubicBezTo>
                      <a:pt x="1" y="2"/>
                      <a:pt x="1" y="2"/>
                      <a:pt x="1" y="2"/>
                    </a:cubicBezTo>
                    <a:cubicBezTo>
                      <a:pt x="2" y="2"/>
                      <a:pt x="2" y="1"/>
                      <a:pt x="2" y="1"/>
                    </a:cubicBezTo>
                    <a:cubicBezTo>
                      <a:pt x="2" y="1"/>
                      <a:pt x="2" y="1"/>
                      <a:pt x="2" y="0"/>
                    </a:cubicBezTo>
                    <a:cubicBezTo>
                      <a:pt x="2" y="0"/>
                      <a:pt x="2" y="0"/>
                      <a:pt x="1" y="0"/>
                    </a:cubicBezTo>
                    <a:cubicBezTo>
                      <a:pt x="1" y="0"/>
                      <a:pt x="1" y="0"/>
                      <a:pt x="1" y="0"/>
                    </a:cubicBezTo>
                    <a:cubicBezTo>
                      <a:pt x="1" y="0"/>
                      <a:pt x="0" y="1"/>
                      <a:pt x="0" y="1"/>
                    </a:cubicBezTo>
                    <a:cubicBezTo>
                      <a:pt x="0" y="1"/>
                      <a:pt x="0" y="1"/>
                      <a:pt x="0" y="2"/>
                    </a:cubicBezTo>
                    <a:cubicBezTo>
                      <a:pt x="1"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28" name="Freeform 395"/>
              <p:cNvSpPr>
                <a:spLocks/>
              </p:cNvSpPr>
              <p:nvPr/>
            </p:nvSpPr>
            <p:spPr bwMode="auto">
              <a:xfrm>
                <a:off x="2222" y="615"/>
                <a:ext cx="5" cy="4"/>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0" y="0"/>
                      <a:pt x="1" y="0"/>
                      <a:pt x="1" y="0"/>
                    </a:cubicBezTo>
                    <a:cubicBezTo>
                      <a:pt x="2" y="0"/>
                      <a:pt x="2" y="1"/>
                      <a:pt x="2" y="1"/>
                    </a:cubicBezTo>
                    <a:cubicBezTo>
                      <a:pt x="2"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29" name="Freeform 396"/>
              <p:cNvSpPr>
                <a:spLocks/>
              </p:cNvSpPr>
              <p:nvPr/>
            </p:nvSpPr>
            <p:spPr bwMode="auto">
              <a:xfrm>
                <a:off x="2222" y="615"/>
                <a:ext cx="5" cy="4"/>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0" y="2"/>
                      <a:pt x="0" y="2"/>
                      <a:pt x="0" y="2"/>
                    </a:cubicBezTo>
                    <a:cubicBezTo>
                      <a:pt x="0" y="1"/>
                      <a:pt x="0" y="1"/>
                      <a:pt x="0" y="1"/>
                    </a:cubicBezTo>
                    <a:cubicBezTo>
                      <a:pt x="0" y="1"/>
                      <a:pt x="0" y="0"/>
                      <a:pt x="1" y="0"/>
                    </a:cubicBezTo>
                    <a:cubicBezTo>
                      <a:pt x="1" y="0"/>
                      <a:pt x="1" y="0"/>
                      <a:pt x="1" y="0"/>
                    </a:cubicBezTo>
                    <a:cubicBezTo>
                      <a:pt x="1" y="0"/>
                      <a:pt x="2" y="0"/>
                      <a:pt x="2" y="0"/>
                    </a:cubicBezTo>
                    <a:cubicBezTo>
                      <a:pt x="2" y="1"/>
                      <a:pt x="2" y="1"/>
                      <a:pt x="2" y="1"/>
                    </a:cubicBezTo>
                    <a:cubicBezTo>
                      <a:pt x="2" y="1"/>
                      <a:pt x="2" y="2"/>
                      <a:pt x="1" y="2"/>
                    </a:cubicBezTo>
                    <a:cubicBezTo>
                      <a:pt x="1" y="2"/>
                      <a:pt x="1" y="2"/>
                      <a:pt x="1" y="2"/>
                    </a:cubicBezTo>
                    <a:cubicBezTo>
                      <a:pt x="1" y="2"/>
                      <a:pt x="1" y="2"/>
                      <a:pt x="1" y="2"/>
                    </a:cubicBezTo>
                    <a:cubicBezTo>
                      <a:pt x="1" y="2"/>
                      <a:pt x="1" y="2"/>
                      <a:pt x="1" y="2"/>
                    </a:cubicBezTo>
                    <a:cubicBezTo>
                      <a:pt x="1" y="2"/>
                      <a:pt x="1" y="2"/>
                      <a:pt x="1" y="2"/>
                    </a:cubicBezTo>
                    <a:cubicBezTo>
                      <a:pt x="2" y="2"/>
                      <a:pt x="2" y="1"/>
                      <a:pt x="2" y="1"/>
                    </a:cubicBezTo>
                    <a:cubicBezTo>
                      <a:pt x="2" y="1"/>
                      <a:pt x="2" y="1"/>
                      <a:pt x="2" y="0"/>
                    </a:cubicBezTo>
                    <a:cubicBezTo>
                      <a:pt x="2" y="0"/>
                      <a:pt x="1" y="0"/>
                      <a:pt x="1" y="0"/>
                    </a:cubicBezTo>
                    <a:cubicBezTo>
                      <a:pt x="1" y="0"/>
                      <a:pt x="1" y="0"/>
                      <a:pt x="1" y="0"/>
                    </a:cubicBezTo>
                    <a:cubicBezTo>
                      <a:pt x="0" y="0"/>
                      <a:pt x="0" y="1"/>
                      <a:pt x="0" y="1"/>
                    </a:cubicBezTo>
                    <a:cubicBezTo>
                      <a:pt x="0" y="1"/>
                      <a:pt x="0" y="1"/>
                      <a:pt x="0" y="2"/>
                    </a:cubicBezTo>
                    <a:cubicBezTo>
                      <a:pt x="0" y="2"/>
                      <a:pt x="0"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30" name="Freeform 397"/>
              <p:cNvSpPr>
                <a:spLocks/>
              </p:cNvSpPr>
              <p:nvPr/>
            </p:nvSpPr>
            <p:spPr bwMode="auto">
              <a:xfrm>
                <a:off x="2234" y="619"/>
                <a:ext cx="2" cy="3"/>
              </a:xfrm>
              <a:custGeom>
                <a:avLst/>
                <a:gdLst>
                  <a:gd name="T0" fmla="*/ 0 w 1"/>
                  <a:gd name="T1" fmla="*/ 1 h 1"/>
                  <a:gd name="T2" fmla="*/ 0 w 1"/>
                  <a:gd name="T3" fmla="*/ 0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0" y="0"/>
                      <a:pt x="0" y="0"/>
                      <a:pt x="0" y="0"/>
                    </a:cubicBezTo>
                    <a:cubicBezTo>
                      <a:pt x="1" y="0"/>
                      <a:pt x="1" y="0"/>
                      <a:pt x="1" y="1"/>
                    </a:cubicBezTo>
                    <a:cubicBezTo>
                      <a:pt x="1"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31" name="Freeform 398"/>
              <p:cNvSpPr>
                <a:spLocks/>
              </p:cNvSpPr>
              <p:nvPr/>
            </p:nvSpPr>
            <p:spPr bwMode="auto">
              <a:xfrm>
                <a:off x="2234" y="619"/>
                <a:ext cx="2" cy="3"/>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0 h 1"/>
                  <a:gd name="T12" fmla="*/ 1 w 1"/>
                  <a:gd name="T13" fmla="*/ 0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0 w 1"/>
                  <a:gd name="T31" fmla="*/ 0 h 1"/>
                  <a:gd name="T32" fmla="*/ 0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32" name="Freeform 399"/>
              <p:cNvSpPr>
                <a:spLocks/>
              </p:cNvSpPr>
              <p:nvPr/>
            </p:nvSpPr>
            <p:spPr bwMode="auto">
              <a:xfrm>
                <a:off x="2236" y="619"/>
                <a:ext cx="2" cy="3"/>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0"/>
                      <a:pt x="0" y="0"/>
                    </a:cubicBezTo>
                    <a:cubicBezTo>
                      <a:pt x="1" y="0"/>
                      <a:pt x="1" y="0"/>
                      <a:pt x="1" y="0"/>
                    </a:cubicBezTo>
                    <a:cubicBezTo>
                      <a:pt x="1" y="0"/>
                      <a:pt x="1" y="0"/>
                      <a:pt x="1" y="0"/>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33" name="Freeform 400"/>
              <p:cNvSpPr>
                <a:spLocks/>
              </p:cNvSpPr>
              <p:nvPr/>
            </p:nvSpPr>
            <p:spPr bwMode="auto">
              <a:xfrm>
                <a:off x="2236" y="619"/>
                <a:ext cx="2" cy="3"/>
              </a:xfrm>
              <a:custGeom>
                <a:avLst/>
                <a:gdLst>
                  <a:gd name="T0" fmla="*/ 1 w 1"/>
                  <a:gd name="T1" fmla="*/ 1 h 1"/>
                  <a:gd name="T2" fmla="*/ 1 w 1"/>
                  <a:gd name="T3" fmla="*/ 1 h 1"/>
                  <a:gd name="T4" fmla="*/ 0 w 1"/>
                  <a:gd name="T5" fmla="*/ 1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1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0" y="1"/>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1"/>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34" name="Freeform 401"/>
              <p:cNvSpPr>
                <a:spLocks/>
              </p:cNvSpPr>
              <p:nvPr/>
            </p:nvSpPr>
            <p:spPr bwMode="auto">
              <a:xfrm>
                <a:off x="2241" y="617"/>
                <a:ext cx="2" cy="2"/>
              </a:xfrm>
              <a:custGeom>
                <a:avLst/>
                <a:gdLst>
                  <a:gd name="T0" fmla="*/ 0 w 1"/>
                  <a:gd name="T1" fmla="*/ 1 h 1"/>
                  <a:gd name="T2" fmla="*/ 0 w 1"/>
                  <a:gd name="T3" fmla="*/ 1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0"/>
                      <a:pt x="0" y="1"/>
                    </a:cubicBezTo>
                    <a:cubicBezTo>
                      <a:pt x="1" y="1"/>
                      <a:pt x="1" y="1"/>
                      <a:pt x="1" y="1"/>
                    </a:cubicBezTo>
                    <a:cubicBezTo>
                      <a:pt x="1"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35" name="Freeform 402"/>
              <p:cNvSpPr>
                <a:spLocks/>
              </p:cNvSpPr>
              <p:nvPr/>
            </p:nvSpPr>
            <p:spPr bwMode="auto">
              <a:xfrm>
                <a:off x="2241" y="617"/>
                <a:ext cx="2" cy="2"/>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0 w 1"/>
                  <a:gd name="T31" fmla="*/ 0 h 1"/>
                  <a:gd name="T32" fmla="*/ 0 w 1"/>
                  <a:gd name="T33" fmla="*/ 1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36" name="Freeform 403"/>
              <p:cNvSpPr>
                <a:spLocks/>
              </p:cNvSpPr>
              <p:nvPr/>
            </p:nvSpPr>
            <p:spPr bwMode="auto">
              <a:xfrm>
                <a:off x="2208" y="598"/>
                <a:ext cx="7" cy="5"/>
              </a:xfrm>
              <a:custGeom>
                <a:avLst/>
                <a:gdLst>
                  <a:gd name="T0" fmla="*/ 1 w 3"/>
                  <a:gd name="T1" fmla="*/ 2 h 2"/>
                  <a:gd name="T2" fmla="*/ 1 w 3"/>
                  <a:gd name="T3" fmla="*/ 1 h 2"/>
                  <a:gd name="T4" fmla="*/ 2 w 3"/>
                  <a:gd name="T5" fmla="*/ 0 h 2"/>
                  <a:gd name="T6" fmla="*/ 2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2"/>
                      <a:pt x="0" y="1"/>
                      <a:pt x="1" y="1"/>
                    </a:cubicBezTo>
                    <a:cubicBezTo>
                      <a:pt x="1" y="0"/>
                      <a:pt x="2" y="0"/>
                      <a:pt x="2" y="0"/>
                    </a:cubicBezTo>
                    <a:cubicBezTo>
                      <a:pt x="2" y="0"/>
                      <a:pt x="3" y="1"/>
                      <a:pt x="2" y="1"/>
                    </a:cubicBezTo>
                    <a:cubicBezTo>
                      <a:pt x="2" y="2"/>
                      <a:pt x="2"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37" name="Freeform 404"/>
              <p:cNvSpPr>
                <a:spLocks/>
              </p:cNvSpPr>
              <p:nvPr/>
            </p:nvSpPr>
            <p:spPr bwMode="auto">
              <a:xfrm>
                <a:off x="2210" y="598"/>
                <a:ext cx="5" cy="5"/>
              </a:xfrm>
              <a:custGeom>
                <a:avLst/>
                <a:gdLst>
                  <a:gd name="T0" fmla="*/ 0 w 2"/>
                  <a:gd name="T1" fmla="*/ 2 h 2"/>
                  <a:gd name="T2" fmla="*/ 0 w 2"/>
                  <a:gd name="T3" fmla="*/ 2 h 2"/>
                  <a:gd name="T4" fmla="*/ 0 w 2"/>
                  <a:gd name="T5" fmla="*/ 1 h 2"/>
                  <a:gd name="T6" fmla="*/ 0 w 2"/>
                  <a:gd name="T7" fmla="*/ 1 h 2"/>
                  <a:gd name="T8" fmla="*/ 0 w 2"/>
                  <a:gd name="T9" fmla="*/ 0 h 2"/>
                  <a:gd name="T10" fmla="*/ 1 w 2"/>
                  <a:gd name="T11" fmla="*/ 0 h 2"/>
                  <a:gd name="T12" fmla="*/ 1 w 2"/>
                  <a:gd name="T13" fmla="*/ 1 h 2"/>
                  <a:gd name="T14" fmla="*/ 1 w 2"/>
                  <a:gd name="T15" fmla="*/ 1 h 2"/>
                  <a:gd name="T16" fmla="*/ 1 w 2"/>
                  <a:gd name="T17" fmla="*/ 2 h 2"/>
                  <a:gd name="T18" fmla="*/ 0 w 2"/>
                  <a:gd name="T19" fmla="*/ 2 h 2"/>
                  <a:gd name="T20" fmla="*/ 0 w 2"/>
                  <a:gd name="T21" fmla="*/ 2 h 2"/>
                  <a:gd name="T22" fmla="*/ 0 w 2"/>
                  <a:gd name="T23" fmla="*/ 2 h 2"/>
                  <a:gd name="T24" fmla="*/ 1 w 2"/>
                  <a:gd name="T25" fmla="*/ 2 h 2"/>
                  <a:gd name="T26" fmla="*/ 1 w 2"/>
                  <a:gd name="T27" fmla="*/ 1 h 2"/>
                  <a:gd name="T28" fmla="*/ 1 w 2"/>
                  <a:gd name="T29" fmla="*/ 1 h 2"/>
                  <a:gd name="T30" fmla="*/ 1 w 2"/>
                  <a:gd name="T31" fmla="*/ 0 h 2"/>
                  <a:gd name="T32" fmla="*/ 0 w 2"/>
                  <a:gd name="T33" fmla="*/ 0 h 2"/>
                  <a:gd name="T34" fmla="*/ 0 w 2"/>
                  <a:gd name="T35" fmla="*/ 1 h 2"/>
                  <a:gd name="T36" fmla="*/ 0 w 2"/>
                  <a:gd name="T37" fmla="*/ 1 h 2"/>
                  <a:gd name="T38" fmla="*/ 0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2"/>
                    </a:moveTo>
                    <a:cubicBezTo>
                      <a:pt x="0" y="2"/>
                      <a:pt x="0" y="2"/>
                      <a:pt x="0" y="2"/>
                    </a:cubicBezTo>
                    <a:cubicBezTo>
                      <a:pt x="0" y="2"/>
                      <a:pt x="0" y="2"/>
                      <a:pt x="0" y="1"/>
                    </a:cubicBezTo>
                    <a:cubicBezTo>
                      <a:pt x="0" y="1"/>
                      <a:pt x="0" y="1"/>
                      <a:pt x="0" y="1"/>
                    </a:cubicBezTo>
                    <a:cubicBezTo>
                      <a:pt x="0" y="0"/>
                      <a:pt x="0" y="0"/>
                      <a:pt x="0" y="0"/>
                    </a:cubicBezTo>
                    <a:cubicBezTo>
                      <a:pt x="0" y="0"/>
                      <a:pt x="1" y="0"/>
                      <a:pt x="1" y="0"/>
                    </a:cubicBezTo>
                    <a:cubicBezTo>
                      <a:pt x="1" y="0"/>
                      <a:pt x="1" y="0"/>
                      <a:pt x="1" y="1"/>
                    </a:cubicBezTo>
                    <a:cubicBezTo>
                      <a:pt x="2" y="1"/>
                      <a:pt x="2" y="1"/>
                      <a:pt x="1" y="1"/>
                    </a:cubicBezTo>
                    <a:cubicBezTo>
                      <a:pt x="1" y="2"/>
                      <a:pt x="1" y="2"/>
                      <a:pt x="1" y="2"/>
                    </a:cubicBezTo>
                    <a:cubicBezTo>
                      <a:pt x="1" y="2"/>
                      <a:pt x="0" y="2"/>
                      <a:pt x="0" y="2"/>
                    </a:cubicBezTo>
                    <a:cubicBezTo>
                      <a:pt x="0" y="2"/>
                      <a:pt x="0" y="2"/>
                      <a:pt x="0" y="2"/>
                    </a:cubicBezTo>
                    <a:cubicBezTo>
                      <a:pt x="0" y="2"/>
                      <a:pt x="0" y="2"/>
                      <a:pt x="0" y="2"/>
                    </a:cubicBezTo>
                    <a:cubicBezTo>
                      <a:pt x="0" y="2"/>
                      <a:pt x="1" y="2"/>
                      <a:pt x="1" y="2"/>
                    </a:cubicBezTo>
                    <a:cubicBezTo>
                      <a:pt x="1" y="2"/>
                      <a:pt x="1" y="2"/>
                      <a:pt x="1" y="1"/>
                    </a:cubicBezTo>
                    <a:cubicBezTo>
                      <a:pt x="2" y="1"/>
                      <a:pt x="2" y="1"/>
                      <a:pt x="1" y="1"/>
                    </a:cubicBezTo>
                    <a:cubicBezTo>
                      <a:pt x="1" y="0"/>
                      <a:pt x="1" y="0"/>
                      <a:pt x="1" y="0"/>
                    </a:cubicBezTo>
                    <a:cubicBezTo>
                      <a:pt x="1" y="0"/>
                      <a:pt x="0" y="0"/>
                      <a:pt x="0" y="0"/>
                    </a:cubicBezTo>
                    <a:cubicBezTo>
                      <a:pt x="0" y="0"/>
                      <a:pt x="0" y="0"/>
                      <a:pt x="0" y="1"/>
                    </a:cubicBezTo>
                    <a:cubicBezTo>
                      <a:pt x="0" y="1"/>
                      <a:pt x="0" y="1"/>
                      <a:pt x="0" y="1"/>
                    </a:cubicBezTo>
                    <a:cubicBezTo>
                      <a:pt x="0" y="2"/>
                      <a:pt x="0" y="2"/>
                      <a:pt x="0"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38" name="Freeform 405"/>
              <p:cNvSpPr>
                <a:spLocks/>
              </p:cNvSpPr>
              <p:nvPr/>
            </p:nvSpPr>
            <p:spPr bwMode="auto">
              <a:xfrm>
                <a:off x="2243" y="617"/>
                <a:ext cx="3" cy="2"/>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0"/>
                    </a:cubicBezTo>
                    <a:cubicBezTo>
                      <a:pt x="0" y="0"/>
                      <a:pt x="1" y="0"/>
                      <a:pt x="1" y="0"/>
                    </a:cubicBezTo>
                    <a:cubicBezTo>
                      <a:pt x="1" y="0"/>
                      <a:pt x="1" y="0"/>
                      <a:pt x="1" y="0"/>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39" name="Freeform 406"/>
              <p:cNvSpPr>
                <a:spLocks/>
              </p:cNvSpPr>
              <p:nvPr/>
            </p:nvSpPr>
            <p:spPr bwMode="auto">
              <a:xfrm>
                <a:off x="2243" y="617"/>
                <a:ext cx="3" cy="2"/>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1"/>
                      <a:pt x="0" y="1"/>
                    </a:cubicBezTo>
                    <a:cubicBezTo>
                      <a:pt x="0" y="1"/>
                      <a:pt x="0"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40" name="Freeform 407"/>
              <p:cNvSpPr>
                <a:spLocks/>
              </p:cNvSpPr>
              <p:nvPr/>
            </p:nvSpPr>
            <p:spPr bwMode="auto">
              <a:xfrm>
                <a:off x="2203" y="584"/>
                <a:ext cx="5" cy="7"/>
              </a:xfrm>
              <a:custGeom>
                <a:avLst/>
                <a:gdLst>
                  <a:gd name="T0" fmla="*/ 2 w 2"/>
                  <a:gd name="T1" fmla="*/ 1 h 3"/>
                  <a:gd name="T2" fmla="*/ 2 w 2"/>
                  <a:gd name="T3" fmla="*/ 2 h 3"/>
                  <a:gd name="T4" fmla="*/ 1 w 2"/>
                  <a:gd name="T5" fmla="*/ 3 h 3"/>
                  <a:gd name="T6" fmla="*/ 0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1"/>
                      <a:pt x="2" y="2"/>
                      <a:pt x="2" y="2"/>
                    </a:cubicBezTo>
                    <a:cubicBezTo>
                      <a:pt x="2" y="3"/>
                      <a:pt x="1" y="3"/>
                      <a:pt x="1" y="3"/>
                    </a:cubicBezTo>
                    <a:cubicBezTo>
                      <a:pt x="0" y="3"/>
                      <a:pt x="0" y="2"/>
                      <a:pt x="0" y="1"/>
                    </a:cubicBezTo>
                    <a:cubicBezTo>
                      <a:pt x="1" y="1"/>
                      <a:pt x="1" y="0"/>
                      <a:pt x="2"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41" name="Freeform 408"/>
              <p:cNvSpPr>
                <a:spLocks/>
              </p:cNvSpPr>
              <p:nvPr/>
            </p:nvSpPr>
            <p:spPr bwMode="auto">
              <a:xfrm>
                <a:off x="2203" y="586"/>
                <a:ext cx="5" cy="5"/>
              </a:xfrm>
              <a:custGeom>
                <a:avLst/>
                <a:gdLst>
                  <a:gd name="T0" fmla="*/ 2 w 2"/>
                  <a:gd name="T1" fmla="*/ 0 h 2"/>
                  <a:gd name="T2" fmla="*/ 2 w 2"/>
                  <a:gd name="T3" fmla="*/ 0 h 2"/>
                  <a:gd name="T4" fmla="*/ 2 w 2"/>
                  <a:gd name="T5" fmla="*/ 0 h 2"/>
                  <a:gd name="T6" fmla="*/ 2 w 2"/>
                  <a:gd name="T7" fmla="*/ 1 h 2"/>
                  <a:gd name="T8" fmla="*/ 2 w 2"/>
                  <a:gd name="T9" fmla="*/ 2 h 2"/>
                  <a:gd name="T10" fmla="*/ 1 w 2"/>
                  <a:gd name="T11" fmla="*/ 2 h 2"/>
                  <a:gd name="T12" fmla="*/ 0 w 2"/>
                  <a:gd name="T13" fmla="*/ 1 h 2"/>
                  <a:gd name="T14" fmla="*/ 0 w 2"/>
                  <a:gd name="T15" fmla="*/ 0 h 2"/>
                  <a:gd name="T16" fmla="*/ 1 w 2"/>
                  <a:gd name="T17" fmla="*/ 0 h 2"/>
                  <a:gd name="T18" fmla="*/ 2 w 2"/>
                  <a:gd name="T19" fmla="*/ 0 h 2"/>
                  <a:gd name="T20" fmla="*/ 2 w 2"/>
                  <a:gd name="T21" fmla="*/ 0 h 2"/>
                  <a:gd name="T22" fmla="*/ 2 w 2"/>
                  <a:gd name="T23" fmla="*/ 0 h 2"/>
                  <a:gd name="T24" fmla="*/ 1 w 2"/>
                  <a:gd name="T25" fmla="*/ 0 h 2"/>
                  <a:gd name="T26" fmla="*/ 0 w 2"/>
                  <a:gd name="T27" fmla="*/ 0 h 2"/>
                  <a:gd name="T28" fmla="*/ 0 w 2"/>
                  <a:gd name="T29" fmla="*/ 1 h 2"/>
                  <a:gd name="T30" fmla="*/ 1 w 2"/>
                  <a:gd name="T31" fmla="*/ 2 h 2"/>
                  <a:gd name="T32" fmla="*/ 2 w 2"/>
                  <a:gd name="T33" fmla="*/ 2 h 2"/>
                  <a:gd name="T34" fmla="*/ 2 w 2"/>
                  <a:gd name="T35" fmla="*/ 1 h 2"/>
                  <a:gd name="T36" fmla="*/ 2 w 2"/>
                  <a:gd name="T37" fmla="*/ 0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0"/>
                      <a:pt x="2" y="0"/>
                      <a:pt x="2" y="0"/>
                    </a:cubicBezTo>
                    <a:cubicBezTo>
                      <a:pt x="2" y="0"/>
                      <a:pt x="2" y="1"/>
                      <a:pt x="2" y="1"/>
                    </a:cubicBezTo>
                    <a:cubicBezTo>
                      <a:pt x="2" y="1"/>
                      <a:pt x="2" y="2"/>
                      <a:pt x="2" y="2"/>
                    </a:cubicBezTo>
                    <a:cubicBezTo>
                      <a:pt x="1" y="2"/>
                      <a:pt x="1" y="2"/>
                      <a:pt x="1" y="2"/>
                    </a:cubicBezTo>
                    <a:cubicBezTo>
                      <a:pt x="1" y="2"/>
                      <a:pt x="0" y="1"/>
                      <a:pt x="0" y="1"/>
                    </a:cubicBezTo>
                    <a:cubicBezTo>
                      <a:pt x="0" y="1"/>
                      <a:pt x="0" y="1"/>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1"/>
                      <a:pt x="0" y="1"/>
                      <a:pt x="0" y="1"/>
                    </a:cubicBezTo>
                    <a:cubicBezTo>
                      <a:pt x="0" y="1"/>
                      <a:pt x="1" y="2"/>
                      <a:pt x="1" y="2"/>
                    </a:cubicBezTo>
                    <a:cubicBezTo>
                      <a:pt x="1" y="2"/>
                      <a:pt x="1" y="2"/>
                      <a:pt x="2" y="2"/>
                    </a:cubicBezTo>
                    <a:cubicBezTo>
                      <a:pt x="2" y="2"/>
                      <a:pt x="2" y="1"/>
                      <a:pt x="2" y="1"/>
                    </a:cubicBezTo>
                    <a:cubicBezTo>
                      <a:pt x="2" y="1"/>
                      <a:pt x="2" y="0"/>
                      <a:pt x="2" y="0"/>
                    </a:cubicBezTo>
                    <a:cubicBezTo>
                      <a:pt x="2" y="0"/>
                      <a:pt x="2" y="0"/>
                      <a:pt x="2"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42" name="Freeform 409"/>
              <p:cNvSpPr>
                <a:spLocks/>
              </p:cNvSpPr>
              <p:nvPr/>
            </p:nvSpPr>
            <p:spPr bwMode="auto">
              <a:xfrm>
                <a:off x="2201" y="579"/>
                <a:ext cx="4" cy="5"/>
              </a:xfrm>
              <a:custGeom>
                <a:avLst/>
                <a:gdLst>
                  <a:gd name="T0" fmla="*/ 1 w 2"/>
                  <a:gd name="T1" fmla="*/ 0 h 2"/>
                  <a:gd name="T2" fmla="*/ 2 w 2"/>
                  <a:gd name="T3" fmla="*/ 2 h 2"/>
                  <a:gd name="T4" fmla="*/ 0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2"/>
                    </a:cubicBezTo>
                    <a:cubicBezTo>
                      <a:pt x="1" y="2"/>
                      <a:pt x="1" y="2"/>
                      <a:pt x="0" y="2"/>
                    </a:cubicBezTo>
                    <a:cubicBezTo>
                      <a:pt x="0" y="2"/>
                      <a:pt x="0" y="1"/>
                      <a:pt x="0" y="1"/>
                    </a:cubicBezTo>
                    <a:cubicBezTo>
                      <a:pt x="0"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43" name="Freeform 410"/>
              <p:cNvSpPr>
                <a:spLocks/>
              </p:cNvSpPr>
              <p:nvPr/>
            </p:nvSpPr>
            <p:spPr bwMode="auto">
              <a:xfrm>
                <a:off x="2201" y="579"/>
                <a:ext cx="4" cy="5"/>
              </a:xfrm>
              <a:custGeom>
                <a:avLst/>
                <a:gdLst>
                  <a:gd name="T0" fmla="*/ 1 w 2"/>
                  <a:gd name="T1" fmla="*/ 0 h 2"/>
                  <a:gd name="T2" fmla="*/ 1 w 2"/>
                  <a:gd name="T3" fmla="*/ 0 h 2"/>
                  <a:gd name="T4" fmla="*/ 2 w 2"/>
                  <a:gd name="T5" fmla="*/ 1 h 2"/>
                  <a:gd name="T6" fmla="*/ 2 w 2"/>
                  <a:gd name="T7" fmla="*/ 2 h 2"/>
                  <a:gd name="T8" fmla="*/ 1 w 2"/>
                  <a:gd name="T9" fmla="*/ 2 h 2"/>
                  <a:gd name="T10" fmla="*/ 0 w 2"/>
                  <a:gd name="T11" fmla="*/ 2 h 2"/>
                  <a:gd name="T12" fmla="*/ 0 w 2"/>
                  <a:gd name="T13" fmla="*/ 2 h 2"/>
                  <a:gd name="T14" fmla="*/ 0 w 2"/>
                  <a:gd name="T15" fmla="*/ 1 h 2"/>
                  <a:gd name="T16" fmla="*/ 0 w 2"/>
                  <a:gd name="T17" fmla="*/ 0 h 2"/>
                  <a:gd name="T18" fmla="*/ 1 w 2"/>
                  <a:gd name="T19" fmla="*/ 0 h 2"/>
                  <a:gd name="T20" fmla="*/ 1 w 2"/>
                  <a:gd name="T21" fmla="*/ 0 h 2"/>
                  <a:gd name="T22" fmla="*/ 1 w 2"/>
                  <a:gd name="T23" fmla="*/ 0 h 2"/>
                  <a:gd name="T24" fmla="*/ 0 w 2"/>
                  <a:gd name="T25" fmla="*/ 0 h 2"/>
                  <a:gd name="T26" fmla="*/ 0 w 2"/>
                  <a:gd name="T27" fmla="*/ 1 h 2"/>
                  <a:gd name="T28" fmla="*/ 0 w 2"/>
                  <a:gd name="T29" fmla="*/ 2 h 2"/>
                  <a:gd name="T30" fmla="*/ 0 w 2"/>
                  <a:gd name="T31" fmla="*/ 2 h 2"/>
                  <a:gd name="T32" fmla="*/ 1 w 2"/>
                  <a:gd name="T33" fmla="*/ 2 h 2"/>
                  <a:gd name="T34" fmla="*/ 2 w 2"/>
                  <a:gd name="T35" fmla="*/ 2 h 2"/>
                  <a:gd name="T36" fmla="*/ 2 w 2"/>
                  <a:gd name="T37" fmla="*/ 1 h 2"/>
                  <a:gd name="T38" fmla="*/ 1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0"/>
                    </a:moveTo>
                    <a:cubicBezTo>
                      <a:pt x="1" y="0"/>
                      <a:pt x="1" y="0"/>
                      <a:pt x="1" y="0"/>
                    </a:cubicBezTo>
                    <a:cubicBezTo>
                      <a:pt x="1" y="0"/>
                      <a:pt x="2" y="1"/>
                      <a:pt x="2" y="1"/>
                    </a:cubicBezTo>
                    <a:cubicBezTo>
                      <a:pt x="2" y="1"/>
                      <a:pt x="2" y="1"/>
                      <a:pt x="2" y="2"/>
                    </a:cubicBezTo>
                    <a:cubicBezTo>
                      <a:pt x="1" y="2"/>
                      <a:pt x="1" y="2"/>
                      <a:pt x="1" y="2"/>
                    </a:cubicBezTo>
                    <a:cubicBezTo>
                      <a:pt x="1" y="2"/>
                      <a:pt x="1" y="2"/>
                      <a:pt x="0" y="2"/>
                    </a:cubicBezTo>
                    <a:cubicBezTo>
                      <a:pt x="0" y="2"/>
                      <a:pt x="0" y="2"/>
                      <a:pt x="0" y="2"/>
                    </a:cubicBezTo>
                    <a:cubicBezTo>
                      <a:pt x="0" y="1"/>
                      <a:pt x="0" y="1"/>
                      <a:pt x="0" y="1"/>
                    </a:cubicBezTo>
                    <a:cubicBezTo>
                      <a:pt x="0" y="1"/>
                      <a:pt x="0" y="0"/>
                      <a:pt x="0" y="0"/>
                    </a:cubicBezTo>
                    <a:cubicBezTo>
                      <a:pt x="1" y="0"/>
                      <a:pt x="1" y="0"/>
                      <a:pt x="1" y="0"/>
                    </a:cubicBezTo>
                    <a:cubicBezTo>
                      <a:pt x="1" y="0"/>
                      <a:pt x="1" y="0"/>
                      <a:pt x="1" y="0"/>
                    </a:cubicBezTo>
                    <a:cubicBezTo>
                      <a:pt x="1" y="0"/>
                      <a:pt x="1" y="0"/>
                      <a:pt x="1" y="0"/>
                    </a:cubicBezTo>
                    <a:cubicBezTo>
                      <a:pt x="1" y="0"/>
                      <a:pt x="1" y="0"/>
                      <a:pt x="0" y="0"/>
                    </a:cubicBezTo>
                    <a:cubicBezTo>
                      <a:pt x="0" y="0"/>
                      <a:pt x="0" y="1"/>
                      <a:pt x="0" y="1"/>
                    </a:cubicBezTo>
                    <a:cubicBezTo>
                      <a:pt x="0" y="1"/>
                      <a:pt x="0" y="2"/>
                      <a:pt x="0" y="2"/>
                    </a:cubicBezTo>
                    <a:cubicBezTo>
                      <a:pt x="0" y="2"/>
                      <a:pt x="0" y="2"/>
                      <a:pt x="0" y="2"/>
                    </a:cubicBezTo>
                    <a:cubicBezTo>
                      <a:pt x="1" y="2"/>
                      <a:pt x="1" y="2"/>
                      <a:pt x="1" y="2"/>
                    </a:cubicBezTo>
                    <a:cubicBezTo>
                      <a:pt x="1" y="2"/>
                      <a:pt x="1" y="2"/>
                      <a:pt x="2" y="2"/>
                    </a:cubicBezTo>
                    <a:cubicBezTo>
                      <a:pt x="2" y="1"/>
                      <a:pt x="2" y="1"/>
                      <a:pt x="2" y="1"/>
                    </a:cubicBezTo>
                    <a:cubicBezTo>
                      <a:pt x="2" y="1"/>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44" name="Freeform 411"/>
              <p:cNvSpPr>
                <a:spLocks/>
              </p:cNvSpPr>
              <p:nvPr/>
            </p:nvSpPr>
            <p:spPr bwMode="auto">
              <a:xfrm>
                <a:off x="2191" y="572"/>
                <a:ext cx="5" cy="5"/>
              </a:xfrm>
              <a:custGeom>
                <a:avLst/>
                <a:gdLst>
                  <a:gd name="T0" fmla="*/ 2 w 2"/>
                  <a:gd name="T1" fmla="*/ 0 h 2"/>
                  <a:gd name="T2" fmla="*/ 2 w 2"/>
                  <a:gd name="T3" fmla="*/ 1 h 2"/>
                  <a:gd name="T4" fmla="*/ 1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1"/>
                      <a:pt x="2" y="1"/>
                    </a:cubicBezTo>
                    <a:cubicBezTo>
                      <a:pt x="2" y="2"/>
                      <a:pt x="1" y="2"/>
                      <a:pt x="1" y="2"/>
                    </a:cubicBezTo>
                    <a:cubicBezTo>
                      <a:pt x="0" y="2"/>
                      <a:pt x="0" y="1"/>
                      <a:pt x="1" y="1"/>
                    </a:cubicBezTo>
                    <a:cubicBezTo>
                      <a:pt x="1" y="0"/>
                      <a:pt x="1" y="0"/>
                      <a:pt x="2"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45" name="Freeform 412"/>
              <p:cNvSpPr>
                <a:spLocks/>
              </p:cNvSpPr>
              <p:nvPr/>
            </p:nvSpPr>
            <p:spPr bwMode="auto">
              <a:xfrm>
                <a:off x="2191" y="572"/>
                <a:ext cx="5" cy="5"/>
              </a:xfrm>
              <a:custGeom>
                <a:avLst/>
                <a:gdLst>
                  <a:gd name="T0" fmla="*/ 2 w 2"/>
                  <a:gd name="T1" fmla="*/ 0 h 2"/>
                  <a:gd name="T2" fmla="*/ 2 w 2"/>
                  <a:gd name="T3" fmla="*/ 0 h 2"/>
                  <a:gd name="T4" fmla="*/ 2 w 2"/>
                  <a:gd name="T5" fmla="*/ 1 h 2"/>
                  <a:gd name="T6" fmla="*/ 2 w 2"/>
                  <a:gd name="T7" fmla="*/ 1 h 2"/>
                  <a:gd name="T8" fmla="*/ 1 w 2"/>
                  <a:gd name="T9" fmla="*/ 2 h 2"/>
                  <a:gd name="T10" fmla="*/ 1 w 2"/>
                  <a:gd name="T11" fmla="*/ 2 h 2"/>
                  <a:gd name="T12" fmla="*/ 0 w 2"/>
                  <a:gd name="T13" fmla="*/ 1 h 2"/>
                  <a:gd name="T14" fmla="*/ 1 w 2"/>
                  <a:gd name="T15" fmla="*/ 1 h 2"/>
                  <a:gd name="T16" fmla="*/ 1 w 2"/>
                  <a:gd name="T17" fmla="*/ 0 h 2"/>
                  <a:gd name="T18" fmla="*/ 2 w 2"/>
                  <a:gd name="T19" fmla="*/ 0 h 2"/>
                  <a:gd name="T20" fmla="*/ 2 w 2"/>
                  <a:gd name="T21" fmla="*/ 0 h 2"/>
                  <a:gd name="T22" fmla="*/ 2 w 2"/>
                  <a:gd name="T23" fmla="*/ 0 h 2"/>
                  <a:gd name="T24" fmla="*/ 1 w 2"/>
                  <a:gd name="T25" fmla="*/ 0 h 2"/>
                  <a:gd name="T26" fmla="*/ 1 w 2"/>
                  <a:gd name="T27" fmla="*/ 1 h 2"/>
                  <a:gd name="T28" fmla="*/ 0 w 2"/>
                  <a:gd name="T29" fmla="*/ 1 h 2"/>
                  <a:gd name="T30" fmla="*/ 1 w 2"/>
                  <a:gd name="T31" fmla="*/ 2 h 2"/>
                  <a:gd name="T32" fmla="*/ 1 w 2"/>
                  <a:gd name="T33" fmla="*/ 2 h 2"/>
                  <a:gd name="T34" fmla="*/ 2 w 2"/>
                  <a:gd name="T35" fmla="*/ 1 h 2"/>
                  <a:gd name="T36" fmla="*/ 2 w 2"/>
                  <a:gd name="T37" fmla="*/ 1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0"/>
                      <a:pt x="2" y="0"/>
                      <a:pt x="2" y="1"/>
                    </a:cubicBezTo>
                    <a:cubicBezTo>
                      <a:pt x="2" y="1"/>
                      <a:pt x="2" y="1"/>
                      <a:pt x="2" y="1"/>
                    </a:cubicBezTo>
                    <a:cubicBezTo>
                      <a:pt x="2" y="1"/>
                      <a:pt x="2" y="2"/>
                      <a:pt x="1" y="2"/>
                    </a:cubicBezTo>
                    <a:cubicBezTo>
                      <a:pt x="1" y="2"/>
                      <a:pt x="1" y="2"/>
                      <a:pt x="1" y="2"/>
                    </a:cubicBezTo>
                    <a:cubicBezTo>
                      <a:pt x="1" y="2"/>
                      <a:pt x="1" y="2"/>
                      <a:pt x="0" y="1"/>
                    </a:cubicBezTo>
                    <a:cubicBezTo>
                      <a:pt x="0" y="1"/>
                      <a:pt x="0" y="1"/>
                      <a:pt x="1" y="1"/>
                    </a:cubicBezTo>
                    <a:cubicBezTo>
                      <a:pt x="1" y="1"/>
                      <a:pt x="1" y="0"/>
                      <a:pt x="1" y="0"/>
                    </a:cubicBezTo>
                    <a:cubicBezTo>
                      <a:pt x="1" y="0"/>
                      <a:pt x="1" y="0"/>
                      <a:pt x="2" y="0"/>
                    </a:cubicBezTo>
                    <a:cubicBezTo>
                      <a:pt x="2" y="0"/>
                      <a:pt x="2" y="0"/>
                      <a:pt x="2" y="0"/>
                    </a:cubicBezTo>
                    <a:cubicBezTo>
                      <a:pt x="2" y="0"/>
                      <a:pt x="2" y="0"/>
                      <a:pt x="2" y="0"/>
                    </a:cubicBezTo>
                    <a:cubicBezTo>
                      <a:pt x="1" y="0"/>
                      <a:pt x="1" y="0"/>
                      <a:pt x="1" y="0"/>
                    </a:cubicBezTo>
                    <a:cubicBezTo>
                      <a:pt x="1" y="0"/>
                      <a:pt x="1" y="1"/>
                      <a:pt x="1" y="1"/>
                    </a:cubicBezTo>
                    <a:cubicBezTo>
                      <a:pt x="0" y="1"/>
                      <a:pt x="0" y="1"/>
                      <a:pt x="0" y="1"/>
                    </a:cubicBezTo>
                    <a:cubicBezTo>
                      <a:pt x="1" y="2"/>
                      <a:pt x="1" y="2"/>
                      <a:pt x="1" y="2"/>
                    </a:cubicBezTo>
                    <a:cubicBezTo>
                      <a:pt x="1" y="2"/>
                      <a:pt x="1" y="2"/>
                      <a:pt x="1" y="2"/>
                    </a:cubicBezTo>
                    <a:cubicBezTo>
                      <a:pt x="2" y="2"/>
                      <a:pt x="2" y="1"/>
                      <a:pt x="2" y="1"/>
                    </a:cubicBezTo>
                    <a:cubicBezTo>
                      <a:pt x="2" y="1"/>
                      <a:pt x="2" y="1"/>
                      <a:pt x="2" y="1"/>
                    </a:cubicBezTo>
                    <a:cubicBezTo>
                      <a:pt x="2" y="0"/>
                      <a:pt x="2" y="0"/>
                      <a:pt x="2"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46" name="Freeform 413"/>
              <p:cNvSpPr>
                <a:spLocks/>
              </p:cNvSpPr>
              <p:nvPr/>
            </p:nvSpPr>
            <p:spPr bwMode="auto">
              <a:xfrm>
                <a:off x="2196" y="574"/>
                <a:ext cx="5" cy="5"/>
              </a:xfrm>
              <a:custGeom>
                <a:avLst/>
                <a:gdLst>
                  <a:gd name="T0" fmla="*/ 2 w 2"/>
                  <a:gd name="T1" fmla="*/ 0 h 2"/>
                  <a:gd name="T2" fmla="*/ 2 w 2"/>
                  <a:gd name="T3" fmla="*/ 2 h 2"/>
                  <a:gd name="T4" fmla="*/ 1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2" y="2"/>
                    </a:cubicBezTo>
                    <a:cubicBezTo>
                      <a:pt x="2" y="2"/>
                      <a:pt x="1" y="2"/>
                      <a:pt x="1" y="2"/>
                    </a:cubicBezTo>
                    <a:cubicBezTo>
                      <a:pt x="0" y="2"/>
                      <a:pt x="0" y="2"/>
                      <a:pt x="0" y="1"/>
                    </a:cubicBezTo>
                    <a:cubicBezTo>
                      <a:pt x="1" y="1"/>
                      <a:pt x="1" y="0"/>
                      <a:pt x="2"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47" name="Freeform 414"/>
              <p:cNvSpPr>
                <a:spLocks/>
              </p:cNvSpPr>
              <p:nvPr/>
            </p:nvSpPr>
            <p:spPr bwMode="auto">
              <a:xfrm>
                <a:off x="2196" y="574"/>
                <a:ext cx="5" cy="5"/>
              </a:xfrm>
              <a:custGeom>
                <a:avLst/>
                <a:gdLst>
                  <a:gd name="T0" fmla="*/ 2 w 2"/>
                  <a:gd name="T1" fmla="*/ 0 h 2"/>
                  <a:gd name="T2" fmla="*/ 2 w 2"/>
                  <a:gd name="T3" fmla="*/ 0 h 2"/>
                  <a:gd name="T4" fmla="*/ 2 w 2"/>
                  <a:gd name="T5" fmla="*/ 1 h 2"/>
                  <a:gd name="T6" fmla="*/ 2 w 2"/>
                  <a:gd name="T7" fmla="*/ 2 h 2"/>
                  <a:gd name="T8" fmla="*/ 1 w 2"/>
                  <a:gd name="T9" fmla="*/ 2 h 2"/>
                  <a:gd name="T10" fmla="*/ 1 w 2"/>
                  <a:gd name="T11" fmla="*/ 2 h 2"/>
                  <a:gd name="T12" fmla="*/ 0 w 2"/>
                  <a:gd name="T13" fmla="*/ 2 h 2"/>
                  <a:gd name="T14" fmla="*/ 0 w 2"/>
                  <a:gd name="T15" fmla="*/ 1 h 2"/>
                  <a:gd name="T16" fmla="*/ 1 w 2"/>
                  <a:gd name="T17" fmla="*/ 1 h 2"/>
                  <a:gd name="T18" fmla="*/ 2 w 2"/>
                  <a:gd name="T19" fmla="*/ 0 h 2"/>
                  <a:gd name="T20" fmla="*/ 2 w 2"/>
                  <a:gd name="T21" fmla="*/ 0 h 2"/>
                  <a:gd name="T22" fmla="*/ 2 w 2"/>
                  <a:gd name="T23" fmla="*/ 0 h 2"/>
                  <a:gd name="T24" fmla="*/ 1 w 2"/>
                  <a:gd name="T25" fmla="*/ 1 h 2"/>
                  <a:gd name="T26" fmla="*/ 0 w 2"/>
                  <a:gd name="T27" fmla="*/ 1 h 2"/>
                  <a:gd name="T28" fmla="*/ 0 w 2"/>
                  <a:gd name="T29" fmla="*/ 2 h 2"/>
                  <a:gd name="T30" fmla="*/ 1 w 2"/>
                  <a:gd name="T31" fmla="*/ 2 h 2"/>
                  <a:gd name="T32" fmla="*/ 1 w 2"/>
                  <a:gd name="T33" fmla="*/ 2 h 2"/>
                  <a:gd name="T34" fmla="*/ 2 w 2"/>
                  <a:gd name="T35" fmla="*/ 2 h 2"/>
                  <a:gd name="T36" fmla="*/ 2 w 2"/>
                  <a:gd name="T37" fmla="*/ 1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1"/>
                      <a:pt x="2" y="1"/>
                      <a:pt x="2" y="1"/>
                    </a:cubicBezTo>
                    <a:cubicBezTo>
                      <a:pt x="2" y="1"/>
                      <a:pt x="2" y="1"/>
                      <a:pt x="2" y="2"/>
                    </a:cubicBezTo>
                    <a:cubicBezTo>
                      <a:pt x="2" y="2"/>
                      <a:pt x="2" y="2"/>
                      <a:pt x="1" y="2"/>
                    </a:cubicBezTo>
                    <a:cubicBezTo>
                      <a:pt x="1" y="2"/>
                      <a:pt x="1" y="2"/>
                      <a:pt x="1" y="2"/>
                    </a:cubicBezTo>
                    <a:cubicBezTo>
                      <a:pt x="1" y="2"/>
                      <a:pt x="0" y="2"/>
                      <a:pt x="0" y="2"/>
                    </a:cubicBezTo>
                    <a:cubicBezTo>
                      <a:pt x="0" y="2"/>
                      <a:pt x="0" y="1"/>
                      <a:pt x="0" y="1"/>
                    </a:cubicBezTo>
                    <a:cubicBezTo>
                      <a:pt x="0" y="1"/>
                      <a:pt x="1" y="1"/>
                      <a:pt x="1" y="1"/>
                    </a:cubicBezTo>
                    <a:cubicBezTo>
                      <a:pt x="1" y="0"/>
                      <a:pt x="1" y="0"/>
                      <a:pt x="2" y="0"/>
                    </a:cubicBezTo>
                    <a:cubicBezTo>
                      <a:pt x="2" y="0"/>
                      <a:pt x="2" y="0"/>
                      <a:pt x="2" y="0"/>
                    </a:cubicBezTo>
                    <a:cubicBezTo>
                      <a:pt x="2" y="0"/>
                      <a:pt x="2" y="0"/>
                      <a:pt x="2" y="0"/>
                    </a:cubicBezTo>
                    <a:cubicBezTo>
                      <a:pt x="1" y="0"/>
                      <a:pt x="1" y="0"/>
                      <a:pt x="1" y="1"/>
                    </a:cubicBezTo>
                    <a:cubicBezTo>
                      <a:pt x="1" y="1"/>
                      <a:pt x="0" y="1"/>
                      <a:pt x="0" y="1"/>
                    </a:cubicBezTo>
                    <a:cubicBezTo>
                      <a:pt x="0" y="1"/>
                      <a:pt x="0" y="2"/>
                      <a:pt x="0" y="2"/>
                    </a:cubicBezTo>
                    <a:cubicBezTo>
                      <a:pt x="0" y="2"/>
                      <a:pt x="1" y="2"/>
                      <a:pt x="1" y="2"/>
                    </a:cubicBezTo>
                    <a:cubicBezTo>
                      <a:pt x="1" y="2"/>
                      <a:pt x="1" y="2"/>
                      <a:pt x="1" y="2"/>
                    </a:cubicBezTo>
                    <a:cubicBezTo>
                      <a:pt x="2" y="2"/>
                      <a:pt x="2" y="2"/>
                      <a:pt x="2" y="2"/>
                    </a:cubicBezTo>
                    <a:cubicBezTo>
                      <a:pt x="2" y="1"/>
                      <a:pt x="2" y="1"/>
                      <a:pt x="2" y="1"/>
                    </a:cubicBezTo>
                    <a:cubicBezTo>
                      <a:pt x="2" y="1"/>
                      <a:pt x="2" y="0"/>
                      <a:pt x="2"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48" name="Freeform 415"/>
              <p:cNvSpPr>
                <a:spLocks/>
              </p:cNvSpPr>
              <p:nvPr/>
            </p:nvSpPr>
            <p:spPr bwMode="auto">
              <a:xfrm>
                <a:off x="2189" y="572"/>
                <a:ext cx="2" cy="2"/>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0" y="1"/>
                      <a:pt x="0" y="1"/>
                    </a:cubicBezTo>
                    <a:cubicBezTo>
                      <a:pt x="0" y="1"/>
                      <a:pt x="0" y="0"/>
                      <a:pt x="0" y="0"/>
                    </a:cubicBezTo>
                    <a:cubicBezTo>
                      <a:pt x="0" y="0"/>
                      <a:pt x="0"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49" name="Freeform 416"/>
              <p:cNvSpPr>
                <a:spLocks/>
              </p:cNvSpPr>
              <p:nvPr/>
            </p:nvSpPr>
            <p:spPr bwMode="auto">
              <a:xfrm>
                <a:off x="2189" y="572"/>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0 h 1"/>
                  <a:gd name="T16" fmla="*/ 0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1 h 1"/>
                  <a:gd name="T30" fmla="*/ 0 w 1"/>
                  <a:gd name="T31" fmla="*/ 1 h 1"/>
                  <a:gd name="T32" fmla="*/ 0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1" y="1"/>
                      <a:pt x="1" y="1"/>
                      <a:pt x="1" y="0"/>
                    </a:cubicBezTo>
                    <a:cubicBezTo>
                      <a:pt x="1" y="0"/>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50" name="Freeform 417"/>
              <p:cNvSpPr>
                <a:spLocks/>
              </p:cNvSpPr>
              <p:nvPr/>
            </p:nvSpPr>
            <p:spPr bwMode="auto">
              <a:xfrm>
                <a:off x="2184" y="572"/>
                <a:ext cx="2" cy="2"/>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0" y="1"/>
                    </a:cubicBezTo>
                    <a:cubicBezTo>
                      <a:pt x="0" y="1"/>
                      <a:pt x="0" y="0"/>
                      <a:pt x="0" y="0"/>
                    </a:cubicBezTo>
                    <a:cubicBezTo>
                      <a:pt x="0"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51" name="Freeform 418"/>
              <p:cNvSpPr>
                <a:spLocks/>
              </p:cNvSpPr>
              <p:nvPr/>
            </p:nvSpPr>
            <p:spPr bwMode="auto">
              <a:xfrm>
                <a:off x="2184" y="572"/>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1 h 1"/>
                  <a:gd name="T30" fmla="*/ 0 w 1"/>
                  <a:gd name="T31" fmla="*/ 1 h 1"/>
                  <a:gd name="T32" fmla="*/ 1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1" y="1"/>
                      <a:pt x="1" y="1"/>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1" y="1"/>
                      <a:pt x="1" y="1"/>
                      <a:pt x="1" y="1"/>
                    </a:cubicBezTo>
                    <a:cubicBezTo>
                      <a:pt x="1" y="1"/>
                      <a:pt x="1" y="1"/>
                      <a:pt x="1" y="0"/>
                    </a:cubicBezTo>
                    <a:cubicBezTo>
                      <a:pt x="1" y="0"/>
                      <a:pt x="1" y="0"/>
                      <a:pt x="1" y="0"/>
                    </a:cubicBezTo>
                    <a:cubicBezTo>
                      <a:pt x="1" y="0"/>
                      <a:pt x="1" y="0"/>
                      <a:pt x="1"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52" name="Freeform 419"/>
              <p:cNvSpPr>
                <a:spLocks/>
              </p:cNvSpPr>
              <p:nvPr/>
            </p:nvSpPr>
            <p:spPr bwMode="auto">
              <a:xfrm>
                <a:off x="2182" y="572"/>
                <a:ext cx="2" cy="2"/>
              </a:xfrm>
              <a:custGeom>
                <a:avLst/>
                <a:gdLst>
                  <a:gd name="T0" fmla="*/ 0 w 1"/>
                  <a:gd name="T1" fmla="*/ 0 h 1"/>
                  <a:gd name="T2" fmla="*/ 1 w 1"/>
                  <a:gd name="T3" fmla="*/ 0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0" y="1"/>
                      <a:pt x="0" y="1"/>
                      <a:pt x="0" y="1"/>
                    </a:cubicBezTo>
                    <a:cubicBezTo>
                      <a:pt x="0" y="1"/>
                      <a:pt x="0" y="0"/>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53" name="Freeform 420"/>
              <p:cNvSpPr>
                <a:spLocks/>
              </p:cNvSpPr>
              <p:nvPr/>
            </p:nvSpPr>
            <p:spPr bwMode="auto">
              <a:xfrm>
                <a:off x="2182" y="572"/>
                <a:ext cx="2" cy="2"/>
              </a:xfrm>
              <a:custGeom>
                <a:avLst/>
                <a:gdLst>
                  <a:gd name="T0" fmla="*/ 0 w 1"/>
                  <a:gd name="T1" fmla="*/ 0 h 1"/>
                  <a:gd name="T2" fmla="*/ 0 w 1"/>
                  <a:gd name="T3" fmla="*/ 0 h 1"/>
                  <a:gd name="T4" fmla="*/ 1 w 1"/>
                  <a:gd name="T5" fmla="*/ 0 h 1"/>
                  <a:gd name="T6" fmla="*/ 1 w 1"/>
                  <a:gd name="T7" fmla="*/ 0 h 1"/>
                  <a:gd name="T8" fmla="*/ 0 w 1"/>
                  <a:gd name="T9" fmla="*/ 1 h 1"/>
                  <a:gd name="T10" fmla="*/ 0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1 h 1"/>
                  <a:gd name="T30" fmla="*/ 0 w 1"/>
                  <a:gd name="T31" fmla="*/ 1 h 1"/>
                  <a:gd name="T32" fmla="*/ 0 w 1"/>
                  <a:gd name="T33" fmla="*/ 1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1" y="0"/>
                      <a:pt x="1" y="0"/>
                    </a:cubicBezTo>
                    <a:cubicBezTo>
                      <a:pt x="1" y="0"/>
                      <a:pt x="1" y="0"/>
                      <a:pt x="1" y="0"/>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1" y="0"/>
                    </a:cubicBezTo>
                    <a:cubicBezTo>
                      <a:pt x="1" y="0"/>
                      <a:pt x="1" y="0"/>
                      <a:pt x="1" y="0"/>
                    </a:cubicBezTo>
                    <a:cubicBezTo>
                      <a:pt x="1"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54" name="Freeform 421"/>
              <p:cNvSpPr>
                <a:spLocks/>
              </p:cNvSpPr>
              <p:nvPr/>
            </p:nvSpPr>
            <p:spPr bwMode="auto">
              <a:xfrm>
                <a:off x="2205" y="591"/>
                <a:ext cx="5" cy="7"/>
              </a:xfrm>
              <a:custGeom>
                <a:avLst/>
                <a:gdLst>
                  <a:gd name="T0" fmla="*/ 2 w 2"/>
                  <a:gd name="T1" fmla="*/ 1 h 3"/>
                  <a:gd name="T2" fmla="*/ 2 w 2"/>
                  <a:gd name="T3" fmla="*/ 2 h 3"/>
                  <a:gd name="T4" fmla="*/ 1 w 2"/>
                  <a:gd name="T5" fmla="*/ 2 h 3"/>
                  <a:gd name="T6" fmla="*/ 1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1"/>
                      <a:pt x="2" y="1"/>
                      <a:pt x="2" y="2"/>
                    </a:cubicBezTo>
                    <a:cubicBezTo>
                      <a:pt x="2" y="2"/>
                      <a:pt x="1" y="3"/>
                      <a:pt x="1" y="2"/>
                    </a:cubicBezTo>
                    <a:cubicBezTo>
                      <a:pt x="0" y="2"/>
                      <a:pt x="0" y="1"/>
                      <a:pt x="1" y="1"/>
                    </a:cubicBezTo>
                    <a:cubicBezTo>
                      <a:pt x="1" y="0"/>
                      <a:pt x="1" y="0"/>
                      <a:pt x="2"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55" name="Freeform 422"/>
              <p:cNvSpPr>
                <a:spLocks/>
              </p:cNvSpPr>
              <p:nvPr/>
            </p:nvSpPr>
            <p:spPr bwMode="auto">
              <a:xfrm>
                <a:off x="2205" y="591"/>
                <a:ext cx="5" cy="7"/>
              </a:xfrm>
              <a:custGeom>
                <a:avLst/>
                <a:gdLst>
                  <a:gd name="T0" fmla="*/ 2 w 2"/>
                  <a:gd name="T1" fmla="*/ 1 h 3"/>
                  <a:gd name="T2" fmla="*/ 2 w 2"/>
                  <a:gd name="T3" fmla="*/ 1 h 3"/>
                  <a:gd name="T4" fmla="*/ 2 w 2"/>
                  <a:gd name="T5" fmla="*/ 1 h 3"/>
                  <a:gd name="T6" fmla="*/ 2 w 2"/>
                  <a:gd name="T7" fmla="*/ 2 h 3"/>
                  <a:gd name="T8" fmla="*/ 1 w 2"/>
                  <a:gd name="T9" fmla="*/ 2 h 3"/>
                  <a:gd name="T10" fmla="*/ 1 w 2"/>
                  <a:gd name="T11" fmla="*/ 2 h 3"/>
                  <a:gd name="T12" fmla="*/ 0 w 2"/>
                  <a:gd name="T13" fmla="*/ 2 h 3"/>
                  <a:gd name="T14" fmla="*/ 1 w 2"/>
                  <a:gd name="T15" fmla="*/ 1 h 3"/>
                  <a:gd name="T16" fmla="*/ 1 w 2"/>
                  <a:gd name="T17" fmla="*/ 0 h 3"/>
                  <a:gd name="T18" fmla="*/ 2 w 2"/>
                  <a:gd name="T19" fmla="*/ 1 h 3"/>
                  <a:gd name="T20" fmla="*/ 2 w 2"/>
                  <a:gd name="T21" fmla="*/ 1 h 3"/>
                  <a:gd name="T22" fmla="*/ 2 w 2"/>
                  <a:gd name="T23" fmla="*/ 1 h 3"/>
                  <a:gd name="T24" fmla="*/ 1 w 2"/>
                  <a:gd name="T25" fmla="*/ 0 h 3"/>
                  <a:gd name="T26" fmla="*/ 1 w 2"/>
                  <a:gd name="T27" fmla="*/ 1 h 3"/>
                  <a:gd name="T28" fmla="*/ 0 w 2"/>
                  <a:gd name="T29" fmla="*/ 2 h 3"/>
                  <a:gd name="T30" fmla="*/ 1 w 2"/>
                  <a:gd name="T31" fmla="*/ 2 h 3"/>
                  <a:gd name="T32" fmla="*/ 1 w 2"/>
                  <a:gd name="T33" fmla="*/ 2 h 3"/>
                  <a:gd name="T34" fmla="*/ 2 w 2"/>
                  <a:gd name="T35" fmla="*/ 2 h 3"/>
                  <a:gd name="T36" fmla="*/ 2 w 2"/>
                  <a:gd name="T37" fmla="*/ 1 h 3"/>
                  <a:gd name="T38" fmla="*/ 2 w 2"/>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1"/>
                    </a:moveTo>
                    <a:cubicBezTo>
                      <a:pt x="2" y="1"/>
                      <a:pt x="2" y="1"/>
                      <a:pt x="2" y="1"/>
                    </a:cubicBezTo>
                    <a:cubicBezTo>
                      <a:pt x="2" y="1"/>
                      <a:pt x="2" y="1"/>
                      <a:pt x="2" y="1"/>
                    </a:cubicBezTo>
                    <a:cubicBezTo>
                      <a:pt x="2" y="1"/>
                      <a:pt x="2" y="2"/>
                      <a:pt x="2" y="2"/>
                    </a:cubicBezTo>
                    <a:cubicBezTo>
                      <a:pt x="2" y="2"/>
                      <a:pt x="2" y="2"/>
                      <a:pt x="1" y="2"/>
                    </a:cubicBezTo>
                    <a:cubicBezTo>
                      <a:pt x="1" y="2"/>
                      <a:pt x="1" y="2"/>
                      <a:pt x="1" y="2"/>
                    </a:cubicBezTo>
                    <a:cubicBezTo>
                      <a:pt x="1" y="2"/>
                      <a:pt x="0" y="2"/>
                      <a:pt x="0" y="2"/>
                    </a:cubicBezTo>
                    <a:cubicBezTo>
                      <a:pt x="0" y="2"/>
                      <a:pt x="0" y="1"/>
                      <a:pt x="1" y="1"/>
                    </a:cubicBezTo>
                    <a:cubicBezTo>
                      <a:pt x="1" y="1"/>
                      <a:pt x="1" y="1"/>
                      <a:pt x="1" y="0"/>
                    </a:cubicBezTo>
                    <a:cubicBezTo>
                      <a:pt x="1" y="0"/>
                      <a:pt x="2" y="0"/>
                      <a:pt x="2" y="1"/>
                    </a:cubicBezTo>
                    <a:cubicBezTo>
                      <a:pt x="2" y="1"/>
                      <a:pt x="2" y="1"/>
                      <a:pt x="2" y="1"/>
                    </a:cubicBezTo>
                    <a:cubicBezTo>
                      <a:pt x="2" y="1"/>
                      <a:pt x="2" y="1"/>
                      <a:pt x="2" y="1"/>
                    </a:cubicBezTo>
                    <a:cubicBezTo>
                      <a:pt x="2" y="0"/>
                      <a:pt x="1" y="0"/>
                      <a:pt x="1" y="0"/>
                    </a:cubicBezTo>
                    <a:cubicBezTo>
                      <a:pt x="1" y="1"/>
                      <a:pt x="1" y="1"/>
                      <a:pt x="1" y="1"/>
                    </a:cubicBezTo>
                    <a:cubicBezTo>
                      <a:pt x="0" y="1"/>
                      <a:pt x="0" y="2"/>
                      <a:pt x="0" y="2"/>
                    </a:cubicBezTo>
                    <a:cubicBezTo>
                      <a:pt x="0" y="2"/>
                      <a:pt x="1" y="2"/>
                      <a:pt x="1" y="2"/>
                    </a:cubicBezTo>
                    <a:cubicBezTo>
                      <a:pt x="1" y="2"/>
                      <a:pt x="1" y="3"/>
                      <a:pt x="1" y="2"/>
                    </a:cubicBezTo>
                    <a:cubicBezTo>
                      <a:pt x="2" y="2"/>
                      <a:pt x="2" y="2"/>
                      <a:pt x="2" y="2"/>
                    </a:cubicBezTo>
                    <a:cubicBezTo>
                      <a:pt x="2" y="2"/>
                      <a:pt x="2" y="1"/>
                      <a:pt x="2" y="1"/>
                    </a:cubicBezTo>
                    <a:cubicBezTo>
                      <a:pt x="2" y="1"/>
                      <a:pt x="2" y="1"/>
                      <a:pt x="2"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56" name="Freeform 423"/>
              <p:cNvSpPr>
                <a:spLocks/>
              </p:cNvSpPr>
              <p:nvPr/>
            </p:nvSpPr>
            <p:spPr bwMode="auto">
              <a:xfrm>
                <a:off x="2179" y="572"/>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57" name="Freeform 424"/>
              <p:cNvSpPr>
                <a:spLocks/>
              </p:cNvSpPr>
              <p:nvPr/>
            </p:nvSpPr>
            <p:spPr bwMode="auto">
              <a:xfrm>
                <a:off x="2179" y="572"/>
                <a:ext cx="0" cy="2"/>
              </a:xfrm>
              <a:custGeom>
                <a:avLst/>
                <a:gdLst>
                  <a:gd name="T0" fmla="*/ 0 h 1"/>
                  <a:gd name="T1" fmla="*/ 0 h 1"/>
                  <a:gd name="T2" fmla="*/ 0 h 1"/>
                  <a:gd name="T3" fmla="*/ 1 h 1"/>
                  <a:gd name="T4" fmla="*/ 1 h 1"/>
                  <a:gd name="T5" fmla="*/ 1 h 1"/>
                  <a:gd name="T6" fmla="*/ 1 h 1"/>
                  <a:gd name="T7" fmla="*/ 1 h 1"/>
                  <a:gd name="T8" fmla="*/ 0 h 1"/>
                  <a:gd name="T9" fmla="*/ 0 h 1"/>
                  <a:gd name="T10" fmla="*/ 0 h 1"/>
                  <a:gd name="T11" fmla="*/ 0 h 1"/>
                  <a:gd name="T12" fmla="*/ 0 h 1"/>
                  <a:gd name="T13" fmla="*/ 1 h 1"/>
                  <a:gd name="T14" fmla="*/ 1 h 1"/>
                  <a:gd name="T15" fmla="*/ 1 h 1"/>
                  <a:gd name="T16" fmla="*/ 1 h 1"/>
                  <a:gd name="T17" fmla="*/ 1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58" name="Freeform 425"/>
              <p:cNvSpPr>
                <a:spLocks/>
              </p:cNvSpPr>
              <p:nvPr/>
            </p:nvSpPr>
            <p:spPr bwMode="auto">
              <a:xfrm>
                <a:off x="2045" y="520"/>
                <a:ext cx="139" cy="83"/>
              </a:xfrm>
              <a:custGeom>
                <a:avLst/>
                <a:gdLst>
                  <a:gd name="T0" fmla="*/ 0 w 59"/>
                  <a:gd name="T1" fmla="*/ 1 h 35"/>
                  <a:gd name="T2" fmla="*/ 28 w 59"/>
                  <a:gd name="T3" fmla="*/ 22 h 35"/>
                  <a:gd name="T4" fmla="*/ 1 w 59"/>
                  <a:gd name="T5" fmla="*/ 0 h 35"/>
                  <a:gd name="T6" fmla="*/ 59 w 59"/>
                  <a:gd name="T7" fmla="*/ 24 h 35"/>
                  <a:gd name="T8" fmla="*/ 3 w 59"/>
                  <a:gd name="T9" fmla="*/ 8 h 35"/>
                  <a:gd name="T10" fmla="*/ 0 w 59"/>
                  <a:gd name="T11" fmla="*/ 1 h 35"/>
                </a:gdLst>
                <a:ahLst/>
                <a:cxnLst>
                  <a:cxn ang="0">
                    <a:pos x="T0" y="T1"/>
                  </a:cxn>
                  <a:cxn ang="0">
                    <a:pos x="T2" y="T3"/>
                  </a:cxn>
                  <a:cxn ang="0">
                    <a:pos x="T4" y="T5"/>
                  </a:cxn>
                  <a:cxn ang="0">
                    <a:pos x="T6" y="T7"/>
                  </a:cxn>
                  <a:cxn ang="0">
                    <a:pos x="T8" y="T9"/>
                  </a:cxn>
                  <a:cxn ang="0">
                    <a:pos x="T10" y="T11"/>
                  </a:cxn>
                </a:cxnLst>
                <a:rect l="0" t="0" r="r" b="b"/>
                <a:pathLst>
                  <a:path w="59" h="35">
                    <a:moveTo>
                      <a:pt x="0" y="1"/>
                    </a:moveTo>
                    <a:cubicBezTo>
                      <a:pt x="8" y="12"/>
                      <a:pt x="15" y="21"/>
                      <a:pt x="28" y="22"/>
                    </a:cubicBezTo>
                    <a:cubicBezTo>
                      <a:pt x="15" y="17"/>
                      <a:pt x="11" y="9"/>
                      <a:pt x="1" y="0"/>
                    </a:cubicBezTo>
                    <a:cubicBezTo>
                      <a:pt x="23" y="7"/>
                      <a:pt x="33" y="24"/>
                      <a:pt x="59" y="24"/>
                    </a:cubicBezTo>
                    <a:cubicBezTo>
                      <a:pt x="48" y="30"/>
                      <a:pt x="14" y="35"/>
                      <a:pt x="3" y="8"/>
                    </a:cubicBezTo>
                    <a:cubicBezTo>
                      <a:pt x="1" y="4"/>
                      <a:pt x="1" y="2"/>
                      <a:pt x="0"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59" name="Freeform 426"/>
              <p:cNvSpPr>
                <a:spLocks/>
              </p:cNvSpPr>
              <p:nvPr/>
            </p:nvSpPr>
            <p:spPr bwMode="auto">
              <a:xfrm>
                <a:off x="2047" y="478"/>
                <a:ext cx="113" cy="82"/>
              </a:xfrm>
              <a:custGeom>
                <a:avLst/>
                <a:gdLst>
                  <a:gd name="T0" fmla="*/ 0 w 48"/>
                  <a:gd name="T1" fmla="*/ 16 h 35"/>
                  <a:gd name="T2" fmla="*/ 29 w 48"/>
                  <a:gd name="T3" fmla="*/ 18 h 35"/>
                  <a:gd name="T4" fmla="*/ 0 w 48"/>
                  <a:gd name="T5" fmla="*/ 17 h 35"/>
                  <a:gd name="T6" fmla="*/ 48 w 48"/>
                  <a:gd name="T7" fmla="*/ 35 h 35"/>
                  <a:gd name="T8" fmla="*/ 5 w 48"/>
                  <a:gd name="T9" fmla="*/ 11 h 35"/>
                  <a:gd name="T10" fmla="*/ 0 w 48"/>
                  <a:gd name="T11" fmla="*/ 16 h 35"/>
                </a:gdLst>
                <a:ahLst/>
                <a:cxnLst>
                  <a:cxn ang="0">
                    <a:pos x="T0" y="T1"/>
                  </a:cxn>
                  <a:cxn ang="0">
                    <a:pos x="T2" y="T3"/>
                  </a:cxn>
                  <a:cxn ang="0">
                    <a:pos x="T4" y="T5"/>
                  </a:cxn>
                  <a:cxn ang="0">
                    <a:pos x="T6" y="T7"/>
                  </a:cxn>
                  <a:cxn ang="0">
                    <a:pos x="T8" y="T9"/>
                  </a:cxn>
                  <a:cxn ang="0">
                    <a:pos x="T10" y="T11"/>
                  </a:cxn>
                </a:cxnLst>
                <a:rect l="0" t="0" r="r" b="b"/>
                <a:pathLst>
                  <a:path w="48" h="35">
                    <a:moveTo>
                      <a:pt x="0" y="16"/>
                    </a:moveTo>
                    <a:cubicBezTo>
                      <a:pt x="11" y="14"/>
                      <a:pt x="20" y="11"/>
                      <a:pt x="29" y="18"/>
                    </a:cubicBezTo>
                    <a:cubicBezTo>
                      <a:pt x="18" y="13"/>
                      <a:pt x="11" y="17"/>
                      <a:pt x="0" y="17"/>
                    </a:cubicBezTo>
                    <a:cubicBezTo>
                      <a:pt x="23" y="27"/>
                      <a:pt x="36" y="21"/>
                      <a:pt x="48" y="35"/>
                    </a:cubicBezTo>
                    <a:cubicBezTo>
                      <a:pt x="40" y="21"/>
                      <a:pt x="25" y="0"/>
                      <a:pt x="5" y="11"/>
                    </a:cubicBezTo>
                    <a:cubicBezTo>
                      <a:pt x="2" y="13"/>
                      <a:pt x="1" y="16"/>
                      <a:pt x="0" y="16"/>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60" name="Freeform 427"/>
              <p:cNvSpPr>
                <a:spLocks/>
              </p:cNvSpPr>
              <p:nvPr/>
            </p:nvSpPr>
            <p:spPr bwMode="auto">
              <a:xfrm>
                <a:off x="2116" y="496"/>
                <a:ext cx="115" cy="78"/>
              </a:xfrm>
              <a:custGeom>
                <a:avLst/>
                <a:gdLst>
                  <a:gd name="T0" fmla="*/ 44 w 49"/>
                  <a:gd name="T1" fmla="*/ 1 h 33"/>
                  <a:gd name="T2" fmla="*/ 48 w 49"/>
                  <a:gd name="T3" fmla="*/ 8 h 33"/>
                  <a:gd name="T4" fmla="*/ 47 w 49"/>
                  <a:gd name="T5" fmla="*/ 15 h 33"/>
                  <a:gd name="T6" fmla="*/ 9 w 49"/>
                  <a:gd name="T7" fmla="*/ 27 h 33"/>
                  <a:gd name="T8" fmla="*/ 1 w 49"/>
                  <a:gd name="T9" fmla="*/ 23 h 33"/>
                  <a:gd name="T10" fmla="*/ 0 w 49"/>
                  <a:gd name="T11" fmla="*/ 22 h 33"/>
                  <a:gd name="T12" fmla="*/ 23 w 49"/>
                  <a:gd name="T13" fmla="*/ 29 h 33"/>
                  <a:gd name="T14" fmla="*/ 42 w 49"/>
                  <a:gd name="T15" fmla="*/ 22 h 33"/>
                  <a:gd name="T16" fmla="*/ 48 w 49"/>
                  <a:gd name="T17" fmla="*/ 13 h 33"/>
                  <a:gd name="T18" fmla="*/ 47 w 49"/>
                  <a:gd name="T19" fmla="*/ 4 h 33"/>
                  <a:gd name="T20" fmla="*/ 44 w 49"/>
                  <a:gd name="T21" fmla="*/ 1 h 33"/>
                  <a:gd name="T22" fmla="*/ 40 w 49"/>
                  <a:gd name="T23" fmla="*/ 2 h 33"/>
                  <a:gd name="T24" fmla="*/ 38 w 49"/>
                  <a:gd name="T25" fmla="*/ 5 h 33"/>
                  <a:gd name="T26" fmla="*/ 38 w 49"/>
                  <a:gd name="T27" fmla="*/ 6 h 33"/>
                  <a:gd name="T28" fmla="*/ 38 w 49"/>
                  <a:gd name="T29" fmla="*/ 6 h 33"/>
                  <a:gd name="T30" fmla="*/ 38 w 49"/>
                  <a:gd name="T31" fmla="*/ 5 h 33"/>
                  <a:gd name="T32" fmla="*/ 40 w 49"/>
                  <a:gd name="T33" fmla="*/ 1 h 33"/>
                  <a:gd name="T34" fmla="*/ 44 w 49"/>
                  <a:gd name="T3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33">
                    <a:moveTo>
                      <a:pt x="44" y="1"/>
                    </a:moveTo>
                    <a:cubicBezTo>
                      <a:pt x="47" y="2"/>
                      <a:pt x="48" y="6"/>
                      <a:pt x="48" y="8"/>
                    </a:cubicBezTo>
                    <a:cubicBezTo>
                      <a:pt x="49" y="11"/>
                      <a:pt x="48" y="13"/>
                      <a:pt x="47" y="15"/>
                    </a:cubicBezTo>
                    <a:cubicBezTo>
                      <a:pt x="42" y="28"/>
                      <a:pt x="25" y="33"/>
                      <a:pt x="9" y="27"/>
                    </a:cubicBezTo>
                    <a:cubicBezTo>
                      <a:pt x="6" y="26"/>
                      <a:pt x="4" y="24"/>
                      <a:pt x="1" y="23"/>
                    </a:cubicBezTo>
                    <a:cubicBezTo>
                      <a:pt x="1" y="22"/>
                      <a:pt x="1" y="22"/>
                      <a:pt x="0" y="22"/>
                    </a:cubicBezTo>
                    <a:cubicBezTo>
                      <a:pt x="7" y="26"/>
                      <a:pt x="15" y="29"/>
                      <a:pt x="23" y="29"/>
                    </a:cubicBezTo>
                    <a:cubicBezTo>
                      <a:pt x="31" y="29"/>
                      <a:pt x="38" y="26"/>
                      <a:pt x="42" y="22"/>
                    </a:cubicBezTo>
                    <a:cubicBezTo>
                      <a:pt x="45" y="19"/>
                      <a:pt x="47" y="17"/>
                      <a:pt x="48" y="13"/>
                    </a:cubicBezTo>
                    <a:cubicBezTo>
                      <a:pt x="49" y="10"/>
                      <a:pt x="49" y="7"/>
                      <a:pt x="47" y="4"/>
                    </a:cubicBezTo>
                    <a:cubicBezTo>
                      <a:pt x="46" y="3"/>
                      <a:pt x="45" y="2"/>
                      <a:pt x="44" y="1"/>
                    </a:cubicBezTo>
                    <a:cubicBezTo>
                      <a:pt x="42" y="1"/>
                      <a:pt x="41" y="1"/>
                      <a:pt x="40" y="2"/>
                    </a:cubicBezTo>
                    <a:cubicBezTo>
                      <a:pt x="39" y="3"/>
                      <a:pt x="38" y="4"/>
                      <a:pt x="38" y="5"/>
                    </a:cubicBezTo>
                    <a:cubicBezTo>
                      <a:pt x="38" y="5"/>
                      <a:pt x="38" y="6"/>
                      <a:pt x="38" y="6"/>
                    </a:cubicBezTo>
                    <a:cubicBezTo>
                      <a:pt x="38" y="6"/>
                      <a:pt x="38" y="6"/>
                      <a:pt x="38" y="6"/>
                    </a:cubicBezTo>
                    <a:cubicBezTo>
                      <a:pt x="38" y="6"/>
                      <a:pt x="38" y="5"/>
                      <a:pt x="38" y="5"/>
                    </a:cubicBezTo>
                    <a:cubicBezTo>
                      <a:pt x="38" y="3"/>
                      <a:pt x="39" y="2"/>
                      <a:pt x="40" y="1"/>
                    </a:cubicBezTo>
                    <a:cubicBezTo>
                      <a:pt x="41" y="0"/>
                      <a:pt x="42" y="0"/>
                      <a:pt x="44"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61" name="Freeform 428"/>
              <p:cNvSpPr>
                <a:spLocks/>
              </p:cNvSpPr>
              <p:nvPr/>
            </p:nvSpPr>
            <p:spPr bwMode="auto">
              <a:xfrm>
                <a:off x="2179" y="560"/>
                <a:ext cx="7" cy="10"/>
              </a:xfrm>
              <a:custGeom>
                <a:avLst/>
                <a:gdLst>
                  <a:gd name="T0" fmla="*/ 3 w 3"/>
                  <a:gd name="T1" fmla="*/ 3 h 4"/>
                  <a:gd name="T2" fmla="*/ 0 w 3"/>
                  <a:gd name="T3" fmla="*/ 3 h 4"/>
                  <a:gd name="T4" fmla="*/ 0 w 3"/>
                  <a:gd name="T5" fmla="*/ 0 h 4"/>
                  <a:gd name="T6" fmla="*/ 3 w 3"/>
                  <a:gd name="T7" fmla="*/ 0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2" y="4"/>
                      <a:pt x="1" y="4"/>
                      <a:pt x="0" y="3"/>
                    </a:cubicBezTo>
                    <a:cubicBezTo>
                      <a:pt x="0" y="3"/>
                      <a:pt x="0" y="1"/>
                      <a:pt x="0" y="0"/>
                    </a:cubicBezTo>
                    <a:cubicBezTo>
                      <a:pt x="1" y="0"/>
                      <a:pt x="2" y="0"/>
                      <a:pt x="3" y="0"/>
                    </a:cubicBezTo>
                    <a:cubicBezTo>
                      <a:pt x="3" y="1"/>
                      <a:pt x="3" y="3"/>
                      <a:pt x="3"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62" name="Freeform 429"/>
              <p:cNvSpPr>
                <a:spLocks/>
              </p:cNvSpPr>
              <p:nvPr/>
            </p:nvSpPr>
            <p:spPr bwMode="auto">
              <a:xfrm>
                <a:off x="2179" y="560"/>
                <a:ext cx="7" cy="10"/>
              </a:xfrm>
              <a:custGeom>
                <a:avLst/>
                <a:gdLst>
                  <a:gd name="T0" fmla="*/ 3 w 3"/>
                  <a:gd name="T1" fmla="*/ 3 h 4"/>
                  <a:gd name="T2" fmla="*/ 3 w 3"/>
                  <a:gd name="T3" fmla="*/ 3 h 4"/>
                  <a:gd name="T4" fmla="*/ 2 w 3"/>
                  <a:gd name="T5" fmla="*/ 4 h 4"/>
                  <a:gd name="T6" fmla="*/ 0 w 3"/>
                  <a:gd name="T7" fmla="*/ 3 h 4"/>
                  <a:gd name="T8" fmla="*/ 0 w 3"/>
                  <a:gd name="T9" fmla="*/ 2 h 4"/>
                  <a:gd name="T10" fmla="*/ 0 w 3"/>
                  <a:gd name="T11" fmla="*/ 0 h 4"/>
                  <a:gd name="T12" fmla="*/ 1 w 3"/>
                  <a:gd name="T13" fmla="*/ 0 h 4"/>
                  <a:gd name="T14" fmla="*/ 3 w 3"/>
                  <a:gd name="T15" fmla="*/ 0 h 4"/>
                  <a:gd name="T16" fmla="*/ 3 w 3"/>
                  <a:gd name="T17" fmla="*/ 2 h 4"/>
                  <a:gd name="T18" fmla="*/ 3 w 3"/>
                  <a:gd name="T19" fmla="*/ 3 h 4"/>
                  <a:gd name="T20" fmla="*/ 3 w 3"/>
                  <a:gd name="T21" fmla="*/ 3 h 4"/>
                  <a:gd name="T22" fmla="*/ 3 w 3"/>
                  <a:gd name="T23" fmla="*/ 3 h 4"/>
                  <a:gd name="T24" fmla="*/ 3 w 3"/>
                  <a:gd name="T25" fmla="*/ 2 h 4"/>
                  <a:gd name="T26" fmla="*/ 3 w 3"/>
                  <a:gd name="T27" fmla="*/ 0 h 4"/>
                  <a:gd name="T28" fmla="*/ 1 w 3"/>
                  <a:gd name="T29" fmla="*/ 0 h 4"/>
                  <a:gd name="T30" fmla="*/ 0 w 3"/>
                  <a:gd name="T31" fmla="*/ 0 h 4"/>
                  <a:gd name="T32" fmla="*/ 0 w 3"/>
                  <a:gd name="T33" fmla="*/ 2 h 4"/>
                  <a:gd name="T34" fmla="*/ 0 w 3"/>
                  <a:gd name="T35" fmla="*/ 3 h 4"/>
                  <a:gd name="T36" fmla="*/ 2 w 3"/>
                  <a:gd name="T37" fmla="*/ 4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2" y="4"/>
                      <a:pt x="2" y="4"/>
                      <a:pt x="2" y="4"/>
                    </a:cubicBezTo>
                    <a:cubicBezTo>
                      <a:pt x="1" y="4"/>
                      <a:pt x="1" y="4"/>
                      <a:pt x="0" y="3"/>
                    </a:cubicBezTo>
                    <a:cubicBezTo>
                      <a:pt x="0" y="3"/>
                      <a:pt x="0" y="2"/>
                      <a:pt x="0" y="2"/>
                    </a:cubicBezTo>
                    <a:cubicBezTo>
                      <a:pt x="0" y="1"/>
                      <a:pt x="0" y="1"/>
                      <a:pt x="0" y="0"/>
                    </a:cubicBezTo>
                    <a:cubicBezTo>
                      <a:pt x="1" y="0"/>
                      <a:pt x="1" y="0"/>
                      <a:pt x="1" y="0"/>
                    </a:cubicBezTo>
                    <a:cubicBezTo>
                      <a:pt x="2" y="0"/>
                      <a:pt x="2" y="0"/>
                      <a:pt x="3" y="0"/>
                    </a:cubicBezTo>
                    <a:cubicBezTo>
                      <a:pt x="3" y="1"/>
                      <a:pt x="3" y="1"/>
                      <a:pt x="3" y="2"/>
                    </a:cubicBezTo>
                    <a:cubicBezTo>
                      <a:pt x="3" y="3"/>
                      <a:pt x="3" y="3"/>
                      <a:pt x="3" y="3"/>
                    </a:cubicBezTo>
                    <a:cubicBezTo>
                      <a:pt x="3" y="3"/>
                      <a:pt x="3" y="3"/>
                      <a:pt x="3" y="3"/>
                    </a:cubicBezTo>
                    <a:cubicBezTo>
                      <a:pt x="3" y="3"/>
                      <a:pt x="3" y="3"/>
                      <a:pt x="3" y="3"/>
                    </a:cubicBezTo>
                    <a:cubicBezTo>
                      <a:pt x="3" y="3"/>
                      <a:pt x="3" y="3"/>
                      <a:pt x="3" y="2"/>
                    </a:cubicBezTo>
                    <a:cubicBezTo>
                      <a:pt x="3" y="1"/>
                      <a:pt x="3" y="1"/>
                      <a:pt x="3" y="0"/>
                    </a:cubicBezTo>
                    <a:cubicBezTo>
                      <a:pt x="2" y="0"/>
                      <a:pt x="2" y="0"/>
                      <a:pt x="1" y="0"/>
                    </a:cubicBezTo>
                    <a:cubicBezTo>
                      <a:pt x="1" y="0"/>
                      <a:pt x="1" y="0"/>
                      <a:pt x="0" y="0"/>
                    </a:cubicBezTo>
                    <a:cubicBezTo>
                      <a:pt x="0" y="1"/>
                      <a:pt x="0" y="1"/>
                      <a:pt x="0" y="2"/>
                    </a:cubicBezTo>
                    <a:cubicBezTo>
                      <a:pt x="0" y="3"/>
                      <a:pt x="0" y="3"/>
                      <a:pt x="0" y="3"/>
                    </a:cubicBezTo>
                    <a:cubicBezTo>
                      <a:pt x="1" y="4"/>
                      <a:pt x="1" y="4"/>
                      <a:pt x="2" y="4"/>
                    </a:cubicBezTo>
                    <a:cubicBezTo>
                      <a:pt x="2" y="4"/>
                      <a:pt x="2" y="4"/>
                      <a:pt x="3"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63" name="Freeform 430"/>
              <p:cNvSpPr>
                <a:spLocks/>
              </p:cNvSpPr>
              <p:nvPr/>
            </p:nvSpPr>
            <p:spPr bwMode="auto">
              <a:xfrm>
                <a:off x="2191" y="556"/>
                <a:ext cx="10" cy="11"/>
              </a:xfrm>
              <a:custGeom>
                <a:avLst/>
                <a:gdLst>
                  <a:gd name="T0" fmla="*/ 3 w 4"/>
                  <a:gd name="T1" fmla="*/ 4 h 5"/>
                  <a:gd name="T2" fmla="*/ 1 w 4"/>
                  <a:gd name="T3" fmla="*/ 4 h 5"/>
                  <a:gd name="T4" fmla="*/ 1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2" y="5"/>
                      <a:pt x="1" y="5"/>
                      <a:pt x="1" y="4"/>
                    </a:cubicBezTo>
                    <a:cubicBezTo>
                      <a:pt x="0" y="3"/>
                      <a:pt x="0" y="2"/>
                      <a:pt x="1" y="1"/>
                    </a:cubicBezTo>
                    <a:cubicBezTo>
                      <a:pt x="1" y="0"/>
                      <a:pt x="2" y="0"/>
                      <a:pt x="3" y="1"/>
                    </a:cubicBezTo>
                    <a:cubicBezTo>
                      <a:pt x="4" y="2"/>
                      <a:pt x="4" y="3"/>
                      <a:pt x="3" y="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64" name="Freeform 431"/>
              <p:cNvSpPr>
                <a:spLocks/>
              </p:cNvSpPr>
              <p:nvPr/>
            </p:nvSpPr>
            <p:spPr bwMode="auto">
              <a:xfrm>
                <a:off x="2191" y="556"/>
                <a:ext cx="7" cy="11"/>
              </a:xfrm>
              <a:custGeom>
                <a:avLst/>
                <a:gdLst>
                  <a:gd name="T0" fmla="*/ 3 w 3"/>
                  <a:gd name="T1" fmla="*/ 4 h 5"/>
                  <a:gd name="T2" fmla="*/ 3 w 3"/>
                  <a:gd name="T3" fmla="*/ 4 h 5"/>
                  <a:gd name="T4" fmla="*/ 2 w 3"/>
                  <a:gd name="T5" fmla="*/ 5 h 5"/>
                  <a:gd name="T6" fmla="*/ 1 w 3"/>
                  <a:gd name="T7" fmla="*/ 4 h 5"/>
                  <a:gd name="T8" fmla="*/ 0 w 3"/>
                  <a:gd name="T9" fmla="*/ 3 h 5"/>
                  <a:gd name="T10" fmla="*/ 1 w 3"/>
                  <a:gd name="T11" fmla="*/ 1 h 5"/>
                  <a:gd name="T12" fmla="*/ 2 w 3"/>
                  <a:gd name="T13" fmla="*/ 1 h 5"/>
                  <a:gd name="T14" fmla="*/ 3 w 3"/>
                  <a:gd name="T15" fmla="*/ 1 h 5"/>
                  <a:gd name="T16" fmla="*/ 3 w 3"/>
                  <a:gd name="T17" fmla="*/ 3 h 5"/>
                  <a:gd name="T18" fmla="*/ 3 w 3"/>
                  <a:gd name="T19" fmla="*/ 4 h 5"/>
                  <a:gd name="T20" fmla="*/ 3 w 3"/>
                  <a:gd name="T21" fmla="*/ 4 h 5"/>
                  <a:gd name="T22" fmla="*/ 3 w 3"/>
                  <a:gd name="T23" fmla="*/ 4 h 5"/>
                  <a:gd name="T24" fmla="*/ 3 w 3"/>
                  <a:gd name="T25" fmla="*/ 3 h 5"/>
                  <a:gd name="T26" fmla="*/ 3 w 3"/>
                  <a:gd name="T27" fmla="*/ 1 h 5"/>
                  <a:gd name="T28" fmla="*/ 2 w 3"/>
                  <a:gd name="T29" fmla="*/ 0 h 5"/>
                  <a:gd name="T30" fmla="*/ 1 w 3"/>
                  <a:gd name="T31" fmla="*/ 1 h 5"/>
                  <a:gd name="T32" fmla="*/ 0 w 3"/>
                  <a:gd name="T33" fmla="*/ 3 h 5"/>
                  <a:gd name="T34" fmla="*/ 1 w 3"/>
                  <a:gd name="T35" fmla="*/ 4 h 5"/>
                  <a:gd name="T36" fmla="*/ 2 w 3"/>
                  <a:gd name="T37" fmla="*/ 5 h 5"/>
                  <a:gd name="T38" fmla="*/ 3 w 3"/>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5">
                    <a:moveTo>
                      <a:pt x="3" y="4"/>
                    </a:moveTo>
                    <a:cubicBezTo>
                      <a:pt x="3" y="4"/>
                      <a:pt x="3" y="4"/>
                      <a:pt x="3" y="4"/>
                    </a:cubicBezTo>
                    <a:cubicBezTo>
                      <a:pt x="3" y="4"/>
                      <a:pt x="2" y="5"/>
                      <a:pt x="2" y="5"/>
                    </a:cubicBezTo>
                    <a:cubicBezTo>
                      <a:pt x="1" y="5"/>
                      <a:pt x="1" y="4"/>
                      <a:pt x="1" y="4"/>
                    </a:cubicBezTo>
                    <a:cubicBezTo>
                      <a:pt x="0" y="4"/>
                      <a:pt x="0" y="3"/>
                      <a:pt x="0" y="3"/>
                    </a:cubicBezTo>
                    <a:cubicBezTo>
                      <a:pt x="0" y="2"/>
                      <a:pt x="0" y="2"/>
                      <a:pt x="1" y="1"/>
                    </a:cubicBezTo>
                    <a:cubicBezTo>
                      <a:pt x="1" y="1"/>
                      <a:pt x="1" y="1"/>
                      <a:pt x="2" y="1"/>
                    </a:cubicBezTo>
                    <a:cubicBezTo>
                      <a:pt x="2" y="1"/>
                      <a:pt x="3" y="1"/>
                      <a:pt x="3" y="1"/>
                    </a:cubicBezTo>
                    <a:cubicBezTo>
                      <a:pt x="3" y="2"/>
                      <a:pt x="3" y="2"/>
                      <a:pt x="3" y="3"/>
                    </a:cubicBezTo>
                    <a:cubicBezTo>
                      <a:pt x="3" y="3"/>
                      <a:pt x="3" y="4"/>
                      <a:pt x="3" y="4"/>
                    </a:cubicBezTo>
                    <a:cubicBezTo>
                      <a:pt x="3" y="4"/>
                      <a:pt x="3" y="4"/>
                      <a:pt x="3" y="4"/>
                    </a:cubicBezTo>
                    <a:cubicBezTo>
                      <a:pt x="3" y="4"/>
                      <a:pt x="3" y="4"/>
                      <a:pt x="3" y="4"/>
                    </a:cubicBezTo>
                    <a:cubicBezTo>
                      <a:pt x="3" y="4"/>
                      <a:pt x="3" y="3"/>
                      <a:pt x="3" y="3"/>
                    </a:cubicBezTo>
                    <a:cubicBezTo>
                      <a:pt x="3" y="2"/>
                      <a:pt x="3" y="2"/>
                      <a:pt x="3" y="1"/>
                    </a:cubicBezTo>
                    <a:cubicBezTo>
                      <a:pt x="3" y="1"/>
                      <a:pt x="2" y="0"/>
                      <a:pt x="2" y="0"/>
                    </a:cubicBezTo>
                    <a:cubicBezTo>
                      <a:pt x="1" y="0"/>
                      <a:pt x="1" y="1"/>
                      <a:pt x="1" y="1"/>
                    </a:cubicBezTo>
                    <a:cubicBezTo>
                      <a:pt x="0" y="1"/>
                      <a:pt x="0" y="2"/>
                      <a:pt x="0" y="3"/>
                    </a:cubicBezTo>
                    <a:cubicBezTo>
                      <a:pt x="0" y="3"/>
                      <a:pt x="0" y="4"/>
                      <a:pt x="1" y="4"/>
                    </a:cubicBezTo>
                    <a:cubicBezTo>
                      <a:pt x="1" y="4"/>
                      <a:pt x="1" y="5"/>
                      <a:pt x="2" y="5"/>
                    </a:cubicBezTo>
                    <a:cubicBezTo>
                      <a:pt x="2" y="5"/>
                      <a:pt x="3" y="5"/>
                      <a:pt x="3" y="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65" name="Freeform 432"/>
              <p:cNvSpPr>
                <a:spLocks/>
              </p:cNvSpPr>
              <p:nvPr/>
            </p:nvSpPr>
            <p:spPr bwMode="auto">
              <a:xfrm>
                <a:off x="2212" y="546"/>
                <a:ext cx="5" cy="10"/>
              </a:xfrm>
              <a:custGeom>
                <a:avLst/>
                <a:gdLst>
                  <a:gd name="T0" fmla="*/ 2 w 2"/>
                  <a:gd name="T1" fmla="*/ 3 h 4"/>
                  <a:gd name="T2" fmla="*/ 0 w 2"/>
                  <a:gd name="T3" fmla="*/ 3 h 4"/>
                  <a:gd name="T4" fmla="*/ 0 w 2"/>
                  <a:gd name="T5" fmla="*/ 1 h 4"/>
                  <a:gd name="T6" fmla="*/ 2 w 2"/>
                  <a:gd name="T7" fmla="*/ 1 h 4"/>
                  <a:gd name="T8" fmla="*/ 2 w 2"/>
                  <a:gd name="T9" fmla="*/ 3 h 4"/>
                </a:gdLst>
                <a:ahLst/>
                <a:cxnLst>
                  <a:cxn ang="0">
                    <a:pos x="T0" y="T1"/>
                  </a:cxn>
                  <a:cxn ang="0">
                    <a:pos x="T2" y="T3"/>
                  </a:cxn>
                  <a:cxn ang="0">
                    <a:pos x="T4" y="T5"/>
                  </a:cxn>
                  <a:cxn ang="0">
                    <a:pos x="T6" y="T7"/>
                  </a:cxn>
                  <a:cxn ang="0">
                    <a:pos x="T8" y="T9"/>
                  </a:cxn>
                </a:cxnLst>
                <a:rect l="0" t="0" r="r" b="b"/>
                <a:pathLst>
                  <a:path w="2" h="4">
                    <a:moveTo>
                      <a:pt x="2" y="3"/>
                    </a:moveTo>
                    <a:cubicBezTo>
                      <a:pt x="1" y="4"/>
                      <a:pt x="1" y="4"/>
                      <a:pt x="0" y="3"/>
                    </a:cubicBezTo>
                    <a:cubicBezTo>
                      <a:pt x="0" y="2"/>
                      <a:pt x="0" y="1"/>
                      <a:pt x="0" y="1"/>
                    </a:cubicBezTo>
                    <a:cubicBezTo>
                      <a:pt x="1" y="0"/>
                      <a:pt x="1" y="0"/>
                      <a:pt x="2" y="1"/>
                    </a:cubicBezTo>
                    <a:cubicBezTo>
                      <a:pt x="2" y="1"/>
                      <a:pt x="2" y="2"/>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66" name="Freeform 433"/>
              <p:cNvSpPr>
                <a:spLocks/>
              </p:cNvSpPr>
              <p:nvPr/>
            </p:nvSpPr>
            <p:spPr bwMode="auto">
              <a:xfrm>
                <a:off x="2212" y="546"/>
                <a:ext cx="5" cy="7"/>
              </a:xfrm>
              <a:custGeom>
                <a:avLst/>
                <a:gdLst>
                  <a:gd name="T0" fmla="*/ 2 w 2"/>
                  <a:gd name="T1" fmla="*/ 3 h 3"/>
                  <a:gd name="T2" fmla="*/ 2 w 2"/>
                  <a:gd name="T3" fmla="*/ 3 h 3"/>
                  <a:gd name="T4" fmla="*/ 1 w 2"/>
                  <a:gd name="T5" fmla="*/ 3 h 3"/>
                  <a:gd name="T6" fmla="*/ 0 w 2"/>
                  <a:gd name="T7" fmla="*/ 3 h 3"/>
                  <a:gd name="T8" fmla="*/ 0 w 2"/>
                  <a:gd name="T9" fmla="*/ 2 h 3"/>
                  <a:gd name="T10" fmla="*/ 0 w 2"/>
                  <a:gd name="T11" fmla="*/ 1 h 3"/>
                  <a:gd name="T12" fmla="*/ 1 w 2"/>
                  <a:gd name="T13" fmla="*/ 0 h 3"/>
                  <a:gd name="T14" fmla="*/ 2 w 2"/>
                  <a:gd name="T15" fmla="*/ 1 h 3"/>
                  <a:gd name="T16" fmla="*/ 2 w 2"/>
                  <a:gd name="T17" fmla="*/ 2 h 3"/>
                  <a:gd name="T18" fmla="*/ 2 w 2"/>
                  <a:gd name="T19" fmla="*/ 3 h 3"/>
                  <a:gd name="T20" fmla="*/ 2 w 2"/>
                  <a:gd name="T21" fmla="*/ 3 h 3"/>
                  <a:gd name="T22" fmla="*/ 2 w 2"/>
                  <a:gd name="T23" fmla="*/ 3 h 3"/>
                  <a:gd name="T24" fmla="*/ 2 w 2"/>
                  <a:gd name="T25" fmla="*/ 2 h 3"/>
                  <a:gd name="T26" fmla="*/ 2 w 2"/>
                  <a:gd name="T27" fmla="*/ 1 h 3"/>
                  <a:gd name="T28" fmla="*/ 1 w 2"/>
                  <a:gd name="T29" fmla="*/ 0 h 3"/>
                  <a:gd name="T30" fmla="*/ 0 w 2"/>
                  <a:gd name="T31" fmla="*/ 1 h 3"/>
                  <a:gd name="T32" fmla="*/ 0 w 2"/>
                  <a:gd name="T33" fmla="*/ 2 h 3"/>
                  <a:gd name="T34" fmla="*/ 0 w 2"/>
                  <a:gd name="T35" fmla="*/ 3 h 3"/>
                  <a:gd name="T36" fmla="*/ 1 w 2"/>
                  <a:gd name="T37" fmla="*/ 3 h 3"/>
                  <a:gd name="T38" fmla="*/ 2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3"/>
                    </a:moveTo>
                    <a:cubicBezTo>
                      <a:pt x="2" y="3"/>
                      <a:pt x="2" y="3"/>
                      <a:pt x="2" y="3"/>
                    </a:cubicBezTo>
                    <a:cubicBezTo>
                      <a:pt x="2" y="3"/>
                      <a:pt x="1" y="3"/>
                      <a:pt x="1" y="3"/>
                    </a:cubicBezTo>
                    <a:cubicBezTo>
                      <a:pt x="1" y="3"/>
                      <a:pt x="0" y="3"/>
                      <a:pt x="0" y="3"/>
                    </a:cubicBezTo>
                    <a:cubicBezTo>
                      <a:pt x="0" y="3"/>
                      <a:pt x="0" y="2"/>
                      <a:pt x="0" y="2"/>
                    </a:cubicBezTo>
                    <a:cubicBezTo>
                      <a:pt x="0" y="1"/>
                      <a:pt x="0" y="1"/>
                      <a:pt x="0" y="1"/>
                    </a:cubicBezTo>
                    <a:cubicBezTo>
                      <a:pt x="0" y="0"/>
                      <a:pt x="1" y="0"/>
                      <a:pt x="1" y="0"/>
                    </a:cubicBezTo>
                    <a:cubicBezTo>
                      <a:pt x="1" y="0"/>
                      <a:pt x="2" y="0"/>
                      <a:pt x="2" y="1"/>
                    </a:cubicBezTo>
                    <a:cubicBezTo>
                      <a:pt x="2" y="1"/>
                      <a:pt x="2" y="1"/>
                      <a:pt x="2" y="2"/>
                    </a:cubicBezTo>
                    <a:cubicBezTo>
                      <a:pt x="2" y="2"/>
                      <a:pt x="2" y="3"/>
                      <a:pt x="2" y="3"/>
                    </a:cubicBezTo>
                    <a:cubicBezTo>
                      <a:pt x="2" y="3"/>
                      <a:pt x="2" y="3"/>
                      <a:pt x="2" y="3"/>
                    </a:cubicBezTo>
                    <a:cubicBezTo>
                      <a:pt x="2" y="3"/>
                      <a:pt x="2" y="3"/>
                      <a:pt x="2" y="3"/>
                    </a:cubicBezTo>
                    <a:cubicBezTo>
                      <a:pt x="2" y="3"/>
                      <a:pt x="2" y="2"/>
                      <a:pt x="2" y="2"/>
                    </a:cubicBezTo>
                    <a:cubicBezTo>
                      <a:pt x="2" y="1"/>
                      <a:pt x="2" y="1"/>
                      <a:pt x="2" y="1"/>
                    </a:cubicBezTo>
                    <a:cubicBezTo>
                      <a:pt x="2" y="0"/>
                      <a:pt x="1" y="0"/>
                      <a:pt x="1" y="0"/>
                    </a:cubicBezTo>
                    <a:cubicBezTo>
                      <a:pt x="1" y="0"/>
                      <a:pt x="0" y="0"/>
                      <a:pt x="0" y="1"/>
                    </a:cubicBezTo>
                    <a:cubicBezTo>
                      <a:pt x="0" y="1"/>
                      <a:pt x="0" y="1"/>
                      <a:pt x="0" y="2"/>
                    </a:cubicBezTo>
                    <a:cubicBezTo>
                      <a:pt x="0" y="2"/>
                      <a:pt x="0" y="3"/>
                      <a:pt x="0" y="3"/>
                    </a:cubicBezTo>
                    <a:cubicBezTo>
                      <a:pt x="0" y="3"/>
                      <a:pt x="1" y="3"/>
                      <a:pt x="1" y="3"/>
                    </a:cubicBezTo>
                    <a:cubicBezTo>
                      <a:pt x="1" y="3"/>
                      <a:pt x="2" y="3"/>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67" name="Freeform 434"/>
              <p:cNvSpPr>
                <a:spLocks/>
              </p:cNvSpPr>
              <p:nvPr/>
            </p:nvSpPr>
            <p:spPr bwMode="auto">
              <a:xfrm>
                <a:off x="2203" y="553"/>
                <a:ext cx="7" cy="10"/>
              </a:xfrm>
              <a:custGeom>
                <a:avLst/>
                <a:gdLst>
                  <a:gd name="T0" fmla="*/ 2 w 3"/>
                  <a:gd name="T1" fmla="*/ 3 h 4"/>
                  <a:gd name="T2" fmla="*/ 0 w 3"/>
                  <a:gd name="T3" fmla="*/ 3 h 4"/>
                  <a:gd name="T4" fmla="*/ 0 w 3"/>
                  <a:gd name="T5" fmla="*/ 0 h 4"/>
                  <a:gd name="T6" fmla="*/ 2 w 3"/>
                  <a:gd name="T7" fmla="*/ 0 h 4"/>
                  <a:gd name="T8" fmla="*/ 2 w 3"/>
                  <a:gd name="T9" fmla="*/ 3 h 4"/>
                </a:gdLst>
                <a:ahLst/>
                <a:cxnLst>
                  <a:cxn ang="0">
                    <a:pos x="T0" y="T1"/>
                  </a:cxn>
                  <a:cxn ang="0">
                    <a:pos x="T2" y="T3"/>
                  </a:cxn>
                  <a:cxn ang="0">
                    <a:pos x="T4" y="T5"/>
                  </a:cxn>
                  <a:cxn ang="0">
                    <a:pos x="T6" y="T7"/>
                  </a:cxn>
                  <a:cxn ang="0">
                    <a:pos x="T8" y="T9"/>
                  </a:cxn>
                </a:cxnLst>
                <a:rect l="0" t="0" r="r" b="b"/>
                <a:pathLst>
                  <a:path w="3" h="4">
                    <a:moveTo>
                      <a:pt x="2" y="3"/>
                    </a:moveTo>
                    <a:cubicBezTo>
                      <a:pt x="2" y="4"/>
                      <a:pt x="1" y="4"/>
                      <a:pt x="0" y="3"/>
                    </a:cubicBezTo>
                    <a:cubicBezTo>
                      <a:pt x="0" y="2"/>
                      <a:pt x="0" y="1"/>
                      <a:pt x="0" y="0"/>
                    </a:cubicBezTo>
                    <a:cubicBezTo>
                      <a:pt x="1" y="0"/>
                      <a:pt x="2" y="0"/>
                      <a:pt x="2" y="0"/>
                    </a:cubicBezTo>
                    <a:cubicBezTo>
                      <a:pt x="3" y="1"/>
                      <a:pt x="3" y="2"/>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68" name="Freeform 435"/>
              <p:cNvSpPr>
                <a:spLocks/>
              </p:cNvSpPr>
              <p:nvPr/>
            </p:nvSpPr>
            <p:spPr bwMode="auto">
              <a:xfrm>
                <a:off x="2203" y="553"/>
                <a:ext cx="7" cy="10"/>
              </a:xfrm>
              <a:custGeom>
                <a:avLst/>
                <a:gdLst>
                  <a:gd name="T0" fmla="*/ 2 w 3"/>
                  <a:gd name="T1" fmla="*/ 3 h 4"/>
                  <a:gd name="T2" fmla="*/ 2 w 3"/>
                  <a:gd name="T3" fmla="*/ 3 h 4"/>
                  <a:gd name="T4" fmla="*/ 1 w 3"/>
                  <a:gd name="T5" fmla="*/ 3 h 4"/>
                  <a:gd name="T6" fmla="*/ 0 w 3"/>
                  <a:gd name="T7" fmla="*/ 3 h 4"/>
                  <a:gd name="T8" fmla="*/ 0 w 3"/>
                  <a:gd name="T9" fmla="*/ 2 h 4"/>
                  <a:gd name="T10" fmla="*/ 0 w 3"/>
                  <a:gd name="T11" fmla="*/ 0 h 4"/>
                  <a:gd name="T12" fmla="*/ 1 w 3"/>
                  <a:gd name="T13" fmla="*/ 0 h 4"/>
                  <a:gd name="T14" fmla="*/ 2 w 3"/>
                  <a:gd name="T15" fmla="*/ 0 h 4"/>
                  <a:gd name="T16" fmla="*/ 3 w 3"/>
                  <a:gd name="T17" fmla="*/ 2 h 4"/>
                  <a:gd name="T18" fmla="*/ 2 w 3"/>
                  <a:gd name="T19" fmla="*/ 3 h 4"/>
                  <a:gd name="T20" fmla="*/ 2 w 3"/>
                  <a:gd name="T21" fmla="*/ 3 h 4"/>
                  <a:gd name="T22" fmla="*/ 2 w 3"/>
                  <a:gd name="T23" fmla="*/ 3 h 4"/>
                  <a:gd name="T24" fmla="*/ 3 w 3"/>
                  <a:gd name="T25" fmla="*/ 2 h 4"/>
                  <a:gd name="T26" fmla="*/ 2 w 3"/>
                  <a:gd name="T27" fmla="*/ 0 h 4"/>
                  <a:gd name="T28" fmla="*/ 1 w 3"/>
                  <a:gd name="T29" fmla="*/ 0 h 4"/>
                  <a:gd name="T30" fmla="*/ 0 w 3"/>
                  <a:gd name="T31" fmla="*/ 0 h 4"/>
                  <a:gd name="T32" fmla="*/ 0 w 3"/>
                  <a:gd name="T33" fmla="*/ 2 h 4"/>
                  <a:gd name="T34" fmla="*/ 0 w 3"/>
                  <a:gd name="T35" fmla="*/ 3 h 4"/>
                  <a:gd name="T36" fmla="*/ 1 w 3"/>
                  <a:gd name="T37" fmla="*/ 3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2" y="3"/>
                    </a:moveTo>
                    <a:cubicBezTo>
                      <a:pt x="2" y="3"/>
                      <a:pt x="2" y="3"/>
                      <a:pt x="2" y="3"/>
                    </a:cubicBezTo>
                    <a:cubicBezTo>
                      <a:pt x="2" y="3"/>
                      <a:pt x="2" y="3"/>
                      <a:pt x="1" y="3"/>
                    </a:cubicBezTo>
                    <a:cubicBezTo>
                      <a:pt x="1" y="3"/>
                      <a:pt x="0" y="3"/>
                      <a:pt x="0" y="3"/>
                    </a:cubicBezTo>
                    <a:cubicBezTo>
                      <a:pt x="0" y="3"/>
                      <a:pt x="0" y="2"/>
                      <a:pt x="0" y="2"/>
                    </a:cubicBezTo>
                    <a:cubicBezTo>
                      <a:pt x="0" y="1"/>
                      <a:pt x="0" y="1"/>
                      <a:pt x="0" y="0"/>
                    </a:cubicBezTo>
                    <a:cubicBezTo>
                      <a:pt x="0" y="0"/>
                      <a:pt x="1" y="0"/>
                      <a:pt x="1" y="0"/>
                    </a:cubicBezTo>
                    <a:cubicBezTo>
                      <a:pt x="2" y="0"/>
                      <a:pt x="2" y="0"/>
                      <a:pt x="2" y="0"/>
                    </a:cubicBezTo>
                    <a:cubicBezTo>
                      <a:pt x="3" y="1"/>
                      <a:pt x="3" y="1"/>
                      <a:pt x="3" y="2"/>
                    </a:cubicBezTo>
                    <a:cubicBezTo>
                      <a:pt x="3" y="2"/>
                      <a:pt x="3" y="3"/>
                      <a:pt x="2" y="3"/>
                    </a:cubicBezTo>
                    <a:cubicBezTo>
                      <a:pt x="2" y="3"/>
                      <a:pt x="2" y="3"/>
                      <a:pt x="2" y="3"/>
                    </a:cubicBezTo>
                    <a:cubicBezTo>
                      <a:pt x="2" y="3"/>
                      <a:pt x="2" y="3"/>
                      <a:pt x="2" y="3"/>
                    </a:cubicBezTo>
                    <a:cubicBezTo>
                      <a:pt x="3" y="3"/>
                      <a:pt x="3" y="2"/>
                      <a:pt x="3" y="2"/>
                    </a:cubicBezTo>
                    <a:cubicBezTo>
                      <a:pt x="3" y="1"/>
                      <a:pt x="3" y="1"/>
                      <a:pt x="2" y="0"/>
                    </a:cubicBezTo>
                    <a:cubicBezTo>
                      <a:pt x="2" y="0"/>
                      <a:pt x="2" y="0"/>
                      <a:pt x="1" y="0"/>
                    </a:cubicBezTo>
                    <a:cubicBezTo>
                      <a:pt x="1" y="0"/>
                      <a:pt x="0" y="0"/>
                      <a:pt x="0" y="0"/>
                    </a:cubicBezTo>
                    <a:cubicBezTo>
                      <a:pt x="0" y="1"/>
                      <a:pt x="0" y="1"/>
                      <a:pt x="0" y="2"/>
                    </a:cubicBezTo>
                    <a:cubicBezTo>
                      <a:pt x="0" y="2"/>
                      <a:pt x="0" y="3"/>
                      <a:pt x="0" y="3"/>
                    </a:cubicBezTo>
                    <a:cubicBezTo>
                      <a:pt x="0" y="3"/>
                      <a:pt x="1" y="3"/>
                      <a:pt x="1" y="3"/>
                    </a:cubicBezTo>
                    <a:cubicBezTo>
                      <a:pt x="2" y="4"/>
                      <a:pt x="2" y="3"/>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69" name="Freeform 436"/>
              <p:cNvSpPr>
                <a:spLocks/>
              </p:cNvSpPr>
              <p:nvPr/>
            </p:nvSpPr>
            <p:spPr bwMode="auto">
              <a:xfrm>
                <a:off x="2220" y="539"/>
                <a:ext cx="4" cy="7"/>
              </a:xfrm>
              <a:custGeom>
                <a:avLst/>
                <a:gdLst>
                  <a:gd name="T0" fmla="*/ 1 w 2"/>
                  <a:gd name="T1" fmla="*/ 3 h 3"/>
                  <a:gd name="T2" fmla="*/ 0 w 2"/>
                  <a:gd name="T3" fmla="*/ 3 h 3"/>
                  <a:gd name="T4" fmla="*/ 0 w 2"/>
                  <a:gd name="T5" fmla="*/ 1 h 3"/>
                  <a:gd name="T6" fmla="*/ 1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0" y="3"/>
                      <a:pt x="0" y="3"/>
                    </a:cubicBezTo>
                    <a:cubicBezTo>
                      <a:pt x="0" y="2"/>
                      <a:pt x="0" y="1"/>
                      <a:pt x="0" y="1"/>
                    </a:cubicBezTo>
                    <a:cubicBezTo>
                      <a:pt x="0" y="0"/>
                      <a:pt x="1" y="0"/>
                      <a:pt x="1" y="1"/>
                    </a:cubicBezTo>
                    <a:cubicBezTo>
                      <a:pt x="2" y="1"/>
                      <a:pt x="2" y="2"/>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70" name="Freeform 437"/>
              <p:cNvSpPr>
                <a:spLocks/>
              </p:cNvSpPr>
              <p:nvPr/>
            </p:nvSpPr>
            <p:spPr bwMode="auto">
              <a:xfrm>
                <a:off x="2220" y="539"/>
                <a:ext cx="4" cy="7"/>
              </a:xfrm>
              <a:custGeom>
                <a:avLst/>
                <a:gdLst>
                  <a:gd name="T0" fmla="*/ 1 w 2"/>
                  <a:gd name="T1" fmla="*/ 3 h 3"/>
                  <a:gd name="T2" fmla="*/ 1 w 2"/>
                  <a:gd name="T3" fmla="*/ 3 h 3"/>
                  <a:gd name="T4" fmla="*/ 1 w 2"/>
                  <a:gd name="T5" fmla="*/ 3 h 3"/>
                  <a:gd name="T6" fmla="*/ 0 w 2"/>
                  <a:gd name="T7" fmla="*/ 3 h 3"/>
                  <a:gd name="T8" fmla="*/ 0 w 2"/>
                  <a:gd name="T9" fmla="*/ 2 h 3"/>
                  <a:gd name="T10" fmla="*/ 0 w 2"/>
                  <a:gd name="T11" fmla="*/ 1 h 3"/>
                  <a:gd name="T12" fmla="*/ 1 w 2"/>
                  <a:gd name="T13" fmla="*/ 0 h 3"/>
                  <a:gd name="T14" fmla="*/ 1 w 2"/>
                  <a:gd name="T15" fmla="*/ 1 h 3"/>
                  <a:gd name="T16" fmla="*/ 2 w 2"/>
                  <a:gd name="T17" fmla="*/ 2 h 3"/>
                  <a:gd name="T18" fmla="*/ 1 w 2"/>
                  <a:gd name="T19" fmla="*/ 3 h 3"/>
                  <a:gd name="T20" fmla="*/ 1 w 2"/>
                  <a:gd name="T21" fmla="*/ 3 h 3"/>
                  <a:gd name="T22" fmla="*/ 1 w 2"/>
                  <a:gd name="T23" fmla="*/ 3 h 3"/>
                  <a:gd name="T24" fmla="*/ 2 w 2"/>
                  <a:gd name="T25" fmla="*/ 2 h 3"/>
                  <a:gd name="T26" fmla="*/ 1 w 2"/>
                  <a:gd name="T27" fmla="*/ 1 h 3"/>
                  <a:gd name="T28" fmla="*/ 1 w 2"/>
                  <a:gd name="T29" fmla="*/ 0 h 3"/>
                  <a:gd name="T30" fmla="*/ 0 w 2"/>
                  <a:gd name="T31" fmla="*/ 1 h 3"/>
                  <a:gd name="T32" fmla="*/ 0 w 2"/>
                  <a:gd name="T33" fmla="*/ 2 h 3"/>
                  <a:gd name="T34" fmla="*/ 0 w 2"/>
                  <a:gd name="T35" fmla="*/ 3 h 3"/>
                  <a:gd name="T36" fmla="*/ 1 w 2"/>
                  <a:gd name="T37" fmla="*/ 3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3"/>
                      <a:pt x="1" y="3"/>
                    </a:cubicBezTo>
                    <a:cubicBezTo>
                      <a:pt x="0" y="3"/>
                      <a:pt x="0" y="3"/>
                      <a:pt x="0" y="3"/>
                    </a:cubicBezTo>
                    <a:cubicBezTo>
                      <a:pt x="0" y="2"/>
                      <a:pt x="0" y="2"/>
                      <a:pt x="0" y="2"/>
                    </a:cubicBezTo>
                    <a:cubicBezTo>
                      <a:pt x="0" y="1"/>
                      <a:pt x="0" y="1"/>
                      <a:pt x="0" y="1"/>
                    </a:cubicBezTo>
                    <a:cubicBezTo>
                      <a:pt x="0" y="1"/>
                      <a:pt x="0" y="0"/>
                      <a:pt x="1" y="0"/>
                    </a:cubicBezTo>
                    <a:cubicBezTo>
                      <a:pt x="1" y="0"/>
                      <a:pt x="1" y="1"/>
                      <a:pt x="1" y="1"/>
                    </a:cubicBezTo>
                    <a:cubicBezTo>
                      <a:pt x="2" y="1"/>
                      <a:pt x="2" y="1"/>
                      <a:pt x="2" y="2"/>
                    </a:cubicBezTo>
                    <a:cubicBezTo>
                      <a:pt x="2" y="2"/>
                      <a:pt x="2" y="2"/>
                      <a:pt x="1" y="3"/>
                    </a:cubicBezTo>
                    <a:cubicBezTo>
                      <a:pt x="1" y="3"/>
                      <a:pt x="1" y="3"/>
                      <a:pt x="1" y="3"/>
                    </a:cubicBezTo>
                    <a:cubicBezTo>
                      <a:pt x="1" y="3"/>
                      <a:pt x="1" y="3"/>
                      <a:pt x="1" y="3"/>
                    </a:cubicBezTo>
                    <a:cubicBezTo>
                      <a:pt x="2" y="2"/>
                      <a:pt x="2" y="2"/>
                      <a:pt x="2" y="2"/>
                    </a:cubicBezTo>
                    <a:cubicBezTo>
                      <a:pt x="2" y="1"/>
                      <a:pt x="2" y="1"/>
                      <a:pt x="1" y="1"/>
                    </a:cubicBezTo>
                    <a:cubicBezTo>
                      <a:pt x="1" y="1"/>
                      <a:pt x="1" y="0"/>
                      <a:pt x="1" y="0"/>
                    </a:cubicBezTo>
                    <a:cubicBezTo>
                      <a:pt x="0" y="0"/>
                      <a:pt x="0" y="1"/>
                      <a:pt x="0" y="1"/>
                    </a:cubicBezTo>
                    <a:cubicBezTo>
                      <a:pt x="0" y="1"/>
                      <a:pt x="0" y="1"/>
                      <a:pt x="0" y="2"/>
                    </a:cubicBezTo>
                    <a:cubicBezTo>
                      <a:pt x="0" y="2"/>
                      <a:pt x="0" y="2"/>
                      <a:pt x="0" y="3"/>
                    </a:cubicBezTo>
                    <a:cubicBezTo>
                      <a:pt x="0" y="3"/>
                      <a:pt x="0" y="3"/>
                      <a:pt x="1" y="3"/>
                    </a:cubicBezTo>
                    <a:cubicBezTo>
                      <a:pt x="1" y="3"/>
                      <a:pt x="1" y="3"/>
                      <a:pt x="1"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71" name="Freeform 438"/>
              <p:cNvSpPr>
                <a:spLocks/>
              </p:cNvSpPr>
              <p:nvPr/>
            </p:nvSpPr>
            <p:spPr bwMode="auto">
              <a:xfrm>
                <a:off x="2224" y="534"/>
                <a:ext cx="3" cy="5"/>
              </a:xfrm>
              <a:custGeom>
                <a:avLst/>
                <a:gdLst>
                  <a:gd name="T0" fmla="*/ 1 w 1"/>
                  <a:gd name="T1" fmla="*/ 2 h 2"/>
                  <a:gd name="T2" fmla="*/ 0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0"/>
                    </a:cubicBezTo>
                    <a:cubicBezTo>
                      <a:pt x="0" y="0"/>
                      <a:pt x="1" y="0"/>
                      <a:pt x="1" y="0"/>
                    </a:cubicBezTo>
                    <a:cubicBezTo>
                      <a:pt x="1" y="1"/>
                      <a:pt x="1" y="1"/>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72" name="Freeform 439"/>
              <p:cNvSpPr>
                <a:spLocks/>
              </p:cNvSpPr>
              <p:nvPr/>
            </p:nvSpPr>
            <p:spPr bwMode="auto">
              <a:xfrm>
                <a:off x="2224" y="534"/>
                <a:ext cx="3" cy="5"/>
              </a:xfrm>
              <a:custGeom>
                <a:avLst/>
                <a:gdLst>
                  <a:gd name="T0" fmla="*/ 1 w 1"/>
                  <a:gd name="T1" fmla="*/ 2 h 2"/>
                  <a:gd name="T2" fmla="*/ 1 w 1"/>
                  <a:gd name="T3" fmla="*/ 2 h 2"/>
                  <a:gd name="T4" fmla="*/ 0 w 1"/>
                  <a:gd name="T5" fmla="*/ 2 h 2"/>
                  <a:gd name="T6" fmla="*/ 0 w 1"/>
                  <a:gd name="T7" fmla="*/ 2 h 2"/>
                  <a:gd name="T8" fmla="*/ 0 w 1"/>
                  <a:gd name="T9" fmla="*/ 1 h 2"/>
                  <a:gd name="T10" fmla="*/ 0 w 1"/>
                  <a:gd name="T11" fmla="*/ 0 h 2"/>
                  <a:gd name="T12" fmla="*/ 0 w 1"/>
                  <a:gd name="T13" fmla="*/ 0 h 2"/>
                  <a:gd name="T14" fmla="*/ 1 w 1"/>
                  <a:gd name="T15" fmla="*/ 0 h 2"/>
                  <a:gd name="T16" fmla="*/ 1 w 1"/>
                  <a:gd name="T17" fmla="*/ 1 h 2"/>
                  <a:gd name="T18" fmla="*/ 1 w 1"/>
                  <a:gd name="T19" fmla="*/ 2 h 2"/>
                  <a:gd name="T20" fmla="*/ 1 w 1"/>
                  <a:gd name="T21" fmla="*/ 2 h 2"/>
                  <a:gd name="T22" fmla="*/ 1 w 1"/>
                  <a:gd name="T23" fmla="*/ 2 h 2"/>
                  <a:gd name="T24" fmla="*/ 1 w 1"/>
                  <a:gd name="T25" fmla="*/ 1 h 2"/>
                  <a:gd name="T26" fmla="*/ 1 w 1"/>
                  <a:gd name="T27" fmla="*/ 0 h 2"/>
                  <a:gd name="T28" fmla="*/ 0 w 1"/>
                  <a:gd name="T29" fmla="*/ 0 h 2"/>
                  <a:gd name="T30" fmla="*/ 0 w 1"/>
                  <a:gd name="T31" fmla="*/ 0 h 2"/>
                  <a:gd name="T32" fmla="*/ 0 w 1"/>
                  <a:gd name="T33" fmla="*/ 1 h 2"/>
                  <a:gd name="T34" fmla="*/ 0 w 1"/>
                  <a:gd name="T35" fmla="*/ 2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0" y="2"/>
                    </a:cubicBezTo>
                    <a:cubicBezTo>
                      <a:pt x="0" y="2"/>
                      <a:pt x="0" y="2"/>
                      <a:pt x="0" y="2"/>
                    </a:cubicBezTo>
                    <a:cubicBezTo>
                      <a:pt x="0" y="1"/>
                      <a:pt x="0" y="1"/>
                      <a:pt x="0" y="1"/>
                    </a:cubicBezTo>
                    <a:cubicBezTo>
                      <a:pt x="0" y="1"/>
                      <a:pt x="0" y="0"/>
                      <a:pt x="0" y="0"/>
                    </a:cubicBezTo>
                    <a:cubicBezTo>
                      <a:pt x="0" y="0"/>
                      <a:pt x="0" y="0"/>
                      <a:pt x="0" y="0"/>
                    </a:cubicBezTo>
                    <a:cubicBezTo>
                      <a:pt x="1" y="0"/>
                      <a:pt x="1" y="0"/>
                      <a:pt x="1" y="0"/>
                    </a:cubicBezTo>
                    <a:cubicBezTo>
                      <a:pt x="1" y="0"/>
                      <a:pt x="1" y="1"/>
                      <a:pt x="1" y="1"/>
                    </a:cubicBezTo>
                    <a:cubicBezTo>
                      <a:pt x="1" y="1"/>
                      <a:pt x="1" y="1"/>
                      <a:pt x="1" y="2"/>
                    </a:cubicBezTo>
                    <a:cubicBezTo>
                      <a:pt x="1" y="2"/>
                      <a:pt x="1" y="2"/>
                      <a:pt x="1" y="2"/>
                    </a:cubicBezTo>
                    <a:cubicBezTo>
                      <a:pt x="1" y="2"/>
                      <a:pt x="1" y="2"/>
                      <a:pt x="1" y="2"/>
                    </a:cubicBezTo>
                    <a:cubicBezTo>
                      <a:pt x="1" y="1"/>
                      <a:pt x="1" y="1"/>
                      <a:pt x="1" y="1"/>
                    </a:cubicBezTo>
                    <a:cubicBezTo>
                      <a:pt x="1" y="1"/>
                      <a:pt x="1" y="0"/>
                      <a:pt x="1" y="0"/>
                    </a:cubicBezTo>
                    <a:cubicBezTo>
                      <a:pt x="1" y="0"/>
                      <a:pt x="1" y="0"/>
                      <a:pt x="0" y="0"/>
                    </a:cubicBezTo>
                    <a:cubicBezTo>
                      <a:pt x="0" y="0"/>
                      <a:pt x="0" y="0"/>
                      <a:pt x="0" y="0"/>
                    </a:cubicBezTo>
                    <a:cubicBezTo>
                      <a:pt x="0" y="0"/>
                      <a:pt x="0" y="1"/>
                      <a:pt x="0" y="1"/>
                    </a:cubicBezTo>
                    <a:cubicBezTo>
                      <a:pt x="0" y="1"/>
                      <a:pt x="0" y="1"/>
                      <a:pt x="0" y="2"/>
                    </a:cubicBezTo>
                    <a:cubicBezTo>
                      <a:pt x="0" y="2"/>
                      <a:pt x="0" y="2"/>
                      <a:pt x="0" y="2"/>
                    </a:cubicBezTo>
                    <a:cubicBezTo>
                      <a:pt x="1" y="2"/>
                      <a:pt x="1" y="2"/>
                      <a:pt x="1" y="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73" name="Freeform 440"/>
              <p:cNvSpPr>
                <a:spLocks/>
              </p:cNvSpPr>
              <p:nvPr/>
            </p:nvSpPr>
            <p:spPr bwMode="auto">
              <a:xfrm>
                <a:off x="2227" y="527"/>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2"/>
                      <a:pt x="0" y="1"/>
                    </a:cubicBezTo>
                    <a:cubicBezTo>
                      <a:pt x="0" y="1"/>
                      <a:pt x="0" y="1"/>
                      <a:pt x="0" y="0"/>
                    </a:cubicBezTo>
                    <a:cubicBezTo>
                      <a:pt x="0" y="0"/>
                      <a:pt x="1" y="0"/>
                      <a:pt x="1" y="0"/>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74" name="Freeform 441"/>
              <p:cNvSpPr>
                <a:spLocks/>
              </p:cNvSpPr>
              <p:nvPr/>
            </p:nvSpPr>
            <p:spPr bwMode="auto">
              <a:xfrm>
                <a:off x="2227" y="527"/>
                <a:ext cx="2" cy="5"/>
              </a:xfrm>
              <a:custGeom>
                <a:avLst/>
                <a:gdLst>
                  <a:gd name="T0" fmla="*/ 1 w 1"/>
                  <a:gd name="T1" fmla="*/ 1 h 2"/>
                  <a:gd name="T2" fmla="*/ 1 w 1"/>
                  <a:gd name="T3" fmla="*/ 1 h 2"/>
                  <a:gd name="T4" fmla="*/ 1 w 1"/>
                  <a:gd name="T5" fmla="*/ 2 h 2"/>
                  <a:gd name="T6" fmla="*/ 0 w 1"/>
                  <a:gd name="T7" fmla="*/ 1 h 2"/>
                  <a:gd name="T8" fmla="*/ 0 w 1"/>
                  <a:gd name="T9" fmla="*/ 1 h 2"/>
                  <a:gd name="T10" fmla="*/ 0 w 1"/>
                  <a:gd name="T11" fmla="*/ 0 h 2"/>
                  <a:gd name="T12" fmla="*/ 0 w 1"/>
                  <a:gd name="T13" fmla="*/ 0 h 2"/>
                  <a:gd name="T14" fmla="*/ 1 w 1"/>
                  <a:gd name="T15" fmla="*/ 0 h 2"/>
                  <a:gd name="T16" fmla="*/ 1 w 1"/>
                  <a:gd name="T17" fmla="*/ 1 h 2"/>
                  <a:gd name="T18" fmla="*/ 1 w 1"/>
                  <a:gd name="T19" fmla="*/ 1 h 2"/>
                  <a:gd name="T20" fmla="*/ 1 w 1"/>
                  <a:gd name="T21" fmla="*/ 1 h 2"/>
                  <a:gd name="T22" fmla="*/ 1 w 1"/>
                  <a:gd name="T23" fmla="*/ 1 h 2"/>
                  <a:gd name="T24" fmla="*/ 1 w 1"/>
                  <a:gd name="T25" fmla="*/ 1 h 2"/>
                  <a:gd name="T26" fmla="*/ 1 w 1"/>
                  <a:gd name="T27" fmla="*/ 0 h 2"/>
                  <a:gd name="T28" fmla="*/ 0 w 1"/>
                  <a:gd name="T29" fmla="*/ 0 h 2"/>
                  <a:gd name="T30" fmla="*/ 0 w 1"/>
                  <a:gd name="T31" fmla="*/ 0 h 2"/>
                  <a:gd name="T32" fmla="*/ 0 w 1"/>
                  <a:gd name="T33" fmla="*/ 1 h 2"/>
                  <a:gd name="T34" fmla="*/ 0 w 1"/>
                  <a:gd name="T35" fmla="*/ 1 h 2"/>
                  <a:gd name="T36" fmla="*/ 1 w 1"/>
                  <a:gd name="T37" fmla="*/ 2 h 2"/>
                  <a:gd name="T38" fmla="*/ 1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1"/>
                    </a:moveTo>
                    <a:cubicBezTo>
                      <a:pt x="1" y="1"/>
                      <a:pt x="1" y="1"/>
                      <a:pt x="1" y="1"/>
                    </a:cubicBezTo>
                    <a:cubicBezTo>
                      <a:pt x="1" y="2"/>
                      <a:pt x="1" y="2"/>
                      <a:pt x="1" y="2"/>
                    </a:cubicBezTo>
                    <a:cubicBezTo>
                      <a:pt x="0" y="2"/>
                      <a:pt x="0" y="2"/>
                      <a:pt x="0" y="1"/>
                    </a:cubicBezTo>
                    <a:cubicBezTo>
                      <a:pt x="0"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0"/>
                    </a:cubicBezTo>
                    <a:cubicBezTo>
                      <a:pt x="0" y="1"/>
                      <a:pt x="0" y="1"/>
                      <a:pt x="0" y="1"/>
                    </a:cubicBezTo>
                    <a:cubicBezTo>
                      <a:pt x="0" y="1"/>
                      <a:pt x="0" y="1"/>
                      <a:pt x="0" y="1"/>
                    </a:cubicBezTo>
                    <a:cubicBezTo>
                      <a:pt x="0" y="2"/>
                      <a:pt x="0" y="2"/>
                      <a:pt x="1" y="2"/>
                    </a:cubicBezTo>
                    <a:cubicBezTo>
                      <a:pt x="1" y="2"/>
                      <a:pt x="1" y="2"/>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75" name="Freeform 442"/>
              <p:cNvSpPr>
                <a:spLocks/>
              </p:cNvSpPr>
              <p:nvPr/>
            </p:nvSpPr>
            <p:spPr bwMode="auto">
              <a:xfrm>
                <a:off x="2168" y="560"/>
                <a:ext cx="9" cy="12"/>
              </a:xfrm>
              <a:custGeom>
                <a:avLst/>
                <a:gdLst>
                  <a:gd name="T0" fmla="*/ 3 w 4"/>
                  <a:gd name="T1" fmla="*/ 4 h 5"/>
                  <a:gd name="T2" fmla="*/ 0 w 4"/>
                  <a:gd name="T3" fmla="*/ 3 h 5"/>
                  <a:gd name="T4" fmla="*/ 1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2" y="5"/>
                      <a:pt x="1" y="4"/>
                      <a:pt x="0" y="3"/>
                    </a:cubicBezTo>
                    <a:cubicBezTo>
                      <a:pt x="0" y="2"/>
                      <a:pt x="0" y="1"/>
                      <a:pt x="1" y="1"/>
                    </a:cubicBezTo>
                    <a:cubicBezTo>
                      <a:pt x="1" y="0"/>
                      <a:pt x="2" y="0"/>
                      <a:pt x="3" y="1"/>
                    </a:cubicBezTo>
                    <a:cubicBezTo>
                      <a:pt x="4" y="2"/>
                      <a:pt x="3" y="3"/>
                      <a:pt x="3" y="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76" name="Freeform 443"/>
              <p:cNvSpPr>
                <a:spLocks/>
              </p:cNvSpPr>
              <p:nvPr/>
            </p:nvSpPr>
            <p:spPr bwMode="auto">
              <a:xfrm>
                <a:off x="2168" y="560"/>
                <a:ext cx="7" cy="10"/>
              </a:xfrm>
              <a:custGeom>
                <a:avLst/>
                <a:gdLst>
                  <a:gd name="T0" fmla="*/ 3 w 3"/>
                  <a:gd name="T1" fmla="*/ 4 h 4"/>
                  <a:gd name="T2" fmla="*/ 3 w 3"/>
                  <a:gd name="T3" fmla="*/ 4 h 4"/>
                  <a:gd name="T4" fmla="*/ 1 w 3"/>
                  <a:gd name="T5" fmla="*/ 4 h 4"/>
                  <a:gd name="T6" fmla="*/ 0 w 3"/>
                  <a:gd name="T7" fmla="*/ 3 h 4"/>
                  <a:gd name="T8" fmla="*/ 0 w 3"/>
                  <a:gd name="T9" fmla="*/ 2 h 4"/>
                  <a:gd name="T10" fmla="*/ 1 w 3"/>
                  <a:gd name="T11" fmla="*/ 1 h 4"/>
                  <a:gd name="T12" fmla="*/ 2 w 3"/>
                  <a:gd name="T13" fmla="*/ 0 h 4"/>
                  <a:gd name="T14" fmla="*/ 3 w 3"/>
                  <a:gd name="T15" fmla="*/ 1 h 4"/>
                  <a:gd name="T16" fmla="*/ 3 w 3"/>
                  <a:gd name="T17" fmla="*/ 3 h 4"/>
                  <a:gd name="T18" fmla="*/ 3 w 3"/>
                  <a:gd name="T19" fmla="*/ 4 h 4"/>
                  <a:gd name="T20" fmla="*/ 3 w 3"/>
                  <a:gd name="T21" fmla="*/ 4 h 4"/>
                  <a:gd name="T22" fmla="*/ 3 w 3"/>
                  <a:gd name="T23" fmla="*/ 4 h 4"/>
                  <a:gd name="T24" fmla="*/ 3 w 3"/>
                  <a:gd name="T25" fmla="*/ 3 h 4"/>
                  <a:gd name="T26" fmla="*/ 3 w 3"/>
                  <a:gd name="T27" fmla="*/ 1 h 4"/>
                  <a:gd name="T28" fmla="*/ 2 w 3"/>
                  <a:gd name="T29" fmla="*/ 0 h 4"/>
                  <a:gd name="T30" fmla="*/ 1 w 3"/>
                  <a:gd name="T31" fmla="*/ 1 h 4"/>
                  <a:gd name="T32" fmla="*/ 0 w 3"/>
                  <a:gd name="T33" fmla="*/ 2 h 4"/>
                  <a:gd name="T34" fmla="*/ 0 w 3"/>
                  <a:gd name="T35" fmla="*/ 3 h 4"/>
                  <a:gd name="T36" fmla="*/ 1 w 3"/>
                  <a:gd name="T37" fmla="*/ 4 h 4"/>
                  <a:gd name="T38" fmla="*/ 3 w 3"/>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3" y="4"/>
                      <a:pt x="3" y="4"/>
                      <a:pt x="3" y="4"/>
                    </a:cubicBezTo>
                    <a:cubicBezTo>
                      <a:pt x="2" y="4"/>
                      <a:pt x="2" y="4"/>
                      <a:pt x="1" y="4"/>
                    </a:cubicBezTo>
                    <a:cubicBezTo>
                      <a:pt x="1" y="4"/>
                      <a:pt x="1" y="4"/>
                      <a:pt x="0" y="3"/>
                    </a:cubicBezTo>
                    <a:cubicBezTo>
                      <a:pt x="0" y="3"/>
                      <a:pt x="0" y="2"/>
                      <a:pt x="0" y="2"/>
                    </a:cubicBezTo>
                    <a:cubicBezTo>
                      <a:pt x="0" y="1"/>
                      <a:pt x="0" y="1"/>
                      <a:pt x="1" y="1"/>
                    </a:cubicBezTo>
                    <a:cubicBezTo>
                      <a:pt x="1" y="0"/>
                      <a:pt x="1" y="0"/>
                      <a:pt x="2" y="0"/>
                    </a:cubicBezTo>
                    <a:cubicBezTo>
                      <a:pt x="2" y="0"/>
                      <a:pt x="3" y="1"/>
                      <a:pt x="3" y="1"/>
                    </a:cubicBezTo>
                    <a:cubicBezTo>
                      <a:pt x="3" y="2"/>
                      <a:pt x="3" y="2"/>
                      <a:pt x="3" y="3"/>
                    </a:cubicBezTo>
                    <a:cubicBezTo>
                      <a:pt x="3" y="3"/>
                      <a:pt x="3" y="4"/>
                      <a:pt x="3" y="4"/>
                    </a:cubicBezTo>
                    <a:cubicBezTo>
                      <a:pt x="3" y="4"/>
                      <a:pt x="3" y="4"/>
                      <a:pt x="3" y="4"/>
                    </a:cubicBezTo>
                    <a:cubicBezTo>
                      <a:pt x="3" y="4"/>
                      <a:pt x="3" y="4"/>
                      <a:pt x="3" y="4"/>
                    </a:cubicBezTo>
                    <a:cubicBezTo>
                      <a:pt x="3" y="4"/>
                      <a:pt x="3" y="3"/>
                      <a:pt x="3" y="3"/>
                    </a:cubicBezTo>
                    <a:cubicBezTo>
                      <a:pt x="3" y="2"/>
                      <a:pt x="3" y="1"/>
                      <a:pt x="3" y="1"/>
                    </a:cubicBezTo>
                    <a:cubicBezTo>
                      <a:pt x="3" y="1"/>
                      <a:pt x="2" y="0"/>
                      <a:pt x="2" y="0"/>
                    </a:cubicBezTo>
                    <a:cubicBezTo>
                      <a:pt x="1" y="0"/>
                      <a:pt x="1" y="0"/>
                      <a:pt x="1" y="1"/>
                    </a:cubicBezTo>
                    <a:cubicBezTo>
                      <a:pt x="0" y="1"/>
                      <a:pt x="0" y="1"/>
                      <a:pt x="0" y="2"/>
                    </a:cubicBezTo>
                    <a:cubicBezTo>
                      <a:pt x="0" y="2"/>
                      <a:pt x="0" y="3"/>
                      <a:pt x="0" y="3"/>
                    </a:cubicBezTo>
                    <a:cubicBezTo>
                      <a:pt x="0" y="4"/>
                      <a:pt x="1" y="4"/>
                      <a:pt x="1" y="4"/>
                    </a:cubicBezTo>
                    <a:cubicBezTo>
                      <a:pt x="2" y="4"/>
                      <a:pt x="2" y="4"/>
                      <a:pt x="3" y="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77" name="Freeform 444"/>
              <p:cNvSpPr>
                <a:spLocks/>
              </p:cNvSpPr>
              <p:nvPr/>
            </p:nvSpPr>
            <p:spPr bwMode="auto">
              <a:xfrm>
                <a:off x="2229" y="520"/>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2"/>
                      <a:pt x="0" y="2"/>
                      <a:pt x="0" y="1"/>
                    </a:cubicBezTo>
                    <a:cubicBezTo>
                      <a:pt x="0" y="1"/>
                      <a:pt x="0" y="1"/>
                      <a:pt x="0" y="0"/>
                    </a:cubicBezTo>
                    <a:cubicBezTo>
                      <a:pt x="0" y="0"/>
                      <a:pt x="0" y="0"/>
                      <a:pt x="1" y="0"/>
                    </a:cubicBezTo>
                    <a:cubicBezTo>
                      <a:pt x="1" y="1"/>
                      <a:pt x="1" y="1"/>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78" name="Freeform 445"/>
              <p:cNvSpPr>
                <a:spLocks/>
              </p:cNvSpPr>
              <p:nvPr/>
            </p:nvSpPr>
            <p:spPr bwMode="auto">
              <a:xfrm>
                <a:off x="2229" y="520"/>
                <a:ext cx="2" cy="5"/>
              </a:xfrm>
              <a:custGeom>
                <a:avLst/>
                <a:gdLst>
                  <a:gd name="T0" fmla="*/ 1 w 1"/>
                  <a:gd name="T1" fmla="*/ 1 h 2"/>
                  <a:gd name="T2" fmla="*/ 1 w 1"/>
                  <a:gd name="T3" fmla="*/ 1 h 2"/>
                  <a:gd name="T4" fmla="*/ 0 w 1"/>
                  <a:gd name="T5" fmla="*/ 2 h 2"/>
                  <a:gd name="T6" fmla="*/ 0 w 1"/>
                  <a:gd name="T7" fmla="*/ 1 h 2"/>
                  <a:gd name="T8" fmla="*/ 0 w 1"/>
                  <a:gd name="T9" fmla="*/ 1 h 2"/>
                  <a:gd name="T10" fmla="*/ 0 w 1"/>
                  <a:gd name="T11" fmla="*/ 0 h 2"/>
                  <a:gd name="T12" fmla="*/ 0 w 1"/>
                  <a:gd name="T13" fmla="*/ 0 h 2"/>
                  <a:gd name="T14" fmla="*/ 1 w 1"/>
                  <a:gd name="T15" fmla="*/ 0 h 2"/>
                  <a:gd name="T16" fmla="*/ 1 w 1"/>
                  <a:gd name="T17" fmla="*/ 1 h 2"/>
                  <a:gd name="T18" fmla="*/ 1 w 1"/>
                  <a:gd name="T19" fmla="*/ 1 h 2"/>
                  <a:gd name="T20" fmla="*/ 1 w 1"/>
                  <a:gd name="T21" fmla="*/ 1 h 2"/>
                  <a:gd name="T22" fmla="*/ 1 w 1"/>
                  <a:gd name="T23" fmla="*/ 1 h 2"/>
                  <a:gd name="T24" fmla="*/ 1 w 1"/>
                  <a:gd name="T25" fmla="*/ 1 h 2"/>
                  <a:gd name="T26" fmla="*/ 1 w 1"/>
                  <a:gd name="T27" fmla="*/ 0 h 2"/>
                  <a:gd name="T28" fmla="*/ 0 w 1"/>
                  <a:gd name="T29" fmla="*/ 0 h 2"/>
                  <a:gd name="T30" fmla="*/ 0 w 1"/>
                  <a:gd name="T31" fmla="*/ 0 h 2"/>
                  <a:gd name="T32" fmla="*/ 0 w 1"/>
                  <a:gd name="T33" fmla="*/ 1 h 2"/>
                  <a:gd name="T34" fmla="*/ 0 w 1"/>
                  <a:gd name="T35" fmla="*/ 1 h 2"/>
                  <a:gd name="T36" fmla="*/ 0 w 1"/>
                  <a:gd name="T37" fmla="*/ 2 h 2"/>
                  <a:gd name="T38" fmla="*/ 1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1"/>
                    </a:moveTo>
                    <a:cubicBezTo>
                      <a:pt x="1" y="1"/>
                      <a:pt x="1" y="1"/>
                      <a:pt x="1" y="1"/>
                    </a:cubicBezTo>
                    <a:cubicBezTo>
                      <a:pt x="1" y="2"/>
                      <a:pt x="0" y="2"/>
                      <a:pt x="0" y="2"/>
                    </a:cubicBezTo>
                    <a:cubicBezTo>
                      <a:pt x="0" y="2"/>
                      <a:pt x="0" y="2"/>
                      <a:pt x="0" y="1"/>
                    </a:cubicBezTo>
                    <a:cubicBezTo>
                      <a:pt x="0" y="1"/>
                      <a:pt x="0" y="1"/>
                      <a:pt x="0" y="1"/>
                    </a:cubicBezTo>
                    <a:cubicBezTo>
                      <a:pt x="0" y="1"/>
                      <a:pt x="0" y="1"/>
                      <a:pt x="0" y="0"/>
                    </a:cubicBezTo>
                    <a:cubicBezTo>
                      <a:pt x="0" y="0"/>
                      <a:pt x="0" y="0"/>
                      <a:pt x="0" y="0"/>
                    </a:cubicBezTo>
                    <a:cubicBezTo>
                      <a:pt x="0" y="0"/>
                      <a:pt x="0"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0"/>
                      <a:pt x="0" y="0"/>
                    </a:cubicBezTo>
                    <a:cubicBezTo>
                      <a:pt x="0" y="0"/>
                      <a:pt x="0" y="0"/>
                      <a:pt x="0" y="0"/>
                    </a:cubicBezTo>
                    <a:cubicBezTo>
                      <a:pt x="0" y="1"/>
                      <a:pt x="0" y="1"/>
                      <a:pt x="0" y="1"/>
                    </a:cubicBezTo>
                    <a:cubicBezTo>
                      <a:pt x="0" y="1"/>
                      <a:pt x="0" y="1"/>
                      <a:pt x="0" y="1"/>
                    </a:cubicBezTo>
                    <a:cubicBezTo>
                      <a:pt x="0" y="2"/>
                      <a:pt x="0" y="2"/>
                      <a:pt x="0" y="2"/>
                    </a:cubicBezTo>
                    <a:cubicBezTo>
                      <a:pt x="0" y="2"/>
                      <a:pt x="1" y="2"/>
                      <a:pt x="1" y="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79" name="Freeform 446"/>
              <p:cNvSpPr>
                <a:spLocks/>
              </p:cNvSpPr>
              <p:nvPr/>
            </p:nvSpPr>
            <p:spPr bwMode="auto">
              <a:xfrm>
                <a:off x="2156" y="560"/>
                <a:ext cx="7" cy="10"/>
              </a:xfrm>
              <a:custGeom>
                <a:avLst/>
                <a:gdLst>
                  <a:gd name="T0" fmla="*/ 2 w 3"/>
                  <a:gd name="T1" fmla="*/ 4 h 4"/>
                  <a:gd name="T2" fmla="*/ 0 w 3"/>
                  <a:gd name="T3" fmla="*/ 3 h 4"/>
                  <a:gd name="T4" fmla="*/ 0 w 3"/>
                  <a:gd name="T5" fmla="*/ 1 h 4"/>
                  <a:gd name="T6" fmla="*/ 2 w 3"/>
                  <a:gd name="T7" fmla="*/ 1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4"/>
                      <a:pt x="0" y="3"/>
                    </a:cubicBezTo>
                    <a:cubicBezTo>
                      <a:pt x="0" y="2"/>
                      <a:pt x="0" y="1"/>
                      <a:pt x="0" y="1"/>
                    </a:cubicBezTo>
                    <a:cubicBezTo>
                      <a:pt x="1" y="0"/>
                      <a:pt x="2" y="0"/>
                      <a:pt x="2" y="1"/>
                    </a:cubicBezTo>
                    <a:cubicBezTo>
                      <a:pt x="3" y="2"/>
                      <a:pt x="3" y="3"/>
                      <a:pt x="2" y="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80" name="Freeform 447"/>
              <p:cNvSpPr>
                <a:spLocks/>
              </p:cNvSpPr>
              <p:nvPr/>
            </p:nvSpPr>
            <p:spPr bwMode="auto">
              <a:xfrm>
                <a:off x="2156" y="560"/>
                <a:ext cx="7" cy="10"/>
              </a:xfrm>
              <a:custGeom>
                <a:avLst/>
                <a:gdLst>
                  <a:gd name="T0" fmla="*/ 2 w 3"/>
                  <a:gd name="T1" fmla="*/ 4 h 4"/>
                  <a:gd name="T2" fmla="*/ 2 w 3"/>
                  <a:gd name="T3" fmla="*/ 4 h 4"/>
                  <a:gd name="T4" fmla="*/ 1 w 3"/>
                  <a:gd name="T5" fmla="*/ 4 h 4"/>
                  <a:gd name="T6" fmla="*/ 0 w 3"/>
                  <a:gd name="T7" fmla="*/ 3 h 4"/>
                  <a:gd name="T8" fmla="*/ 0 w 3"/>
                  <a:gd name="T9" fmla="*/ 2 h 4"/>
                  <a:gd name="T10" fmla="*/ 0 w 3"/>
                  <a:gd name="T11" fmla="*/ 1 h 4"/>
                  <a:gd name="T12" fmla="*/ 2 w 3"/>
                  <a:gd name="T13" fmla="*/ 0 h 4"/>
                  <a:gd name="T14" fmla="*/ 2 w 3"/>
                  <a:gd name="T15" fmla="*/ 1 h 4"/>
                  <a:gd name="T16" fmla="*/ 3 w 3"/>
                  <a:gd name="T17" fmla="*/ 2 h 4"/>
                  <a:gd name="T18" fmla="*/ 2 w 3"/>
                  <a:gd name="T19" fmla="*/ 4 h 4"/>
                  <a:gd name="T20" fmla="*/ 2 w 3"/>
                  <a:gd name="T21" fmla="*/ 4 h 4"/>
                  <a:gd name="T22" fmla="*/ 2 w 3"/>
                  <a:gd name="T23" fmla="*/ 4 h 4"/>
                  <a:gd name="T24" fmla="*/ 3 w 3"/>
                  <a:gd name="T25" fmla="*/ 2 h 4"/>
                  <a:gd name="T26" fmla="*/ 3 w 3"/>
                  <a:gd name="T27" fmla="*/ 1 h 4"/>
                  <a:gd name="T28" fmla="*/ 2 w 3"/>
                  <a:gd name="T29" fmla="*/ 0 h 4"/>
                  <a:gd name="T30" fmla="*/ 0 w 3"/>
                  <a:gd name="T31" fmla="*/ 1 h 4"/>
                  <a:gd name="T32" fmla="*/ 0 w 3"/>
                  <a:gd name="T33" fmla="*/ 2 h 4"/>
                  <a:gd name="T34" fmla="*/ 0 w 3"/>
                  <a:gd name="T35" fmla="*/ 3 h 4"/>
                  <a:gd name="T36" fmla="*/ 1 w 3"/>
                  <a:gd name="T37" fmla="*/ 4 h 4"/>
                  <a:gd name="T38" fmla="*/ 2 w 3"/>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2" y="4"/>
                    </a:moveTo>
                    <a:cubicBezTo>
                      <a:pt x="2" y="4"/>
                      <a:pt x="2" y="4"/>
                      <a:pt x="2" y="4"/>
                    </a:cubicBezTo>
                    <a:cubicBezTo>
                      <a:pt x="2" y="4"/>
                      <a:pt x="1" y="4"/>
                      <a:pt x="1" y="4"/>
                    </a:cubicBezTo>
                    <a:cubicBezTo>
                      <a:pt x="1" y="4"/>
                      <a:pt x="0" y="4"/>
                      <a:pt x="0" y="3"/>
                    </a:cubicBezTo>
                    <a:cubicBezTo>
                      <a:pt x="0" y="3"/>
                      <a:pt x="0" y="2"/>
                      <a:pt x="0" y="2"/>
                    </a:cubicBezTo>
                    <a:cubicBezTo>
                      <a:pt x="0" y="1"/>
                      <a:pt x="0" y="1"/>
                      <a:pt x="0" y="1"/>
                    </a:cubicBezTo>
                    <a:cubicBezTo>
                      <a:pt x="1" y="0"/>
                      <a:pt x="1" y="0"/>
                      <a:pt x="2" y="0"/>
                    </a:cubicBezTo>
                    <a:cubicBezTo>
                      <a:pt x="2" y="0"/>
                      <a:pt x="2" y="1"/>
                      <a:pt x="2" y="1"/>
                    </a:cubicBezTo>
                    <a:cubicBezTo>
                      <a:pt x="3" y="1"/>
                      <a:pt x="3" y="2"/>
                      <a:pt x="3" y="2"/>
                    </a:cubicBezTo>
                    <a:cubicBezTo>
                      <a:pt x="3" y="3"/>
                      <a:pt x="2" y="3"/>
                      <a:pt x="2" y="4"/>
                    </a:cubicBezTo>
                    <a:cubicBezTo>
                      <a:pt x="2" y="4"/>
                      <a:pt x="2" y="4"/>
                      <a:pt x="2" y="4"/>
                    </a:cubicBezTo>
                    <a:cubicBezTo>
                      <a:pt x="2" y="4"/>
                      <a:pt x="2" y="4"/>
                      <a:pt x="2" y="4"/>
                    </a:cubicBezTo>
                    <a:cubicBezTo>
                      <a:pt x="2" y="3"/>
                      <a:pt x="3" y="3"/>
                      <a:pt x="3" y="2"/>
                    </a:cubicBezTo>
                    <a:cubicBezTo>
                      <a:pt x="3" y="2"/>
                      <a:pt x="3" y="1"/>
                      <a:pt x="3" y="1"/>
                    </a:cubicBezTo>
                    <a:cubicBezTo>
                      <a:pt x="2" y="1"/>
                      <a:pt x="2" y="0"/>
                      <a:pt x="2" y="0"/>
                    </a:cubicBezTo>
                    <a:cubicBezTo>
                      <a:pt x="1" y="0"/>
                      <a:pt x="1" y="0"/>
                      <a:pt x="0" y="1"/>
                    </a:cubicBezTo>
                    <a:cubicBezTo>
                      <a:pt x="0" y="1"/>
                      <a:pt x="0" y="1"/>
                      <a:pt x="0" y="2"/>
                    </a:cubicBezTo>
                    <a:cubicBezTo>
                      <a:pt x="0" y="2"/>
                      <a:pt x="0" y="3"/>
                      <a:pt x="0" y="3"/>
                    </a:cubicBezTo>
                    <a:cubicBezTo>
                      <a:pt x="0" y="4"/>
                      <a:pt x="1" y="4"/>
                      <a:pt x="1" y="4"/>
                    </a:cubicBezTo>
                    <a:cubicBezTo>
                      <a:pt x="1" y="4"/>
                      <a:pt x="2" y="4"/>
                      <a:pt x="2" y="4"/>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81" name="Freeform 448"/>
              <p:cNvSpPr>
                <a:spLocks/>
              </p:cNvSpPr>
              <p:nvPr/>
            </p:nvSpPr>
            <p:spPr bwMode="auto">
              <a:xfrm>
                <a:off x="2144" y="558"/>
                <a:ext cx="7" cy="9"/>
              </a:xfrm>
              <a:custGeom>
                <a:avLst/>
                <a:gdLst>
                  <a:gd name="T0" fmla="*/ 2 w 3"/>
                  <a:gd name="T1" fmla="*/ 3 h 4"/>
                  <a:gd name="T2" fmla="*/ 0 w 3"/>
                  <a:gd name="T3" fmla="*/ 3 h 4"/>
                  <a:gd name="T4" fmla="*/ 1 w 3"/>
                  <a:gd name="T5" fmla="*/ 1 h 4"/>
                  <a:gd name="T6" fmla="*/ 2 w 3"/>
                  <a:gd name="T7" fmla="*/ 1 h 4"/>
                  <a:gd name="T8" fmla="*/ 2 w 3"/>
                  <a:gd name="T9" fmla="*/ 3 h 4"/>
                </a:gdLst>
                <a:ahLst/>
                <a:cxnLst>
                  <a:cxn ang="0">
                    <a:pos x="T0" y="T1"/>
                  </a:cxn>
                  <a:cxn ang="0">
                    <a:pos x="T2" y="T3"/>
                  </a:cxn>
                  <a:cxn ang="0">
                    <a:pos x="T4" y="T5"/>
                  </a:cxn>
                  <a:cxn ang="0">
                    <a:pos x="T6" y="T7"/>
                  </a:cxn>
                  <a:cxn ang="0">
                    <a:pos x="T8" y="T9"/>
                  </a:cxn>
                </a:cxnLst>
                <a:rect l="0" t="0" r="r" b="b"/>
                <a:pathLst>
                  <a:path w="3" h="4">
                    <a:moveTo>
                      <a:pt x="2" y="3"/>
                    </a:moveTo>
                    <a:cubicBezTo>
                      <a:pt x="1" y="4"/>
                      <a:pt x="0" y="4"/>
                      <a:pt x="0" y="3"/>
                    </a:cubicBezTo>
                    <a:cubicBezTo>
                      <a:pt x="0" y="2"/>
                      <a:pt x="0" y="1"/>
                      <a:pt x="1" y="1"/>
                    </a:cubicBezTo>
                    <a:cubicBezTo>
                      <a:pt x="1" y="0"/>
                      <a:pt x="2" y="0"/>
                      <a:pt x="2" y="1"/>
                    </a:cubicBezTo>
                    <a:cubicBezTo>
                      <a:pt x="3" y="2"/>
                      <a:pt x="2" y="3"/>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82" name="Freeform 449"/>
              <p:cNvSpPr>
                <a:spLocks/>
              </p:cNvSpPr>
              <p:nvPr/>
            </p:nvSpPr>
            <p:spPr bwMode="auto">
              <a:xfrm>
                <a:off x="2144" y="558"/>
                <a:ext cx="7" cy="9"/>
              </a:xfrm>
              <a:custGeom>
                <a:avLst/>
                <a:gdLst>
                  <a:gd name="T0" fmla="*/ 2 w 3"/>
                  <a:gd name="T1" fmla="*/ 3 h 4"/>
                  <a:gd name="T2" fmla="*/ 2 w 3"/>
                  <a:gd name="T3" fmla="*/ 3 h 4"/>
                  <a:gd name="T4" fmla="*/ 1 w 3"/>
                  <a:gd name="T5" fmla="*/ 4 h 4"/>
                  <a:gd name="T6" fmla="*/ 0 w 3"/>
                  <a:gd name="T7" fmla="*/ 3 h 4"/>
                  <a:gd name="T8" fmla="*/ 0 w 3"/>
                  <a:gd name="T9" fmla="*/ 2 h 4"/>
                  <a:gd name="T10" fmla="*/ 1 w 3"/>
                  <a:gd name="T11" fmla="*/ 1 h 4"/>
                  <a:gd name="T12" fmla="*/ 2 w 3"/>
                  <a:gd name="T13" fmla="*/ 1 h 4"/>
                  <a:gd name="T14" fmla="*/ 2 w 3"/>
                  <a:gd name="T15" fmla="*/ 1 h 4"/>
                  <a:gd name="T16" fmla="*/ 2 w 3"/>
                  <a:gd name="T17" fmla="*/ 2 h 4"/>
                  <a:gd name="T18" fmla="*/ 2 w 3"/>
                  <a:gd name="T19" fmla="*/ 3 h 4"/>
                  <a:gd name="T20" fmla="*/ 2 w 3"/>
                  <a:gd name="T21" fmla="*/ 3 h 4"/>
                  <a:gd name="T22" fmla="*/ 2 w 3"/>
                  <a:gd name="T23" fmla="*/ 4 h 4"/>
                  <a:gd name="T24" fmla="*/ 3 w 3"/>
                  <a:gd name="T25" fmla="*/ 2 h 4"/>
                  <a:gd name="T26" fmla="*/ 2 w 3"/>
                  <a:gd name="T27" fmla="*/ 1 h 4"/>
                  <a:gd name="T28" fmla="*/ 2 w 3"/>
                  <a:gd name="T29" fmla="*/ 1 h 4"/>
                  <a:gd name="T30" fmla="*/ 1 w 3"/>
                  <a:gd name="T31" fmla="*/ 1 h 4"/>
                  <a:gd name="T32" fmla="*/ 0 w 3"/>
                  <a:gd name="T33" fmla="*/ 2 h 4"/>
                  <a:gd name="T34" fmla="*/ 0 w 3"/>
                  <a:gd name="T35" fmla="*/ 3 h 4"/>
                  <a:gd name="T36" fmla="*/ 1 w 3"/>
                  <a:gd name="T37" fmla="*/ 4 h 4"/>
                  <a:gd name="T38" fmla="*/ 2 w 3"/>
                  <a:gd name="T39" fmla="*/ 4 h 4"/>
                  <a:gd name="T40" fmla="*/ 2 w 3"/>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2" y="3"/>
                    </a:moveTo>
                    <a:cubicBezTo>
                      <a:pt x="2" y="3"/>
                      <a:pt x="2" y="3"/>
                      <a:pt x="2" y="3"/>
                    </a:cubicBezTo>
                    <a:cubicBezTo>
                      <a:pt x="2" y="4"/>
                      <a:pt x="1" y="4"/>
                      <a:pt x="1" y="4"/>
                    </a:cubicBezTo>
                    <a:cubicBezTo>
                      <a:pt x="1" y="4"/>
                      <a:pt x="0" y="3"/>
                      <a:pt x="0" y="3"/>
                    </a:cubicBezTo>
                    <a:cubicBezTo>
                      <a:pt x="0" y="3"/>
                      <a:pt x="0" y="2"/>
                      <a:pt x="0" y="2"/>
                    </a:cubicBezTo>
                    <a:cubicBezTo>
                      <a:pt x="0" y="1"/>
                      <a:pt x="0" y="1"/>
                      <a:pt x="1" y="1"/>
                    </a:cubicBezTo>
                    <a:cubicBezTo>
                      <a:pt x="1" y="1"/>
                      <a:pt x="1" y="0"/>
                      <a:pt x="2" y="1"/>
                    </a:cubicBezTo>
                    <a:cubicBezTo>
                      <a:pt x="2" y="1"/>
                      <a:pt x="2" y="1"/>
                      <a:pt x="2" y="1"/>
                    </a:cubicBezTo>
                    <a:cubicBezTo>
                      <a:pt x="3" y="2"/>
                      <a:pt x="3" y="2"/>
                      <a:pt x="2" y="2"/>
                    </a:cubicBezTo>
                    <a:cubicBezTo>
                      <a:pt x="2" y="3"/>
                      <a:pt x="2" y="3"/>
                      <a:pt x="2" y="3"/>
                    </a:cubicBezTo>
                    <a:cubicBezTo>
                      <a:pt x="2" y="3"/>
                      <a:pt x="2" y="3"/>
                      <a:pt x="2" y="3"/>
                    </a:cubicBezTo>
                    <a:cubicBezTo>
                      <a:pt x="2" y="4"/>
                      <a:pt x="2" y="4"/>
                      <a:pt x="2" y="4"/>
                    </a:cubicBezTo>
                    <a:cubicBezTo>
                      <a:pt x="2" y="3"/>
                      <a:pt x="2" y="3"/>
                      <a:pt x="3" y="2"/>
                    </a:cubicBezTo>
                    <a:cubicBezTo>
                      <a:pt x="3" y="2"/>
                      <a:pt x="3" y="2"/>
                      <a:pt x="2" y="1"/>
                    </a:cubicBezTo>
                    <a:cubicBezTo>
                      <a:pt x="2" y="1"/>
                      <a:pt x="2" y="1"/>
                      <a:pt x="2" y="1"/>
                    </a:cubicBezTo>
                    <a:cubicBezTo>
                      <a:pt x="1" y="0"/>
                      <a:pt x="1" y="0"/>
                      <a:pt x="1" y="1"/>
                    </a:cubicBezTo>
                    <a:cubicBezTo>
                      <a:pt x="0" y="1"/>
                      <a:pt x="0" y="1"/>
                      <a:pt x="0" y="2"/>
                    </a:cubicBezTo>
                    <a:cubicBezTo>
                      <a:pt x="0" y="2"/>
                      <a:pt x="0" y="3"/>
                      <a:pt x="0" y="3"/>
                    </a:cubicBezTo>
                    <a:cubicBezTo>
                      <a:pt x="0" y="3"/>
                      <a:pt x="1" y="4"/>
                      <a:pt x="1" y="4"/>
                    </a:cubicBezTo>
                    <a:cubicBezTo>
                      <a:pt x="1" y="4"/>
                      <a:pt x="2" y="4"/>
                      <a:pt x="2" y="4"/>
                    </a:cubicBezTo>
                    <a:lnTo>
                      <a:pt x="2" y="3"/>
                    </a:ln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83" name="Freeform 450"/>
              <p:cNvSpPr>
                <a:spLocks/>
              </p:cNvSpPr>
              <p:nvPr/>
            </p:nvSpPr>
            <p:spPr bwMode="auto">
              <a:xfrm>
                <a:off x="2135" y="556"/>
                <a:ext cx="4" cy="7"/>
              </a:xfrm>
              <a:custGeom>
                <a:avLst/>
                <a:gdLst>
                  <a:gd name="T0" fmla="*/ 2 w 2"/>
                  <a:gd name="T1" fmla="*/ 3 h 3"/>
                  <a:gd name="T2" fmla="*/ 0 w 2"/>
                  <a:gd name="T3" fmla="*/ 2 h 3"/>
                  <a:gd name="T4" fmla="*/ 1 w 2"/>
                  <a:gd name="T5" fmla="*/ 1 h 3"/>
                  <a:gd name="T6" fmla="*/ 2 w 2"/>
                  <a:gd name="T7" fmla="*/ 1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3"/>
                      <a:pt x="0" y="3"/>
                      <a:pt x="0" y="2"/>
                    </a:cubicBezTo>
                    <a:cubicBezTo>
                      <a:pt x="0" y="2"/>
                      <a:pt x="0" y="1"/>
                      <a:pt x="1" y="1"/>
                    </a:cubicBezTo>
                    <a:cubicBezTo>
                      <a:pt x="1" y="0"/>
                      <a:pt x="2" y="0"/>
                      <a:pt x="2" y="1"/>
                    </a:cubicBezTo>
                    <a:cubicBezTo>
                      <a:pt x="2" y="2"/>
                      <a:pt x="2" y="2"/>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84" name="Freeform 451"/>
              <p:cNvSpPr>
                <a:spLocks/>
              </p:cNvSpPr>
              <p:nvPr/>
            </p:nvSpPr>
            <p:spPr bwMode="auto">
              <a:xfrm>
                <a:off x="2135" y="556"/>
                <a:ext cx="4" cy="7"/>
              </a:xfrm>
              <a:custGeom>
                <a:avLst/>
                <a:gdLst>
                  <a:gd name="T0" fmla="*/ 2 w 2"/>
                  <a:gd name="T1" fmla="*/ 3 h 3"/>
                  <a:gd name="T2" fmla="*/ 2 w 2"/>
                  <a:gd name="T3" fmla="*/ 3 h 3"/>
                  <a:gd name="T4" fmla="*/ 1 w 2"/>
                  <a:gd name="T5" fmla="*/ 3 h 3"/>
                  <a:gd name="T6" fmla="*/ 0 w 2"/>
                  <a:gd name="T7" fmla="*/ 2 h 3"/>
                  <a:gd name="T8" fmla="*/ 0 w 2"/>
                  <a:gd name="T9" fmla="*/ 1 h 3"/>
                  <a:gd name="T10" fmla="*/ 1 w 2"/>
                  <a:gd name="T11" fmla="*/ 1 h 3"/>
                  <a:gd name="T12" fmla="*/ 1 w 2"/>
                  <a:gd name="T13" fmla="*/ 0 h 3"/>
                  <a:gd name="T14" fmla="*/ 2 w 2"/>
                  <a:gd name="T15" fmla="*/ 1 h 3"/>
                  <a:gd name="T16" fmla="*/ 2 w 2"/>
                  <a:gd name="T17" fmla="*/ 2 h 3"/>
                  <a:gd name="T18" fmla="*/ 2 w 2"/>
                  <a:gd name="T19" fmla="*/ 3 h 3"/>
                  <a:gd name="T20" fmla="*/ 2 w 2"/>
                  <a:gd name="T21" fmla="*/ 3 h 3"/>
                  <a:gd name="T22" fmla="*/ 2 w 2"/>
                  <a:gd name="T23" fmla="*/ 3 h 3"/>
                  <a:gd name="T24" fmla="*/ 2 w 2"/>
                  <a:gd name="T25" fmla="*/ 2 h 3"/>
                  <a:gd name="T26" fmla="*/ 2 w 2"/>
                  <a:gd name="T27" fmla="*/ 1 h 3"/>
                  <a:gd name="T28" fmla="*/ 1 w 2"/>
                  <a:gd name="T29" fmla="*/ 0 h 3"/>
                  <a:gd name="T30" fmla="*/ 1 w 2"/>
                  <a:gd name="T31" fmla="*/ 1 h 3"/>
                  <a:gd name="T32" fmla="*/ 0 w 2"/>
                  <a:gd name="T33" fmla="*/ 1 h 3"/>
                  <a:gd name="T34" fmla="*/ 0 w 2"/>
                  <a:gd name="T35" fmla="*/ 2 h 3"/>
                  <a:gd name="T36" fmla="*/ 1 w 2"/>
                  <a:gd name="T37" fmla="*/ 3 h 3"/>
                  <a:gd name="T38" fmla="*/ 2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3"/>
                    </a:moveTo>
                    <a:cubicBezTo>
                      <a:pt x="2" y="3"/>
                      <a:pt x="2" y="3"/>
                      <a:pt x="2" y="3"/>
                    </a:cubicBezTo>
                    <a:cubicBezTo>
                      <a:pt x="1" y="3"/>
                      <a:pt x="1" y="3"/>
                      <a:pt x="1" y="3"/>
                    </a:cubicBezTo>
                    <a:cubicBezTo>
                      <a:pt x="1" y="3"/>
                      <a:pt x="0" y="3"/>
                      <a:pt x="0" y="2"/>
                    </a:cubicBezTo>
                    <a:cubicBezTo>
                      <a:pt x="0" y="2"/>
                      <a:pt x="0" y="2"/>
                      <a:pt x="0" y="1"/>
                    </a:cubicBezTo>
                    <a:cubicBezTo>
                      <a:pt x="0" y="1"/>
                      <a:pt x="0" y="1"/>
                      <a:pt x="1" y="1"/>
                    </a:cubicBezTo>
                    <a:cubicBezTo>
                      <a:pt x="1" y="0"/>
                      <a:pt x="1" y="0"/>
                      <a:pt x="1" y="0"/>
                    </a:cubicBezTo>
                    <a:cubicBezTo>
                      <a:pt x="2" y="1"/>
                      <a:pt x="2" y="1"/>
                      <a:pt x="2" y="1"/>
                    </a:cubicBezTo>
                    <a:cubicBezTo>
                      <a:pt x="2" y="1"/>
                      <a:pt x="2" y="2"/>
                      <a:pt x="2" y="2"/>
                    </a:cubicBezTo>
                    <a:cubicBezTo>
                      <a:pt x="2" y="2"/>
                      <a:pt x="2" y="3"/>
                      <a:pt x="2" y="3"/>
                    </a:cubicBezTo>
                    <a:cubicBezTo>
                      <a:pt x="2" y="3"/>
                      <a:pt x="2" y="3"/>
                      <a:pt x="2" y="3"/>
                    </a:cubicBezTo>
                    <a:cubicBezTo>
                      <a:pt x="2" y="3"/>
                      <a:pt x="2" y="3"/>
                      <a:pt x="2" y="3"/>
                    </a:cubicBezTo>
                    <a:cubicBezTo>
                      <a:pt x="2" y="3"/>
                      <a:pt x="2" y="2"/>
                      <a:pt x="2" y="2"/>
                    </a:cubicBezTo>
                    <a:cubicBezTo>
                      <a:pt x="2" y="2"/>
                      <a:pt x="2" y="1"/>
                      <a:pt x="2" y="1"/>
                    </a:cubicBezTo>
                    <a:cubicBezTo>
                      <a:pt x="2" y="1"/>
                      <a:pt x="2" y="0"/>
                      <a:pt x="1" y="0"/>
                    </a:cubicBezTo>
                    <a:cubicBezTo>
                      <a:pt x="1" y="0"/>
                      <a:pt x="1" y="0"/>
                      <a:pt x="1" y="1"/>
                    </a:cubicBezTo>
                    <a:cubicBezTo>
                      <a:pt x="0" y="1"/>
                      <a:pt x="0" y="1"/>
                      <a:pt x="0" y="1"/>
                    </a:cubicBezTo>
                    <a:cubicBezTo>
                      <a:pt x="0" y="2"/>
                      <a:pt x="0" y="2"/>
                      <a:pt x="0" y="2"/>
                    </a:cubicBezTo>
                    <a:cubicBezTo>
                      <a:pt x="0" y="3"/>
                      <a:pt x="0" y="3"/>
                      <a:pt x="1" y="3"/>
                    </a:cubicBezTo>
                    <a:cubicBezTo>
                      <a:pt x="1" y="3"/>
                      <a:pt x="1" y="3"/>
                      <a:pt x="2" y="3"/>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85" name="Freeform 452"/>
              <p:cNvSpPr>
                <a:spLocks/>
              </p:cNvSpPr>
              <p:nvPr/>
            </p:nvSpPr>
            <p:spPr bwMode="auto">
              <a:xfrm>
                <a:off x="1513" y="1108"/>
                <a:ext cx="93" cy="73"/>
              </a:xfrm>
              <a:custGeom>
                <a:avLst/>
                <a:gdLst>
                  <a:gd name="T0" fmla="*/ 35 w 39"/>
                  <a:gd name="T1" fmla="*/ 25 h 31"/>
                  <a:gd name="T2" fmla="*/ 27 w 39"/>
                  <a:gd name="T3" fmla="*/ 10 h 31"/>
                  <a:gd name="T4" fmla="*/ 2 w 39"/>
                  <a:gd name="T5" fmla="*/ 5 h 31"/>
                  <a:gd name="T6" fmla="*/ 0 w 39"/>
                  <a:gd name="T7" fmla="*/ 7 h 31"/>
                  <a:gd name="T8" fmla="*/ 1 w 39"/>
                  <a:gd name="T9" fmla="*/ 8 h 31"/>
                  <a:gd name="T10" fmla="*/ 1 w 39"/>
                  <a:gd name="T11" fmla="*/ 8 h 31"/>
                  <a:gd name="T12" fmla="*/ 15 w 39"/>
                  <a:gd name="T13" fmla="*/ 7 h 31"/>
                  <a:gd name="T14" fmla="*/ 21 w 39"/>
                  <a:gd name="T15" fmla="*/ 16 h 31"/>
                  <a:gd name="T16" fmla="*/ 24 w 39"/>
                  <a:gd name="T17" fmla="*/ 15 h 31"/>
                  <a:gd name="T18" fmla="*/ 27 w 39"/>
                  <a:gd name="T19" fmla="*/ 21 h 31"/>
                  <a:gd name="T20" fmla="*/ 35 w 39"/>
                  <a:gd name="T2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1">
                    <a:moveTo>
                      <a:pt x="35" y="25"/>
                    </a:moveTo>
                    <a:cubicBezTo>
                      <a:pt x="39" y="20"/>
                      <a:pt x="29" y="12"/>
                      <a:pt x="27" y="10"/>
                    </a:cubicBezTo>
                    <a:cubicBezTo>
                      <a:pt x="25" y="9"/>
                      <a:pt x="11" y="0"/>
                      <a:pt x="2" y="5"/>
                    </a:cubicBezTo>
                    <a:cubicBezTo>
                      <a:pt x="1" y="5"/>
                      <a:pt x="0" y="6"/>
                      <a:pt x="0" y="7"/>
                    </a:cubicBezTo>
                    <a:cubicBezTo>
                      <a:pt x="0" y="7"/>
                      <a:pt x="0" y="8"/>
                      <a:pt x="1" y="8"/>
                    </a:cubicBezTo>
                    <a:cubicBezTo>
                      <a:pt x="1" y="8"/>
                      <a:pt x="1" y="8"/>
                      <a:pt x="1" y="8"/>
                    </a:cubicBezTo>
                    <a:cubicBezTo>
                      <a:pt x="3" y="5"/>
                      <a:pt x="8" y="5"/>
                      <a:pt x="15" y="7"/>
                    </a:cubicBezTo>
                    <a:cubicBezTo>
                      <a:pt x="21" y="10"/>
                      <a:pt x="21" y="16"/>
                      <a:pt x="21" y="16"/>
                    </a:cubicBezTo>
                    <a:cubicBezTo>
                      <a:pt x="21" y="16"/>
                      <a:pt x="22" y="15"/>
                      <a:pt x="24" y="15"/>
                    </a:cubicBezTo>
                    <a:cubicBezTo>
                      <a:pt x="26" y="15"/>
                      <a:pt x="30" y="19"/>
                      <a:pt x="27" y="21"/>
                    </a:cubicBezTo>
                    <a:cubicBezTo>
                      <a:pt x="23" y="25"/>
                      <a:pt x="32" y="31"/>
                      <a:pt x="35" y="25"/>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86" name="Freeform 453"/>
              <p:cNvSpPr>
                <a:spLocks/>
              </p:cNvSpPr>
              <p:nvPr/>
            </p:nvSpPr>
            <p:spPr bwMode="auto">
              <a:xfrm>
                <a:off x="1853" y="584"/>
                <a:ext cx="154" cy="127"/>
              </a:xfrm>
              <a:custGeom>
                <a:avLst/>
                <a:gdLst>
                  <a:gd name="T0" fmla="*/ 1 w 65"/>
                  <a:gd name="T1" fmla="*/ 42 h 54"/>
                  <a:gd name="T2" fmla="*/ 17 w 65"/>
                  <a:gd name="T3" fmla="*/ 9 h 54"/>
                  <a:gd name="T4" fmla="*/ 56 w 65"/>
                  <a:gd name="T5" fmla="*/ 15 h 54"/>
                  <a:gd name="T6" fmla="*/ 59 w 65"/>
                  <a:gd name="T7" fmla="*/ 38 h 54"/>
                  <a:gd name="T8" fmla="*/ 49 w 65"/>
                  <a:gd name="T9" fmla="*/ 50 h 54"/>
                  <a:gd name="T10" fmla="*/ 29 w 65"/>
                  <a:gd name="T11" fmla="*/ 50 h 54"/>
                  <a:gd name="T12" fmla="*/ 24 w 65"/>
                  <a:gd name="T13" fmla="*/ 29 h 54"/>
                  <a:gd name="T14" fmla="*/ 44 w 65"/>
                  <a:gd name="T15" fmla="*/ 24 h 54"/>
                  <a:gd name="T16" fmla="*/ 38 w 65"/>
                  <a:gd name="T17" fmla="*/ 42 h 54"/>
                  <a:gd name="T18" fmla="*/ 39 w 65"/>
                  <a:gd name="T19" fmla="*/ 41 h 54"/>
                  <a:gd name="T20" fmla="*/ 40 w 65"/>
                  <a:gd name="T21" fmla="*/ 23 h 54"/>
                  <a:gd name="T22" fmla="*/ 23 w 65"/>
                  <a:gd name="T23" fmla="*/ 35 h 54"/>
                  <a:gd name="T24" fmla="*/ 36 w 65"/>
                  <a:gd name="T25" fmla="*/ 52 h 54"/>
                  <a:gd name="T26" fmla="*/ 57 w 65"/>
                  <a:gd name="T27" fmla="*/ 41 h 54"/>
                  <a:gd name="T28" fmla="*/ 38 w 65"/>
                  <a:gd name="T29" fmla="*/ 4 h 54"/>
                  <a:gd name="T30" fmla="*/ 2 w 65"/>
                  <a:gd name="T31" fmla="*/ 32 h 54"/>
                  <a:gd name="T32" fmla="*/ 2 w 65"/>
                  <a:gd name="T33" fmla="*/ 42 h 54"/>
                  <a:gd name="T34" fmla="*/ 1 w 65"/>
                  <a:gd name="T35"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1" y="42"/>
                    </a:moveTo>
                    <a:cubicBezTo>
                      <a:pt x="0" y="29"/>
                      <a:pt x="6" y="16"/>
                      <a:pt x="17" y="9"/>
                    </a:cubicBezTo>
                    <a:cubicBezTo>
                      <a:pt x="30" y="0"/>
                      <a:pt x="47" y="1"/>
                      <a:pt x="56" y="15"/>
                    </a:cubicBezTo>
                    <a:cubicBezTo>
                      <a:pt x="61" y="22"/>
                      <a:pt x="62" y="31"/>
                      <a:pt x="59" y="38"/>
                    </a:cubicBezTo>
                    <a:cubicBezTo>
                      <a:pt x="57" y="43"/>
                      <a:pt x="54" y="47"/>
                      <a:pt x="49" y="50"/>
                    </a:cubicBezTo>
                    <a:cubicBezTo>
                      <a:pt x="43" y="54"/>
                      <a:pt x="35" y="54"/>
                      <a:pt x="29" y="50"/>
                    </a:cubicBezTo>
                    <a:cubicBezTo>
                      <a:pt x="23" y="46"/>
                      <a:pt x="20" y="36"/>
                      <a:pt x="24" y="29"/>
                    </a:cubicBezTo>
                    <a:cubicBezTo>
                      <a:pt x="27" y="22"/>
                      <a:pt x="37" y="18"/>
                      <a:pt x="44" y="24"/>
                    </a:cubicBezTo>
                    <a:cubicBezTo>
                      <a:pt x="51" y="30"/>
                      <a:pt x="46" y="40"/>
                      <a:pt x="38" y="42"/>
                    </a:cubicBezTo>
                    <a:cubicBezTo>
                      <a:pt x="39" y="42"/>
                      <a:pt x="39" y="41"/>
                      <a:pt x="39" y="41"/>
                    </a:cubicBezTo>
                    <a:cubicBezTo>
                      <a:pt x="49" y="39"/>
                      <a:pt x="47" y="27"/>
                      <a:pt x="40" y="23"/>
                    </a:cubicBezTo>
                    <a:cubicBezTo>
                      <a:pt x="32" y="18"/>
                      <a:pt x="24" y="26"/>
                      <a:pt x="23" y="35"/>
                    </a:cubicBezTo>
                    <a:cubicBezTo>
                      <a:pt x="22" y="43"/>
                      <a:pt x="29" y="50"/>
                      <a:pt x="36" y="52"/>
                    </a:cubicBezTo>
                    <a:cubicBezTo>
                      <a:pt x="45" y="54"/>
                      <a:pt x="53" y="49"/>
                      <a:pt x="57" y="41"/>
                    </a:cubicBezTo>
                    <a:cubicBezTo>
                      <a:pt x="65" y="25"/>
                      <a:pt x="53" y="7"/>
                      <a:pt x="38" y="4"/>
                    </a:cubicBezTo>
                    <a:cubicBezTo>
                      <a:pt x="21" y="1"/>
                      <a:pt x="6" y="15"/>
                      <a:pt x="2" y="32"/>
                    </a:cubicBezTo>
                    <a:cubicBezTo>
                      <a:pt x="2" y="35"/>
                      <a:pt x="2" y="38"/>
                      <a:pt x="2" y="42"/>
                    </a:cubicBezTo>
                    <a:cubicBezTo>
                      <a:pt x="2" y="42"/>
                      <a:pt x="1" y="42"/>
                      <a:pt x="1" y="4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87" name="Freeform 454"/>
              <p:cNvSpPr>
                <a:spLocks/>
              </p:cNvSpPr>
              <p:nvPr/>
            </p:nvSpPr>
            <p:spPr bwMode="auto">
              <a:xfrm>
                <a:off x="1929" y="858"/>
                <a:ext cx="109" cy="111"/>
              </a:xfrm>
              <a:custGeom>
                <a:avLst/>
                <a:gdLst>
                  <a:gd name="T0" fmla="*/ 0 w 46"/>
                  <a:gd name="T1" fmla="*/ 8 h 47"/>
                  <a:gd name="T2" fmla="*/ 29 w 46"/>
                  <a:gd name="T3" fmla="*/ 5 h 47"/>
                  <a:gd name="T4" fmla="*/ 41 w 46"/>
                  <a:gd name="T5" fmla="*/ 35 h 47"/>
                  <a:gd name="T6" fmla="*/ 26 w 46"/>
                  <a:gd name="T7" fmla="*/ 46 h 47"/>
                  <a:gd name="T8" fmla="*/ 14 w 46"/>
                  <a:gd name="T9" fmla="*/ 44 h 47"/>
                  <a:gd name="T10" fmla="*/ 6 w 46"/>
                  <a:gd name="T11" fmla="*/ 30 h 47"/>
                  <a:gd name="T12" fmla="*/ 18 w 46"/>
                  <a:gd name="T13" fmla="*/ 18 h 47"/>
                  <a:gd name="T14" fmla="*/ 30 w 46"/>
                  <a:gd name="T15" fmla="*/ 29 h 47"/>
                  <a:gd name="T16" fmla="*/ 15 w 46"/>
                  <a:gd name="T17" fmla="*/ 33 h 47"/>
                  <a:gd name="T18" fmla="*/ 16 w 46"/>
                  <a:gd name="T19" fmla="*/ 34 h 47"/>
                  <a:gd name="T20" fmla="*/ 29 w 46"/>
                  <a:gd name="T21" fmla="*/ 27 h 47"/>
                  <a:gd name="T22" fmla="*/ 14 w 46"/>
                  <a:gd name="T23" fmla="*/ 20 h 47"/>
                  <a:gd name="T24" fmla="*/ 8 w 46"/>
                  <a:gd name="T25" fmla="*/ 36 h 47"/>
                  <a:gd name="T26" fmla="*/ 24 w 46"/>
                  <a:gd name="T27" fmla="*/ 46 h 47"/>
                  <a:gd name="T28" fmla="*/ 41 w 46"/>
                  <a:gd name="T29" fmla="*/ 18 h 47"/>
                  <a:gd name="T30" fmla="*/ 8 w 46"/>
                  <a:gd name="T31" fmla="*/ 5 h 47"/>
                  <a:gd name="T32" fmla="*/ 1 w 46"/>
                  <a:gd name="T33" fmla="*/ 8 h 47"/>
                  <a:gd name="T34" fmla="*/ 0 w 46"/>
                  <a:gd name="T3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7">
                    <a:moveTo>
                      <a:pt x="0" y="8"/>
                    </a:moveTo>
                    <a:cubicBezTo>
                      <a:pt x="8" y="2"/>
                      <a:pt x="20" y="1"/>
                      <a:pt x="29" y="5"/>
                    </a:cubicBezTo>
                    <a:cubicBezTo>
                      <a:pt x="40" y="11"/>
                      <a:pt x="46" y="23"/>
                      <a:pt x="41" y="35"/>
                    </a:cubicBezTo>
                    <a:cubicBezTo>
                      <a:pt x="38" y="40"/>
                      <a:pt x="33" y="45"/>
                      <a:pt x="26" y="46"/>
                    </a:cubicBezTo>
                    <a:cubicBezTo>
                      <a:pt x="22" y="47"/>
                      <a:pt x="18" y="46"/>
                      <a:pt x="14" y="44"/>
                    </a:cubicBezTo>
                    <a:cubicBezTo>
                      <a:pt x="9" y="41"/>
                      <a:pt x="6" y="36"/>
                      <a:pt x="6" y="30"/>
                    </a:cubicBezTo>
                    <a:cubicBezTo>
                      <a:pt x="6" y="24"/>
                      <a:pt x="12" y="18"/>
                      <a:pt x="18" y="18"/>
                    </a:cubicBezTo>
                    <a:cubicBezTo>
                      <a:pt x="25" y="18"/>
                      <a:pt x="31" y="23"/>
                      <a:pt x="30" y="29"/>
                    </a:cubicBezTo>
                    <a:cubicBezTo>
                      <a:pt x="29" y="37"/>
                      <a:pt x="20" y="38"/>
                      <a:pt x="15" y="33"/>
                    </a:cubicBezTo>
                    <a:cubicBezTo>
                      <a:pt x="16" y="33"/>
                      <a:pt x="16" y="33"/>
                      <a:pt x="16" y="34"/>
                    </a:cubicBezTo>
                    <a:cubicBezTo>
                      <a:pt x="21" y="39"/>
                      <a:pt x="29" y="33"/>
                      <a:pt x="29" y="27"/>
                    </a:cubicBezTo>
                    <a:cubicBezTo>
                      <a:pt x="29" y="19"/>
                      <a:pt x="20" y="17"/>
                      <a:pt x="14" y="20"/>
                    </a:cubicBezTo>
                    <a:cubicBezTo>
                      <a:pt x="8" y="23"/>
                      <a:pt x="6" y="30"/>
                      <a:pt x="8" y="36"/>
                    </a:cubicBezTo>
                    <a:cubicBezTo>
                      <a:pt x="9" y="42"/>
                      <a:pt x="17" y="46"/>
                      <a:pt x="24" y="46"/>
                    </a:cubicBezTo>
                    <a:cubicBezTo>
                      <a:pt x="37" y="45"/>
                      <a:pt x="45" y="29"/>
                      <a:pt x="41" y="18"/>
                    </a:cubicBezTo>
                    <a:cubicBezTo>
                      <a:pt x="36" y="5"/>
                      <a:pt x="20" y="0"/>
                      <a:pt x="8" y="5"/>
                    </a:cubicBezTo>
                    <a:cubicBezTo>
                      <a:pt x="5" y="6"/>
                      <a:pt x="3" y="7"/>
                      <a:pt x="1" y="8"/>
                    </a:cubicBezTo>
                    <a:cubicBezTo>
                      <a:pt x="1" y="8"/>
                      <a:pt x="0" y="8"/>
                      <a:pt x="0" y="8"/>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88" name="Freeform 455"/>
              <p:cNvSpPr>
                <a:spLocks/>
              </p:cNvSpPr>
              <p:nvPr/>
            </p:nvSpPr>
            <p:spPr bwMode="auto">
              <a:xfrm>
                <a:off x="1398" y="1545"/>
                <a:ext cx="30"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9"/>
                      <a:pt x="8" y="10"/>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89" name="Freeform 456"/>
              <p:cNvSpPr>
                <a:spLocks/>
              </p:cNvSpPr>
              <p:nvPr/>
            </p:nvSpPr>
            <p:spPr bwMode="auto">
              <a:xfrm>
                <a:off x="1398" y="1545"/>
                <a:ext cx="30" cy="24"/>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2 h 10"/>
                  <a:gd name="T14" fmla="*/ 8 w 13"/>
                  <a:gd name="T15" fmla="*/ 2 h 10"/>
                  <a:gd name="T16" fmla="*/ 11 w 13"/>
                  <a:gd name="T17" fmla="*/ 4 h 10"/>
                  <a:gd name="T18" fmla="*/ 12 w 13"/>
                  <a:gd name="T19" fmla="*/ 7 h 10"/>
                  <a:gd name="T20" fmla="*/ 12 w 13"/>
                  <a:gd name="T21" fmla="*/ 7 h 10"/>
                  <a:gd name="T22" fmla="*/ 9 w 13"/>
                  <a:gd name="T23" fmla="*/ 9 h 10"/>
                  <a:gd name="T24" fmla="*/ 6 w 13"/>
                  <a:gd name="T25" fmla="*/ 9 h 10"/>
                  <a:gd name="T26" fmla="*/ 5 w 13"/>
                  <a:gd name="T27" fmla="*/ 8 h 10"/>
                  <a:gd name="T28" fmla="*/ 5 w 13"/>
                  <a:gd name="T29" fmla="*/ 9 h 10"/>
                  <a:gd name="T30" fmla="*/ 5 w 13"/>
                  <a:gd name="T31" fmla="*/ 9 h 10"/>
                  <a:gd name="T32" fmla="*/ 5 w 13"/>
                  <a:gd name="T33" fmla="*/ 10 h 10"/>
                  <a:gd name="T34" fmla="*/ 10 w 13"/>
                  <a:gd name="T35" fmla="*/ 10 h 10"/>
                  <a:gd name="T36" fmla="*/ 13 w 13"/>
                  <a:gd name="T37" fmla="*/ 8 h 10"/>
                  <a:gd name="T38" fmla="*/ 13 w 13"/>
                  <a:gd name="T39" fmla="*/ 7 h 10"/>
                  <a:gd name="T40" fmla="*/ 12 w 13"/>
                  <a:gd name="T41" fmla="*/ 4 h 10"/>
                  <a:gd name="T42" fmla="*/ 8 w 13"/>
                  <a:gd name="T43" fmla="*/ 1 h 10"/>
                  <a:gd name="T44" fmla="*/ 8 w 13"/>
                  <a:gd name="T45" fmla="*/ 1 h 10"/>
                  <a:gd name="T46" fmla="*/ 4 w 13"/>
                  <a:gd name="T47" fmla="*/ 0 h 10"/>
                  <a:gd name="T48" fmla="*/ 1 w 13"/>
                  <a:gd name="T49" fmla="*/ 3 h 10"/>
                  <a:gd name="T50" fmla="*/ 1 w 13"/>
                  <a:gd name="T51" fmla="*/ 3 h 10"/>
                  <a:gd name="T52" fmla="*/ 1 w 13"/>
                  <a:gd name="T53" fmla="*/ 7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3" y="7"/>
                      <a:pt x="2" y="6"/>
                    </a:cubicBezTo>
                    <a:cubicBezTo>
                      <a:pt x="1" y="5"/>
                      <a:pt x="1" y="4"/>
                      <a:pt x="2" y="3"/>
                    </a:cubicBezTo>
                    <a:cubicBezTo>
                      <a:pt x="2" y="3"/>
                      <a:pt x="2" y="3"/>
                      <a:pt x="2" y="3"/>
                    </a:cubicBezTo>
                    <a:cubicBezTo>
                      <a:pt x="2" y="2"/>
                      <a:pt x="3" y="2"/>
                      <a:pt x="4" y="1"/>
                    </a:cubicBezTo>
                    <a:cubicBezTo>
                      <a:pt x="5" y="1"/>
                      <a:pt x="6" y="1"/>
                      <a:pt x="8" y="2"/>
                    </a:cubicBezTo>
                    <a:cubicBezTo>
                      <a:pt x="8" y="2"/>
                      <a:pt x="8" y="2"/>
                      <a:pt x="8" y="2"/>
                    </a:cubicBezTo>
                    <a:cubicBezTo>
                      <a:pt x="9" y="2"/>
                      <a:pt x="10" y="3"/>
                      <a:pt x="11" y="4"/>
                    </a:cubicBezTo>
                    <a:cubicBezTo>
                      <a:pt x="12" y="5"/>
                      <a:pt x="12" y="6"/>
                      <a:pt x="12" y="7"/>
                    </a:cubicBezTo>
                    <a:cubicBezTo>
                      <a:pt x="12" y="7"/>
                      <a:pt x="12" y="7"/>
                      <a:pt x="12" y="7"/>
                    </a:cubicBezTo>
                    <a:cubicBezTo>
                      <a:pt x="11" y="8"/>
                      <a:pt x="10" y="9"/>
                      <a:pt x="9" y="9"/>
                    </a:cubicBezTo>
                    <a:cubicBezTo>
                      <a:pt x="8" y="9"/>
                      <a:pt x="7" y="9"/>
                      <a:pt x="6" y="9"/>
                    </a:cubicBezTo>
                    <a:cubicBezTo>
                      <a:pt x="5" y="9"/>
                      <a:pt x="5" y="8"/>
                      <a:pt x="5" y="8"/>
                    </a:cubicBezTo>
                    <a:cubicBezTo>
                      <a:pt x="5" y="9"/>
                      <a:pt x="5" y="9"/>
                      <a:pt x="5" y="9"/>
                    </a:cubicBezTo>
                    <a:cubicBezTo>
                      <a:pt x="5" y="9"/>
                      <a:pt x="5" y="9"/>
                      <a:pt x="5" y="9"/>
                    </a:cubicBezTo>
                    <a:cubicBezTo>
                      <a:pt x="5" y="9"/>
                      <a:pt x="5" y="10"/>
                      <a:pt x="5" y="10"/>
                    </a:cubicBezTo>
                    <a:cubicBezTo>
                      <a:pt x="7" y="10"/>
                      <a:pt x="8" y="10"/>
                      <a:pt x="10" y="10"/>
                    </a:cubicBezTo>
                    <a:cubicBezTo>
                      <a:pt x="11" y="10"/>
                      <a:pt x="12" y="9"/>
                      <a:pt x="13" y="8"/>
                    </a:cubicBezTo>
                    <a:cubicBezTo>
                      <a:pt x="13" y="7"/>
                      <a:pt x="13" y="7"/>
                      <a:pt x="13" y="7"/>
                    </a:cubicBezTo>
                    <a:cubicBezTo>
                      <a:pt x="13" y="6"/>
                      <a:pt x="13" y="5"/>
                      <a:pt x="12" y="4"/>
                    </a:cubicBezTo>
                    <a:cubicBezTo>
                      <a:pt x="11" y="2"/>
                      <a:pt x="10" y="1"/>
                      <a:pt x="8" y="1"/>
                    </a:cubicBezTo>
                    <a:cubicBezTo>
                      <a:pt x="8" y="1"/>
                      <a:pt x="8" y="1"/>
                      <a:pt x="8" y="1"/>
                    </a:cubicBezTo>
                    <a:cubicBezTo>
                      <a:pt x="6" y="0"/>
                      <a:pt x="5" y="0"/>
                      <a:pt x="4" y="0"/>
                    </a:cubicBezTo>
                    <a:cubicBezTo>
                      <a:pt x="2" y="1"/>
                      <a:pt x="1" y="1"/>
                      <a:pt x="1" y="3"/>
                    </a:cubicBezTo>
                    <a:cubicBezTo>
                      <a:pt x="1" y="3"/>
                      <a:pt x="1" y="3"/>
                      <a:pt x="1" y="3"/>
                    </a:cubicBezTo>
                    <a:cubicBezTo>
                      <a:pt x="0" y="4"/>
                      <a:pt x="0" y="5"/>
                      <a:pt x="1" y="7"/>
                    </a:cubicBezTo>
                    <a:cubicBezTo>
                      <a:pt x="2" y="8"/>
                      <a:pt x="3" y="9"/>
                      <a:pt x="5" y="9"/>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90" name="Freeform 457"/>
              <p:cNvSpPr>
                <a:spLocks/>
              </p:cNvSpPr>
              <p:nvPr/>
            </p:nvSpPr>
            <p:spPr bwMode="auto">
              <a:xfrm>
                <a:off x="1414" y="1566"/>
                <a:ext cx="31" cy="24"/>
              </a:xfrm>
              <a:custGeom>
                <a:avLst/>
                <a:gdLst>
                  <a:gd name="T0" fmla="*/ 5 w 13"/>
                  <a:gd name="T1" fmla="*/ 9 h 10"/>
                  <a:gd name="T2" fmla="*/ 1 w 13"/>
                  <a:gd name="T3" fmla="*/ 3 h 10"/>
                  <a:gd name="T4" fmla="*/ 8 w 13"/>
                  <a:gd name="T5" fmla="*/ 2 h 10"/>
                  <a:gd name="T6" fmla="*/ 12 w 13"/>
                  <a:gd name="T7" fmla="*/ 8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2"/>
                    </a:cubicBezTo>
                    <a:cubicBezTo>
                      <a:pt x="11" y="3"/>
                      <a:pt x="13" y="5"/>
                      <a:pt x="12" y="8"/>
                    </a:cubicBezTo>
                    <a:cubicBezTo>
                      <a:pt x="11" y="10"/>
                      <a:pt x="8" y="10"/>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91" name="Freeform 458"/>
              <p:cNvSpPr>
                <a:spLocks/>
              </p:cNvSpPr>
              <p:nvPr/>
            </p:nvSpPr>
            <p:spPr bwMode="auto">
              <a:xfrm>
                <a:off x="1414" y="1566"/>
                <a:ext cx="31" cy="26"/>
              </a:xfrm>
              <a:custGeom>
                <a:avLst/>
                <a:gdLst>
                  <a:gd name="T0" fmla="*/ 5 w 13"/>
                  <a:gd name="T1" fmla="*/ 9 h 11"/>
                  <a:gd name="T2" fmla="*/ 5 w 13"/>
                  <a:gd name="T3" fmla="*/ 9 h 11"/>
                  <a:gd name="T4" fmla="*/ 2 w 13"/>
                  <a:gd name="T5" fmla="*/ 6 h 11"/>
                  <a:gd name="T6" fmla="*/ 1 w 13"/>
                  <a:gd name="T7" fmla="*/ 3 h 11"/>
                  <a:gd name="T8" fmla="*/ 1 w 13"/>
                  <a:gd name="T9" fmla="*/ 3 h 11"/>
                  <a:gd name="T10" fmla="*/ 3 w 13"/>
                  <a:gd name="T11" fmla="*/ 2 h 11"/>
                  <a:gd name="T12" fmla="*/ 7 w 13"/>
                  <a:gd name="T13" fmla="*/ 2 h 11"/>
                  <a:gd name="T14" fmla="*/ 8 w 13"/>
                  <a:gd name="T15" fmla="*/ 2 h 11"/>
                  <a:gd name="T16" fmla="*/ 11 w 13"/>
                  <a:gd name="T17" fmla="*/ 4 h 11"/>
                  <a:gd name="T18" fmla="*/ 11 w 13"/>
                  <a:gd name="T19" fmla="*/ 7 h 11"/>
                  <a:gd name="T20" fmla="*/ 11 w 13"/>
                  <a:gd name="T21" fmla="*/ 7 h 11"/>
                  <a:gd name="T22" fmla="*/ 9 w 13"/>
                  <a:gd name="T23" fmla="*/ 9 h 11"/>
                  <a:gd name="T24" fmla="*/ 5 w 13"/>
                  <a:gd name="T25" fmla="*/ 9 h 11"/>
                  <a:gd name="T26" fmla="*/ 5 w 13"/>
                  <a:gd name="T27" fmla="*/ 9 h 11"/>
                  <a:gd name="T28" fmla="*/ 5 w 13"/>
                  <a:gd name="T29" fmla="*/ 9 h 11"/>
                  <a:gd name="T30" fmla="*/ 4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4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3" y="8"/>
                      <a:pt x="2" y="7"/>
                      <a:pt x="2" y="6"/>
                    </a:cubicBezTo>
                    <a:cubicBezTo>
                      <a:pt x="1" y="5"/>
                      <a:pt x="1" y="4"/>
                      <a:pt x="1" y="3"/>
                    </a:cubicBezTo>
                    <a:cubicBezTo>
                      <a:pt x="1" y="3"/>
                      <a:pt x="1" y="3"/>
                      <a:pt x="1" y="3"/>
                    </a:cubicBezTo>
                    <a:cubicBezTo>
                      <a:pt x="2" y="2"/>
                      <a:pt x="2" y="2"/>
                      <a:pt x="3" y="2"/>
                    </a:cubicBezTo>
                    <a:cubicBezTo>
                      <a:pt x="5" y="1"/>
                      <a:pt x="6" y="1"/>
                      <a:pt x="7" y="2"/>
                    </a:cubicBezTo>
                    <a:cubicBezTo>
                      <a:pt x="7" y="2"/>
                      <a:pt x="7" y="2"/>
                      <a:pt x="8" y="2"/>
                    </a:cubicBezTo>
                    <a:cubicBezTo>
                      <a:pt x="9" y="3"/>
                      <a:pt x="10" y="3"/>
                      <a:pt x="11" y="4"/>
                    </a:cubicBezTo>
                    <a:cubicBezTo>
                      <a:pt x="11" y="5"/>
                      <a:pt x="12" y="6"/>
                      <a:pt x="11" y="7"/>
                    </a:cubicBezTo>
                    <a:cubicBezTo>
                      <a:pt x="11" y="7"/>
                      <a:pt x="11" y="7"/>
                      <a:pt x="11" y="7"/>
                    </a:cubicBezTo>
                    <a:cubicBezTo>
                      <a:pt x="11" y="8"/>
                      <a:pt x="10" y="9"/>
                      <a:pt x="9" y="9"/>
                    </a:cubicBezTo>
                    <a:cubicBezTo>
                      <a:pt x="8" y="9"/>
                      <a:pt x="7" y="9"/>
                      <a:pt x="5" y="9"/>
                    </a:cubicBezTo>
                    <a:cubicBezTo>
                      <a:pt x="5" y="9"/>
                      <a:pt x="5" y="9"/>
                      <a:pt x="5" y="9"/>
                    </a:cubicBezTo>
                    <a:cubicBezTo>
                      <a:pt x="5" y="9"/>
                      <a:pt x="5" y="9"/>
                      <a:pt x="5" y="9"/>
                    </a:cubicBezTo>
                    <a:cubicBezTo>
                      <a:pt x="4" y="10"/>
                      <a:pt x="4" y="10"/>
                      <a:pt x="4" y="10"/>
                    </a:cubicBezTo>
                    <a:cubicBezTo>
                      <a:pt x="5" y="10"/>
                      <a:pt x="5" y="10"/>
                      <a:pt x="5" y="10"/>
                    </a:cubicBezTo>
                    <a:cubicBezTo>
                      <a:pt x="6" y="10"/>
                      <a:pt x="8" y="11"/>
                      <a:pt x="9" y="10"/>
                    </a:cubicBezTo>
                    <a:cubicBezTo>
                      <a:pt x="11" y="10"/>
                      <a:pt x="12" y="9"/>
                      <a:pt x="12" y="8"/>
                    </a:cubicBezTo>
                    <a:cubicBezTo>
                      <a:pt x="12" y="8"/>
                      <a:pt x="12" y="8"/>
                      <a:pt x="12" y="8"/>
                    </a:cubicBezTo>
                    <a:cubicBezTo>
                      <a:pt x="13" y="6"/>
                      <a:pt x="12" y="5"/>
                      <a:pt x="12" y="4"/>
                    </a:cubicBezTo>
                    <a:cubicBezTo>
                      <a:pt x="11" y="3"/>
                      <a:pt x="10" y="2"/>
                      <a:pt x="8" y="1"/>
                    </a:cubicBezTo>
                    <a:cubicBezTo>
                      <a:pt x="8" y="1"/>
                      <a:pt x="8" y="1"/>
                      <a:pt x="8" y="1"/>
                    </a:cubicBezTo>
                    <a:cubicBezTo>
                      <a:pt x="6" y="0"/>
                      <a:pt x="5" y="0"/>
                      <a:pt x="3" y="1"/>
                    </a:cubicBezTo>
                    <a:cubicBezTo>
                      <a:pt x="2" y="1"/>
                      <a:pt x="1" y="2"/>
                      <a:pt x="0" y="3"/>
                    </a:cubicBezTo>
                    <a:cubicBezTo>
                      <a:pt x="0" y="3"/>
                      <a:pt x="0" y="3"/>
                      <a:pt x="0" y="3"/>
                    </a:cubicBezTo>
                    <a:cubicBezTo>
                      <a:pt x="0" y="4"/>
                      <a:pt x="0" y="6"/>
                      <a:pt x="1" y="7"/>
                    </a:cubicBezTo>
                    <a:cubicBezTo>
                      <a:pt x="2" y="8"/>
                      <a:pt x="3" y="9"/>
                      <a:pt x="4" y="10"/>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92" name="Freeform 459"/>
              <p:cNvSpPr>
                <a:spLocks/>
              </p:cNvSpPr>
              <p:nvPr/>
            </p:nvSpPr>
            <p:spPr bwMode="auto">
              <a:xfrm>
                <a:off x="1492" y="1644"/>
                <a:ext cx="31"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93" name="Freeform 460"/>
              <p:cNvSpPr>
                <a:spLocks/>
              </p:cNvSpPr>
              <p:nvPr/>
            </p:nvSpPr>
            <p:spPr bwMode="auto">
              <a:xfrm>
                <a:off x="1492" y="1644"/>
                <a:ext cx="31" cy="24"/>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5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2" y="7"/>
                      <a:pt x="2" y="6"/>
                    </a:cubicBezTo>
                    <a:cubicBezTo>
                      <a:pt x="1" y="5"/>
                      <a:pt x="1" y="4"/>
                      <a:pt x="1" y="3"/>
                    </a:cubicBezTo>
                    <a:cubicBezTo>
                      <a:pt x="1" y="3"/>
                      <a:pt x="1" y="3"/>
                      <a:pt x="1" y="3"/>
                    </a:cubicBezTo>
                    <a:cubicBezTo>
                      <a:pt x="2" y="2"/>
                      <a:pt x="3" y="1"/>
                      <a:pt x="4" y="1"/>
                    </a:cubicBezTo>
                    <a:cubicBezTo>
                      <a:pt x="5" y="1"/>
                      <a:pt x="6" y="1"/>
                      <a:pt x="7" y="1"/>
                    </a:cubicBezTo>
                    <a:cubicBezTo>
                      <a:pt x="8" y="1"/>
                      <a:pt x="8" y="1"/>
                      <a:pt x="8" y="1"/>
                    </a:cubicBezTo>
                    <a:cubicBezTo>
                      <a:pt x="9" y="2"/>
                      <a:pt x="10" y="3"/>
                      <a:pt x="11" y="4"/>
                    </a:cubicBezTo>
                    <a:cubicBezTo>
                      <a:pt x="12"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5" y="9"/>
                      <a:pt x="5" y="9"/>
                      <a:pt x="5" y="9"/>
                    </a:cubicBezTo>
                    <a:cubicBezTo>
                      <a:pt x="5" y="9"/>
                      <a:pt x="5" y="9"/>
                      <a:pt x="5" y="9"/>
                    </a:cubicBezTo>
                    <a:cubicBezTo>
                      <a:pt x="6" y="10"/>
                      <a:pt x="8" y="10"/>
                      <a:pt x="9" y="10"/>
                    </a:cubicBezTo>
                    <a:cubicBezTo>
                      <a:pt x="11" y="9"/>
                      <a:pt x="12" y="9"/>
                      <a:pt x="12" y="7"/>
                    </a:cubicBezTo>
                    <a:cubicBezTo>
                      <a:pt x="12" y="7"/>
                      <a:pt x="12" y="7"/>
                      <a:pt x="12" y="7"/>
                    </a:cubicBezTo>
                    <a:cubicBezTo>
                      <a:pt x="13" y="6"/>
                      <a:pt x="13"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5" y="9"/>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194" name="Freeform 461"/>
              <p:cNvSpPr>
                <a:spLocks/>
              </p:cNvSpPr>
              <p:nvPr/>
            </p:nvSpPr>
            <p:spPr bwMode="auto">
              <a:xfrm>
                <a:off x="1431" y="1588"/>
                <a:ext cx="28" cy="26"/>
              </a:xfrm>
              <a:custGeom>
                <a:avLst/>
                <a:gdLst>
                  <a:gd name="T0" fmla="*/ 4 w 12"/>
                  <a:gd name="T1" fmla="*/ 9 h 11"/>
                  <a:gd name="T2" fmla="*/ 0 w 12"/>
                  <a:gd name="T3" fmla="*/ 3 h 11"/>
                  <a:gd name="T4" fmla="*/ 7 w 12"/>
                  <a:gd name="T5" fmla="*/ 2 h 11"/>
                  <a:gd name="T6" fmla="*/ 11 w 12"/>
                  <a:gd name="T7" fmla="*/ 8 h 11"/>
                  <a:gd name="T8" fmla="*/ 4 w 12"/>
                  <a:gd name="T9" fmla="*/ 9 h 11"/>
                </a:gdLst>
                <a:ahLst/>
                <a:cxnLst>
                  <a:cxn ang="0">
                    <a:pos x="T0" y="T1"/>
                  </a:cxn>
                  <a:cxn ang="0">
                    <a:pos x="T2" y="T3"/>
                  </a:cxn>
                  <a:cxn ang="0">
                    <a:pos x="T4" y="T5"/>
                  </a:cxn>
                  <a:cxn ang="0">
                    <a:pos x="T6" y="T7"/>
                  </a:cxn>
                  <a:cxn ang="0">
                    <a:pos x="T8" y="T9"/>
                  </a:cxn>
                </a:cxnLst>
                <a:rect l="0" t="0" r="r" b="b"/>
                <a:pathLst>
                  <a:path w="12" h="11">
                    <a:moveTo>
                      <a:pt x="4" y="9"/>
                    </a:moveTo>
                    <a:cubicBezTo>
                      <a:pt x="1" y="8"/>
                      <a:pt x="0" y="5"/>
                      <a:pt x="0" y="3"/>
                    </a:cubicBezTo>
                    <a:cubicBezTo>
                      <a:pt x="1" y="1"/>
                      <a:pt x="4" y="0"/>
                      <a:pt x="7" y="2"/>
                    </a:cubicBezTo>
                    <a:cubicBezTo>
                      <a:pt x="11" y="3"/>
                      <a:pt x="12" y="6"/>
                      <a:pt x="11" y="8"/>
                    </a:cubicBezTo>
                    <a:cubicBezTo>
                      <a:pt x="10" y="10"/>
                      <a:pt x="7" y="11"/>
                      <a:pt x="4"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937" name="Freeform 463"/>
            <p:cNvSpPr>
              <a:spLocks/>
            </p:cNvSpPr>
            <p:nvPr/>
          </p:nvSpPr>
          <p:spPr bwMode="auto">
            <a:xfrm>
              <a:off x="1428" y="1588"/>
              <a:ext cx="31" cy="26"/>
            </a:xfrm>
            <a:custGeom>
              <a:avLst/>
              <a:gdLst>
                <a:gd name="T0" fmla="*/ 5 w 13"/>
                <a:gd name="T1" fmla="*/ 9 h 11"/>
                <a:gd name="T2" fmla="*/ 5 w 13"/>
                <a:gd name="T3" fmla="*/ 9 h 11"/>
                <a:gd name="T4" fmla="*/ 2 w 13"/>
                <a:gd name="T5" fmla="*/ 6 h 11"/>
                <a:gd name="T6" fmla="*/ 2 w 13"/>
                <a:gd name="T7" fmla="*/ 4 h 11"/>
                <a:gd name="T8" fmla="*/ 2 w 13"/>
                <a:gd name="T9" fmla="*/ 4 h 11"/>
                <a:gd name="T10" fmla="*/ 4 w 13"/>
                <a:gd name="T11" fmla="*/ 2 h 11"/>
                <a:gd name="T12" fmla="*/ 8 w 13"/>
                <a:gd name="T13" fmla="*/ 2 h 11"/>
                <a:gd name="T14" fmla="*/ 8 w 13"/>
                <a:gd name="T15" fmla="*/ 2 h 11"/>
                <a:gd name="T16" fmla="*/ 11 w 13"/>
                <a:gd name="T17" fmla="*/ 5 h 11"/>
                <a:gd name="T18" fmla="*/ 12 w 13"/>
                <a:gd name="T19" fmla="*/ 8 h 11"/>
                <a:gd name="T20" fmla="*/ 12 w 13"/>
                <a:gd name="T21" fmla="*/ 8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6"/>
                    <a:pt x="2" y="4"/>
                    <a:pt x="2" y="4"/>
                  </a:cubicBezTo>
                  <a:cubicBezTo>
                    <a:pt x="2" y="4"/>
                    <a:pt x="2" y="4"/>
                    <a:pt x="2" y="4"/>
                  </a:cubicBezTo>
                  <a:cubicBezTo>
                    <a:pt x="2" y="3"/>
                    <a:pt x="3" y="2"/>
                    <a:pt x="4" y="2"/>
                  </a:cubicBezTo>
                  <a:cubicBezTo>
                    <a:pt x="5" y="2"/>
                    <a:pt x="7" y="2"/>
                    <a:pt x="8" y="2"/>
                  </a:cubicBezTo>
                  <a:cubicBezTo>
                    <a:pt x="8" y="2"/>
                    <a:pt x="8" y="2"/>
                    <a:pt x="8" y="2"/>
                  </a:cubicBezTo>
                  <a:cubicBezTo>
                    <a:pt x="10" y="3"/>
                    <a:pt x="11" y="4"/>
                    <a:pt x="11" y="5"/>
                  </a:cubicBezTo>
                  <a:cubicBezTo>
                    <a:pt x="12" y="6"/>
                    <a:pt x="12" y="7"/>
                    <a:pt x="12" y="8"/>
                  </a:cubicBezTo>
                  <a:cubicBezTo>
                    <a:pt x="12" y="8"/>
                    <a:pt x="12" y="8"/>
                    <a:pt x="12" y="8"/>
                  </a:cubicBezTo>
                  <a:cubicBezTo>
                    <a:pt x="12" y="8"/>
                    <a:pt x="11" y="9"/>
                    <a:pt x="10" y="9"/>
                  </a:cubicBezTo>
                  <a:cubicBezTo>
                    <a:pt x="9" y="10"/>
                    <a:pt x="7" y="10"/>
                    <a:pt x="6" y="9"/>
                  </a:cubicBezTo>
                  <a:cubicBezTo>
                    <a:pt x="6" y="9"/>
                    <a:pt x="6" y="9"/>
                    <a:pt x="5" y="9"/>
                  </a:cubicBezTo>
                  <a:cubicBezTo>
                    <a:pt x="5" y="9"/>
                    <a:pt x="5" y="9"/>
                    <a:pt x="5" y="9"/>
                  </a:cubicBezTo>
                  <a:cubicBezTo>
                    <a:pt x="5" y="10"/>
                    <a:pt x="5" y="10"/>
                    <a:pt x="5" y="10"/>
                  </a:cubicBezTo>
                  <a:cubicBezTo>
                    <a:pt x="5" y="10"/>
                    <a:pt x="5" y="10"/>
                    <a:pt x="5" y="10"/>
                  </a:cubicBezTo>
                  <a:cubicBezTo>
                    <a:pt x="7" y="11"/>
                    <a:pt x="9" y="11"/>
                    <a:pt x="10" y="10"/>
                  </a:cubicBezTo>
                  <a:cubicBezTo>
                    <a:pt x="11" y="10"/>
                    <a:pt x="12" y="9"/>
                    <a:pt x="13" y="8"/>
                  </a:cubicBezTo>
                  <a:cubicBezTo>
                    <a:pt x="13" y="8"/>
                    <a:pt x="13" y="8"/>
                    <a:pt x="13" y="8"/>
                  </a:cubicBezTo>
                  <a:cubicBezTo>
                    <a:pt x="13" y="7"/>
                    <a:pt x="13" y="5"/>
                    <a:pt x="12" y="4"/>
                  </a:cubicBezTo>
                  <a:cubicBezTo>
                    <a:pt x="12" y="3"/>
                    <a:pt x="10" y="2"/>
                    <a:pt x="9" y="1"/>
                  </a:cubicBezTo>
                  <a:cubicBezTo>
                    <a:pt x="9" y="1"/>
                    <a:pt x="8" y="1"/>
                    <a:pt x="8" y="1"/>
                  </a:cubicBezTo>
                  <a:cubicBezTo>
                    <a:pt x="7" y="1"/>
                    <a:pt x="5" y="0"/>
                    <a:pt x="4" y="1"/>
                  </a:cubicBezTo>
                  <a:cubicBezTo>
                    <a:pt x="3" y="1"/>
                    <a:pt x="1" y="2"/>
                    <a:pt x="1" y="3"/>
                  </a:cubicBezTo>
                  <a:cubicBezTo>
                    <a:pt x="1" y="3"/>
                    <a:pt x="1" y="3"/>
                    <a:pt x="1" y="3"/>
                  </a:cubicBezTo>
                  <a:cubicBezTo>
                    <a:pt x="0" y="5"/>
                    <a:pt x="1" y="6"/>
                    <a:pt x="1" y="7"/>
                  </a:cubicBezTo>
                  <a:cubicBezTo>
                    <a:pt x="2" y="8"/>
                    <a:pt x="4" y="9"/>
                    <a:pt x="5" y="10"/>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38" name="Freeform 464"/>
            <p:cNvSpPr>
              <a:spLocks/>
            </p:cNvSpPr>
            <p:nvPr/>
          </p:nvSpPr>
          <p:spPr bwMode="auto">
            <a:xfrm>
              <a:off x="1450" y="1609"/>
              <a:ext cx="28" cy="24"/>
            </a:xfrm>
            <a:custGeom>
              <a:avLst/>
              <a:gdLst>
                <a:gd name="T0" fmla="*/ 4 w 12"/>
                <a:gd name="T1" fmla="*/ 9 h 10"/>
                <a:gd name="T2" fmla="*/ 1 w 12"/>
                <a:gd name="T3" fmla="*/ 3 h 10"/>
                <a:gd name="T4" fmla="*/ 8 w 12"/>
                <a:gd name="T5" fmla="*/ 1 h 10"/>
                <a:gd name="T6" fmla="*/ 11 w 12"/>
                <a:gd name="T7" fmla="*/ 7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1" y="3"/>
                  </a:cubicBezTo>
                  <a:cubicBezTo>
                    <a:pt x="1" y="1"/>
                    <a:pt x="5" y="0"/>
                    <a:pt x="8" y="1"/>
                  </a:cubicBezTo>
                  <a:cubicBezTo>
                    <a:pt x="11" y="3"/>
                    <a:pt x="12" y="5"/>
                    <a:pt x="11" y="7"/>
                  </a:cubicBezTo>
                  <a:cubicBezTo>
                    <a:pt x="11" y="10"/>
                    <a:pt x="7" y="10"/>
                    <a:pt x="4"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39" name="Freeform 465"/>
            <p:cNvSpPr>
              <a:spLocks/>
            </p:cNvSpPr>
            <p:nvPr/>
          </p:nvSpPr>
          <p:spPr bwMode="auto">
            <a:xfrm>
              <a:off x="1450" y="1609"/>
              <a:ext cx="28" cy="24"/>
            </a:xfrm>
            <a:custGeom>
              <a:avLst/>
              <a:gdLst>
                <a:gd name="T0" fmla="*/ 4 w 12"/>
                <a:gd name="T1" fmla="*/ 9 h 10"/>
                <a:gd name="T2" fmla="*/ 5 w 12"/>
                <a:gd name="T3" fmla="*/ 9 h 10"/>
                <a:gd name="T4" fmla="*/ 1 w 12"/>
                <a:gd name="T5" fmla="*/ 6 h 10"/>
                <a:gd name="T6" fmla="*/ 1 w 12"/>
                <a:gd name="T7" fmla="*/ 3 h 10"/>
                <a:gd name="T8" fmla="*/ 1 w 12"/>
                <a:gd name="T9" fmla="*/ 3 h 10"/>
                <a:gd name="T10" fmla="*/ 3 w 12"/>
                <a:gd name="T11" fmla="*/ 1 h 10"/>
                <a:gd name="T12" fmla="*/ 7 w 12"/>
                <a:gd name="T13" fmla="*/ 2 h 10"/>
                <a:gd name="T14" fmla="*/ 7 w 12"/>
                <a:gd name="T15" fmla="*/ 2 h 10"/>
                <a:gd name="T16" fmla="*/ 11 w 12"/>
                <a:gd name="T17" fmla="*/ 4 h 10"/>
                <a:gd name="T18" fmla="*/ 11 w 12"/>
                <a:gd name="T19" fmla="*/ 7 h 10"/>
                <a:gd name="T20" fmla="*/ 11 w 12"/>
                <a:gd name="T21" fmla="*/ 7 h 10"/>
                <a:gd name="T22" fmla="*/ 9 w 12"/>
                <a:gd name="T23" fmla="*/ 9 h 10"/>
                <a:gd name="T24" fmla="*/ 5 w 12"/>
                <a:gd name="T25" fmla="*/ 9 h 10"/>
                <a:gd name="T26" fmla="*/ 5 w 12"/>
                <a:gd name="T27" fmla="*/ 9 h 10"/>
                <a:gd name="T28" fmla="*/ 4 w 12"/>
                <a:gd name="T29" fmla="*/ 9 h 10"/>
                <a:gd name="T30" fmla="*/ 4 w 12"/>
                <a:gd name="T31" fmla="*/ 9 h 10"/>
                <a:gd name="T32" fmla="*/ 5 w 12"/>
                <a:gd name="T33" fmla="*/ 10 h 10"/>
                <a:gd name="T34" fmla="*/ 9 w 12"/>
                <a:gd name="T35" fmla="*/ 10 h 10"/>
                <a:gd name="T36" fmla="*/ 12 w 12"/>
                <a:gd name="T37" fmla="*/ 8 h 10"/>
                <a:gd name="T38" fmla="*/ 12 w 12"/>
                <a:gd name="T39" fmla="*/ 7 h 10"/>
                <a:gd name="T40" fmla="*/ 11 w 12"/>
                <a:gd name="T41" fmla="*/ 4 h 10"/>
                <a:gd name="T42" fmla="*/ 8 w 12"/>
                <a:gd name="T43" fmla="*/ 1 h 10"/>
                <a:gd name="T44" fmla="*/ 7 w 12"/>
                <a:gd name="T45" fmla="*/ 1 h 10"/>
                <a:gd name="T46" fmla="*/ 3 w 12"/>
                <a:gd name="T47" fmla="*/ 0 h 10"/>
                <a:gd name="T48" fmla="*/ 0 w 12"/>
                <a:gd name="T49" fmla="*/ 3 h 10"/>
                <a:gd name="T50" fmla="*/ 0 w 12"/>
                <a:gd name="T51" fmla="*/ 3 h 10"/>
                <a:gd name="T52" fmla="*/ 1 w 12"/>
                <a:gd name="T53" fmla="*/ 7 h 10"/>
                <a:gd name="T54" fmla="*/ 4 w 12"/>
                <a:gd name="T55" fmla="*/ 9 h 10"/>
                <a:gd name="T56" fmla="*/ 4 w 12"/>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4" y="9"/>
                  </a:moveTo>
                  <a:cubicBezTo>
                    <a:pt x="5" y="9"/>
                    <a:pt x="5" y="9"/>
                    <a:pt x="5" y="9"/>
                  </a:cubicBezTo>
                  <a:cubicBezTo>
                    <a:pt x="3" y="8"/>
                    <a:pt x="2" y="7"/>
                    <a:pt x="1" y="6"/>
                  </a:cubicBezTo>
                  <a:cubicBezTo>
                    <a:pt x="1" y="5"/>
                    <a:pt x="1" y="4"/>
                    <a:pt x="1" y="3"/>
                  </a:cubicBezTo>
                  <a:cubicBezTo>
                    <a:pt x="1" y="3"/>
                    <a:pt x="1" y="3"/>
                    <a:pt x="1" y="3"/>
                  </a:cubicBezTo>
                  <a:cubicBezTo>
                    <a:pt x="1" y="2"/>
                    <a:pt x="2" y="2"/>
                    <a:pt x="3" y="1"/>
                  </a:cubicBezTo>
                  <a:cubicBezTo>
                    <a:pt x="4" y="1"/>
                    <a:pt x="6" y="1"/>
                    <a:pt x="7" y="2"/>
                  </a:cubicBezTo>
                  <a:cubicBezTo>
                    <a:pt x="7" y="2"/>
                    <a:pt x="7" y="2"/>
                    <a:pt x="7" y="2"/>
                  </a:cubicBezTo>
                  <a:cubicBezTo>
                    <a:pt x="9" y="2"/>
                    <a:pt x="10" y="3"/>
                    <a:pt x="11" y="4"/>
                  </a:cubicBezTo>
                  <a:cubicBezTo>
                    <a:pt x="11" y="5"/>
                    <a:pt x="11" y="6"/>
                    <a:pt x="11" y="7"/>
                  </a:cubicBezTo>
                  <a:cubicBezTo>
                    <a:pt x="11" y="7"/>
                    <a:pt x="11" y="7"/>
                    <a:pt x="11" y="7"/>
                  </a:cubicBezTo>
                  <a:cubicBezTo>
                    <a:pt x="11" y="8"/>
                    <a:pt x="10" y="9"/>
                    <a:pt x="9" y="9"/>
                  </a:cubicBezTo>
                  <a:cubicBezTo>
                    <a:pt x="8" y="9"/>
                    <a:pt x="6" y="9"/>
                    <a:pt x="5" y="9"/>
                  </a:cubicBezTo>
                  <a:cubicBezTo>
                    <a:pt x="5" y="9"/>
                    <a:pt x="5" y="9"/>
                    <a:pt x="5" y="9"/>
                  </a:cubicBezTo>
                  <a:cubicBezTo>
                    <a:pt x="4" y="9"/>
                    <a:pt x="4" y="9"/>
                    <a:pt x="4" y="9"/>
                  </a:cubicBezTo>
                  <a:cubicBezTo>
                    <a:pt x="4" y="9"/>
                    <a:pt x="4" y="9"/>
                    <a:pt x="4" y="9"/>
                  </a:cubicBezTo>
                  <a:cubicBezTo>
                    <a:pt x="4" y="10"/>
                    <a:pt x="4" y="10"/>
                    <a:pt x="5" y="10"/>
                  </a:cubicBezTo>
                  <a:cubicBezTo>
                    <a:pt x="6" y="10"/>
                    <a:pt x="8" y="10"/>
                    <a:pt x="9" y="10"/>
                  </a:cubicBezTo>
                  <a:cubicBezTo>
                    <a:pt x="10" y="10"/>
                    <a:pt x="11" y="9"/>
                    <a:pt x="12" y="8"/>
                  </a:cubicBezTo>
                  <a:cubicBezTo>
                    <a:pt x="12" y="7"/>
                    <a:pt x="12" y="7"/>
                    <a:pt x="12" y="7"/>
                  </a:cubicBezTo>
                  <a:cubicBezTo>
                    <a:pt x="12" y="6"/>
                    <a:pt x="12" y="5"/>
                    <a:pt x="11" y="4"/>
                  </a:cubicBezTo>
                  <a:cubicBezTo>
                    <a:pt x="11" y="2"/>
                    <a:pt x="9" y="1"/>
                    <a:pt x="8" y="1"/>
                  </a:cubicBezTo>
                  <a:cubicBezTo>
                    <a:pt x="8" y="1"/>
                    <a:pt x="8" y="1"/>
                    <a:pt x="7" y="1"/>
                  </a:cubicBezTo>
                  <a:cubicBezTo>
                    <a:pt x="6" y="0"/>
                    <a:pt x="4" y="0"/>
                    <a:pt x="3" y="0"/>
                  </a:cubicBezTo>
                  <a:cubicBezTo>
                    <a:pt x="2" y="1"/>
                    <a:pt x="1" y="1"/>
                    <a:pt x="0" y="3"/>
                  </a:cubicBezTo>
                  <a:cubicBezTo>
                    <a:pt x="0" y="3"/>
                    <a:pt x="0" y="3"/>
                    <a:pt x="0" y="3"/>
                  </a:cubicBezTo>
                  <a:cubicBezTo>
                    <a:pt x="0" y="4"/>
                    <a:pt x="0" y="5"/>
                    <a:pt x="1" y="7"/>
                  </a:cubicBezTo>
                  <a:cubicBezTo>
                    <a:pt x="1" y="8"/>
                    <a:pt x="3" y="9"/>
                    <a:pt x="4" y="9"/>
                  </a:cubicBezTo>
                  <a:cubicBezTo>
                    <a:pt x="4" y="9"/>
                    <a:pt x="4" y="9"/>
                    <a:pt x="4"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40" name="Freeform 466"/>
            <p:cNvSpPr>
              <a:spLocks/>
            </p:cNvSpPr>
            <p:nvPr/>
          </p:nvSpPr>
          <p:spPr bwMode="auto">
            <a:xfrm>
              <a:off x="1471" y="1628"/>
              <a:ext cx="28" cy="23"/>
            </a:xfrm>
            <a:custGeom>
              <a:avLst/>
              <a:gdLst>
                <a:gd name="T0" fmla="*/ 4 w 12"/>
                <a:gd name="T1" fmla="*/ 9 h 10"/>
                <a:gd name="T2" fmla="*/ 0 w 12"/>
                <a:gd name="T3" fmla="*/ 2 h 10"/>
                <a:gd name="T4" fmla="*/ 8 w 12"/>
                <a:gd name="T5" fmla="*/ 1 h 10"/>
                <a:gd name="T6" fmla="*/ 11 w 12"/>
                <a:gd name="T7" fmla="*/ 7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7"/>
                    <a:pt x="0" y="5"/>
                    <a:pt x="0" y="2"/>
                  </a:cubicBezTo>
                  <a:cubicBezTo>
                    <a:pt x="1" y="0"/>
                    <a:pt x="4" y="0"/>
                    <a:pt x="8" y="1"/>
                  </a:cubicBezTo>
                  <a:cubicBezTo>
                    <a:pt x="11" y="2"/>
                    <a:pt x="12" y="5"/>
                    <a:pt x="11" y="7"/>
                  </a:cubicBezTo>
                  <a:cubicBezTo>
                    <a:pt x="10" y="9"/>
                    <a:pt x="7" y="10"/>
                    <a:pt x="4"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41" name="Freeform 467"/>
            <p:cNvSpPr>
              <a:spLocks/>
            </p:cNvSpPr>
            <p:nvPr/>
          </p:nvSpPr>
          <p:spPr bwMode="auto">
            <a:xfrm>
              <a:off x="1469" y="1628"/>
              <a:ext cx="30" cy="23"/>
            </a:xfrm>
            <a:custGeom>
              <a:avLst/>
              <a:gdLst>
                <a:gd name="T0" fmla="*/ 5 w 13"/>
                <a:gd name="T1" fmla="*/ 9 h 10"/>
                <a:gd name="T2" fmla="*/ 6 w 13"/>
                <a:gd name="T3" fmla="*/ 8 h 10"/>
                <a:gd name="T4" fmla="*/ 2 w 13"/>
                <a:gd name="T5" fmla="*/ 6 h 10"/>
                <a:gd name="T6" fmla="*/ 2 w 13"/>
                <a:gd name="T7" fmla="*/ 3 h 10"/>
                <a:gd name="T8" fmla="*/ 2 w 13"/>
                <a:gd name="T9" fmla="*/ 3 h 10"/>
                <a:gd name="T10" fmla="*/ 4 w 13"/>
                <a:gd name="T11" fmla="*/ 1 h 10"/>
                <a:gd name="T12" fmla="*/ 8 w 13"/>
                <a:gd name="T13" fmla="*/ 1 h 10"/>
                <a:gd name="T14" fmla="*/ 8 w 13"/>
                <a:gd name="T15" fmla="*/ 1 h 10"/>
                <a:gd name="T16" fmla="*/ 11 w 13"/>
                <a:gd name="T17" fmla="*/ 4 h 10"/>
                <a:gd name="T18" fmla="*/ 12 w 13"/>
                <a:gd name="T19" fmla="*/ 7 h 10"/>
                <a:gd name="T20" fmla="*/ 12 w 13"/>
                <a:gd name="T21" fmla="*/ 7 h 10"/>
                <a:gd name="T22" fmla="*/ 10 w 13"/>
                <a:gd name="T23" fmla="*/ 8 h 10"/>
                <a:gd name="T24" fmla="*/ 6 w 13"/>
                <a:gd name="T25" fmla="*/ 8 h 10"/>
                <a:gd name="T26" fmla="*/ 6 w 13"/>
                <a:gd name="T27" fmla="*/ 8 h 10"/>
                <a:gd name="T28" fmla="*/ 5 w 13"/>
                <a:gd name="T29" fmla="*/ 9 h 10"/>
                <a:gd name="T30" fmla="*/ 5 w 13"/>
                <a:gd name="T31" fmla="*/ 9 h 10"/>
                <a:gd name="T32" fmla="*/ 5 w 13"/>
                <a:gd name="T33" fmla="*/ 9 h 10"/>
                <a:gd name="T34" fmla="*/ 10 w 13"/>
                <a:gd name="T35" fmla="*/ 9 h 10"/>
                <a:gd name="T36" fmla="*/ 13 w 13"/>
                <a:gd name="T37" fmla="*/ 7 h 10"/>
                <a:gd name="T38" fmla="*/ 13 w 13"/>
                <a:gd name="T39" fmla="*/ 7 h 10"/>
                <a:gd name="T40" fmla="*/ 12 w 13"/>
                <a:gd name="T41" fmla="*/ 3 h 10"/>
                <a:gd name="T42" fmla="*/ 9 w 13"/>
                <a:gd name="T43" fmla="*/ 0 h 10"/>
                <a:gd name="T44" fmla="*/ 8 w 13"/>
                <a:gd name="T45" fmla="*/ 0 h 10"/>
                <a:gd name="T46" fmla="*/ 4 w 13"/>
                <a:gd name="T47" fmla="*/ 0 h 10"/>
                <a:gd name="T48" fmla="*/ 1 w 13"/>
                <a:gd name="T49" fmla="*/ 2 h 10"/>
                <a:gd name="T50" fmla="*/ 1 w 13"/>
                <a:gd name="T51" fmla="*/ 2 h 10"/>
                <a:gd name="T52" fmla="*/ 2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6" y="8"/>
                    <a:pt x="6" y="8"/>
                    <a:pt x="6" y="8"/>
                  </a:cubicBezTo>
                  <a:cubicBezTo>
                    <a:pt x="4" y="7"/>
                    <a:pt x="3" y="7"/>
                    <a:pt x="2" y="6"/>
                  </a:cubicBezTo>
                  <a:cubicBezTo>
                    <a:pt x="2" y="5"/>
                    <a:pt x="2" y="4"/>
                    <a:pt x="2" y="3"/>
                  </a:cubicBezTo>
                  <a:cubicBezTo>
                    <a:pt x="2" y="3"/>
                    <a:pt x="2" y="3"/>
                    <a:pt x="2" y="3"/>
                  </a:cubicBezTo>
                  <a:cubicBezTo>
                    <a:pt x="2" y="2"/>
                    <a:pt x="3" y="1"/>
                    <a:pt x="4" y="1"/>
                  </a:cubicBezTo>
                  <a:cubicBezTo>
                    <a:pt x="5" y="1"/>
                    <a:pt x="7" y="1"/>
                    <a:pt x="8" y="1"/>
                  </a:cubicBezTo>
                  <a:cubicBezTo>
                    <a:pt x="8" y="1"/>
                    <a:pt x="8" y="1"/>
                    <a:pt x="8" y="1"/>
                  </a:cubicBezTo>
                  <a:cubicBezTo>
                    <a:pt x="10" y="2"/>
                    <a:pt x="11" y="3"/>
                    <a:pt x="11" y="4"/>
                  </a:cubicBezTo>
                  <a:cubicBezTo>
                    <a:pt x="12" y="5"/>
                    <a:pt x="12" y="6"/>
                    <a:pt x="12" y="7"/>
                  </a:cubicBezTo>
                  <a:cubicBezTo>
                    <a:pt x="12" y="7"/>
                    <a:pt x="12" y="7"/>
                    <a:pt x="12" y="7"/>
                  </a:cubicBezTo>
                  <a:cubicBezTo>
                    <a:pt x="12" y="8"/>
                    <a:pt x="11" y="8"/>
                    <a:pt x="10" y="8"/>
                  </a:cubicBezTo>
                  <a:cubicBezTo>
                    <a:pt x="9" y="9"/>
                    <a:pt x="7" y="9"/>
                    <a:pt x="6" y="8"/>
                  </a:cubicBezTo>
                  <a:cubicBezTo>
                    <a:pt x="6" y="8"/>
                    <a:pt x="6" y="8"/>
                    <a:pt x="6" y="8"/>
                  </a:cubicBezTo>
                  <a:cubicBezTo>
                    <a:pt x="5" y="9"/>
                    <a:pt x="5" y="9"/>
                    <a:pt x="5" y="9"/>
                  </a:cubicBezTo>
                  <a:cubicBezTo>
                    <a:pt x="5" y="9"/>
                    <a:pt x="5" y="9"/>
                    <a:pt x="5" y="9"/>
                  </a:cubicBezTo>
                  <a:cubicBezTo>
                    <a:pt x="5" y="9"/>
                    <a:pt x="5" y="9"/>
                    <a:pt x="5" y="9"/>
                  </a:cubicBezTo>
                  <a:cubicBezTo>
                    <a:pt x="7" y="10"/>
                    <a:pt x="9" y="10"/>
                    <a:pt x="10" y="9"/>
                  </a:cubicBezTo>
                  <a:cubicBezTo>
                    <a:pt x="11" y="9"/>
                    <a:pt x="12" y="8"/>
                    <a:pt x="13" y="7"/>
                  </a:cubicBezTo>
                  <a:cubicBezTo>
                    <a:pt x="13" y="7"/>
                    <a:pt x="13" y="7"/>
                    <a:pt x="13" y="7"/>
                  </a:cubicBezTo>
                  <a:cubicBezTo>
                    <a:pt x="13" y="6"/>
                    <a:pt x="13" y="4"/>
                    <a:pt x="12" y="3"/>
                  </a:cubicBezTo>
                  <a:cubicBezTo>
                    <a:pt x="12" y="2"/>
                    <a:pt x="10" y="1"/>
                    <a:pt x="9" y="0"/>
                  </a:cubicBezTo>
                  <a:cubicBezTo>
                    <a:pt x="9" y="0"/>
                    <a:pt x="8" y="0"/>
                    <a:pt x="8" y="0"/>
                  </a:cubicBezTo>
                  <a:cubicBezTo>
                    <a:pt x="7" y="0"/>
                    <a:pt x="5" y="0"/>
                    <a:pt x="4" y="0"/>
                  </a:cubicBezTo>
                  <a:cubicBezTo>
                    <a:pt x="3" y="0"/>
                    <a:pt x="1" y="1"/>
                    <a:pt x="1" y="2"/>
                  </a:cubicBezTo>
                  <a:cubicBezTo>
                    <a:pt x="1" y="2"/>
                    <a:pt x="1" y="2"/>
                    <a:pt x="1" y="2"/>
                  </a:cubicBezTo>
                  <a:cubicBezTo>
                    <a:pt x="0" y="4"/>
                    <a:pt x="1" y="5"/>
                    <a:pt x="2" y="6"/>
                  </a:cubicBezTo>
                  <a:cubicBezTo>
                    <a:pt x="2" y="7"/>
                    <a:pt x="4" y="8"/>
                    <a:pt x="5" y="9"/>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42" name="Freeform 468"/>
            <p:cNvSpPr>
              <a:spLocks/>
            </p:cNvSpPr>
            <p:nvPr/>
          </p:nvSpPr>
          <p:spPr bwMode="auto">
            <a:xfrm>
              <a:off x="1518" y="1659"/>
              <a:ext cx="28" cy="23"/>
            </a:xfrm>
            <a:custGeom>
              <a:avLst/>
              <a:gdLst>
                <a:gd name="T0" fmla="*/ 4 w 12"/>
                <a:gd name="T1" fmla="*/ 9 h 10"/>
                <a:gd name="T2" fmla="*/ 0 w 12"/>
                <a:gd name="T3" fmla="*/ 3 h 10"/>
                <a:gd name="T4" fmla="*/ 7 w 12"/>
                <a:gd name="T5" fmla="*/ 1 h 10"/>
                <a:gd name="T6" fmla="*/ 11 w 12"/>
                <a:gd name="T7" fmla="*/ 8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0" y="3"/>
                  </a:cubicBezTo>
                  <a:cubicBezTo>
                    <a:pt x="1" y="1"/>
                    <a:pt x="4" y="0"/>
                    <a:pt x="7" y="1"/>
                  </a:cubicBezTo>
                  <a:cubicBezTo>
                    <a:pt x="10" y="3"/>
                    <a:pt x="12" y="5"/>
                    <a:pt x="11" y="8"/>
                  </a:cubicBezTo>
                  <a:cubicBezTo>
                    <a:pt x="10" y="10"/>
                    <a:pt x="7" y="10"/>
                    <a:pt x="4"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43" name="Freeform 469"/>
            <p:cNvSpPr>
              <a:spLocks/>
            </p:cNvSpPr>
            <p:nvPr/>
          </p:nvSpPr>
          <p:spPr bwMode="auto">
            <a:xfrm>
              <a:off x="1516" y="1659"/>
              <a:ext cx="30" cy="26"/>
            </a:xfrm>
            <a:custGeom>
              <a:avLst/>
              <a:gdLst>
                <a:gd name="T0" fmla="*/ 5 w 13"/>
                <a:gd name="T1" fmla="*/ 9 h 11"/>
                <a:gd name="T2" fmla="*/ 5 w 13"/>
                <a:gd name="T3" fmla="*/ 9 h 11"/>
                <a:gd name="T4" fmla="*/ 2 w 13"/>
                <a:gd name="T5" fmla="*/ 6 h 11"/>
                <a:gd name="T6" fmla="*/ 2 w 13"/>
                <a:gd name="T7" fmla="*/ 3 h 11"/>
                <a:gd name="T8" fmla="*/ 2 w 13"/>
                <a:gd name="T9" fmla="*/ 3 h 11"/>
                <a:gd name="T10" fmla="*/ 4 w 13"/>
                <a:gd name="T11" fmla="*/ 2 h 11"/>
                <a:gd name="T12" fmla="*/ 8 w 13"/>
                <a:gd name="T13" fmla="*/ 2 h 11"/>
                <a:gd name="T14" fmla="*/ 8 w 13"/>
                <a:gd name="T15" fmla="*/ 2 h 11"/>
                <a:gd name="T16" fmla="*/ 11 w 13"/>
                <a:gd name="T17" fmla="*/ 4 h 11"/>
                <a:gd name="T18" fmla="*/ 12 w 13"/>
                <a:gd name="T19" fmla="*/ 7 h 11"/>
                <a:gd name="T20" fmla="*/ 12 w 13"/>
                <a:gd name="T21" fmla="*/ 7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5"/>
                    <a:pt x="2" y="4"/>
                    <a:pt x="2" y="3"/>
                  </a:cubicBezTo>
                  <a:cubicBezTo>
                    <a:pt x="2" y="3"/>
                    <a:pt x="2" y="3"/>
                    <a:pt x="2" y="3"/>
                  </a:cubicBezTo>
                  <a:cubicBezTo>
                    <a:pt x="2" y="2"/>
                    <a:pt x="3" y="2"/>
                    <a:pt x="4" y="2"/>
                  </a:cubicBezTo>
                  <a:cubicBezTo>
                    <a:pt x="5" y="1"/>
                    <a:pt x="7" y="1"/>
                    <a:pt x="8" y="2"/>
                  </a:cubicBezTo>
                  <a:cubicBezTo>
                    <a:pt x="8" y="2"/>
                    <a:pt x="8" y="2"/>
                    <a:pt x="8" y="2"/>
                  </a:cubicBezTo>
                  <a:cubicBezTo>
                    <a:pt x="10" y="3"/>
                    <a:pt x="11" y="3"/>
                    <a:pt x="11" y="4"/>
                  </a:cubicBezTo>
                  <a:cubicBezTo>
                    <a:pt x="12" y="5"/>
                    <a:pt x="12" y="6"/>
                    <a:pt x="12" y="7"/>
                  </a:cubicBezTo>
                  <a:cubicBezTo>
                    <a:pt x="12" y="7"/>
                    <a:pt x="12" y="7"/>
                    <a:pt x="12" y="7"/>
                  </a:cubicBezTo>
                  <a:cubicBezTo>
                    <a:pt x="12" y="8"/>
                    <a:pt x="11" y="9"/>
                    <a:pt x="10" y="9"/>
                  </a:cubicBezTo>
                  <a:cubicBezTo>
                    <a:pt x="9" y="9"/>
                    <a:pt x="7" y="9"/>
                    <a:pt x="6" y="9"/>
                  </a:cubicBezTo>
                  <a:cubicBezTo>
                    <a:pt x="6" y="9"/>
                    <a:pt x="6" y="9"/>
                    <a:pt x="5" y="9"/>
                  </a:cubicBezTo>
                  <a:cubicBezTo>
                    <a:pt x="5" y="9"/>
                    <a:pt x="5" y="9"/>
                    <a:pt x="5" y="9"/>
                  </a:cubicBezTo>
                  <a:cubicBezTo>
                    <a:pt x="5" y="10"/>
                    <a:pt x="5" y="10"/>
                    <a:pt x="5" y="10"/>
                  </a:cubicBezTo>
                  <a:cubicBezTo>
                    <a:pt x="5" y="10"/>
                    <a:pt x="5" y="10"/>
                    <a:pt x="5" y="10"/>
                  </a:cubicBezTo>
                  <a:cubicBezTo>
                    <a:pt x="7" y="10"/>
                    <a:pt x="9" y="11"/>
                    <a:pt x="10" y="10"/>
                  </a:cubicBezTo>
                  <a:cubicBezTo>
                    <a:pt x="11" y="10"/>
                    <a:pt x="12" y="9"/>
                    <a:pt x="13" y="8"/>
                  </a:cubicBezTo>
                  <a:cubicBezTo>
                    <a:pt x="13" y="8"/>
                    <a:pt x="13" y="8"/>
                    <a:pt x="13" y="8"/>
                  </a:cubicBezTo>
                  <a:cubicBezTo>
                    <a:pt x="13" y="6"/>
                    <a:pt x="13" y="5"/>
                    <a:pt x="12" y="4"/>
                  </a:cubicBezTo>
                  <a:cubicBezTo>
                    <a:pt x="11" y="3"/>
                    <a:pt x="10" y="2"/>
                    <a:pt x="9" y="1"/>
                  </a:cubicBezTo>
                  <a:cubicBezTo>
                    <a:pt x="9" y="1"/>
                    <a:pt x="8" y="1"/>
                    <a:pt x="8" y="1"/>
                  </a:cubicBezTo>
                  <a:cubicBezTo>
                    <a:pt x="7" y="0"/>
                    <a:pt x="5" y="0"/>
                    <a:pt x="4" y="1"/>
                  </a:cubicBezTo>
                  <a:cubicBezTo>
                    <a:pt x="3" y="1"/>
                    <a:pt x="1" y="2"/>
                    <a:pt x="1" y="3"/>
                  </a:cubicBezTo>
                  <a:cubicBezTo>
                    <a:pt x="1" y="3"/>
                    <a:pt x="1" y="3"/>
                    <a:pt x="1" y="3"/>
                  </a:cubicBezTo>
                  <a:cubicBezTo>
                    <a:pt x="0" y="4"/>
                    <a:pt x="1" y="6"/>
                    <a:pt x="1" y="7"/>
                  </a:cubicBezTo>
                  <a:cubicBezTo>
                    <a:pt x="2" y="8"/>
                    <a:pt x="3" y="9"/>
                    <a:pt x="5" y="10"/>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44" name="Freeform 470"/>
            <p:cNvSpPr>
              <a:spLocks/>
            </p:cNvSpPr>
            <p:nvPr/>
          </p:nvSpPr>
          <p:spPr bwMode="auto">
            <a:xfrm>
              <a:off x="1544" y="1673"/>
              <a:ext cx="28" cy="26"/>
            </a:xfrm>
            <a:custGeom>
              <a:avLst/>
              <a:gdLst>
                <a:gd name="T0" fmla="*/ 4 w 12"/>
                <a:gd name="T1" fmla="*/ 9 h 11"/>
                <a:gd name="T2" fmla="*/ 0 w 12"/>
                <a:gd name="T3" fmla="*/ 3 h 11"/>
                <a:gd name="T4" fmla="*/ 7 w 12"/>
                <a:gd name="T5" fmla="*/ 2 h 11"/>
                <a:gd name="T6" fmla="*/ 11 w 12"/>
                <a:gd name="T7" fmla="*/ 8 h 11"/>
                <a:gd name="T8" fmla="*/ 4 w 12"/>
                <a:gd name="T9" fmla="*/ 9 h 11"/>
              </a:gdLst>
              <a:ahLst/>
              <a:cxnLst>
                <a:cxn ang="0">
                  <a:pos x="T0" y="T1"/>
                </a:cxn>
                <a:cxn ang="0">
                  <a:pos x="T2" y="T3"/>
                </a:cxn>
                <a:cxn ang="0">
                  <a:pos x="T4" y="T5"/>
                </a:cxn>
                <a:cxn ang="0">
                  <a:pos x="T6" y="T7"/>
                </a:cxn>
                <a:cxn ang="0">
                  <a:pos x="T8" y="T9"/>
                </a:cxn>
              </a:cxnLst>
              <a:rect l="0" t="0" r="r" b="b"/>
              <a:pathLst>
                <a:path w="12" h="11">
                  <a:moveTo>
                    <a:pt x="4" y="9"/>
                  </a:moveTo>
                  <a:cubicBezTo>
                    <a:pt x="1" y="8"/>
                    <a:pt x="0" y="5"/>
                    <a:pt x="0" y="3"/>
                  </a:cubicBezTo>
                  <a:cubicBezTo>
                    <a:pt x="1" y="1"/>
                    <a:pt x="4" y="0"/>
                    <a:pt x="7" y="2"/>
                  </a:cubicBezTo>
                  <a:cubicBezTo>
                    <a:pt x="11" y="3"/>
                    <a:pt x="12" y="6"/>
                    <a:pt x="11" y="8"/>
                  </a:cubicBezTo>
                  <a:cubicBezTo>
                    <a:pt x="10" y="10"/>
                    <a:pt x="7" y="11"/>
                    <a:pt x="4"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45" name="Freeform 471"/>
            <p:cNvSpPr>
              <a:spLocks/>
            </p:cNvSpPr>
            <p:nvPr/>
          </p:nvSpPr>
          <p:spPr bwMode="auto">
            <a:xfrm>
              <a:off x="1542" y="1673"/>
              <a:ext cx="30" cy="26"/>
            </a:xfrm>
            <a:custGeom>
              <a:avLst/>
              <a:gdLst>
                <a:gd name="T0" fmla="*/ 5 w 13"/>
                <a:gd name="T1" fmla="*/ 9 h 11"/>
                <a:gd name="T2" fmla="*/ 5 w 13"/>
                <a:gd name="T3" fmla="*/ 9 h 11"/>
                <a:gd name="T4" fmla="*/ 2 w 13"/>
                <a:gd name="T5" fmla="*/ 6 h 11"/>
                <a:gd name="T6" fmla="*/ 2 w 13"/>
                <a:gd name="T7" fmla="*/ 4 h 11"/>
                <a:gd name="T8" fmla="*/ 2 w 13"/>
                <a:gd name="T9" fmla="*/ 3 h 11"/>
                <a:gd name="T10" fmla="*/ 4 w 13"/>
                <a:gd name="T11" fmla="*/ 2 h 11"/>
                <a:gd name="T12" fmla="*/ 8 w 13"/>
                <a:gd name="T13" fmla="*/ 2 h 11"/>
                <a:gd name="T14" fmla="*/ 8 w 13"/>
                <a:gd name="T15" fmla="*/ 2 h 11"/>
                <a:gd name="T16" fmla="*/ 11 w 13"/>
                <a:gd name="T17" fmla="*/ 5 h 11"/>
                <a:gd name="T18" fmla="*/ 12 w 13"/>
                <a:gd name="T19" fmla="*/ 8 h 11"/>
                <a:gd name="T20" fmla="*/ 12 w 13"/>
                <a:gd name="T21" fmla="*/ 8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5"/>
                    <a:pt x="2" y="4"/>
                    <a:pt x="2" y="4"/>
                  </a:cubicBezTo>
                  <a:cubicBezTo>
                    <a:pt x="2" y="3"/>
                    <a:pt x="2" y="3"/>
                    <a:pt x="2" y="3"/>
                  </a:cubicBezTo>
                  <a:cubicBezTo>
                    <a:pt x="2" y="3"/>
                    <a:pt x="3" y="2"/>
                    <a:pt x="4" y="2"/>
                  </a:cubicBezTo>
                  <a:cubicBezTo>
                    <a:pt x="5" y="1"/>
                    <a:pt x="7" y="2"/>
                    <a:pt x="8" y="2"/>
                  </a:cubicBezTo>
                  <a:cubicBezTo>
                    <a:pt x="8" y="2"/>
                    <a:pt x="8" y="2"/>
                    <a:pt x="8" y="2"/>
                  </a:cubicBezTo>
                  <a:cubicBezTo>
                    <a:pt x="10" y="3"/>
                    <a:pt x="11" y="4"/>
                    <a:pt x="11" y="5"/>
                  </a:cubicBezTo>
                  <a:cubicBezTo>
                    <a:pt x="12" y="6"/>
                    <a:pt x="12" y="7"/>
                    <a:pt x="12" y="8"/>
                  </a:cubicBezTo>
                  <a:cubicBezTo>
                    <a:pt x="12" y="8"/>
                    <a:pt x="12" y="8"/>
                    <a:pt x="12" y="8"/>
                  </a:cubicBezTo>
                  <a:cubicBezTo>
                    <a:pt x="12" y="8"/>
                    <a:pt x="11" y="9"/>
                    <a:pt x="10" y="9"/>
                  </a:cubicBezTo>
                  <a:cubicBezTo>
                    <a:pt x="9" y="10"/>
                    <a:pt x="7" y="10"/>
                    <a:pt x="6" y="9"/>
                  </a:cubicBezTo>
                  <a:cubicBezTo>
                    <a:pt x="6" y="9"/>
                    <a:pt x="6" y="9"/>
                    <a:pt x="5" y="9"/>
                  </a:cubicBezTo>
                  <a:cubicBezTo>
                    <a:pt x="5" y="9"/>
                    <a:pt x="5" y="9"/>
                    <a:pt x="5" y="9"/>
                  </a:cubicBezTo>
                  <a:cubicBezTo>
                    <a:pt x="5" y="10"/>
                    <a:pt x="5" y="10"/>
                    <a:pt x="5" y="10"/>
                  </a:cubicBezTo>
                  <a:cubicBezTo>
                    <a:pt x="5" y="10"/>
                    <a:pt x="5" y="10"/>
                    <a:pt x="5" y="10"/>
                  </a:cubicBezTo>
                  <a:cubicBezTo>
                    <a:pt x="7" y="11"/>
                    <a:pt x="9" y="11"/>
                    <a:pt x="10" y="10"/>
                  </a:cubicBezTo>
                  <a:cubicBezTo>
                    <a:pt x="11" y="10"/>
                    <a:pt x="12" y="9"/>
                    <a:pt x="13" y="8"/>
                  </a:cubicBezTo>
                  <a:cubicBezTo>
                    <a:pt x="13" y="8"/>
                    <a:pt x="13" y="8"/>
                    <a:pt x="13" y="8"/>
                  </a:cubicBezTo>
                  <a:cubicBezTo>
                    <a:pt x="13" y="7"/>
                    <a:pt x="13" y="5"/>
                    <a:pt x="12" y="4"/>
                  </a:cubicBezTo>
                  <a:cubicBezTo>
                    <a:pt x="12" y="3"/>
                    <a:pt x="10" y="2"/>
                    <a:pt x="9" y="1"/>
                  </a:cubicBezTo>
                  <a:cubicBezTo>
                    <a:pt x="9" y="1"/>
                    <a:pt x="8" y="1"/>
                    <a:pt x="8" y="1"/>
                  </a:cubicBezTo>
                  <a:cubicBezTo>
                    <a:pt x="7" y="1"/>
                    <a:pt x="5" y="0"/>
                    <a:pt x="4" y="1"/>
                  </a:cubicBezTo>
                  <a:cubicBezTo>
                    <a:pt x="3" y="1"/>
                    <a:pt x="1" y="2"/>
                    <a:pt x="1" y="3"/>
                  </a:cubicBezTo>
                  <a:cubicBezTo>
                    <a:pt x="1" y="3"/>
                    <a:pt x="1" y="3"/>
                    <a:pt x="1" y="3"/>
                  </a:cubicBezTo>
                  <a:cubicBezTo>
                    <a:pt x="0" y="4"/>
                    <a:pt x="1" y="6"/>
                    <a:pt x="1" y="7"/>
                  </a:cubicBezTo>
                  <a:cubicBezTo>
                    <a:pt x="2" y="8"/>
                    <a:pt x="4" y="9"/>
                    <a:pt x="5" y="10"/>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46" name="Freeform 472"/>
            <p:cNvSpPr>
              <a:spLocks/>
            </p:cNvSpPr>
            <p:nvPr/>
          </p:nvSpPr>
          <p:spPr bwMode="auto">
            <a:xfrm>
              <a:off x="1388" y="1550"/>
              <a:ext cx="29" cy="24"/>
            </a:xfrm>
            <a:custGeom>
              <a:avLst/>
              <a:gdLst>
                <a:gd name="T0" fmla="*/ 4 w 12"/>
                <a:gd name="T1" fmla="*/ 9 h 10"/>
                <a:gd name="T2" fmla="*/ 0 w 12"/>
                <a:gd name="T3" fmla="*/ 3 h 10"/>
                <a:gd name="T4" fmla="*/ 8 w 12"/>
                <a:gd name="T5" fmla="*/ 1 h 10"/>
                <a:gd name="T6" fmla="*/ 11 w 12"/>
                <a:gd name="T7" fmla="*/ 8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0" y="3"/>
                  </a:cubicBezTo>
                  <a:cubicBezTo>
                    <a:pt x="1" y="1"/>
                    <a:pt x="5" y="0"/>
                    <a:pt x="8" y="1"/>
                  </a:cubicBezTo>
                  <a:cubicBezTo>
                    <a:pt x="11" y="3"/>
                    <a:pt x="12" y="5"/>
                    <a:pt x="11" y="8"/>
                  </a:cubicBezTo>
                  <a:cubicBezTo>
                    <a:pt x="11" y="10"/>
                    <a:pt x="7" y="10"/>
                    <a:pt x="4"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47" name="Freeform 473"/>
            <p:cNvSpPr>
              <a:spLocks/>
            </p:cNvSpPr>
            <p:nvPr/>
          </p:nvSpPr>
          <p:spPr bwMode="auto">
            <a:xfrm>
              <a:off x="1386" y="1550"/>
              <a:ext cx="31" cy="24"/>
            </a:xfrm>
            <a:custGeom>
              <a:avLst/>
              <a:gdLst>
                <a:gd name="T0" fmla="*/ 5 w 13"/>
                <a:gd name="T1" fmla="*/ 9 h 10"/>
                <a:gd name="T2" fmla="*/ 6 w 13"/>
                <a:gd name="T3" fmla="*/ 9 h 10"/>
                <a:gd name="T4" fmla="*/ 2 w 13"/>
                <a:gd name="T5" fmla="*/ 6 h 10"/>
                <a:gd name="T6" fmla="*/ 2 w 13"/>
                <a:gd name="T7" fmla="*/ 3 h 10"/>
                <a:gd name="T8" fmla="*/ 2 w 13"/>
                <a:gd name="T9" fmla="*/ 3 h 10"/>
                <a:gd name="T10" fmla="*/ 4 w 13"/>
                <a:gd name="T11" fmla="*/ 2 h 10"/>
                <a:gd name="T12" fmla="*/ 8 w 13"/>
                <a:gd name="T13" fmla="*/ 2 h 10"/>
                <a:gd name="T14" fmla="*/ 8 w 13"/>
                <a:gd name="T15" fmla="*/ 2 h 10"/>
                <a:gd name="T16" fmla="*/ 11 w 13"/>
                <a:gd name="T17" fmla="*/ 4 h 10"/>
                <a:gd name="T18" fmla="*/ 12 w 13"/>
                <a:gd name="T19" fmla="*/ 7 h 10"/>
                <a:gd name="T20" fmla="*/ 12 w 13"/>
                <a:gd name="T21" fmla="*/ 7 h 10"/>
                <a:gd name="T22" fmla="*/ 10 w 13"/>
                <a:gd name="T23" fmla="*/ 9 h 10"/>
                <a:gd name="T24" fmla="*/ 6 w 13"/>
                <a:gd name="T25" fmla="*/ 9 h 10"/>
                <a:gd name="T26" fmla="*/ 6 w 13"/>
                <a:gd name="T27" fmla="*/ 9 h 10"/>
                <a:gd name="T28" fmla="*/ 5 w 13"/>
                <a:gd name="T29" fmla="*/ 9 h 10"/>
                <a:gd name="T30" fmla="*/ 5 w 13"/>
                <a:gd name="T31" fmla="*/ 10 h 10"/>
                <a:gd name="T32" fmla="*/ 6 w 13"/>
                <a:gd name="T33" fmla="*/ 10 h 10"/>
                <a:gd name="T34" fmla="*/ 10 w 13"/>
                <a:gd name="T35" fmla="*/ 10 h 10"/>
                <a:gd name="T36" fmla="*/ 13 w 13"/>
                <a:gd name="T37" fmla="*/ 8 h 10"/>
                <a:gd name="T38" fmla="*/ 13 w 13"/>
                <a:gd name="T39" fmla="*/ 8 h 10"/>
                <a:gd name="T40" fmla="*/ 12 w 13"/>
                <a:gd name="T41" fmla="*/ 4 h 10"/>
                <a:gd name="T42" fmla="*/ 9 w 13"/>
                <a:gd name="T43" fmla="*/ 1 h 10"/>
                <a:gd name="T44" fmla="*/ 8 w 13"/>
                <a:gd name="T45" fmla="*/ 1 h 10"/>
                <a:gd name="T46" fmla="*/ 4 w 13"/>
                <a:gd name="T47" fmla="*/ 1 h 10"/>
                <a:gd name="T48" fmla="*/ 1 w 13"/>
                <a:gd name="T49" fmla="*/ 3 h 10"/>
                <a:gd name="T50" fmla="*/ 1 w 13"/>
                <a:gd name="T51" fmla="*/ 3 h 10"/>
                <a:gd name="T52" fmla="*/ 2 w 13"/>
                <a:gd name="T53" fmla="*/ 7 h 10"/>
                <a:gd name="T54" fmla="*/ 5 w 13"/>
                <a:gd name="T55" fmla="*/ 10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6" y="9"/>
                    <a:pt x="6" y="9"/>
                    <a:pt x="6" y="9"/>
                  </a:cubicBezTo>
                  <a:cubicBezTo>
                    <a:pt x="4" y="8"/>
                    <a:pt x="3" y="7"/>
                    <a:pt x="2" y="6"/>
                  </a:cubicBezTo>
                  <a:cubicBezTo>
                    <a:pt x="2" y="5"/>
                    <a:pt x="2" y="4"/>
                    <a:pt x="2" y="3"/>
                  </a:cubicBezTo>
                  <a:cubicBezTo>
                    <a:pt x="2" y="3"/>
                    <a:pt x="2" y="3"/>
                    <a:pt x="2" y="3"/>
                  </a:cubicBezTo>
                  <a:cubicBezTo>
                    <a:pt x="2" y="2"/>
                    <a:pt x="3" y="2"/>
                    <a:pt x="4" y="2"/>
                  </a:cubicBezTo>
                  <a:cubicBezTo>
                    <a:pt x="5" y="1"/>
                    <a:pt x="7" y="1"/>
                    <a:pt x="8" y="2"/>
                  </a:cubicBezTo>
                  <a:cubicBezTo>
                    <a:pt x="8" y="2"/>
                    <a:pt x="8" y="2"/>
                    <a:pt x="8" y="2"/>
                  </a:cubicBezTo>
                  <a:cubicBezTo>
                    <a:pt x="10" y="3"/>
                    <a:pt x="11" y="3"/>
                    <a:pt x="11" y="4"/>
                  </a:cubicBezTo>
                  <a:cubicBezTo>
                    <a:pt x="12" y="5"/>
                    <a:pt x="12" y="6"/>
                    <a:pt x="12" y="7"/>
                  </a:cubicBezTo>
                  <a:cubicBezTo>
                    <a:pt x="12" y="7"/>
                    <a:pt x="12" y="7"/>
                    <a:pt x="12" y="7"/>
                  </a:cubicBezTo>
                  <a:cubicBezTo>
                    <a:pt x="12" y="8"/>
                    <a:pt x="11" y="9"/>
                    <a:pt x="10" y="9"/>
                  </a:cubicBezTo>
                  <a:cubicBezTo>
                    <a:pt x="9" y="9"/>
                    <a:pt x="7" y="9"/>
                    <a:pt x="6" y="9"/>
                  </a:cubicBezTo>
                  <a:cubicBezTo>
                    <a:pt x="6" y="9"/>
                    <a:pt x="6" y="9"/>
                    <a:pt x="6" y="9"/>
                  </a:cubicBezTo>
                  <a:cubicBezTo>
                    <a:pt x="5" y="9"/>
                    <a:pt x="5" y="9"/>
                    <a:pt x="5" y="9"/>
                  </a:cubicBezTo>
                  <a:cubicBezTo>
                    <a:pt x="5" y="10"/>
                    <a:pt x="5" y="10"/>
                    <a:pt x="5" y="10"/>
                  </a:cubicBezTo>
                  <a:cubicBezTo>
                    <a:pt x="5" y="10"/>
                    <a:pt x="5" y="10"/>
                    <a:pt x="6" y="10"/>
                  </a:cubicBezTo>
                  <a:cubicBezTo>
                    <a:pt x="7" y="10"/>
                    <a:pt x="9" y="10"/>
                    <a:pt x="10" y="10"/>
                  </a:cubicBezTo>
                  <a:cubicBezTo>
                    <a:pt x="11" y="10"/>
                    <a:pt x="12" y="9"/>
                    <a:pt x="13" y="8"/>
                  </a:cubicBezTo>
                  <a:cubicBezTo>
                    <a:pt x="13" y="8"/>
                    <a:pt x="13" y="8"/>
                    <a:pt x="13" y="8"/>
                  </a:cubicBezTo>
                  <a:cubicBezTo>
                    <a:pt x="13" y="6"/>
                    <a:pt x="13" y="5"/>
                    <a:pt x="12" y="4"/>
                  </a:cubicBezTo>
                  <a:cubicBezTo>
                    <a:pt x="12" y="3"/>
                    <a:pt x="10" y="2"/>
                    <a:pt x="9" y="1"/>
                  </a:cubicBezTo>
                  <a:cubicBezTo>
                    <a:pt x="9" y="1"/>
                    <a:pt x="9" y="1"/>
                    <a:pt x="8" y="1"/>
                  </a:cubicBezTo>
                  <a:cubicBezTo>
                    <a:pt x="7" y="0"/>
                    <a:pt x="5" y="0"/>
                    <a:pt x="4" y="1"/>
                  </a:cubicBezTo>
                  <a:cubicBezTo>
                    <a:pt x="3" y="1"/>
                    <a:pt x="1" y="2"/>
                    <a:pt x="1" y="3"/>
                  </a:cubicBezTo>
                  <a:cubicBezTo>
                    <a:pt x="1" y="3"/>
                    <a:pt x="1" y="3"/>
                    <a:pt x="1" y="3"/>
                  </a:cubicBezTo>
                  <a:cubicBezTo>
                    <a:pt x="0" y="4"/>
                    <a:pt x="1" y="6"/>
                    <a:pt x="2" y="7"/>
                  </a:cubicBezTo>
                  <a:cubicBezTo>
                    <a:pt x="2" y="8"/>
                    <a:pt x="4" y="9"/>
                    <a:pt x="5" y="10"/>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48" name="Freeform 474"/>
            <p:cNvSpPr>
              <a:spLocks/>
            </p:cNvSpPr>
            <p:nvPr/>
          </p:nvSpPr>
          <p:spPr bwMode="auto">
            <a:xfrm>
              <a:off x="1402" y="1574"/>
              <a:ext cx="31" cy="23"/>
            </a:xfrm>
            <a:custGeom>
              <a:avLst/>
              <a:gdLst>
                <a:gd name="T0" fmla="*/ 5 w 13"/>
                <a:gd name="T1" fmla="*/ 9 h 10"/>
                <a:gd name="T2" fmla="*/ 1 w 13"/>
                <a:gd name="T3" fmla="*/ 2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2"/>
                  </a:cubicBezTo>
                  <a:cubicBezTo>
                    <a:pt x="2" y="0"/>
                    <a:pt x="5" y="0"/>
                    <a:pt x="8" y="1"/>
                  </a:cubicBezTo>
                  <a:cubicBezTo>
                    <a:pt x="11" y="2"/>
                    <a:pt x="13" y="5"/>
                    <a:pt x="12" y="7"/>
                  </a:cubicBezTo>
                  <a:cubicBezTo>
                    <a:pt x="11" y="9"/>
                    <a:pt x="8" y="10"/>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49" name="Freeform 475"/>
            <p:cNvSpPr>
              <a:spLocks/>
            </p:cNvSpPr>
            <p:nvPr/>
          </p:nvSpPr>
          <p:spPr bwMode="auto">
            <a:xfrm>
              <a:off x="1402" y="1574"/>
              <a:ext cx="31" cy="23"/>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1 h 10"/>
                <a:gd name="T14" fmla="*/ 8 w 13"/>
                <a:gd name="T15" fmla="*/ 1 h 10"/>
                <a:gd name="T16" fmla="*/ 11 w 13"/>
                <a:gd name="T17" fmla="*/ 4 h 10"/>
                <a:gd name="T18" fmla="*/ 12 w 13"/>
                <a:gd name="T19" fmla="*/ 7 h 10"/>
                <a:gd name="T20" fmla="*/ 12 w 13"/>
                <a:gd name="T21" fmla="*/ 7 h 10"/>
                <a:gd name="T22" fmla="*/ 9 w 13"/>
                <a:gd name="T23" fmla="*/ 8 h 10"/>
                <a:gd name="T24" fmla="*/ 6 w 13"/>
                <a:gd name="T25" fmla="*/ 8 h 10"/>
                <a:gd name="T26" fmla="*/ 5 w 13"/>
                <a:gd name="T27" fmla="*/ 8 h 10"/>
                <a:gd name="T28" fmla="*/ 5 w 13"/>
                <a:gd name="T29" fmla="*/ 9 h 10"/>
                <a:gd name="T30" fmla="*/ 5 w 13"/>
                <a:gd name="T31" fmla="*/ 9 h 10"/>
                <a:gd name="T32" fmla="*/ 5 w 13"/>
                <a:gd name="T33" fmla="*/ 9 h 10"/>
                <a:gd name="T34" fmla="*/ 10 w 13"/>
                <a:gd name="T35" fmla="*/ 9 h 10"/>
                <a:gd name="T36" fmla="*/ 13 w 13"/>
                <a:gd name="T37" fmla="*/ 7 h 10"/>
                <a:gd name="T38" fmla="*/ 13 w 13"/>
                <a:gd name="T39" fmla="*/ 7 h 10"/>
                <a:gd name="T40" fmla="*/ 12 w 13"/>
                <a:gd name="T41" fmla="*/ 3 h 10"/>
                <a:gd name="T42" fmla="*/ 8 w 13"/>
                <a:gd name="T43" fmla="*/ 0 h 10"/>
                <a:gd name="T44" fmla="*/ 8 w 13"/>
                <a:gd name="T45" fmla="*/ 0 h 10"/>
                <a:gd name="T46" fmla="*/ 4 w 13"/>
                <a:gd name="T47" fmla="*/ 0 h 10"/>
                <a:gd name="T48" fmla="*/ 1 w 13"/>
                <a:gd name="T49" fmla="*/ 2 h 10"/>
                <a:gd name="T50" fmla="*/ 1 w 13"/>
                <a:gd name="T51" fmla="*/ 2 h 10"/>
                <a:gd name="T52" fmla="*/ 1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7"/>
                    <a:pt x="3" y="7"/>
                    <a:pt x="2" y="6"/>
                  </a:cubicBezTo>
                  <a:cubicBezTo>
                    <a:pt x="1" y="5"/>
                    <a:pt x="1" y="4"/>
                    <a:pt x="2" y="3"/>
                  </a:cubicBezTo>
                  <a:cubicBezTo>
                    <a:pt x="2" y="3"/>
                    <a:pt x="2" y="3"/>
                    <a:pt x="2" y="3"/>
                  </a:cubicBezTo>
                  <a:cubicBezTo>
                    <a:pt x="2" y="2"/>
                    <a:pt x="3" y="1"/>
                    <a:pt x="4" y="1"/>
                  </a:cubicBezTo>
                  <a:cubicBezTo>
                    <a:pt x="5" y="1"/>
                    <a:pt x="6" y="1"/>
                    <a:pt x="8" y="1"/>
                  </a:cubicBezTo>
                  <a:cubicBezTo>
                    <a:pt x="8" y="1"/>
                    <a:pt x="8" y="1"/>
                    <a:pt x="8" y="1"/>
                  </a:cubicBezTo>
                  <a:cubicBezTo>
                    <a:pt x="9" y="2"/>
                    <a:pt x="10" y="3"/>
                    <a:pt x="11" y="4"/>
                  </a:cubicBezTo>
                  <a:cubicBezTo>
                    <a:pt x="12" y="5"/>
                    <a:pt x="12" y="6"/>
                    <a:pt x="12" y="7"/>
                  </a:cubicBezTo>
                  <a:cubicBezTo>
                    <a:pt x="12" y="7"/>
                    <a:pt x="12" y="7"/>
                    <a:pt x="12" y="7"/>
                  </a:cubicBezTo>
                  <a:cubicBezTo>
                    <a:pt x="11" y="8"/>
                    <a:pt x="10" y="8"/>
                    <a:pt x="9" y="8"/>
                  </a:cubicBezTo>
                  <a:cubicBezTo>
                    <a:pt x="8" y="9"/>
                    <a:pt x="7" y="9"/>
                    <a:pt x="6" y="8"/>
                  </a:cubicBezTo>
                  <a:cubicBezTo>
                    <a:pt x="5" y="8"/>
                    <a:pt x="5" y="8"/>
                    <a:pt x="5" y="8"/>
                  </a:cubicBezTo>
                  <a:cubicBezTo>
                    <a:pt x="5" y="9"/>
                    <a:pt x="5" y="9"/>
                    <a:pt x="5" y="9"/>
                  </a:cubicBezTo>
                  <a:cubicBezTo>
                    <a:pt x="5" y="9"/>
                    <a:pt x="5" y="9"/>
                    <a:pt x="5" y="9"/>
                  </a:cubicBezTo>
                  <a:cubicBezTo>
                    <a:pt x="5" y="9"/>
                    <a:pt x="5" y="9"/>
                    <a:pt x="5" y="9"/>
                  </a:cubicBezTo>
                  <a:cubicBezTo>
                    <a:pt x="7" y="10"/>
                    <a:pt x="8" y="10"/>
                    <a:pt x="10" y="9"/>
                  </a:cubicBezTo>
                  <a:cubicBezTo>
                    <a:pt x="11" y="9"/>
                    <a:pt x="12" y="8"/>
                    <a:pt x="13" y="7"/>
                  </a:cubicBezTo>
                  <a:cubicBezTo>
                    <a:pt x="13" y="7"/>
                    <a:pt x="13" y="7"/>
                    <a:pt x="13" y="7"/>
                  </a:cubicBezTo>
                  <a:cubicBezTo>
                    <a:pt x="13" y="6"/>
                    <a:pt x="13" y="4"/>
                    <a:pt x="12" y="3"/>
                  </a:cubicBezTo>
                  <a:cubicBezTo>
                    <a:pt x="11" y="2"/>
                    <a:pt x="10" y="1"/>
                    <a:pt x="8" y="0"/>
                  </a:cubicBezTo>
                  <a:cubicBezTo>
                    <a:pt x="8" y="0"/>
                    <a:pt x="8" y="0"/>
                    <a:pt x="8" y="0"/>
                  </a:cubicBezTo>
                  <a:cubicBezTo>
                    <a:pt x="6" y="0"/>
                    <a:pt x="5" y="0"/>
                    <a:pt x="4" y="0"/>
                  </a:cubicBezTo>
                  <a:cubicBezTo>
                    <a:pt x="2" y="0"/>
                    <a:pt x="1" y="1"/>
                    <a:pt x="1" y="2"/>
                  </a:cubicBezTo>
                  <a:cubicBezTo>
                    <a:pt x="1" y="2"/>
                    <a:pt x="1" y="2"/>
                    <a:pt x="1" y="2"/>
                  </a:cubicBezTo>
                  <a:cubicBezTo>
                    <a:pt x="0" y="4"/>
                    <a:pt x="0" y="5"/>
                    <a:pt x="1" y="6"/>
                  </a:cubicBezTo>
                  <a:cubicBezTo>
                    <a:pt x="2" y="7"/>
                    <a:pt x="3" y="8"/>
                    <a:pt x="5" y="9"/>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50" name="Freeform 476"/>
            <p:cNvSpPr>
              <a:spLocks/>
            </p:cNvSpPr>
            <p:nvPr/>
          </p:nvSpPr>
          <p:spPr bwMode="auto">
            <a:xfrm>
              <a:off x="1480" y="1649"/>
              <a:ext cx="31"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10"/>
                    <a:pt x="8" y="10"/>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51" name="Freeform 477"/>
            <p:cNvSpPr>
              <a:spLocks/>
            </p:cNvSpPr>
            <p:nvPr/>
          </p:nvSpPr>
          <p:spPr bwMode="auto">
            <a:xfrm>
              <a:off x="1480" y="1649"/>
              <a:ext cx="31" cy="24"/>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2 h 10"/>
                <a:gd name="T14" fmla="*/ 8 w 13"/>
                <a:gd name="T15" fmla="*/ 2 h 10"/>
                <a:gd name="T16" fmla="*/ 11 w 13"/>
                <a:gd name="T17" fmla="*/ 4 h 10"/>
                <a:gd name="T18" fmla="*/ 12 w 13"/>
                <a:gd name="T19" fmla="*/ 7 h 10"/>
                <a:gd name="T20" fmla="*/ 12 w 13"/>
                <a:gd name="T21" fmla="*/ 7 h 10"/>
                <a:gd name="T22" fmla="*/ 9 w 13"/>
                <a:gd name="T23" fmla="*/ 9 h 10"/>
                <a:gd name="T24" fmla="*/ 6 w 13"/>
                <a:gd name="T25" fmla="*/ 9 h 10"/>
                <a:gd name="T26" fmla="*/ 5 w 13"/>
                <a:gd name="T27" fmla="*/ 8 h 10"/>
                <a:gd name="T28" fmla="*/ 5 w 13"/>
                <a:gd name="T29" fmla="*/ 9 h 10"/>
                <a:gd name="T30" fmla="*/ 5 w 13"/>
                <a:gd name="T31" fmla="*/ 9 h 10"/>
                <a:gd name="T32" fmla="*/ 5 w 13"/>
                <a:gd name="T33" fmla="*/ 10 h 10"/>
                <a:gd name="T34" fmla="*/ 10 w 13"/>
                <a:gd name="T35" fmla="*/ 10 h 10"/>
                <a:gd name="T36" fmla="*/ 13 w 13"/>
                <a:gd name="T37" fmla="*/ 8 h 10"/>
                <a:gd name="T38" fmla="*/ 13 w 13"/>
                <a:gd name="T39" fmla="*/ 7 h 10"/>
                <a:gd name="T40" fmla="*/ 12 w 13"/>
                <a:gd name="T41" fmla="*/ 4 h 10"/>
                <a:gd name="T42" fmla="*/ 9 w 13"/>
                <a:gd name="T43" fmla="*/ 1 h 10"/>
                <a:gd name="T44" fmla="*/ 8 w 13"/>
                <a:gd name="T45" fmla="*/ 1 h 10"/>
                <a:gd name="T46" fmla="*/ 4 w 13"/>
                <a:gd name="T47" fmla="*/ 0 h 10"/>
                <a:gd name="T48" fmla="*/ 1 w 13"/>
                <a:gd name="T49" fmla="*/ 3 h 10"/>
                <a:gd name="T50" fmla="*/ 1 w 13"/>
                <a:gd name="T51" fmla="*/ 3 h 10"/>
                <a:gd name="T52" fmla="*/ 1 w 13"/>
                <a:gd name="T53" fmla="*/ 7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3" y="7"/>
                    <a:pt x="2" y="6"/>
                  </a:cubicBezTo>
                  <a:cubicBezTo>
                    <a:pt x="2" y="5"/>
                    <a:pt x="1" y="4"/>
                    <a:pt x="2" y="3"/>
                  </a:cubicBezTo>
                  <a:cubicBezTo>
                    <a:pt x="2" y="3"/>
                    <a:pt x="2" y="3"/>
                    <a:pt x="2" y="3"/>
                  </a:cubicBezTo>
                  <a:cubicBezTo>
                    <a:pt x="2" y="2"/>
                    <a:pt x="3" y="2"/>
                    <a:pt x="4" y="1"/>
                  </a:cubicBezTo>
                  <a:cubicBezTo>
                    <a:pt x="5" y="1"/>
                    <a:pt x="6" y="1"/>
                    <a:pt x="8" y="2"/>
                  </a:cubicBezTo>
                  <a:cubicBezTo>
                    <a:pt x="8" y="2"/>
                    <a:pt x="8" y="2"/>
                    <a:pt x="8" y="2"/>
                  </a:cubicBezTo>
                  <a:cubicBezTo>
                    <a:pt x="10" y="2"/>
                    <a:pt x="11" y="3"/>
                    <a:pt x="11" y="4"/>
                  </a:cubicBezTo>
                  <a:cubicBezTo>
                    <a:pt x="12" y="5"/>
                    <a:pt x="12" y="6"/>
                    <a:pt x="12" y="7"/>
                  </a:cubicBezTo>
                  <a:cubicBezTo>
                    <a:pt x="12" y="7"/>
                    <a:pt x="12" y="7"/>
                    <a:pt x="12" y="7"/>
                  </a:cubicBezTo>
                  <a:cubicBezTo>
                    <a:pt x="11" y="8"/>
                    <a:pt x="11" y="9"/>
                    <a:pt x="9" y="9"/>
                  </a:cubicBezTo>
                  <a:cubicBezTo>
                    <a:pt x="8" y="9"/>
                    <a:pt x="7" y="9"/>
                    <a:pt x="6" y="9"/>
                  </a:cubicBezTo>
                  <a:cubicBezTo>
                    <a:pt x="6" y="9"/>
                    <a:pt x="5" y="9"/>
                    <a:pt x="5" y="8"/>
                  </a:cubicBezTo>
                  <a:cubicBezTo>
                    <a:pt x="5" y="9"/>
                    <a:pt x="5" y="9"/>
                    <a:pt x="5" y="9"/>
                  </a:cubicBezTo>
                  <a:cubicBezTo>
                    <a:pt x="5" y="9"/>
                    <a:pt x="5" y="9"/>
                    <a:pt x="5" y="9"/>
                  </a:cubicBezTo>
                  <a:cubicBezTo>
                    <a:pt x="5" y="10"/>
                    <a:pt x="5" y="10"/>
                    <a:pt x="5" y="10"/>
                  </a:cubicBezTo>
                  <a:cubicBezTo>
                    <a:pt x="7" y="10"/>
                    <a:pt x="8" y="10"/>
                    <a:pt x="10" y="10"/>
                  </a:cubicBezTo>
                  <a:cubicBezTo>
                    <a:pt x="11" y="10"/>
                    <a:pt x="12" y="9"/>
                    <a:pt x="13" y="8"/>
                  </a:cubicBezTo>
                  <a:cubicBezTo>
                    <a:pt x="13" y="7"/>
                    <a:pt x="13" y="7"/>
                    <a:pt x="13" y="7"/>
                  </a:cubicBezTo>
                  <a:cubicBezTo>
                    <a:pt x="13" y="6"/>
                    <a:pt x="13" y="5"/>
                    <a:pt x="12" y="4"/>
                  </a:cubicBezTo>
                  <a:cubicBezTo>
                    <a:pt x="11" y="2"/>
                    <a:pt x="10" y="1"/>
                    <a:pt x="9" y="1"/>
                  </a:cubicBezTo>
                  <a:cubicBezTo>
                    <a:pt x="8" y="1"/>
                    <a:pt x="8" y="1"/>
                    <a:pt x="8" y="1"/>
                  </a:cubicBezTo>
                  <a:cubicBezTo>
                    <a:pt x="7" y="0"/>
                    <a:pt x="5" y="0"/>
                    <a:pt x="4" y="0"/>
                  </a:cubicBezTo>
                  <a:cubicBezTo>
                    <a:pt x="2" y="1"/>
                    <a:pt x="1" y="1"/>
                    <a:pt x="1" y="3"/>
                  </a:cubicBezTo>
                  <a:cubicBezTo>
                    <a:pt x="1" y="3"/>
                    <a:pt x="1" y="3"/>
                    <a:pt x="1" y="3"/>
                  </a:cubicBezTo>
                  <a:cubicBezTo>
                    <a:pt x="0" y="4"/>
                    <a:pt x="1" y="5"/>
                    <a:pt x="1" y="7"/>
                  </a:cubicBezTo>
                  <a:cubicBezTo>
                    <a:pt x="2" y="8"/>
                    <a:pt x="3" y="9"/>
                    <a:pt x="5" y="9"/>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52" name="Freeform 478"/>
            <p:cNvSpPr>
              <a:spLocks/>
            </p:cNvSpPr>
            <p:nvPr/>
          </p:nvSpPr>
          <p:spPr bwMode="auto">
            <a:xfrm>
              <a:off x="1419" y="1595"/>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53" name="Freeform 479"/>
            <p:cNvSpPr>
              <a:spLocks/>
            </p:cNvSpPr>
            <p:nvPr/>
          </p:nvSpPr>
          <p:spPr bwMode="auto">
            <a:xfrm>
              <a:off x="1419" y="1595"/>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3"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1"/>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9"/>
                    <a:pt x="12" y="7"/>
                  </a:cubicBezTo>
                  <a:cubicBezTo>
                    <a:pt x="12" y="7"/>
                    <a:pt x="12" y="7"/>
                    <a:pt x="12" y="7"/>
                  </a:cubicBezTo>
                  <a:cubicBezTo>
                    <a:pt x="13" y="6"/>
                    <a:pt x="12"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54" name="Freeform 480"/>
            <p:cNvSpPr>
              <a:spLocks/>
            </p:cNvSpPr>
            <p:nvPr/>
          </p:nvSpPr>
          <p:spPr bwMode="auto">
            <a:xfrm>
              <a:off x="1438" y="1614"/>
              <a:ext cx="31" cy="26"/>
            </a:xfrm>
            <a:custGeom>
              <a:avLst/>
              <a:gdLst>
                <a:gd name="T0" fmla="*/ 5 w 13"/>
                <a:gd name="T1" fmla="*/ 9 h 11"/>
                <a:gd name="T2" fmla="*/ 1 w 13"/>
                <a:gd name="T3" fmla="*/ 3 h 11"/>
                <a:gd name="T4" fmla="*/ 8 w 13"/>
                <a:gd name="T5" fmla="*/ 2 h 11"/>
                <a:gd name="T6" fmla="*/ 12 w 13"/>
                <a:gd name="T7" fmla="*/ 8 h 11"/>
                <a:gd name="T8" fmla="*/ 5 w 13"/>
                <a:gd name="T9" fmla="*/ 9 h 11"/>
              </a:gdLst>
              <a:ahLst/>
              <a:cxnLst>
                <a:cxn ang="0">
                  <a:pos x="T0" y="T1"/>
                </a:cxn>
                <a:cxn ang="0">
                  <a:pos x="T2" y="T3"/>
                </a:cxn>
                <a:cxn ang="0">
                  <a:pos x="T4" y="T5"/>
                </a:cxn>
                <a:cxn ang="0">
                  <a:pos x="T6" y="T7"/>
                </a:cxn>
                <a:cxn ang="0">
                  <a:pos x="T8" y="T9"/>
                </a:cxn>
              </a:cxnLst>
              <a:rect l="0" t="0" r="r" b="b"/>
              <a:pathLst>
                <a:path w="13" h="11">
                  <a:moveTo>
                    <a:pt x="5" y="9"/>
                  </a:moveTo>
                  <a:cubicBezTo>
                    <a:pt x="2" y="8"/>
                    <a:pt x="0" y="5"/>
                    <a:pt x="1" y="3"/>
                  </a:cubicBezTo>
                  <a:cubicBezTo>
                    <a:pt x="2" y="1"/>
                    <a:pt x="5" y="0"/>
                    <a:pt x="8" y="2"/>
                  </a:cubicBezTo>
                  <a:cubicBezTo>
                    <a:pt x="11" y="3"/>
                    <a:pt x="13" y="6"/>
                    <a:pt x="12" y="8"/>
                  </a:cubicBezTo>
                  <a:cubicBezTo>
                    <a:pt x="11" y="10"/>
                    <a:pt x="8" y="11"/>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55" name="Freeform 481"/>
            <p:cNvSpPr>
              <a:spLocks/>
            </p:cNvSpPr>
            <p:nvPr/>
          </p:nvSpPr>
          <p:spPr bwMode="auto">
            <a:xfrm>
              <a:off x="1438" y="1614"/>
              <a:ext cx="31" cy="26"/>
            </a:xfrm>
            <a:custGeom>
              <a:avLst/>
              <a:gdLst>
                <a:gd name="T0" fmla="*/ 5 w 13"/>
                <a:gd name="T1" fmla="*/ 9 h 11"/>
                <a:gd name="T2" fmla="*/ 5 w 13"/>
                <a:gd name="T3" fmla="*/ 9 h 11"/>
                <a:gd name="T4" fmla="*/ 2 w 13"/>
                <a:gd name="T5" fmla="*/ 6 h 11"/>
                <a:gd name="T6" fmla="*/ 1 w 13"/>
                <a:gd name="T7" fmla="*/ 3 h 11"/>
                <a:gd name="T8" fmla="*/ 1 w 13"/>
                <a:gd name="T9" fmla="*/ 3 h 11"/>
                <a:gd name="T10" fmla="*/ 4 w 13"/>
                <a:gd name="T11" fmla="*/ 2 h 11"/>
                <a:gd name="T12" fmla="*/ 7 w 13"/>
                <a:gd name="T13" fmla="*/ 2 h 11"/>
                <a:gd name="T14" fmla="*/ 8 w 13"/>
                <a:gd name="T15" fmla="*/ 2 h 11"/>
                <a:gd name="T16" fmla="*/ 11 w 13"/>
                <a:gd name="T17" fmla="*/ 4 h 11"/>
                <a:gd name="T18" fmla="*/ 11 w 13"/>
                <a:gd name="T19" fmla="*/ 7 h 11"/>
                <a:gd name="T20" fmla="*/ 11 w 13"/>
                <a:gd name="T21" fmla="*/ 7 h 11"/>
                <a:gd name="T22" fmla="*/ 9 w 13"/>
                <a:gd name="T23" fmla="*/ 9 h 11"/>
                <a:gd name="T24" fmla="*/ 5 w 13"/>
                <a:gd name="T25" fmla="*/ 9 h 11"/>
                <a:gd name="T26" fmla="*/ 5 w 13"/>
                <a:gd name="T27" fmla="*/ 9 h 11"/>
                <a:gd name="T28" fmla="*/ 5 w 13"/>
                <a:gd name="T29" fmla="*/ 9 h 11"/>
                <a:gd name="T30" fmla="*/ 5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2" y="7"/>
                    <a:pt x="2" y="6"/>
                  </a:cubicBezTo>
                  <a:cubicBezTo>
                    <a:pt x="1" y="5"/>
                    <a:pt x="1" y="4"/>
                    <a:pt x="1" y="3"/>
                  </a:cubicBezTo>
                  <a:cubicBezTo>
                    <a:pt x="1" y="3"/>
                    <a:pt x="1" y="3"/>
                    <a:pt x="1" y="3"/>
                  </a:cubicBezTo>
                  <a:cubicBezTo>
                    <a:pt x="2" y="3"/>
                    <a:pt x="3" y="2"/>
                    <a:pt x="4" y="2"/>
                  </a:cubicBezTo>
                  <a:cubicBezTo>
                    <a:pt x="5" y="1"/>
                    <a:pt x="6" y="1"/>
                    <a:pt x="7" y="2"/>
                  </a:cubicBezTo>
                  <a:cubicBezTo>
                    <a:pt x="8" y="2"/>
                    <a:pt x="8" y="2"/>
                    <a:pt x="8" y="2"/>
                  </a:cubicBezTo>
                  <a:cubicBezTo>
                    <a:pt x="9" y="3"/>
                    <a:pt x="10" y="4"/>
                    <a:pt x="11" y="4"/>
                  </a:cubicBezTo>
                  <a:cubicBezTo>
                    <a:pt x="12" y="5"/>
                    <a:pt x="12" y="6"/>
                    <a:pt x="11" y="7"/>
                  </a:cubicBezTo>
                  <a:cubicBezTo>
                    <a:pt x="11" y="7"/>
                    <a:pt x="11" y="7"/>
                    <a:pt x="11" y="7"/>
                  </a:cubicBezTo>
                  <a:cubicBezTo>
                    <a:pt x="11" y="8"/>
                    <a:pt x="10" y="9"/>
                    <a:pt x="9" y="9"/>
                  </a:cubicBezTo>
                  <a:cubicBezTo>
                    <a:pt x="8" y="9"/>
                    <a:pt x="7" y="9"/>
                    <a:pt x="5" y="9"/>
                  </a:cubicBezTo>
                  <a:cubicBezTo>
                    <a:pt x="5" y="9"/>
                    <a:pt x="5" y="9"/>
                    <a:pt x="5" y="9"/>
                  </a:cubicBezTo>
                  <a:cubicBezTo>
                    <a:pt x="5" y="9"/>
                    <a:pt x="5" y="9"/>
                    <a:pt x="5" y="9"/>
                  </a:cubicBezTo>
                  <a:cubicBezTo>
                    <a:pt x="5" y="10"/>
                    <a:pt x="5" y="10"/>
                    <a:pt x="5" y="10"/>
                  </a:cubicBezTo>
                  <a:cubicBezTo>
                    <a:pt x="5" y="10"/>
                    <a:pt x="5" y="10"/>
                    <a:pt x="5" y="10"/>
                  </a:cubicBezTo>
                  <a:cubicBezTo>
                    <a:pt x="6" y="10"/>
                    <a:pt x="8" y="11"/>
                    <a:pt x="9" y="10"/>
                  </a:cubicBezTo>
                  <a:cubicBezTo>
                    <a:pt x="11" y="10"/>
                    <a:pt x="12" y="9"/>
                    <a:pt x="12" y="8"/>
                  </a:cubicBezTo>
                  <a:cubicBezTo>
                    <a:pt x="12" y="8"/>
                    <a:pt x="12" y="8"/>
                    <a:pt x="12" y="8"/>
                  </a:cubicBezTo>
                  <a:cubicBezTo>
                    <a:pt x="13" y="6"/>
                    <a:pt x="13" y="5"/>
                    <a:pt x="12" y="4"/>
                  </a:cubicBezTo>
                  <a:cubicBezTo>
                    <a:pt x="11" y="3"/>
                    <a:pt x="10" y="2"/>
                    <a:pt x="8" y="1"/>
                  </a:cubicBezTo>
                  <a:cubicBezTo>
                    <a:pt x="8" y="1"/>
                    <a:pt x="8" y="1"/>
                    <a:pt x="8" y="1"/>
                  </a:cubicBezTo>
                  <a:cubicBezTo>
                    <a:pt x="6" y="0"/>
                    <a:pt x="5" y="0"/>
                    <a:pt x="3" y="1"/>
                  </a:cubicBezTo>
                  <a:cubicBezTo>
                    <a:pt x="2" y="1"/>
                    <a:pt x="1" y="2"/>
                    <a:pt x="0" y="3"/>
                  </a:cubicBezTo>
                  <a:cubicBezTo>
                    <a:pt x="0" y="3"/>
                    <a:pt x="0" y="3"/>
                    <a:pt x="0" y="3"/>
                  </a:cubicBezTo>
                  <a:cubicBezTo>
                    <a:pt x="0" y="4"/>
                    <a:pt x="0" y="6"/>
                    <a:pt x="1" y="7"/>
                  </a:cubicBezTo>
                  <a:cubicBezTo>
                    <a:pt x="2" y="8"/>
                    <a:pt x="3" y="9"/>
                    <a:pt x="5" y="10"/>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56" name="Freeform 482"/>
            <p:cNvSpPr>
              <a:spLocks/>
            </p:cNvSpPr>
            <p:nvPr/>
          </p:nvSpPr>
          <p:spPr bwMode="auto">
            <a:xfrm>
              <a:off x="1459" y="1633"/>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9"/>
                    <a:pt x="8" y="10"/>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57" name="Freeform 483"/>
            <p:cNvSpPr>
              <a:spLocks/>
            </p:cNvSpPr>
            <p:nvPr/>
          </p:nvSpPr>
          <p:spPr bwMode="auto">
            <a:xfrm>
              <a:off x="1459" y="1633"/>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2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1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2"/>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9"/>
                    <a:pt x="12" y="7"/>
                  </a:cubicBezTo>
                  <a:cubicBezTo>
                    <a:pt x="12" y="7"/>
                    <a:pt x="12" y="7"/>
                    <a:pt x="12" y="7"/>
                  </a:cubicBezTo>
                  <a:cubicBezTo>
                    <a:pt x="13" y="6"/>
                    <a:pt x="12" y="5"/>
                    <a:pt x="12" y="3"/>
                  </a:cubicBezTo>
                  <a:cubicBezTo>
                    <a:pt x="11" y="2"/>
                    <a:pt x="10" y="1"/>
                    <a:pt x="8" y="1"/>
                  </a:cubicBezTo>
                  <a:cubicBezTo>
                    <a:pt x="8" y="1"/>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58" name="Freeform 484"/>
            <p:cNvSpPr>
              <a:spLocks/>
            </p:cNvSpPr>
            <p:nvPr/>
          </p:nvSpPr>
          <p:spPr bwMode="auto">
            <a:xfrm>
              <a:off x="1506" y="1666"/>
              <a:ext cx="31" cy="23"/>
            </a:xfrm>
            <a:custGeom>
              <a:avLst/>
              <a:gdLst>
                <a:gd name="T0" fmla="*/ 5 w 13"/>
                <a:gd name="T1" fmla="*/ 8 h 10"/>
                <a:gd name="T2" fmla="*/ 1 w 13"/>
                <a:gd name="T3" fmla="*/ 2 h 10"/>
                <a:gd name="T4" fmla="*/ 8 w 13"/>
                <a:gd name="T5" fmla="*/ 1 h 10"/>
                <a:gd name="T6" fmla="*/ 12 w 13"/>
                <a:gd name="T7" fmla="*/ 7 h 10"/>
                <a:gd name="T8" fmla="*/ 5 w 13"/>
                <a:gd name="T9" fmla="*/ 8 h 10"/>
              </a:gdLst>
              <a:ahLst/>
              <a:cxnLst>
                <a:cxn ang="0">
                  <a:pos x="T0" y="T1"/>
                </a:cxn>
                <a:cxn ang="0">
                  <a:pos x="T2" y="T3"/>
                </a:cxn>
                <a:cxn ang="0">
                  <a:pos x="T4" y="T5"/>
                </a:cxn>
                <a:cxn ang="0">
                  <a:pos x="T6" y="T7"/>
                </a:cxn>
                <a:cxn ang="0">
                  <a:pos x="T8" y="T9"/>
                </a:cxn>
              </a:cxnLst>
              <a:rect l="0" t="0" r="r" b="b"/>
              <a:pathLst>
                <a:path w="13" h="10">
                  <a:moveTo>
                    <a:pt x="5" y="8"/>
                  </a:moveTo>
                  <a:cubicBezTo>
                    <a:pt x="2" y="7"/>
                    <a:pt x="0" y="5"/>
                    <a:pt x="1" y="2"/>
                  </a:cubicBezTo>
                  <a:cubicBezTo>
                    <a:pt x="2" y="0"/>
                    <a:pt x="5" y="0"/>
                    <a:pt x="8" y="1"/>
                  </a:cubicBezTo>
                  <a:cubicBezTo>
                    <a:pt x="11" y="2"/>
                    <a:pt x="13" y="5"/>
                    <a:pt x="12" y="7"/>
                  </a:cubicBezTo>
                  <a:cubicBezTo>
                    <a:pt x="11" y="9"/>
                    <a:pt x="8" y="10"/>
                    <a:pt x="5" y="8"/>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59" name="Freeform 485"/>
            <p:cNvSpPr>
              <a:spLocks/>
            </p:cNvSpPr>
            <p:nvPr/>
          </p:nvSpPr>
          <p:spPr bwMode="auto">
            <a:xfrm>
              <a:off x="1506" y="1663"/>
              <a:ext cx="31" cy="26"/>
            </a:xfrm>
            <a:custGeom>
              <a:avLst/>
              <a:gdLst>
                <a:gd name="T0" fmla="*/ 5 w 13"/>
                <a:gd name="T1" fmla="*/ 9 h 11"/>
                <a:gd name="T2" fmla="*/ 5 w 13"/>
                <a:gd name="T3" fmla="*/ 9 h 11"/>
                <a:gd name="T4" fmla="*/ 2 w 13"/>
                <a:gd name="T5" fmla="*/ 7 h 11"/>
                <a:gd name="T6" fmla="*/ 1 w 13"/>
                <a:gd name="T7" fmla="*/ 4 h 11"/>
                <a:gd name="T8" fmla="*/ 1 w 13"/>
                <a:gd name="T9" fmla="*/ 4 h 11"/>
                <a:gd name="T10" fmla="*/ 3 w 13"/>
                <a:gd name="T11" fmla="*/ 2 h 11"/>
                <a:gd name="T12" fmla="*/ 7 w 13"/>
                <a:gd name="T13" fmla="*/ 2 h 11"/>
                <a:gd name="T14" fmla="*/ 8 w 13"/>
                <a:gd name="T15" fmla="*/ 2 h 11"/>
                <a:gd name="T16" fmla="*/ 11 w 13"/>
                <a:gd name="T17" fmla="*/ 5 h 11"/>
                <a:gd name="T18" fmla="*/ 11 w 13"/>
                <a:gd name="T19" fmla="*/ 8 h 11"/>
                <a:gd name="T20" fmla="*/ 11 w 13"/>
                <a:gd name="T21" fmla="*/ 8 h 11"/>
                <a:gd name="T22" fmla="*/ 9 w 13"/>
                <a:gd name="T23" fmla="*/ 9 h 11"/>
                <a:gd name="T24" fmla="*/ 5 w 13"/>
                <a:gd name="T25" fmla="*/ 9 h 11"/>
                <a:gd name="T26" fmla="*/ 5 w 13"/>
                <a:gd name="T27" fmla="*/ 9 h 11"/>
                <a:gd name="T28" fmla="*/ 5 w 13"/>
                <a:gd name="T29" fmla="*/ 9 h 11"/>
                <a:gd name="T30" fmla="*/ 4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4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3" y="8"/>
                    <a:pt x="2" y="8"/>
                    <a:pt x="2" y="7"/>
                  </a:cubicBezTo>
                  <a:cubicBezTo>
                    <a:pt x="1" y="6"/>
                    <a:pt x="1" y="5"/>
                    <a:pt x="1" y="4"/>
                  </a:cubicBezTo>
                  <a:cubicBezTo>
                    <a:pt x="1" y="4"/>
                    <a:pt x="1" y="4"/>
                    <a:pt x="1" y="4"/>
                  </a:cubicBezTo>
                  <a:cubicBezTo>
                    <a:pt x="2" y="3"/>
                    <a:pt x="2" y="2"/>
                    <a:pt x="3" y="2"/>
                  </a:cubicBezTo>
                  <a:cubicBezTo>
                    <a:pt x="5" y="2"/>
                    <a:pt x="6" y="2"/>
                    <a:pt x="7" y="2"/>
                  </a:cubicBezTo>
                  <a:cubicBezTo>
                    <a:pt x="7" y="2"/>
                    <a:pt x="8" y="2"/>
                    <a:pt x="8" y="2"/>
                  </a:cubicBezTo>
                  <a:cubicBezTo>
                    <a:pt x="9" y="3"/>
                    <a:pt x="10" y="4"/>
                    <a:pt x="11" y="5"/>
                  </a:cubicBezTo>
                  <a:cubicBezTo>
                    <a:pt x="11" y="6"/>
                    <a:pt x="12" y="7"/>
                    <a:pt x="11" y="8"/>
                  </a:cubicBezTo>
                  <a:cubicBezTo>
                    <a:pt x="11" y="8"/>
                    <a:pt x="11" y="8"/>
                    <a:pt x="11" y="8"/>
                  </a:cubicBezTo>
                  <a:cubicBezTo>
                    <a:pt x="11" y="9"/>
                    <a:pt x="10" y="9"/>
                    <a:pt x="9" y="9"/>
                  </a:cubicBezTo>
                  <a:cubicBezTo>
                    <a:pt x="8" y="10"/>
                    <a:pt x="7" y="10"/>
                    <a:pt x="5" y="9"/>
                  </a:cubicBezTo>
                  <a:cubicBezTo>
                    <a:pt x="5" y="9"/>
                    <a:pt x="5" y="9"/>
                    <a:pt x="5" y="9"/>
                  </a:cubicBezTo>
                  <a:cubicBezTo>
                    <a:pt x="5" y="9"/>
                    <a:pt x="5" y="9"/>
                    <a:pt x="5" y="9"/>
                  </a:cubicBezTo>
                  <a:cubicBezTo>
                    <a:pt x="4" y="10"/>
                    <a:pt x="4" y="10"/>
                    <a:pt x="4" y="10"/>
                  </a:cubicBezTo>
                  <a:cubicBezTo>
                    <a:pt x="5" y="10"/>
                    <a:pt x="5" y="10"/>
                    <a:pt x="5" y="10"/>
                  </a:cubicBezTo>
                  <a:cubicBezTo>
                    <a:pt x="6" y="11"/>
                    <a:pt x="8" y="11"/>
                    <a:pt x="9" y="10"/>
                  </a:cubicBezTo>
                  <a:cubicBezTo>
                    <a:pt x="11" y="10"/>
                    <a:pt x="12" y="9"/>
                    <a:pt x="12" y="8"/>
                  </a:cubicBezTo>
                  <a:cubicBezTo>
                    <a:pt x="12" y="8"/>
                    <a:pt x="12" y="8"/>
                    <a:pt x="12" y="8"/>
                  </a:cubicBezTo>
                  <a:cubicBezTo>
                    <a:pt x="13" y="7"/>
                    <a:pt x="12" y="5"/>
                    <a:pt x="12" y="4"/>
                  </a:cubicBezTo>
                  <a:cubicBezTo>
                    <a:pt x="11" y="3"/>
                    <a:pt x="10" y="2"/>
                    <a:pt x="8" y="1"/>
                  </a:cubicBezTo>
                  <a:cubicBezTo>
                    <a:pt x="8" y="1"/>
                    <a:pt x="8" y="1"/>
                    <a:pt x="8" y="1"/>
                  </a:cubicBezTo>
                  <a:cubicBezTo>
                    <a:pt x="6" y="1"/>
                    <a:pt x="5" y="0"/>
                    <a:pt x="3" y="1"/>
                  </a:cubicBezTo>
                  <a:cubicBezTo>
                    <a:pt x="2" y="1"/>
                    <a:pt x="1" y="2"/>
                    <a:pt x="0" y="3"/>
                  </a:cubicBezTo>
                  <a:cubicBezTo>
                    <a:pt x="0" y="3"/>
                    <a:pt x="0" y="3"/>
                    <a:pt x="0" y="3"/>
                  </a:cubicBezTo>
                  <a:cubicBezTo>
                    <a:pt x="0" y="5"/>
                    <a:pt x="0" y="6"/>
                    <a:pt x="1" y="7"/>
                  </a:cubicBezTo>
                  <a:cubicBezTo>
                    <a:pt x="2" y="8"/>
                    <a:pt x="3" y="9"/>
                    <a:pt x="4" y="10"/>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60" name="Freeform 486"/>
            <p:cNvSpPr>
              <a:spLocks/>
            </p:cNvSpPr>
            <p:nvPr/>
          </p:nvSpPr>
          <p:spPr bwMode="auto">
            <a:xfrm>
              <a:off x="1532" y="1680"/>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61" name="Freeform 487"/>
            <p:cNvSpPr>
              <a:spLocks/>
            </p:cNvSpPr>
            <p:nvPr/>
          </p:nvSpPr>
          <p:spPr bwMode="auto">
            <a:xfrm>
              <a:off x="1532" y="1680"/>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3"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1"/>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8"/>
                    <a:pt x="12" y="7"/>
                  </a:cubicBezTo>
                  <a:cubicBezTo>
                    <a:pt x="12" y="7"/>
                    <a:pt x="12" y="7"/>
                    <a:pt x="12" y="7"/>
                  </a:cubicBezTo>
                  <a:cubicBezTo>
                    <a:pt x="13" y="6"/>
                    <a:pt x="12"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62" name="Freeform 488"/>
            <p:cNvSpPr>
              <a:spLocks/>
            </p:cNvSpPr>
            <p:nvPr/>
          </p:nvSpPr>
          <p:spPr bwMode="auto">
            <a:xfrm>
              <a:off x="1360" y="1491"/>
              <a:ext cx="24" cy="23"/>
            </a:xfrm>
            <a:custGeom>
              <a:avLst/>
              <a:gdLst>
                <a:gd name="T0" fmla="*/ 5 w 10"/>
                <a:gd name="T1" fmla="*/ 10 h 10"/>
                <a:gd name="T2" fmla="*/ 0 w 10"/>
                <a:gd name="T3" fmla="*/ 5 h 10"/>
                <a:gd name="T4" fmla="*/ 5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3" y="10"/>
                    <a:pt x="0" y="8"/>
                    <a:pt x="0" y="5"/>
                  </a:cubicBezTo>
                  <a:cubicBezTo>
                    <a:pt x="0" y="2"/>
                    <a:pt x="2" y="0"/>
                    <a:pt x="5" y="0"/>
                  </a:cubicBezTo>
                  <a:cubicBezTo>
                    <a:pt x="7" y="0"/>
                    <a:pt x="9" y="2"/>
                    <a:pt x="10" y="5"/>
                  </a:cubicBezTo>
                  <a:cubicBezTo>
                    <a:pt x="10" y="8"/>
                    <a:pt x="8" y="10"/>
                    <a:pt x="5" y="1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63" name="Freeform 489"/>
            <p:cNvSpPr>
              <a:spLocks/>
            </p:cNvSpPr>
            <p:nvPr/>
          </p:nvSpPr>
          <p:spPr bwMode="auto">
            <a:xfrm>
              <a:off x="1360" y="1489"/>
              <a:ext cx="24"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6" y="0"/>
                  </a:cubicBezTo>
                  <a:cubicBezTo>
                    <a:pt x="6" y="0"/>
                    <a:pt x="5" y="0"/>
                    <a:pt x="5" y="0"/>
                  </a:cubicBezTo>
                  <a:cubicBezTo>
                    <a:pt x="3" y="0"/>
                    <a:pt x="1" y="2"/>
                    <a:pt x="0" y="4"/>
                  </a:cubicBezTo>
                  <a:cubicBezTo>
                    <a:pt x="0" y="4"/>
                    <a:pt x="0" y="5"/>
                    <a:pt x="0" y="6"/>
                  </a:cubicBezTo>
                  <a:cubicBezTo>
                    <a:pt x="0" y="9"/>
                    <a:pt x="1" y="11"/>
                    <a:pt x="3" y="11"/>
                  </a:cubicBezTo>
                  <a:cubicBezTo>
                    <a:pt x="4" y="12"/>
                    <a:pt x="5" y="12"/>
                    <a:pt x="5" y="12"/>
                  </a:cubicBezTo>
                  <a:cubicBezTo>
                    <a:pt x="5" y="11"/>
                    <a:pt x="5"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64" name="Freeform 490"/>
            <p:cNvSpPr>
              <a:spLocks/>
            </p:cNvSpPr>
            <p:nvPr/>
          </p:nvSpPr>
          <p:spPr bwMode="auto">
            <a:xfrm>
              <a:off x="1379" y="1507"/>
              <a:ext cx="21" cy="26"/>
            </a:xfrm>
            <a:custGeom>
              <a:avLst/>
              <a:gdLst>
                <a:gd name="T0" fmla="*/ 5 w 9"/>
                <a:gd name="T1" fmla="*/ 11 h 11"/>
                <a:gd name="T2" fmla="*/ 0 w 9"/>
                <a:gd name="T3" fmla="*/ 6 h 11"/>
                <a:gd name="T4" fmla="*/ 5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9"/>
                    <a:pt x="0" y="6"/>
                  </a:cubicBezTo>
                  <a:cubicBezTo>
                    <a:pt x="0" y="3"/>
                    <a:pt x="2" y="0"/>
                    <a:pt x="5" y="0"/>
                  </a:cubicBezTo>
                  <a:cubicBezTo>
                    <a:pt x="7" y="0"/>
                    <a:pt x="9" y="2"/>
                    <a:pt x="9" y="5"/>
                  </a:cubicBezTo>
                  <a:cubicBezTo>
                    <a:pt x="9" y="8"/>
                    <a:pt x="7"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65" name="Freeform 491"/>
            <p:cNvSpPr>
              <a:spLocks/>
            </p:cNvSpPr>
            <p:nvPr/>
          </p:nvSpPr>
          <p:spPr bwMode="auto">
            <a:xfrm>
              <a:off x="1376" y="1507"/>
              <a:ext cx="26" cy="26"/>
            </a:xfrm>
            <a:custGeom>
              <a:avLst/>
              <a:gdLst>
                <a:gd name="T0" fmla="*/ 6 w 11"/>
                <a:gd name="T1" fmla="*/ 11 h 11"/>
                <a:gd name="T2" fmla="*/ 6 w 11"/>
                <a:gd name="T3" fmla="*/ 10 h 11"/>
                <a:gd name="T4" fmla="*/ 4 w 11"/>
                <a:gd name="T5" fmla="*/ 10 h 11"/>
                <a:gd name="T6" fmla="*/ 2 w 11"/>
                <a:gd name="T7" fmla="*/ 6 h 11"/>
                <a:gd name="T8" fmla="*/ 2 w 11"/>
                <a:gd name="T9" fmla="*/ 4 h 11"/>
                <a:gd name="T10" fmla="*/ 6 w 11"/>
                <a:gd name="T11" fmla="*/ 1 h 11"/>
                <a:gd name="T12" fmla="*/ 7 w 11"/>
                <a:gd name="T13" fmla="*/ 1 h 11"/>
                <a:gd name="T14" fmla="*/ 10 w 11"/>
                <a:gd name="T15" fmla="*/ 5 h 11"/>
                <a:gd name="T16" fmla="*/ 9 w 11"/>
                <a:gd name="T17" fmla="*/ 7 h 11"/>
                <a:gd name="T18" fmla="*/ 6 w 11"/>
                <a:gd name="T19" fmla="*/ 10 h 11"/>
                <a:gd name="T20" fmla="*/ 6 w 11"/>
                <a:gd name="T21" fmla="*/ 11 h 11"/>
                <a:gd name="T22" fmla="*/ 6 w 11"/>
                <a:gd name="T23" fmla="*/ 11 h 11"/>
                <a:gd name="T24" fmla="*/ 10 w 11"/>
                <a:gd name="T25" fmla="*/ 8 h 11"/>
                <a:gd name="T26" fmla="*/ 11 w 11"/>
                <a:gd name="T27" fmla="*/ 5 h 11"/>
                <a:gd name="T28" fmla="*/ 7 w 11"/>
                <a:gd name="T29" fmla="*/ 0 h 11"/>
                <a:gd name="T30" fmla="*/ 6 w 11"/>
                <a:gd name="T31" fmla="*/ 0 h 11"/>
                <a:gd name="T32" fmla="*/ 1 w 11"/>
                <a:gd name="T33" fmla="*/ 3 h 11"/>
                <a:gd name="T34" fmla="*/ 1 w 11"/>
                <a:gd name="T35" fmla="*/ 6 h 11"/>
                <a:gd name="T36" fmla="*/ 4 w 11"/>
                <a:gd name="T37" fmla="*/ 11 h 11"/>
                <a:gd name="T38" fmla="*/ 6 w 11"/>
                <a:gd name="T39" fmla="*/ 11 h 11"/>
                <a:gd name="T40" fmla="*/ 6 w 11"/>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1">
                  <a:moveTo>
                    <a:pt x="6" y="11"/>
                  </a:moveTo>
                  <a:cubicBezTo>
                    <a:pt x="6" y="10"/>
                    <a:pt x="6" y="10"/>
                    <a:pt x="6" y="10"/>
                  </a:cubicBezTo>
                  <a:cubicBezTo>
                    <a:pt x="5" y="10"/>
                    <a:pt x="5" y="10"/>
                    <a:pt x="4" y="10"/>
                  </a:cubicBezTo>
                  <a:cubicBezTo>
                    <a:pt x="3" y="10"/>
                    <a:pt x="2" y="8"/>
                    <a:pt x="2" y="6"/>
                  </a:cubicBezTo>
                  <a:cubicBezTo>
                    <a:pt x="2" y="5"/>
                    <a:pt x="2" y="4"/>
                    <a:pt x="2" y="4"/>
                  </a:cubicBezTo>
                  <a:cubicBezTo>
                    <a:pt x="3" y="2"/>
                    <a:pt x="4" y="1"/>
                    <a:pt x="6" y="1"/>
                  </a:cubicBezTo>
                  <a:cubicBezTo>
                    <a:pt x="6" y="1"/>
                    <a:pt x="6" y="1"/>
                    <a:pt x="7" y="1"/>
                  </a:cubicBezTo>
                  <a:cubicBezTo>
                    <a:pt x="8" y="1"/>
                    <a:pt x="10" y="3"/>
                    <a:pt x="10" y="5"/>
                  </a:cubicBezTo>
                  <a:cubicBezTo>
                    <a:pt x="10" y="6"/>
                    <a:pt x="10" y="7"/>
                    <a:pt x="9" y="7"/>
                  </a:cubicBezTo>
                  <a:cubicBezTo>
                    <a:pt x="9" y="9"/>
                    <a:pt x="7" y="10"/>
                    <a:pt x="6" y="10"/>
                  </a:cubicBezTo>
                  <a:cubicBezTo>
                    <a:pt x="6" y="11"/>
                    <a:pt x="6" y="11"/>
                    <a:pt x="6" y="11"/>
                  </a:cubicBezTo>
                  <a:cubicBezTo>
                    <a:pt x="6" y="11"/>
                    <a:pt x="6" y="11"/>
                    <a:pt x="6" y="11"/>
                  </a:cubicBezTo>
                  <a:cubicBezTo>
                    <a:pt x="8" y="11"/>
                    <a:pt x="10" y="10"/>
                    <a:pt x="10" y="8"/>
                  </a:cubicBezTo>
                  <a:cubicBezTo>
                    <a:pt x="11" y="7"/>
                    <a:pt x="11" y="6"/>
                    <a:pt x="11" y="5"/>
                  </a:cubicBezTo>
                  <a:cubicBezTo>
                    <a:pt x="11" y="3"/>
                    <a:pt x="9" y="1"/>
                    <a:pt x="7" y="0"/>
                  </a:cubicBezTo>
                  <a:cubicBezTo>
                    <a:pt x="7" y="0"/>
                    <a:pt x="6" y="0"/>
                    <a:pt x="6" y="0"/>
                  </a:cubicBezTo>
                  <a:cubicBezTo>
                    <a:pt x="3" y="0"/>
                    <a:pt x="2" y="1"/>
                    <a:pt x="1" y="3"/>
                  </a:cubicBezTo>
                  <a:cubicBezTo>
                    <a:pt x="1" y="4"/>
                    <a:pt x="0" y="5"/>
                    <a:pt x="1" y="6"/>
                  </a:cubicBezTo>
                  <a:cubicBezTo>
                    <a:pt x="1" y="8"/>
                    <a:pt x="2" y="10"/>
                    <a:pt x="4" y="11"/>
                  </a:cubicBezTo>
                  <a:cubicBezTo>
                    <a:pt x="5" y="11"/>
                    <a:pt x="5" y="11"/>
                    <a:pt x="6" y="11"/>
                  </a:cubicBezTo>
                  <a:cubicBezTo>
                    <a:pt x="6" y="11"/>
                    <a:pt x="6" y="11"/>
                    <a:pt x="6"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66" name="Freeform 492"/>
            <p:cNvSpPr>
              <a:spLocks/>
            </p:cNvSpPr>
            <p:nvPr/>
          </p:nvSpPr>
          <p:spPr bwMode="auto">
            <a:xfrm>
              <a:off x="1459" y="1559"/>
              <a:ext cx="21" cy="24"/>
            </a:xfrm>
            <a:custGeom>
              <a:avLst/>
              <a:gdLst>
                <a:gd name="T0" fmla="*/ 5 w 9"/>
                <a:gd name="T1" fmla="*/ 10 h 10"/>
                <a:gd name="T2" fmla="*/ 0 w 9"/>
                <a:gd name="T3" fmla="*/ 5 h 10"/>
                <a:gd name="T4" fmla="*/ 4 w 9"/>
                <a:gd name="T5" fmla="*/ 0 h 10"/>
                <a:gd name="T6" fmla="*/ 9 w 9"/>
                <a:gd name="T7" fmla="*/ 5 h 10"/>
                <a:gd name="T8" fmla="*/ 5 w 9"/>
                <a:gd name="T9" fmla="*/ 10 h 10"/>
              </a:gdLst>
              <a:ahLst/>
              <a:cxnLst>
                <a:cxn ang="0">
                  <a:pos x="T0" y="T1"/>
                </a:cxn>
                <a:cxn ang="0">
                  <a:pos x="T2" y="T3"/>
                </a:cxn>
                <a:cxn ang="0">
                  <a:pos x="T4" y="T5"/>
                </a:cxn>
                <a:cxn ang="0">
                  <a:pos x="T6" y="T7"/>
                </a:cxn>
                <a:cxn ang="0">
                  <a:pos x="T8" y="T9"/>
                </a:cxn>
              </a:cxnLst>
              <a:rect l="0" t="0" r="r" b="b"/>
              <a:pathLst>
                <a:path w="9" h="10">
                  <a:moveTo>
                    <a:pt x="5" y="10"/>
                  </a:moveTo>
                  <a:cubicBezTo>
                    <a:pt x="2" y="10"/>
                    <a:pt x="0" y="8"/>
                    <a:pt x="0" y="5"/>
                  </a:cubicBezTo>
                  <a:cubicBezTo>
                    <a:pt x="0" y="2"/>
                    <a:pt x="2" y="0"/>
                    <a:pt x="4" y="0"/>
                  </a:cubicBezTo>
                  <a:cubicBezTo>
                    <a:pt x="7" y="0"/>
                    <a:pt x="9" y="2"/>
                    <a:pt x="9" y="5"/>
                  </a:cubicBezTo>
                  <a:cubicBezTo>
                    <a:pt x="9" y="8"/>
                    <a:pt x="7" y="10"/>
                    <a:pt x="5" y="1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67" name="Freeform 493"/>
            <p:cNvSpPr>
              <a:spLocks/>
            </p:cNvSpPr>
            <p:nvPr/>
          </p:nvSpPr>
          <p:spPr bwMode="auto">
            <a:xfrm>
              <a:off x="1457" y="1557"/>
              <a:ext cx="26" cy="28"/>
            </a:xfrm>
            <a:custGeom>
              <a:avLst/>
              <a:gdLst>
                <a:gd name="T0" fmla="*/ 6 w 11"/>
                <a:gd name="T1" fmla="*/ 11 h 12"/>
                <a:gd name="T2" fmla="*/ 6 w 11"/>
                <a:gd name="T3" fmla="*/ 11 h 12"/>
                <a:gd name="T4" fmla="*/ 4 w 11"/>
                <a:gd name="T5" fmla="*/ 11 h 12"/>
                <a:gd name="T6" fmla="*/ 1 w 11"/>
                <a:gd name="T7" fmla="*/ 6 h 12"/>
                <a:gd name="T8" fmla="*/ 2 w 11"/>
                <a:gd name="T9" fmla="*/ 4 h 12"/>
                <a:gd name="T10" fmla="*/ 5 w 11"/>
                <a:gd name="T11" fmla="*/ 1 h 12"/>
                <a:gd name="T12" fmla="*/ 7 w 11"/>
                <a:gd name="T13" fmla="*/ 1 h 12"/>
                <a:gd name="T14" fmla="*/ 10 w 11"/>
                <a:gd name="T15" fmla="*/ 6 h 12"/>
                <a:gd name="T16" fmla="*/ 9 w 11"/>
                <a:gd name="T17" fmla="*/ 8 h 12"/>
                <a:gd name="T18" fmla="*/ 6 w 11"/>
                <a:gd name="T19" fmla="*/ 11 h 12"/>
                <a:gd name="T20" fmla="*/ 6 w 11"/>
                <a:gd name="T21" fmla="*/ 11 h 12"/>
                <a:gd name="T22" fmla="*/ 6 w 11"/>
                <a:gd name="T23" fmla="*/ 12 h 12"/>
                <a:gd name="T24" fmla="*/ 10 w 11"/>
                <a:gd name="T25" fmla="*/ 8 h 12"/>
                <a:gd name="T26" fmla="*/ 11 w 11"/>
                <a:gd name="T27" fmla="*/ 6 h 12"/>
                <a:gd name="T28" fmla="*/ 7 w 11"/>
                <a:gd name="T29" fmla="*/ 0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1"/>
                  </a:moveTo>
                  <a:cubicBezTo>
                    <a:pt x="6" y="11"/>
                    <a:pt x="6" y="11"/>
                    <a:pt x="6" y="11"/>
                  </a:cubicBezTo>
                  <a:cubicBezTo>
                    <a:pt x="5" y="11"/>
                    <a:pt x="5" y="11"/>
                    <a:pt x="4" y="11"/>
                  </a:cubicBezTo>
                  <a:cubicBezTo>
                    <a:pt x="3" y="10"/>
                    <a:pt x="2" y="8"/>
                    <a:pt x="1" y="6"/>
                  </a:cubicBezTo>
                  <a:cubicBezTo>
                    <a:pt x="1" y="5"/>
                    <a:pt x="2" y="5"/>
                    <a:pt x="2" y="4"/>
                  </a:cubicBezTo>
                  <a:cubicBezTo>
                    <a:pt x="2" y="2"/>
                    <a:pt x="4" y="1"/>
                    <a:pt x="5" y="1"/>
                  </a:cubicBezTo>
                  <a:cubicBezTo>
                    <a:pt x="6" y="1"/>
                    <a:pt x="6" y="1"/>
                    <a:pt x="7" y="1"/>
                  </a:cubicBezTo>
                  <a:cubicBezTo>
                    <a:pt x="8" y="2"/>
                    <a:pt x="10" y="4"/>
                    <a:pt x="10" y="6"/>
                  </a:cubicBezTo>
                  <a:cubicBezTo>
                    <a:pt x="10" y="7"/>
                    <a:pt x="10" y="7"/>
                    <a:pt x="9" y="8"/>
                  </a:cubicBezTo>
                  <a:cubicBezTo>
                    <a:pt x="9" y="10"/>
                    <a:pt x="7" y="11"/>
                    <a:pt x="6" y="11"/>
                  </a:cubicBezTo>
                  <a:cubicBezTo>
                    <a:pt x="6" y="11"/>
                    <a:pt x="6" y="11"/>
                    <a:pt x="6" y="11"/>
                  </a:cubicBezTo>
                  <a:cubicBezTo>
                    <a:pt x="6" y="12"/>
                    <a:pt x="6" y="12"/>
                    <a:pt x="6" y="12"/>
                  </a:cubicBezTo>
                  <a:cubicBezTo>
                    <a:pt x="8" y="12"/>
                    <a:pt x="10" y="10"/>
                    <a:pt x="10" y="8"/>
                  </a:cubicBezTo>
                  <a:cubicBezTo>
                    <a:pt x="11" y="7"/>
                    <a:pt x="11" y="7"/>
                    <a:pt x="11" y="6"/>
                  </a:cubicBezTo>
                  <a:cubicBezTo>
                    <a:pt x="11" y="3"/>
                    <a:pt x="9" y="1"/>
                    <a:pt x="7" y="0"/>
                  </a:cubicBezTo>
                  <a:cubicBezTo>
                    <a:pt x="7" y="0"/>
                    <a:pt x="6" y="0"/>
                    <a:pt x="5" y="0"/>
                  </a:cubicBezTo>
                  <a:cubicBezTo>
                    <a:pt x="3" y="0"/>
                    <a:pt x="2" y="2"/>
                    <a:pt x="1" y="4"/>
                  </a:cubicBezTo>
                  <a:cubicBezTo>
                    <a:pt x="1" y="4"/>
                    <a:pt x="0" y="5"/>
                    <a:pt x="0" y="6"/>
                  </a:cubicBezTo>
                  <a:cubicBezTo>
                    <a:pt x="0" y="9"/>
                    <a:pt x="2" y="11"/>
                    <a:pt x="4" y="12"/>
                  </a:cubicBezTo>
                  <a:cubicBezTo>
                    <a:pt x="5" y="12"/>
                    <a:pt x="5" y="12"/>
                    <a:pt x="6" y="12"/>
                  </a:cubicBezTo>
                  <a:cubicBezTo>
                    <a:pt x="6" y="11"/>
                    <a:pt x="6" y="11"/>
                    <a:pt x="6"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68" name="Oval 494"/>
            <p:cNvSpPr>
              <a:spLocks noChangeArrowheads="1"/>
            </p:cNvSpPr>
            <p:nvPr/>
          </p:nvSpPr>
          <p:spPr bwMode="auto">
            <a:xfrm>
              <a:off x="1398" y="1526"/>
              <a:ext cx="21" cy="24"/>
            </a:xfrm>
            <a:prstGeom prst="ellipse">
              <a:avLst/>
            </a:pr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69" name="Freeform 495"/>
            <p:cNvSpPr>
              <a:spLocks/>
            </p:cNvSpPr>
            <p:nvPr/>
          </p:nvSpPr>
          <p:spPr bwMode="auto">
            <a:xfrm>
              <a:off x="1395" y="1524"/>
              <a:ext cx="24" cy="28"/>
            </a:xfrm>
            <a:custGeom>
              <a:avLst/>
              <a:gdLst>
                <a:gd name="T0" fmla="*/ 5 w 10"/>
                <a:gd name="T1" fmla="*/ 11 h 12"/>
                <a:gd name="T2" fmla="*/ 5 w 10"/>
                <a:gd name="T3" fmla="*/ 11 h 12"/>
                <a:gd name="T4" fmla="*/ 4 w 10"/>
                <a:gd name="T5" fmla="*/ 11 h 12"/>
                <a:gd name="T6" fmla="*/ 1 w 10"/>
                <a:gd name="T7" fmla="*/ 6 h 12"/>
                <a:gd name="T8" fmla="*/ 2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5" y="11"/>
                    <a:pt x="4" y="11"/>
                  </a:cubicBezTo>
                  <a:cubicBezTo>
                    <a:pt x="3" y="10"/>
                    <a:pt x="1" y="8"/>
                    <a:pt x="1" y="6"/>
                  </a:cubicBezTo>
                  <a:cubicBezTo>
                    <a:pt x="1" y="5"/>
                    <a:pt x="1" y="5"/>
                    <a:pt x="2" y="4"/>
                  </a:cubicBezTo>
                  <a:cubicBezTo>
                    <a:pt x="2" y="2"/>
                    <a:pt x="4" y="1"/>
                    <a:pt x="5" y="1"/>
                  </a:cubicBezTo>
                  <a:cubicBezTo>
                    <a:pt x="6"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8" y="12"/>
                    <a:pt x="9" y="10"/>
                    <a:pt x="10" y="8"/>
                  </a:cubicBezTo>
                  <a:cubicBezTo>
                    <a:pt x="10" y="7"/>
                    <a:pt x="10" y="7"/>
                    <a:pt x="10" y="6"/>
                  </a:cubicBezTo>
                  <a:cubicBezTo>
                    <a:pt x="10" y="3"/>
                    <a:pt x="9" y="1"/>
                    <a:pt x="7" y="0"/>
                  </a:cubicBezTo>
                  <a:cubicBezTo>
                    <a:pt x="6" y="0"/>
                    <a:pt x="6" y="0"/>
                    <a:pt x="5" y="0"/>
                  </a:cubicBezTo>
                  <a:cubicBezTo>
                    <a:pt x="3" y="0"/>
                    <a:pt x="1" y="2"/>
                    <a:pt x="1" y="4"/>
                  </a:cubicBezTo>
                  <a:cubicBezTo>
                    <a:pt x="0" y="4"/>
                    <a:pt x="0" y="5"/>
                    <a:pt x="0" y="6"/>
                  </a:cubicBezTo>
                  <a:cubicBezTo>
                    <a:pt x="0" y="9"/>
                    <a:pt x="2" y="11"/>
                    <a:pt x="4" y="12"/>
                  </a:cubicBezTo>
                  <a:cubicBezTo>
                    <a:pt x="4" y="12"/>
                    <a:pt x="5" y="12"/>
                    <a:pt x="5" y="12"/>
                  </a:cubicBezTo>
                  <a:cubicBezTo>
                    <a:pt x="5" y="11"/>
                    <a:pt x="5"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70" name="Oval 496"/>
            <p:cNvSpPr>
              <a:spLocks noChangeArrowheads="1"/>
            </p:cNvSpPr>
            <p:nvPr/>
          </p:nvSpPr>
          <p:spPr bwMode="auto">
            <a:xfrm>
              <a:off x="1417" y="1540"/>
              <a:ext cx="21" cy="24"/>
            </a:xfrm>
            <a:prstGeom prst="ellipse">
              <a:avLst/>
            </a:pr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71" name="Freeform 497"/>
            <p:cNvSpPr>
              <a:spLocks/>
            </p:cNvSpPr>
            <p:nvPr/>
          </p:nvSpPr>
          <p:spPr bwMode="auto">
            <a:xfrm>
              <a:off x="1417" y="1538"/>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4"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8" y="1"/>
                    <a:pt x="6" y="0"/>
                  </a:cubicBezTo>
                  <a:cubicBezTo>
                    <a:pt x="6" y="0"/>
                    <a:pt x="5" y="0"/>
                    <a:pt x="5" y="0"/>
                  </a:cubicBezTo>
                  <a:cubicBezTo>
                    <a:pt x="3" y="0"/>
                    <a:pt x="1" y="2"/>
                    <a:pt x="0" y="4"/>
                  </a:cubicBezTo>
                  <a:cubicBezTo>
                    <a:pt x="0" y="4"/>
                    <a:pt x="0" y="5"/>
                    <a:pt x="0" y="6"/>
                  </a:cubicBezTo>
                  <a:cubicBezTo>
                    <a:pt x="0" y="9"/>
                    <a:pt x="1" y="11"/>
                    <a:pt x="3" y="11"/>
                  </a:cubicBezTo>
                  <a:cubicBezTo>
                    <a:pt x="4" y="12"/>
                    <a:pt x="4" y="12"/>
                    <a:pt x="5" y="12"/>
                  </a:cubicBezTo>
                  <a:cubicBezTo>
                    <a:pt x="5" y="11"/>
                    <a:pt x="5"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72" name="Freeform 498"/>
            <p:cNvSpPr>
              <a:spLocks/>
            </p:cNvSpPr>
            <p:nvPr/>
          </p:nvSpPr>
          <p:spPr bwMode="auto">
            <a:xfrm>
              <a:off x="1438" y="1550"/>
              <a:ext cx="21" cy="26"/>
            </a:xfrm>
            <a:custGeom>
              <a:avLst/>
              <a:gdLst>
                <a:gd name="T0" fmla="*/ 5 w 9"/>
                <a:gd name="T1" fmla="*/ 11 h 11"/>
                <a:gd name="T2" fmla="*/ 0 w 9"/>
                <a:gd name="T3" fmla="*/ 5 h 11"/>
                <a:gd name="T4" fmla="*/ 4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8"/>
                    <a:pt x="0" y="5"/>
                  </a:cubicBezTo>
                  <a:cubicBezTo>
                    <a:pt x="0" y="2"/>
                    <a:pt x="2" y="0"/>
                    <a:pt x="4" y="0"/>
                  </a:cubicBezTo>
                  <a:cubicBezTo>
                    <a:pt x="7" y="0"/>
                    <a:pt x="9" y="2"/>
                    <a:pt x="9" y="5"/>
                  </a:cubicBezTo>
                  <a:cubicBezTo>
                    <a:pt x="9" y="8"/>
                    <a:pt x="7"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73" name="Freeform 499"/>
            <p:cNvSpPr>
              <a:spLocks/>
            </p:cNvSpPr>
            <p:nvPr/>
          </p:nvSpPr>
          <p:spPr bwMode="auto">
            <a:xfrm>
              <a:off x="1435" y="1548"/>
              <a:ext cx="26" cy="28"/>
            </a:xfrm>
            <a:custGeom>
              <a:avLst/>
              <a:gdLst>
                <a:gd name="T0" fmla="*/ 6 w 11"/>
                <a:gd name="T1" fmla="*/ 12 h 12"/>
                <a:gd name="T2" fmla="*/ 6 w 11"/>
                <a:gd name="T3" fmla="*/ 11 h 12"/>
                <a:gd name="T4" fmla="*/ 4 w 11"/>
                <a:gd name="T5" fmla="*/ 11 h 12"/>
                <a:gd name="T6" fmla="*/ 1 w 11"/>
                <a:gd name="T7" fmla="*/ 6 h 12"/>
                <a:gd name="T8" fmla="*/ 2 w 11"/>
                <a:gd name="T9" fmla="*/ 4 h 12"/>
                <a:gd name="T10" fmla="*/ 5 w 11"/>
                <a:gd name="T11" fmla="*/ 1 h 12"/>
                <a:gd name="T12" fmla="*/ 7 w 11"/>
                <a:gd name="T13" fmla="*/ 2 h 12"/>
                <a:gd name="T14" fmla="*/ 10 w 11"/>
                <a:gd name="T15" fmla="*/ 6 h 12"/>
                <a:gd name="T16" fmla="*/ 9 w 11"/>
                <a:gd name="T17" fmla="*/ 8 h 12"/>
                <a:gd name="T18" fmla="*/ 6 w 11"/>
                <a:gd name="T19" fmla="*/ 11 h 12"/>
                <a:gd name="T20" fmla="*/ 6 w 11"/>
                <a:gd name="T21" fmla="*/ 12 h 12"/>
                <a:gd name="T22" fmla="*/ 6 w 11"/>
                <a:gd name="T23" fmla="*/ 12 h 12"/>
                <a:gd name="T24" fmla="*/ 10 w 11"/>
                <a:gd name="T25" fmla="*/ 9 h 12"/>
                <a:gd name="T26" fmla="*/ 11 w 11"/>
                <a:gd name="T27" fmla="*/ 6 h 12"/>
                <a:gd name="T28" fmla="*/ 7 w 11"/>
                <a:gd name="T29" fmla="*/ 1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2"/>
                  </a:moveTo>
                  <a:cubicBezTo>
                    <a:pt x="6" y="11"/>
                    <a:pt x="6" y="11"/>
                    <a:pt x="6" y="11"/>
                  </a:cubicBezTo>
                  <a:cubicBezTo>
                    <a:pt x="5" y="11"/>
                    <a:pt x="5" y="11"/>
                    <a:pt x="4" y="11"/>
                  </a:cubicBezTo>
                  <a:cubicBezTo>
                    <a:pt x="3" y="10"/>
                    <a:pt x="2" y="8"/>
                    <a:pt x="1" y="6"/>
                  </a:cubicBezTo>
                  <a:cubicBezTo>
                    <a:pt x="1" y="6"/>
                    <a:pt x="2" y="5"/>
                    <a:pt x="2" y="4"/>
                  </a:cubicBezTo>
                  <a:cubicBezTo>
                    <a:pt x="2" y="3"/>
                    <a:pt x="4" y="1"/>
                    <a:pt x="5" y="1"/>
                  </a:cubicBezTo>
                  <a:cubicBezTo>
                    <a:pt x="6" y="1"/>
                    <a:pt x="6" y="2"/>
                    <a:pt x="7" y="2"/>
                  </a:cubicBezTo>
                  <a:cubicBezTo>
                    <a:pt x="8" y="2"/>
                    <a:pt x="10" y="4"/>
                    <a:pt x="10" y="6"/>
                  </a:cubicBezTo>
                  <a:cubicBezTo>
                    <a:pt x="10" y="7"/>
                    <a:pt x="10" y="8"/>
                    <a:pt x="9" y="8"/>
                  </a:cubicBezTo>
                  <a:cubicBezTo>
                    <a:pt x="9" y="10"/>
                    <a:pt x="7" y="11"/>
                    <a:pt x="6" y="11"/>
                  </a:cubicBezTo>
                  <a:cubicBezTo>
                    <a:pt x="6" y="12"/>
                    <a:pt x="6" y="12"/>
                    <a:pt x="6" y="12"/>
                  </a:cubicBezTo>
                  <a:cubicBezTo>
                    <a:pt x="6" y="12"/>
                    <a:pt x="6" y="12"/>
                    <a:pt x="6" y="12"/>
                  </a:cubicBezTo>
                  <a:cubicBezTo>
                    <a:pt x="8" y="12"/>
                    <a:pt x="10" y="11"/>
                    <a:pt x="10" y="9"/>
                  </a:cubicBezTo>
                  <a:cubicBezTo>
                    <a:pt x="11" y="8"/>
                    <a:pt x="11" y="7"/>
                    <a:pt x="11" y="6"/>
                  </a:cubicBezTo>
                  <a:cubicBezTo>
                    <a:pt x="11" y="4"/>
                    <a:pt x="9" y="1"/>
                    <a:pt x="7" y="1"/>
                  </a:cubicBezTo>
                  <a:cubicBezTo>
                    <a:pt x="7" y="0"/>
                    <a:pt x="6" y="0"/>
                    <a:pt x="5" y="0"/>
                  </a:cubicBezTo>
                  <a:cubicBezTo>
                    <a:pt x="3" y="0"/>
                    <a:pt x="2" y="2"/>
                    <a:pt x="1" y="4"/>
                  </a:cubicBezTo>
                  <a:cubicBezTo>
                    <a:pt x="1" y="5"/>
                    <a:pt x="0" y="6"/>
                    <a:pt x="0" y="6"/>
                  </a:cubicBezTo>
                  <a:cubicBezTo>
                    <a:pt x="0" y="9"/>
                    <a:pt x="2" y="11"/>
                    <a:pt x="4" y="12"/>
                  </a:cubicBezTo>
                  <a:cubicBezTo>
                    <a:pt x="5" y="12"/>
                    <a:pt x="5" y="12"/>
                    <a:pt x="6" y="12"/>
                  </a:cubicBezTo>
                  <a:cubicBezTo>
                    <a:pt x="6" y="12"/>
                    <a:pt x="6" y="12"/>
                    <a:pt x="6" y="1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74" name="Freeform 500"/>
            <p:cNvSpPr>
              <a:spLocks/>
            </p:cNvSpPr>
            <p:nvPr/>
          </p:nvSpPr>
          <p:spPr bwMode="auto">
            <a:xfrm>
              <a:off x="1480" y="1564"/>
              <a:ext cx="24" cy="26"/>
            </a:xfrm>
            <a:custGeom>
              <a:avLst/>
              <a:gdLst>
                <a:gd name="T0" fmla="*/ 5 w 10"/>
                <a:gd name="T1" fmla="*/ 11 h 11"/>
                <a:gd name="T2" fmla="*/ 0 w 10"/>
                <a:gd name="T3" fmla="*/ 5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1" y="8"/>
                    <a:pt x="0" y="5"/>
                  </a:cubicBezTo>
                  <a:cubicBezTo>
                    <a:pt x="0" y="2"/>
                    <a:pt x="2" y="0"/>
                    <a:pt x="5" y="0"/>
                  </a:cubicBezTo>
                  <a:cubicBezTo>
                    <a:pt x="8" y="0"/>
                    <a:pt x="10" y="2"/>
                    <a:pt x="10" y="5"/>
                  </a:cubicBezTo>
                  <a:cubicBezTo>
                    <a:pt x="10" y="8"/>
                    <a:pt x="8"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75" name="Freeform 501"/>
            <p:cNvSpPr>
              <a:spLocks/>
            </p:cNvSpPr>
            <p:nvPr/>
          </p:nvSpPr>
          <p:spPr bwMode="auto">
            <a:xfrm>
              <a:off x="1480" y="1562"/>
              <a:ext cx="24" cy="28"/>
            </a:xfrm>
            <a:custGeom>
              <a:avLst/>
              <a:gdLst>
                <a:gd name="T0" fmla="*/ 5 w 10"/>
                <a:gd name="T1" fmla="*/ 12 h 12"/>
                <a:gd name="T2" fmla="*/ 5 w 10"/>
                <a:gd name="T3" fmla="*/ 11 h 12"/>
                <a:gd name="T4" fmla="*/ 4 w 10"/>
                <a:gd name="T5" fmla="*/ 11 h 12"/>
                <a:gd name="T6" fmla="*/ 1 w 10"/>
                <a:gd name="T7" fmla="*/ 6 h 12"/>
                <a:gd name="T8" fmla="*/ 1 w 10"/>
                <a:gd name="T9" fmla="*/ 4 h 12"/>
                <a:gd name="T10" fmla="*/ 5 w 10"/>
                <a:gd name="T11" fmla="*/ 2 h 12"/>
                <a:gd name="T12" fmla="*/ 6 w 10"/>
                <a:gd name="T13" fmla="*/ 2 h 12"/>
                <a:gd name="T14" fmla="*/ 9 w 10"/>
                <a:gd name="T15" fmla="*/ 6 h 12"/>
                <a:gd name="T16" fmla="*/ 9 w 10"/>
                <a:gd name="T17" fmla="*/ 8 h 12"/>
                <a:gd name="T18" fmla="*/ 5 w 10"/>
                <a:gd name="T19" fmla="*/ 11 h 12"/>
                <a:gd name="T20" fmla="*/ 5 w 10"/>
                <a:gd name="T21" fmla="*/ 12 h 12"/>
                <a:gd name="T22" fmla="*/ 5 w 10"/>
                <a:gd name="T23" fmla="*/ 12 h 12"/>
                <a:gd name="T24" fmla="*/ 10 w 10"/>
                <a:gd name="T25" fmla="*/ 9 h 12"/>
                <a:gd name="T26" fmla="*/ 10 w 10"/>
                <a:gd name="T27" fmla="*/ 6 h 12"/>
                <a:gd name="T28" fmla="*/ 7 w 10"/>
                <a:gd name="T29" fmla="*/ 1 h 12"/>
                <a:gd name="T30" fmla="*/ 5 w 10"/>
                <a:gd name="T31" fmla="*/ 0 h 12"/>
                <a:gd name="T32" fmla="*/ 0 w 10"/>
                <a:gd name="T33" fmla="*/ 4 h 12"/>
                <a:gd name="T34" fmla="*/ 0 w 10"/>
                <a:gd name="T35" fmla="*/ 6 h 12"/>
                <a:gd name="T36" fmla="*/ 4 w 10"/>
                <a:gd name="T37" fmla="*/ 12 h 12"/>
                <a:gd name="T38" fmla="*/ 5 w 10"/>
                <a:gd name="T39" fmla="*/ 12 h 12"/>
                <a:gd name="T40" fmla="*/ 5 w 1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2"/>
                  </a:moveTo>
                  <a:cubicBezTo>
                    <a:pt x="5" y="11"/>
                    <a:pt x="5" y="11"/>
                    <a:pt x="5" y="11"/>
                  </a:cubicBezTo>
                  <a:cubicBezTo>
                    <a:pt x="5" y="11"/>
                    <a:pt x="4" y="11"/>
                    <a:pt x="4" y="11"/>
                  </a:cubicBezTo>
                  <a:cubicBezTo>
                    <a:pt x="2" y="10"/>
                    <a:pt x="1" y="9"/>
                    <a:pt x="1" y="6"/>
                  </a:cubicBezTo>
                  <a:cubicBezTo>
                    <a:pt x="1" y="6"/>
                    <a:pt x="1" y="5"/>
                    <a:pt x="1" y="4"/>
                  </a:cubicBezTo>
                  <a:cubicBezTo>
                    <a:pt x="2" y="3"/>
                    <a:pt x="3" y="2"/>
                    <a:pt x="5" y="2"/>
                  </a:cubicBezTo>
                  <a:cubicBezTo>
                    <a:pt x="5" y="2"/>
                    <a:pt x="6" y="2"/>
                    <a:pt x="6" y="2"/>
                  </a:cubicBezTo>
                  <a:cubicBezTo>
                    <a:pt x="8" y="2"/>
                    <a:pt x="9" y="4"/>
                    <a:pt x="9" y="6"/>
                  </a:cubicBezTo>
                  <a:cubicBezTo>
                    <a:pt x="9" y="7"/>
                    <a:pt x="9" y="8"/>
                    <a:pt x="9" y="8"/>
                  </a:cubicBezTo>
                  <a:cubicBezTo>
                    <a:pt x="8" y="10"/>
                    <a:pt x="7" y="11"/>
                    <a:pt x="5" y="11"/>
                  </a:cubicBezTo>
                  <a:cubicBezTo>
                    <a:pt x="5" y="12"/>
                    <a:pt x="5" y="12"/>
                    <a:pt x="5" y="12"/>
                  </a:cubicBezTo>
                  <a:cubicBezTo>
                    <a:pt x="5" y="12"/>
                    <a:pt x="5" y="12"/>
                    <a:pt x="5" y="12"/>
                  </a:cubicBezTo>
                  <a:cubicBezTo>
                    <a:pt x="7" y="12"/>
                    <a:pt x="9" y="11"/>
                    <a:pt x="10" y="9"/>
                  </a:cubicBezTo>
                  <a:cubicBezTo>
                    <a:pt x="10" y="8"/>
                    <a:pt x="10" y="7"/>
                    <a:pt x="10" y="6"/>
                  </a:cubicBezTo>
                  <a:cubicBezTo>
                    <a:pt x="10" y="4"/>
                    <a:pt x="9" y="2"/>
                    <a:pt x="7" y="1"/>
                  </a:cubicBezTo>
                  <a:cubicBezTo>
                    <a:pt x="6" y="1"/>
                    <a:pt x="6" y="0"/>
                    <a:pt x="5" y="0"/>
                  </a:cubicBezTo>
                  <a:cubicBezTo>
                    <a:pt x="3" y="1"/>
                    <a:pt x="1" y="2"/>
                    <a:pt x="0" y="4"/>
                  </a:cubicBezTo>
                  <a:cubicBezTo>
                    <a:pt x="0" y="5"/>
                    <a:pt x="0" y="6"/>
                    <a:pt x="0" y="6"/>
                  </a:cubicBezTo>
                  <a:cubicBezTo>
                    <a:pt x="0" y="9"/>
                    <a:pt x="1" y="11"/>
                    <a:pt x="4" y="12"/>
                  </a:cubicBezTo>
                  <a:cubicBezTo>
                    <a:pt x="4" y="12"/>
                    <a:pt x="5" y="12"/>
                    <a:pt x="5" y="12"/>
                  </a:cubicBezTo>
                  <a:cubicBezTo>
                    <a:pt x="5" y="12"/>
                    <a:pt x="5" y="12"/>
                    <a:pt x="5" y="1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76" name="Freeform 502"/>
            <p:cNvSpPr>
              <a:spLocks/>
            </p:cNvSpPr>
            <p:nvPr/>
          </p:nvSpPr>
          <p:spPr bwMode="auto">
            <a:xfrm>
              <a:off x="1504" y="1569"/>
              <a:ext cx="24" cy="23"/>
            </a:xfrm>
            <a:custGeom>
              <a:avLst/>
              <a:gdLst>
                <a:gd name="T0" fmla="*/ 5 w 10"/>
                <a:gd name="T1" fmla="*/ 10 h 10"/>
                <a:gd name="T2" fmla="*/ 0 w 10"/>
                <a:gd name="T3" fmla="*/ 5 h 10"/>
                <a:gd name="T4" fmla="*/ 5 w 10"/>
                <a:gd name="T5" fmla="*/ 0 h 10"/>
                <a:gd name="T6" fmla="*/ 9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8"/>
                    <a:pt x="0" y="5"/>
                  </a:cubicBezTo>
                  <a:cubicBezTo>
                    <a:pt x="0" y="2"/>
                    <a:pt x="2" y="0"/>
                    <a:pt x="5" y="0"/>
                  </a:cubicBezTo>
                  <a:cubicBezTo>
                    <a:pt x="7" y="0"/>
                    <a:pt x="9" y="2"/>
                    <a:pt x="9" y="5"/>
                  </a:cubicBezTo>
                  <a:cubicBezTo>
                    <a:pt x="10" y="8"/>
                    <a:pt x="8" y="10"/>
                    <a:pt x="5" y="1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77" name="Freeform 503"/>
            <p:cNvSpPr>
              <a:spLocks/>
            </p:cNvSpPr>
            <p:nvPr/>
          </p:nvSpPr>
          <p:spPr bwMode="auto">
            <a:xfrm>
              <a:off x="1504" y="1566"/>
              <a:ext cx="24" cy="29"/>
            </a:xfrm>
            <a:custGeom>
              <a:avLst/>
              <a:gdLst>
                <a:gd name="T0" fmla="*/ 5 w 10"/>
                <a:gd name="T1" fmla="*/ 11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1"/>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8"/>
                    <a:pt x="10" y="7"/>
                    <a:pt x="10" y="6"/>
                  </a:cubicBezTo>
                  <a:cubicBezTo>
                    <a:pt x="10" y="3"/>
                    <a:pt x="8" y="1"/>
                    <a:pt x="6" y="0"/>
                  </a:cubicBezTo>
                  <a:cubicBezTo>
                    <a:pt x="6" y="0"/>
                    <a:pt x="5" y="0"/>
                    <a:pt x="5" y="0"/>
                  </a:cubicBezTo>
                  <a:cubicBezTo>
                    <a:pt x="3" y="0"/>
                    <a:pt x="1" y="2"/>
                    <a:pt x="0" y="4"/>
                  </a:cubicBezTo>
                  <a:cubicBezTo>
                    <a:pt x="0" y="5"/>
                    <a:pt x="0" y="5"/>
                    <a:pt x="0" y="6"/>
                  </a:cubicBezTo>
                  <a:cubicBezTo>
                    <a:pt x="0" y="9"/>
                    <a:pt x="1" y="11"/>
                    <a:pt x="3" y="12"/>
                  </a:cubicBezTo>
                  <a:cubicBezTo>
                    <a:pt x="4" y="12"/>
                    <a:pt x="4" y="12"/>
                    <a:pt x="5" y="12"/>
                  </a:cubicBezTo>
                  <a:cubicBezTo>
                    <a:pt x="5" y="11"/>
                    <a:pt x="5"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78" name="Freeform 504"/>
            <p:cNvSpPr>
              <a:spLocks/>
            </p:cNvSpPr>
            <p:nvPr/>
          </p:nvSpPr>
          <p:spPr bwMode="auto">
            <a:xfrm>
              <a:off x="1355" y="1500"/>
              <a:ext cx="21" cy="26"/>
            </a:xfrm>
            <a:custGeom>
              <a:avLst/>
              <a:gdLst>
                <a:gd name="T0" fmla="*/ 5 w 9"/>
                <a:gd name="T1" fmla="*/ 11 h 11"/>
                <a:gd name="T2" fmla="*/ 0 w 9"/>
                <a:gd name="T3" fmla="*/ 6 h 11"/>
                <a:gd name="T4" fmla="*/ 4 w 9"/>
                <a:gd name="T5" fmla="*/ 1 h 11"/>
                <a:gd name="T6" fmla="*/ 9 w 9"/>
                <a:gd name="T7" fmla="*/ 6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9"/>
                    <a:pt x="0" y="6"/>
                  </a:cubicBezTo>
                  <a:cubicBezTo>
                    <a:pt x="0" y="3"/>
                    <a:pt x="2" y="1"/>
                    <a:pt x="4" y="1"/>
                  </a:cubicBezTo>
                  <a:cubicBezTo>
                    <a:pt x="7" y="0"/>
                    <a:pt x="9" y="3"/>
                    <a:pt x="9" y="6"/>
                  </a:cubicBezTo>
                  <a:cubicBezTo>
                    <a:pt x="9" y="9"/>
                    <a:pt x="7"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79" name="Freeform 505"/>
            <p:cNvSpPr>
              <a:spLocks/>
            </p:cNvSpPr>
            <p:nvPr/>
          </p:nvSpPr>
          <p:spPr bwMode="auto">
            <a:xfrm>
              <a:off x="1353" y="1500"/>
              <a:ext cx="26" cy="29"/>
            </a:xfrm>
            <a:custGeom>
              <a:avLst/>
              <a:gdLst>
                <a:gd name="T0" fmla="*/ 6 w 11"/>
                <a:gd name="T1" fmla="*/ 11 h 12"/>
                <a:gd name="T2" fmla="*/ 5 w 11"/>
                <a:gd name="T3" fmla="*/ 11 h 12"/>
                <a:gd name="T4" fmla="*/ 4 w 11"/>
                <a:gd name="T5" fmla="*/ 10 h 12"/>
                <a:gd name="T6" fmla="*/ 1 w 11"/>
                <a:gd name="T7" fmla="*/ 6 h 12"/>
                <a:gd name="T8" fmla="*/ 2 w 11"/>
                <a:gd name="T9" fmla="*/ 4 h 12"/>
                <a:gd name="T10" fmla="*/ 5 w 11"/>
                <a:gd name="T11" fmla="*/ 1 h 12"/>
                <a:gd name="T12" fmla="*/ 7 w 11"/>
                <a:gd name="T13" fmla="*/ 1 h 12"/>
                <a:gd name="T14" fmla="*/ 9 w 11"/>
                <a:gd name="T15" fmla="*/ 6 h 12"/>
                <a:gd name="T16" fmla="*/ 9 w 11"/>
                <a:gd name="T17" fmla="*/ 8 h 12"/>
                <a:gd name="T18" fmla="*/ 5 w 11"/>
                <a:gd name="T19" fmla="*/ 11 h 12"/>
                <a:gd name="T20" fmla="*/ 6 w 11"/>
                <a:gd name="T21" fmla="*/ 11 h 12"/>
                <a:gd name="T22" fmla="*/ 6 w 11"/>
                <a:gd name="T23" fmla="*/ 12 h 12"/>
                <a:gd name="T24" fmla="*/ 10 w 11"/>
                <a:gd name="T25" fmla="*/ 8 h 12"/>
                <a:gd name="T26" fmla="*/ 11 w 11"/>
                <a:gd name="T27" fmla="*/ 6 h 12"/>
                <a:gd name="T28" fmla="*/ 7 w 11"/>
                <a:gd name="T29" fmla="*/ 0 h 12"/>
                <a:gd name="T30" fmla="*/ 5 w 11"/>
                <a:gd name="T31" fmla="*/ 0 h 12"/>
                <a:gd name="T32" fmla="*/ 1 w 11"/>
                <a:gd name="T33" fmla="*/ 4 h 12"/>
                <a:gd name="T34" fmla="*/ 0 w 11"/>
                <a:gd name="T35" fmla="*/ 6 h 12"/>
                <a:gd name="T36" fmla="*/ 4 w 11"/>
                <a:gd name="T37" fmla="*/ 11 h 12"/>
                <a:gd name="T38" fmla="*/ 6 w 11"/>
                <a:gd name="T39" fmla="*/ 12 h 12"/>
                <a:gd name="T40" fmla="*/ 6 w 11"/>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1"/>
                  </a:moveTo>
                  <a:cubicBezTo>
                    <a:pt x="5" y="11"/>
                    <a:pt x="5" y="11"/>
                    <a:pt x="5" y="11"/>
                  </a:cubicBezTo>
                  <a:cubicBezTo>
                    <a:pt x="5" y="11"/>
                    <a:pt x="5" y="11"/>
                    <a:pt x="4" y="10"/>
                  </a:cubicBezTo>
                  <a:cubicBezTo>
                    <a:pt x="3" y="10"/>
                    <a:pt x="1" y="8"/>
                    <a:pt x="1" y="6"/>
                  </a:cubicBezTo>
                  <a:cubicBezTo>
                    <a:pt x="1" y="5"/>
                    <a:pt x="1" y="5"/>
                    <a:pt x="2" y="4"/>
                  </a:cubicBezTo>
                  <a:cubicBezTo>
                    <a:pt x="2" y="2"/>
                    <a:pt x="4" y="1"/>
                    <a:pt x="5" y="1"/>
                  </a:cubicBezTo>
                  <a:cubicBezTo>
                    <a:pt x="6" y="1"/>
                    <a:pt x="6" y="1"/>
                    <a:pt x="7" y="1"/>
                  </a:cubicBezTo>
                  <a:cubicBezTo>
                    <a:pt x="8" y="2"/>
                    <a:pt x="9" y="4"/>
                    <a:pt x="9" y="6"/>
                  </a:cubicBezTo>
                  <a:cubicBezTo>
                    <a:pt x="9" y="7"/>
                    <a:pt x="9" y="7"/>
                    <a:pt x="9" y="8"/>
                  </a:cubicBezTo>
                  <a:cubicBezTo>
                    <a:pt x="9" y="9"/>
                    <a:pt x="7" y="11"/>
                    <a:pt x="5" y="11"/>
                  </a:cubicBezTo>
                  <a:cubicBezTo>
                    <a:pt x="6" y="11"/>
                    <a:pt x="6" y="11"/>
                    <a:pt x="6" y="11"/>
                  </a:cubicBezTo>
                  <a:cubicBezTo>
                    <a:pt x="6" y="12"/>
                    <a:pt x="6" y="12"/>
                    <a:pt x="6" y="12"/>
                  </a:cubicBezTo>
                  <a:cubicBezTo>
                    <a:pt x="8" y="12"/>
                    <a:pt x="9" y="10"/>
                    <a:pt x="10" y="8"/>
                  </a:cubicBezTo>
                  <a:cubicBezTo>
                    <a:pt x="10" y="7"/>
                    <a:pt x="11" y="7"/>
                    <a:pt x="11" y="6"/>
                  </a:cubicBezTo>
                  <a:cubicBezTo>
                    <a:pt x="10" y="3"/>
                    <a:pt x="9" y="1"/>
                    <a:pt x="7" y="0"/>
                  </a:cubicBezTo>
                  <a:cubicBezTo>
                    <a:pt x="6" y="0"/>
                    <a:pt x="6" y="0"/>
                    <a:pt x="5" y="0"/>
                  </a:cubicBezTo>
                  <a:cubicBezTo>
                    <a:pt x="3" y="0"/>
                    <a:pt x="1" y="2"/>
                    <a:pt x="1" y="4"/>
                  </a:cubicBezTo>
                  <a:cubicBezTo>
                    <a:pt x="0" y="4"/>
                    <a:pt x="0" y="5"/>
                    <a:pt x="0" y="6"/>
                  </a:cubicBezTo>
                  <a:cubicBezTo>
                    <a:pt x="0" y="9"/>
                    <a:pt x="2" y="11"/>
                    <a:pt x="4" y="11"/>
                  </a:cubicBezTo>
                  <a:cubicBezTo>
                    <a:pt x="4" y="12"/>
                    <a:pt x="5" y="12"/>
                    <a:pt x="6" y="12"/>
                  </a:cubicBezTo>
                  <a:cubicBezTo>
                    <a:pt x="6" y="11"/>
                    <a:pt x="6" y="11"/>
                    <a:pt x="6"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80" name="Freeform 506"/>
            <p:cNvSpPr>
              <a:spLocks/>
            </p:cNvSpPr>
            <p:nvPr/>
          </p:nvSpPr>
          <p:spPr bwMode="auto">
            <a:xfrm>
              <a:off x="1372" y="1519"/>
              <a:ext cx="23" cy="26"/>
            </a:xfrm>
            <a:custGeom>
              <a:avLst/>
              <a:gdLst>
                <a:gd name="T0" fmla="*/ 5 w 10"/>
                <a:gd name="T1" fmla="*/ 11 h 11"/>
                <a:gd name="T2" fmla="*/ 0 w 10"/>
                <a:gd name="T3" fmla="*/ 6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1" y="9"/>
                    <a:pt x="0" y="6"/>
                  </a:cubicBezTo>
                  <a:cubicBezTo>
                    <a:pt x="0" y="3"/>
                    <a:pt x="2" y="0"/>
                    <a:pt x="5" y="0"/>
                  </a:cubicBezTo>
                  <a:cubicBezTo>
                    <a:pt x="8" y="0"/>
                    <a:pt x="10" y="2"/>
                    <a:pt x="10" y="5"/>
                  </a:cubicBezTo>
                  <a:cubicBezTo>
                    <a:pt x="10" y="8"/>
                    <a:pt x="8"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81" name="Freeform 507"/>
            <p:cNvSpPr>
              <a:spLocks/>
            </p:cNvSpPr>
            <p:nvPr/>
          </p:nvSpPr>
          <p:spPr bwMode="auto">
            <a:xfrm>
              <a:off x="1372" y="1519"/>
              <a:ext cx="23" cy="26"/>
            </a:xfrm>
            <a:custGeom>
              <a:avLst/>
              <a:gdLst>
                <a:gd name="T0" fmla="*/ 5 w 10"/>
                <a:gd name="T1" fmla="*/ 11 h 11"/>
                <a:gd name="T2" fmla="*/ 5 w 10"/>
                <a:gd name="T3" fmla="*/ 10 h 11"/>
                <a:gd name="T4" fmla="*/ 4 w 10"/>
                <a:gd name="T5" fmla="*/ 10 h 11"/>
                <a:gd name="T6" fmla="*/ 1 w 10"/>
                <a:gd name="T7" fmla="*/ 6 h 11"/>
                <a:gd name="T8" fmla="*/ 1 w 10"/>
                <a:gd name="T9" fmla="*/ 4 h 11"/>
                <a:gd name="T10" fmla="*/ 5 w 10"/>
                <a:gd name="T11" fmla="*/ 1 h 11"/>
                <a:gd name="T12" fmla="*/ 6 w 10"/>
                <a:gd name="T13" fmla="*/ 1 h 11"/>
                <a:gd name="T14" fmla="*/ 9 w 10"/>
                <a:gd name="T15" fmla="*/ 5 h 11"/>
                <a:gd name="T16" fmla="*/ 9 w 10"/>
                <a:gd name="T17" fmla="*/ 7 h 11"/>
                <a:gd name="T18" fmla="*/ 5 w 10"/>
                <a:gd name="T19" fmla="*/ 10 h 11"/>
                <a:gd name="T20" fmla="*/ 5 w 10"/>
                <a:gd name="T21" fmla="*/ 11 h 11"/>
                <a:gd name="T22" fmla="*/ 5 w 10"/>
                <a:gd name="T23" fmla="*/ 11 h 11"/>
                <a:gd name="T24" fmla="*/ 10 w 10"/>
                <a:gd name="T25" fmla="*/ 8 h 11"/>
                <a:gd name="T26" fmla="*/ 10 w 10"/>
                <a:gd name="T27" fmla="*/ 5 h 11"/>
                <a:gd name="T28" fmla="*/ 7 w 10"/>
                <a:gd name="T29" fmla="*/ 0 h 11"/>
                <a:gd name="T30" fmla="*/ 5 w 10"/>
                <a:gd name="T31" fmla="*/ 0 h 11"/>
                <a:gd name="T32" fmla="*/ 0 w 10"/>
                <a:gd name="T33" fmla="*/ 3 h 11"/>
                <a:gd name="T34" fmla="*/ 0 w 10"/>
                <a:gd name="T35" fmla="*/ 6 h 11"/>
                <a:gd name="T36" fmla="*/ 4 w 10"/>
                <a:gd name="T37" fmla="*/ 11 h 11"/>
                <a:gd name="T38" fmla="*/ 5 w 10"/>
                <a:gd name="T39" fmla="*/ 11 h 11"/>
                <a:gd name="T40" fmla="*/ 5 w 10"/>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1">
                  <a:moveTo>
                    <a:pt x="5" y="11"/>
                  </a:moveTo>
                  <a:cubicBezTo>
                    <a:pt x="5" y="10"/>
                    <a:pt x="5" y="10"/>
                    <a:pt x="5" y="10"/>
                  </a:cubicBezTo>
                  <a:cubicBezTo>
                    <a:pt x="5" y="10"/>
                    <a:pt x="4" y="10"/>
                    <a:pt x="4" y="10"/>
                  </a:cubicBezTo>
                  <a:cubicBezTo>
                    <a:pt x="2" y="9"/>
                    <a:pt x="1" y="8"/>
                    <a:pt x="1" y="6"/>
                  </a:cubicBezTo>
                  <a:cubicBezTo>
                    <a:pt x="1" y="5"/>
                    <a:pt x="1" y="4"/>
                    <a:pt x="1" y="4"/>
                  </a:cubicBezTo>
                  <a:cubicBezTo>
                    <a:pt x="2" y="2"/>
                    <a:pt x="3" y="1"/>
                    <a:pt x="5" y="1"/>
                  </a:cubicBezTo>
                  <a:cubicBezTo>
                    <a:pt x="5" y="1"/>
                    <a:pt x="6" y="1"/>
                    <a:pt x="6" y="1"/>
                  </a:cubicBezTo>
                  <a:cubicBezTo>
                    <a:pt x="8" y="1"/>
                    <a:pt x="9" y="3"/>
                    <a:pt x="9" y="5"/>
                  </a:cubicBezTo>
                  <a:cubicBezTo>
                    <a:pt x="9" y="6"/>
                    <a:pt x="9" y="7"/>
                    <a:pt x="9" y="7"/>
                  </a:cubicBezTo>
                  <a:cubicBezTo>
                    <a:pt x="8" y="9"/>
                    <a:pt x="7" y="10"/>
                    <a:pt x="5" y="10"/>
                  </a:cubicBezTo>
                  <a:cubicBezTo>
                    <a:pt x="5" y="11"/>
                    <a:pt x="5" y="11"/>
                    <a:pt x="5" y="11"/>
                  </a:cubicBezTo>
                  <a:cubicBezTo>
                    <a:pt x="5" y="11"/>
                    <a:pt x="5" y="11"/>
                    <a:pt x="5" y="11"/>
                  </a:cubicBezTo>
                  <a:cubicBezTo>
                    <a:pt x="7" y="11"/>
                    <a:pt x="9" y="10"/>
                    <a:pt x="10" y="8"/>
                  </a:cubicBezTo>
                  <a:cubicBezTo>
                    <a:pt x="10" y="7"/>
                    <a:pt x="10" y="6"/>
                    <a:pt x="10" y="5"/>
                  </a:cubicBezTo>
                  <a:cubicBezTo>
                    <a:pt x="10" y="3"/>
                    <a:pt x="9" y="1"/>
                    <a:pt x="7" y="0"/>
                  </a:cubicBezTo>
                  <a:cubicBezTo>
                    <a:pt x="6" y="0"/>
                    <a:pt x="6" y="0"/>
                    <a:pt x="5" y="0"/>
                  </a:cubicBezTo>
                  <a:cubicBezTo>
                    <a:pt x="3" y="0"/>
                    <a:pt x="1" y="1"/>
                    <a:pt x="0" y="3"/>
                  </a:cubicBezTo>
                  <a:cubicBezTo>
                    <a:pt x="0" y="4"/>
                    <a:pt x="0" y="5"/>
                    <a:pt x="0" y="6"/>
                  </a:cubicBezTo>
                  <a:cubicBezTo>
                    <a:pt x="0" y="8"/>
                    <a:pt x="1" y="10"/>
                    <a:pt x="4" y="11"/>
                  </a:cubicBezTo>
                  <a:cubicBezTo>
                    <a:pt x="4" y="11"/>
                    <a:pt x="5" y="11"/>
                    <a:pt x="5" y="11"/>
                  </a:cubicBezTo>
                  <a:cubicBezTo>
                    <a:pt x="5" y="11"/>
                    <a:pt x="5"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82" name="Freeform 508"/>
            <p:cNvSpPr>
              <a:spLocks/>
            </p:cNvSpPr>
            <p:nvPr/>
          </p:nvSpPr>
          <p:spPr bwMode="auto">
            <a:xfrm>
              <a:off x="1452" y="1571"/>
              <a:ext cx="24" cy="24"/>
            </a:xfrm>
            <a:custGeom>
              <a:avLst/>
              <a:gdLst>
                <a:gd name="T0" fmla="*/ 5 w 10"/>
                <a:gd name="T1" fmla="*/ 10 h 10"/>
                <a:gd name="T2" fmla="*/ 0 w 10"/>
                <a:gd name="T3" fmla="*/ 5 h 10"/>
                <a:gd name="T4" fmla="*/ 5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3" y="10"/>
                    <a:pt x="0" y="8"/>
                    <a:pt x="0" y="5"/>
                  </a:cubicBezTo>
                  <a:cubicBezTo>
                    <a:pt x="0" y="2"/>
                    <a:pt x="2" y="0"/>
                    <a:pt x="5" y="0"/>
                  </a:cubicBezTo>
                  <a:cubicBezTo>
                    <a:pt x="7" y="0"/>
                    <a:pt x="10" y="2"/>
                    <a:pt x="10" y="5"/>
                  </a:cubicBezTo>
                  <a:cubicBezTo>
                    <a:pt x="10" y="8"/>
                    <a:pt x="8" y="10"/>
                    <a:pt x="5" y="10"/>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83" name="Freeform 509"/>
            <p:cNvSpPr>
              <a:spLocks/>
            </p:cNvSpPr>
            <p:nvPr/>
          </p:nvSpPr>
          <p:spPr bwMode="auto">
            <a:xfrm>
              <a:off x="1452" y="1569"/>
              <a:ext cx="24" cy="28"/>
            </a:xfrm>
            <a:custGeom>
              <a:avLst/>
              <a:gdLst>
                <a:gd name="T0" fmla="*/ 5 w 10"/>
                <a:gd name="T1" fmla="*/ 11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1"/>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7" y="0"/>
                  </a:cubicBezTo>
                  <a:cubicBezTo>
                    <a:pt x="6" y="0"/>
                    <a:pt x="5" y="0"/>
                    <a:pt x="5" y="0"/>
                  </a:cubicBezTo>
                  <a:cubicBezTo>
                    <a:pt x="3" y="0"/>
                    <a:pt x="1" y="2"/>
                    <a:pt x="0" y="4"/>
                  </a:cubicBezTo>
                  <a:cubicBezTo>
                    <a:pt x="0" y="4"/>
                    <a:pt x="0" y="5"/>
                    <a:pt x="0" y="6"/>
                  </a:cubicBezTo>
                  <a:cubicBezTo>
                    <a:pt x="0" y="9"/>
                    <a:pt x="1" y="11"/>
                    <a:pt x="3" y="11"/>
                  </a:cubicBezTo>
                  <a:cubicBezTo>
                    <a:pt x="4" y="12"/>
                    <a:pt x="5" y="12"/>
                    <a:pt x="5" y="12"/>
                  </a:cubicBezTo>
                  <a:cubicBezTo>
                    <a:pt x="5" y="11"/>
                    <a:pt x="5"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84" name="Oval 510"/>
            <p:cNvSpPr>
              <a:spLocks noChangeArrowheads="1"/>
            </p:cNvSpPr>
            <p:nvPr/>
          </p:nvSpPr>
          <p:spPr bwMode="auto">
            <a:xfrm>
              <a:off x="1391" y="1538"/>
              <a:ext cx="21" cy="24"/>
            </a:xfrm>
            <a:prstGeom prst="ellipse">
              <a:avLst/>
            </a:pr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85" name="Freeform 511"/>
            <p:cNvSpPr>
              <a:spLocks/>
            </p:cNvSpPr>
            <p:nvPr/>
          </p:nvSpPr>
          <p:spPr bwMode="auto">
            <a:xfrm>
              <a:off x="1391" y="1536"/>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4"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6"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8" y="1"/>
                    <a:pt x="6" y="0"/>
                  </a:cubicBezTo>
                  <a:cubicBezTo>
                    <a:pt x="6" y="0"/>
                    <a:pt x="5" y="0"/>
                    <a:pt x="5" y="0"/>
                  </a:cubicBezTo>
                  <a:cubicBezTo>
                    <a:pt x="3" y="0"/>
                    <a:pt x="1" y="2"/>
                    <a:pt x="0" y="4"/>
                  </a:cubicBezTo>
                  <a:cubicBezTo>
                    <a:pt x="0" y="4"/>
                    <a:pt x="0" y="5"/>
                    <a:pt x="0" y="6"/>
                  </a:cubicBezTo>
                  <a:cubicBezTo>
                    <a:pt x="0" y="9"/>
                    <a:pt x="1" y="11"/>
                    <a:pt x="3" y="11"/>
                  </a:cubicBezTo>
                  <a:cubicBezTo>
                    <a:pt x="4" y="12"/>
                    <a:pt x="4" y="12"/>
                    <a:pt x="5" y="12"/>
                  </a:cubicBezTo>
                  <a:cubicBezTo>
                    <a:pt x="5" y="11"/>
                    <a:pt x="5"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86" name="Freeform 512"/>
            <p:cNvSpPr>
              <a:spLocks/>
            </p:cNvSpPr>
            <p:nvPr/>
          </p:nvSpPr>
          <p:spPr bwMode="auto">
            <a:xfrm>
              <a:off x="1412" y="1550"/>
              <a:ext cx="21" cy="26"/>
            </a:xfrm>
            <a:custGeom>
              <a:avLst/>
              <a:gdLst>
                <a:gd name="T0" fmla="*/ 4 w 9"/>
                <a:gd name="T1" fmla="*/ 11 h 11"/>
                <a:gd name="T2" fmla="*/ 0 w 9"/>
                <a:gd name="T3" fmla="*/ 6 h 11"/>
                <a:gd name="T4" fmla="*/ 4 w 9"/>
                <a:gd name="T5" fmla="*/ 1 h 11"/>
                <a:gd name="T6" fmla="*/ 9 w 9"/>
                <a:gd name="T7" fmla="*/ 6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cubicBezTo>
                    <a:pt x="2" y="11"/>
                    <a:pt x="0" y="9"/>
                    <a:pt x="0" y="6"/>
                  </a:cubicBezTo>
                  <a:cubicBezTo>
                    <a:pt x="0" y="3"/>
                    <a:pt x="2" y="1"/>
                    <a:pt x="4" y="1"/>
                  </a:cubicBezTo>
                  <a:cubicBezTo>
                    <a:pt x="7" y="0"/>
                    <a:pt x="9" y="3"/>
                    <a:pt x="9" y="6"/>
                  </a:cubicBezTo>
                  <a:cubicBezTo>
                    <a:pt x="9" y="9"/>
                    <a:pt x="7" y="11"/>
                    <a:pt x="4"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87" name="Freeform 513"/>
            <p:cNvSpPr>
              <a:spLocks/>
            </p:cNvSpPr>
            <p:nvPr/>
          </p:nvSpPr>
          <p:spPr bwMode="auto">
            <a:xfrm>
              <a:off x="1410" y="1550"/>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0"/>
                  </a:cubicBezTo>
                  <a:cubicBezTo>
                    <a:pt x="2" y="10"/>
                    <a:pt x="1" y="8"/>
                    <a:pt x="1" y="6"/>
                  </a:cubicBezTo>
                  <a:cubicBezTo>
                    <a:pt x="1" y="5"/>
                    <a:pt x="1" y="5"/>
                    <a:pt x="1" y="4"/>
                  </a:cubicBezTo>
                  <a:cubicBezTo>
                    <a:pt x="2" y="2"/>
                    <a:pt x="4" y="1"/>
                    <a:pt x="5" y="1"/>
                  </a:cubicBezTo>
                  <a:cubicBezTo>
                    <a:pt x="6" y="1"/>
                    <a:pt x="6" y="1"/>
                    <a:pt x="6" y="1"/>
                  </a:cubicBezTo>
                  <a:cubicBezTo>
                    <a:pt x="8" y="2"/>
                    <a:pt x="9" y="4"/>
                    <a:pt x="9" y="6"/>
                  </a:cubicBezTo>
                  <a:cubicBezTo>
                    <a:pt x="9" y="7"/>
                    <a:pt x="9" y="7"/>
                    <a:pt x="9" y="8"/>
                  </a:cubicBezTo>
                  <a:cubicBezTo>
                    <a:pt x="8" y="9"/>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7" y="0"/>
                  </a:cubicBezTo>
                  <a:cubicBezTo>
                    <a:pt x="6" y="0"/>
                    <a:pt x="6" y="0"/>
                    <a:pt x="5" y="0"/>
                  </a:cubicBezTo>
                  <a:cubicBezTo>
                    <a:pt x="3" y="0"/>
                    <a:pt x="1" y="2"/>
                    <a:pt x="1" y="4"/>
                  </a:cubicBezTo>
                  <a:cubicBezTo>
                    <a:pt x="0" y="4"/>
                    <a:pt x="0" y="5"/>
                    <a:pt x="0" y="6"/>
                  </a:cubicBezTo>
                  <a:cubicBezTo>
                    <a:pt x="0" y="9"/>
                    <a:pt x="2" y="11"/>
                    <a:pt x="4" y="11"/>
                  </a:cubicBezTo>
                  <a:cubicBezTo>
                    <a:pt x="4" y="12"/>
                    <a:pt x="5" y="12"/>
                    <a:pt x="5" y="12"/>
                  </a:cubicBezTo>
                  <a:cubicBezTo>
                    <a:pt x="5" y="11"/>
                    <a:pt x="5"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88" name="Freeform 514"/>
            <p:cNvSpPr>
              <a:spLocks/>
            </p:cNvSpPr>
            <p:nvPr/>
          </p:nvSpPr>
          <p:spPr bwMode="auto">
            <a:xfrm>
              <a:off x="1431" y="1562"/>
              <a:ext cx="23" cy="26"/>
            </a:xfrm>
            <a:custGeom>
              <a:avLst/>
              <a:gdLst>
                <a:gd name="T0" fmla="*/ 5 w 10"/>
                <a:gd name="T1" fmla="*/ 11 h 11"/>
                <a:gd name="T2" fmla="*/ 0 w 10"/>
                <a:gd name="T3" fmla="*/ 5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0" y="8"/>
                    <a:pt x="0" y="5"/>
                  </a:cubicBezTo>
                  <a:cubicBezTo>
                    <a:pt x="0" y="2"/>
                    <a:pt x="2" y="0"/>
                    <a:pt x="5" y="0"/>
                  </a:cubicBezTo>
                  <a:cubicBezTo>
                    <a:pt x="7" y="0"/>
                    <a:pt x="10" y="2"/>
                    <a:pt x="10" y="5"/>
                  </a:cubicBezTo>
                  <a:cubicBezTo>
                    <a:pt x="10" y="8"/>
                    <a:pt x="8" y="10"/>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89" name="Freeform 515"/>
            <p:cNvSpPr>
              <a:spLocks/>
            </p:cNvSpPr>
            <p:nvPr/>
          </p:nvSpPr>
          <p:spPr bwMode="auto">
            <a:xfrm>
              <a:off x="1431" y="1559"/>
              <a:ext cx="23" cy="29"/>
            </a:xfrm>
            <a:custGeom>
              <a:avLst/>
              <a:gdLst>
                <a:gd name="T0" fmla="*/ 5 w 10"/>
                <a:gd name="T1" fmla="*/ 12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2 h 12"/>
                <a:gd name="T14" fmla="*/ 9 w 10"/>
                <a:gd name="T15" fmla="*/ 6 h 12"/>
                <a:gd name="T16" fmla="*/ 9 w 10"/>
                <a:gd name="T17" fmla="*/ 8 h 12"/>
                <a:gd name="T18" fmla="*/ 5 w 10"/>
                <a:gd name="T19" fmla="*/ 11 h 12"/>
                <a:gd name="T20" fmla="*/ 5 w 10"/>
                <a:gd name="T21" fmla="*/ 12 h 12"/>
                <a:gd name="T22" fmla="*/ 5 w 10"/>
                <a:gd name="T23" fmla="*/ 12 h 12"/>
                <a:gd name="T24" fmla="*/ 10 w 10"/>
                <a:gd name="T25" fmla="*/ 8 h 12"/>
                <a:gd name="T26" fmla="*/ 10 w 10"/>
                <a:gd name="T27" fmla="*/ 6 h 12"/>
                <a:gd name="T28" fmla="*/ 7 w 10"/>
                <a:gd name="T29" fmla="*/ 1 h 12"/>
                <a:gd name="T30" fmla="*/ 5 w 10"/>
                <a:gd name="T31" fmla="*/ 0 h 12"/>
                <a:gd name="T32" fmla="*/ 0 w 10"/>
                <a:gd name="T33" fmla="*/ 4 h 12"/>
                <a:gd name="T34" fmla="*/ 0 w 10"/>
                <a:gd name="T35" fmla="*/ 6 h 12"/>
                <a:gd name="T36" fmla="*/ 3 w 10"/>
                <a:gd name="T37" fmla="*/ 12 h 12"/>
                <a:gd name="T38" fmla="*/ 5 w 10"/>
                <a:gd name="T39" fmla="*/ 12 h 12"/>
                <a:gd name="T40" fmla="*/ 5 w 1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2"/>
                  </a:moveTo>
                  <a:cubicBezTo>
                    <a:pt x="5" y="11"/>
                    <a:pt x="5" y="11"/>
                    <a:pt x="5" y="11"/>
                  </a:cubicBezTo>
                  <a:cubicBezTo>
                    <a:pt x="5" y="11"/>
                    <a:pt x="4" y="11"/>
                    <a:pt x="4" y="11"/>
                  </a:cubicBezTo>
                  <a:cubicBezTo>
                    <a:pt x="2" y="10"/>
                    <a:pt x="1" y="8"/>
                    <a:pt x="1" y="6"/>
                  </a:cubicBezTo>
                  <a:cubicBezTo>
                    <a:pt x="1" y="6"/>
                    <a:pt x="1" y="5"/>
                    <a:pt x="1" y="4"/>
                  </a:cubicBezTo>
                  <a:cubicBezTo>
                    <a:pt x="2" y="3"/>
                    <a:pt x="3" y="1"/>
                    <a:pt x="5" y="1"/>
                  </a:cubicBezTo>
                  <a:cubicBezTo>
                    <a:pt x="5" y="1"/>
                    <a:pt x="6" y="1"/>
                    <a:pt x="6" y="2"/>
                  </a:cubicBezTo>
                  <a:cubicBezTo>
                    <a:pt x="8" y="2"/>
                    <a:pt x="9" y="4"/>
                    <a:pt x="9" y="6"/>
                  </a:cubicBezTo>
                  <a:cubicBezTo>
                    <a:pt x="9" y="7"/>
                    <a:pt x="9" y="8"/>
                    <a:pt x="9" y="8"/>
                  </a:cubicBezTo>
                  <a:cubicBezTo>
                    <a:pt x="8" y="10"/>
                    <a:pt x="7" y="11"/>
                    <a:pt x="5" y="11"/>
                  </a:cubicBezTo>
                  <a:cubicBezTo>
                    <a:pt x="5" y="12"/>
                    <a:pt x="5" y="12"/>
                    <a:pt x="5" y="12"/>
                  </a:cubicBezTo>
                  <a:cubicBezTo>
                    <a:pt x="5" y="12"/>
                    <a:pt x="5" y="12"/>
                    <a:pt x="5" y="12"/>
                  </a:cubicBezTo>
                  <a:cubicBezTo>
                    <a:pt x="7" y="12"/>
                    <a:pt x="9" y="11"/>
                    <a:pt x="10" y="8"/>
                  </a:cubicBezTo>
                  <a:cubicBezTo>
                    <a:pt x="10" y="8"/>
                    <a:pt x="10" y="7"/>
                    <a:pt x="10" y="6"/>
                  </a:cubicBezTo>
                  <a:cubicBezTo>
                    <a:pt x="10" y="4"/>
                    <a:pt x="9" y="1"/>
                    <a:pt x="7" y="1"/>
                  </a:cubicBezTo>
                  <a:cubicBezTo>
                    <a:pt x="6" y="0"/>
                    <a:pt x="5" y="0"/>
                    <a:pt x="5" y="0"/>
                  </a:cubicBezTo>
                  <a:cubicBezTo>
                    <a:pt x="3" y="0"/>
                    <a:pt x="1" y="2"/>
                    <a:pt x="0" y="4"/>
                  </a:cubicBezTo>
                  <a:cubicBezTo>
                    <a:pt x="0" y="5"/>
                    <a:pt x="0" y="5"/>
                    <a:pt x="0" y="6"/>
                  </a:cubicBezTo>
                  <a:cubicBezTo>
                    <a:pt x="0" y="9"/>
                    <a:pt x="1" y="11"/>
                    <a:pt x="3" y="12"/>
                  </a:cubicBezTo>
                  <a:cubicBezTo>
                    <a:pt x="4" y="12"/>
                    <a:pt x="5" y="12"/>
                    <a:pt x="5" y="12"/>
                  </a:cubicBezTo>
                  <a:cubicBezTo>
                    <a:pt x="5" y="12"/>
                    <a:pt x="5" y="12"/>
                    <a:pt x="5" y="1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90" name="Freeform 516"/>
            <p:cNvSpPr>
              <a:spLocks/>
            </p:cNvSpPr>
            <p:nvPr/>
          </p:nvSpPr>
          <p:spPr bwMode="auto">
            <a:xfrm>
              <a:off x="1476" y="1576"/>
              <a:ext cx="21" cy="26"/>
            </a:xfrm>
            <a:custGeom>
              <a:avLst/>
              <a:gdLst>
                <a:gd name="T0" fmla="*/ 5 w 9"/>
                <a:gd name="T1" fmla="*/ 11 h 11"/>
                <a:gd name="T2" fmla="*/ 0 w 9"/>
                <a:gd name="T3" fmla="*/ 5 h 11"/>
                <a:gd name="T4" fmla="*/ 4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8"/>
                    <a:pt x="0" y="5"/>
                  </a:cubicBezTo>
                  <a:cubicBezTo>
                    <a:pt x="0" y="2"/>
                    <a:pt x="2" y="0"/>
                    <a:pt x="4" y="0"/>
                  </a:cubicBezTo>
                  <a:cubicBezTo>
                    <a:pt x="7" y="0"/>
                    <a:pt x="9" y="2"/>
                    <a:pt x="9" y="5"/>
                  </a:cubicBezTo>
                  <a:cubicBezTo>
                    <a:pt x="9" y="8"/>
                    <a:pt x="7"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91" name="Freeform 517"/>
            <p:cNvSpPr>
              <a:spLocks/>
            </p:cNvSpPr>
            <p:nvPr/>
          </p:nvSpPr>
          <p:spPr bwMode="auto">
            <a:xfrm>
              <a:off x="1473" y="1574"/>
              <a:ext cx="26" cy="28"/>
            </a:xfrm>
            <a:custGeom>
              <a:avLst/>
              <a:gdLst>
                <a:gd name="T0" fmla="*/ 6 w 11"/>
                <a:gd name="T1" fmla="*/ 12 h 12"/>
                <a:gd name="T2" fmla="*/ 6 w 11"/>
                <a:gd name="T3" fmla="*/ 11 h 12"/>
                <a:gd name="T4" fmla="*/ 4 w 11"/>
                <a:gd name="T5" fmla="*/ 11 h 12"/>
                <a:gd name="T6" fmla="*/ 1 w 11"/>
                <a:gd name="T7" fmla="*/ 6 h 12"/>
                <a:gd name="T8" fmla="*/ 2 w 11"/>
                <a:gd name="T9" fmla="*/ 4 h 12"/>
                <a:gd name="T10" fmla="*/ 5 w 11"/>
                <a:gd name="T11" fmla="*/ 2 h 12"/>
                <a:gd name="T12" fmla="*/ 7 w 11"/>
                <a:gd name="T13" fmla="*/ 2 h 12"/>
                <a:gd name="T14" fmla="*/ 10 w 11"/>
                <a:gd name="T15" fmla="*/ 6 h 12"/>
                <a:gd name="T16" fmla="*/ 9 w 11"/>
                <a:gd name="T17" fmla="*/ 8 h 12"/>
                <a:gd name="T18" fmla="*/ 6 w 11"/>
                <a:gd name="T19" fmla="*/ 11 h 12"/>
                <a:gd name="T20" fmla="*/ 6 w 11"/>
                <a:gd name="T21" fmla="*/ 12 h 12"/>
                <a:gd name="T22" fmla="*/ 6 w 11"/>
                <a:gd name="T23" fmla="*/ 12 h 12"/>
                <a:gd name="T24" fmla="*/ 10 w 11"/>
                <a:gd name="T25" fmla="*/ 9 h 12"/>
                <a:gd name="T26" fmla="*/ 11 w 11"/>
                <a:gd name="T27" fmla="*/ 6 h 12"/>
                <a:gd name="T28" fmla="*/ 7 w 11"/>
                <a:gd name="T29" fmla="*/ 1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2"/>
                  </a:moveTo>
                  <a:cubicBezTo>
                    <a:pt x="6" y="11"/>
                    <a:pt x="6" y="11"/>
                    <a:pt x="6" y="11"/>
                  </a:cubicBezTo>
                  <a:cubicBezTo>
                    <a:pt x="5" y="11"/>
                    <a:pt x="5" y="11"/>
                    <a:pt x="4" y="11"/>
                  </a:cubicBezTo>
                  <a:cubicBezTo>
                    <a:pt x="3" y="10"/>
                    <a:pt x="1" y="9"/>
                    <a:pt x="1" y="6"/>
                  </a:cubicBezTo>
                  <a:cubicBezTo>
                    <a:pt x="1" y="6"/>
                    <a:pt x="2" y="5"/>
                    <a:pt x="2" y="4"/>
                  </a:cubicBezTo>
                  <a:cubicBezTo>
                    <a:pt x="2" y="3"/>
                    <a:pt x="4" y="2"/>
                    <a:pt x="5" y="2"/>
                  </a:cubicBezTo>
                  <a:cubicBezTo>
                    <a:pt x="6" y="1"/>
                    <a:pt x="6" y="2"/>
                    <a:pt x="7" y="2"/>
                  </a:cubicBezTo>
                  <a:cubicBezTo>
                    <a:pt x="8" y="2"/>
                    <a:pt x="10" y="4"/>
                    <a:pt x="10" y="6"/>
                  </a:cubicBezTo>
                  <a:cubicBezTo>
                    <a:pt x="10" y="7"/>
                    <a:pt x="9" y="8"/>
                    <a:pt x="9" y="8"/>
                  </a:cubicBezTo>
                  <a:cubicBezTo>
                    <a:pt x="9" y="10"/>
                    <a:pt x="7" y="11"/>
                    <a:pt x="6" y="11"/>
                  </a:cubicBezTo>
                  <a:cubicBezTo>
                    <a:pt x="6" y="12"/>
                    <a:pt x="6" y="12"/>
                    <a:pt x="6" y="12"/>
                  </a:cubicBezTo>
                  <a:cubicBezTo>
                    <a:pt x="6" y="12"/>
                    <a:pt x="6" y="12"/>
                    <a:pt x="6" y="12"/>
                  </a:cubicBezTo>
                  <a:cubicBezTo>
                    <a:pt x="8" y="12"/>
                    <a:pt x="10" y="11"/>
                    <a:pt x="10" y="9"/>
                  </a:cubicBezTo>
                  <a:cubicBezTo>
                    <a:pt x="11" y="8"/>
                    <a:pt x="11" y="7"/>
                    <a:pt x="11" y="6"/>
                  </a:cubicBezTo>
                  <a:cubicBezTo>
                    <a:pt x="11" y="4"/>
                    <a:pt x="9" y="1"/>
                    <a:pt x="7" y="1"/>
                  </a:cubicBezTo>
                  <a:cubicBezTo>
                    <a:pt x="7" y="1"/>
                    <a:pt x="6" y="0"/>
                    <a:pt x="5" y="0"/>
                  </a:cubicBezTo>
                  <a:cubicBezTo>
                    <a:pt x="3" y="1"/>
                    <a:pt x="2" y="2"/>
                    <a:pt x="1" y="4"/>
                  </a:cubicBezTo>
                  <a:cubicBezTo>
                    <a:pt x="1" y="5"/>
                    <a:pt x="0" y="6"/>
                    <a:pt x="0" y="6"/>
                  </a:cubicBezTo>
                  <a:cubicBezTo>
                    <a:pt x="0" y="9"/>
                    <a:pt x="2" y="11"/>
                    <a:pt x="4" y="12"/>
                  </a:cubicBezTo>
                  <a:cubicBezTo>
                    <a:pt x="5" y="12"/>
                    <a:pt x="5" y="12"/>
                    <a:pt x="6" y="12"/>
                  </a:cubicBezTo>
                  <a:cubicBezTo>
                    <a:pt x="6" y="12"/>
                    <a:pt x="6" y="12"/>
                    <a:pt x="6" y="12"/>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92" name="Oval 518"/>
            <p:cNvSpPr>
              <a:spLocks noChangeArrowheads="1"/>
            </p:cNvSpPr>
            <p:nvPr/>
          </p:nvSpPr>
          <p:spPr bwMode="auto">
            <a:xfrm>
              <a:off x="1499" y="1581"/>
              <a:ext cx="21" cy="23"/>
            </a:xfrm>
            <a:prstGeom prst="ellipse">
              <a:avLst/>
            </a:pr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93" name="Freeform 519"/>
            <p:cNvSpPr>
              <a:spLocks/>
            </p:cNvSpPr>
            <p:nvPr/>
          </p:nvSpPr>
          <p:spPr bwMode="auto">
            <a:xfrm>
              <a:off x="1497" y="1578"/>
              <a:ext cx="23" cy="29"/>
            </a:xfrm>
            <a:custGeom>
              <a:avLst/>
              <a:gdLst>
                <a:gd name="T0" fmla="*/ 5 w 10"/>
                <a:gd name="T1" fmla="*/ 11 h 12"/>
                <a:gd name="T2" fmla="*/ 5 w 10"/>
                <a:gd name="T3" fmla="*/ 11 h 12"/>
                <a:gd name="T4" fmla="*/ 4 w 10"/>
                <a:gd name="T5" fmla="*/ 11 h 12"/>
                <a:gd name="T6" fmla="*/ 1 w 10"/>
                <a:gd name="T7" fmla="*/ 6 h 12"/>
                <a:gd name="T8" fmla="*/ 2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5" y="11"/>
                    <a:pt x="4" y="11"/>
                  </a:cubicBezTo>
                  <a:cubicBezTo>
                    <a:pt x="3" y="10"/>
                    <a:pt x="1" y="8"/>
                    <a:pt x="1" y="6"/>
                  </a:cubicBezTo>
                  <a:cubicBezTo>
                    <a:pt x="1" y="5"/>
                    <a:pt x="1" y="5"/>
                    <a:pt x="2" y="4"/>
                  </a:cubicBezTo>
                  <a:cubicBezTo>
                    <a:pt x="2" y="2"/>
                    <a:pt x="4" y="1"/>
                    <a:pt x="5" y="1"/>
                  </a:cubicBezTo>
                  <a:cubicBezTo>
                    <a:pt x="6"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8" y="12"/>
                    <a:pt x="9" y="10"/>
                    <a:pt x="10" y="8"/>
                  </a:cubicBezTo>
                  <a:cubicBezTo>
                    <a:pt x="10" y="8"/>
                    <a:pt x="10" y="7"/>
                    <a:pt x="10" y="6"/>
                  </a:cubicBezTo>
                  <a:cubicBezTo>
                    <a:pt x="10" y="3"/>
                    <a:pt x="9" y="1"/>
                    <a:pt x="7" y="0"/>
                  </a:cubicBezTo>
                  <a:cubicBezTo>
                    <a:pt x="6" y="0"/>
                    <a:pt x="6" y="0"/>
                    <a:pt x="5" y="0"/>
                  </a:cubicBezTo>
                  <a:cubicBezTo>
                    <a:pt x="3" y="0"/>
                    <a:pt x="1" y="2"/>
                    <a:pt x="1" y="4"/>
                  </a:cubicBezTo>
                  <a:cubicBezTo>
                    <a:pt x="0" y="5"/>
                    <a:pt x="0" y="5"/>
                    <a:pt x="0" y="6"/>
                  </a:cubicBezTo>
                  <a:cubicBezTo>
                    <a:pt x="0" y="9"/>
                    <a:pt x="2" y="11"/>
                    <a:pt x="4" y="12"/>
                  </a:cubicBezTo>
                  <a:cubicBezTo>
                    <a:pt x="4" y="12"/>
                    <a:pt x="5" y="12"/>
                    <a:pt x="5" y="12"/>
                  </a:cubicBezTo>
                  <a:cubicBezTo>
                    <a:pt x="5" y="11"/>
                    <a:pt x="5" y="11"/>
                    <a:pt x="5" y="11"/>
                  </a:cubicBez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94" name="Freeform 520"/>
            <p:cNvSpPr>
              <a:spLocks/>
            </p:cNvSpPr>
            <p:nvPr/>
          </p:nvSpPr>
          <p:spPr bwMode="auto">
            <a:xfrm>
              <a:off x="758" y="1904"/>
              <a:ext cx="146" cy="107"/>
            </a:xfrm>
            <a:custGeom>
              <a:avLst/>
              <a:gdLst>
                <a:gd name="T0" fmla="*/ 17 w 62"/>
                <a:gd name="T1" fmla="*/ 18 h 45"/>
                <a:gd name="T2" fmla="*/ 43 w 62"/>
                <a:gd name="T3" fmla="*/ 30 h 45"/>
                <a:gd name="T4" fmla="*/ 40 w 62"/>
                <a:gd name="T5" fmla="*/ 37 h 45"/>
                <a:gd name="T6" fmla="*/ 26 w 62"/>
                <a:gd name="T7" fmla="*/ 41 h 45"/>
                <a:gd name="T8" fmla="*/ 29 w 62"/>
                <a:gd name="T9" fmla="*/ 38 h 45"/>
                <a:gd name="T10" fmla="*/ 19 w 62"/>
                <a:gd name="T11" fmla="*/ 36 h 45"/>
                <a:gd name="T12" fmla="*/ 8 w 62"/>
                <a:gd name="T13" fmla="*/ 22 h 45"/>
                <a:gd name="T14" fmla="*/ 7 w 62"/>
                <a:gd name="T15" fmla="*/ 0 h 45"/>
                <a:gd name="T16" fmla="*/ 14 w 62"/>
                <a:gd name="T17" fmla="*/ 8 h 45"/>
                <a:gd name="T18" fmla="*/ 43 w 62"/>
                <a:gd name="T19" fmla="*/ 14 h 45"/>
                <a:gd name="T20" fmla="*/ 46 w 62"/>
                <a:gd name="T21" fmla="*/ 26 h 45"/>
                <a:gd name="T22" fmla="*/ 51 w 62"/>
                <a:gd name="T23" fmla="*/ 29 h 45"/>
                <a:gd name="T24" fmla="*/ 17 w 62"/>
                <a:gd name="T25"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45">
                  <a:moveTo>
                    <a:pt x="17" y="18"/>
                  </a:moveTo>
                  <a:cubicBezTo>
                    <a:pt x="16" y="18"/>
                    <a:pt x="24" y="25"/>
                    <a:pt x="43" y="30"/>
                  </a:cubicBezTo>
                  <a:cubicBezTo>
                    <a:pt x="62" y="34"/>
                    <a:pt x="41" y="29"/>
                    <a:pt x="40" y="37"/>
                  </a:cubicBezTo>
                  <a:cubicBezTo>
                    <a:pt x="39" y="45"/>
                    <a:pt x="24" y="41"/>
                    <a:pt x="26" y="41"/>
                  </a:cubicBezTo>
                  <a:cubicBezTo>
                    <a:pt x="28" y="40"/>
                    <a:pt x="29" y="38"/>
                    <a:pt x="29" y="38"/>
                  </a:cubicBezTo>
                  <a:cubicBezTo>
                    <a:pt x="29" y="38"/>
                    <a:pt x="28" y="38"/>
                    <a:pt x="19" y="36"/>
                  </a:cubicBezTo>
                  <a:cubicBezTo>
                    <a:pt x="10" y="34"/>
                    <a:pt x="17" y="34"/>
                    <a:pt x="8" y="22"/>
                  </a:cubicBezTo>
                  <a:cubicBezTo>
                    <a:pt x="0" y="10"/>
                    <a:pt x="7" y="0"/>
                    <a:pt x="7" y="0"/>
                  </a:cubicBezTo>
                  <a:cubicBezTo>
                    <a:pt x="7" y="0"/>
                    <a:pt x="8" y="2"/>
                    <a:pt x="14" y="8"/>
                  </a:cubicBezTo>
                  <a:cubicBezTo>
                    <a:pt x="20" y="14"/>
                    <a:pt x="32" y="10"/>
                    <a:pt x="43" y="14"/>
                  </a:cubicBezTo>
                  <a:cubicBezTo>
                    <a:pt x="54" y="18"/>
                    <a:pt x="38" y="22"/>
                    <a:pt x="46" y="26"/>
                  </a:cubicBezTo>
                  <a:cubicBezTo>
                    <a:pt x="53" y="30"/>
                    <a:pt x="53" y="30"/>
                    <a:pt x="51" y="29"/>
                  </a:cubicBezTo>
                  <a:lnTo>
                    <a:pt x="17" y="18"/>
                  </a:lnTo>
                  <a:close/>
                </a:path>
              </a:pathLst>
            </a:custGeom>
            <a:grpFill/>
            <a:ln w="9525">
              <a:solidFill>
                <a:srgbClr val="00B0F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1395" name="Oval 65"/>
          <p:cNvSpPr>
            <a:spLocks noChangeArrowheads="1"/>
          </p:cNvSpPr>
          <p:nvPr/>
        </p:nvSpPr>
        <p:spPr bwMode="auto">
          <a:xfrm rot="10800000" flipV="1">
            <a:off x="6062269" y="4659673"/>
            <a:ext cx="2960872" cy="2660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396" name="Oval 65"/>
          <p:cNvSpPr>
            <a:spLocks noChangeArrowheads="1"/>
          </p:cNvSpPr>
          <p:nvPr/>
        </p:nvSpPr>
        <p:spPr bwMode="auto">
          <a:xfrm rot="10800000" flipV="1">
            <a:off x="1963770" y="3953697"/>
            <a:ext cx="1611881" cy="176789"/>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397" name="Oval 65"/>
          <p:cNvSpPr>
            <a:spLocks noChangeArrowheads="1"/>
          </p:cNvSpPr>
          <p:nvPr/>
        </p:nvSpPr>
        <p:spPr bwMode="auto">
          <a:xfrm rot="10800000" flipV="1">
            <a:off x="-108520" y="3969687"/>
            <a:ext cx="1611881" cy="176789"/>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398" name="椭圆 1397"/>
          <p:cNvSpPr/>
          <p:nvPr/>
        </p:nvSpPr>
        <p:spPr>
          <a:xfrm>
            <a:off x="4714466" y="2071882"/>
            <a:ext cx="2707475" cy="2707475"/>
          </a:xfrm>
          <a:prstGeom prst="ellipse">
            <a:avLst/>
          </a:prstGeom>
          <a:noFill/>
          <a:ln w="25400" cap="flat" cmpd="sng" algn="ctr">
            <a:solidFill>
              <a:srgbClr val="92D05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399" name="椭圆 1398"/>
          <p:cNvSpPr/>
          <p:nvPr/>
        </p:nvSpPr>
        <p:spPr>
          <a:xfrm>
            <a:off x="1794909" y="1262211"/>
            <a:ext cx="2707475" cy="2707475"/>
          </a:xfrm>
          <a:prstGeom prst="ellipse">
            <a:avLst/>
          </a:prstGeom>
          <a:noFill/>
          <a:ln w="25400" cap="flat" cmpd="sng" algn="ctr">
            <a:solidFill>
              <a:srgbClr val="00B0F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400" name="矩形 930"/>
          <p:cNvSpPr/>
          <p:nvPr/>
        </p:nvSpPr>
        <p:spPr>
          <a:xfrm rot="20521268">
            <a:off x="51032" y="1607873"/>
            <a:ext cx="2704299" cy="2936844"/>
          </a:xfrm>
          <a:custGeom>
            <a:avLst/>
            <a:gdLst/>
            <a:ahLst/>
            <a:cxnLst/>
            <a:rect l="l" t="t" r="r" b="b"/>
            <a:pathLst>
              <a:path w="1982622" h="2153109">
                <a:moveTo>
                  <a:pt x="1520368" y="578627"/>
                </a:moveTo>
                <a:lnTo>
                  <a:pt x="1146092" y="973188"/>
                </a:lnTo>
                <a:lnTo>
                  <a:pt x="1520368" y="1094646"/>
                </a:lnTo>
                <a:close/>
                <a:moveTo>
                  <a:pt x="1919280" y="158094"/>
                </a:moveTo>
                <a:lnTo>
                  <a:pt x="1919277" y="158097"/>
                </a:lnTo>
                <a:lnTo>
                  <a:pt x="1982622" y="178653"/>
                </a:lnTo>
                <a:lnTo>
                  <a:pt x="1982622" y="319033"/>
                </a:lnTo>
                <a:lnTo>
                  <a:pt x="1769571" y="323050"/>
                </a:lnTo>
                <a:lnTo>
                  <a:pt x="1800846" y="1981634"/>
                </a:lnTo>
                <a:lnTo>
                  <a:pt x="1982622" y="1978206"/>
                </a:lnTo>
                <a:lnTo>
                  <a:pt x="1982622" y="2153109"/>
                </a:lnTo>
                <a:lnTo>
                  <a:pt x="1520368" y="2003102"/>
                </a:lnTo>
                <a:lnTo>
                  <a:pt x="1520368" y="1473556"/>
                </a:lnTo>
                <a:lnTo>
                  <a:pt x="871263" y="1262913"/>
                </a:lnTo>
                <a:lnTo>
                  <a:pt x="487175" y="1667817"/>
                </a:lnTo>
                <a:lnTo>
                  <a:pt x="0" y="1509723"/>
                </a:lnTo>
                <a:lnTo>
                  <a:pt x="1432103" y="0"/>
                </a:lnTo>
                <a:close/>
              </a:path>
            </a:pathLst>
          </a:custGeom>
          <a:solidFill>
            <a:srgbClr val="00B0F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1401" name="圆角矩形 939"/>
          <p:cNvSpPr/>
          <p:nvPr/>
        </p:nvSpPr>
        <p:spPr>
          <a:xfrm>
            <a:off x="6514140" y="2258692"/>
            <a:ext cx="2163982" cy="2499291"/>
          </a:xfrm>
          <a:custGeom>
            <a:avLst/>
            <a:gdLst/>
            <a:ahLst/>
            <a:cxnLst/>
            <a:rect l="l" t="t" r="r" b="b"/>
            <a:pathLst>
              <a:path w="1563007" h="1805195">
                <a:moveTo>
                  <a:pt x="542296" y="1105254"/>
                </a:moveTo>
                <a:lnTo>
                  <a:pt x="516694" y="1582911"/>
                </a:lnTo>
                <a:lnTo>
                  <a:pt x="872758" y="1582911"/>
                </a:lnTo>
                <a:cubicBezTo>
                  <a:pt x="1004659" y="1582911"/>
                  <a:pt x="1111586" y="1475984"/>
                  <a:pt x="1111586" y="1344083"/>
                </a:cubicBezTo>
                <a:lnTo>
                  <a:pt x="1111587" y="1344083"/>
                </a:lnTo>
                <a:cubicBezTo>
                  <a:pt x="1111587" y="1212181"/>
                  <a:pt x="1004659" y="1105254"/>
                  <a:pt x="872758" y="1105254"/>
                </a:cubicBezTo>
                <a:close/>
                <a:moveTo>
                  <a:pt x="588295" y="247038"/>
                </a:moveTo>
                <a:lnTo>
                  <a:pt x="562693" y="724695"/>
                </a:lnTo>
                <a:lnTo>
                  <a:pt x="865069" y="724695"/>
                </a:lnTo>
                <a:cubicBezTo>
                  <a:pt x="996970" y="724695"/>
                  <a:pt x="1103897" y="617768"/>
                  <a:pt x="1103897" y="485867"/>
                </a:cubicBezTo>
                <a:lnTo>
                  <a:pt x="1103898" y="485867"/>
                </a:lnTo>
                <a:cubicBezTo>
                  <a:pt x="1103898" y="353965"/>
                  <a:pt x="996970" y="247038"/>
                  <a:pt x="865069" y="247038"/>
                </a:cubicBezTo>
                <a:close/>
                <a:moveTo>
                  <a:pt x="242852" y="0"/>
                </a:moveTo>
                <a:lnTo>
                  <a:pt x="1158970" y="0"/>
                </a:lnTo>
                <a:cubicBezTo>
                  <a:pt x="1377867" y="0"/>
                  <a:pt x="1555318" y="177451"/>
                  <a:pt x="1555318" y="396348"/>
                </a:cubicBezTo>
                <a:lnTo>
                  <a:pt x="1555318" y="550630"/>
                </a:lnTo>
                <a:cubicBezTo>
                  <a:pt x="1555318" y="703377"/>
                  <a:pt x="1468912" y="835942"/>
                  <a:pt x="1341473" y="900511"/>
                </a:cubicBezTo>
                <a:cubicBezTo>
                  <a:pt x="1473026" y="963830"/>
                  <a:pt x="1563007" y="1098689"/>
                  <a:pt x="1563007" y="1254564"/>
                </a:cubicBezTo>
                <a:lnTo>
                  <a:pt x="1563007" y="1408846"/>
                </a:lnTo>
                <a:cubicBezTo>
                  <a:pt x="1563007" y="1627743"/>
                  <a:pt x="1385556" y="1805194"/>
                  <a:pt x="1166659" y="1805194"/>
                </a:cubicBezTo>
                <a:lnTo>
                  <a:pt x="504779" y="1805194"/>
                </a:lnTo>
                <a:lnTo>
                  <a:pt x="504779" y="1805195"/>
                </a:lnTo>
                <a:lnTo>
                  <a:pt x="0" y="1805194"/>
                </a:lnTo>
                <a:lnTo>
                  <a:pt x="10451" y="1610220"/>
                </a:lnTo>
                <a:lnTo>
                  <a:pt x="252484" y="1628291"/>
                </a:lnTo>
                <a:lnTo>
                  <a:pt x="360039" y="187725"/>
                </a:lnTo>
                <a:lnTo>
                  <a:pt x="87784" y="167398"/>
                </a:lnTo>
                <a:lnTo>
                  <a:pt x="96756" y="2"/>
                </a:lnTo>
                <a:lnTo>
                  <a:pt x="242852" y="2"/>
                </a:lnTo>
                <a:close/>
              </a:path>
            </a:pathLst>
          </a:custGeom>
          <a:solidFill>
            <a:srgbClr val="92D05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1402" name="Group 60"/>
          <p:cNvGrpSpPr>
            <a:grpSpLocks noChangeAspect="1"/>
          </p:cNvGrpSpPr>
          <p:nvPr/>
        </p:nvGrpSpPr>
        <p:grpSpPr bwMode="auto">
          <a:xfrm rot="16839614" flipH="1">
            <a:off x="4785356" y="1655994"/>
            <a:ext cx="1250368" cy="1205396"/>
            <a:chOff x="413" y="341"/>
            <a:chExt cx="1835" cy="1769"/>
          </a:xfrm>
          <a:solidFill>
            <a:srgbClr val="92D050"/>
          </a:solidFill>
        </p:grpSpPr>
        <p:grpSp>
          <p:nvGrpSpPr>
            <p:cNvPr id="1403" name="Group 261"/>
            <p:cNvGrpSpPr>
              <a:grpSpLocks/>
            </p:cNvGrpSpPr>
            <p:nvPr/>
          </p:nvGrpSpPr>
          <p:grpSpPr bwMode="auto">
            <a:xfrm>
              <a:off x="413" y="570"/>
              <a:ext cx="1821" cy="1497"/>
              <a:chOff x="413" y="570"/>
              <a:chExt cx="1821" cy="1497"/>
            </a:xfrm>
            <a:grpFill/>
          </p:grpSpPr>
          <p:sp>
            <p:nvSpPr>
              <p:cNvPr id="1663" name="Freeform 61"/>
              <p:cNvSpPr>
                <a:spLocks/>
              </p:cNvSpPr>
              <p:nvPr/>
            </p:nvSpPr>
            <p:spPr bwMode="auto">
              <a:xfrm>
                <a:off x="1247" y="858"/>
                <a:ext cx="120" cy="94"/>
              </a:xfrm>
              <a:custGeom>
                <a:avLst/>
                <a:gdLst>
                  <a:gd name="T0" fmla="*/ 50 w 51"/>
                  <a:gd name="T1" fmla="*/ 33 h 40"/>
                  <a:gd name="T2" fmla="*/ 50 w 51"/>
                  <a:gd name="T3" fmla="*/ 24 h 40"/>
                  <a:gd name="T4" fmla="*/ 45 w 51"/>
                  <a:gd name="T5" fmla="*/ 11 h 40"/>
                  <a:gd name="T6" fmla="*/ 31 w 51"/>
                  <a:gd name="T7" fmla="*/ 1 h 40"/>
                  <a:gd name="T8" fmla="*/ 21 w 51"/>
                  <a:gd name="T9" fmla="*/ 1 h 40"/>
                  <a:gd name="T10" fmla="*/ 12 w 51"/>
                  <a:gd name="T11" fmla="*/ 7 h 40"/>
                  <a:gd name="T12" fmla="*/ 4 w 51"/>
                  <a:gd name="T13" fmla="*/ 20 h 40"/>
                  <a:gd name="T14" fmla="*/ 4 w 51"/>
                  <a:gd name="T15" fmla="*/ 29 h 40"/>
                  <a:gd name="T16" fmla="*/ 3 w 51"/>
                  <a:gd name="T17" fmla="*/ 34 h 40"/>
                  <a:gd name="T18" fmla="*/ 0 w 51"/>
                  <a:gd name="T19" fmla="*/ 38 h 40"/>
                  <a:gd name="T20" fmla="*/ 6 w 51"/>
                  <a:gd name="T21" fmla="*/ 35 h 40"/>
                  <a:gd name="T22" fmla="*/ 10 w 51"/>
                  <a:gd name="T23" fmla="*/ 26 h 40"/>
                  <a:gd name="T24" fmla="*/ 22 w 51"/>
                  <a:gd name="T25" fmla="*/ 13 h 40"/>
                  <a:gd name="T26" fmla="*/ 35 w 51"/>
                  <a:gd name="T27" fmla="*/ 16 h 40"/>
                  <a:gd name="T28" fmla="*/ 34 w 51"/>
                  <a:gd name="T29" fmla="*/ 16 h 40"/>
                  <a:gd name="T30" fmla="*/ 27 w 51"/>
                  <a:gd name="T31" fmla="*/ 18 h 40"/>
                  <a:gd name="T32" fmla="*/ 21 w 51"/>
                  <a:gd name="T33" fmla="*/ 22 h 40"/>
                  <a:gd name="T34" fmla="*/ 16 w 51"/>
                  <a:gd name="T35" fmla="*/ 28 h 40"/>
                  <a:gd name="T36" fmla="*/ 12 w 51"/>
                  <a:gd name="T37" fmla="*/ 34 h 40"/>
                  <a:gd name="T38" fmla="*/ 7 w 51"/>
                  <a:gd name="T39" fmla="*/ 40 h 40"/>
                  <a:gd name="T40" fmla="*/ 14 w 51"/>
                  <a:gd name="T41" fmla="*/ 38 h 40"/>
                  <a:gd name="T42" fmla="*/ 19 w 51"/>
                  <a:gd name="T43" fmla="*/ 39 h 40"/>
                  <a:gd name="T44" fmla="*/ 28 w 51"/>
                  <a:gd name="T45" fmla="*/ 35 h 40"/>
                  <a:gd name="T46" fmla="*/ 35 w 51"/>
                  <a:gd name="T47" fmla="*/ 26 h 40"/>
                  <a:gd name="T48" fmla="*/ 43 w 51"/>
                  <a:gd name="T49" fmla="*/ 22 h 40"/>
                  <a:gd name="T50" fmla="*/ 48 w 51"/>
                  <a:gd name="T51" fmla="*/ 25 h 40"/>
                  <a:gd name="T52" fmla="*/ 50 w 51"/>
                  <a:gd name="T53" fmla="*/ 30 h 40"/>
                  <a:gd name="T54" fmla="*/ 50 w 51"/>
                  <a:gd name="T5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40">
                    <a:moveTo>
                      <a:pt x="50" y="33"/>
                    </a:moveTo>
                    <a:cubicBezTo>
                      <a:pt x="50" y="31"/>
                      <a:pt x="51" y="26"/>
                      <a:pt x="50" y="24"/>
                    </a:cubicBezTo>
                    <a:cubicBezTo>
                      <a:pt x="50" y="20"/>
                      <a:pt x="48" y="14"/>
                      <a:pt x="45" y="11"/>
                    </a:cubicBezTo>
                    <a:cubicBezTo>
                      <a:pt x="42" y="7"/>
                      <a:pt x="38" y="3"/>
                      <a:pt x="31" y="1"/>
                    </a:cubicBezTo>
                    <a:cubicBezTo>
                      <a:pt x="28" y="0"/>
                      <a:pt x="25" y="0"/>
                      <a:pt x="21" y="1"/>
                    </a:cubicBezTo>
                    <a:cubicBezTo>
                      <a:pt x="18" y="2"/>
                      <a:pt x="15" y="4"/>
                      <a:pt x="12" y="7"/>
                    </a:cubicBezTo>
                    <a:cubicBezTo>
                      <a:pt x="9" y="9"/>
                      <a:pt x="5" y="14"/>
                      <a:pt x="4" y="20"/>
                    </a:cubicBezTo>
                    <a:cubicBezTo>
                      <a:pt x="3" y="22"/>
                      <a:pt x="4" y="26"/>
                      <a:pt x="4" y="29"/>
                    </a:cubicBezTo>
                    <a:cubicBezTo>
                      <a:pt x="4" y="31"/>
                      <a:pt x="3" y="33"/>
                      <a:pt x="3" y="34"/>
                    </a:cubicBezTo>
                    <a:cubicBezTo>
                      <a:pt x="2" y="35"/>
                      <a:pt x="1" y="37"/>
                      <a:pt x="0" y="38"/>
                    </a:cubicBezTo>
                    <a:cubicBezTo>
                      <a:pt x="3" y="37"/>
                      <a:pt x="4" y="37"/>
                      <a:pt x="6" y="35"/>
                    </a:cubicBezTo>
                    <a:cubicBezTo>
                      <a:pt x="8" y="32"/>
                      <a:pt x="9" y="28"/>
                      <a:pt x="10" y="26"/>
                    </a:cubicBezTo>
                    <a:cubicBezTo>
                      <a:pt x="12" y="20"/>
                      <a:pt x="17" y="15"/>
                      <a:pt x="22" y="13"/>
                    </a:cubicBezTo>
                    <a:cubicBezTo>
                      <a:pt x="29" y="11"/>
                      <a:pt x="37" y="16"/>
                      <a:pt x="35" y="16"/>
                    </a:cubicBezTo>
                    <a:cubicBezTo>
                      <a:pt x="34" y="16"/>
                      <a:pt x="34" y="16"/>
                      <a:pt x="34" y="16"/>
                    </a:cubicBezTo>
                    <a:cubicBezTo>
                      <a:pt x="32" y="17"/>
                      <a:pt x="30" y="17"/>
                      <a:pt x="27" y="18"/>
                    </a:cubicBezTo>
                    <a:cubicBezTo>
                      <a:pt x="24" y="20"/>
                      <a:pt x="22" y="21"/>
                      <a:pt x="21" y="22"/>
                    </a:cubicBezTo>
                    <a:cubicBezTo>
                      <a:pt x="19" y="24"/>
                      <a:pt x="18" y="26"/>
                      <a:pt x="16" y="28"/>
                    </a:cubicBezTo>
                    <a:cubicBezTo>
                      <a:pt x="15" y="30"/>
                      <a:pt x="14" y="32"/>
                      <a:pt x="12" y="34"/>
                    </a:cubicBezTo>
                    <a:cubicBezTo>
                      <a:pt x="11" y="36"/>
                      <a:pt x="7" y="38"/>
                      <a:pt x="7" y="40"/>
                    </a:cubicBezTo>
                    <a:cubicBezTo>
                      <a:pt x="8" y="39"/>
                      <a:pt x="12" y="38"/>
                      <a:pt x="14" y="38"/>
                    </a:cubicBezTo>
                    <a:cubicBezTo>
                      <a:pt x="15" y="38"/>
                      <a:pt x="17" y="39"/>
                      <a:pt x="19" y="39"/>
                    </a:cubicBezTo>
                    <a:cubicBezTo>
                      <a:pt x="22" y="38"/>
                      <a:pt x="26" y="37"/>
                      <a:pt x="28" y="35"/>
                    </a:cubicBezTo>
                    <a:cubicBezTo>
                      <a:pt x="31" y="33"/>
                      <a:pt x="33" y="29"/>
                      <a:pt x="35" y="26"/>
                    </a:cubicBezTo>
                    <a:cubicBezTo>
                      <a:pt x="37" y="24"/>
                      <a:pt x="40" y="21"/>
                      <a:pt x="43" y="22"/>
                    </a:cubicBezTo>
                    <a:cubicBezTo>
                      <a:pt x="45" y="23"/>
                      <a:pt x="46" y="23"/>
                      <a:pt x="48" y="25"/>
                    </a:cubicBezTo>
                    <a:cubicBezTo>
                      <a:pt x="48" y="26"/>
                      <a:pt x="49" y="28"/>
                      <a:pt x="50" y="30"/>
                    </a:cubicBezTo>
                    <a:cubicBezTo>
                      <a:pt x="50" y="31"/>
                      <a:pt x="50" y="34"/>
                      <a:pt x="50" y="3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64" name="Freeform 62"/>
              <p:cNvSpPr>
                <a:spLocks/>
              </p:cNvSpPr>
              <p:nvPr/>
            </p:nvSpPr>
            <p:spPr bwMode="auto">
              <a:xfrm>
                <a:off x="1733" y="1300"/>
                <a:ext cx="196" cy="56"/>
              </a:xfrm>
              <a:custGeom>
                <a:avLst/>
                <a:gdLst>
                  <a:gd name="T0" fmla="*/ 77 w 83"/>
                  <a:gd name="T1" fmla="*/ 10 h 24"/>
                  <a:gd name="T2" fmla="*/ 61 w 83"/>
                  <a:gd name="T3" fmla="*/ 22 h 24"/>
                  <a:gd name="T4" fmla="*/ 33 w 83"/>
                  <a:gd name="T5" fmla="*/ 19 h 24"/>
                  <a:gd name="T6" fmla="*/ 0 w 83"/>
                  <a:gd name="T7" fmla="*/ 0 h 24"/>
                  <a:gd name="T8" fmla="*/ 29 w 83"/>
                  <a:gd name="T9" fmla="*/ 8 h 24"/>
                  <a:gd name="T10" fmla="*/ 48 w 83"/>
                  <a:gd name="T11" fmla="*/ 3 h 24"/>
                  <a:gd name="T12" fmla="*/ 38 w 83"/>
                  <a:gd name="T13" fmla="*/ 10 h 24"/>
                  <a:gd name="T14" fmla="*/ 47 w 83"/>
                  <a:gd name="T15" fmla="*/ 12 h 24"/>
                  <a:gd name="T16" fmla="*/ 65 w 83"/>
                  <a:gd name="T17" fmla="*/ 6 h 24"/>
                  <a:gd name="T18" fmla="*/ 58 w 83"/>
                  <a:gd name="T19" fmla="*/ 13 h 24"/>
                  <a:gd name="T20" fmla="*/ 53 w 83"/>
                  <a:gd name="T21" fmla="*/ 16 h 24"/>
                  <a:gd name="T22" fmla="*/ 75 w 83"/>
                  <a:gd name="T23" fmla="*/ 11 h 24"/>
                  <a:gd name="T24" fmla="*/ 77 w 83"/>
                  <a:gd name="T2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24">
                    <a:moveTo>
                      <a:pt x="77" y="10"/>
                    </a:moveTo>
                    <a:cubicBezTo>
                      <a:pt x="77" y="10"/>
                      <a:pt x="71" y="20"/>
                      <a:pt x="61" y="22"/>
                    </a:cubicBezTo>
                    <a:cubicBezTo>
                      <a:pt x="51" y="24"/>
                      <a:pt x="47" y="24"/>
                      <a:pt x="33" y="19"/>
                    </a:cubicBezTo>
                    <a:cubicBezTo>
                      <a:pt x="19" y="15"/>
                      <a:pt x="0" y="0"/>
                      <a:pt x="0" y="0"/>
                    </a:cubicBezTo>
                    <a:cubicBezTo>
                      <a:pt x="0" y="0"/>
                      <a:pt x="18" y="7"/>
                      <a:pt x="29" y="8"/>
                    </a:cubicBezTo>
                    <a:cubicBezTo>
                      <a:pt x="39" y="8"/>
                      <a:pt x="46" y="3"/>
                      <a:pt x="48" y="3"/>
                    </a:cubicBezTo>
                    <a:cubicBezTo>
                      <a:pt x="49" y="3"/>
                      <a:pt x="43" y="10"/>
                      <a:pt x="38" y="10"/>
                    </a:cubicBezTo>
                    <a:cubicBezTo>
                      <a:pt x="33" y="10"/>
                      <a:pt x="42" y="11"/>
                      <a:pt x="47" y="12"/>
                    </a:cubicBezTo>
                    <a:cubicBezTo>
                      <a:pt x="53" y="12"/>
                      <a:pt x="62" y="8"/>
                      <a:pt x="65" y="6"/>
                    </a:cubicBezTo>
                    <a:cubicBezTo>
                      <a:pt x="68" y="4"/>
                      <a:pt x="63" y="11"/>
                      <a:pt x="58" y="13"/>
                    </a:cubicBezTo>
                    <a:cubicBezTo>
                      <a:pt x="54" y="15"/>
                      <a:pt x="47" y="15"/>
                      <a:pt x="53" y="16"/>
                    </a:cubicBezTo>
                    <a:cubicBezTo>
                      <a:pt x="59" y="18"/>
                      <a:pt x="67" y="18"/>
                      <a:pt x="75" y="11"/>
                    </a:cubicBezTo>
                    <a:cubicBezTo>
                      <a:pt x="83" y="1"/>
                      <a:pt x="77" y="11"/>
                      <a:pt x="77" y="1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65" name="Freeform 63"/>
              <p:cNvSpPr>
                <a:spLocks/>
              </p:cNvSpPr>
              <p:nvPr/>
            </p:nvSpPr>
            <p:spPr bwMode="auto">
              <a:xfrm>
                <a:off x="921" y="1937"/>
                <a:ext cx="68" cy="130"/>
              </a:xfrm>
              <a:custGeom>
                <a:avLst/>
                <a:gdLst>
                  <a:gd name="T0" fmla="*/ 14 w 29"/>
                  <a:gd name="T1" fmla="*/ 16 h 55"/>
                  <a:gd name="T2" fmla="*/ 15 w 29"/>
                  <a:gd name="T3" fmla="*/ 39 h 55"/>
                  <a:gd name="T4" fmla="*/ 9 w 29"/>
                  <a:gd name="T5" fmla="*/ 40 h 55"/>
                  <a:gd name="T6" fmla="*/ 1 w 29"/>
                  <a:gd name="T7" fmla="*/ 31 h 55"/>
                  <a:gd name="T8" fmla="*/ 4 w 29"/>
                  <a:gd name="T9" fmla="*/ 32 h 55"/>
                  <a:gd name="T10" fmla="*/ 2 w 29"/>
                  <a:gd name="T11" fmla="*/ 24 h 55"/>
                  <a:gd name="T12" fmla="*/ 8 w 29"/>
                  <a:gd name="T13" fmla="*/ 11 h 55"/>
                  <a:gd name="T14" fmla="*/ 25 w 29"/>
                  <a:gd name="T15" fmla="*/ 2 h 55"/>
                  <a:gd name="T16" fmla="*/ 21 w 29"/>
                  <a:gd name="T17" fmla="*/ 10 h 55"/>
                  <a:gd name="T18" fmla="*/ 27 w 29"/>
                  <a:gd name="T19" fmla="*/ 33 h 55"/>
                  <a:gd name="T20" fmla="*/ 19 w 29"/>
                  <a:gd name="T21" fmla="*/ 40 h 55"/>
                  <a:gd name="T22" fmla="*/ 19 w 29"/>
                  <a:gd name="T23" fmla="*/ 45 h 55"/>
                  <a:gd name="T24" fmla="*/ 14 w 29"/>
                  <a:gd name="T25"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5">
                    <a:moveTo>
                      <a:pt x="14" y="16"/>
                    </a:moveTo>
                    <a:cubicBezTo>
                      <a:pt x="14" y="15"/>
                      <a:pt x="12" y="23"/>
                      <a:pt x="15" y="39"/>
                    </a:cubicBezTo>
                    <a:cubicBezTo>
                      <a:pt x="19" y="55"/>
                      <a:pt x="15" y="38"/>
                      <a:pt x="9" y="40"/>
                    </a:cubicBezTo>
                    <a:cubicBezTo>
                      <a:pt x="3" y="42"/>
                      <a:pt x="0" y="30"/>
                      <a:pt x="1" y="31"/>
                    </a:cubicBezTo>
                    <a:cubicBezTo>
                      <a:pt x="2" y="32"/>
                      <a:pt x="4" y="32"/>
                      <a:pt x="4" y="32"/>
                    </a:cubicBezTo>
                    <a:cubicBezTo>
                      <a:pt x="4" y="32"/>
                      <a:pt x="4" y="32"/>
                      <a:pt x="2" y="24"/>
                    </a:cubicBezTo>
                    <a:cubicBezTo>
                      <a:pt x="0" y="16"/>
                      <a:pt x="3" y="21"/>
                      <a:pt x="8" y="11"/>
                    </a:cubicBezTo>
                    <a:cubicBezTo>
                      <a:pt x="14" y="0"/>
                      <a:pt x="25" y="2"/>
                      <a:pt x="25" y="2"/>
                    </a:cubicBezTo>
                    <a:cubicBezTo>
                      <a:pt x="25" y="2"/>
                      <a:pt x="23" y="3"/>
                      <a:pt x="21" y="10"/>
                    </a:cubicBezTo>
                    <a:cubicBezTo>
                      <a:pt x="19" y="16"/>
                      <a:pt x="26" y="24"/>
                      <a:pt x="27" y="33"/>
                    </a:cubicBezTo>
                    <a:cubicBezTo>
                      <a:pt x="29" y="43"/>
                      <a:pt x="19" y="33"/>
                      <a:pt x="19" y="40"/>
                    </a:cubicBezTo>
                    <a:cubicBezTo>
                      <a:pt x="19" y="47"/>
                      <a:pt x="19" y="47"/>
                      <a:pt x="19" y="45"/>
                    </a:cubicBezTo>
                    <a:lnTo>
                      <a:pt x="14" y="16"/>
                    </a:ln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66" name="Freeform 64"/>
              <p:cNvSpPr>
                <a:spLocks/>
              </p:cNvSpPr>
              <p:nvPr/>
            </p:nvSpPr>
            <p:spPr bwMode="auto">
              <a:xfrm>
                <a:off x="1100" y="650"/>
                <a:ext cx="182" cy="165"/>
              </a:xfrm>
              <a:custGeom>
                <a:avLst/>
                <a:gdLst>
                  <a:gd name="T0" fmla="*/ 62 w 77"/>
                  <a:gd name="T1" fmla="*/ 66 h 70"/>
                  <a:gd name="T2" fmla="*/ 65 w 77"/>
                  <a:gd name="T3" fmla="*/ 26 h 70"/>
                  <a:gd name="T4" fmla="*/ 25 w 77"/>
                  <a:gd name="T5" fmla="*/ 11 h 70"/>
                  <a:gd name="T6" fmla="*/ 13 w 77"/>
                  <a:gd name="T7" fmla="*/ 49 h 70"/>
                  <a:gd name="T8" fmla="*/ 42 w 77"/>
                  <a:gd name="T9" fmla="*/ 26 h 70"/>
                  <a:gd name="T10" fmla="*/ 42 w 77"/>
                  <a:gd name="T11" fmla="*/ 26 h 70"/>
                  <a:gd name="T12" fmla="*/ 25 w 77"/>
                  <a:gd name="T13" fmla="*/ 60 h 70"/>
                  <a:gd name="T14" fmla="*/ 4 w 77"/>
                  <a:gd name="T15" fmla="*/ 43 h 70"/>
                  <a:gd name="T16" fmla="*/ 9 w 77"/>
                  <a:gd name="T17" fmla="*/ 17 h 70"/>
                  <a:gd name="T18" fmla="*/ 61 w 77"/>
                  <a:gd name="T19" fmla="*/ 15 h 70"/>
                  <a:gd name="T20" fmla="*/ 65 w 77"/>
                  <a:gd name="T21" fmla="*/ 68 h 70"/>
                  <a:gd name="T22" fmla="*/ 62 w 77"/>
                  <a:gd name="T2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70">
                    <a:moveTo>
                      <a:pt x="62" y="66"/>
                    </a:moveTo>
                    <a:cubicBezTo>
                      <a:pt x="70" y="54"/>
                      <a:pt x="72" y="40"/>
                      <a:pt x="65" y="26"/>
                    </a:cubicBezTo>
                    <a:cubicBezTo>
                      <a:pt x="57" y="11"/>
                      <a:pt x="40" y="5"/>
                      <a:pt x="25" y="11"/>
                    </a:cubicBezTo>
                    <a:cubicBezTo>
                      <a:pt x="10" y="16"/>
                      <a:pt x="0" y="35"/>
                      <a:pt x="13" y="49"/>
                    </a:cubicBezTo>
                    <a:cubicBezTo>
                      <a:pt x="28" y="67"/>
                      <a:pt x="61" y="41"/>
                      <a:pt x="42" y="26"/>
                    </a:cubicBezTo>
                    <a:cubicBezTo>
                      <a:pt x="40" y="24"/>
                      <a:pt x="40" y="24"/>
                      <a:pt x="42" y="26"/>
                    </a:cubicBezTo>
                    <a:cubicBezTo>
                      <a:pt x="60" y="40"/>
                      <a:pt x="43" y="61"/>
                      <a:pt x="25" y="60"/>
                    </a:cubicBezTo>
                    <a:cubicBezTo>
                      <a:pt x="15" y="59"/>
                      <a:pt x="7" y="51"/>
                      <a:pt x="4" y="43"/>
                    </a:cubicBezTo>
                    <a:cubicBezTo>
                      <a:pt x="1" y="33"/>
                      <a:pt x="4" y="24"/>
                      <a:pt x="9" y="17"/>
                    </a:cubicBezTo>
                    <a:cubicBezTo>
                      <a:pt x="21" y="2"/>
                      <a:pt x="46" y="0"/>
                      <a:pt x="61" y="15"/>
                    </a:cubicBezTo>
                    <a:cubicBezTo>
                      <a:pt x="77" y="30"/>
                      <a:pt x="77" y="53"/>
                      <a:pt x="65" y="68"/>
                    </a:cubicBezTo>
                    <a:cubicBezTo>
                      <a:pt x="64" y="70"/>
                      <a:pt x="60" y="68"/>
                      <a:pt x="62" y="66"/>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67" name="Freeform 65"/>
              <p:cNvSpPr>
                <a:spLocks/>
              </p:cNvSpPr>
              <p:nvPr/>
            </p:nvSpPr>
            <p:spPr bwMode="auto">
              <a:xfrm>
                <a:off x="1180" y="570"/>
                <a:ext cx="144" cy="397"/>
              </a:xfrm>
              <a:custGeom>
                <a:avLst/>
                <a:gdLst>
                  <a:gd name="T0" fmla="*/ 32 w 61"/>
                  <a:gd name="T1" fmla="*/ 0 h 168"/>
                  <a:gd name="T2" fmla="*/ 56 w 61"/>
                  <a:gd name="T3" fmla="*/ 42 h 168"/>
                  <a:gd name="T4" fmla="*/ 41 w 61"/>
                  <a:gd name="T5" fmla="*/ 84 h 168"/>
                  <a:gd name="T6" fmla="*/ 24 w 61"/>
                  <a:gd name="T7" fmla="*/ 167 h 168"/>
                  <a:gd name="T8" fmla="*/ 28 w 61"/>
                  <a:gd name="T9" fmla="*/ 168 h 168"/>
                  <a:gd name="T10" fmla="*/ 43 w 61"/>
                  <a:gd name="T11" fmla="*/ 87 h 168"/>
                  <a:gd name="T12" fmla="*/ 61 w 61"/>
                  <a:gd name="T13" fmla="*/ 46 h 168"/>
                  <a:gd name="T14" fmla="*/ 36 w 61"/>
                  <a:gd name="T15" fmla="*/ 1 h 168"/>
                  <a:gd name="T16" fmla="*/ 32 w 61"/>
                  <a:gd name="T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68">
                    <a:moveTo>
                      <a:pt x="32" y="0"/>
                    </a:moveTo>
                    <a:cubicBezTo>
                      <a:pt x="49" y="10"/>
                      <a:pt x="55" y="27"/>
                      <a:pt x="56" y="42"/>
                    </a:cubicBezTo>
                    <a:cubicBezTo>
                      <a:pt x="58" y="60"/>
                      <a:pt x="50" y="73"/>
                      <a:pt x="41" y="84"/>
                    </a:cubicBezTo>
                    <a:cubicBezTo>
                      <a:pt x="25" y="102"/>
                      <a:pt x="0" y="130"/>
                      <a:pt x="24" y="167"/>
                    </a:cubicBezTo>
                    <a:cubicBezTo>
                      <a:pt x="24" y="168"/>
                      <a:pt x="27" y="168"/>
                      <a:pt x="28" y="168"/>
                    </a:cubicBezTo>
                    <a:cubicBezTo>
                      <a:pt x="5" y="133"/>
                      <a:pt x="28" y="105"/>
                      <a:pt x="43" y="87"/>
                    </a:cubicBezTo>
                    <a:cubicBezTo>
                      <a:pt x="53" y="76"/>
                      <a:pt x="61" y="64"/>
                      <a:pt x="61" y="46"/>
                    </a:cubicBezTo>
                    <a:cubicBezTo>
                      <a:pt x="60" y="31"/>
                      <a:pt x="53" y="12"/>
                      <a:pt x="36" y="1"/>
                    </a:cubicBezTo>
                    <a:cubicBezTo>
                      <a:pt x="35" y="1"/>
                      <a:pt x="33" y="1"/>
                      <a:pt x="32"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68" name="Freeform 66"/>
              <p:cNvSpPr>
                <a:spLocks/>
              </p:cNvSpPr>
              <p:nvPr/>
            </p:nvSpPr>
            <p:spPr bwMode="auto">
              <a:xfrm>
                <a:off x="1213" y="811"/>
                <a:ext cx="239" cy="274"/>
              </a:xfrm>
              <a:custGeom>
                <a:avLst/>
                <a:gdLst>
                  <a:gd name="T0" fmla="*/ 64 w 101"/>
                  <a:gd name="T1" fmla="*/ 115 h 116"/>
                  <a:gd name="T2" fmla="*/ 98 w 101"/>
                  <a:gd name="T3" fmla="*/ 51 h 116"/>
                  <a:gd name="T4" fmla="*/ 49 w 101"/>
                  <a:gd name="T5" fmla="*/ 1 h 116"/>
                  <a:gd name="T6" fmla="*/ 3 w 101"/>
                  <a:gd name="T7" fmla="*/ 49 h 116"/>
                  <a:gd name="T8" fmla="*/ 23 w 101"/>
                  <a:gd name="T9" fmla="*/ 78 h 116"/>
                  <a:gd name="T10" fmla="*/ 57 w 101"/>
                  <a:gd name="T11" fmla="*/ 73 h 116"/>
                  <a:gd name="T12" fmla="*/ 63 w 101"/>
                  <a:gd name="T13" fmla="*/ 40 h 116"/>
                  <a:gd name="T14" fmla="*/ 59 w 101"/>
                  <a:gd name="T15" fmla="*/ 42 h 116"/>
                  <a:gd name="T16" fmla="*/ 45 w 101"/>
                  <a:gd name="T17" fmla="*/ 76 h 116"/>
                  <a:gd name="T18" fmla="*/ 11 w 101"/>
                  <a:gd name="T19" fmla="*/ 62 h 116"/>
                  <a:gd name="T20" fmla="*/ 11 w 101"/>
                  <a:gd name="T21" fmla="*/ 25 h 116"/>
                  <a:gd name="T22" fmla="*/ 43 w 101"/>
                  <a:gd name="T23" fmla="*/ 5 h 116"/>
                  <a:gd name="T24" fmla="*/ 94 w 101"/>
                  <a:gd name="T25" fmla="*/ 48 h 116"/>
                  <a:gd name="T26" fmla="*/ 64 w 101"/>
                  <a:gd name="T27" fmla="*/ 115 h 116"/>
                  <a:gd name="T28" fmla="*/ 64 w 101"/>
                  <a:gd name="T29"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16">
                    <a:moveTo>
                      <a:pt x="64" y="115"/>
                    </a:moveTo>
                    <a:cubicBezTo>
                      <a:pt x="87" y="103"/>
                      <a:pt x="101" y="77"/>
                      <a:pt x="98" y="51"/>
                    </a:cubicBezTo>
                    <a:cubicBezTo>
                      <a:pt x="95" y="24"/>
                      <a:pt x="77" y="2"/>
                      <a:pt x="49" y="1"/>
                    </a:cubicBezTo>
                    <a:cubicBezTo>
                      <a:pt x="23" y="0"/>
                      <a:pt x="0" y="22"/>
                      <a:pt x="3" y="49"/>
                    </a:cubicBezTo>
                    <a:cubicBezTo>
                      <a:pt x="5" y="61"/>
                      <a:pt x="11" y="73"/>
                      <a:pt x="23" y="78"/>
                    </a:cubicBezTo>
                    <a:cubicBezTo>
                      <a:pt x="34" y="83"/>
                      <a:pt x="47" y="81"/>
                      <a:pt x="57" y="73"/>
                    </a:cubicBezTo>
                    <a:cubicBezTo>
                      <a:pt x="66" y="65"/>
                      <a:pt x="67" y="51"/>
                      <a:pt x="63" y="40"/>
                    </a:cubicBezTo>
                    <a:cubicBezTo>
                      <a:pt x="62" y="38"/>
                      <a:pt x="58" y="40"/>
                      <a:pt x="59" y="42"/>
                    </a:cubicBezTo>
                    <a:cubicBezTo>
                      <a:pt x="65" y="56"/>
                      <a:pt x="59" y="71"/>
                      <a:pt x="45" y="76"/>
                    </a:cubicBezTo>
                    <a:cubicBezTo>
                      <a:pt x="32" y="80"/>
                      <a:pt x="18" y="73"/>
                      <a:pt x="11" y="62"/>
                    </a:cubicBezTo>
                    <a:cubicBezTo>
                      <a:pt x="5" y="51"/>
                      <a:pt x="6" y="36"/>
                      <a:pt x="11" y="25"/>
                    </a:cubicBezTo>
                    <a:cubicBezTo>
                      <a:pt x="18" y="13"/>
                      <a:pt x="30" y="7"/>
                      <a:pt x="43" y="5"/>
                    </a:cubicBezTo>
                    <a:cubicBezTo>
                      <a:pt x="70" y="1"/>
                      <a:pt x="90" y="23"/>
                      <a:pt x="94" y="48"/>
                    </a:cubicBezTo>
                    <a:cubicBezTo>
                      <a:pt x="98" y="74"/>
                      <a:pt x="86" y="103"/>
                      <a:pt x="64" y="115"/>
                    </a:cubicBezTo>
                    <a:cubicBezTo>
                      <a:pt x="62" y="116"/>
                      <a:pt x="62" y="116"/>
                      <a:pt x="64" y="115"/>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69" name="Freeform 67"/>
              <p:cNvSpPr>
                <a:spLocks/>
              </p:cNvSpPr>
              <p:nvPr/>
            </p:nvSpPr>
            <p:spPr bwMode="auto">
              <a:xfrm>
                <a:off x="1388" y="636"/>
                <a:ext cx="234" cy="458"/>
              </a:xfrm>
              <a:custGeom>
                <a:avLst/>
                <a:gdLst>
                  <a:gd name="T0" fmla="*/ 99 w 99"/>
                  <a:gd name="T1" fmla="*/ 2 h 194"/>
                  <a:gd name="T2" fmla="*/ 48 w 99"/>
                  <a:gd name="T3" fmla="*/ 30 h 194"/>
                  <a:gd name="T4" fmla="*/ 37 w 99"/>
                  <a:gd name="T5" fmla="*/ 88 h 194"/>
                  <a:gd name="T6" fmla="*/ 1 w 99"/>
                  <a:gd name="T7" fmla="*/ 194 h 194"/>
                  <a:gd name="T8" fmla="*/ 1 w 99"/>
                  <a:gd name="T9" fmla="*/ 194 h 194"/>
                  <a:gd name="T10" fmla="*/ 32 w 99"/>
                  <a:gd name="T11" fmla="*/ 91 h 194"/>
                  <a:gd name="T12" fmla="*/ 41 w 99"/>
                  <a:gd name="T13" fmla="*/ 31 h 194"/>
                  <a:gd name="T14" fmla="*/ 99 w 99"/>
                  <a:gd name="T15" fmla="*/ 2 h 194"/>
                  <a:gd name="T16" fmla="*/ 99 w 99"/>
                  <a:gd name="T17"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94">
                    <a:moveTo>
                      <a:pt x="99" y="2"/>
                    </a:moveTo>
                    <a:cubicBezTo>
                      <a:pt x="76" y="0"/>
                      <a:pt x="59" y="15"/>
                      <a:pt x="48" y="30"/>
                    </a:cubicBezTo>
                    <a:cubicBezTo>
                      <a:pt x="34" y="48"/>
                      <a:pt x="34" y="69"/>
                      <a:pt x="37" y="88"/>
                    </a:cubicBezTo>
                    <a:cubicBezTo>
                      <a:pt x="41" y="121"/>
                      <a:pt x="49" y="171"/>
                      <a:pt x="1" y="194"/>
                    </a:cubicBezTo>
                    <a:cubicBezTo>
                      <a:pt x="0" y="194"/>
                      <a:pt x="2" y="193"/>
                      <a:pt x="1" y="194"/>
                    </a:cubicBezTo>
                    <a:cubicBezTo>
                      <a:pt x="47" y="172"/>
                      <a:pt x="37" y="122"/>
                      <a:pt x="32" y="91"/>
                    </a:cubicBezTo>
                    <a:cubicBezTo>
                      <a:pt x="29" y="70"/>
                      <a:pt x="29" y="51"/>
                      <a:pt x="41" y="31"/>
                    </a:cubicBezTo>
                    <a:cubicBezTo>
                      <a:pt x="51" y="15"/>
                      <a:pt x="75" y="0"/>
                      <a:pt x="99" y="2"/>
                    </a:cubicBezTo>
                    <a:cubicBezTo>
                      <a:pt x="99" y="2"/>
                      <a:pt x="99" y="2"/>
                      <a:pt x="9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70" name="Freeform 68"/>
              <p:cNvSpPr>
                <a:spLocks/>
              </p:cNvSpPr>
              <p:nvPr/>
            </p:nvSpPr>
            <p:spPr bwMode="auto">
              <a:xfrm>
                <a:off x="1343" y="1018"/>
                <a:ext cx="331" cy="282"/>
              </a:xfrm>
              <a:custGeom>
                <a:avLst/>
                <a:gdLst>
                  <a:gd name="T0" fmla="*/ 4 w 140"/>
                  <a:gd name="T1" fmla="*/ 59 h 119"/>
                  <a:gd name="T2" fmla="*/ 67 w 140"/>
                  <a:gd name="T3" fmla="*/ 7 h 119"/>
                  <a:gd name="T4" fmla="*/ 131 w 140"/>
                  <a:gd name="T5" fmla="*/ 57 h 119"/>
                  <a:gd name="T6" fmla="*/ 74 w 140"/>
                  <a:gd name="T7" fmla="*/ 108 h 119"/>
                  <a:gd name="T8" fmla="*/ 50 w 140"/>
                  <a:gd name="T9" fmla="*/ 72 h 119"/>
                  <a:gd name="T10" fmla="*/ 84 w 140"/>
                  <a:gd name="T11" fmla="*/ 46 h 119"/>
                  <a:gd name="T12" fmla="*/ 86 w 140"/>
                  <a:gd name="T13" fmla="*/ 43 h 119"/>
                  <a:gd name="T14" fmla="*/ 53 w 140"/>
                  <a:gd name="T15" fmla="*/ 54 h 119"/>
                  <a:gd name="T16" fmla="*/ 49 w 140"/>
                  <a:gd name="T17" fmla="*/ 90 h 119"/>
                  <a:gd name="T18" fmla="*/ 116 w 140"/>
                  <a:gd name="T19" fmla="*/ 104 h 119"/>
                  <a:gd name="T20" fmla="*/ 127 w 140"/>
                  <a:gd name="T21" fmla="*/ 33 h 119"/>
                  <a:gd name="T22" fmla="*/ 57 w 140"/>
                  <a:gd name="T23" fmla="*/ 5 h 119"/>
                  <a:gd name="T24" fmla="*/ 1 w 140"/>
                  <a:gd name="T25" fmla="*/ 58 h 119"/>
                  <a:gd name="T26" fmla="*/ 4 w 140"/>
                  <a:gd name="T27" fmla="*/ 5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19">
                    <a:moveTo>
                      <a:pt x="4" y="59"/>
                    </a:moveTo>
                    <a:cubicBezTo>
                      <a:pt x="12" y="30"/>
                      <a:pt x="37" y="10"/>
                      <a:pt x="67" y="7"/>
                    </a:cubicBezTo>
                    <a:cubicBezTo>
                      <a:pt x="99" y="5"/>
                      <a:pt x="127" y="25"/>
                      <a:pt x="131" y="57"/>
                    </a:cubicBezTo>
                    <a:cubicBezTo>
                      <a:pt x="136" y="89"/>
                      <a:pt x="106" y="117"/>
                      <a:pt x="74" y="108"/>
                    </a:cubicBezTo>
                    <a:cubicBezTo>
                      <a:pt x="59" y="103"/>
                      <a:pt x="49" y="88"/>
                      <a:pt x="50" y="72"/>
                    </a:cubicBezTo>
                    <a:cubicBezTo>
                      <a:pt x="50" y="54"/>
                      <a:pt x="67" y="42"/>
                      <a:pt x="84" y="46"/>
                    </a:cubicBezTo>
                    <a:cubicBezTo>
                      <a:pt x="87" y="47"/>
                      <a:pt x="88" y="43"/>
                      <a:pt x="86" y="43"/>
                    </a:cubicBezTo>
                    <a:cubicBezTo>
                      <a:pt x="74" y="40"/>
                      <a:pt x="60" y="44"/>
                      <a:pt x="53" y="54"/>
                    </a:cubicBezTo>
                    <a:cubicBezTo>
                      <a:pt x="45" y="64"/>
                      <a:pt x="44" y="78"/>
                      <a:pt x="49" y="90"/>
                    </a:cubicBezTo>
                    <a:cubicBezTo>
                      <a:pt x="60" y="116"/>
                      <a:pt x="95" y="119"/>
                      <a:pt x="116" y="104"/>
                    </a:cubicBezTo>
                    <a:cubicBezTo>
                      <a:pt x="138" y="88"/>
                      <a:pt x="140" y="56"/>
                      <a:pt x="127" y="33"/>
                    </a:cubicBezTo>
                    <a:cubicBezTo>
                      <a:pt x="113" y="8"/>
                      <a:pt x="83" y="0"/>
                      <a:pt x="57" y="5"/>
                    </a:cubicBezTo>
                    <a:cubicBezTo>
                      <a:pt x="30" y="10"/>
                      <a:pt x="8" y="32"/>
                      <a:pt x="1" y="58"/>
                    </a:cubicBezTo>
                    <a:cubicBezTo>
                      <a:pt x="0" y="60"/>
                      <a:pt x="4" y="62"/>
                      <a:pt x="4" y="5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71" name="Freeform 69"/>
              <p:cNvSpPr>
                <a:spLocks/>
              </p:cNvSpPr>
              <p:nvPr/>
            </p:nvSpPr>
            <p:spPr bwMode="auto">
              <a:xfrm>
                <a:off x="1398" y="641"/>
                <a:ext cx="75" cy="163"/>
              </a:xfrm>
              <a:custGeom>
                <a:avLst/>
                <a:gdLst>
                  <a:gd name="T0" fmla="*/ 28 w 32"/>
                  <a:gd name="T1" fmla="*/ 32 h 69"/>
                  <a:gd name="T2" fmla="*/ 22 w 32"/>
                  <a:gd name="T3" fmla="*/ 17 h 69"/>
                  <a:gd name="T4" fmla="*/ 19 w 32"/>
                  <a:gd name="T5" fmla="*/ 21 h 69"/>
                  <a:gd name="T6" fmla="*/ 15 w 32"/>
                  <a:gd name="T7" fmla="*/ 11 h 69"/>
                  <a:gd name="T8" fmla="*/ 11 w 32"/>
                  <a:gd name="T9" fmla="*/ 16 h 69"/>
                  <a:gd name="T10" fmla="*/ 3 w 32"/>
                  <a:gd name="T11" fmla="*/ 6 h 69"/>
                  <a:gd name="T12" fmla="*/ 9 w 32"/>
                  <a:gd name="T13" fmla="*/ 4 h 69"/>
                  <a:gd name="T14" fmla="*/ 4 w 32"/>
                  <a:gd name="T15" fmla="*/ 1 h 69"/>
                  <a:gd name="T16" fmla="*/ 0 w 32"/>
                  <a:gd name="T17" fmla="*/ 8 h 69"/>
                  <a:gd name="T18" fmla="*/ 3 w 32"/>
                  <a:gd name="T19" fmla="*/ 16 h 69"/>
                  <a:gd name="T20" fmla="*/ 5 w 32"/>
                  <a:gd name="T21" fmla="*/ 24 h 69"/>
                  <a:gd name="T22" fmla="*/ 1 w 32"/>
                  <a:gd name="T23" fmla="*/ 23 h 69"/>
                  <a:gd name="T24" fmla="*/ 3 w 32"/>
                  <a:gd name="T25" fmla="*/ 28 h 69"/>
                  <a:gd name="T26" fmla="*/ 7 w 32"/>
                  <a:gd name="T27" fmla="*/ 33 h 69"/>
                  <a:gd name="T28" fmla="*/ 4 w 32"/>
                  <a:gd name="T29" fmla="*/ 34 h 69"/>
                  <a:gd name="T30" fmla="*/ 5 w 32"/>
                  <a:gd name="T31" fmla="*/ 39 h 69"/>
                  <a:gd name="T32" fmla="*/ 24 w 32"/>
                  <a:gd name="T33" fmla="*/ 60 h 69"/>
                  <a:gd name="T34" fmla="*/ 26 w 32"/>
                  <a:gd name="T35" fmla="*/ 68 h 69"/>
                  <a:gd name="T36" fmla="*/ 24 w 32"/>
                  <a:gd name="T37" fmla="*/ 60 h 69"/>
                  <a:gd name="T38" fmla="*/ 27 w 32"/>
                  <a:gd name="T39" fmla="*/ 41 h 69"/>
                  <a:gd name="T40" fmla="*/ 28 w 32"/>
                  <a:gd name="T41"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9">
                    <a:moveTo>
                      <a:pt x="28" y="32"/>
                    </a:moveTo>
                    <a:cubicBezTo>
                      <a:pt x="23" y="35"/>
                      <a:pt x="24" y="18"/>
                      <a:pt x="22" y="17"/>
                    </a:cubicBezTo>
                    <a:cubicBezTo>
                      <a:pt x="20" y="16"/>
                      <a:pt x="19" y="21"/>
                      <a:pt x="19" y="21"/>
                    </a:cubicBezTo>
                    <a:cubicBezTo>
                      <a:pt x="19" y="21"/>
                      <a:pt x="17" y="12"/>
                      <a:pt x="15" y="11"/>
                    </a:cubicBezTo>
                    <a:cubicBezTo>
                      <a:pt x="12" y="10"/>
                      <a:pt x="11" y="15"/>
                      <a:pt x="11" y="16"/>
                    </a:cubicBezTo>
                    <a:cubicBezTo>
                      <a:pt x="11" y="17"/>
                      <a:pt x="2" y="11"/>
                      <a:pt x="3" y="6"/>
                    </a:cubicBezTo>
                    <a:cubicBezTo>
                      <a:pt x="4" y="0"/>
                      <a:pt x="9" y="4"/>
                      <a:pt x="9" y="4"/>
                    </a:cubicBezTo>
                    <a:cubicBezTo>
                      <a:pt x="9" y="4"/>
                      <a:pt x="7" y="0"/>
                      <a:pt x="4" y="1"/>
                    </a:cubicBezTo>
                    <a:cubicBezTo>
                      <a:pt x="1" y="2"/>
                      <a:pt x="0" y="5"/>
                      <a:pt x="0" y="8"/>
                    </a:cubicBezTo>
                    <a:cubicBezTo>
                      <a:pt x="0" y="10"/>
                      <a:pt x="1" y="12"/>
                      <a:pt x="3" y="16"/>
                    </a:cubicBezTo>
                    <a:cubicBezTo>
                      <a:pt x="5" y="20"/>
                      <a:pt x="5" y="24"/>
                      <a:pt x="5" y="24"/>
                    </a:cubicBezTo>
                    <a:cubicBezTo>
                      <a:pt x="5" y="24"/>
                      <a:pt x="2" y="22"/>
                      <a:pt x="1" y="23"/>
                    </a:cubicBezTo>
                    <a:cubicBezTo>
                      <a:pt x="0" y="25"/>
                      <a:pt x="0" y="26"/>
                      <a:pt x="3" y="28"/>
                    </a:cubicBezTo>
                    <a:cubicBezTo>
                      <a:pt x="5" y="30"/>
                      <a:pt x="7" y="33"/>
                      <a:pt x="7" y="33"/>
                    </a:cubicBezTo>
                    <a:cubicBezTo>
                      <a:pt x="7" y="33"/>
                      <a:pt x="4" y="33"/>
                      <a:pt x="4" y="34"/>
                    </a:cubicBezTo>
                    <a:cubicBezTo>
                      <a:pt x="3" y="36"/>
                      <a:pt x="3" y="37"/>
                      <a:pt x="5" y="39"/>
                    </a:cubicBezTo>
                    <a:cubicBezTo>
                      <a:pt x="8" y="40"/>
                      <a:pt x="20" y="50"/>
                      <a:pt x="24" y="60"/>
                    </a:cubicBezTo>
                    <a:cubicBezTo>
                      <a:pt x="28" y="69"/>
                      <a:pt x="26" y="68"/>
                      <a:pt x="26" y="68"/>
                    </a:cubicBezTo>
                    <a:cubicBezTo>
                      <a:pt x="24" y="60"/>
                      <a:pt x="24" y="60"/>
                      <a:pt x="24" y="60"/>
                    </a:cubicBezTo>
                    <a:cubicBezTo>
                      <a:pt x="24" y="59"/>
                      <a:pt x="21" y="47"/>
                      <a:pt x="27" y="41"/>
                    </a:cubicBezTo>
                    <a:cubicBezTo>
                      <a:pt x="32" y="35"/>
                      <a:pt x="28" y="32"/>
                      <a:pt x="28" y="3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72" name="Freeform 70"/>
              <p:cNvSpPr>
                <a:spLocks/>
              </p:cNvSpPr>
              <p:nvPr/>
            </p:nvSpPr>
            <p:spPr bwMode="auto">
              <a:xfrm>
                <a:off x="1466" y="752"/>
                <a:ext cx="109" cy="85"/>
              </a:xfrm>
              <a:custGeom>
                <a:avLst/>
                <a:gdLst>
                  <a:gd name="T0" fmla="*/ 11 w 46"/>
                  <a:gd name="T1" fmla="*/ 25 h 36"/>
                  <a:gd name="T2" fmla="*/ 30 w 46"/>
                  <a:gd name="T3" fmla="*/ 29 h 36"/>
                  <a:gd name="T4" fmla="*/ 27 w 46"/>
                  <a:gd name="T5" fmla="*/ 27 h 36"/>
                  <a:gd name="T6" fmla="*/ 36 w 46"/>
                  <a:gd name="T7" fmla="*/ 22 h 36"/>
                  <a:gd name="T8" fmla="*/ 35 w 46"/>
                  <a:gd name="T9" fmla="*/ 14 h 36"/>
                  <a:gd name="T10" fmla="*/ 46 w 46"/>
                  <a:gd name="T11" fmla="*/ 3 h 36"/>
                  <a:gd name="T12" fmla="*/ 35 w 46"/>
                  <a:gd name="T13" fmla="*/ 5 h 36"/>
                  <a:gd name="T14" fmla="*/ 30 w 46"/>
                  <a:gd name="T15" fmla="*/ 7 h 36"/>
                  <a:gd name="T16" fmla="*/ 29 w 46"/>
                  <a:gd name="T17" fmla="*/ 3 h 36"/>
                  <a:gd name="T18" fmla="*/ 23 w 46"/>
                  <a:gd name="T19" fmla="*/ 3 h 36"/>
                  <a:gd name="T20" fmla="*/ 19 w 46"/>
                  <a:gd name="T21" fmla="*/ 6 h 36"/>
                  <a:gd name="T22" fmla="*/ 15 w 46"/>
                  <a:gd name="T23" fmla="*/ 0 h 36"/>
                  <a:gd name="T24" fmla="*/ 7 w 46"/>
                  <a:gd name="T25" fmla="*/ 14 h 36"/>
                  <a:gd name="T26" fmla="*/ 8 w 46"/>
                  <a:gd name="T27" fmla="*/ 21 h 36"/>
                  <a:gd name="T28" fmla="*/ 0 w 46"/>
                  <a:gd name="T29" fmla="*/ 21 h 36"/>
                  <a:gd name="T30" fmla="*/ 11 w 46"/>
                  <a:gd name="T31" fmla="*/ 26 h 36"/>
                  <a:gd name="T32" fmla="*/ 11 w 46"/>
                  <a:gd name="T3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36">
                    <a:moveTo>
                      <a:pt x="11" y="25"/>
                    </a:moveTo>
                    <a:cubicBezTo>
                      <a:pt x="12" y="34"/>
                      <a:pt x="24" y="36"/>
                      <a:pt x="30" y="29"/>
                    </a:cubicBezTo>
                    <a:cubicBezTo>
                      <a:pt x="29" y="28"/>
                      <a:pt x="28" y="28"/>
                      <a:pt x="27" y="27"/>
                    </a:cubicBezTo>
                    <a:cubicBezTo>
                      <a:pt x="29" y="25"/>
                      <a:pt x="33" y="25"/>
                      <a:pt x="36" y="22"/>
                    </a:cubicBezTo>
                    <a:cubicBezTo>
                      <a:pt x="38" y="19"/>
                      <a:pt x="39" y="16"/>
                      <a:pt x="35" y="14"/>
                    </a:cubicBezTo>
                    <a:cubicBezTo>
                      <a:pt x="36" y="11"/>
                      <a:pt x="42" y="4"/>
                      <a:pt x="46" y="3"/>
                    </a:cubicBezTo>
                    <a:cubicBezTo>
                      <a:pt x="43" y="3"/>
                      <a:pt x="38" y="4"/>
                      <a:pt x="35" y="5"/>
                    </a:cubicBezTo>
                    <a:cubicBezTo>
                      <a:pt x="33" y="5"/>
                      <a:pt x="31" y="7"/>
                      <a:pt x="30" y="7"/>
                    </a:cubicBezTo>
                    <a:cubicBezTo>
                      <a:pt x="29" y="6"/>
                      <a:pt x="30" y="4"/>
                      <a:pt x="29" y="3"/>
                    </a:cubicBezTo>
                    <a:cubicBezTo>
                      <a:pt x="28" y="3"/>
                      <a:pt x="24" y="3"/>
                      <a:pt x="23" y="3"/>
                    </a:cubicBezTo>
                    <a:cubicBezTo>
                      <a:pt x="21" y="4"/>
                      <a:pt x="20" y="5"/>
                      <a:pt x="19" y="6"/>
                    </a:cubicBezTo>
                    <a:cubicBezTo>
                      <a:pt x="14" y="7"/>
                      <a:pt x="18" y="1"/>
                      <a:pt x="15" y="0"/>
                    </a:cubicBezTo>
                    <a:cubicBezTo>
                      <a:pt x="10" y="5"/>
                      <a:pt x="6" y="7"/>
                      <a:pt x="7" y="14"/>
                    </a:cubicBezTo>
                    <a:cubicBezTo>
                      <a:pt x="7" y="16"/>
                      <a:pt x="10" y="20"/>
                      <a:pt x="8" y="21"/>
                    </a:cubicBezTo>
                    <a:cubicBezTo>
                      <a:pt x="6" y="22"/>
                      <a:pt x="1" y="21"/>
                      <a:pt x="0" y="21"/>
                    </a:cubicBezTo>
                    <a:cubicBezTo>
                      <a:pt x="2" y="25"/>
                      <a:pt x="13" y="18"/>
                      <a:pt x="11" y="26"/>
                    </a:cubicBezTo>
                    <a:lnTo>
                      <a:pt x="11" y="25"/>
                    </a:ln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73" name="Freeform 71"/>
              <p:cNvSpPr>
                <a:spLocks/>
              </p:cNvSpPr>
              <p:nvPr/>
            </p:nvSpPr>
            <p:spPr bwMode="auto">
              <a:xfrm>
                <a:off x="1683" y="808"/>
                <a:ext cx="88" cy="118"/>
              </a:xfrm>
              <a:custGeom>
                <a:avLst/>
                <a:gdLst>
                  <a:gd name="T0" fmla="*/ 22 w 37"/>
                  <a:gd name="T1" fmla="*/ 40 h 50"/>
                  <a:gd name="T2" fmla="*/ 33 w 37"/>
                  <a:gd name="T3" fmla="*/ 24 h 50"/>
                  <a:gd name="T4" fmla="*/ 30 w 37"/>
                  <a:gd name="T5" fmla="*/ 26 h 50"/>
                  <a:gd name="T6" fmla="*/ 28 w 37"/>
                  <a:gd name="T7" fmla="*/ 16 h 50"/>
                  <a:gd name="T8" fmla="*/ 20 w 37"/>
                  <a:gd name="T9" fmla="*/ 14 h 50"/>
                  <a:gd name="T10" fmla="*/ 14 w 37"/>
                  <a:gd name="T11" fmla="*/ 0 h 50"/>
                  <a:gd name="T12" fmla="*/ 12 w 37"/>
                  <a:gd name="T13" fmla="*/ 11 h 50"/>
                  <a:gd name="T14" fmla="*/ 12 w 37"/>
                  <a:gd name="T15" fmla="*/ 16 h 50"/>
                  <a:gd name="T16" fmla="*/ 8 w 37"/>
                  <a:gd name="T17" fmla="*/ 16 h 50"/>
                  <a:gd name="T18" fmla="*/ 6 w 37"/>
                  <a:gd name="T19" fmla="*/ 21 h 50"/>
                  <a:gd name="T20" fmla="*/ 7 w 37"/>
                  <a:gd name="T21" fmla="*/ 26 h 50"/>
                  <a:gd name="T22" fmla="*/ 0 w 37"/>
                  <a:gd name="T23" fmla="*/ 28 h 50"/>
                  <a:gd name="T24" fmla="*/ 10 w 37"/>
                  <a:gd name="T25" fmla="*/ 40 h 50"/>
                  <a:gd name="T26" fmla="*/ 17 w 37"/>
                  <a:gd name="T27" fmla="*/ 42 h 50"/>
                  <a:gd name="T28" fmla="*/ 15 w 37"/>
                  <a:gd name="T29" fmla="*/ 50 h 50"/>
                  <a:gd name="T30" fmla="*/ 23 w 37"/>
                  <a:gd name="T31" fmla="*/ 40 h 50"/>
                  <a:gd name="T32" fmla="*/ 22 w 37"/>
                  <a:gd name="T33"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0">
                    <a:moveTo>
                      <a:pt x="22" y="40"/>
                    </a:moveTo>
                    <a:cubicBezTo>
                      <a:pt x="31" y="42"/>
                      <a:pt x="37" y="32"/>
                      <a:pt x="33" y="24"/>
                    </a:cubicBezTo>
                    <a:cubicBezTo>
                      <a:pt x="32" y="25"/>
                      <a:pt x="31" y="25"/>
                      <a:pt x="30" y="26"/>
                    </a:cubicBezTo>
                    <a:cubicBezTo>
                      <a:pt x="28" y="23"/>
                      <a:pt x="30" y="19"/>
                      <a:pt x="28" y="16"/>
                    </a:cubicBezTo>
                    <a:cubicBezTo>
                      <a:pt x="26" y="13"/>
                      <a:pt x="24" y="11"/>
                      <a:pt x="20" y="14"/>
                    </a:cubicBezTo>
                    <a:cubicBezTo>
                      <a:pt x="18" y="12"/>
                      <a:pt x="13" y="4"/>
                      <a:pt x="14" y="0"/>
                    </a:cubicBezTo>
                    <a:cubicBezTo>
                      <a:pt x="12" y="3"/>
                      <a:pt x="12" y="8"/>
                      <a:pt x="12" y="11"/>
                    </a:cubicBezTo>
                    <a:cubicBezTo>
                      <a:pt x="12" y="12"/>
                      <a:pt x="13" y="15"/>
                      <a:pt x="12" y="16"/>
                    </a:cubicBezTo>
                    <a:cubicBezTo>
                      <a:pt x="10" y="17"/>
                      <a:pt x="9" y="15"/>
                      <a:pt x="8" y="16"/>
                    </a:cubicBezTo>
                    <a:cubicBezTo>
                      <a:pt x="7" y="17"/>
                      <a:pt x="6" y="20"/>
                      <a:pt x="6" y="21"/>
                    </a:cubicBezTo>
                    <a:cubicBezTo>
                      <a:pt x="6" y="23"/>
                      <a:pt x="7" y="24"/>
                      <a:pt x="7" y="26"/>
                    </a:cubicBezTo>
                    <a:cubicBezTo>
                      <a:pt x="7" y="31"/>
                      <a:pt x="2" y="25"/>
                      <a:pt x="0" y="28"/>
                    </a:cubicBezTo>
                    <a:cubicBezTo>
                      <a:pt x="3" y="34"/>
                      <a:pt x="3" y="39"/>
                      <a:pt x="10" y="40"/>
                    </a:cubicBezTo>
                    <a:cubicBezTo>
                      <a:pt x="13" y="41"/>
                      <a:pt x="17" y="39"/>
                      <a:pt x="17" y="42"/>
                    </a:cubicBezTo>
                    <a:cubicBezTo>
                      <a:pt x="17" y="44"/>
                      <a:pt x="15" y="48"/>
                      <a:pt x="15" y="50"/>
                    </a:cubicBezTo>
                    <a:cubicBezTo>
                      <a:pt x="19" y="49"/>
                      <a:pt x="16" y="36"/>
                      <a:pt x="23" y="40"/>
                    </a:cubicBezTo>
                    <a:lnTo>
                      <a:pt x="22" y="40"/>
                    </a:ln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74" name="Freeform 72"/>
              <p:cNvSpPr>
                <a:spLocks/>
              </p:cNvSpPr>
              <p:nvPr/>
            </p:nvSpPr>
            <p:spPr bwMode="auto">
              <a:xfrm>
                <a:off x="1790" y="945"/>
                <a:ext cx="156" cy="64"/>
              </a:xfrm>
              <a:custGeom>
                <a:avLst/>
                <a:gdLst>
                  <a:gd name="T0" fmla="*/ 26 w 66"/>
                  <a:gd name="T1" fmla="*/ 25 h 27"/>
                  <a:gd name="T2" fmla="*/ 40 w 66"/>
                  <a:gd name="T3" fmla="*/ 26 h 27"/>
                  <a:gd name="T4" fmla="*/ 40 w 66"/>
                  <a:gd name="T5" fmla="*/ 22 h 27"/>
                  <a:gd name="T6" fmla="*/ 50 w 66"/>
                  <a:gd name="T7" fmla="*/ 22 h 27"/>
                  <a:gd name="T8" fmla="*/ 49 w 66"/>
                  <a:gd name="T9" fmla="*/ 17 h 27"/>
                  <a:gd name="T10" fmla="*/ 62 w 66"/>
                  <a:gd name="T11" fmla="*/ 14 h 27"/>
                  <a:gd name="T12" fmla="*/ 59 w 66"/>
                  <a:gd name="T13" fmla="*/ 20 h 27"/>
                  <a:gd name="T14" fmla="*/ 65 w 66"/>
                  <a:gd name="T15" fmla="*/ 17 h 27"/>
                  <a:gd name="T16" fmla="*/ 63 w 66"/>
                  <a:gd name="T17" fmla="*/ 11 h 27"/>
                  <a:gd name="T18" fmla="*/ 55 w 66"/>
                  <a:gd name="T19" fmla="*/ 10 h 27"/>
                  <a:gd name="T20" fmla="*/ 48 w 66"/>
                  <a:gd name="T21" fmla="*/ 8 h 27"/>
                  <a:gd name="T22" fmla="*/ 51 w 66"/>
                  <a:gd name="T23" fmla="*/ 4 h 27"/>
                  <a:gd name="T24" fmla="*/ 47 w 66"/>
                  <a:gd name="T25" fmla="*/ 4 h 27"/>
                  <a:gd name="T26" fmla="*/ 39 w 66"/>
                  <a:gd name="T27" fmla="*/ 6 h 27"/>
                  <a:gd name="T28" fmla="*/ 42 w 66"/>
                  <a:gd name="T29" fmla="*/ 2 h 27"/>
                  <a:gd name="T30" fmla="*/ 37 w 66"/>
                  <a:gd name="T31" fmla="*/ 1 h 27"/>
                  <a:gd name="T32" fmla="*/ 9 w 66"/>
                  <a:gd name="T33" fmla="*/ 9 h 27"/>
                  <a:gd name="T34" fmla="*/ 1 w 66"/>
                  <a:gd name="T35" fmla="*/ 6 h 27"/>
                  <a:gd name="T36" fmla="*/ 9 w 66"/>
                  <a:gd name="T37" fmla="*/ 9 h 27"/>
                  <a:gd name="T38" fmla="*/ 20 w 66"/>
                  <a:gd name="T39" fmla="*/ 20 h 27"/>
                  <a:gd name="T40" fmla="*/ 26 w 66"/>
                  <a:gd name="T41"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27">
                    <a:moveTo>
                      <a:pt x="26" y="25"/>
                    </a:moveTo>
                    <a:cubicBezTo>
                      <a:pt x="27" y="18"/>
                      <a:pt x="39" y="27"/>
                      <a:pt x="40" y="26"/>
                    </a:cubicBezTo>
                    <a:cubicBezTo>
                      <a:pt x="42" y="25"/>
                      <a:pt x="40" y="22"/>
                      <a:pt x="40" y="22"/>
                    </a:cubicBezTo>
                    <a:cubicBezTo>
                      <a:pt x="40" y="22"/>
                      <a:pt x="47" y="24"/>
                      <a:pt x="50" y="22"/>
                    </a:cubicBezTo>
                    <a:cubicBezTo>
                      <a:pt x="53" y="20"/>
                      <a:pt x="50" y="17"/>
                      <a:pt x="49" y="17"/>
                    </a:cubicBezTo>
                    <a:cubicBezTo>
                      <a:pt x="49" y="17"/>
                      <a:pt x="59" y="11"/>
                      <a:pt x="62" y="14"/>
                    </a:cubicBezTo>
                    <a:cubicBezTo>
                      <a:pt x="65" y="18"/>
                      <a:pt x="59" y="20"/>
                      <a:pt x="59" y="20"/>
                    </a:cubicBezTo>
                    <a:cubicBezTo>
                      <a:pt x="59" y="20"/>
                      <a:pt x="64" y="20"/>
                      <a:pt x="65" y="17"/>
                    </a:cubicBezTo>
                    <a:cubicBezTo>
                      <a:pt x="66" y="14"/>
                      <a:pt x="65" y="12"/>
                      <a:pt x="63" y="11"/>
                    </a:cubicBezTo>
                    <a:cubicBezTo>
                      <a:pt x="61" y="10"/>
                      <a:pt x="59" y="10"/>
                      <a:pt x="55" y="10"/>
                    </a:cubicBezTo>
                    <a:cubicBezTo>
                      <a:pt x="50" y="9"/>
                      <a:pt x="48" y="8"/>
                      <a:pt x="48" y="8"/>
                    </a:cubicBezTo>
                    <a:cubicBezTo>
                      <a:pt x="48" y="8"/>
                      <a:pt x="52" y="6"/>
                      <a:pt x="51" y="4"/>
                    </a:cubicBezTo>
                    <a:cubicBezTo>
                      <a:pt x="51" y="3"/>
                      <a:pt x="50" y="3"/>
                      <a:pt x="47" y="4"/>
                    </a:cubicBezTo>
                    <a:cubicBezTo>
                      <a:pt x="44" y="5"/>
                      <a:pt x="39" y="6"/>
                      <a:pt x="39" y="6"/>
                    </a:cubicBezTo>
                    <a:cubicBezTo>
                      <a:pt x="39" y="6"/>
                      <a:pt x="42" y="3"/>
                      <a:pt x="42" y="2"/>
                    </a:cubicBezTo>
                    <a:cubicBezTo>
                      <a:pt x="41" y="0"/>
                      <a:pt x="40" y="0"/>
                      <a:pt x="37" y="1"/>
                    </a:cubicBezTo>
                    <a:cubicBezTo>
                      <a:pt x="34" y="3"/>
                      <a:pt x="19" y="9"/>
                      <a:pt x="9" y="9"/>
                    </a:cubicBezTo>
                    <a:cubicBezTo>
                      <a:pt x="0" y="8"/>
                      <a:pt x="1" y="6"/>
                      <a:pt x="1" y="6"/>
                    </a:cubicBezTo>
                    <a:cubicBezTo>
                      <a:pt x="9" y="9"/>
                      <a:pt x="9" y="9"/>
                      <a:pt x="9" y="9"/>
                    </a:cubicBezTo>
                    <a:cubicBezTo>
                      <a:pt x="9" y="9"/>
                      <a:pt x="20" y="12"/>
                      <a:pt x="20" y="20"/>
                    </a:cubicBezTo>
                    <a:cubicBezTo>
                      <a:pt x="20" y="27"/>
                      <a:pt x="26" y="25"/>
                      <a:pt x="26" y="25"/>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75" name="Freeform 73"/>
              <p:cNvSpPr>
                <a:spLocks/>
              </p:cNvSpPr>
              <p:nvPr/>
            </p:nvSpPr>
            <p:spPr bwMode="auto">
              <a:xfrm>
                <a:off x="1643" y="1104"/>
                <a:ext cx="175" cy="224"/>
              </a:xfrm>
              <a:custGeom>
                <a:avLst/>
                <a:gdLst>
                  <a:gd name="T0" fmla="*/ 22 w 74"/>
                  <a:gd name="T1" fmla="*/ 67 h 95"/>
                  <a:gd name="T2" fmla="*/ 59 w 74"/>
                  <a:gd name="T3" fmla="*/ 86 h 95"/>
                  <a:gd name="T4" fmla="*/ 50 w 74"/>
                  <a:gd name="T5" fmla="*/ 67 h 95"/>
                  <a:gd name="T6" fmla="*/ 35 w 74"/>
                  <a:gd name="T7" fmla="*/ 59 h 95"/>
                  <a:gd name="T8" fmla="*/ 40 w 74"/>
                  <a:gd name="T9" fmla="*/ 53 h 95"/>
                  <a:gd name="T10" fmla="*/ 18 w 74"/>
                  <a:gd name="T11" fmla="*/ 38 h 95"/>
                  <a:gd name="T12" fmla="*/ 23 w 74"/>
                  <a:gd name="T13" fmla="*/ 6 h 95"/>
                  <a:gd name="T14" fmla="*/ 31 w 74"/>
                  <a:gd name="T15" fmla="*/ 2 h 95"/>
                  <a:gd name="T16" fmla="*/ 15 w 74"/>
                  <a:gd name="T17" fmla="*/ 9 h 95"/>
                  <a:gd name="T18" fmla="*/ 22 w 74"/>
                  <a:gd name="T19"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95">
                    <a:moveTo>
                      <a:pt x="22" y="67"/>
                    </a:moveTo>
                    <a:cubicBezTo>
                      <a:pt x="25" y="72"/>
                      <a:pt x="43" y="95"/>
                      <a:pt x="59" y="86"/>
                    </a:cubicBezTo>
                    <a:cubicBezTo>
                      <a:pt x="74" y="76"/>
                      <a:pt x="62" y="57"/>
                      <a:pt x="50" y="67"/>
                    </a:cubicBezTo>
                    <a:cubicBezTo>
                      <a:pt x="42" y="75"/>
                      <a:pt x="33" y="64"/>
                      <a:pt x="35" y="59"/>
                    </a:cubicBezTo>
                    <a:cubicBezTo>
                      <a:pt x="36" y="55"/>
                      <a:pt x="40" y="53"/>
                      <a:pt x="40" y="53"/>
                    </a:cubicBezTo>
                    <a:cubicBezTo>
                      <a:pt x="40" y="53"/>
                      <a:pt x="23" y="53"/>
                      <a:pt x="18" y="38"/>
                    </a:cubicBezTo>
                    <a:cubicBezTo>
                      <a:pt x="12" y="24"/>
                      <a:pt x="16" y="11"/>
                      <a:pt x="23" y="6"/>
                    </a:cubicBezTo>
                    <a:cubicBezTo>
                      <a:pt x="29" y="1"/>
                      <a:pt x="31" y="2"/>
                      <a:pt x="31" y="2"/>
                    </a:cubicBezTo>
                    <a:cubicBezTo>
                      <a:pt x="31" y="2"/>
                      <a:pt x="22" y="0"/>
                      <a:pt x="15" y="9"/>
                    </a:cubicBezTo>
                    <a:cubicBezTo>
                      <a:pt x="0" y="30"/>
                      <a:pt x="19" y="63"/>
                      <a:pt x="22" y="67"/>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76" name="Freeform 74"/>
              <p:cNvSpPr>
                <a:spLocks/>
              </p:cNvSpPr>
              <p:nvPr/>
            </p:nvSpPr>
            <p:spPr bwMode="auto">
              <a:xfrm>
                <a:off x="1058" y="1614"/>
                <a:ext cx="158" cy="186"/>
              </a:xfrm>
              <a:custGeom>
                <a:avLst/>
                <a:gdLst>
                  <a:gd name="T0" fmla="*/ 57 w 67"/>
                  <a:gd name="T1" fmla="*/ 34 h 79"/>
                  <a:gd name="T2" fmla="*/ 50 w 67"/>
                  <a:gd name="T3" fmla="*/ 71 h 79"/>
                  <a:gd name="T4" fmla="*/ 41 w 67"/>
                  <a:gd name="T5" fmla="*/ 57 h 79"/>
                  <a:gd name="T6" fmla="*/ 44 w 67"/>
                  <a:gd name="T7" fmla="*/ 40 h 79"/>
                  <a:gd name="T8" fmla="*/ 36 w 67"/>
                  <a:gd name="T9" fmla="*/ 41 h 79"/>
                  <a:gd name="T10" fmla="*/ 37 w 67"/>
                  <a:gd name="T11" fmla="*/ 18 h 79"/>
                  <a:gd name="T12" fmla="*/ 9 w 67"/>
                  <a:gd name="T13" fmla="*/ 7 h 79"/>
                  <a:gd name="T14" fmla="*/ 0 w 67"/>
                  <a:gd name="T15" fmla="*/ 12 h 79"/>
                  <a:gd name="T16" fmla="*/ 16 w 67"/>
                  <a:gd name="T17" fmla="*/ 2 h 79"/>
                  <a:gd name="T18" fmla="*/ 57 w 67"/>
                  <a:gd name="T19" fmla="*/ 3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79">
                    <a:moveTo>
                      <a:pt x="57" y="34"/>
                    </a:moveTo>
                    <a:cubicBezTo>
                      <a:pt x="59" y="38"/>
                      <a:pt x="67" y="63"/>
                      <a:pt x="50" y="71"/>
                    </a:cubicBezTo>
                    <a:cubicBezTo>
                      <a:pt x="34" y="79"/>
                      <a:pt x="26" y="61"/>
                      <a:pt x="41" y="57"/>
                    </a:cubicBezTo>
                    <a:cubicBezTo>
                      <a:pt x="51" y="53"/>
                      <a:pt x="49" y="41"/>
                      <a:pt x="44" y="40"/>
                    </a:cubicBezTo>
                    <a:cubicBezTo>
                      <a:pt x="39" y="39"/>
                      <a:pt x="36" y="41"/>
                      <a:pt x="36" y="41"/>
                    </a:cubicBezTo>
                    <a:cubicBezTo>
                      <a:pt x="36" y="41"/>
                      <a:pt x="45" y="29"/>
                      <a:pt x="37" y="18"/>
                    </a:cubicBezTo>
                    <a:cubicBezTo>
                      <a:pt x="29" y="7"/>
                      <a:pt x="17" y="4"/>
                      <a:pt x="9" y="7"/>
                    </a:cubicBezTo>
                    <a:cubicBezTo>
                      <a:pt x="1" y="10"/>
                      <a:pt x="0" y="12"/>
                      <a:pt x="0" y="12"/>
                    </a:cubicBezTo>
                    <a:cubicBezTo>
                      <a:pt x="0" y="12"/>
                      <a:pt x="5" y="4"/>
                      <a:pt x="16" y="2"/>
                    </a:cubicBezTo>
                    <a:cubicBezTo>
                      <a:pt x="41" y="0"/>
                      <a:pt x="56" y="30"/>
                      <a:pt x="57" y="3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77" name="Freeform 75"/>
              <p:cNvSpPr>
                <a:spLocks/>
              </p:cNvSpPr>
              <p:nvPr/>
            </p:nvSpPr>
            <p:spPr bwMode="auto">
              <a:xfrm>
                <a:off x="729" y="1590"/>
                <a:ext cx="29" cy="26"/>
              </a:xfrm>
              <a:custGeom>
                <a:avLst/>
                <a:gdLst>
                  <a:gd name="T0" fmla="*/ 9 w 12"/>
                  <a:gd name="T1" fmla="*/ 2 h 11"/>
                  <a:gd name="T2" fmla="*/ 10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0" y="9"/>
                    </a:cubicBezTo>
                    <a:cubicBezTo>
                      <a:pt x="9" y="11"/>
                      <a:pt x="6" y="11"/>
                      <a:pt x="3" y="9"/>
                    </a:cubicBezTo>
                    <a:cubicBezTo>
                      <a:pt x="1" y="7"/>
                      <a:pt x="0" y="3"/>
                      <a:pt x="1" y="2"/>
                    </a:cubicBezTo>
                    <a:cubicBezTo>
                      <a:pt x="3" y="0"/>
                      <a:pt x="6"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78" name="Freeform 76"/>
              <p:cNvSpPr>
                <a:spLocks/>
              </p:cNvSpPr>
              <p:nvPr/>
            </p:nvSpPr>
            <p:spPr bwMode="auto">
              <a:xfrm>
                <a:off x="729" y="1590"/>
                <a:ext cx="29"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7 w 12"/>
                  <a:gd name="T11" fmla="*/ 10 h 11"/>
                  <a:gd name="T12" fmla="*/ 4 w 12"/>
                  <a:gd name="T13" fmla="*/ 9 h 11"/>
                  <a:gd name="T14" fmla="*/ 3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2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9" y="4"/>
                      <a:pt x="10" y="5"/>
                      <a:pt x="11" y="6"/>
                    </a:cubicBezTo>
                    <a:cubicBezTo>
                      <a:pt x="11" y="7"/>
                      <a:pt x="11" y="8"/>
                      <a:pt x="10" y="9"/>
                    </a:cubicBezTo>
                    <a:cubicBezTo>
                      <a:pt x="10" y="9"/>
                      <a:pt x="10" y="9"/>
                      <a:pt x="10" y="9"/>
                    </a:cubicBezTo>
                    <a:cubicBezTo>
                      <a:pt x="9" y="10"/>
                      <a:pt x="8" y="10"/>
                      <a:pt x="7" y="10"/>
                    </a:cubicBezTo>
                    <a:cubicBezTo>
                      <a:pt x="6" y="10"/>
                      <a:pt x="5" y="9"/>
                      <a:pt x="4" y="9"/>
                    </a:cubicBezTo>
                    <a:cubicBezTo>
                      <a:pt x="4" y="8"/>
                      <a:pt x="4" y="8"/>
                      <a:pt x="3" y="8"/>
                    </a:cubicBezTo>
                    <a:cubicBezTo>
                      <a:pt x="2" y="7"/>
                      <a:pt x="1" y="6"/>
                      <a:pt x="1" y="5"/>
                    </a:cubicBezTo>
                    <a:cubicBezTo>
                      <a:pt x="1" y="4"/>
                      <a:pt x="1" y="3"/>
                      <a:pt x="2" y="2"/>
                    </a:cubicBezTo>
                    <a:cubicBezTo>
                      <a:pt x="2" y="2"/>
                      <a:pt x="2" y="2"/>
                      <a:pt x="2" y="2"/>
                    </a:cubicBezTo>
                    <a:cubicBezTo>
                      <a:pt x="2" y="1"/>
                      <a:pt x="3" y="1"/>
                      <a:pt x="4" y="1"/>
                    </a:cubicBezTo>
                    <a:cubicBezTo>
                      <a:pt x="5" y="1"/>
                      <a:pt x="7" y="1"/>
                      <a:pt x="8" y="2"/>
                    </a:cubicBezTo>
                    <a:cubicBezTo>
                      <a:pt x="8" y="2"/>
                      <a:pt x="8" y="3"/>
                      <a:pt x="8" y="3"/>
                    </a:cubicBezTo>
                    <a:cubicBezTo>
                      <a:pt x="9" y="2"/>
                      <a:pt x="9" y="2"/>
                      <a:pt x="9" y="2"/>
                    </a:cubicBezTo>
                    <a:cubicBezTo>
                      <a:pt x="9" y="2"/>
                      <a:pt x="9" y="2"/>
                      <a:pt x="9" y="2"/>
                    </a:cubicBezTo>
                    <a:cubicBezTo>
                      <a:pt x="9" y="2"/>
                      <a:pt x="9" y="2"/>
                      <a:pt x="9" y="2"/>
                    </a:cubicBezTo>
                    <a:cubicBezTo>
                      <a:pt x="7" y="0"/>
                      <a:pt x="6" y="0"/>
                      <a:pt x="4" y="0"/>
                    </a:cubicBezTo>
                    <a:cubicBezTo>
                      <a:pt x="3" y="0"/>
                      <a:pt x="2" y="0"/>
                      <a:pt x="1" y="1"/>
                    </a:cubicBezTo>
                    <a:cubicBezTo>
                      <a:pt x="1" y="1"/>
                      <a:pt x="1" y="1"/>
                      <a:pt x="1" y="1"/>
                    </a:cubicBezTo>
                    <a:cubicBezTo>
                      <a:pt x="0" y="2"/>
                      <a:pt x="0" y="4"/>
                      <a:pt x="0" y="5"/>
                    </a:cubicBezTo>
                    <a:cubicBezTo>
                      <a:pt x="0" y="7"/>
                      <a:pt x="1" y="8"/>
                      <a:pt x="3" y="9"/>
                    </a:cubicBezTo>
                    <a:cubicBezTo>
                      <a:pt x="3" y="9"/>
                      <a:pt x="3" y="9"/>
                      <a:pt x="3" y="9"/>
                    </a:cubicBezTo>
                    <a:cubicBezTo>
                      <a:pt x="4" y="10"/>
                      <a:pt x="6" y="11"/>
                      <a:pt x="7" y="11"/>
                    </a:cubicBezTo>
                    <a:cubicBezTo>
                      <a:pt x="9" y="11"/>
                      <a:pt x="10" y="11"/>
                      <a:pt x="11" y="10"/>
                    </a:cubicBezTo>
                    <a:cubicBezTo>
                      <a:pt x="11" y="10"/>
                      <a:pt x="11" y="10"/>
                      <a:pt x="11" y="10"/>
                    </a:cubicBezTo>
                    <a:cubicBezTo>
                      <a:pt x="12" y="8"/>
                      <a:pt x="12" y="7"/>
                      <a:pt x="12" y="6"/>
                    </a:cubicBezTo>
                    <a:cubicBezTo>
                      <a:pt x="11" y="4"/>
                      <a:pt x="10" y="3"/>
                      <a:pt x="9"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79" name="Freeform 77"/>
              <p:cNvSpPr>
                <a:spLocks/>
              </p:cNvSpPr>
              <p:nvPr/>
            </p:nvSpPr>
            <p:spPr bwMode="auto">
              <a:xfrm>
                <a:off x="720" y="1564"/>
                <a:ext cx="28" cy="26"/>
              </a:xfrm>
              <a:custGeom>
                <a:avLst/>
                <a:gdLst>
                  <a:gd name="T0" fmla="*/ 9 w 12"/>
                  <a:gd name="T1" fmla="*/ 2 h 11"/>
                  <a:gd name="T2" fmla="*/ 11 w 12"/>
                  <a:gd name="T3" fmla="*/ 9 h 11"/>
                  <a:gd name="T4" fmla="*/ 3 w 12"/>
                  <a:gd name="T5" fmla="*/ 9 h 11"/>
                  <a:gd name="T6" fmla="*/ 2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2" y="4"/>
                      <a:pt x="12" y="7"/>
                      <a:pt x="11" y="9"/>
                    </a:cubicBezTo>
                    <a:cubicBezTo>
                      <a:pt x="9" y="11"/>
                      <a:pt x="6" y="11"/>
                      <a:pt x="3" y="9"/>
                    </a:cubicBezTo>
                    <a:cubicBezTo>
                      <a:pt x="1" y="6"/>
                      <a:pt x="0" y="3"/>
                      <a:pt x="2" y="1"/>
                    </a:cubicBezTo>
                    <a:cubicBezTo>
                      <a:pt x="3" y="0"/>
                      <a:pt x="6"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80" name="Freeform 78"/>
              <p:cNvSpPr>
                <a:spLocks/>
              </p:cNvSpPr>
              <p:nvPr/>
            </p:nvSpPr>
            <p:spPr bwMode="auto">
              <a:xfrm>
                <a:off x="720" y="1564"/>
                <a:ext cx="28" cy="26"/>
              </a:xfrm>
              <a:custGeom>
                <a:avLst/>
                <a:gdLst>
                  <a:gd name="T0" fmla="*/ 9 w 12"/>
                  <a:gd name="T1" fmla="*/ 2 h 11"/>
                  <a:gd name="T2" fmla="*/ 9 w 12"/>
                  <a:gd name="T3" fmla="*/ 2 h 11"/>
                  <a:gd name="T4" fmla="*/ 11 w 12"/>
                  <a:gd name="T5" fmla="*/ 6 h 11"/>
                  <a:gd name="T6" fmla="*/ 11 w 12"/>
                  <a:gd name="T7" fmla="*/ 9 h 11"/>
                  <a:gd name="T8" fmla="*/ 10 w 12"/>
                  <a:gd name="T9" fmla="*/ 9 h 11"/>
                  <a:gd name="T10" fmla="*/ 8 w 12"/>
                  <a:gd name="T11" fmla="*/ 10 h 11"/>
                  <a:gd name="T12" fmla="*/ 4 w 12"/>
                  <a:gd name="T13" fmla="*/ 8 h 11"/>
                  <a:gd name="T14" fmla="*/ 4 w 12"/>
                  <a:gd name="T15" fmla="*/ 8 h 11"/>
                  <a:gd name="T16" fmla="*/ 2 w 12"/>
                  <a:gd name="T17" fmla="*/ 5 h 11"/>
                  <a:gd name="T18" fmla="*/ 2 w 12"/>
                  <a:gd name="T19" fmla="*/ 2 h 11"/>
                  <a:gd name="T20" fmla="*/ 2 w 12"/>
                  <a:gd name="T21" fmla="*/ 2 h 11"/>
                  <a:gd name="T22" fmla="*/ 5 w 12"/>
                  <a:gd name="T23" fmla="*/ 1 h 11"/>
                  <a:gd name="T24" fmla="*/ 8 w 12"/>
                  <a:gd name="T25" fmla="*/ 2 h 11"/>
                  <a:gd name="T26" fmla="*/ 9 w 12"/>
                  <a:gd name="T27" fmla="*/ 2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1 w 12"/>
                  <a:gd name="T41" fmla="*/ 5 h 11"/>
                  <a:gd name="T42" fmla="*/ 3 w 12"/>
                  <a:gd name="T43" fmla="*/ 9 h 11"/>
                  <a:gd name="T44" fmla="*/ 3 w 12"/>
                  <a:gd name="T45" fmla="*/ 9 h 11"/>
                  <a:gd name="T46" fmla="*/ 8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2"/>
                      <a:pt x="9" y="2"/>
                      <a:pt x="9" y="2"/>
                    </a:cubicBezTo>
                    <a:cubicBezTo>
                      <a:pt x="10" y="3"/>
                      <a:pt x="11" y="5"/>
                      <a:pt x="11" y="6"/>
                    </a:cubicBezTo>
                    <a:cubicBezTo>
                      <a:pt x="11" y="7"/>
                      <a:pt x="11" y="8"/>
                      <a:pt x="11" y="9"/>
                    </a:cubicBezTo>
                    <a:cubicBezTo>
                      <a:pt x="10" y="9"/>
                      <a:pt x="10" y="9"/>
                      <a:pt x="10" y="9"/>
                    </a:cubicBezTo>
                    <a:cubicBezTo>
                      <a:pt x="10" y="10"/>
                      <a:pt x="9" y="10"/>
                      <a:pt x="8" y="10"/>
                    </a:cubicBezTo>
                    <a:cubicBezTo>
                      <a:pt x="7" y="10"/>
                      <a:pt x="5" y="9"/>
                      <a:pt x="4" y="8"/>
                    </a:cubicBezTo>
                    <a:cubicBezTo>
                      <a:pt x="4" y="8"/>
                      <a:pt x="4" y="8"/>
                      <a:pt x="4" y="8"/>
                    </a:cubicBezTo>
                    <a:cubicBezTo>
                      <a:pt x="3" y="7"/>
                      <a:pt x="2" y="6"/>
                      <a:pt x="2" y="5"/>
                    </a:cubicBezTo>
                    <a:cubicBezTo>
                      <a:pt x="1" y="4"/>
                      <a:pt x="1" y="3"/>
                      <a:pt x="2" y="2"/>
                    </a:cubicBezTo>
                    <a:cubicBezTo>
                      <a:pt x="2" y="2"/>
                      <a:pt x="2" y="2"/>
                      <a:pt x="2" y="2"/>
                    </a:cubicBezTo>
                    <a:cubicBezTo>
                      <a:pt x="3" y="1"/>
                      <a:pt x="4" y="1"/>
                      <a:pt x="5" y="1"/>
                    </a:cubicBezTo>
                    <a:cubicBezTo>
                      <a:pt x="6" y="1"/>
                      <a:pt x="7" y="1"/>
                      <a:pt x="8" y="2"/>
                    </a:cubicBezTo>
                    <a:cubicBezTo>
                      <a:pt x="8" y="2"/>
                      <a:pt x="9" y="2"/>
                      <a:pt x="9" y="2"/>
                    </a:cubicBezTo>
                    <a:cubicBezTo>
                      <a:pt x="9" y="2"/>
                      <a:pt x="9" y="2"/>
                      <a:pt x="9" y="2"/>
                    </a:cubicBezTo>
                    <a:cubicBezTo>
                      <a:pt x="9" y="2"/>
                      <a:pt x="9" y="2"/>
                      <a:pt x="9" y="2"/>
                    </a:cubicBezTo>
                    <a:cubicBezTo>
                      <a:pt x="9" y="2"/>
                      <a:pt x="9" y="1"/>
                      <a:pt x="9" y="1"/>
                    </a:cubicBezTo>
                    <a:cubicBezTo>
                      <a:pt x="8" y="0"/>
                      <a:pt x="6" y="0"/>
                      <a:pt x="5" y="0"/>
                    </a:cubicBezTo>
                    <a:cubicBezTo>
                      <a:pt x="3" y="0"/>
                      <a:pt x="2" y="0"/>
                      <a:pt x="1" y="1"/>
                    </a:cubicBezTo>
                    <a:cubicBezTo>
                      <a:pt x="1" y="1"/>
                      <a:pt x="1" y="1"/>
                      <a:pt x="1" y="1"/>
                    </a:cubicBezTo>
                    <a:cubicBezTo>
                      <a:pt x="0" y="2"/>
                      <a:pt x="0" y="4"/>
                      <a:pt x="1" y="5"/>
                    </a:cubicBezTo>
                    <a:cubicBezTo>
                      <a:pt x="1" y="6"/>
                      <a:pt x="2" y="8"/>
                      <a:pt x="3" y="9"/>
                    </a:cubicBezTo>
                    <a:cubicBezTo>
                      <a:pt x="3" y="9"/>
                      <a:pt x="3" y="9"/>
                      <a:pt x="3" y="9"/>
                    </a:cubicBezTo>
                    <a:cubicBezTo>
                      <a:pt x="5" y="10"/>
                      <a:pt x="6" y="11"/>
                      <a:pt x="8" y="11"/>
                    </a:cubicBezTo>
                    <a:cubicBezTo>
                      <a:pt x="9" y="11"/>
                      <a:pt x="10" y="11"/>
                      <a:pt x="11" y="10"/>
                    </a:cubicBezTo>
                    <a:cubicBezTo>
                      <a:pt x="11" y="9"/>
                      <a:pt x="11" y="9"/>
                      <a:pt x="11" y="9"/>
                    </a:cubicBezTo>
                    <a:cubicBezTo>
                      <a:pt x="12" y="8"/>
                      <a:pt x="12" y="7"/>
                      <a:pt x="12" y="6"/>
                    </a:cubicBezTo>
                    <a:cubicBezTo>
                      <a:pt x="12" y="4"/>
                      <a:pt x="11" y="3"/>
                      <a:pt x="9"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81" name="Freeform 79"/>
              <p:cNvSpPr>
                <a:spLocks/>
              </p:cNvSpPr>
              <p:nvPr/>
            </p:nvSpPr>
            <p:spPr bwMode="auto">
              <a:xfrm>
                <a:off x="668" y="1465"/>
                <a:ext cx="28" cy="26"/>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82" name="Freeform 80"/>
              <p:cNvSpPr>
                <a:spLocks/>
              </p:cNvSpPr>
              <p:nvPr/>
            </p:nvSpPr>
            <p:spPr bwMode="auto">
              <a:xfrm>
                <a:off x="668" y="1465"/>
                <a:ext cx="28"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3"/>
                    </a:cubicBezTo>
                    <a:cubicBezTo>
                      <a:pt x="9" y="2"/>
                      <a:pt x="9" y="2"/>
                      <a:pt x="9" y="2"/>
                    </a:cubicBezTo>
                    <a:cubicBezTo>
                      <a:pt x="9" y="2"/>
                      <a:pt x="9" y="2"/>
                      <a:pt x="9" y="2"/>
                    </a:cubicBezTo>
                    <a:cubicBezTo>
                      <a:pt x="9" y="2"/>
                      <a:pt x="9" y="2"/>
                      <a:pt x="9" y="1"/>
                    </a:cubicBezTo>
                    <a:cubicBezTo>
                      <a:pt x="7" y="0"/>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83" name="Freeform 81"/>
              <p:cNvSpPr>
                <a:spLocks/>
              </p:cNvSpPr>
              <p:nvPr/>
            </p:nvSpPr>
            <p:spPr bwMode="auto">
              <a:xfrm>
                <a:off x="710" y="1538"/>
                <a:ext cx="31" cy="26"/>
              </a:xfrm>
              <a:custGeom>
                <a:avLst/>
                <a:gdLst>
                  <a:gd name="T0" fmla="*/ 9 w 13"/>
                  <a:gd name="T1" fmla="*/ 2 h 11"/>
                  <a:gd name="T2" fmla="*/ 11 w 13"/>
                  <a:gd name="T3" fmla="*/ 9 h 11"/>
                  <a:gd name="T4" fmla="*/ 4 w 13"/>
                  <a:gd name="T5" fmla="*/ 9 h 11"/>
                  <a:gd name="T6" fmla="*/ 2 w 13"/>
                  <a:gd name="T7" fmla="*/ 1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7"/>
                      <a:pt x="11" y="9"/>
                    </a:cubicBezTo>
                    <a:cubicBezTo>
                      <a:pt x="10" y="11"/>
                      <a:pt x="6" y="11"/>
                      <a:pt x="4" y="9"/>
                    </a:cubicBezTo>
                    <a:cubicBezTo>
                      <a:pt x="1" y="6"/>
                      <a:pt x="0" y="3"/>
                      <a:pt x="2" y="1"/>
                    </a:cubicBezTo>
                    <a:cubicBezTo>
                      <a:pt x="3" y="0"/>
                      <a:pt x="7"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84" name="Freeform 82"/>
              <p:cNvSpPr>
                <a:spLocks/>
              </p:cNvSpPr>
              <p:nvPr/>
            </p:nvSpPr>
            <p:spPr bwMode="auto">
              <a:xfrm>
                <a:off x="710" y="1538"/>
                <a:ext cx="31" cy="26"/>
              </a:xfrm>
              <a:custGeom>
                <a:avLst/>
                <a:gdLst>
                  <a:gd name="T0" fmla="*/ 9 w 13"/>
                  <a:gd name="T1" fmla="*/ 2 h 11"/>
                  <a:gd name="T2" fmla="*/ 9 w 13"/>
                  <a:gd name="T3" fmla="*/ 2 h 11"/>
                  <a:gd name="T4" fmla="*/ 11 w 13"/>
                  <a:gd name="T5" fmla="*/ 6 h 11"/>
                  <a:gd name="T6" fmla="*/ 11 w 13"/>
                  <a:gd name="T7" fmla="*/ 9 h 11"/>
                  <a:gd name="T8" fmla="*/ 11 w 13"/>
                  <a:gd name="T9" fmla="*/ 9 h 11"/>
                  <a:gd name="T10" fmla="*/ 8 w 13"/>
                  <a:gd name="T11" fmla="*/ 10 h 11"/>
                  <a:gd name="T12" fmla="*/ 4 w 13"/>
                  <a:gd name="T13" fmla="*/ 8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2 h 11"/>
                  <a:gd name="T26" fmla="*/ 9 w 13"/>
                  <a:gd name="T27" fmla="*/ 2 h 11"/>
                  <a:gd name="T28" fmla="*/ 9 w 13"/>
                  <a:gd name="T29" fmla="*/ 2 h 11"/>
                  <a:gd name="T30" fmla="*/ 10 w 13"/>
                  <a:gd name="T31" fmla="*/ 2 h 11"/>
                  <a:gd name="T32" fmla="*/ 9 w 13"/>
                  <a:gd name="T33" fmla="*/ 1 h 11"/>
                  <a:gd name="T34" fmla="*/ 5 w 13"/>
                  <a:gd name="T35" fmla="*/ 0 h 11"/>
                  <a:gd name="T36" fmla="*/ 2 w 13"/>
                  <a:gd name="T37" fmla="*/ 1 h 11"/>
                  <a:gd name="T38" fmla="*/ 1 w 13"/>
                  <a:gd name="T39" fmla="*/ 1 h 11"/>
                  <a:gd name="T40" fmla="*/ 1 w 13"/>
                  <a:gd name="T41" fmla="*/ 5 h 11"/>
                  <a:gd name="T42" fmla="*/ 3 w 13"/>
                  <a:gd name="T43" fmla="*/ 9 h 11"/>
                  <a:gd name="T44" fmla="*/ 4 w 13"/>
                  <a:gd name="T45" fmla="*/ 9 h 11"/>
                  <a:gd name="T46" fmla="*/ 8 w 13"/>
                  <a:gd name="T47" fmla="*/ 11 h 11"/>
                  <a:gd name="T48" fmla="*/ 12 w 13"/>
                  <a:gd name="T49" fmla="*/ 10 h 11"/>
                  <a:gd name="T50" fmla="*/ 12 w 13"/>
                  <a:gd name="T51" fmla="*/ 9 h 11"/>
                  <a:gd name="T52" fmla="*/ 12 w 13"/>
                  <a:gd name="T53" fmla="*/ 5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2"/>
                      <a:pt x="9" y="2"/>
                      <a:pt x="9" y="2"/>
                    </a:cubicBezTo>
                    <a:cubicBezTo>
                      <a:pt x="10" y="3"/>
                      <a:pt x="11" y="5"/>
                      <a:pt x="11" y="6"/>
                    </a:cubicBezTo>
                    <a:cubicBezTo>
                      <a:pt x="12" y="7"/>
                      <a:pt x="11" y="8"/>
                      <a:pt x="11" y="9"/>
                    </a:cubicBezTo>
                    <a:cubicBezTo>
                      <a:pt x="11" y="9"/>
                      <a:pt x="11" y="9"/>
                      <a:pt x="11" y="9"/>
                    </a:cubicBezTo>
                    <a:cubicBezTo>
                      <a:pt x="10" y="10"/>
                      <a:pt x="9" y="10"/>
                      <a:pt x="8" y="10"/>
                    </a:cubicBezTo>
                    <a:cubicBezTo>
                      <a:pt x="7" y="10"/>
                      <a:pt x="6" y="9"/>
                      <a:pt x="4" y="8"/>
                    </a:cubicBezTo>
                    <a:cubicBezTo>
                      <a:pt x="4" y="8"/>
                      <a:pt x="4" y="8"/>
                      <a:pt x="4" y="8"/>
                    </a:cubicBezTo>
                    <a:cubicBezTo>
                      <a:pt x="3" y="7"/>
                      <a:pt x="2" y="6"/>
                      <a:pt x="2" y="5"/>
                    </a:cubicBezTo>
                    <a:cubicBezTo>
                      <a:pt x="2" y="4"/>
                      <a:pt x="2" y="3"/>
                      <a:pt x="2" y="2"/>
                    </a:cubicBezTo>
                    <a:cubicBezTo>
                      <a:pt x="2" y="2"/>
                      <a:pt x="2" y="2"/>
                      <a:pt x="2" y="2"/>
                    </a:cubicBezTo>
                    <a:cubicBezTo>
                      <a:pt x="3" y="1"/>
                      <a:pt x="4" y="1"/>
                      <a:pt x="5" y="1"/>
                    </a:cubicBezTo>
                    <a:cubicBezTo>
                      <a:pt x="6" y="1"/>
                      <a:pt x="8" y="1"/>
                      <a:pt x="9" y="2"/>
                    </a:cubicBezTo>
                    <a:cubicBezTo>
                      <a:pt x="9" y="2"/>
                      <a:pt x="9" y="2"/>
                      <a:pt x="9" y="2"/>
                    </a:cubicBezTo>
                    <a:cubicBezTo>
                      <a:pt x="9" y="2"/>
                      <a:pt x="9" y="2"/>
                      <a:pt x="9" y="2"/>
                    </a:cubicBezTo>
                    <a:cubicBezTo>
                      <a:pt x="10" y="2"/>
                      <a:pt x="10" y="2"/>
                      <a:pt x="10" y="2"/>
                    </a:cubicBezTo>
                    <a:cubicBezTo>
                      <a:pt x="10" y="1"/>
                      <a:pt x="9" y="1"/>
                      <a:pt x="9" y="1"/>
                    </a:cubicBezTo>
                    <a:cubicBezTo>
                      <a:pt x="8" y="0"/>
                      <a:pt x="7" y="0"/>
                      <a:pt x="5" y="0"/>
                    </a:cubicBezTo>
                    <a:cubicBezTo>
                      <a:pt x="4" y="0"/>
                      <a:pt x="2" y="0"/>
                      <a:pt x="2" y="1"/>
                    </a:cubicBezTo>
                    <a:cubicBezTo>
                      <a:pt x="1" y="1"/>
                      <a:pt x="1" y="1"/>
                      <a:pt x="1" y="1"/>
                    </a:cubicBezTo>
                    <a:cubicBezTo>
                      <a:pt x="1" y="2"/>
                      <a:pt x="0" y="4"/>
                      <a:pt x="1" y="5"/>
                    </a:cubicBezTo>
                    <a:cubicBezTo>
                      <a:pt x="1" y="6"/>
                      <a:pt x="2" y="8"/>
                      <a:pt x="3" y="9"/>
                    </a:cubicBezTo>
                    <a:cubicBezTo>
                      <a:pt x="4" y="9"/>
                      <a:pt x="4" y="9"/>
                      <a:pt x="4" y="9"/>
                    </a:cubicBezTo>
                    <a:cubicBezTo>
                      <a:pt x="5" y="10"/>
                      <a:pt x="7" y="11"/>
                      <a:pt x="8" y="11"/>
                    </a:cubicBezTo>
                    <a:cubicBezTo>
                      <a:pt x="9" y="11"/>
                      <a:pt x="11" y="11"/>
                      <a:pt x="12" y="10"/>
                    </a:cubicBezTo>
                    <a:cubicBezTo>
                      <a:pt x="12" y="9"/>
                      <a:pt x="12" y="9"/>
                      <a:pt x="12" y="9"/>
                    </a:cubicBezTo>
                    <a:cubicBezTo>
                      <a:pt x="13" y="8"/>
                      <a:pt x="13" y="7"/>
                      <a:pt x="12" y="5"/>
                    </a:cubicBezTo>
                    <a:cubicBezTo>
                      <a:pt x="12" y="4"/>
                      <a:pt x="11" y="3"/>
                      <a:pt x="10"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85" name="Freeform 83"/>
              <p:cNvSpPr>
                <a:spLocks/>
              </p:cNvSpPr>
              <p:nvPr/>
            </p:nvSpPr>
            <p:spPr bwMode="auto">
              <a:xfrm>
                <a:off x="699" y="1512"/>
                <a:ext cx="28" cy="26"/>
              </a:xfrm>
              <a:custGeom>
                <a:avLst/>
                <a:gdLst>
                  <a:gd name="T0" fmla="*/ 9 w 12"/>
                  <a:gd name="T1" fmla="*/ 2 h 11"/>
                  <a:gd name="T2" fmla="*/ 11 w 12"/>
                  <a:gd name="T3" fmla="*/ 9 h 11"/>
                  <a:gd name="T4" fmla="*/ 4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2" y="4"/>
                      <a:pt x="12" y="7"/>
                      <a:pt x="11" y="9"/>
                    </a:cubicBezTo>
                    <a:cubicBezTo>
                      <a:pt x="9" y="11"/>
                      <a:pt x="6" y="11"/>
                      <a:pt x="4" y="9"/>
                    </a:cubicBezTo>
                    <a:cubicBezTo>
                      <a:pt x="1" y="7"/>
                      <a:pt x="0" y="3"/>
                      <a:pt x="2" y="2"/>
                    </a:cubicBezTo>
                    <a:cubicBezTo>
                      <a:pt x="3" y="0"/>
                      <a:pt x="7"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86" name="Freeform 84"/>
              <p:cNvSpPr>
                <a:spLocks/>
              </p:cNvSpPr>
              <p:nvPr/>
            </p:nvSpPr>
            <p:spPr bwMode="auto">
              <a:xfrm>
                <a:off x="699" y="1512"/>
                <a:ext cx="28" cy="26"/>
              </a:xfrm>
              <a:custGeom>
                <a:avLst/>
                <a:gdLst>
                  <a:gd name="T0" fmla="*/ 9 w 12"/>
                  <a:gd name="T1" fmla="*/ 2 h 11"/>
                  <a:gd name="T2" fmla="*/ 9 w 12"/>
                  <a:gd name="T3" fmla="*/ 3 h 11"/>
                  <a:gd name="T4" fmla="*/ 11 w 12"/>
                  <a:gd name="T5" fmla="*/ 6 h 11"/>
                  <a:gd name="T6" fmla="*/ 11 w 12"/>
                  <a:gd name="T7" fmla="*/ 9 h 11"/>
                  <a:gd name="T8" fmla="*/ 11 w 12"/>
                  <a:gd name="T9" fmla="*/ 9 h 11"/>
                  <a:gd name="T10" fmla="*/ 8 w 12"/>
                  <a:gd name="T11" fmla="*/ 10 h 11"/>
                  <a:gd name="T12" fmla="*/ 4 w 12"/>
                  <a:gd name="T13" fmla="*/ 8 h 11"/>
                  <a:gd name="T14" fmla="*/ 4 w 12"/>
                  <a:gd name="T15" fmla="*/ 8 h 11"/>
                  <a:gd name="T16" fmla="*/ 2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1 h 11"/>
                  <a:gd name="T34" fmla="*/ 5 w 12"/>
                  <a:gd name="T35" fmla="*/ 0 h 11"/>
                  <a:gd name="T36" fmla="*/ 1 w 12"/>
                  <a:gd name="T37" fmla="*/ 1 h 11"/>
                  <a:gd name="T38" fmla="*/ 1 w 12"/>
                  <a:gd name="T39" fmla="*/ 1 h 11"/>
                  <a:gd name="T40" fmla="*/ 1 w 12"/>
                  <a:gd name="T41" fmla="*/ 5 h 11"/>
                  <a:gd name="T42" fmla="*/ 3 w 12"/>
                  <a:gd name="T43" fmla="*/ 9 h 11"/>
                  <a:gd name="T44" fmla="*/ 4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1" y="9"/>
                    </a:cubicBezTo>
                    <a:cubicBezTo>
                      <a:pt x="11" y="9"/>
                      <a:pt x="11" y="9"/>
                      <a:pt x="11" y="9"/>
                    </a:cubicBezTo>
                    <a:cubicBezTo>
                      <a:pt x="10" y="10"/>
                      <a:pt x="9" y="10"/>
                      <a:pt x="8" y="10"/>
                    </a:cubicBezTo>
                    <a:cubicBezTo>
                      <a:pt x="7" y="10"/>
                      <a:pt x="5" y="9"/>
                      <a:pt x="4" y="8"/>
                    </a:cubicBezTo>
                    <a:cubicBezTo>
                      <a:pt x="4" y="8"/>
                      <a:pt x="4" y="8"/>
                      <a:pt x="4" y="8"/>
                    </a:cubicBezTo>
                    <a:cubicBezTo>
                      <a:pt x="3" y="7"/>
                      <a:pt x="2" y="6"/>
                      <a:pt x="2" y="5"/>
                    </a:cubicBezTo>
                    <a:cubicBezTo>
                      <a:pt x="1" y="4"/>
                      <a:pt x="1" y="3"/>
                      <a:pt x="2" y="2"/>
                    </a:cubicBezTo>
                    <a:cubicBezTo>
                      <a:pt x="2" y="2"/>
                      <a:pt x="2" y="2"/>
                      <a:pt x="2" y="2"/>
                    </a:cubicBezTo>
                    <a:cubicBezTo>
                      <a:pt x="3" y="1"/>
                      <a:pt x="4" y="1"/>
                      <a:pt x="5" y="1"/>
                    </a:cubicBezTo>
                    <a:cubicBezTo>
                      <a:pt x="6" y="1"/>
                      <a:pt x="7" y="1"/>
                      <a:pt x="8" y="2"/>
                    </a:cubicBezTo>
                    <a:cubicBezTo>
                      <a:pt x="9" y="2"/>
                      <a:pt x="9" y="2"/>
                      <a:pt x="9" y="3"/>
                    </a:cubicBezTo>
                    <a:cubicBezTo>
                      <a:pt x="9" y="2"/>
                      <a:pt x="9" y="2"/>
                      <a:pt x="9" y="2"/>
                    </a:cubicBezTo>
                    <a:cubicBezTo>
                      <a:pt x="9" y="2"/>
                      <a:pt x="9" y="2"/>
                      <a:pt x="9" y="2"/>
                    </a:cubicBezTo>
                    <a:cubicBezTo>
                      <a:pt x="9" y="2"/>
                      <a:pt x="9" y="2"/>
                      <a:pt x="9" y="1"/>
                    </a:cubicBezTo>
                    <a:cubicBezTo>
                      <a:pt x="8" y="0"/>
                      <a:pt x="6" y="0"/>
                      <a:pt x="5" y="0"/>
                    </a:cubicBezTo>
                    <a:cubicBezTo>
                      <a:pt x="3" y="0"/>
                      <a:pt x="2" y="0"/>
                      <a:pt x="1" y="1"/>
                    </a:cubicBezTo>
                    <a:cubicBezTo>
                      <a:pt x="1" y="1"/>
                      <a:pt x="1" y="1"/>
                      <a:pt x="1" y="1"/>
                    </a:cubicBezTo>
                    <a:cubicBezTo>
                      <a:pt x="0" y="2"/>
                      <a:pt x="0" y="4"/>
                      <a:pt x="1" y="5"/>
                    </a:cubicBezTo>
                    <a:cubicBezTo>
                      <a:pt x="1" y="7"/>
                      <a:pt x="2" y="8"/>
                      <a:pt x="3" y="9"/>
                    </a:cubicBezTo>
                    <a:cubicBezTo>
                      <a:pt x="3" y="9"/>
                      <a:pt x="3" y="9"/>
                      <a:pt x="4" y="9"/>
                    </a:cubicBezTo>
                    <a:cubicBezTo>
                      <a:pt x="5" y="10"/>
                      <a:pt x="6" y="11"/>
                      <a:pt x="8" y="11"/>
                    </a:cubicBezTo>
                    <a:cubicBezTo>
                      <a:pt x="9" y="11"/>
                      <a:pt x="11" y="11"/>
                      <a:pt x="11" y="10"/>
                    </a:cubicBezTo>
                    <a:cubicBezTo>
                      <a:pt x="11" y="10"/>
                      <a:pt x="11" y="10"/>
                      <a:pt x="11" y="10"/>
                    </a:cubicBezTo>
                    <a:cubicBezTo>
                      <a:pt x="12" y="8"/>
                      <a:pt x="12" y="7"/>
                      <a:pt x="12" y="6"/>
                    </a:cubicBezTo>
                    <a:cubicBezTo>
                      <a:pt x="12" y="4"/>
                      <a:pt x="11" y="3"/>
                      <a:pt x="9"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87" name="Freeform 85"/>
              <p:cNvSpPr>
                <a:spLocks/>
              </p:cNvSpPr>
              <p:nvPr/>
            </p:nvSpPr>
            <p:spPr bwMode="auto">
              <a:xfrm>
                <a:off x="684" y="1489"/>
                <a:ext cx="29" cy="25"/>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88" name="Freeform 86"/>
              <p:cNvSpPr>
                <a:spLocks/>
              </p:cNvSpPr>
              <p:nvPr/>
            </p:nvSpPr>
            <p:spPr bwMode="auto">
              <a:xfrm>
                <a:off x="684" y="1489"/>
                <a:ext cx="29" cy="25"/>
              </a:xfrm>
              <a:custGeom>
                <a:avLst/>
                <a:gdLst>
                  <a:gd name="T0" fmla="*/ 9 w 12"/>
                  <a:gd name="T1" fmla="*/ 2 h 11"/>
                  <a:gd name="T2" fmla="*/ 8 w 12"/>
                  <a:gd name="T3" fmla="*/ 2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2 h 11"/>
                  <a:gd name="T28" fmla="*/ 9 w 12"/>
                  <a:gd name="T29" fmla="*/ 2 h 11"/>
                  <a:gd name="T30" fmla="*/ 9 w 12"/>
                  <a:gd name="T31" fmla="*/ 2 h 11"/>
                  <a:gd name="T32" fmla="*/ 9 w 12"/>
                  <a:gd name="T33" fmla="*/ 1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2"/>
                      <a:pt x="8" y="2"/>
                      <a:pt x="8" y="2"/>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2"/>
                    </a:cubicBezTo>
                    <a:cubicBezTo>
                      <a:pt x="9" y="2"/>
                      <a:pt x="9" y="2"/>
                      <a:pt x="9" y="2"/>
                    </a:cubicBezTo>
                    <a:cubicBezTo>
                      <a:pt x="9" y="2"/>
                      <a:pt x="9" y="2"/>
                      <a:pt x="9" y="2"/>
                    </a:cubicBezTo>
                    <a:cubicBezTo>
                      <a:pt x="9" y="2"/>
                      <a:pt x="9" y="1"/>
                      <a:pt x="9" y="1"/>
                    </a:cubicBezTo>
                    <a:cubicBezTo>
                      <a:pt x="7" y="0"/>
                      <a:pt x="6" y="0"/>
                      <a:pt x="4" y="0"/>
                    </a:cubicBezTo>
                    <a:cubicBezTo>
                      <a:pt x="3" y="0"/>
                      <a:pt x="2" y="0"/>
                      <a:pt x="1" y="1"/>
                    </a:cubicBezTo>
                    <a:cubicBezTo>
                      <a:pt x="1" y="1"/>
                      <a:pt x="1" y="1"/>
                      <a:pt x="1" y="1"/>
                    </a:cubicBezTo>
                    <a:cubicBezTo>
                      <a:pt x="0" y="2"/>
                      <a:pt x="0" y="4"/>
                      <a:pt x="0" y="5"/>
                    </a:cubicBezTo>
                    <a:cubicBezTo>
                      <a:pt x="1" y="6"/>
                      <a:pt x="2" y="8"/>
                      <a:pt x="3" y="9"/>
                    </a:cubicBezTo>
                    <a:cubicBezTo>
                      <a:pt x="3" y="9"/>
                      <a:pt x="3" y="9"/>
                      <a:pt x="3" y="9"/>
                    </a:cubicBezTo>
                    <a:cubicBezTo>
                      <a:pt x="5"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89" name="Freeform 87"/>
              <p:cNvSpPr>
                <a:spLocks/>
              </p:cNvSpPr>
              <p:nvPr/>
            </p:nvSpPr>
            <p:spPr bwMode="auto">
              <a:xfrm>
                <a:off x="649" y="1441"/>
                <a:ext cx="28" cy="26"/>
              </a:xfrm>
              <a:custGeom>
                <a:avLst/>
                <a:gdLst>
                  <a:gd name="T0" fmla="*/ 8 w 12"/>
                  <a:gd name="T1" fmla="*/ 2 h 11"/>
                  <a:gd name="T2" fmla="*/ 10 w 12"/>
                  <a:gd name="T3" fmla="*/ 10 h 11"/>
                  <a:gd name="T4" fmla="*/ 3 w 12"/>
                  <a:gd name="T5" fmla="*/ 9 h 11"/>
                  <a:gd name="T6" fmla="*/ 1 w 12"/>
                  <a:gd name="T7" fmla="*/ 2 h 11"/>
                  <a:gd name="T8" fmla="*/ 8 w 12"/>
                  <a:gd name="T9" fmla="*/ 2 h 11"/>
                </a:gdLst>
                <a:ahLst/>
                <a:cxnLst>
                  <a:cxn ang="0">
                    <a:pos x="T0" y="T1"/>
                  </a:cxn>
                  <a:cxn ang="0">
                    <a:pos x="T2" y="T3"/>
                  </a:cxn>
                  <a:cxn ang="0">
                    <a:pos x="T4" y="T5"/>
                  </a:cxn>
                  <a:cxn ang="0">
                    <a:pos x="T6" y="T7"/>
                  </a:cxn>
                  <a:cxn ang="0">
                    <a:pos x="T8" y="T9"/>
                  </a:cxn>
                </a:cxnLst>
                <a:rect l="0" t="0" r="r" b="b"/>
                <a:pathLst>
                  <a:path w="12" h="11">
                    <a:moveTo>
                      <a:pt x="8" y="2"/>
                    </a:moveTo>
                    <a:cubicBezTo>
                      <a:pt x="11" y="5"/>
                      <a:pt x="12" y="8"/>
                      <a:pt x="10" y="10"/>
                    </a:cubicBezTo>
                    <a:cubicBezTo>
                      <a:pt x="9" y="11"/>
                      <a:pt x="6" y="11"/>
                      <a:pt x="3" y="9"/>
                    </a:cubicBezTo>
                    <a:cubicBezTo>
                      <a:pt x="0" y="7"/>
                      <a:pt x="0" y="4"/>
                      <a:pt x="1" y="2"/>
                    </a:cubicBezTo>
                    <a:cubicBezTo>
                      <a:pt x="3" y="0"/>
                      <a:pt x="6" y="0"/>
                      <a:pt x="8"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90" name="Freeform 88"/>
              <p:cNvSpPr>
                <a:spLocks/>
              </p:cNvSpPr>
              <p:nvPr/>
            </p:nvSpPr>
            <p:spPr bwMode="auto">
              <a:xfrm>
                <a:off x="649" y="1441"/>
                <a:ext cx="28" cy="26"/>
              </a:xfrm>
              <a:custGeom>
                <a:avLst/>
                <a:gdLst>
                  <a:gd name="T0" fmla="*/ 8 w 12"/>
                  <a:gd name="T1" fmla="*/ 2 h 11"/>
                  <a:gd name="T2" fmla="*/ 8 w 12"/>
                  <a:gd name="T3" fmla="*/ 3 h 11"/>
                  <a:gd name="T4" fmla="*/ 10 w 12"/>
                  <a:gd name="T5" fmla="*/ 6 h 11"/>
                  <a:gd name="T6" fmla="*/ 10 w 12"/>
                  <a:gd name="T7" fmla="*/ 9 h 11"/>
                  <a:gd name="T8" fmla="*/ 10 w 12"/>
                  <a:gd name="T9" fmla="*/ 9 h 11"/>
                  <a:gd name="T10" fmla="*/ 7 w 12"/>
                  <a:gd name="T11" fmla="*/ 10 h 11"/>
                  <a:gd name="T12" fmla="*/ 4 w 12"/>
                  <a:gd name="T13" fmla="*/ 9 h 11"/>
                  <a:gd name="T14" fmla="*/ 3 w 12"/>
                  <a:gd name="T15" fmla="*/ 9 h 11"/>
                  <a:gd name="T16" fmla="*/ 1 w 12"/>
                  <a:gd name="T17" fmla="*/ 5 h 11"/>
                  <a:gd name="T18" fmla="*/ 1 w 12"/>
                  <a:gd name="T19" fmla="*/ 2 h 11"/>
                  <a:gd name="T20" fmla="*/ 2 w 12"/>
                  <a:gd name="T21" fmla="*/ 2 h 11"/>
                  <a:gd name="T22" fmla="*/ 4 w 12"/>
                  <a:gd name="T23" fmla="*/ 1 h 11"/>
                  <a:gd name="T24" fmla="*/ 8 w 12"/>
                  <a:gd name="T25" fmla="*/ 3 h 11"/>
                  <a:gd name="T26" fmla="*/ 8 w 12"/>
                  <a:gd name="T27" fmla="*/ 3 h 11"/>
                  <a:gd name="T28" fmla="*/ 8 w 12"/>
                  <a:gd name="T29" fmla="*/ 2 h 11"/>
                  <a:gd name="T30" fmla="*/ 9 w 12"/>
                  <a:gd name="T31" fmla="*/ 2 h 11"/>
                  <a:gd name="T32" fmla="*/ 9 w 12"/>
                  <a:gd name="T33" fmla="*/ 2 h 11"/>
                  <a:gd name="T34" fmla="*/ 4 w 12"/>
                  <a:gd name="T35" fmla="*/ 0 h 11"/>
                  <a:gd name="T36" fmla="*/ 1 w 12"/>
                  <a:gd name="T37" fmla="*/ 2 h 11"/>
                  <a:gd name="T38" fmla="*/ 1 w 12"/>
                  <a:gd name="T39" fmla="*/ 2 h 11"/>
                  <a:gd name="T40" fmla="*/ 0 w 12"/>
                  <a:gd name="T41" fmla="*/ 6 h 11"/>
                  <a:gd name="T42" fmla="*/ 3 w 12"/>
                  <a:gd name="T43" fmla="*/ 9 h 11"/>
                  <a:gd name="T44" fmla="*/ 3 w 12"/>
                  <a:gd name="T45" fmla="*/ 10 h 11"/>
                  <a:gd name="T46" fmla="*/ 7 w 12"/>
                  <a:gd name="T47" fmla="*/ 11 h 11"/>
                  <a:gd name="T48" fmla="*/ 11 w 12"/>
                  <a:gd name="T49" fmla="*/ 10 h 11"/>
                  <a:gd name="T50" fmla="*/ 11 w 12"/>
                  <a:gd name="T51" fmla="*/ 10 h 11"/>
                  <a:gd name="T52" fmla="*/ 11 w 12"/>
                  <a:gd name="T53" fmla="*/ 6 h 11"/>
                  <a:gd name="T54" fmla="*/ 9 w 12"/>
                  <a:gd name="T55" fmla="*/ 2 h 11"/>
                  <a:gd name="T56" fmla="*/ 8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8" y="2"/>
                    </a:moveTo>
                    <a:cubicBezTo>
                      <a:pt x="8" y="3"/>
                      <a:pt x="8" y="3"/>
                      <a:pt x="8" y="3"/>
                    </a:cubicBezTo>
                    <a:cubicBezTo>
                      <a:pt x="9" y="4"/>
                      <a:pt x="10" y="5"/>
                      <a:pt x="10" y="6"/>
                    </a:cubicBezTo>
                    <a:cubicBezTo>
                      <a:pt x="11" y="7"/>
                      <a:pt x="11" y="8"/>
                      <a:pt x="10" y="9"/>
                    </a:cubicBezTo>
                    <a:cubicBezTo>
                      <a:pt x="10" y="9"/>
                      <a:pt x="10" y="9"/>
                      <a:pt x="10" y="9"/>
                    </a:cubicBezTo>
                    <a:cubicBezTo>
                      <a:pt x="9" y="10"/>
                      <a:pt x="8" y="10"/>
                      <a:pt x="7" y="10"/>
                    </a:cubicBezTo>
                    <a:cubicBezTo>
                      <a:pt x="6" y="10"/>
                      <a:pt x="5" y="10"/>
                      <a:pt x="4" y="9"/>
                    </a:cubicBezTo>
                    <a:cubicBezTo>
                      <a:pt x="4" y="9"/>
                      <a:pt x="3" y="9"/>
                      <a:pt x="3" y="9"/>
                    </a:cubicBezTo>
                    <a:cubicBezTo>
                      <a:pt x="2" y="8"/>
                      <a:pt x="1" y="6"/>
                      <a:pt x="1" y="5"/>
                    </a:cubicBezTo>
                    <a:cubicBezTo>
                      <a:pt x="1" y="4"/>
                      <a:pt x="1" y="3"/>
                      <a:pt x="1" y="2"/>
                    </a:cubicBezTo>
                    <a:cubicBezTo>
                      <a:pt x="2" y="2"/>
                      <a:pt x="2" y="2"/>
                      <a:pt x="2" y="2"/>
                    </a:cubicBezTo>
                    <a:cubicBezTo>
                      <a:pt x="2" y="1"/>
                      <a:pt x="3" y="1"/>
                      <a:pt x="4" y="1"/>
                    </a:cubicBezTo>
                    <a:cubicBezTo>
                      <a:pt x="5" y="1"/>
                      <a:pt x="7" y="2"/>
                      <a:pt x="8" y="3"/>
                    </a:cubicBezTo>
                    <a:cubicBezTo>
                      <a:pt x="8" y="3"/>
                      <a:pt x="8" y="3"/>
                      <a:pt x="8" y="3"/>
                    </a:cubicBezTo>
                    <a:cubicBezTo>
                      <a:pt x="8" y="2"/>
                      <a:pt x="8" y="2"/>
                      <a:pt x="8" y="2"/>
                    </a:cubicBezTo>
                    <a:cubicBezTo>
                      <a:pt x="9" y="2"/>
                      <a:pt x="9" y="2"/>
                      <a:pt x="9" y="2"/>
                    </a:cubicBezTo>
                    <a:cubicBezTo>
                      <a:pt x="9" y="2"/>
                      <a:pt x="9" y="2"/>
                      <a:pt x="9" y="2"/>
                    </a:cubicBezTo>
                    <a:cubicBezTo>
                      <a:pt x="7" y="1"/>
                      <a:pt x="6" y="0"/>
                      <a:pt x="4" y="0"/>
                    </a:cubicBezTo>
                    <a:cubicBezTo>
                      <a:pt x="3" y="0"/>
                      <a:pt x="2" y="0"/>
                      <a:pt x="1" y="2"/>
                    </a:cubicBezTo>
                    <a:cubicBezTo>
                      <a:pt x="1" y="2"/>
                      <a:pt x="1" y="2"/>
                      <a:pt x="1" y="2"/>
                    </a:cubicBezTo>
                    <a:cubicBezTo>
                      <a:pt x="0" y="3"/>
                      <a:pt x="0" y="4"/>
                      <a:pt x="0" y="6"/>
                    </a:cubicBezTo>
                    <a:cubicBezTo>
                      <a:pt x="0" y="7"/>
                      <a:pt x="1" y="8"/>
                      <a:pt x="3" y="9"/>
                    </a:cubicBezTo>
                    <a:cubicBezTo>
                      <a:pt x="3" y="10"/>
                      <a:pt x="3" y="10"/>
                      <a:pt x="3" y="10"/>
                    </a:cubicBezTo>
                    <a:cubicBezTo>
                      <a:pt x="4" y="11"/>
                      <a:pt x="6" y="11"/>
                      <a:pt x="7" y="11"/>
                    </a:cubicBezTo>
                    <a:cubicBezTo>
                      <a:pt x="9" y="11"/>
                      <a:pt x="10" y="11"/>
                      <a:pt x="11" y="10"/>
                    </a:cubicBezTo>
                    <a:cubicBezTo>
                      <a:pt x="11" y="10"/>
                      <a:pt x="11" y="10"/>
                      <a:pt x="11" y="10"/>
                    </a:cubicBezTo>
                    <a:cubicBezTo>
                      <a:pt x="12" y="9"/>
                      <a:pt x="12" y="7"/>
                      <a:pt x="11" y="6"/>
                    </a:cubicBezTo>
                    <a:cubicBezTo>
                      <a:pt x="11" y="5"/>
                      <a:pt x="10" y="3"/>
                      <a:pt x="9" y="2"/>
                    </a:cubicBezTo>
                    <a:cubicBezTo>
                      <a:pt x="8" y="2"/>
                      <a:pt x="8" y="2"/>
                      <a:pt x="8"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91" name="Freeform 89"/>
              <p:cNvSpPr>
                <a:spLocks/>
              </p:cNvSpPr>
              <p:nvPr/>
            </p:nvSpPr>
            <p:spPr bwMode="auto">
              <a:xfrm>
                <a:off x="628" y="1420"/>
                <a:ext cx="28" cy="26"/>
              </a:xfrm>
              <a:custGeom>
                <a:avLst/>
                <a:gdLst>
                  <a:gd name="T0" fmla="*/ 9 w 12"/>
                  <a:gd name="T1" fmla="*/ 2 h 11"/>
                  <a:gd name="T2" fmla="*/ 11 w 12"/>
                  <a:gd name="T3" fmla="*/ 9 h 11"/>
                  <a:gd name="T4" fmla="*/ 3 w 12"/>
                  <a:gd name="T5" fmla="*/ 9 h 11"/>
                  <a:gd name="T6" fmla="*/ 1 w 12"/>
                  <a:gd name="T7" fmla="*/ 1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7"/>
                      <a:pt x="11" y="9"/>
                    </a:cubicBezTo>
                    <a:cubicBezTo>
                      <a:pt x="9" y="11"/>
                      <a:pt x="6" y="11"/>
                      <a:pt x="3" y="9"/>
                    </a:cubicBezTo>
                    <a:cubicBezTo>
                      <a:pt x="1" y="6"/>
                      <a:pt x="0" y="3"/>
                      <a:pt x="1" y="1"/>
                    </a:cubicBezTo>
                    <a:cubicBezTo>
                      <a:pt x="3" y="0"/>
                      <a:pt x="6"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92" name="Freeform 90"/>
              <p:cNvSpPr>
                <a:spLocks/>
              </p:cNvSpPr>
              <p:nvPr/>
            </p:nvSpPr>
            <p:spPr bwMode="auto">
              <a:xfrm>
                <a:off x="628" y="1420"/>
                <a:ext cx="28" cy="26"/>
              </a:xfrm>
              <a:custGeom>
                <a:avLst/>
                <a:gdLst>
                  <a:gd name="T0" fmla="*/ 9 w 12"/>
                  <a:gd name="T1" fmla="*/ 2 h 11"/>
                  <a:gd name="T2" fmla="*/ 8 w 12"/>
                  <a:gd name="T3" fmla="*/ 2 h 11"/>
                  <a:gd name="T4" fmla="*/ 11 w 12"/>
                  <a:gd name="T5" fmla="*/ 6 h 11"/>
                  <a:gd name="T6" fmla="*/ 10 w 12"/>
                  <a:gd name="T7" fmla="*/ 9 h 11"/>
                  <a:gd name="T8" fmla="*/ 10 w 12"/>
                  <a:gd name="T9" fmla="*/ 9 h 11"/>
                  <a:gd name="T10" fmla="*/ 7 w 12"/>
                  <a:gd name="T11" fmla="*/ 10 h 11"/>
                  <a:gd name="T12" fmla="*/ 4 w 12"/>
                  <a:gd name="T13" fmla="*/ 8 h 11"/>
                  <a:gd name="T14" fmla="*/ 4 w 12"/>
                  <a:gd name="T15" fmla="*/ 8 h 11"/>
                  <a:gd name="T16" fmla="*/ 1 w 12"/>
                  <a:gd name="T17" fmla="*/ 5 h 11"/>
                  <a:gd name="T18" fmla="*/ 2 w 12"/>
                  <a:gd name="T19" fmla="*/ 2 h 11"/>
                  <a:gd name="T20" fmla="*/ 2 w 12"/>
                  <a:gd name="T21" fmla="*/ 2 h 11"/>
                  <a:gd name="T22" fmla="*/ 4 w 12"/>
                  <a:gd name="T23" fmla="*/ 1 h 11"/>
                  <a:gd name="T24" fmla="*/ 8 w 12"/>
                  <a:gd name="T25" fmla="*/ 2 h 11"/>
                  <a:gd name="T26" fmla="*/ 8 w 12"/>
                  <a:gd name="T27" fmla="*/ 2 h 11"/>
                  <a:gd name="T28" fmla="*/ 9 w 12"/>
                  <a:gd name="T29" fmla="*/ 2 h 11"/>
                  <a:gd name="T30" fmla="*/ 9 w 12"/>
                  <a:gd name="T31" fmla="*/ 2 h 11"/>
                  <a:gd name="T32" fmla="*/ 9 w 12"/>
                  <a:gd name="T33" fmla="*/ 1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9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2"/>
                      <a:pt x="8" y="2"/>
                      <a:pt x="8" y="2"/>
                    </a:cubicBezTo>
                    <a:cubicBezTo>
                      <a:pt x="10" y="3"/>
                      <a:pt x="10" y="5"/>
                      <a:pt x="11" y="6"/>
                    </a:cubicBezTo>
                    <a:cubicBezTo>
                      <a:pt x="11" y="7"/>
                      <a:pt x="11" y="8"/>
                      <a:pt x="10" y="9"/>
                    </a:cubicBezTo>
                    <a:cubicBezTo>
                      <a:pt x="10" y="9"/>
                      <a:pt x="10" y="9"/>
                      <a:pt x="10" y="9"/>
                    </a:cubicBezTo>
                    <a:cubicBezTo>
                      <a:pt x="10" y="10"/>
                      <a:pt x="9" y="10"/>
                      <a:pt x="7" y="10"/>
                    </a:cubicBezTo>
                    <a:cubicBezTo>
                      <a:pt x="6" y="10"/>
                      <a:pt x="5" y="9"/>
                      <a:pt x="4" y="8"/>
                    </a:cubicBezTo>
                    <a:cubicBezTo>
                      <a:pt x="4" y="8"/>
                      <a:pt x="4" y="8"/>
                      <a:pt x="4" y="8"/>
                    </a:cubicBezTo>
                    <a:cubicBezTo>
                      <a:pt x="2" y="7"/>
                      <a:pt x="2" y="6"/>
                      <a:pt x="1" y="5"/>
                    </a:cubicBezTo>
                    <a:cubicBezTo>
                      <a:pt x="1" y="4"/>
                      <a:pt x="1" y="3"/>
                      <a:pt x="2" y="2"/>
                    </a:cubicBezTo>
                    <a:cubicBezTo>
                      <a:pt x="2" y="2"/>
                      <a:pt x="2" y="2"/>
                      <a:pt x="2" y="2"/>
                    </a:cubicBezTo>
                    <a:cubicBezTo>
                      <a:pt x="2" y="1"/>
                      <a:pt x="3" y="1"/>
                      <a:pt x="4" y="1"/>
                    </a:cubicBezTo>
                    <a:cubicBezTo>
                      <a:pt x="6" y="1"/>
                      <a:pt x="7" y="1"/>
                      <a:pt x="8" y="2"/>
                    </a:cubicBezTo>
                    <a:cubicBezTo>
                      <a:pt x="8" y="2"/>
                      <a:pt x="8" y="2"/>
                      <a:pt x="8" y="2"/>
                    </a:cubicBezTo>
                    <a:cubicBezTo>
                      <a:pt x="9" y="2"/>
                      <a:pt x="9" y="2"/>
                      <a:pt x="9" y="2"/>
                    </a:cubicBezTo>
                    <a:cubicBezTo>
                      <a:pt x="9" y="2"/>
                      <a:pt x="9" y="2"/>
                      <a:pt x="9" y="2"/>
                    </a:cubicBezTo>
                    <a:cubicBezTo>
                      <a:pt x="9" y="2"/>
                      <a:pt x="9" y="1"/>
                      <a:pt x="9" y="1"/>
                    </a:cubicBezTo>
                    <a:cubicBezTo>
                      <a:pt x="7" y="0"/>
                      <a:pt x="6" y="0"/>
                      <a:pt x="4" y="0"/>
                    </a:cubicBezTo>
                    <a:cubicBezTo>
                      <a:pt x="3" y="0"/>
                      <a:pt x="2" y="0"/>
                      <a:pt x="1" y="1"/>
                    </a:cubicBezTo>
                    <a:cubicBezTo>
                      <a:pt x="1" y="1"/>
                      <a:pt x="1" y="1"/>
                      <a:pt x="1" y="1"/>
                    </a:cubicBezTo>
                    <a:cubicBezTo>
                      <a:pt x="0" y="2"/>
                      <a:pt x="0" y="4"/>
                      <a:pt x="0" y="5"/>
                    </a:cubicBezTo>
                    <a:cubicBezTo>
                      <a:pt x="1" y="6"/>
                      <a:pt x="1" y="8"/>
                      <a:pt x="3" y="9"/>
                    </a:cubicBezTo>
                    <a:cubicBezTo>
                      <a:pt x="3" y="9"/>
                      <a:pt x="3" y="9"/>
                      <a:pt x="3" y="9"/>
                    </a:cubicBezTo>
                    <a:cubicBezTo>
                      <a:pt x="4" y="10"/>
                      <a:pt x="6" y="11"/>
                      <a:pt x="7" y="11"/>
                    </a:cubicBezTo>
                    <a:cubicBezTo>
                      <a:pt x="9" y="11"/>
                      <a:pt x="10" y="11"/>
                      <a:pt x="11" y="10"/>
                    </a:cubicBezTo>
                    <a:cubicBezTo>
                      <a:pt x="11" y="9"/>
                      <a:pt x="11" y="9"/>
                      <a:pt x="11" y="9"/>
                    </a:cubicBezTo>
                    <a:cubicBezTo>
                      <a:pt x="12" y="8"/>
                      <a:pt x="12" y="7"/>
                      <a:pt x="12" y="6"/>
                    </a:cubicBezTo>
                    <a:cubicBezTo>
                      <a:pt x="11" y="4"/>
                      <a:pt x="10" y="3"/>
                      <a:pt x="9"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93" name="Freeform 91"/>
              <p:cNvSpPr>
                <a:spLocks/>
              </p:cNvSpPr>
              <p:nvPr/>
            </p:nvSpPr>
            <p:spPr bwMode="auto">
              <a:xfrm>
                <a:off x="741" y="1588"/>
                <a:ext cx="29" cy="26"/>
              </a:xfrm>
              <a:custGeom>
                <a:avLst/>
                <a:gdLst>
                  <a:gd name="T0" fmla="*/ 9 w 12"/>
                  <a:gd name="T1" fmla="*/ 2 h 11"/>
                  <a:gd name="T2" fmla="*/ 11 w 12"/>
                  <a:gd name="T3" fmla="*/ 10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5"/>
                      <a:pt x="12" y="8"/>
                      <a:pt x="11" y="10"/>
                    </a:cubicBezTo>
                    <a:cubicBezTo>
                      <a:pt x="9" y="11"/>
                      <a:pt x="6" y="11"/>
                      <a:pt x="3" y="9"/>
                    </a:cubicBezTo>
                    <a:cubicBezTo>
                      <a:pt x="1" y="7"/>
                      <a:pt x="0" y="4"/>
                      <a:pt x="1" y="2"/>
                    </a:cubicBezTo>
                    <a:cubicBezTo>
                      <a:pt x="3" y="0"/>
                      <a:pt x="6"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94" name="Freeform 92"/>
              <p:cNvSpPr>
                <a:spLocks/>
              </p:cNvSpPr>
              <p:nvPr/>
            </p:nvSpPr>
            <p:spPr bwMode="auto">
              <a:xfrm>
                <a:off x="741" y="1588"/>
                <a:ext cx="29" cy="26"/>
              </a:xfrm>
              <a:custGeom>
                <a:avLst/>
                <a:gdLst>
                  <a:gd name="T0" fmla="*/ 9 w 12"/>
                  <a:gd name="T1" fmla="*/ 2 h 11"/>
                  <a:gd name="T2" fmla="*/ 8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9 h 11"/>
                  <a:gd name="T16" fmla="*/ 1 w 12"/>
                  <a:gd name="T17" fmla="*/ 5 h 11"/>
                  <a:gd name="T18" fmla="*/ 2 w 12"/>
                  <a:gd name="T19" fmla="*/ 2 h 11"/>
                  <a:gd name="T20" fmla="*/ 2 w 12"/>
                  <a:gd name="T21" fmla="*/ 2 h 11"/>
                  <a:gd name="T22" fmla="*/ 5 w 12"/>
                  <a:gd name="T23" fmla="*/ 1 h 11"/>
                  <a:gd name="T24" fmla="*/ 8 w 12"/>
                  <a:gd name="T25" fmla="*/ 3 h 11"/>
                  <a:gd name="T26" fmla="*/ 8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2 h 11"/>
                  <a:gd name="T40" fmla="*/ 0 w 12"/>
                  <a:gd name="T41" fmla="*/ 5 h 11"/>
                  <a:gd name="T42" fmla="*/ 3 w 12"/>
                  <a:gd name="T43" fmla="*/ 9 h 11"/>
                  <a:gd name="T44" fmla="*/ 3 w 12"/>
                  <a:gd name="T45" fmla="*/ 10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10" y="4"/>
                      <a:pt x="10" y="5"/>
                      <a:pt x="11" y="6"/>
                    </a:cubicBezTo>
                    <a:cubicBezTo>
                      <a:pt x="11" y="7"/>
                      <a:pt x="11" y="8"/>
                      <a:pt x="10" y="9"/>
                    </a:cubicBezTo>
                    <a:cubicBezTo>
                      <a:pt x="10" y="9"/>
                      <a:pt x="10" y="9"/>
                      <a:pt x="10" y="9"/>
                    </a:cubicBezTo>
                    <a:cubicBezTo>
                      <a:pt x="10" y="10"/>
                      <a:pt x="9" y="10"/>
                      <a:pt x="8" y="10"/>
                    </a:cubicBezTo>
                    <a:cubicBezTo>
                      <a:pt x="6" y="10"/>
                      <a:pt x="5" y="10"/>
                      <a:pt x="4" y="9"/>
                    </a:cubicBezTo>
                    <a:cubicBezTo>
                      <a:pt x="4" y="9"/>
                      <a:pt x="4" y="9"/>
                      <a:pt x="4" y="9"/>
                    </a:cubicBezTo>
                    <a:cubicBezTo>
                      <a:pt x="2" y="8"/>
                      <a:pt x="2" y="6"/>
                      <a:pt x="1" y="5"/>
                    </a:cubicBezTo>
                    <a:cubicBezTo>
                      <a:pt x="1" y="4"/>
                      <a:pt x="1" y="3"/>
                      <a:pt x="2" y="2"/>
                    </a:cubicBezTo>
                    <a:cubicBezTo>
                      <a:pt x="2" y="2"/>
                      <a:pt x="2" y="2"/>
                      <a:pt x="2" y="2"/>
                    </a:cubicBezTo>
                    <a:cubicBezTo>
                      <a:pt x="2" y="1"/>
                      <a:pt x="3" y="1"/>
                      <a:pt x="5" y="1"/>
                    </a:cubicBezTo>
                    <a:cubicBezTo>
                      <a:pt x="6" y="1"/>
                      <a:pt x="7" y="2"/>
                      <a:pt x="8" y="3"/>
                    </a:cubicBezTo>
                    <a:cubicBezTo>
                      <a:pt x="8" y="3"/>
                      <a:pt x="8" y="3"/>
                      <a:pt x="8" y="3"/>
                    </a:cubicBezTo>
                    <a:cubicBezTo>
                      <a:pt x="9" y="2"/>
                      <a:pt x="9" y="2"/>
                      <a:pt x="9" y="2"/>
                    </a:cubicBezTo>
                    <a:cubicBezTo>
                      <a:pt x="9" y="2"/>
                      <a:pt x="9" y="2"/>
                      <a:pt x="9" y="2"/>
                    </a:cubicBezTo>
                    <a:cubicBezTo>
                      <a:pt x="9" y="2"/>
                      <a:pt x="9" y="2"/>
                      <a:pt x="9" y="2"/>
                    </a:cubicBezTo>
                    <a:cubicBezTo>
                      <a:pt x="7" y="1"/>
                      <a:pt x="6" y="0"/>
                      <a:pt x="5" y="0"/>
                    </a:cubicBezTo>
                    <a:cubicBezTo>
                      <a:pt x="3" y="0"/>
                      <a:pt x="2" y="0"/>
                      <a:pt x="1" y="1"/>
                    </a:cubicBezTo>
                    <a:cubicBezTo>
                      <a:pt x="1" y="2"/>
                      <a:pt x="1" y="2"/>
                      <a:pt x="1" y="2"/>
                    </a:cubicBezTo>
                    <a:cubicBezTo>
                      <a:pt x="0" y="3"/>
                      <a:pt x="0" y="4"/>
                      <a:pt x="0" y="5"/>
                    </a:cubicBezTo>
                    <a:cubicBezTo>
                      <a:pt x="1" y="7"/>
                      <a:pt x="2" y="8"/>
                      <a:pt x="3" y="9"/>
                    </a:cubicBezTo>
                    <a:cubicBezTo>
                      <a:pt x="3" y="9"/>
                      <a:pt x="3" y="10"/>
                      <a:pt x="3" y="10"/>
                    </a:cubicBezTo>
                    <a:cubicBezTo>
                      <a:pt x="5" y="11"/>
                      <a:pt x="6" y="11"/>
                      <a:pt x="7" y="11"/>
                    </a:cubicBezTo>
                    <a:cubicBezTo>
                      <a:pt x="9" y="11"/>
                      <a:pt x="10" y="11"/>
                      <a:pt x="11" y="10"/>
                    </a:cubicBezTo>
                    <a:cubicBezTo>
                      <a:pt x="11" y="10"/>
                      <a:pt x="11" y="10"/>
                      <a:pt x="11" y="10"/>
                    </a:cubicBezTo>
                    <a:cubicBezTo>
                      <a:pt x="12" y="9"/>
                      <a:pt x="12" y="7"/>
                      <a:pt x="12" y="6"/>
                    </a:cubicBezTo>
                    <a:cubicBezTo>
                      <a:pt x="11" y="4"/>
                      <a:pt x="10" y="3"/>
                      <a:pt x="9"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95" name="Freeform 93"/>
              <p:cNvSpPr>
                <a:spLocks/>
              </p:cNvSpPr>
              <p:nvPr/>
            </p:nvSpPr>
            <p:spPr bwMode="auto">
              <a:xfrm>
                <a:off x="732" y="1562"/>
                <a:ext cx="30" cy="26"/>
              </a:xfrm>
              <a:custGeom>
                <a:avLst/>
                <a:gdLst>
                  <a:gd name="T0" fmla="*/ 9 w 13"/>
                  <a:gd name="T1" fmla="*/ 2 h 11"/>
                  <a:gd name="T2" fmla="*/ 11 w 13"/>
                  <a:gd name="T3" fmla="*/ 9 h 11"/>
                  <a:gd name="T4" fmla="*/ 4 w 13"/>
                  <a:gd name="T5" fmla="*/ 9 h 11"/>
                  <a:gd name="T6" fmla="*/ 2 w 13"/>
                  <a:gd name="T7" fmla="*/ 2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8"/>
                      <a:pt x="11" y="9"/>
                    </a:cubicBezTo>
                    <a:cubicBezTo>
                      <a:pt x="10" y="11"/>
                      <a:pt x="6" y="11"/>
                      <a:pt x="4" y="9"/>
                    </a:cubicBezTo>
                    <a:cubicBezTo>
                      <a:pt x="1" y="7"/>
                      <a:pt x="0" y="3"/>
                      <a:pt x="2" y="2"/>
                    </a:cubicBezTo>
                    <a:cubicBezTo>
                      <a:pt x="3" y="0"/>
                      <a:pt x="7"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96" name="Freeform 94"/>
              <p:cNvSpPr>
                <a:spLocks/>
              </p:cNvSpPr>
              <p:nvPr/>
            </p:nvSpPr>
            <p:spPr bwMode="auto">
              <a:xfrm>
                <a:off x="732" y="1562"/>
                <a:ext cx="30" cy="26"/>
              </a:xfrm>
              <a:custGeom>
                <a:avLst/>
                <a:gdLst>
                  <a:gd name="T0" fmla="*/ 9 w 13"/>
                  <a:gd name="T1" fmla="*/ 2 h 11"/>
                  <a:gd name="T2" fmla="*/ 9 w 13"/>
                  <a:gd name="T3" fmla="*/ 3 h 11"/>
                  <a:gd name="T4" fmla="*/ 11 w 13"/>
                  <a:gd name="T5" fmla="*/ 6 h 11"/>
                  <a:gd name="T6" fmla="*/ 11 w 13"/>
                  <a:gd name="T7" fmla="*/ 9 h 11"/>
                  <a:gd name="T8" fmla="*/ 11 w 13"/>
                  <a:gd name="T9" fmla="*/ 9 h 11"/>
                  <a:gd name="T10" fmla="*/ 8 w 13"/>
                  <a:gd name="T11" fmla="*/ 10 h 11"/>
                  <a:gd name="T12" fmla="*/ 4 w 13"/>
                  <a:gd name="T13" fmla="*/ 9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2 h 11"/>
                  <a:gd name="T26" fmla="*/ 9 w 13"/>
                  <a:gd name="T27" fmla="*/ 3 h 11"/>
                  <a:gd name="T28" fmla="*/ 9 w 13"/>
                  <a:gd name="T29" fmla="*/ 2 h 11"/>
                  <a:gd name="T30" fmla="*/ 10 w 13"/>
                  <a:gd name="T31" fmla="*/ 2 h 11"/>
                  <a:gd name="T32" fmla="*/ 9 w 13"/>
                  <a:gd name="T33" fmla="*/ 2 h 11"/>
                  <a:gd name="T34" fmla="*/ 5 w 13"/>
                  <a:gd name="T35" fmla="*/ 0 h 11"/>
                  <a:gd name="T36" fmla="*/ 1 w 13"/>
                  <a:gd name="T37" fmla="*/ 1 h 11"/>
                  <a:gd name="T38" fmla="*/ 1 w 13"/>
                  <a:gd name="T39" fmla="*/ 1 h 11"/>
                  <a:gd name="T40" fmla="*/ 1 w 13"/>
                  <a:gd name="T41" fmla="*/ 5 h 11"/>
                  <a:gd name="T42" fmla="*/ 3 w 13"/>
                  <a:gd name="T43" fmla="*/ 9 h 11"/>
                  <a:gd name="T44" fmla="*/ 4 w 13"/>
                  <a:gd name="T45" fmla="*/ 9 h 11"/>
                  <a:gd name="T46" fmla="*/ 8 w 13"/>
                  <a:gd name="T47" fmla="*/ 11 h 11"/>
                  <a:gd name="T48" fmla="*/ 12 w 13"/>
                  <a:gd name="T49" fmla="*/ 10 h 11"/>
                  <a:gd name="T50" fmla="*/ 12 w 13"/>
                  <a:gd name="T51" fmla="*/ 10 h 11"/>
                  <a:gd name="T52" fmla="*/ 12 w 13"/>
                  <a:gd name="T53" fmla="*/ 6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3"/>
                      <a:pt x="9" y="3"/>
                      <a:pt x="9" y="3"/>
                    </a:cubicBezTo>
                    <a:cubicBezTo>
                      <a:pt x="10" y="4"/>
                      <a:pt x="11" y="5"/>
                      <a:pt x="11" y="6"/>
                    </a:cubicBezTo>
                    <a:cubicBezTo>
                      <a:pt x="11" y="7"/>
                      <a:pt x="11" y="8"/>
                      <a:pt x="11" y="9"/>
                    </a:cubicBezTo>
                    <a:cubicBezTo>
                      <a:pt x="11" y="9"/>
                      <a:pt x="11" y="9"/>
                      <a:pt x="11" y="9"/>
                    </a:cubicBezTo>
                    <a:cubicBezTo>
                      <a:pt x="10" y="10"/>
                      <a:pt x="9" y="10"/>
                      <a:pt x="8" y="10"/>
                    </a:cubicBezTo>
                    <a:cubicBezTo>
                      <a:pt x="7" y="10"/>
                      <a:pt x="6" y="10"/>
                      <a:pt x="4" y="9"/>
                    </a:cubicBezTo>
                    <a:cubicBezTo>
                      <a:pt x="4" y="9"/>
                      <a:pt x="4" y="8"/>
                      <a:pt x="4" y="8"/>
                    </a:cubicBezTo>
                    <a:cubicBezTo>
                      <a:pt x="3" y="7"/>
                      <a:pt x="2" y="6"/>
                      <a:pt x="2" y="5"/>
                    </a:cubicBezTo>
                    <a:cubicBezTo>
                      <a:pt x="1" y="4"/>
                      <a:pt x="2" y="3"/>
                      <a:pt x="2" y="2"/>
                    </a:cubicBezTo>
                    <a:cubicBezTo>
                      <a:pt x="2" y="2"/>
                      <a:pt x="2" y="2"/>
                      <a:pt x="2" y="2"/>
                    </a:cubicBezTo>
                    <a:cubicBezTo>
                      <a:pt x="3" y="1"/>
                      <a:pt x="4" y="1"/>
                      <a:pt x="5" y="1"/>
                    </a:cubicBezTo>
                    <a:cubicBezTo>
                      <a:pt x="6" y="1"/>
                      <a:pt x="7" y="2"/>
                      <a:pt x="9" y="2"/>
                    </a:cubicBezTo>
                    <a:cubicBezTo>
                      <a:pt x="9" y="3"/>
                      <a:pt x="9" y="3"/>
                      <a:pt x="9" y="3"/>
                    </a:cubicBezTo>
                    <a:cubicBezTo>
                      <a:pt x="9" y="2"/>
                      <a:pt x="9" y="2"/>
                      <a:pt x="9" y="2"/>
                    </a:cubicBezTo>
                    <a:cubicBezTo>
                      <a:pt x="10" y="2"/>
                      <a:pt x="10" y="2"/>
                      <a:pt x="10" y="2"/>
                    </a:cubicBezTo>
                    <a:cubicBezTo>
                      <a:pt x="9" y="2"/>
                      <a:pt x="9" y="2"/>
                      <a:pt x="9" y="2"/>
                    </a:cubicBezTo>
                    <a:cubicBezTo>
                      <a:pt x="8" y="1"/>
                      <a:pt x="6" y="0"/>
                      <a:pt x="5" y="0"/>
                    </a:cubicBezTo>
                    <a:cubicBezTo>
                      <a:pt x="4" y="0"/>
                      <a:pt x="2" y="0"/>
                      <a:pt x="1" y="1"/>
                    </a:cubicBezTo>
                    <a:cubicBezTo>
                      <a:pt x="1" y="1"/>
                      <a:pt x="1" y="1"/>
                      <a:pt x="1" y="1"/>
                    </a:cubicBezTo>
                    <a:cubicBezTo>
                      <a:pt x="0" y="2"/>
                      <a:pt x="0" y="4"/>
                      <a:pt x="1" y="5"/>
                    </a:cubicBezTo>
                    <a:cubicBezTo>
                      <a:pt x="1" y="7"/>
                      <a:pt x="2" y="8"/>
                      <a:pt x="3" y="9"/>
                    </a:cubicBezTo>
                    <a:cubicBezTo>
                      <a:pt x="3" y="9"/>
                      <a:pt x="4" y="9"/>
                      <a:pt x="4" y="9"/>
                    </a:cubicBezTo>
                    <a:cubicBezTo>
                      <a:pt x="5" y="10"/>
                      <a:pt x="7" y="11"/>
                      <a:pt x="8" y="11"/>
                    </a:cubicBezTo>
                    <a:cubicBezTo>
                      <a:pt x="9" y="11"/>
                      <a:pt x="11" y="11"/>
                      <a:pt x="12" y="10"/>
                    </a:cubicBezTo>
                    <a:cubicBezTo>
                      <a:pt x="12" y="10"/>
                      <a:pt x="12" y="10"/>
                      <a:pt x="12" y="10"/>
                    </a:cubicBezTo>
                    <a:cubicBezTo>
                      <a:pt x="12" y="9"/>
                      <a:pt x="13" y="7"/>
                      <a:pt x="12" y="6"/>
                    </a:cubicBezTo>
                    <a:cubicBezTo>
                      <a:pt x="12" y="4"/>
                      <a:pt x="11" y="3"/>
                      <a:pt x="10"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97" name="Freeform 95"/>
              <p:cNvSpPr>
                <a:spLocks/>
              </p:cNvSpPr>
              <p:nvPr/>
            </p:nvSpPr>
            <p:spPr bwMode="auto">
              <a:xfrm>
                <a:off x="680" y="1463"/>
                <a:ext cx="28" cy="26"/>
              </a:xfrm>
              <a:custGeom>
                <a:avLst/>
                <a:gdLst>
                  <a:gd name="T0" fmla="*/ 9 w 12"/>
                  <a:gd name="T1" fmla="*/ 2 h 11"/>
                  <a:gd name="T2" fmla="*/ 11 w 12"/>
                  <a:gd name="T3" fmla="*/ 9 h 11"/>
                  <a:gd name="T4" fmla="*/ 3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2" y="2"/>
                    </a:cubicBezTo>
                    <a:cubicBezTo>
                      <a:pt x="3" y="0"/>
                      <a:pt x="6"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98" name="Freeform 96"/>
              <p:cNvSpPr>
                <a:spLocks/>
              </p:cNvSpPr>
              <p:nvPr/>
            </p:nvSpPr>
            <p:spPr bwMode="auto">
              <a:xfrm>
                <a:off x="680" y="1463"/>
                <a:ext cx="28"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10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0" y="9"/>
                    </a:cubicBezTo>
                    <a:cubicBezTo>
                      <a:pt x="10" y="9"/>
                      <a:pt x="10" y="9"/>
                      <a:pt x="10" y="9"/>
                    </a:cubicBezTo>
                    <a:cubicBezTo>
                      <a:pt x="10" y="10"/>
                      <a:pt x="9" y="10"/>
                      <a:pt x="8" y="10"/>
                    </a:cubicBezTo>
                    <a:cubicBezTo>
                      <a:pt x="7" y="10"/>
                      <a:pt x="5" y="10"/>
                      <a:pt x="4" y="9"/>
                    </a:cubicBezTo>
                    <a:cubicBezTo>
                      <a:pt x="4" y="9"/>
                      <a:pt x="4" y="9"/>
                      <a:pt x="4" y="8"/>
                    </a:cubicBezTo>
                    <a:cubicBezTo>
                      <a:pt x="3" y="7"/>
                      <a:pt x="2" y="6"/>
                      <a:pt x="1" y="5"/>
                    </a:cubicBezTo>
                    <a:cubicBezTo>
                      <a:pt x="1" y="4"/>
                      <a:pt x="1" y="3"/>
                      <a:pt x="2" y="2"/>
                    </a:cubicBezTo>
                    <a:cubicBezTo>
                      <a:pt x="2" y="2"/>
                      <a:pt x="2" y="2"/>
                      <a:pt x="2" y="2"/>
                    </a:cubicBezTo>
                    <a:cubicBezTo>
                      <a:pt x="3" y="1"/>
                      <a:pt x="4" y="1"/>
                      <a:pt x="5" y="1"/>
                    </a:cubicBezTo>
                    <a:cubicBezTo>
                      <a:pt x="6" y="1"/>
                      <a:pt x="7" y="2"/>
                      <a:pt x="8" y="2"/>
                    </a:cubicBezTo>
                    <a:cubicBezTo>
                      <a:pt x="8" y="3"/>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3"/>
                      <a:pt x="0" y="4"/>
                      <a:pt x="0" y="5"/>
                    </a:cubicBezTo>
                    <a:cubicBezTo>
                      <a:pt x="1" y="7"/>
                      <a:pt x="2" y="8"/>
                      <a:pt x="3" y="9"/>
                    </a:cubicBezTo>
                    <a:cubicBezTo>
                      <a:pt x="3" y="9"/>
                      <a:pt x="3" y="9"/>
                      <a:pt x="3" y="10"/>
                    </a:cubicBezTo>
                    <a:cubicBezTo>
                      <a:pt x="5" y="11"/>
                      <a:pt x="6" y="11"/>
                      <a:pt x="8" y="11"/>
                    </a:cubicBezTo>
                    <a:cubicBezTo>
                      <a:pt x="9" y="11"/>
                      <a:pt x="10" y="11"/>
                      <a:pt x="11" y="10"/>
                    </a:cubicBezTo>
                    <a:cubicBezTo>
                      <a:pt x="11" y="10"/>
                      <a:pt x="11" y="10"/>
                      <a:pt x="11" y="10"/>
                    </a:cubicBezTo>
                    <a:cubicBezTo>
                      <a:pt x="12" y="9"/>
                      <a:pt x="12" y="7"/>
                      <a:pt x="12" y="6"/>
                    </a:cubicBezTo>
                    <a:cubicBezTo>
                      <a:pt x="12" y="4"/>
                      <a:pt x="11" y="3"/>
                      <a:pt x="9"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99" name="Freeform 97"/>
              <p:cNvSpPr>
                <a:spLocks/>
              </p:cNvSpPr>
              <p:nvPr/>
            </p:nvSpPr>
            <p:spPr bwMode="auto">
              <a:xfrm>
                <a:off x="725" y="1536"/>
                <a:ext cx="28" cy="26"/>
              </a:xfrm>
              <a:custGeom>
                <a:avLst/>
                <a:gdLst>
                  <a:gd name="T0" fmla="*/ 9 w 12"/>
                  <a:gd name="T1" fmla="*/ 2 h 11"/>
                  <a:gd name="T2" fmla="*/ 10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0" y="9"/>
                    </a:cubicBezTo>
                    <a:cubicBezTo>
                      <a:pt x="9" y="11"/>
                      <a:pt x="6" y="11"/>
                      <a:pt x="3" y="9"/>
                    </a:cubicBezTo>
                    <a:cubicBezTo>
                      <a:pt x="0" y="7"/>
                      <a:pt x="0" y="3"/>
                      <a:pt x="1" y="2"/>
                    </a:cubicBezTo>
                    <a:cubicBezTo>
                      <a:pt x="3" y="0"/>
                      <a:pt x="6"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00" name="Freeform 98"/>
              <p:cNvSpPr>
                <a:spLocks/>
              </p:cNvSpPr>
              <p:nvPr/>
            </p:nvSpPr>
            <p:spPr bwMode="auto">
              <a:xfrm>
                <a:off x="725" y="1536"/>
                <a:ext cx="28" cy="26"/>
              </a:xfrm>
              <a:custGeom>
                <a:avLst/>
                <a:gdLst>
                  <a:gd name="T0" fmla="*/ 9 w 12"/>
                  <a:gd name="T1" fmla="*/ 2 h 11"/>
                  <a:gd name="T2" fmla="*/ 8 w 12"/>
                  <a:gd name="T3" fmla="*/ 3 h 11"/>
                  <a:gd name="T4" fmla="*/ 10 w 12"/>
                  <a:gd name="T5" fmla="*/ 6 h 11"/>
                  <a:gd name="T6" fmla="*/ 10 w 12"/>
                  <a:gd name="T7" fmla="*/ 9 h 11"/>
                  <a:gd name="T8" fmla="*/ 10 w 12"/>
                  <a:gd name="T9" fmla="*/ 9 h 11"/>
                  <a:gd name="T10" fmla="*/ 7 w 12"/>
                  <a:gd name="T11" fmla="*/ 10 h 11"/>
                  <a:gd name="T12" fmla="*/ 4 w 12"/>
                  <a:gd name="T13" fmla="*/ 9 h 11"/>
                  <a:gd name="T14" fmla="*/ 3 w 12"/>
                  <a:gd name="T15" fmla="*/ 8 h 11"/>
                  <a:gd name="T16" fmla="*/ 1 w 12"/>
                  <a:gd name="T17" fmla="*/ 5 h 11"/>
                  <a:gd name="T18" fmla="*/ 1 w 12"/>
                  <a:gd name="T19" fmla="*/ 2 h 11"/>
                  <a:gd name="T20" fmla="*/ 2 w 12"/>
                  <a:gd name="T21" fmla="*/ 2 h 11"/>
                  <a:gd name="T22" fmla="*/ 4 w 12"/>
                  <a:gd name="T23" fmla="*/ 1 h 11"/>
                  <a:gd name="T24" fmla="*/ 8 w 12"/>
                  <a:gd name="T25" fmla="*/ 2 h 11"/>
                  <a:gd name="T26" fmla="*/ 8 w 12"/>
                  <a:gd name="T27" fmla="*/ 3 h 11"/>
                  <a:gd name="T28" fmla="*/ 9 w 12"/>
                  <a:gd name="T29" fmla="*/ 2 h 11"/>
                  <a:gd name="T30" fmla="*/ 9 w 12"/>
                  <a:gd name="T31" fmla="*/ 2 h 11"/>
                  <a:gd name="T32" fmla="*/ 9 w 12"/>
                  <a:gd name="T33" fmla="*/ 2 h 11"/>
                  <a:gd name="T34" fmla="*/ 4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7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8" y="3"/>
                      <a:pt x="8" y="3"/>
                      <a:pt x="8" y="3"/>
                    </a:cubicBezTo>
                    <a:cubicBezTo>
                      <a:pt x="9" y="4"/>
                      <a:pt x="10" y="5"/>
                      <a:pt x="10" y="6"/>
                    </a:cubicBezTo>
                    <a:cubicBezTo>
                      <a:pt x="11" y="7"/>
                      <a:pt x="11" y="8"/>
                      <a:pt x="10" y="9"/>
                    </a:cubicBezTo>
                    <a:cubicBezTo>
                      <a:pt x="10" y="9"/>
                      <a:pt x="10" y="9"/>
                      <a:pt x="10" y="9"/>
                    </a:cubicBezTo>
                    <a:cubicBezTo>
                      <a:pt x="9" y="10"/>
                      <a:pt x="8" y="10"/>
                      <a:pt x="7" y="10"/>
                    </a:cubicBezTo>
                    <a:cubicBezTo>
                      <a:pt x="6" y="10"/>
                      <a:pt x="5" y="9"/>
                      <a:pt x="4" y="9"/>
                    </a:cubicBezTo>
                    <a:cubicBezTo>
                      <a:pt x="4" y="8"/>
                      <a:pt x="3" y="8"/>
                      <a:pt x="3" y="8"/>
                    </a:cubicBezTo>
                    <a:cubicBezTo>
                      <a:pt x="2" y="7"/>
                      <a:pt x="1" y="6"/>
                      <a:pt x="1" y="5"/>
                    </a:cubicBezTo>
                    <a:cubicBezTo>
                      <a:pt x="1" y="4"/>
                      <a:pt x="1" y="3"/>
                      <a:pt x="1" y="2"/>
                    </a:cubicBezTo>
                    <a:cubicBezTo>
                      <a:pt x="2" y="2"/>
                      <a:pt x="2" y="2"/>
                      <a:pt x="2" y="2"/>
                    </a:cubicBezTo>
                    <a:cubicBezTo>
                      <a:pt x="2" y="1"/>
                      <a:pt x="3" y="1"/>
                      <a:pt x="4" y="1"/>
                    </a:cubicBezTo>
                    <a:cubicBezTo>
                      <a:pt x="5" y="1"/>
                      <a:pt x="7" y="1"/>
                      <a:pt x="8" y="2"/>
                    </a:cubicBezTo>
                    <a:cubicBezTo>
                      <a:pt x="8" y="2"/>
                      <a:pt x="8" y="3"/>
                      <a:pt x="8" y="3"/>
                    </a:cubicBezTo>
                    <a:cubicBezTo>
                      <a:pt x="9" y="2"/>
                      <a:pt x="9" y="2"/>
                      <a:pt x="9" y="2"/>
                    </a:cubicBezTo>
                    <a:cubicBezTo>
                      <a:pt x="9" y="2"/>
                      <a:pt x="9" y="2"/>
                      <a:pt x="9" y="2"/>
                    </a:cubicBezTo>
                    <a:cubicBezTo>
                      <a:pt x="9" y="2"/>
                      <a:pt x="9" y="2"/>
                      <a:pt x="9" y="2"/>
                    </a:cubicBezTo>
                    <a:cubicBezTo>
                      <a:pt x="7" y="1"/>
                      <a:pt x="6" y="0"/>
                      <a:pt x="4" y="0"/>
                    </a:cubicBezTo>
                    <a:cubicBezTo>
                      <a:pt x="3" y="0"/>
                      <a:pt x="2" y="0"/>
                      <a:pt x="1" y="1"/>
                    </a:cubicBezTo>
                    <a:cubicBezTo>
                      <a:pt x="1" y="1"/>
                      <a:pt x="1" y="1"/>
                      <a:pt x="1" y="1"/>
                    </a:cubicBezTo>
                    <a:cubicBezTo>
                      <a:pt x="0" y="2"/>
                      <a:pt x="0" y="4"/>
                      <a:pt x="0" y="5"/>
                    </a:cubicBezTo>
                    <a:cubicBezTo>
                      <a:pt x="0" y="7"/>
                      <a:pt x="1" y="8"/>
                      <a:pt x="3" y="9"/>
                    </a:cubicBezTo>
                    <a:cubicBezTo>
                      <a:pt x="3" y="9"/>
                      <a:pt x="3" y="9"/>
                      <a:pt x="3" y="9"/>
                    </a:cubicBezTo>
                    <a:cubicBezTo>
                      <a:pt x="4" y="10"/>
                      <a:pt x="6" y="11"/>
                      <a:pt x="7" y="11"/>
                    </a:cubicBezTo>
                    <a:cubicBezTo>
                      <a:pt x="9" y="11"/>
                      <a:pt x="10" y="11"/>
                      <a:pt x="11" y="10"/>
                    </a:cubicBezTo>
                    <a:cubicBezTo>
                      <a:pt x="11" y="10"/>
                      <a:pt x="11" y="10"/>
                      <a:pt x="11" y="10"/>
                    </a:cubicBezTo>
                    <a:cubicBezTo>
                      <a:pt x="12" y="9"/>
                      <a:pt x="12" y="7"/>
                      <a:pt x="12" y="6"/>
                    </a:cubicBezTo>
                    <a:cubicBezTo>
                      <a:pt x="11" y="4"/>
                      <a:pt x="10" y="3"/>
                      <a:pt x="9"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01" name="Freeform 99"/>
              <p:cNvSpPr>
                <a:spLocks/>
              </p:cNvSpPr>
              <p:nvPr/>
            </p:nvSpPr>
            <p:spPr bwMode="auto">
              <a:xfrm>
                <a:off x="710" y="1510"/>
                <a:ext cx="31" cy="26"/>
              </a:xfrm>
              <a:custGeom>
                <a:avLst/>
                <a:gdLst>
                  <a:gd name="T0" fmla="*/ 9 w 13"/>
                  <a:gd name="T1" fmla="*/ 2 h 11"/>
                  <a:gd name="T2" fmla="*/ 11 w 13"/>
                  <a:gd name="T3" fmla="*/ 10 h 11"/>
                  <a:gd name="T4" fmla="*/ 4 w 13"/>
                  <a:gd name="T5" fmla="*/ 9 h 11"/>
                  <a:gd name="T6" fmla="*/ 2 w 13"/>
                  <a:gd name="T7" fmla="*/ 2 h 11"/>
                  <a:gd name="T8" fmla="*/ 9 w 13"/>
                  <a:gd name="T9" fmla="*/ 2 h 11"/>
                </a:gdLst>
                <a:ahLst/>
                <a:cxnLst>
                  <a:cxn ang="0">
                    <a:pos x="T0" y="T1"/>
                  </a:cxn>
                  <a:cxn ang="0">
                    <a:pos x="T2" y="T3"/>
                  </a:cxn>
                  <a:cxn ang="0">
                    <a:pos x="T4" y="T5"/>
                  </a:cxn>
                  <a:cxn ang="0">
                    <a:pos x="T6" y="T7"/>
                  </a:cxn>
                  <a:cxn ang="0">
                    <a:pos x="T8" y="T9"/>
                  </a:cxn>
                </a:cxnLst>
                <a:rect l="0" t="0" r="r" b="b"/>
                <a:pathLst>
                  <a:path w="13" h="11">
                    <a:moveTo>
                      <a:pt x="9" y="2"/>
                    </a:moveTo>
                    <a:cubicBezTo>
                      <a:pt x="12" y="4"/>
                      <a:pt x="13" y="8"/>
                      <a:pt x="11" y="10"/>
                    </a:cubicBezTo>
                    <a:cubicBezTo>
                      <a:pt x="10" y="11"/>
                      <a:pt x="6" y="11"/>
                      <a:pt x="4" y="9"/>
                    </a:cubicBezTo>
                    <a:cubicBezTo>
                      <a:pt x="1" y="7"/>
                      <a:pt x="0" y="4"/>
                      <a:pt x="2" y="2"/>
                    </a:cubicBezTo>
                    <a:cubicBezTo>
                      <a:pt x="3" y="0"/>
                      <a:pt x="7"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02" name="Freeform 100"/>
              <p:cNvSpPr>
                <a:spLocks/>
              </p:cNvSpPr>
              <p:nvPr/>
            </p:nvSpPr>
            <p:spPr bwMode="auto">
              <a:xfrm>
                <a:off x="710" y="1510"/>
                <a:ext cx="31" cy="26"/>
              </a:xfrm>
              <a:custGeom>
                <a:avLst/>
                <a:gdLst>
                  <a:gd name="T0" fmla="*/ 9 w 13"/>
                  <a:gd name="T1" fmla="*/ 2 h 11"/>
                  <a:gd name="T2" fmla="*/ 9 w 13"/>
                  <a:gd name="T3" fmla="*/ 3 h 11"/>
                  <a:gd name="T4" fmla="*/ 11 w 13"/>
                  <a:gd name="T5" fmla="*/ 6 h 11"/>
                  <a:gd name="T6" fmla="*/ 11 w 13"/>
                  <a:gd name="T7" fmla="*/ 9 h 11"/>
                  <a:gd name="T8" fmla="*/ 11 w 13"/>
                  <a:gd name="T9" fmla="*/ 9 h 11"/>
                  <a:gd name="T10" fmla="*/ 8 w 13"/>
                  <a:gd name="T11" fmla="*/ 10 h 11"/>
                  <a:gd name="T12" fmla="*/ 4 w 13"/>
                  <a:gd name="T13" fmla="*/ 9 h 11"/>
                  <a:gd name="T14" fmla="*/ 4 w 13"/>
                  <a:gd name="T15" fmla="*/ 8 h 11"/>
                  <a:gd name="T16" fmla="*/ 2 w 13"/>
                  <a:gd name="T17" fmla="*/ 5 h 11"/>
                  <a:gd name="T18" fmla="*/ 2 w 13"/>
                  <a:gd name="T19" fmla="*/ 2 h 11"/>
                  <a:gd name="T20" fmla="*/ 2 w 13"/>
                  <a:gd name="T21" fmla="*/ 2 h 11"/>
                  <a:gd name="T22" fmla="*/ 5 w 13"/>
                  <a:gd name="T23" fmla="*/ 1 h 11"/>
                  <a:gd name="T24" fmla="*/ 9 w 13"/>
                  <a:gd name="T25" fmla="*/ 3 h 11"/>
                  <a:gd name="T26" fmla="*/ 9 w 13"/>
                  <a:gd name="T27" fmla="*/ 3 h 11"/>
                  <a:gd name="T28" fmla="*/ 9 w 13"/>
                  <a:gd name="T29" fmla="*/ 2 h 11"/>
                  <a:gd name="T30" fmla="*/ 10 w 13"/>
                  <a:gd name="T31" fmla="*/ 2 h 11"/>
                  <a:gd name="T32" fmla="*/ 9 w 13"/>
                  <a:gd name="T33" fmla="*/ 2 h 11"/>
                  <a:gd name="T34" fmla="*/ 5 w 13"/>
                  <a:gd name="T35" fmla="*/ 0 h 11"/>
                  <a:gd name="T36" fmla="*/ 1 w 13"/>
                  <a:gd name="T37" fmla="*/ 1 h 11"/>
                  <a:gd name="T38" fmla="*/ 1 w 13"/>
                  <a:gd name="T39" fmla="*/ 2 h 11"/>
                  <a:gd name="T40" fmla="*/ 1 w 13"/>
                  <a:gd name="T41" fmla="*/ 5 h 11"/>
                  <a:gd name="T42" fmla="*/ 3 w 13"/>
                  <a:gd name="T43" fmla="*/ 9 h 11"/>
                  <a:gd name="T44" fmla="*/ 4 w 13"/>
                  <a:gd name="T45" fmla="*/ 10 h 11"/>
                  <a:gd name="T46" fmla="*/ 8 w 13"/>
                  <a:gd name="T47" fmla="*/ 11 h 11"/>
                  <a:gd name="T48" fmla="*/ 12 w 13"/>
                  <a:gd name="T49" fmla="*/ 10 h 11"/>
                  <a:gd name="T50" fmla="*/ 12 w 13"/>
                  <a:gd name="T51" fmla="*/ 10 h 11"/>
                  <a:gd name="T52" fmla="*/ 12 w 13"/>
                  <a:gd name="T53" fmla="*/ 6 h 11"/>
                  <a:gd name="T54" fmla="*/ 10 w 13"/>
                  <a:gd name="T55" fmla="*/ 2 h 11"/>
                  <a:gd name="T56" fmla="*/ 9 w 13"/>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9" y="2"/>
                    </a:moveTo>
                    <a:cubicBezTo>
                      <a:pt x="9" y="3"/>
                      <a:pt x="9" y="3"/>
                      <a:pt x="9" y="3"/>
                    </a:cubicBezTo>
                    <a:cubicBezTo>
                      <a:pt x="10" y="4"/>
                      <a:pt x="11" y="5"/>
                      <a:pt x="11" y="6"/>
                    </a:cubicBezTo>
                    <a:cubicBezTo>
                      <a:pt x="12" y="7"/>
                      <a:pt x="11" y="8"/>
                      <a:pt x="11" y="9"/>
                    </a:cubicBezTo>
                    <a:cubicBezTo>
                      <a:pt x="11" y="9"/>
                      <a:pt x="11" y="9"/>
                      <a:pt x="11" y="9"/>
                    </a:cubicBezTo>
                    <a:cubicBezTo>
                      <a:pt x="10" y="10"/>
                      <a:pt x="9" y="10"/>
                      <a:pt x="8" y="10"/>
                    </a:cubicBezTo>
                    <a:cubicBezTo>
                      <a:pt x="7" y="10"/>
                      <a:pt x="6" y="10"/>
                      <a:pt x="4" y="9"/>
                    </a:cubicBezTo>
                    <a:cubicBezTo>
                      <a:pt x="4" y="9"/>
                      <a:pt x="4" y="9"/>
                      <a:pt x="4" y="8"/>
                    </a:cubicBezTo>
                    <a:cubicBezTo>
                      <a:pt x="3" y="7"/>
                      <a:pt x="2" y="6"/>
                      <a:pt x="2" y="5"/>
                    </a:cubicBezTo>
                    <a:cubicBezTo>
                      <a:pt x="2" y="4"/>
                      <a:pt x="2" y="3"/>
                      <a:pt x="2" y="2"/>
                    </a:cubicBezTo>
                    <a:cubicBezTo>
                      <a:pt x="2" y="2"/>
                      <a:pt x="2" y="2"/>
                      <a:pt x="2" y="2"/>
                    </a:cubicBezTo>
                    <a:cubicBezTo>
                      <a:pt x="3" y="1"/>
                      <a:pt x="4" y="1"/>
                      <a:pt x="5" y="1"/>
                    </a:cubicBezTo>
                    <a:cubicBezTo>
                      <a:pt x="6" y="1"/>
                      <a:pt x="7" y="2"/>
                      <a:pt x="9" y="3"/>
                    </a:cubicBezTo>
                    <a:cubicBezTo>
                      <a:pt x="9" y="3"/>
                      <a:pt x="9" y="3"/>
                      <a:pt x="9" y="3"/>
                    </a:cubicBezTo>
                    <a:cubicBezTo>
                      <a:pt x="9" y="2"/>
                      <a:pt x="9" y="2"/>
                      <a:pt x="9" y="2"/>
                    </a:cubicBezTo>
                    <a:cubicBezTo>
                      <a:pt x="10" y="2"/>
                      <a:pt x="10" y="2"/>
                      <a:pt x="10" y="2"/>
                    </a:cubicBezTo>
                    <a:cubicBezTo>
                      <a:pt x="10" y="2"/>
                      <a:pt x="9" y="2"/>
                      <a:pt x="9" y="2"/>
                    </a:cubicBezTo>
                    <a:cubicBezTo>
                      <a:pt x="8" y="1"/>
                      <a:pt x="6" y="0"/>
                      <a:pt x="5" y="0"/>
                    </a:cubicBezTo>
                    <a:cubicBezTo>
                      <a:pt x="4" y="0"/>
                      <a:pt x="2" y="0"/>
                      <a:pt x="1" y="1"/>
                    </a:cubicBezTo>
                    <a:cubicBezTo>
                      <a:pt x="1" y="2"/>
                      <a:pt x="1" y="2"/>
                      <a:pt x="1" y="2"/>
                    </a:cubicBezTo>
                    <a:cubicBezTo>
                      <a:pt x="1" y="3"/>
                      <a:pt x="0" y="4"/>
                      <a:pt x="1" y="5"/>
                    </a:cubicBezTo>
                    <a:cubicBezTo>
                      <a:pt x="1" y="7"/>
                      <a:pt x="2" y="8"/>
                      <a:pt x="3" y="9"/>
                    </a:cubicBezTo>
                    <a:cubicBezTo>
                      <a:pt x="4" y="9"/>
                      <a:pt x="4" y="9"/>
                      <a:pt x="4" y="10"/>
                    </a:cubicBezTo>
                    <a:cubicBezTo>
                      <a:pt x="5" y="11"/>
                      <a:pt x="7" y="11"/>
                      <a:pt x="8" y="11"/>
                    </a:cubicBezTo>
                    <a:cubicBezTo>
                      <a:pt x="9" y="11"/>
                      <a:pt x="11" y="11"/>
                      <a:pt x="12" y="10"/>
                    </a:cubicBezTo>
                    <a:cubicBezTo>
                      <a:pt x="12" y="10"/>
                      <a:pt x="12" y="10"/>
                      <a:pt x="12" y="10"/>
                    </a:cubicBezTo>
                    <a:cubicBezTo>
                      <a:pt x="13" y="9"/>
                      <a:pt x="13" y="7"/>
                      <a:pt x="12" y="6"/>
                    </a:cubicBezTo>
                    <a:cubicBezTo>
                      <a:pt x="12" y="4"/>
                      <a:pt x="11" y="3"/>
                      <a:pt x="10"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03" name="Freeform 101"/>
              <p:cNvSpPr>
                <a:spLocks/>
              </p:cNvSpPr>
              <p:nvPr/>
            </p:nvSpPr>
            <p:spPr bwMode="auto">
              <a:xfrm>
                <a:off x="696" y="1486"/>
                <a:ext cx="29" cy="26"/>
              </a:xfrm>
              <a:custGeom>
                <a:avLst/>
                <a:gdLst>
                  <a:gd name="T0" fmla="*/ 9 w 12"/>
                  <a:gd name="T1" fmla="*/ 2 h 11"/>
                  <a:gd name="T2" fmla="*/ 11 w 12"/>
                  <a:gd name="T3" fmla="*/ 9 h 11"/>
                  <a:gd name="T4" fmla="*/ 3 w 12"/>
                  <a:gd name="T5" fmla="*/ 9 h 11"/>
                  <a:gd name="T6" fmla="*/ 2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2" y="2"/>
                    </a:cubicBezTo>
                    <a:cubicBezTo>
                      <a:pt x="3" y="0"/>
                      <a:pt x="6"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04" name="Freeform 102"/>
              <p:cNvSpPr>
                <a:spLocks/>
              </p:cNvSpPr>
              <p:nvPr/>
            </p:nvSpPr>
            <p:spPr bwMode="auto">
              <a:xfrm>
                <a:off x="696" y="1486"/>
                <a:ext cx="29"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1" y="5"/>
                      <a:pt x="11" y="6"/>
                    </a:cubicBezTo>
                    <a:cubicBezTo>
                      <a:pt x="11" y="7"/>
                      <a:pt x="11" y="8"/>
                      <a:pt x="10" y="9"/>
                    </a:cubicBezTo>
                    <a:cubicBezTo>
                      <a:pt x="10" y="9"/>
                      <a:pt x="10" y="9"/>
                      <a:pt x="10" y="9"/>
                    </a:cubicBezTo>
                    <a:cubicBezTo>
                      <a:pt x="10" y="10"/>
                      <a:pt x="9" y="10"/>
                      <a:pt x="8" y="10"/>
                    </a:cubicBezTo>
                    <a:cubicBezTo>
                      <a:pt x="7" y="10"/>
                      <a:pt x="5" y="10"/>
                      <a:pt x="4" y="9"/>
                    </a:cubicBezTo>
                    <a:cubicBezTo>
                      <a:pt x="4" y="9"/>
                      <a:pt x="4" y="8"/>
                      <a:pt x="4" y="8"/>
                    </a:cubicBezTo>
                    <a:cubicBezTo>
                      <a:pt x="3" y="7"/>
                      <a:pt x="2" y="6"/>
                      <a:pt x="1" y="5"/>
                    </a:cubicBezTo>
                    <a:cubicBezTo>
                      <a:pt x="1" y="4"/>
                      <a:pt x="1" y="3"/>
                      <a:pt x="2" y="2"/>
                    </a:cubicBezTo>
                    <a:cubicBezTo>
                      <a:pt x="2" y="2"/>
                      <a:pt x="2" y="2"/>
                      <a:pt x="2" y="2"/>
                    </a:cubicBezTo>
                    <a:cubicBezTo>
                      <a:pt x="3" y="1"/>
                      <a:pt x="3" y="1"/>
                      <a:pt x="5" y="1"/>
                    </a:cubicBezTo>
                    <a:cubicBezTo>
                      <a:pt x="6" y="1"/>
                      <a:pt x="7" y="2"/>
                      <a:pt x="8" y="2"/>
                    </a:cubicBezTo>
                    <a:cubicBezTo>
                      <a:pt x="8" y="3"/>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8" y="11"/>
                    </a:cubicBezTo>
                    <a:cubicBezTo>
                      <a:pt x="9" y="11"/>
                      <a:pt x="10" y="11"/>
                      <a:pt x="11" y="10"/>
                    </a:cubicBezTo>
                    <a:cubicBezTo>
                      <a:pt x="11" y="10"/>
                      <a:pt x="11" y="10"/>
                      <a:pt x="11" y="10"/>
                    </a:cubicBezTo>
                    <a:cubicBezTo>
                      <a:pt x="12" y="9"/>
                      <a:pt x="12" y="7"/>
                      <a:pt x="12" y="6"/>
                    </a:cubicBezTo>
                    <a:cubicBezTo>
                      <a:pt x="12" y="4"/>
                      <a:pt x="11" y="3"/>
                      <a:pt x="9"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05" name="Freeform 103"/>
              <p:cNvSpPr>
                <a:spLocks/>
              </p:cNvSpPr>
              <p:nvPr/>
            </p:nvSpPr>
            <p:spPr bwMode="auto">
              <a:xfrm>
                <a:off x="661" y="1439"/>
                <a:ext cx="28" cy="28"/>
              </a:xfrm>
              <a:custGeom>
                <a:avLst/>
                <a:gdLst>
                  <a:gd name="T0" fmla="*/ 9 w 12"/>
                  <a:gd name="T1" fmla="*/ 3 h 12"/>
                  <a:gd name="T2" fmla="*/ 11 w 12"/>
                  <a:gd name="T3" fmla="*/ 10 h 12"/>
                  <a:gd name="T4" fmla="*/ 3 w 12"/>
                  <a:gd name="T5" fmla="*/ 9 h 12"/>
                  <a:gd name="T6" fmla="*/ 1 w 12"/>
                  <a:gd name="T7" fmla="*/ 2 h 12"/>
                  <a:gd name="T8" fmla="*/ 9 w 12"/>
                  <a:gd name="T9" fmla="*/ 3 h 12"/>
                </a:gdLst>
                <a:ahLst/>
                <a:cxnLst>
                  <a:cxn ang="0">
                    <a:pos x="T0" y="T1"/>
                  </a:cxn>
                  <a:cxn ang="0">
                    <a:pos x="T2" y="T3"/>
                  </a:cxn>
                  <a:cxn ang="0">
                    <a:pos x="T4" y="T5"/>
                  </a:cxn>
                  <a:cxn ang="0">
                    <a:pos x="T6" y="T7"/>
                  </a:cxn>
                  <a:cxn ang="0">
                    <a:pos x="T8" y="T9"/>
                  </a:cxn>
                </a:cxnLst>
                <a:rect l="0" t="0" r="r" b="b"/>
                <a:pathLst>
                  <a:path w="12" h="12">
                    <a:moveTo>
                      <a:pt x="9" y="3"/>
                    </a:moveTo>
                    <a:cubicBezTo>
                      <a:pt x="11" y="5"/>
                      <a:pt x="12" y="8"/>
                      <a:pt x="11" y="10"/>
                    </a:cubicBezTo>
                    <a:cubicBezTo>
                      <a:pt x="9" y="12"/>
                      <a:pt x="6" y="11"/>
                      <a:pt x="3" y="9"/>
                    </a:cubicBezTo>
                    <a:cubicBezTo>
                      <a:pt x="1" y="7"/>
                      <a:pt x="0" y="4"/>
                      <a:pt x="1" y="2"/>
                    </a:cubicBezTo>
                    <a:cubicBezTo>
                      <a:pt x="3" y="0"/>
                      <a:pt x="6" y="1"/>
                      <a:pt x="9"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06" name="Freeform 104"/>
              <p:cNvSpPr>
                <a:spLocks/>
              </p:cNvSpPr>
              <p:nvPr/>
            </p:nvSpPr>
            <p:spPr bwMode="auto">
              <a:xfrm>
                <a:off x="661" y="1439"/>
                <a:ext cx="28" cy="28"/>
              </a:xfrm>
              <a:custGeom>
                <a:avLst/>
                <a:gdLst>
                  <a:gd name="T0" fmla="*/ 9 w 12"/>
                  <a:gd name="T1" fmla="*/ 3 h 12"/>
                  <a:gd name="T2" fmla="*/ 8 w 12"/>
                  <a:gd name="T3" fmla="*/ 3 h 12"/>
                  <a:gd name="T4" fmla="*/ 11 w 12"/>
                  <a:gd name="T5" fmla="*/ 6 h 12"/>
                  <a:gd name="T6" fmla="*/ 10 w 12"/>
                  <a:gd name="T7" fmla="*/ 9 h 12"/>
                  <a:gd name="T8" fmla="*/ 10 w 12"/>
                  <a:gd name="T9" fmla="*/ 10 h 12"/>
                  <a:gd name="T10" fmla="*/ 7 w 12"/>
                  <a:gd name="T11" fmla="*/ 11 h 12"/>
                  <a:gd name="T12" fmla="*/ 4 w 12"/>
                  <a:gd name="T13" fmla="*/ 9 h 12"/>
                  <a:gd name="T14" fmla="*/ 4 w 12"/>
                  <a:gd name="T15" fmla="*/ 9 h 12"/>
                  <a:gd name="T16" fmla="*/ 1 w 12"/>
                  <a:gd name="T17" fmla="*/ 5 h 12"/>
                  <a:gd name="T18" fmla="*/ 2 w 12"/>
                  <a:gd name="T19" fmla="*/ 3 h 12"/>
                  <a:gd name="T20" fmla="*/ 2 w 12"/>
                  <a:gd name="T21" fmla="*/ 2 h 12"/>
                  <a:gd name="T22" fmla="*/ 4 w 12"/>
                  <a:gd name="T23" fmla="*/ 1 h 12"/>
                  <a:gd name="T24" fmla="*/ 8 w 12"/>
                  <a:gd name="T25" fmla="*/ 3 h 12"/>
                  <a:gd name="T26" fmla="*/ 8 w 12"/>
                  <a:gd name="T27" fmla="*/ 3 h 12"/>
                  <a:gd name="T28" fmla="*/ 9 w 12"/>
                  <a:gd name="T29" fmla="*/ 3 h 12"/>
                  <a:gd name="T30" fmla="*/ 9 w 12"/>
                  <a:gd name="T31" fmla="*/ 2 h 12"/>
                  <a:gd name="T32" fmla="*/ 9 w 12"/>
                  <a:gd name="T33" fmla="*/ 2 h 12"/>
                  <a:gd name="T34" fmla="*/ 4 w 12"/>
                  <a:gd name="T35" fmla="*/ 0 h 12"/>
                  <a:gd name="T36" fmla="*/ 1 w 12"/>
                  <a:gd name="T37" fmla="*/ 2 h 12"/>
                  <a:gd name="T38" fmla="*/ 1 w 12"/>
                  <a:gd name="T39" fmla="*/ 2 h 12"/>
                  <a:gd name="T40" fmla="*/ 0 w 12"/>
                  <a:gd name="T41" fmla="*/ 6 h 12"/>
                  <a:gd name="T42" fmla="*/ 3 w 12"/>
                  <a:gd name="T43" fmla="*/ 10 h 12"/>
                  <a:gd name="T44" fmla="*/ 3 w 12"/>
                  <a:gd name="T45" fmla="*/ 10 h 12"/>
                  <a:gd name="T46" fmla="*/ 7 w 12"/>
                  <a:gd name="T47" fmla="*/ 12 h 12"/>
                  <a:gd name="T48" fmla="*/ 11 w 12"/>
                  <a:gd name="T49" fmla="*/ 10 h 12"/>
                  <a:gd name="T50" fmla="*/ 11 w 12"/>
                  <a:gd name="T51" fmla="*/ 10 h 12"/>
                  <a:gd name="T52" fmla="*/ 12 w 12"/>
                  <a:gd name="T53" fmla="*/ 6 h 12"/>
                  <a:gd name="T54" fmla="*/ 9 w 12"/>
                  <a:gd name="T55" fmla="*/ 2 h 12"/>
                  <a:gd name="T56" fmla="*/ 9 w 12"/>
                  <a:gd name="T5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2">
                    <a:moveTo>
                      <a:pt x="9" y="3"/>
                    </a:moveTo>
                    <a:cubicBezTo>
                      <a:pt x="8" y="3"/>
                      <a:pt x="8" y="3"/>
                      <a:pt x="8" y="3"/>
                    </a:cubicBezTo>
                    <a:cubicBezTo>
                      <a:pt x="10" y="4"/>
                      <a:pt x="10" y="5"/>
                      <a:pt x="11" y="6"/>
                    </a:cubicBezTo>
                    <a:cubicBezTo>
                      <a:pt x="11" y="8"/>
                      <a:pt x="11" y="9"/>
                      <a:pt x="10" y="9"/>
                    </a:cubicBezTo>
                    <a:cubicBezTo>
                      <a:pt x="10" y="10"/>
                      <a:pt x="10" y="10"/>
                      <a:pt x="10" y="10"/>
                    </a:cubicBezTo>
                    <a:cubicBezTo>
                      <a:pt x="10" y="10"/>
                      <a:pt x="9" y="11"/>
                      <a:pt x="7" y="11"/>
                    </a:cubicBezTo>
                    <a:cubicBezTo>
                      <a:pt x="6" y="10"/>
                      <a:pt x="5" y="10"/>
                      <a:pt x="4" y="9"/>
                    </a:cubicBezTo>
                    <a:cubicBezTo>
                      <a:pt x="4" y="9"/>
                      <a:pt x="4" y="9"/>
                      <a:pt x="4" y="9"/>
                    </a:cubicBezTo>
                    <a:cubicBezTo>
                      <a:pt x="2" y="8"/>
                      <a:pt x="2" y="7"/>
                      <a:pt x="1" y="5"/>
                    </a:cubicBezTo>
                    <a:cubicBezTo>
                      <a:pt x="1" y="4"/>
                      <a:pt x="1" y="3"/>
                      <a:pt x="2" y="3"/>
                    </a:cubicBezTo>
                    <a:cubicBezTo>
                      <a:pt x="2" y="2"/>
                      <a:pt x="2" y="2"/>
                      <a:pt x="2" y="2"/>
                    </a:cubicBezTo>
                    <a:cubicBezTo>
                      <a:pt x="2" y="2"/>
                      <a:pt x="3" y="1"/>
                      <a:pt x="4" y="1"/>
                    </a:cubicBezTo>
                    <a:cubicBezTo>
                      <a:pt x="6" y="1"/>
                      <a:pt x="7" y="2"/>
                      <a:pt x="8" y="3"/>
                    </a:cubicBezTo>
                    <a:cubicBezTo>
                      <a:pt x="8" y="3"/>
                      <a:pt x="8" y="3"/>
                      <a:pt x="8" y="3"/>
                    </a:cubicBezTo>
                    <a:cubicBezTo>
                      <a:pt x="9" y="3"/>
                      <a:pt x="9" y="3"/>
                      <a:pt x="9" y="3"/>
                    </a:cubicBezTo>
                    <a:cubicBezTo>
                      <a:pt x="9" y="2"/>
                      <a:pt x="9" y="2"/>
                      <a:pt x="9" y="2"/>
                    </a:cubicBezTo>
                    <a:cubicBezTo>
                      <a:pt x="9" y="2"/>
                      <a:pt x="9" y="2"/>
                      <a:pt x="9" y="2"/>
                    </a:cubicBezTo>
                    <a:cubicBezTo>
                      <a:pt x="7" y="1"/>
                      <a:pt x="6" y="0"/>
                      <a:pt x="4" y="0"/>
                    </a:cubicBezTo>
                    <a:cubicBezTo>
                      <a:pt x="3" y="0"/>
                      <a:pt x="2" y="1"/>
                      <a:pt x="1" y="2"/>
                    </a:cubicBezTo>
                    <a:cubicBezTo>
                      <a:pt x="1" y="2"/>
                      <a:pt x="1" y="2"/>
                      <a:pt x="1" y="2"/>
                    </a:cubicBezTo>
                    <a:cubicBezTo>
                      <a:pt x="0" y="3"/>
                      <a:pt x="0" y="4"/>
                      <a:pt x="0" y="6"/>
                    </a:cubicBezTo>
                    <a:cubicBezTo>
                      <a:pt x="1" y="7"/>
                      <a:pt x="2" y="9"/>
                      <a:pt x="3" y="10"/>
                    </a:cubicBezTo>
                    <a:cubicBezTo>
                      <a:pt x="3" y="10"/>
                      <a:pt x="3" y="10"/>
                      <a:pt x="3" y="10"/>
                    </a:cubicBezTo>
                    <a:cubicBezTo>
                      <a:pt x="5" y="11"/>
                      <a:pt x="6" y="12"/>
                      <a:pt x="7" y="12"/>
                    </a:cubicBezTo>
                    <a:cubicBezTo>
                      <a:pt x="9" y="12"/>
                      <a:pt x="10" y="11"/>
                      <a:pt x="11" y="10"/>
                    </a:cubicBezTo>
                    <a:cubicBezTo>
                      <a:pt x="11" y="10"/>
                      <a:pt x="11" y="10"/>
                      <a:pt x="11" y="10"/>
                    </a:cubicBezTo>
                    <a:cubicBezTo>
                      <a:pt x="12" y="9"/>
                      <a:pt x="12" y="8"/>
                      <a:pt x="12" y="6"/>
                    </a:cubicBezTo>
                    <a:cubicBezTo>
                      <a:pt x="11" y="5"/>
                      <a:pt x="10" y="3"/>
                      <a:pt x="9" y="2"/>
                    </a:cubicBezTo>
                    <a:cubicBezTo>
                      <a:pt x="9" y="3"/>
                      <a:pt x="9" y="3"/>
                      <a:pt x="9"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07" name="Freeform 105"/>
              <p:cNvSpPr>
                <a:spLocks/>
              </p:cNvSpPr>
              <p:nvPr/>
            </p:nvSpPr>
            <p:spPr bwMode="auto">
              <a:xfrm>
                <a:off x="640" y="1418"/>
                <a:ext cx="28" cy="26"/>
              </a:xfrm>
              <a:custGeom>
                <a:avLst/>
                <a:gdLst>
                  <a:gd name="T0" fmla="*/ 9 w 12"/>
                  <a:gd name="T1" fmla="*/ 2 h 11"/>
                  <a:gd name="T2" fmla="*/ 11 w 12"/>
                  <a:gd name="T3" fmla="*/ 9 h 11"/>
                  <a:gd name="T4" fmla="*/ 3 w 12"/>
                  <a:gd name="T5" fmla="*/ 9 h 11"/>
                  <a:gd name="T6" fmla="*/ 1 w 12"/>
                  <a:gd name="T7" fmla="*/ 2 h 11"/>
                  <a:gd name="T8" fmla="*/ 9 w 12"/>
                  <a:gd name="T9" fmla="*/ 2 h 11"/>
                </a:gdLst>
                <a:ahLst/>
                <a:cxnLst>
                  <a:cxn ang="0">
                    <a:pos x="T0" y="T1"/>
                  </a:cxn>
                  <a:cxn ang="0">
                    <a:pos x="T2" y="T3"/>
                  </a:cxn>
                  <a:cxn ang="0">
                    <a:pos x="T4" y="T5"/>
                  </a:cxn>
                  <a:cxn ang="0">
                    <a:pos x="T6" y="T7"/>
                  </a:cxn>
                  <a:cxn ang="0">
                    <a:pos x="T8" y="T9"/>
                  </a:cxn>
                </a:cxnLst>
                <a:rect l="0" t="0" r="r" b="b"/>
                <a:pathLst>
                  <a:path w="12" h="11">
                    <a:moveTo>
                      <a:pt x="9" y="2"/>
                    </a:moveTo>
                    <a:cubicBezTo>
                      <a:pt x="11" y="4"/>
                      <a:pt x="12" y="8"/>
                      <a:pt x="11" y="9"/>
                    </a:cubicBezTo>
                    <a:cubicBezTo>
                      <a:pt x="9" y="11"/>
                      <a:pt x="6" y="11"/>
                      <a:pt x="3" y="9"/>
                    </a:cubicBezTo>
                    <a:cubicBezTo>
                      <a:pt x="1" y="7"/>
                      <a:pt x="0" y="3"/>
                      <a:pt x="1" y="2"/>
                    </a:cubicBezTo>
                    <a:cubicBezTo>
                      <a:pt x="3" y="0"/>
                      <a:pt x="6" y="0"/>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08" name="Freeform 106"/>
              <p:cNvSpPr>
                <a:spLocks/>
              </p:cNvSpPr>
              <p:nvPr/>
            </p:nvSpPr>
            <p:spPr bwMode="auto">
              <a:xfrm>
                <a:off x="640" y="1418"/>
                <a:ext cx="28" cy="26"/>
              </a:xfrm>
              <a:custGeom>
                <a:avLst/>
                <a:gdLst>
                  <a:gd name="T0" fmla="*/ 9 w 12"/>
                  <a:gd name="T1" fmla="*/ 2 h 11"/>
                  <a:gd name="T2" fmla="*/ 9 w 12"/>
                  <a:gd name="T3" fmla="*/ 3 h 11"/>
                  <a:gd name="T4" fmla="*/ 11 w 12"/>
                  <a:gd name="T5" fmla="*/ 6 h 11"/>
                  <a:gd name="T6" fmla="*/ 10 w 12"/>
                  <a:gd name="T7" fmla="*/ 9 h 11"/>
                  <a:gd name="T8" fmla="*/ 10 w 12"/>
                  <a:gd name="T9" fmla="*/ 9 h 11"/>
                  <a:gd name="T10" fmla="*/ 8 w 12"/>
                  <a:gd name="T11" fmla="*/ 10 h 11"/>
                  <a:gd name="T12" fmla="*/ 4 w 12"/>
                  <a:gd name="T13" fmla="*/ 9 h 11"/>
                  <a:gd name="T14" fmla="*/ 4 w 12"/>
                  <a:gd name="T15" fmla="*/ 8 h 11"/>
                  <a:gd name="T16" fmla="*/ 1 w 12"/>
                  <a:gd name="T17" fmla="*/ 5 h 11"/>
                  <a:gd name="T18" fmla="*/ 2 w 12"/>
                  <a:gd name="T19" fmla="*/ 2 h 11"/>
                  <a:gd name="T20" fmla="*/ 2 w 12"/>
                  <a:gd name="T21" fmla="*/ 2 h 11"/>
                  <a:gd name="T22" fmla="*/ 5 w 12"/>
                  <a:gd name="T23" fmla="*/ 1 h 11"/>
                  <a:gd name="T24" fmla="*/ 8 w 12"/>
                  <a:gd name="T25" fmla="*/ 2 h 11"/>
                  <a:gd name="T26" fmla="*/ 9 w 12"/>
                  <a:gd name="T27" fmla="*/ 3 h 11"/>
                  <a:gd name="T28" fmla="*/ 9 w 12"/>
                  <a:gd name="T29" fmla="*/ 2 h 11"/>
                  <a:gd name="T30" fmla="*/ 9 w 12"/>
                  <a:gd name="T31" fmla="*/ 2 h 11"/>
                  <a:gd name="T32" fmla="*/ 9 w 12"/>
                  <a:gd name="T33" fmla="*/ 2 h 11"/>
                  <a:gd name="T34" fmla="*/ 5 w 12"/>
                  <a:gd name="T35" fmla="*/ 0 h 11"/>
                  <a:gd name="T36" fmla="*/ 1 w 12"/>
                  <a:gd name="T37" fmla="*/ 1 h 11"/>
                  <a:gd name="T38" fmla="*/ 1 w 12"/>
                  <a:gd name="T39" fmla="*/ 1 h 11"/>
                  <a:gd name="T40" fmla="*/ 0 w 12"/>
                  <a:gd name="T41" fmla="*/ 5 h 11"/>
                  <a:gd name="T42" fmla="*/ 3 w 12"/>
                  <a:gd name="T43" fmla="*/ 9 h 11"/>
                  <a:gd name="T44" fmla="*/ 3 w 12"/>
                  <a:gd name="T45" fmla="*/ 9 h 11"/>
                  <a:gd name="T46" fmla="*/ 8 w 12"/>
                  <a:gd name="T47" fmla="*/ 11 h 11"/>
                  <a:gd name="T48" fmla="*/ 11 w 12"/>
                  <a:gd name="T49" fmla="*/ 10 h 11"/>
                  <a:gd name="T50" fmla="*/ 11 w 12"/>
                  <a:gd name="T51" fmla="*/ 10 h 11"/>
                  <a:gd name="T52" fmla="*/ 12 w 12"/>
                  <a:gd name="T53" fmla="*/ 6 h 11"/>
                  <a:gd name="T54" fmla="*/ 9 w 12"/>
                  <a:gd name="T55" fmla="*/ 2 h 11"/>
                  <a:gd name="T56" fmla="*/ 9 w 12"/>
                  <a:gd name="T5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9" y="2"/>
                    </a:moveTo>
                    <a:cubicBezTo>
                      <a:pt x="9" y="3"/>
                      <a:pt x="9" y="3"/>
                      <a:pt x="9" y="3"/>
                    </a:cubicBezTo>
                    <a:cubicBezTo>
                      <a:pt x="10" y="4"/>
                      <a:pt x="10" y="5"/>
                      <a:pt x="11" y="6"/>
                    </a:cubicBezTo>
                    <a:cubicBezTo>
                      <a:pt x="11" y="7"/>
                      <a:pt x="11" y="8"/>
                      <a:pt x="10" y="9"/>
                    </a:cubicBezTo>
                    <a:cubicBezTo>
                      <a:pt x="10" y="9"/>
                      <a:pt x="10" y="9"/>
                      <a:pt x="10" y="9"/>
                    </a:cubicBezTo>
                    <a:cubicBezTo>
                      <a:pt x="10" y="10"/>
                      <a:pt x="9" y="10"/>
                      <a:pt x="8" y="10"/>
                    </a:cubicBezTo>
                    <a:cubicBezTo>
                      <a:pt x="6" y="10"/>
                      <a:pt x="5" y="10"/>
                      <a:pt x="4" y="9"/>
                    </a:cubicBezTo>
                    <a:cubicBezTo>
                      <a:pt x="4" y="9"/>
                      <a:pt x="4" y="8"/>
                      <a:pt x="4" y="8"/>
                    </a:cubicBezTo>
                    <a:cubicBezTo>
                      <a:pt x="3" y="7"/>
                      <a:pt x="2" y="6"/>
                      <a:pt x="1" y="5"/>
                    </a:cubicBezTo>
                    <a:cubicBezTo>
                      <a:pt x="1" y="4"/>
                      <a:pt x="1" y="3"/>
                      <a:pt x="2" y="2"/>
                    </a:cubicBezTo>
                    <a:cubicBezTo>
                      <a:pt x="2" y="2"/>
                      <a:pt x="2" y="2"/>
                      <a:pt x="2" y="2"/>
                    </a:cubicBezTo>
                    <a:cubicBezTo>
                      <a:pt x="2" y="1"/>
                      <a:pt x="3" y="1"/>
                      <a:pt x="5" y="1"/>
                    </a:cubicBezTo>
                    <a:cubicBezTo>
                      <a:pt x="6" y="1"/>
                      <a:pt x="7" y="2"/>
                      <a:pt x="8" y="2"/>
                    </a:cubicBezTo>
                    <a:cubicBezTo>
                      <a:pt x="8" y="2"/>
                      <a:pt x="8" y="3"/>
                      <a:pt x="9" y="3"/>
                    </a:cubicBezTo>
                    <a:cubicBezTo>
                      <a:pt x="9" y="2"/>
                      <a:pt x="9" y="2"/>
                      <a:pt x="9" y="2"/>
                    </a:cubicBezTo>
                    <a:cubicBezTo>
                      <a:pt x="9" y="2"/>
                      <a:pt x="9" y="2"/>
                      <a:pt x="9" y="2"/>
                    </a:cubicBezTo>
                    <a:cubicBezTo>
                      <a:pt x="9" y="2"/>
                      <a:pt x="9" y="2"/>
                      <a:pt x="9" y="2"/>
                    </a:cubicBezTo>
                    <a:cubicBezTo>
                      <a:pt x="8" y="1"/>
                      <a:pt x="6" y="0"/>
                      <a:pt x="5" y="0"/>
                    </a:cubicBezTo>
                    <a:cubicBezTo>
                      <a:pt x="3" y="0"/>
                      <a:pt x="2" y="0"/>
                      <a:pt x="1" y="1"/>
                    </a:cubicBezTo>
                    <a:cubicBezTo>
                      <a:pt x="1" y="1"/>
                      <a:pt x="1" y="1"/>
                      <a:pt x="1" y="1"/>
                    </a:cubicBezTo>
                    <a:cubicBezTo>
                      <a:pt x="0" y="2"/>
                      <a:pt x="0" y="4"/>
                      <a:pt x="0" y="5"/>
                    </a:cubicBezTo>
                    <a:cubicBezTo>
                      <a:pt x="1" y="7"/>
                      <a:pt x="2" y="8"/>
                      <a:pt x="3" y="9"/>
                    </a:cubicBezTo>
                    <a:cubicBezTo>
                      <a:pt x="3" y="9"/>
                      <a:pt x="3" y="9"/>
                      <a:pt x="3" y="9"/>
                    </a:cubicBezTo>
                    <a:cubicBezTo>
                      <a:pt x="5" y="10"/>
                      <a:pt x="6" y="11"/>
                      <a:pt x="8" y="11"/>
                    </a:cubicBezTo>
                    <a:cubicBezTo>
                      <a:pt x="9" y="11"/>
                      <a:pt x="10" y="11"/>
                      <a:pt x="11" y="10"/>
                    </a:cubicBezTo>
                    <a:cubicBezTo>
                      <a:pt x="11" y="10"/>
                      <a:pt x="11" y="10"/>
                      <a:pt x="11" y="10"/>
                    </a:cubicBezTo>
                    <a:cubicBezTo>
                      <a:pt x="12" y="9"/>
                      <a:pt x="12" y="7"/>
                      <a:pt x="12" y="6"/>
                    </a:cubicBezTo>
                    <a:cubicBezTo>
                      <a:pt x="11" y="4"/>
                      <a:pt x="11" y="3"/>
                      <a:pt x="9" y="2"/>
                    </a:cubicBezTo>
                    <a:cubicBezTo>
                      <a:pt x="9" y="2"/>
                      <a:pt x="9" y="2"/>
                      <a:pt x="9"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09" name="Freeform 107"/>
              <p:cNvSpPr>
                <a:spLocks/>
              </p:cNvSpPr>
              <p:nvPr/>
            </p:nvSpPr>
            <p:spPr bwMode="auto">
              <a:xfrm>
                <a:off x="753" y="1656"/>
                <a:ext cx="26" cy="26"/>
              </a:xfrm>
              <a:custGeom>
                <a:avLst/>
                <a:gdLst>
                  <a:gd name="T0" fmla="*/ 7 w 11"/>
                  <a:gd name="T1" fmla="*/ 0 h 11"/>
                  <a:gd name="T2" fmla="*/ 10 w 11"/>
                  <a:gd name="T3" fmla="*/ 7 h 11"/>
                  <a:gd name="T4" fmla="*/ 4 w 11"/>
                  <a:gd name="T5" fmla="*/ 11 h 11"/>
                  <a:gd name="T6" fmla="*/ 1 w 11"/>
                  <a:gd name="T7" fmla="*/ 4 h 11"/>
                  <a:gd name="T8" fmla="*/ 7 w 11"/>
                  <a:gd name="T9" fmla="*/ 0 h 11"/>
                </a:gdLst>
                <a:ahLst/>
                <a:cxnLst>
                  <a:cxn ang="0">
                    <a:pos x="T0" y="T1"/>
                  </a:cxn>
                  <a:cxn ang="0">
                    <a:pos x="T2" y="T3"/>
                  </a:cxn>
                  <a:cxn ang="0">
                    <a:pos x="T4" y="T5"/>
                  </a:cxn>
                  <a:cxn ang="0">
                    <a:pos x="T6" y="T7"/>
                  </a:cxn>
                  <a:cxn ang="0">
                    <a:pos x="T8" y="T9"/>
                  </a:cxn>
                </a:cxnLst>
                <a:rect l="0" t="0" r="r" b="b"/>
                <a:pathLst>
                  <a:path w="11" h="11">
                    <a:moveTo>
                      <a:pt x="7" y="0"/>
                    </a:moveTo>
                    <a:cubicBezTo>
                      <a:pt x="10" y="1"/>
                      <a:pt x="11" y="4"/>
                      <a:pt x="10" y="7"/>
                    </a:cubicBezTo>
                    <a:cubicBezTo>
                      <a:pt x="10" y="10"/>
                      <a:pt x="7" y="11"/>
                      <a:pt x="4" y="11"/>
                    </a:cubicBezTo>
                    <a:cubicBezTo>
                      <a:pt x="2" y="10"/>
                      <a:pt x="0" y="7"/>
                      <a:pt x="1" y="4"/>
                    </a:cubicBezTo>
                    <a:cubicBezTo>
                      <a:pt x="2" y="1"/>
                      <a:pt x="5" y="0"/>
                      <a:pt x="7"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10" name="Freeform 108"/>
              <p:cNvSpPr>
                <a:spLocks/>
              </p:cNvSpPr>
              <p:nvPr/>
            </p:nvSpPr>
            <p:spPr bwMode="auto">
              <a:xfrm>
                <a:off x="753" y="1654"/>
                <a:ext cx="28" cy="31"/>
              </a:xfrm>
              <a:custGeom>
                <a:avLst/>
                <a:gdLst>
                  <a:gd name="T0" fmla="*/ 7 w 12"/>
                  <a:gd name="T1" fmla="*/ 1 h 13"/>
                  <a:gd name="T2" fmla="*/ 7 w 12"/>
                  <a:gd name="T3" fmla="*/ 2 h 13"/>
                  <a:gd name="T4" fmla="*/ 8 w 12"/>
                  <a:gd name="T5" fmla="*/ 2 h 13"/>
                  <a:gd name="T6" fmla="*/ 10 w 12"/>
                  <a:gd name="T7" fmla="*/ 8 h 13"/>
                  <a:gd name="T8" fmla="*/ 9 w 12"/>
                  <a:gd name="T9" fmla="*/ 10 h 13"/>
                  <a:gd name="T10" fmla="*/ 4 w 12"/>
                  <a:gd name="T11" fmla="*/ 11 h 13"/>
                  <a:gd name="T12" fmla="*/ 3 w 12"/>
                  <a:gd name="T13" fmla="*/ 11 h 13"/>
                  <a:gd name="T14" fmla="*/ 2 w 12"/>
                  <a:gd name="T15" fmla="*/ 5 h 13"/>
                  <a:gd name="T16" fmla="*/ 3 w 12"/>
                  <a:gd name="T17" fmla="*/ 3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1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2"/>
                    </a:cubicBezTo>
                    <a:cubicBezTo>
                      <a:pt x="10" y="3"/>
                      <a:pt x="10" y="6"/>
                      <a:pt x="10" y="8"/>
                    </a:cubicBezTo>
                    <a:cubicBezTo>
                      <a:pt x="10" y="8"/>
                      <a:pt x="9" y="9"/>
                      <a:pt x="9" y="10"/>
                    </a:cubicBezTo>
                    <a:cubicBezTo>
                      <a:pt x="8" y="11"/>
                      <a:pt x="6" y="12"/>
                      <a:pt x="4" y="11"/>
                    </a:cubicBezTo>
                    <a:cubicBezTo>
                      <a:pt x="4" y="11"/>
                      <a:pt x="4" y="11"/>
                      <a:pt x="3" y="11"/>
                    </a:cubicBezTo>
                    <a:cubicBezTo>
                      <a:pt x="2" y="10"/>
                      <a:pt x="1" y="7"/>
                      <a:pt x="2" y="5"/>
                    </a:cubicBezTo>
                    <a:cubicBezTo>
                      <a:pt x="2" y="5"/>
                      <a:pt x="2" y="4"/>
                      <a:pt x="3" y="3"/>
                    </a:cubicBezTo>
                    <a:cubicBezTo>
                      <a:pt x="4" y="2"/>
                      <a:pt x="6" y="1"/>
                      <a:pt x="7" y="2"/>
                    </a:cubicBezTo>
                    <a:cubicBezTo>
                      <a:pt x="7" y="1"/>
                      <a:pt x="7" y="1"/>
                      <a:pt x="7" y="1"/>
                    </a:cubicBezTo>
                    <a:cubicBezTo>
                      <a:pt x="8" y="1"/>
                      <a:pt x="8" y="1"/>
                      <a:pt x="8" y="1"/>
                    </a:cubicBezTo>
                    <a:cubicBezTo>
                      <a:pt x="5" y="0"/>
                      <a:pt x="3" y="1"/>
                      <a:pt x="2" y="3"/>
                    </a:cubicBezTo>
                    <a:cubicBezTo>
                      <a:pt x="1" y="3"/>
                      <a:pt x="1" y="4"/>
                      <a:pt x="1" y="5"/>
                    </a:cubicBezTo>
                    <a:cubicBezTo>
                      <a:pt x="0" y="8"/>
                      <a:pt x="1" y="10"/>
                      <a:pt x="3" y="11"/>
                    </a:cubicBezTo>
                    <a:cubicBezTo>
                      <a:pt x="3" y="12"/>
                      <a:pt x="4" y="12"/>
                      <a:pt x="4" y="12"/>
                    </a:cubicBezTo>
                    <a:cubicBezTo>
                      <a:pt x="6" y="13"/>
                      <a:pt x="8" y="12"/>
                      <a:pt x="10" y="10"/>
                    </a:cubicBezTo>
                    <a:cubicBezTo>
                      <a:pt x="10" y="10"/>
                      <a:pt x="11" y="9"/>
                      <a:pt x="11" y="8"/>
                    </a:cubicBezTo>
                    <a:cubicBezTo>
                      <a:pt x="12" y="5"/>
                      <a:pt x="11" y="3"/>
                      <a:pt x="9" y="2"/>
                    </a:cubicBezTo>
                    <a:cubicBezTo>
                      <a:pt x="9" y="1"/>
                      <a:pt x="8" y="1"/>
                      <a:pt x="8" y="1"/>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11" name="Freeform 109"/>
              <p:cNvSpPr>
                <a:spLocks/>
              </p:cNvSpPr>
              <p:nvPr/>
            </p:nvSpPr>
            <p:spPr bwMode="auto">
              <a:xfrm>
                <a:off x="741" y="1633"/>
                <a:ext cx="26" cy="28"/>
              </a:xfrm>
              <a:custGeom>
                <a:avLst/>
                <a:gdLst>
                  <a:gd name="T0" fmla="*/ 7 w 11"/>
                  <a:gd name="T1" fmla="*/ 0 h 12"/>
                  <a:gd name="T2" fmla="*/ 10 w 11"/>
                  <a:gd name="T3" fmla="*/ 7 h 12"/>
                  <a:gd name="T4" fmla="*/ 4 w 11"/>
                  <a:gd name="T5" fmla="*/ 11 h 12"/>
                  <a:gd name="T6" fmla="*/ 1 w 11"/>
                  <a:gd name="T7" fmla="*/ 4 h 12"/>
                  <a:gd name="T8" fmla="*/ 7 w 11"/>
                  <a:gd name="T9" fmla="*/ 0 h 12"/>
                </a:gdLst>
                <a:ahLst/>
                <a:cxnLst>
                  <a:cxn ang="0">
                    <a:pos x="T0" y="T1"/>
                  </a:cxn>
                  <a:cxn ang="0">
                    <a:pos x="T2" y="T3"/>
                  </a:cxn>
                  <a:cxn ang="0">
                    <a:pos x="T4" y="T5"/>
                  </a:cxn>
                  <a:cxn ang="0">
                    <a:pos x="T6" y="T7"/>
                  </a:cxn>
                  <a:cxn ang="0">
                    <a:pos x="T8" y="T9"/>
                  </a:cxn>
                </a:cxnLst>
                <a:rect l="0" t="0" r="r" b="b"/>
                <a:pathLst>
                  <a:path w="11" h="12">
                    <a:moveTo>
                      <a:pt x="7" y="0"/>
                    </a:moveTo>
                    <a:cubicBezTo>
                      <a:pt x="10" y="1"/>
                      <a:pt x="11" y="4"/>
                      <a:pt x="10" y="7"/>
                    </a:cubicBezTo>
                    <a:cubicBezTo>
                      <a:pt x="9" y="10"/>
                      <a:pt x="7" y="12"/>
                      <a:pt x="4" y="11"/>
                    </a:cubicBezTo>
                    <a:cubicBezTo>
                      <a:pt x="2" y="10"/>
                      <a:pt x="0" y="7"/>
                      <a:pt x="1" y="4"/>
                    </a:cubicBezTo>
                    <a:cubicBezTo>
                      <a:pt x="2" y="1"/>
                      <a:pt x="5" y="0"/>
                      <a:pt x="7"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12" name="Freeform 110"/>
              <p:cNvSpPr>
                <a:spLocks/>
              </p:cNvSpPr>
              <p:nvPr/>
            </p:nvSpPr>
            <p:spPr bwMode="auto">
              <a:xfrm>
                <a:off x="741" y="1630"/>
                <a:ext cx="26" cy="31"/>
              </a:xfrm>
              <a:custGeom>
                <a:avLst/>
                <a:gdLst>
                  <a:gd name="T0" fmla="*/ 7 w 11"/>
                  <a:gd name="T1" fmla="*/ 1 h 13"/>
                  <a:gd name="T2" fmla="*/ 7 w 11"/>
                  <a:gd name="T3" fmla="*/ 2 h 13"/>
                  <a:gd name="T4" fmla="*/ 8 w 11"/>
                  <a:gd name="T5" fmla="*/ 3 h 13"/>
                  <a:gd name="T6" fmla="*/ 10 w 11"/>
                  <a:gd name="T7" fmla="*/ 8 h 13"/>
                  <a:gd name="T8" fmla="*/ 9 w 11"/>
                  <a:gd name="T9" fmla="*/ 10 h 13"/>
                  <a:gd name="T10" fmla="*/ 4 w 11"/>
                  <a:gd name="T11" fmla="*/ 11 h 13"/>
                  <a:gd name="T12" fmla="*/ 3 w 11"/>
                  <a:gd name="T13" fmla="*/ 11 h 13"/>
                  <a:gd name="T14" fmla="*/ 2 w 11"/>
                  <a:gd name="T15" fmla="*/ 6 h 13"/>
                  <a:gd name="T16" fmla="*/ 3 w 11"/>
                  <a:gd name="T17" fmla="*/ 4 h 13"/>
                  <a:gd name="T18" fmla="*/ 7 w 11"/>
                  <a:gd name="T19" fmla="*/ 2 h 13"/>
                  <a:gd name="T20" fmla="*/ 7 w 11"/>
                  <a:gd name="T21" fmla="*/ 1 h 13"/>
                  <a:gd name="T22" fmla="*/ 7 w 11"/>
                  <a:gd name="T23" fmla="*/ 1 h 13"/>
                  <a:gd name="T24" fmla="*/ 2 w 11"/>
                  <a:gd name="T25" fmla="*/ 3 h 13"/>
                  <a:gd name="T26" fmla="*/ 1 w 11"/>
                  <a:gd name="T27" fmla="*/ 5 h 13"/>
                  <a:gd name="T28" fmla="*/ 2 w 11"/>
                  <a:gd name="T29" fmla="*/ 12 h 13"/>
                  <a:gd name="T30" fmla="*/ 4 w 11"/>
                  <a:gd name="T31" fmla="*/ 12 h 13"/>
                  <a:gd name="T32" fmla="*/ 10 w 11"/>
                  <a:gd name="T33" fmla="*/ 10 h 13"/>
                  <a:gd name="T34" fmla="*/ 11 w 11"/>
                  <a:gd name="T35" fmla="*/ 8 h 13"/>
                  <a:gd name="T36" fmla="*/ 9 w 11"/>
                  <a:gd name="T37" fmla="*/ 2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8" y="2"/>
                      <a:pt x="8" y="2"/>
                      <a:pt x="8" y="3"/>
                    </a:cubicBezTo>
                    <a:cubicBezTo>
                      <a:pt x="10" y="4"/>
                      <a:pt x="10" y="6"/>
                      <a:pt x="10" y="8"/>
                    </a:cubicBezTo>
                    <a:cubicBezTo>
                      <a:pt x="10" y="9"/>
                      <a:pt x="9" y="9"/>
                      <a:pt x="9" y="10"/>
                    </a:cubicBezTo>
                    <a:cubicBezTo>
                      <a:pt x="8" y="11"/>
                      <a:pt x="6" y="12"/>
                      <a:pt x="4" y="11"/>
                    </a:cubicBezTo>
                    <a:cubicBezTo>
                      <a:pt x="4" y="11"/>
                      <a:pt x="3" y="11"/>
                      <a:pt x="3" y="11"/>
                    </a:cubicBezTo>
                    <a:cubicBezTo>
                      <a:pt x="2" y="10"/>
                      <a:pt x="1" y="8"/>
                      <a:pt x="2" y="6"/>
                    </a:cubicBezTo>
                    <a:cubicBezTo>
                      <a:pt x="2" y="5"/>
                      <a:pt x="2" y="4"/>
                      <a:pt x="3" y="4"/>
                    </a:cubicBezTo>
                    <a:cubicBezTo>
                      <a:pt x="4" y="2"/>
                      <a:pt x="6" y="2"/>
                      <a:pt x="7" y="2"/>
                    </a:cubicBezTo>
                    <a:cubicBezTo>
                      <a:pt x="7" y="1"/>
                      <a:pt x="7" y="1"/>
                      <a:pt x="7" y="1"/>
                    </a:cubicBezTo>
                    <a:cubicBezTo>
                      <a:pt x="7" y="1"/>
                      <a:pt x="7" y="1"/>
                      <a:pt x="7" y="1"/>
                    </a:cubicBezTo>
                    <a:cubicBezTo>
                      <a:pt x="5" y="0"/>
                      <a:pt x="3" y="1"/>
                      <a:pt x="2" y="3"/>
                    </a:cubicBezTo>
                    <a:cubicBezTo>
                      <a:pt x="1" y="4"/>
                      <a:pt x="1" y="4"/>
                      <a:pt x="1" y="5"/>
                    </a:cubicBezTo>
                    <a:cubicBezTo>
                      <a:pt x="0" y="8"/>
                      <a:pt x="1" y="10"/>
                      <a:pt x="2" y="12"/>
                    </a:cubicBezTo>
                    <a:cubicBezTo>
                      <a:pt x="3" y="12"/>
                      <a:pt x="3" y="12"/>
                      <a:pt x="4" y="12"/>
                    </a:cubicBezTo>
                    <a:cubicBezTo>
                      <a:pt x="6" y="13"/>
                      <a:pt x="8" y="12"/>
                      <a:pt x="10" y="10"/>
                    </a:cubicBezTo>
                    <a:cubicBezTo>
                      <a:pt x="10" y="10"/>
                      <a:pt x="10" y="9"/>
                      <a:pt x="11" y="8"/>
                    </a:cubicBezTo>
                    <a:cubicBezTo>
                      <a:pt x="11" y="6"/>
                      <a:pt x="11" y="3"/>
                      <a:pt x="9" y="2"/>
                    </a:cubicBezTo>
                    <a:cubicBezTo>
                      <a:pt x="8" y="1"/>
                      <a:pt x="8" y="1"/>
                      <a:pt x="7" y="1"/>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13" name="Freeform 111"/>
              <p:cNvSpPr>
                <a:spLocks/>
              </p:cNvSpPr>
              <p:nvPr/>
            </p:nvSpPr>
            <p:spPr bwMode="auto">
              <a:xfrm>
                <a:off x="680" y="1557"/>
                <a:ext cx="26" cy="28"/>
              </a:xfrm>
              <a:custGeom>
                <a:avLst/>
                <a:gdLst>
                  <a:gd name="T0" fmla="*/ 7 w 11"/>
                  <a:gd name="T1" fmla="*/ 1 h 12"/>
                  <a:gd name="T2" fmla="*/ 10 w 11"/>
                  <a:gd name="T3" fmla="*/ 8 h 12"/>
                  <a:gd name="T4" fmla="*/ 4 w 11"/>
                  <a:gd name="T5" fmla="*/ 12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9" y="2"/>
                      <a:pt x="11" y="5"/>
                      <a:pt x="10" y="8"/>
                    </a:cubicBezTo>
                    <a:cubicBezTo>
                      <a:pt x="9" y="11"/>
                      <a:pt x="6" y="12"/>
                      <a:pt x="4" y="12"/>
                    </a:cubicBezTo>
                    <a:cubicBezTo>
                      <a:pt x="1" y="11"/>
                      <a:pt x="0" y="8"/>
                      <a:pt x="1" y="5"/>
                    </a:cubicBezTo>
                    <a:cubicBezTo>
                      <a:pt x="2" y="2"/>
                      <a:pt x="4" y="0"/>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14" name="Freeform 112"/>
              <p:cNvSpPr>
                <a:spLocks/>
              </p:cNvSpPr>
              <p:nvPr/>
            </p:nvSpPr>
            <p:spPr bwMode="auto">
              <a:xfrm>
                <a:off x="680" y="1557"/>
                <a:ext cx="26" cy="31"/>
              </a:xfrm>
              <a:custGeom>
                <a:avLst/>
                <a:gdLst>
                  <a:gd name="T0" fmla="*/ 7 w 11"/>
                  <a:gd name="T1" fmla="*/ 1 h 13"/>
                  <a:gd name="T2" fmla="*/ 7 w 11"/>
                  <a:gd name="T3" fmla="*/ 2 h 13"/>
                  <a:gd name="T4" fmla="*/ 8 w 11"/>
                  <a:gd name="T5" fmla="*/ 2 h 13"/>
                  <a:gd name="T6" fmla="*/ 9 w 11"/>
                  <a:gd name="T7" fmla="*/ 7 h 13"/>
                  <a:gd name="T8" fmla="*/ 8 w 11"/>
                  <a:gd name="T9" fmla="*/ 9 h 13"/>
                  <a:gd name="T10" fmla="*/ 4 w 11"/>
                  <a:gd name="T11" fmla="*/ 11 h 13"/>
                  <a:gd name="T12" fmla="*/ 3 w 11"/>
                  <a:gd name="T13" fmla="*/ 10 h 13"/>
                  <a:gd name="T14" fmla="*/ 1 w 11"/>
                  <a:gd name="T15" fmla="*/ 5 h 13"/>
                  <a:gd name="T16" fmla="*/ 2 w 11"/>
                  <a:gd name="T17" fmla="*/ 3 h 13"/>
                  <a:gd name="T18" fmla="*/ 7 w 11"/>
                  <a:gd name="T19" fmla="*/ 2 h 13"/>
                  <a:gd name="T20" fmla="*/ 7 w 11"/>
                  <a:gd name="T21" fmla="*/ 1 h 13"/>
                  <a:gd name="T22" fmla="*/ 7 w 11"/>
                  <a:gd name="T23" fmla="*/ 1 h 13"/>
                  <a:gd name="T24" fmla="*/ 1 w 11"/>
                  <a:gd name="T25" fmla="*/ 3 h 13"/>
                  <a:gd name="T26" fmla="*/ 0 w 11"/>
                  <a:gd name="T27" fmla="*/ 5 h 13"/>
                  <a:gd name="T28" fmla="*/ 2 w 11"/>
                  <a:gd name="T29" fmla="*/ 11 h 13"/>
                  <a:gd name="T30" fmla="*/ 4 w 11"/>
                  <a:gd name="T31" fmla="*/ 12 h 13"/>
                  <a:gd name="T32" fmla="*/ 9 w 11"/>
                  <a:gd name="T33" fmla="*/ 10 h 13"/>
                  <a:gd name="T34" fmla="*/ 10 w 11"/>
                  <a:gd name="T35" fmla="*/ 8 h 13"/>
                  <a:gd name="T36" fmla="*/ 8 w 11"/>
                  <a:gd name="T37" fmla="*/ 1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7" y="2"/>
                      <a:pt x="7" y="2"/>
                      <a:pt x="8" y="2"/>
                    </a:cubicBezTo>
                    <a:cubicBezTo>
                      <a:pt x="9" y="3"/>
                      <a:pt x="10" y="5"/>
                      <a:pt x="9" y="7"/>
                    </a:cubicBezTo>
                    <a:cubicBezTo>
                      <a:pt x="9" y="8"/>
                      <a:pt x="9" y="9"/>
                      <a:pt x="8" y="9"/>
                    </a:cubicBezTo>
                    <a:cubicBezTo>
                      <a:pt x="7" y="11"/>
                      <a:pt x="5" y="11"/>
                      <a:pt x="4" y="11"/>
                    </a:cubicBezTo>
                    <a:cubicBezTo>
                      <a:pt x="3" y="11"/>
                      <a:pt x="3" y="11"/>
                      <a:pt x="3" y="10"/>
                    </a:cubicBezTo>
                    <a:cubicBezTo>
                      <a:pt x="1" y="9"/>
                      <a:pt x="1" y="7"/>
                      <a:pt x="1" y="5"/>
                    </a:cubicBezTo>
                    <a:cubicBezTo>
                      <a:pt x="1" y="4"/>
                      <a:pt x="2" y="4"/>
                      <a:pt x="2" y="3"/>
                    </a:cubicBezTo>
                    <a:cubicBezTo>
                      <a:pt x="3" y="2"/>
                      <a:pt x="5" y="1"/>
                      <a:pt x="7" y="2"/>
                    </a:cubicBezTo>
                    <a:cubicBezTo>
                      <a:pt x="7" y="1"/>
                      <a:pt x="7" y="1"/>
                      <a:pt x="7" y="1"/>
                    </a:cubicBezTo>
                    <a:cubicBezTo>
                      <a:pt x="7" y="1"/>
                      <a:pt x="7" y="1"/>
                      <a:pt x="7" y="1"/>
                    </a:cubicBezTo>
                    <a:cubicBezTo>
                      <a:pt x="5" y="0"/>
                      <a:pt x="3" y="1"/>
                      <a:pt x="1" y="3"/>
                    </a:cubicBezTo>
                    <a:cubicBezTo>
                      <a:pt x="1" y="3"/>
                      <a:pt x="0" y="4"/>
                      <a:pt x="0" y="5"/>
                    </a:cubicBezTo>
                    <a:cubicBezTo>
                      <a:pt x="0" y="7"/>
                      <a:pt x="0" y="10"/>
                      <a:pt x="2" y="11"/>
                    </a:cubicBezTo>
                    <a:cubicBezTo>
                      <a:pt x="3" y="12"/>
                      <a:pt x="3" y="12"/>
                      <a:pt x="4" y="12"/>
                    </a:cubicBezTo>
                    <a:cubicBezTo>
                      <a:pt x="6" y="13"/>
                      <a:pt x="8" y="12"/>
                      <a:pt x="9" y="10"/>
                    </a:cubicBezTo>
                    <a:cubicBezTo>
                      <a:pt x="10" y="9"/>
                      <a:pt x="10" y="9"/>
                      <a:pt x="10" y="8"/>
                    </a:cubicBezTo>
                    <a:cubicBezTo>
                      <a:pt x="11" y="5"/>
                      <a:pt x="10" y="3"/>
                      <a:pt x="8" y="1"/>
                    </a:cubicBezTo>
                    <a:cubicBezTo>
                      <a:pt x="8" y="1"/>
                      <a:pt x="8" y="1"/>
                      <a:pt x="7" y="1"/>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15" name="Freeform 113"/>
              <p:cNvSpPr>
                <a:spLocks/>
              </p:cNvSpPr>
              <p:nvPr/>
            </p:nvSpPr>
            <p:spPr bwMode="auto">
              <a:xfrm>
                <a:off x="729" y="1609"/>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7"/>
                    </a:cubicBezTo>
                    <a:cubicBezTo>
                      <a:pt x="9" y="10"/>
                      <a:pt x="6" y="12"/>
                      <a:pt x="4" y="11"/>
                    </a:cubicBezTo>
                    <a:cubicBezTo>
                      <a:pt x="1" y="11"/>
                      <a:pt x="0" y="8"/>
                      <a:pt x="1" y="5"/>
                    </a:cubicBezTo>
                    <a:cubicBezTo>
                      <a:pt x="2" y="2"/>
                      <a:pt x="5" y="0"/>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16" name="Freeform 114"/>
              <p:cNvSpPr>
                <a:spLocks/>
              </p:cNvSpPr>
              <p:nvPr/>
            </p:nvSpPr>
            <p:spPr bwMode="auto">
              <a:xfrm>
                <a:off x="729" y="1609"/>
                <a:ext cx="26" cy="28"/>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2 w 11"/>
                  <a:gd name="T17" fmla="*/ 3 h 12"/>
                  <a:gd name="T18" fmla="*/ 7 w 11"/>
                  <a:gd name="T19" fmla="*/ 1 h 12"/>
                  <a:gd name="T20" fmla="*/ 7 w 11"/>
                  <a:gd name="T21" fmla="*/ 1 h 12"/>
                  <a:gd name="T22" fmla="*/ 7 w 11"/>
                  <a:gd name="T23" fmla="*/ 0 h 12"/>
                  <a:gd name="T24" fmla="*/ 2 w 11"/>
                  <a:gd name="T25" fmla="*/ 2 h 12"/>
                  <a:gd name="T26" fmla="*/ 0 w 11"/>
                  <a:gd name="T27" fmla="*/ 5 h 12"/>
                  <a:gd name="T28" fmla="*/ 2 w 11"/>
                  <a:gd name="T29" fmla="*/ 11 h 12"/>
                  <a:gd name="T30" fmla="*/ 4 w 11"/>
                  <a:gd name="T31" fmla="*/ 12 h 12"/>
                  <a:gd name="T32" fmla="*/ 9 w 11"/>
                  <a:gd name="T33" fmla="*/ 10 h 12"/>
                  <a:gd name="T34" fmla="*/ 11 w 11"/>
                  <a:gd name="T35" fmla="*/ 8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7" y="1"/>
                      <a:pt x="8" y="2"/>
                      <a:pt x="8" y="2"/>
                    </a:cubicBezTo>
                    <a:cubicBezTo>
                      <a:pt x="9" y="3"/>
                      <a:pt x="10" y="5"/>
                      <a:pt x="10" y="7"/>
                    </a:cubicBezTo>
                    <a:cubicBezTo>
                      <a:pt x="9" y="8"/>
                      <a:pt x="9" y="9"/>
                      <a:pt x="9" y="9"/>
                    </a:cubicBezTo>
                    <a:cubicBezTo>
                      <a:pt x="7" y="11"/>
                      <a:pt x="6" y="11"/>
                      <a:pt x="4" y="11"/>
                    </a:cubicBezTo>
                    <a:cubicBezTo>
                      <a:pt x="4" y="11"/>
                      <a:pt x="3" y="10"/>
                      <a:pt x="3" y="10"/>
                    </a:cubicBezTo>
                    <a:cubicBezTo>
                      <a:pt x="2" y="9"/>
                      <a:pt x="1" y="7"/>
                      <a:pt x="2" y="5"/>
                    </a:cubicBezTo>
                    <a:cubicBezTo>
                      <a:pt x="2" y="4"/>
                      <a:pt x="2" y="4"/>
                      <a:pt x="2" y="3"/>
                    </a:cubicBezTo>
                    <a:cubicBezTo>
                      <a:pt x="4" y="2"/>
                      <a:pt x="5" y="1"/>
                      <a:pt x="7" y="1"/>
                    </a:cubicBezTo>
                    <a:cubicBezTo>
                      <a:pt x="7" y="1"/>
                      <a:pt x="7" y="1"/>
                      <a:pt x="7" y="1"/>
                    </a:cubicBezTo>
                    <a:cubicBezTo>
                      <a:pt x="7" y="0"/>
                      <a:pt x="7" y="0"/>
                      <a:pt x="7" y="0"/>
                    </a:cubicBezTo>
                    <a:cubicBezTo>
                      <a:pt x="5" y="0"/>
                      <a:pt x="3" y="1"/>
                      <a:pt x="2" y="2"/>
                    </a:cubicBezTo>
                    <a:cubicBezTo>
                      <a:pt x="1" y="3"/>
                      <a:pt x="1" y="4"/>
                      <a:pt x="0" y="5"/>
                    </a:cubicBezTo>
                    <a:cubicBezTo>
                      <a:pt x="0" y="7"/>
                      <a:pt x="1" y="10"/>
                      <a:pt x="2" y="11"/>
                    </a:cubicBezTo>
                    <a:cubicBezTo>
                      <a:pt x="3" y="11"/>
                      <a:pt x="3" y="12"/>
                      <a:pt x="4" y="12"/>
                    </a:cubicBezTo>
                    <a:cubicBezTo>
                      <a:pt x="6" y="12"/>
                      <a:pt x="8" y="12"/>
                      <a:pt x="9" y="10"/>
                    </a:cubicBezTo>
                    <a:cubicBezTo>
                      <a:pt x="10" y="9"/>
                      <a:pt x="10" y="8"/>
                      <a:pt x="11" y="8"/>
                    </a:cubicBezTo>
                    <a:cubicBezTo>
                      <a:pt x="11" y="5"/>
                      <a:pt x="11" y="2"/>
                      <a:pt x="9" y="1"/>
                    </a:cubicBezTo>
                    <a:cubicBezTo>
                      <a:pt x="8" y="1"/>
                      <a:pt x="8" y="0"/>
                      <a:pt x="7" y="0"/>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17" name="Freeform 115"/>
              <p:cNvSpPr>
                <a:spLocks/>
              </p:cNvSpPr>
              <p:nvPr/>
            </p:nvSpPr>
            <p:spPr bwMode="auto">
              <a:xfrm>
                <a:off x="715" y="1590"/>
                <a:ext cx="24" cy="28"/>
              </a:xfrm>
              <a:custGeom>
                <a:avLst/>
                <a:gdLst>
                  <a:gd name="T0" fmla="*/ 7 w 10"/>
                  <a:gd name="T1" fmla="*/ 0 h 12"/>
                  <a:gd name="T2" fmla="*/ 10 w 10"/>
                  <a:gd name="T3" fmla="*/ 7 h 12"/>
                  <a:gd name="T4" fmla="*/ 4 w 10"/>
                  <a:gd name="T5" fmla="*/ 11 h 12"/>
                  <a:gd name="T6" fmla="*/ 1 w 10"/>
                  <a:gd name="T7" fmla="*/ 4 h 12"/>
                  <a:gd name="T8" fmla="*/ 7 w 10"/>
                  <a:gd name="T9" fmla="*/ 0 h 12"/>
                </a:gdLst>
                <a:ahLst/>
                <a:cxnLst>
                  <a:cxn ang="0">
                    <a:pos x="T0" y="T1"/>
                  </a:cxn>
                  <a:cxn ang="0">
                    <a:pos x="T2" y="T3"/>
                  </a:cxn>
                  <a:cxn ang="0">
                    <a:pos x="T4" y="T5"/>
                  </a:cxn>
                  <a:cxn ang="0">
                    <a:pos x="T6" y="T7"/>
                  </a:cxn>
                  <a:cxn ang="0">
                    <a:pos x="T8" y="T9"/>
                  </a:cxn>
                </a:cxnLst>
                <a:rect l="0" t="0" r="r" b="b"/>
                <a:pathLst>
                  <a:path w="10" h="12">
                    <a:moveTo>
                      <a:pt x="7" y="0"/>
                    </a:moveTo>
                    <a:cubicBezTo>
                      <a:pt x="9" y="1"/>
                      <a:pt x="10" y="4"/>
                      <a:pt x="10" y="7"/>
                    </a:cubicBezTo>
                    <a:cubicBezTo>
                      <a:pt x="9" y="10"/>
                      <a:pt x="6" y="12"/>
                      <a:pt x="4" y="11"/>
                    </a:cubicBezTo>
                    <a:cubicBezTo>
                      <a:pt x="1" y="10"/>
                      <a:pt x="0" y="7"/>
                      <a:pt x="1" y="4"/>
                    </a:cubicBezTo>
                    <a:cubicBezTo>
                      <a:pt x="1" y="1"/>
                      <a:pt x="4" y="0"/>
                      <a:pt x="7"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18" name="Freeform 116"/>
              <p:cNvSpPr>
                <a:spLocks/>
              </p:cNvSpPr>
              <p:nvPr/>
            </p:nvSpPr>
            <p:spPr bwMode="auto">
              <a:xfrm>
                <a:off x="713" y="1588"/>
                <a:ext cx="28" cy="30"/>
              </a:xfrm>
              <a:custGeom>
                <a:avLst/>
                <a:gdLst>
                  <a:gd name="T0" fmla="*/ 8 w 12"/>
                  <a:gd name="T1" fmla="*/ 1 h 13"/>
                  <a:gd name="T2" fmla="*/ 7 w 12"/>
                  <a:gd name="T3" fmla="*/ 2 h 13"/>
                  <a:gd name="T4" fmla="*/ 9 w 12"/>
                  <a:gd name="T5" fmla="*/ 3 h 13"/>
                  <a:gd name="T6" fmla="*/ 10 w 12"/>
                  <a:gd name="T7" fmla="*/ 8 h 13"/>
                  <a:gd name="T8" fmla="*/ 9 w 12"/>
                  <a:gd name="T9" fmla="*/ 10 h 13"/>
                  <a:gd name="T10" fmla="*/ 5 w 12"/>
                  <a:gd name="T11" fmla="*/ 11 h 13"/>
                  <a:gd name="T12" fmla="*/ 4 w 12"/>
                  <a:gd name="T13" fmla="*/ 11 h 13"/>
                  <a:gd name="T14" fmla="*/ 2 w 12"/>
                  <a:gd name="T15" fmla="*/ 5 h 13"/>
                  <a:gd name="T16" fmla="*/ 3 w 12"/>
                  <a:gd name="T17" fmla="*/ 4 h 13"/>
                  <a:gd name="T18" fmla="*/ 7 w 12"/>
                  <a:gd name="T19" fmla="*/ 2 h 13"/>
                  <a:gd name="T20" fmla="*/ 8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8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8" y="1"/>
                    </a:moveTo>
                    <a:cubicBezTo>
                      <a:pt x="7" y="2"/>
                      <a:pt x="7" y="2"/>
                      <a:pt x="7" y="2"/>
                    </a:cubicBezTo>
                    <a:cubicBezTo>
                      <a:pt x="8" y="2"/>
                      <a:pt x="8" y="2"/>
                      <a:pt x="9" y="3"/>
                    </a:cubicBezTo>
                    <a:cubicBezTo>
                      <a:pt x="10" y="4"/>
                      <a:pt x="11" y="6"/>
                      <a:pt x="10" y="8"/>
                    </a:cubicBezTo>
                    <a:cubicBezTo>
                      <a:pt x="10" y="9"/>
                      <a:pt x="10" y="9"/>
                      <a:pt x="9" y="10"/>
                    </a:cubicBezTo>
                    <a:cubicBezTo>
                      <a:pt x="8" y="11"/>
                      <a:pt x="6" y="12"/>
                      <a:pt x="5" y="11"/>
                    </a:cubicBezTo>
                    <a:cubicBezTo>
                      <a:pt x="4" y="11"/>
                      <a:pt x="4" y="11"/>
                      <a:pt x="4" y="11"/>
                    </a:cubicBezTo>
                    <a:cubicBezTo>
                      <a:pt x="2" y="10"/>
                      <a:pt x="1" y="8"/>
                      <a:pt x="2" y="5"/>
                    </a:cubicBezTo>
                    <a:cubicBezTo>
                      <a:pt x="2" y="5"/>
                      <a:pt x="3" y="4"/>
                      <a:pt x="3" y="4"/>
                    </a:cubicBezTo>
                    <a:cubicBezTo>
                      <a:pt x="4" y="2"/>
                      <a:pt x="6" y="1"/>
                      <a:pt x="7" y="2"/>
                    </a:cubicBezTo>
                    <a:cubicBezTo>
                      <a:pt x="8" y="1"/>
                      <a:pt x="8" y="1"/>
                      <a:pt x="8" y="1"/>
                    </a:cubicBezTo>
                    <a:cubicBezTo>
                      <a:pt x="8" y="1"/>
                      <a:pt x="8" y="1"/>
                      <a:pt x="8" y="1"/>
                    </a:cubicBezTo>
                    <a:cubicBezTo>
                      <a:pt x="6" y="0"/>
                      <a:pt x="4" y="1"/>
                      <a:pt x="2" y="3"/>
                    </a:cubicBezTo>
                    <a:cubicBezTo>
                      <a:pt x="2" y="4"/>
                      <a:pt x="1" y="4"/>
                      <a:pt x="1" y="5"/>
                    </a:cubicBezTo>
                    <a:cubicBezTo>
                      <a:pt x="0" y="8"/>
                      <a:pt x="1" y="10"/>
                      <a:pt x="3" y="12"/>
                    </a:cubicBezTo>
                    <a:cubicBezTo>
                      <a:pt x="3" y="12"/>
                      <a:pt x="4" y="12"/>
                      <a:pt x="4" y="12"/>
                    </a:cubicBezTo>
                    <a:cubicBezTo>
                      <a:pt x="6" y="13"/>
                      <a:pt x="9" y="12"/>
                      <a:pt x="10" y="10"/>
                    </a:cubicBezTo>
                    <a:cubicBezTo>
                      <a:pt x="10" y="10"/>
                      <a:pt x="11" y="9"/>
                      <a:pt x="11" y="8"/>
                    </a:cubicBezTo>
                    <a:cubicBezTo>
                      <a:pt x="12" y="6"/>
                      <a:pt x="11" y="3"/>
                      <a:pt x="9" y="2"/>
                    </a:cubicBezTo>
                    <a:cubicBezTo>
                      <a:pt x="9" y="1"/>
                      <a:pt x="8" y="1"/>
                      <a:pt x="8" y="1"/>
                    </a:cubicBezTo>
                    <a:cubicBezTo>
                      <a:pt x="8" y="1"/>
                      <a:pt x="8" y="1"/>
                      <a:pt x="8"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19" name="Freeform 117"/>
              <p:cNvSpPr>
                <a:spLocks/>
              </p:cNvSpPr>
              <p:nvPr/>
            </p:nvSpPr>
            <p:spPr bwMode="auto">
              <a:xfrm>
                <a:off x="699" y="1574"/>
                <a:ext cx="23" cy="28"/>
              </a:xfrm>
              <a:custGeom>
                <a:avLst/>
                <a:gdLst>
                  <a:gd name="T0" fmla="*/ 6 w 10"/>
                  <a:gd name="T1" fmla="*/ 0 h 12"/>
                  <a:gd name="T2" fmla="*/ 9 w 10"/>
                  <a:gd name="T3" fmla="*/ 7 h 12"/>
                  <a:gd name="T4" fmla="*/ 3 w 10"/>
                  <a:gd name="T5" fmla="*/ 11 h 12"/>
                  <a:gd name="T6" fmla="*/ 0 w 10"/>
                  <a:gd name="T7" fmla="*/ 4 h 12"/>
                  <a:gd name="T8" fmla="*/ 6 w 10"/>
                  <a:gd name="T9" fmla="*/ 0 h 12"/>
                </a:gdLst>
                <a:ahLst/>
                <a:cxnLst>
                  <a:cxn ang="0">
                    <a:pos x="T0" y="T1"/>
                  </a:cxn>
                  <a:cxn ang="0">
                    <a:pos x="T2" y="T3"/>
                  </a:cxn>
                  <a:cxn ang="0">
                    <a:pos x="T4" y="T5"/>
                  </a:cxn>
                  <a:cxn ang="0">
                    <a:pos x="T6" y="T7"/>
                  </a:cxn>
                  <a:cxn ang="0">
                    <a:pos x="T8" y="T9"/>
                  </a:cxn>
                </a:cxnLst>
                <a:rect l="0" t="0" r="r" b="b"/>
                <a:pathLst>
                  <a:path w="10" h="12">
                    <a:moveTo>
                      <a:pt x="6" y="0"/>
                    </a:moveTo>
                    <a:cubicBezTo>
                      <a:pt x="9" y="1"/>
                      <a:pt x="10" y="4"/>
                      <a:pt x="9" y="7"/>
                    </a:cubicBezTo>
                    <a:cubicBezTo>
                      <a:pt x="9" y="10"/>
                      <a:pt x="6" y="12"/>
                      <a:pt x="3" y="11"/>
                    </a:cubicBezTo>
                    <a:cubicBezTo>
                      <a:pt x="1" y="10"/>
                      <a:pt x="0" y="7"/>
                      <a:pt x="0" y="4"/>
                    </a:cubicBezTo>
                    <a:cubicBezTo>
                      <a:pt x="1" y="1"/>
                      <a:pt x="4" y="0"/>
                      <a:pt x="6"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20" name="Freeform 118"/>
              <p:cNvSpPr>
                <a:spLocks/>
              </p:cNvSpPr>
              <p:nvPr/>
            </p:nvSpPr>
            <p:spPr bwMode="auto">
              <a:xfrm>
                <a:off x="696" y="1571"/>
                <a:ext cx="29" cy="31"/>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5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1" y="6"/>
                      <a:pt x="10" y="8"/>
                    </a:cubicBezTo>
                    <a:cubicBezTo>
                      <a:pt x="10" y="9"/>
                      <a:pt x="9" y="9"/>
                      <a:pt x="9" y="10"/>
                    </a:cubicBezTo>
                    <a:cubicBezTo>
                      <a:pt x="8" y="11"/>
                      <a:pt x="6" y="12"/>
                      <a:pt x="5"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8" y="1"/>
                      <a:pt x="8" y="1"/>
                      <a:pt x="8" y="1"/>
                    </a:cubicBezTo>
                    <a:cubicBezTo>
                      <a:pt x="6" y="0"/>
                      <a:pt x="3" y="1"/>
                      <a:pt x="2" y="3"/>
                    </a:cubicBezTo>
                    <a:cubicBezTo>
                      <a:pt x="1" y="4"/>
                      <a:pt x="1" y="4"/>
                      <a:pt x="1" y="5"/>
                    </a:cubicBezTo>
                    <a:cubicBezTo>
                      <a:pt x="0" y="8"/>
                      <a:pt x="1" y="10"/>
                      <a:pt x="3" y="12"/>
                    </a:cubicBezTo>
                    <a:cubicBezTo>
                      <a:pt x="3" y="12"/>
                      <a:pt x="4" y="12"/>
                      <a:pt x="4" y="12"/>
                    </a:cubicBezTo>
                    <a:cubicBezTo>
                      <a:pt x="6" y="13"/>
                      <a:pt x="8" y="12"/>
                      <a:pt x="10" y="10"/>
                    </a:cubicBezTo>
                    <a:cubicBezTo>
                      <a:pt x="10" y="10"/>
                      <a:pt x="11" y="9"/>
                      <a:pt x="11" y="8"/>
                    </a:cubicBezTo>
                    <a:cubicBezTo>
                      <a:pt x="12" y="6"/>
                      <a:pt x="11" y="3"/>
                      <a:pt x="9" y="2"/>
                    </a:cubicBezTo>
                    <a:cubicBezTo>
                      <a:pt x="9" y="1"/>
                      <a:pt x="8" y="1"/>
                      <a:pt x="8" y="1"/>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21" name="Freeform 119"/>
              <p:cNvSpPr>
                <a:spLocks/>
              </p:cNvSpPr>
              <p:nvPr/>
            </p:nvSpPr>
            <p:spPr bwMode="auto">
              <a:xfrm>
                <a:off x="659" y="1545"/>
                <a:ext cx="25" cy="29"/>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4"/>
                      <a:pt x="10" y="7"/>
                    </a:cubicBezTo>
                    <a:cubicBezTo>
                      <a:pt x="9" y="10"/>
                      <a:pt x="7" y="12"/>
                      <a:pt x="4" y="11"/>
                    </a:cubicBezTo>
                    <a:cubicBezTo>
                      <a:pt x="2" y="10"/>
                      <a:pt x="0" y="8"/>
                      <a:pt x="1" y="5"/>
                    </a:cubicBezTo>
                    <a:cubicBezTo>
                      <a:pt x="2" y="2"/>
                      <a:pt x="5" y="0"/>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22" name="Freeform 120"/>
              <p:cNvSpPr>
                <a:spLocks/>
              </p:cNvSpPr>
              <p:nvPr/>
            </p:nvSpPr>
            <p:spPr bwMode="auto">
              <a:xfrm>
                <a:off x="659" y="1545"/>
                <a:ext cx="25" cy="29"/>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3 w 11"/>
                  <a:gd name="T17" fmla="*/ 3 h 12"/>
                  <a:gd name="T18" fmla="*/ 7 w 11"/>
                  <a:gd name="T19" fmla="*/ 1 h 12"/>
                  <a:gd name="T20" fmla="*/ 7 w 11"/>
                  <a:gd name="T21" fmla="*/ 1 h 12"/>
                  <a:gd name="T22" fmla="*/ 7 w 11"/>
                  <a:gd name="T23" fmla="*/ 0 h 12"/>
                  <a:gd name="T24" fmla="*/ 2 w 11"/>
                  <a:gd name="T25" fmla="*/ 2 h 12"/>
                  <a:gd name="T26" fmla="*/ 1 w 11"/>
                  <a:gd name="T27" fmla="*/ 5 h 12"/>
                  <a:gd name="T28" fmla="*/ 2 w 11"/>
                  <a:gd name="T29" fmla="*/ 11 h 12"/>
                  <a:gd name="T30" fmla="*/ 4 w 11"/>
                  <a:gd name="T31" fmla="*/ 12 h 12"/>
                  <a:gd name="T32" fmla="*/ 10 w 11"/>
                  <a:gd name="T33" fmla="*/ 10 h 12"/>
                  <a:gd name="T34" fmla="*/ 11 w 11"/>
                  <a:gd name="T35" fmla="*/ 7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8" y="1"/>
                      <a:pt x="8" y="2"/>
                      <a:pt x="8" y="2"/>
                    </a:cubicBezTo>
                    <a:cubicBezTo>
                      <a:pt x="10" y="3"/>
                      <a:pt x="10" y="5"/>
                      <a:pt x="10" y="7"/>
                    </a:cubicBezTo>
                    <a:cubicBezTo>
                      <a:pt x="10" y="8"/>
                      <a:pt x="9" y="9"/>
                      <a:pt x="9" y="9"/>
                    </a:cubicBezTo>
                    <a:cubicBezTo>
                      <a:pt x="8" y="10"/>
                      <a:pt x="6" y="11"/>
                      <a:pt x="4" y="11"/>
                    </a:cubicBezTo>
                    <a:cubicBezTo>
                      <a:pt x="4" y="11"/>
                      <a:pt x="4" y="10"/>
                      <a:pt x="3" y="10"/>
                    </a:cubicBezTo>
                    <a:cubicBezTo>
                      <a:pt x="2" y="9"/>
                      <a:pt x="1" y="7"/>
                      <a:pt x="2" y="5"/>
                    </a:cubicBezTo>
                    <a:cubicBezTo>
                      <a:pt x="2" y="4"/>
                      <a:pt x="2" y="4"/>
                      <a:pt x="3" y="3"/>
                    </a:cubicBezTo>
                    <a:cubicBezTo>
                      <a:pt x="4" y="1"/>
                      <a:pt x="6" y="1"/>
                      <a:pt x="7" y="1"/>
                    </a:cubicBezTo>
                    <a:cubicBezTo>
                      <a:pt x="7" y="1"/>
                      <a:pt x="7" y="1"/>
                      <a:pt x="7" y="1"/>
                    </a:cubicBezTo>
                    <a:cubicBezTo>
                      <a:pt x="7" y="0"/>
                      <a:pt x="7" y="0"/>
                      <a:pt x="7" y="0"/>
                    </a:cubicBezTo>
                    <a:cubicBezTo>
                      <a:pt x="5" y="0"/>
                      <a:pt x="3" y="1"/>
                      <a:pt x="2" y="2"/>
                    </a:cubicBezTo>
                    <a:cubicBezTo>
                      <a:pt x="1" y="3"/>
                      <a:pt x="1" y="4"/>
                      <a:pt x="1" y="5"/>
                    </a:cubicBezTo>
                    <a:cubicBezTo>
                      <a:pt x="0" y="7"/>
                      <a:pt x="1" y="10"/>
                      <a:pt x="2" y="11"/>
                    </a:cubicBezTo>
                    <a:cubicBezTo>
                      <a:pt x="3" y="11"/>
                      <a:pt x="3" y="12"/>
                      <a:pt x="4" y="12"/>
                    </a:cubicBezTo>
                    <a:cubicBezTo>
                      <a:pt x="6" y="12"/>
                      <a:pt x="8" y="11"/>
                      <a:pt x="10" y="10"/>
                    </a:cubicBezTo>
                    <a:cubicBezTo>
                      <a:pt x="10" y="9"/>
                      <a:pt x="11" y="8"/>
                      <a:pt x="11" y="7"/>
                    </a:cubicBezTo>
                    <a:cubicBezTo>
                      <a:pt x="11" y="5"/>
                      <a:pt x="11" y="2"/>
                      <a:pt x="9" y="1"/>
                    </a:cubicBezTo>
                    <a:cubicBezTo>
                      <a:pt x="8" y="1"/>
                      <a:pt x="8" y="0"/>
                      <a:pt x="7" y="0"/>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23" name="Freeform 121"/>
              <p:cNvSpPr>
                <a:spLocks/>
              </p:cNvSpPr>
              <p:nvPr/>
            </p:nvSpPr>
            <p:spPr bwMode="auto">
              <a:xfrm>
                <a:off x="637" y="1533"/>
                <a:ext cx="26" cy="29"/>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8"/>
                    </a:cubicBezTo>
                    <a:cubicBezTo>
                      <a:pt x="9" y="10"/>
                      <a:pt x="7" y="12"/>
                      <a:pt x="4" y="11"/>
                    </a:cubicBezTo>
                    <a:cubicBezTo>
                      <a:pt x="2" y="11"/>
                      <a:pt x="0" y="8"/>
                      <a:pt x="1" y="5"/>
                    </a:cubicBezTo>
                    <a:cubicBezTo>
                      <a:pt x="2" y="2"/>
                      <a:pt x="5" y="0"/>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24" name="Freeform 122"/>
              <p:cNvSpPr>
                <a:spLocks/>
              </p:cNvSpPr>
              <p:nvPr/>
            </p:nvSpPr>
            <p:spPr bwMode="auto">
              <a:xfrm>
                <a:off x="637" y="1533"/>
                <a:ext cx="26" cy="31"/>
              </a:xfrm>
              <a:custGeom>
                <a:avLst/>
                <a:gdLst>
                  <a:gd name="T0" fmla="*/ 7 w 11"/>
                  <a:gd name="T1" fmla="*/ 1 h 13"/>
                  <a:gd name="T2" fmla="*/ 7 w 11"/>
                  <a:gd name="T3" fmla="*/ 2 h 13"/>
                  <a:gd name="T4" fmla="*/ 8 w 11"/>
                  <a:gd name="T5" fmla="*/ 2 h 13"/>
                  <a:gd name="T6" fmla="*/ 10 w 11"/>
                  <a:gd name="T7" fmla="*/ 7 h 13"/>
                  <a:gd name="T8" fmla="*/ 9 w 11"/>
                  <a:gd name="T9" fmla="*/ 9 h 13"/>
                  <a:gd name="T10" fmla="*/ 4 w 11"/>
                  <a:gd name="T11" fmla="*/ 11 h 13"/>
                  <a:gd name="T12" fmla="*/ 3 w 11"/>
                  <a:gd name="T13" fmla="*/ 10 h 13"/>
                  <a:gd name="T14" fmla="*/ 2 w 11"/>
                  <a:gd name="T15" fmla="*/ 5 h 13"/>
                  <a:gd name="T16" fmla="*/ 3 w 11"/>
                  <a:gd name="T17" fmla="*/ 3 h 13"/>
                  <a:gd name="T18" fmla="*/ 7 w 11"/>
                  <a:gd name="T19" fmla="*/ 2 h 13"/>
                  <a:gd name="T20" fmla="*/ 7 w 11"/>
                  <a:gd name="T21" fmla="*/ 1 h 13"/>
                  <a:gd name="T22" fmla="*/ 7 w 11"/>
                  <a:gd name="T23" fmla="*/ 1 h 13"/>
                  <a:gd name="T24" fmla="*/ 2 w 11"/>
                  <a:gd name="T25" fmla="*/ 3 h 13"/>
                  <a:gd name="T26" fmla="*/ 1 w 11"/>
                  <a:gd name="T27" fmla="*/ 5 h 13"/>
                  <a:gd name="T28" fmla="*/ 2 w 11"/>
                  <a:gd name="T29" fmla="*/ 11 h 13"/>
                  <a:gd name="T30" fmla="*/ 4 w 11"/>
                  <a:gd name="T31" fmla="*/ 12 h 13"/>
                  <a:gd name="T32" fmla="*/ 10 w 11"/>
                  <a:gd name="T33" fmla="*/ 10 h 13"/>
                  <a:gd name="T34" fmla="*/ 11 w 11"/>
                  <a:gd name="T35" fmla="*/ 8 h 13"/>
                  <a:gd name="T36" fmla="*/ 9 w 11"/>
                  <a:gd name="T37" fmla="*/ 1 h 13"/>
                  <a:gd name="T38" fmla="*/ 7 w 11"/>
                  <a:gd name="T39" fmla="*/ 1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8" y="2"/>
                      <a:pt x="8" y="2"/>
                      <a:pt x="8" y="2"/>
                    </a:cubicBezTo>
                    <a:cubicBezTo>
                      <a:pt x="10" y="3"/>
                      <a:pt x="10" y="5"/>
                      <a:pt x="10" y="7"/>
                    </a:cubicBezTo>
                    <a:cubicBezTo>
                      <a:pt x="9" y="8"/>
                      <a:pt x="9" y="9"/>
                      <a:pt x="9" y="9"/>
                    </a:cubicBezTo>
                    <a:cubicBezTo>
                      <a:pt x="8" y="11"/>
                      <a:pt x="6" y="11"/>
                      <a:pt x="4" y="11"/>
                    </a:cubicBezTo>
                    <a:cubicBezTo>
                      <a:pt x="4" y="11"/>
                      <a:pt x="3" y="11"/>
                      <a:pt x="3" y="10"/>
                    </a:cubicBezTo>
                    <a:cubicBezTo>
                      <a:pt x="2" y="9"/>
                      <a:pt x="1" y="7"/>
                      <a:pt x="2" y="5"/>
                    </a:cubicBezTo>
                    <a:cubicBezTo>
                      <a:pt x="2" y="4"/>
                      <a:pt x="2" y="4"/>
                      <a:pt x="3" y="3"/>
                    </a:cubicBezTo>
                    <a:cubicBezTo>
                      <a:pt x="4" y="2"/>
                      <a:pt x="6" y="1"/>
                      <a:pt x="7" y="2"/>
                    </a:cubicBezTo>
                    <a:cubicBezTo>
                      <a:pt x="7" y="1"/>
                      <a:pt x="7" y="1"/>
                      <a:pt x="7" y="1"/>
                    </a:cubicBezTo>
                    <a:cubicBezTo>
                      <a:pt x="7" y="1"/>
                      <a:pt x="7" y="1"/>
                      <a:pt x="7" y="1"/>
                    </a:cubicBezTo>
                    <a:cubicBezTo>
                      <a:pt x="5" y="0"/>
                      <a:pt x="3" y="1"/>
                      <a:pt x="2" y="3"/>
                    </a:cubicBezTo>
                    <a:cubicBezTo>
                      <a:pt x="1" y="3"/>
                      <a:pt x="1" y="4"/>
                      <a:pt x="1" y="5"/>
                    </a:cubicBezTo>
                    <a:cubicBezTo>
                      <a:pt x="0" y="7"/>
                      <a:pt x="1" y="10"/>
                      <a:pt x="2" y="11"/>
                    </a:cubicBezTo>
                    <a:cubicBezTo>
                      <a:pt x="3" y="12"/>
                      <a:pt x="3" y="12"/>
                      <a:pt x="4" y="12"/>
                    </a:cubicBezTo>
                    <a:cubicBezTo>
                      <a:pt x="6" y="13"/>
                      <a:pt x="8" y="12"/>
                      <a:pt x="10" y="10"/>
                    </a:cubicBezTo>
                    <a:cubicBezTo>
                      <a:pt x="10" y="9"/>
                      <a:pt x="10" y="9"/>
                      <a:pt x="11" y="8"/>
                    </a:cubicBezTo>
                    <a:cubicBezTo>
                      <a:pt x="11" y="5"/>
                      <a:pt x="11" y="3"/>
                      <a:pt x="9" y="1"/>
                    </a:cubicBezTo>
                    <a:cubicBezTo>
                      <a:pt x="8" y="1"/>
                      <a:pt x="8" y="1"/>
                      <a:pt x="7" y="1"/>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25" name="Freeform 123"/>
              <p:cNvSpPr>
                <a:spLocks/>
              </p:cNvSpPr>
              <p:nvPr/>
            </p:nvSpPr>
            <p:spPr bwMode="auto">
              <a:xfrm>
                <a:off x="765" y="1644"/>
                <a:ext cx="23" cy="29"/>
              </a:xfrm>
              <a:custGeom>
                <a:avLst/>
                <a:gdLst>
                  <a:gd name="T0" fmla="*/ 6 w 10"/>
                  <a:gd name="T1" fmla="*/ 1 h 12"/>
                  <a:gd name="T2" fmla="*/ 9 w 10"/>
                  <a:gd name="T3" fmla="*/ 8 h 12"/>
                  <a:gd name="T4" fmla="*/ 3 w 10"/>
                  <a:gd name="T5" fmla="*/ 12 h 12"/>
                  <a:gd name="T6" fmla="*/ 0 w 10"/>
                  <a:gd name="T7" fmla="*/ 5 h 12"/>
                  <a:gd name="T8" fmla="*/ 6 w 10"/>
                  <a:gd name="T9" fmla="*/ 1 h 12"/>
                </a:gdLst>
                <a:ahLst/>
                <a:cxnLst>
                  <a:cxn ang="0">
                    <a:pos x="T0" y="T1"/>
                  </a:cxn>
                  <a:cxn ang="0">
                    <a:pos x="T2" y="T3"/>
                  </a:cxn>
                  <a:cxn ang="0">
                    <a:pos x="T4" y="T5"/>
                  </a:cxn>
                  <a:cxn ang="0">
                    <a:pos x="T6" y="T7"/>
                  </a:cxn>
                  <a:cxn ang="0">
                    <a:pos x="T8" y="T9"/>
                  </a:cxn>
                </a:cxnLst>
                <a:rect l="0" t="0" r="r" b="b"/>
                <a:pathLst>
                  <a:path w="10" h="12">
                    <a:moveTo>
                      <a:pt x="6" y="1"/>
                    </a:moveTo>
                    <a:cubicBezTo>
                      <a:pt x="9" y="2"/>
                      <a:pt x="10" y="5"/>
                      <a:pt x="9" y="8"/>
                    </a:cubicBezTo>
                    <a:cubicBezTo>
                      <a:pt x="9" y="11"/>
                      <a:pt x="6" y="12"/>
                      <a:pt x="3" y="12"/>
                    </a:cubicBezTo>
                    <a:cubicBezTo>
                      <a:pt x="1" y="11"/>
                      <a:pt x="0" y="8"/>
                      <a:pt x="0" y="5"/>
                    </a:cubicBezTo>
                    <a:cubicBezTo>
                      <a:pt x="1" y="2"/>
                      <a:pt x="4" y="0"/>
                      <a:pt x="6"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26" name="Freeform 124"/>
              <p:cNvSpPr>
                <a:spLocks/>
              </p:cNvSpPr>
              <p:nvPr/>
            </p:nvSpPr>
            <p:spPr bwMode="auto">
              <a:xfrm>
                <a:off x="762" y="1644"/>
                <a:ext cx="29" cy="31"/>
              </a:xfrm>
              <a:custGeom>
                <a:avLst/>
                <a:gdLst>
                  <a:gd name="T0" fmla="*/ 7 w 12"/>
                  <a:gd name="T1" fmla="*/ 1 h 13"/>
                  <a:gd name="T2" fmla="*/ 7 w 12"/>
                  <a:gd name="T3" fmla="*/ 2 h 13"/>
                  <a:gd name="T4" fmla="*/ 8 w 12"/>
                  <a:gd name="T5" fmla="*/ 2 h 13"/>
                  <a:gd name="T6" fmla="*/ 10 w 12"/>
                  <a:gd name="T7" fmla="*/ 8 h 13"/>
                  <a:gd name="T8" fmla="*/ 9 w 12"/>
                  <a:gd name="T9" fmla="*/ 9 h 13"/>
                  <a:gd name="T10" fmla="*/ 4 w 12"/>
                  <a:gd name="T11" fmla="*/ 11 h 13"/>
                  <a:gd name="T12" fmla="*/ 3 w 12"/>
                  <a:gd name="T13" fmla="*/ 11 h 13"/>
                  <a:gd name="T14" fmla="*/ 2 w 12"/>
                  <a:gd name="T15" fmla="*/ 5 h 13"/>
                  <a:gd name="T16" fmla="*/ 3 w 12"/>
                  <a:gd name="T17" fmla="*/ 3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1 h 13"/>
                  <a:gd name="T30" fmla="*/ 4 w 12"/>
                  <a:gd name="T31" fmla="*/ 12 h 13"/>
                  <a:gd name="T32" fmla="*/ 10 w 12"/>
                  <a:gd name="T33" fmla="*/ 10 h 13"/>
                  <a:gd name="T34" fmla="*/ 11 w 12"/>
                  <a:gd name="T35" fmla="*/ 8 h 13"/>
                  <a:gd name="T36" fmla="*/ 9 w 12"/>
                  <a:gd name="T37" fmla="*/ 1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2"/>
                    </a:cubicBezTo>
                    <a:cubicBezTo>
                      <a:pt x="10" y="3"/>
                      <a:pt x="10" y="6"/>
                      <a:pt x="10" y="8"/>
                    </a:cubicBezTo>
                    <a:cubicBezTo>
                      <a:pt x="10" y="8"/>
                      <a:pt x="9" y="9"/>
                      <a:pt x="9" y="9"/>
                    </a:cubicBezTo>
                    <a:cubicBezTo>
                      <a:pt x="8" y="11"/>
                      <a:pt x="6" y="12"/>
                      <a:pt x="4" y="11"/>
                    </a:cubicBezTo>
                    <a:cubicBezTo>
                      <a:pt x="4" y="11"/>
                      <a:pt x="4" y="11"/>
                      <a:pt x="3" y="11"/>
                    </a:cubicBezTo>
                    <a:cubicBezTo>
                      <a:pt x="2" y="9"/>
                      <a:pt x="1" y="7"/>
                      <a:pt x="2" y="5"/>
                    </a:cubicBezTo>
                    <a:cubicBezTo>
                      <a:pt x="2" y="5"/>
                      <a:pt x="2" y="4"/>
                      <a:pt x="3" y="3"/>
                    </a:cubicBezTo>
                    <a:cubicBezTo>
                      <a:pt x="4" y="2"/>
                      <a:pt x="6" y="1"/>
                      <a:pt x="7" y="2"/>
                    </a:cubicBezTo>
                    <a:cubicBezTo>
                      <a:pt x="7" y="1"/>
                      <a:pt x="7" y="1"/>
                      <a:pt x="7" y="1"/>
                    </a:cubicBezTo>
                    <a:cubicBezTo>
                      <a:pt x="8" y="1"/>
                      <a:pt x="8" y="1"/>
                      <a:pt x="8" y="1"/>
                    </a:cubicBezTo>
                    <a:cubicBezTo>
                      <a:pt x="5" y="0"/>
                      <a:pt x="3" y="1"/>
                      <a:pt x="2" y="3"/>
                    </a:cubicBezTo>
                    <a:cubicBezTo>
                      <a:pt x="1" y="3"/>
                      <a:pt x="1" y="4"/>
                      <a:pt x="1" y="5"/>
                    </a:cubicBezTo>
                    <a:cubicBezTo>
                      <a:pt x="0" y="7"/>
                      <a:pt x="1" y="10"/>
                      <a:pt x="3" y="11"/>
                    </a:cubicBezTo>
                    <a:cubicBezTo>
                      <a:pt x="3" y="12"/>
                      <a:pt x="4" y="12"/>
                      <a:pt x="4" y="12"/>
                    </a:cubicBezTo>
                    <a:cubicBezTo>
                      <a:pt x="6" y="13"/>
                      <a:pt x="8" y="12"/>
                      <a:pt x="10" y="10"/>
                    </a:cubicBezTo>
                    <a:cubicBezTo>
                      <a:pt x="10" y="9"/>
                      <a:pt x="11" y="9"/>
                      <a:pt x="11" y="8"/>
                    </a:cubicBezTo>
                    <a:cubicBezTo>
                      <a:pt x="12" y="5"/>
                      <a:pt x="11" y="3"/>
                      <a:pt x="9" y="1"/>
                    </a:cubicBezTo>
                    <a:cubicBezTo>
                      <a:pt x="9" y="1"/>
                      <a:pt x="8" y="1"/>
                      <a:pt x="8" y="1"/>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27" name="Freeform 125"/>
              <p:cNvSpPr>
                <a:spLocks/>
              </p:cNvSpPr>
              <p:nvPr/>
            </p:nvSpPr>
            <p:spPr bwMode="auto">
              <a:xfrm>
                <a:off x="751" y="1623"/>
                <a:ext cx="26" cy="28"/>
              </a:xfrm>
              <a:custGeom>
                <a:avLst/>
                <a:gdLst>
                  <a:gd name="T0" fmla="*/ 7 w 11"/>
                  <a:gd name="T1" fmla="*/ 0 h 12"/>
                  <a:gd name="T2" fmla="*/ 10 w 11"/>
                  <a:gd name="T3" fmla="*/ 7 h 12"/>
                  <a:gd name="T4" fmla="*/ 4 w 11"/>
                  <a:gd name="T5" fmla="*/ 11 h 12"/>
                  <a:gd name="T6" fmla="*/ 1 w 11"/>
                  <a:gd name="T7" fmla="*/ 4 h 12"/>
                  <a:gd name="T8" fmla="*/ 7 w 11"/>
                  <a:gd name="T9" fmla="*/ 0 h 12"/>
                </a:gdLst>
                <a:ahLst/>
                <a:cxnLst>
                  <a:cxn ang="0">
                    <a:pos x="T0" y="T1"/>
                  </a:cxn>
                  <a:cxn ang="0">
                    <a:pos x="T2" y="T3"/>
                  </a:cxn>
                  <a:cxn ang="0">
                    <a:pos x="T4" y="T5"/>
                  </a:cxn>
                  <a:cxn ang="0">
                    <a:pos x="T6" y="T7"/>
                  </a:cxn>
                  <a:cxn ang="0">
                    <a:pos x="T8" y="T9"/>
                  </a:cxn>
                </a:cxnLst>
                <a:rect l="0" t="0" r="r" b="b"/>
                <a:pathLst>
                  <a:path w="11" h="12">
                    <a:moveTo>
                      <a:pt x="7" y="0"/>
                    </a:moveTo>
                    <a:cubicBezTo>
                      <a:pt x="10" y="1"/>
                      <a:pt x="11" y="4"/>
                      <a:pt x="10" y="7"/>
                    </a:cubicBezTo>
                    <a:cubicBezTo>
                      <a:pt x="9" y="10"/>
                      <a:pt x="7" y="12"/>
                      <a:pt x="4" y="11"/>
                    </a:cubicBezTo>
                    <a:cubicBezTo>
                      <a:pt x="2" y="10"/>
                      <a:pt x="0" y="7"/>
                      <a:pt x="1" y="4"/>
                    </a:cubicBezTo>
                    <a:cubicBezTo>
                      <a:pt x="2" y="1"/>
                      <a:pt x="5" y="0"/>
                      <a:pt x="7"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28" name="Freeform 126"/>
              <p:cNvSpPr>
                <a:spLocks/>
              </p:cNvSpPr>
              <p:nvPr/>
            </p:nvSpPr>
            <p:spPr bwMode="auto">
              <a:xfrm>
                <a:off x="751" y="1621"/>
                <a:ext cx="28" cy="30"/>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4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7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7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0" y="6"/>
                      <a:pt x="10" y="8"/>
                    </a:cubicBezTo>
                    <a:cubicBezTo>
                      <a:pt x="10" y="9"/>
                      <a:pt x="9" y="9"/>
                      <a:pt x="9" y="10"/>
                    </a:cubicBezTo>
                    <a:cubicBezTo>
                      <a:pt x="8" y="11"/>
                      <a:pt x="6" y="12"/>
                      <a:pt x="4"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7" y="1"/>
                      <a:pt x="7" y="1"/>
                      <a:pt x="7" y="1"/>
                    </a:cubicBezTo>
                    <a:cubicBezTo>
                      <a:pt x="5" y="0"/>
                      <a:pt x="3" y="1"/>
                      <a:pt x="2" y="3"/>
                    </a:cubicBezTo>
                    <a:cubicBezTo>
                      <a:pt x="1" y="4"/>
                      <a:pt x="1" y="4"/>
                      <a:pt x="1" y="5"/>
                    </a:cubicBezTo>
                    <a:cubicBezTo>
                      <a:pt x="0" y="8"/>
                      <a:pt x="1" y="10"/>
                      <a:pt x="3" y="12"/>
                    </a:cubicBezTo>
                    <a:cubicBezTo>
                      <a:pt x="3" y="12"/>
                      <a:pt x="3" y="12"/>
                      <a:pt x="4" y="12"/>
                    </a:cubicBezTo>
                    <a:cubicBezTo>
                      <a:pt x="6" y="13"/>
                      <a:pt x="8" y="12"/>
                      <a:pt x="10" y="10"/>
                    </a:cubicBezTo>
                    <a:cubicBezTo>
                      <a:pt x="10" y="10"/>
                      <a:pt x="11" y="9"/>
                      <a:pt x="11" y="8"/>
                    </a:cubicBezTo>
                    <a:cubicBezTo>
                      <a:pt x="12" y="6"/>
                      <a:pt x="11" y="3"/>
                      <a:pt x="9" y="2"/>
                    </a:cubicBezTo>
                    <a:cubicBezTo>
                      <a:pt x="9" y="1"/>
                      <a:pt x="8" y="1"/>
                      <a:pt x="7" y="1"/>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29" name="Freeform 127"/>
              <p:cNvSpPr>
                <a:spLocks/>
              </p:cNvSpPr>
              <p:nvPr/>
            </p:nvSpPr>
            <p:spPr bwMode="auto">
              <a:xfrm>
                <a:off x="689" y="1548"/>
                <a:ext cx="26" cy="28"/>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9" y="2"/>
                      <a:pt x="11" y="5"/>
                      <a:pt x="10" y="8"/>
                    </a:cubicBezTo>
                    <a:cubicBezTo>
                      <a:pt x="9" y="10"/>
                      <a:pt x="6" y="12"/>
                      <a:pt x="4" y="11"/>
                    </a:cubicBezTo>
                    <a:cubicBezTo>
                      <a:pt x="1" y="11"/>
                      <a:pt x="0" y="8"/>
                      <a:pt x="1" y="5"/>
                    </a:cubicBezTo>
                    <a:cubicBezTo>
                      <a:pt x="2" y="2"/>
                      <a:pt x="4" y="0"/>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30" name="Freeform 128"/>
              <p:cNvSpPr>
                <a:spLocks/>
              </p:cNvSpPr>
              <p:nvPr/>
            </p:nvSpPr>
            <p:spPr bwMode="auto">
              <a:xfrm>
                <a:off x="689" y="1548"/>
                <a:ext cx="26" cy="30"/>
              </a:xfrm>
              <a:custGeom>
                <a:avLst/>
                <a:gdLst>
                  <a:gd name="T0" fmla="*/ 7 w 11"/>
                  <a:gd name="T1" fmla="*/ 1 h 13"/>
                  <a:gd name="T2" fmla="*/ 7 w 11"/>
                  <a:gd name="T3" fmla="*/ 2 h 13"/>
                  <a:gd name="T4" fmla="*/ 8 w 11"/>
                  <a:gd name="T5" fmla="*/ 2 h 13"/>
                  <a:gd name="T6" fmla="*/ 9 w 11"/>
                  <a:gd name="T7" fmla="*/ 7 h 13"/>
                  <a:gd name="T8" fmla="*/ 8 w 11"/>
                  <a:gd name="T9" fmla="*/ 9 h 13"/>
                  <a:gd name="T10" fmla="*/ 4 w 11"/>
                  <a:gd name="T11" fmla="*/ 11 h 13"/>
                  <a:gd name="T12" fmla="*/ 3 w 11"/>
                  <a:gd name="T13" fmla="*/ 10 h 13"/>
                  <a:gd name="T14" fmla="*/ 1 w 11"/>
                  <a:gd name="T15" fmla="*/ 5 h 13"/>
                  <a:gd name="T16" fmla="*/ 2 w 11"/>
                  <a:gd name="T17" fmla="*/ 3 h 13"/>
                  <a:gd name="T18" fmla="*/ 7 w 11"/>
                  <a:gd name="T19" fmla="*/ 2 h 13"/>
                  <a:gd name="T20" fmla="*/ 7 w 11"/>
                  <a:gd name="T21" fmla="*/ 1 h 13"/>
                  <a:gd name="T22" fmla="*/ 7 w 11"/>
                  <a:gd name="T23" fmla="*/ 0 h 13"/>
                  <a:gd name="T24" fmla="*/ 1 w 11"/>
                  <a:gd name="T25" fmla="*/ 3 h 13"/>
                  <a:gd name="T26" fmla="*/ 0 w 11"/>
                  <a:gd name="T27" fmla="*/ 5 h 13"/>
                  <a:gd name="T28" fmla="*/ 2 w 11"/>
                  <a:gd name="T29" fmla="*/ 11 h 13"/>
                  <a:gd name="T30" fmla="*/ 4 w 11"/>
                  <a:gd name="T31" fmla="*/ 12 h 13"/>
                  <a:gd name="T32" fmla="*/ 9 w 11"/>
                  <a:gd name="T33" fmla="*/ 10 h 13"/>
                  <a:gd name="T34" fmla="*/ 10 w 11"/>
                  <a:gd name="T35" fmla="*/ 8 h 13"/>
                  <a:gd name="T36" fmla="*/ 9 w 11"/>
                  <a:gd name="T37" fmla="*/ 1 h 13"/>
                  <a:gd name="T38" fmla="*/ 7 w 11"/>
                  <a:gd name="T39" fmla="*/ 0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2"/>
                      <a:pt x="7" y="2"/>
                      <a:pt x="7" y="2"/>
                    </a:cubicBezTo>
                    <a:cubicBezTo>
                      <a:pt x="7" y="2"/>
                      <a:pt x="8" y="2"/>
                      <a:pt x="8" y="2"/>
                    </a:cubicBezTo>
                    <a:cubicBezTo>
                      <a:pt x="9" y="3"/>
                      <a:pt x="10" y="5"/>
                      <a:pt x="9" y="7"/>
                    </a:cubicBezTo>
                    <a:cubicBezTo>
                      <a:pt x="9" y="8"/>
                      <a:pt x="9" y="9"/>
                      <a:pt x="8" y="9"/>
                    </a:cubicBezTo>
                    <a:cubicBezTo>
                      <a:pt x="7" y="11"/>
                      <a:pt x="6" y="11"/>
                      <a:pt x="4" y="11"/>
                    </a:cubicBezTo>
                    <a:cubicBezTo>
                      <a:pt x="3" y="11"/>
                      <a:pt x="3" y="11"/>
                      <a:pt x="3" y="10"/>
                    </a:cubicBezTo>
                    <a:cubicBezTo>
                      <a:pt x="1" y="9"/>
                      <a:pt x="1" y="7"/>
                      <a:pt x="1" y="5"/>
                    </a:cubicBezTo>
                    <a:cubicBezTo>
                      <a:pt x="2" y="4"/>
                      <a:pt x="2" y="4"/>
                      <a:pt x="2" y="3"/>
                    </a:cubicBezTo>
                    <a:cubicBezTo>
                      <a:pt x="3" y="2"/>
                      <a:pt x="5" y="1"/>
                      <a:pt x="7" y="2"/>
                    </a:cubicBezTo>
                    <a:cubicBezTo>
                      <a:pt x="7" y="1"/>
                      <a:pt x="7" y="1"/>
                      <a:pt x="7" y="1"/>
                    </a:cubicBezTo>
                    <a:cubicBezTo>
                      <a:pt x="7" y="0"/>
                      <a:pt x="7" y="0"/>
                      <a:pt x="7" y="0"/>
                    </a:cubicBezTo>
                    <a:cubicBezTo>
                      <a:pt x="5" y="0"/>
                      <a:pt x="3" y="1"/>
                      <a:pt x="1" y="3"/>
                    </a:cubicBezTo>
                    <a:cubicBezTo>
                      <a:pt x="1" y="3"/>
                      <a:pt x="1" y="4"/>
                      <a:pt x="0" y="5"/>
                    </a:cubicBezTo>
                    <a:cubicBezTo>
                      <a:pt x="0" y="7"/>
                      <a:pt x="0" y="10"/>
                      <a:pt x="2" y="11"/>
                    </a:cubicBezTo>
                    <a:cubicBezTo>
                      <a:pt x="3" y="12"/>
                      <a:pt x="3" y="12"/>
                      <a:pt x="4" y="12"/>
                    </a:cubicBezTo>
                    <a:cubicBezTo>
                      <a:pt x="6" y="13"/>
                      <a:pt x="8" y="12"/>
                      <a:pt x="9" y="10"/>
                    </a:cubicBezTo>
                    <a:cubicBezTo>
                      <a:pt x="10" y="9"/>
                      <a:pt x="10" y="9"/>
                      <a:pt x="10" y="8"/>
                    </a:cubicBezTo>
                    <a:cubicBezTo>
                      <a:pt x="11" y="5"/>
                      <a:pt x="10" y="3"/>
                      <a:pt x="9" y="1"/>
                    </a:cubicBezTo>
                    <a:cubicBezTo>
                      <a:pt x="8" y="1"/>
                      <a:pt x="8" y="1"/>
                      <a:pt x="7" y="0"/>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31" name="Freeform 129"/>
              <p:cNvSpPr>
                <a:spLocks/>
              </p:cNvSpPr>
              <p:nvPr/>
            </p:nvSpPr>
            <p:spPr bwMode="auto">
              <a:xfrm>
                <a:off x="739" y="1600"/>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4"/>
                      <a:pt x="10" y="7"/>
                    </a:cubicBezTo>
                    <a:cubicBezTo>
                      <a:pt x="9" y="10"/>
                      <a:pt x="6" y="12"/>
                      <a:pt x="4" y="11"/>
                    </a:cubicBezTo>
                    <a:cubicBezTo>
                      <a:pt x="2" y="11"/>
                      <a:pt x="0" y="8"/>
                      <a:pt x="1" y="5"/>
                    </a:cubicBezTo>
                    <a:cubicBezTo>
                      <a:pt x="2" y="2"/>
                      <a:pt x="5" y="0"/>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32" name="Freeform 130"/>
              <p:cNvSpPr>
                <a:spLocks/>
              </p:cNvSpPr>
              <p:nvPr/>
            </p:nvSpPr>
            <p:spPr bwMode="auto">
              <a:xfrm>
                <a:off x="739" y="1600"/>
                <a:ext cx="26" cy="28"/>
              </a:xfrm>
              <a:custGeom>
                <a:avLst/>
                <a:gdLst>
                  <a:gd name="T0" fmla="*/ 7 w 11"/>
                  <a:gd name="T1" fmla="*/ 1 h 12"/>
                  <a:gd name="T2" fmla="*/ 7 w 11"/>
                  <a:gd name="T3" fmla="*/ 1 h 12"/>
                  <a:gd name="T4" fmla="*/ 8 w 11"/>
                  <a:gd name="T5" fmla="*/ 2 h 12"/>
                  <a:gd name="T6" fmla="*/ 10 w 11"/>
                  <a:gd name="T7" fmla="*/ 7 h 12"/>
                  <a:gd name="T8" fmla="*/ 9 w 11"/>
                  <a:gd name="T9" fmla="*/ 9 h 12"/>
                  <a:gd name="T10" fmla="*/ 4 w 11"/>
                  <a:gd name="T11" fmla="*/ 11 h 12"/>
                  <a:gd name="T12" fmla="*/ 3 w 11"/>
                  <a:gd name="T13" fmla="*/ 10 h 12"/>
                  <a:gd name="T14" fmla="*/ 2 w 11"/>
                  <a:gd name="T15" fmla="*/ 5 h 12"/>
                  <a:gd name="T16" fmla="*/ 2 w 11"/>
                  <a:gd name="T17" fmla="*/ 3 h 12"/>
                  <a:gd name="T18" fmla="*/ 7 w 11"/>
                  <a:gd name="T19" fmla="*/ 1 h 12"/>
                  <a:gd name="T20" fmla="*/ 7 w 11"/>
                  <a:gd name="T21" fmla="*/ 1 h 12"/>
                  <a:gd name="T22" fmla="*/ 7 w 11"/>
                  <a:gd name="T23" fmla="*/ 0 h 12"/>
                  <a:gd name="T24" fmla="*/ 2 w 11"/>
                  <a:gd name="T25" fmla="*/ 2 h 12"/>
                  <a:gd name="T26" fmla="*/ 1 w 11"/>
                  <a:gd name="T27" fmla="*/ 5 h 12"/>
                  <a:gd name="T28" fmla="*/ 2 w 11"/>
                  <a:gd name="T29" fmla="*/ 11 h 12"/>
                  <a:gd name="T30" fmla="*/ 4 w 11"/>
                  <a:gd name="T31" fmla="*/ 12 h 12"/>
                  <a:gd name="T32" fmla="*/ 9 w 11"/>
                  <a:gd name="T33" fmla="*/ 10 h 12"/>
                  <a:gd name="T34" fmla="*/ 11 w 11"/>
                  <a:gd name="T35" fmla="*/ 7 h 12"/>
                  <a:gd name="T36" fmla="*/ 9 w 11"/>
                  <a:gd name="T37" fmla="*/ 1 h 12"/>
                  <a:gd name="T38" fmla="*/ 7 w 11"/>
                  <a:gd name="T39" fmla="*/ 0 h 12"/>
                  <a:gd name="T40" fmla="*/ 7 w 11"/>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7" y="1"/>
                    </a:moveTo>
                    <a:cubicBezTo>
                      <a:pt x="7" y="1"/>
                      <a:pt x="7" y="1"/>
                      <a:pt x="7" y="1"/>
                    </a:cubicBezTo>
                    <a:cubicBezTo>
                      <a:pt x="7" y="1"/>
                      <a:pt x="8" y="2"/>
                      <a:pt x="8" y="2"/>
                    </a:cubicBezTo>
                    <a:cubicBezTo>
                      <a:pt x="9" y="3"/>
                      <a:pt x="10" y="5"/>
                      <a:pt x="10" y="7"/>
                    </a:cubicBezTo>
                    <a:cubicBezTo>
                      <a:pt x="9" y="8"/>
                      <a:pt x="9" y="9"/>
                      <a:pt x="9" y="9"/>
                    </a:cubicBezTo>
                    <a:cubicBezTo>
                      <a:pt x="7" y="11"/>
                      <a:pt x="6" y="11"/>
                      <a:pt x="4" y="11"/>
                    </a:cubicBezTo>
                    <a:cubicBezTo>
                      <a:pt x="4" y="11"/>
                      <a:pt x="3" y="10"/>
                      <a:pt x="3" y="10"/>
                    </a:cubicBezTo>
                    <a:cubicBezTo>
                      <a:pt x="2" y="9"/>
                      <a:pt x="1" y="7"/>
                      <a:pt x="2" y="5"/>
                    </a:cubicBezTo>
                    <a:cubicBezTo>
                      <a:pt x="2" y="4"/>
                      <a:pt x="2" y="4"/>
                      <a:pt x="2" y="3"/>
                    </a:cubicBezTo>
                    <a:cubicBezTo>
                      <a:pt x="4" y="2"/>
                      <a:pt x="5" y="1"/>
                      <a:pt x="7" y="1"/>
                    </a:cubicBezTo>
                    <a:cubicBezTo>
                      <a:pt x="7" y="1"/>
                      <a:pt x="7" y="1"/>
                      <a:pt x="7" y="1"/>
                    </a:cubicBezTo>
                    <a:cubicBezTo>
                      <a:pt x="7" y="0"/>
                      <a:pt x="7" y="0"/>
                      <a:pt x="7" y="0"/>
                    </a:cubicBezTo>
                    <a:cubicBezTo>
                      <a:pt x="5" y="0"/>
                      <a:pt x="3" y="1"/>
                      <a:pt x="2" y="2"/>
                    </a:cubicBezTo>
                    <a:cubicBezTo>
                      <a:pt x="1" y="3"/>
                      <a:pt x="1" y="4"/>
                      <a:pt x="1" y="5"/>
                    </a:cubicBezTo>
                    <a:cubicBezTo>
                      <a:pt x="0" y="7"/>
                      <a:pt x="1" y="10"/>
                      <a:pt x="2" y="11"/>
                    </a:cubicBezTo>
                    <a:cubicBezTo>
                      <a:pt x="3" y="11"/>
                      <a:pt x="3" y="12"/>
                      <a:pt x="4" y="12"/>
                    </a:cubicBezTo>
                    <a:cubicBezTo>
                      <a:pt x="6" y="12"/>
                      <a:pt x="8" y="11"/>
                      <a:pt x="9" y="10"/>
                    </a:cubicBezTo>
                    <a:cubicBezTo>
                      <a:pt x="10" y="9"/>
                      <a:pt x="10" y="8"/>
                      <a:pt x="11" y="7"/>
                    </a:cubicBezTo>
                    <a:cubicBezTo>
                      <a:pt x="11" y="5"/>
                      <a:pt x="11" y="2"/>
                      <a:pt x="9" y="1"/>
                    </a:cubicBezTo>
                    <a:cubicBezTo>
                      <a:pt x="8" y="1"/>
                      <a:pt x="8" y="0"/>
                      <a:pt x="7" y="0"/>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33" name="Freeform 131"/>
              <p:cNvSpPr>
                <a:spLocks/>
              </p:cNvSpPr>
              <p:nvPr/>
            </p:nvSpPr>
            <p:spPr bwMode="auto">
              <a:xfrm>
                <a:off x="725" y="1581"/>
                <a:ext cx="23" cy="28"/>
              </a:xfrm>
              <a:custGeom>
                <a:avLst/>
                <a:gdLst>
                  <a:gd name="T0" fmla="*/ 7 w 10"/>
                  <a:gd name="T1" fmla="*/ 0 h 12"/>
                  <a:gd name="T2" fmla="*/ 10 w 10"/>
                  <a:gd name="T3" fmla="*/ 7 h 12"/>
                  <a:gd name="T4" fmla="*/ 4 w 10"/>
                  <a:gd name="T5" fmla="*/ 11 h 12"/>
                  <a:gd name="T6" fmla="*/ 1 w 10"/>
                  <a:gd name="T7" fmla="*/ 4 h 12"/>
                  <a:gd name="T8" fmla="*/ 7 w 10"/>
                  <a:gd name="T9" fmla="*/ 0 h 12"/>
                </a:gdLst>
                <a:ahLst/>
                <a:cxnLst>
                  <a:cxn ang="0">
                    <a:pos x="T0" y="T1"/>
                  </a:cxn>
                  <a:cxn ang="0">
                    <a:pos x="T2" y="T3"/>
                  </a:cxn>
                  <a:cxn ang="0">
                    <a:pos x="T4" y="T5"/>
                  </a:cxn>
                  <a:cxn ang="0">
                    <a:pos x="T6" y="T7"/>
                  </a:cxn>
                  <a:cxn ang="0">
                    <a:pos x="T8" y="T9"/>
                  </a:cxn>
                </a:cxnLst>
                <a:rect l="0" t="0" r="r" b="b"/>
                <a:pathLst>
                  <a:path w="10" h="12">
                    <a:moveTo>
                      <a:pt x="7" y="0"/>
                    </a:moveTo>
                    <a:cubicBezTo>
                      <a:pt x="9" y="1"/>
                      <a:pt x="10" y="4"/>
                      <a:pt x="10" y="7"/>
                    </a:cubicBezTo>
                    <a:cubicBezTo>
                      <a:pt x="9" y="10"/>
                      <a:pt x="6" y="12"/>
                      <a:pt x="4" y="11"/>
                    </a:cubicBezTo>
                    <a:cubicBezTo>
                      <a:pt x="1" y="10"/>
                      <a:pt x="0" y="7"/>
                      <a:pt x="1" y="4"/>
                    </a:cubicBezTo>
                    <a:cubicBezTo>
                      <a:pt x="1" y="1"/>
                      <a:pt x="4" y="0"/>
                      <a:pt x="7"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34" name="Freeform 132"/>
              <p:cNvSpPr>
                <a:spLocks/>
              </p:cNvSpPr>
              <p:nvPr/>
            </p:nvSpPr>
            <p:spPr bwMode="auto">
              <a:xfrm>
                <a:off x="722" y="1578"/>
                <a:ext cx="29" cy="31"/>
              </a:xfrm>
              <a:custGeom>
                <a:avLst/>
                <a:gdLst>
                  <a:gd name="T0" fmla="*/ 8 w 12"/>
                  <a:gd name="T1" fmla="*/ 1 h 13"/>
                  <a:gd name="T2" fmla="*/ 8 w 12"/>
                  <a:gd name="T3" fmla="*/ 2 h 13"/>
                  <a:gd name="T4" fmla="*/ 9 w 12"/>
                  <a:gd name="T5" fmla="*/ 2 h 13"/>
                  <a:gd name="T6" fmla="*/ 10 w 12"/>
                  <a:gd name="T7" fmla="*/ 8 h 13"/>
                  <a:gd name="T8" fmla="*/ 9 w 12"/>
                  <a:gd name="T9" fmla="*/ 10 h 13"/>
                  <a:gd name="T10" fmla="*/ 5 w 12"/>
                  <a:gd name="T11" fmla="*/ 11 h 13"/>
                  <a:gd name="T12" fmla="*/ 4 w 12"/>
                  <a:gd name="T13" fmla="*/ 11 h 13"/>
                  <a:gd name="T14" fmla="*/ 2 w 12"/>
                  <a:gd name="T15" fmla="*/ 5 h 13"/>
                  <a:gd name="T16" fmla="*/ 3 w 12"/>
                  <a:gd name="T17" fmla="*/ 4 h 13"/>
                  <a:gd name="T18" fmla="*/ 8 w 12"/>
                  <a:gd name="T19" fmla="*/ 2 h 13"/>
                  <a:gd name="T20" fmla="*/ 8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8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8" y="1"/>
                    </a:moveTo>
                    <a:cubicBezTo>
                      <a:pt x="8" y="2"/>
                      <a:pt x="8" y="2"/>
                      <a:pt x="8" y="2"/>
                    </a:cubicBezTo>
                    <a:cubicBezTo>
                      <a:pt x="8" y="2"/>
                      <a:pt x="8" y="2"/>
                      <a:pt x="9" y="2"/>
                    </a:cubicBezTo>
                    <a:cubicBezTo>
                      <a:pt x="10" y="4"/>
                      <a:pt x="11" y="6"/>
                      <a:pt x="10" y="8"/>
                    </a:cubicBezTo>
                    <a:cubicBezTo>
                      <a:pt x="10" y="8"/>
                      <a:pt x="10" y="9"/>
                      <a:pt x="9" y="10"/>
                    </a:cubicBezTo>
                    <a:cubicBezTo>
                      <a:pt x="8" y="11"/>
                      <a:pt x="6" y="12"/>
                      <a:pt x="5" y="11"/>
                    </a:cubicBezTo>
                    <a:cubicBezTo>
                      <a:pt x="4" y="11"/>
                      <a:pt x="4" y="11"/>
                      <a:pt x="4" y="11"/>
                    </a:cubicBezTo>
                    <a:cubicBezTo>
                      <a:pt x="2" y="10"/>
                      <a:pt x="1" y="7"/>
                      <a:pt x="2" y="5"/>
                    </a:cubicBezTo>
                    <a:cubicBezTo>
                      <a:pt x="2" y="5"/>
                      <a:pt x="3" y="4"/>
                      <a:pt x="3" y="4"/>
                    </a:cubicBezTo>
                    <a:cubicBezTo>
                      <a:pt x="4" y="2"/>
                      <a:pt x="6" y="1"/>
                      <a:pt x="8" y="2"/>
                    </a:cubicBezTo>
                    <a:cubicBezTo>
                      <a:pt x="8" y="1"/>
                      <a:pt x="8" y="1"/>
                      <a:pt x="8" y="1"/>
                    </a:cubicBezTo>
                    <a:cubicBezTo>
                      <a:pt x="8" y="1"/>
                      <a:pt x="8" y="1"/>
                      <a:pt x="8" y="1"/>
                    </a:cubicBezTo>
                    <a:cubicBezTo>
                      <a:pt x="6" y="0"/>
                      <a:pt x="4" y="1"/>
                      <a:pt x="2" y="3"/>
                    </a:cubicBezTo>
                    <a:cubicBezTo>
                      <a:pt x="2" y="4"/>
                      <a:pt x="1" y="4"/>
                      <a:pt x="1" y="5"/>
                    </a:cubicBezTo>
                    <a:cubicBezTo>
                      <a:pt x="0" y="8"/>
                      <a:pt x="1" y="10"/>
                      <a:pt x="3" y="12"/>
                    </a:cubicBezTo>
                    <a:cubicBezTo>
                      <a:pt x="3" y="12"/>
                      <a:pt x="4" y="12"/>
                      <a:pt x="4" y="12"/>
                    </a:cubicBezTo>
                    <a:cubicBezTo>
                      <a:pt x="6" y="13"/>
                      <a:pt x="9" y="12"/>
                      <a:pt x="10" y="10"/>
                    </a:cubicBezTo>
                    <a:cubicBezTo>
                      <a:pt x="11" y="10"/>
                      <a:pt x="11" y="9"/>
                      <a:pt x="11" y="8"/>
                    </a:cubicBezTo>
                    <a:cubicBezTo>
                      <a:pt x="12" y="6"/>
                      <a:pt x="11" y="3"/>
                      <a:pt x="9" y="2"/>
                    </a:cubicBezTo>
                    <a:cubicBezTo>
                      <a:pt x="9" y="1"/>
                      <a:pt x="8" y="1"/>
                      <a:pt x="8" y="1"/>
                    </a:cubicBezTo>
                    <a:cubicBezTo>
                      <a:pt x="8" y="1"/>
                      <a:pt x="8" y="1"/>
                      <a:pt x="8"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35" name="Freeform 133"/>
              <p:cNvSpPr>
                <a:spLocks/>
              </p:cNvSpPr>
              <p:nvPr/>
            </p:nvSpPr>
            <p:spPr bwMode="auto">
              <a:xfrm>
                <a:off x="708" y="1564"/>
                <a:ext cx="24" cy="28"/>
              </a:xfrm>
              <a:custGeom>
                <a:avLst/>
                <a:gdLst>
                  <a:gd name="T0" fmla="*/ 6 w 10"/>
                  <a:gd name="T1" fmla="*/ 0 h 12"/>
                  <a:gd name="T2" fmla="*/ 9 w 10"/>
                  <a:gd name="T3" fmla="*/ 7 h 12"/>
                  <a:gd name="T4" fmla="*/ 3 w 10"/>
                  <a:gd name="T5" fmla="*/ 11 h 12"/>
                  <a:gd name="T6" fmla="*/ 0 w 10"/>
                  <a:gd name="T7" fmla="*/ 4 h 12"/>
                  <a:gd name="T8" fmla="*/ 6 w 10"/>
                  <a:gd name="T9" fmla="*/ 0 h 12"/>
                </a:gdLst>
                <a:ahLst/>
                <a:cxnLst>
                  <a:cxn ang="0">
                    <a:pos x="T0" y="T1"/>
                  </a:cxn>
                  <a:cxn ang="0">
                    <a:pos x="T2" y="T3"/>
                  </a:cxn>
                  <a:cxn ang="0">
                    <a:pos x="T4" y="T5"/>
                  </a:cxn>
                  <a:cxn ang="0">
                    <a:pos x="T6" y="T7"/>
                  </a:cxn>
                  <a:cxn ang="0">
                    <a:pos x="T8" y="T9"/>
                  </a:cxn>
                </a:cxnLst>
                <a:rect l="0" t="0" r="r" b="b"/>
                <a:pathLst>
                  <a:path w="10" h="12">
                    <a:moveTo>
                      <a:pt x="6" y="0"/>
                    </a:moveTo>
                    <a:cubicBezTo>
                      <a:pt x="9" y="1"/>
                      <a:pt x="10" y="4"/>
                      <a:pt x="9" y="7"/>
                    </a:cubicBezTo>
                    <a:cubicBezTo>
                      <a:pt x="9" y="10"/>
                      <a:pt x="6" y="12"/>
                      <a:pt x="3" y="11"/>
                    </a:cubicBezTo>
                    <a:cubicBezTo>
                      <a:pt x="1" y="10"/>
                      <a:pt x="0" y="7"/>
                      <a:pt x="0" y="4"/>
                    </a:cubicBezTo>
                    <a:cubicBezTo>
                      <a:pt x="1" y="1"/>
                      <a:pt x="4" y="0"/>
                      <a:pt x="6"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36" name="Freeform 134"/>
              <p:cNvSpPr>
                <a:spLocks/>
              </p:cNvSpPr>
              <p:nvPr/>
            </p:nvSpPr>
            <p:spPr bwMode="auto">
              <a:xfrm>
                <a:off x="706" y="1562"/>
                <a:ext cx="28" cy="30"/>
              </a:xfrm>
              <a:custGeom>
                <a:avLst/>
                <a:gdLst>
                  <a:gd name="T0" fmla="*/ 7 w 12"/>
                  <a:gd name="T1" fmla="*/ 1 h 13"/>
                  <a:gd name="T2" fmla="*/ 7 w 12"/>
                  <a:gd name="T3" fmla="*/ 2 h 13"/>
                  <a:gd name="T4" fmla="*/ 8 w 12"/>
                  <a:gd name="T5" fmla="*/ 3 h 13"/>
                  <a:gd name="T6" fmla="*/ 10 w 12"/>
                  <a:gd name="T7" fmla="*/ 8 h 13"/>
                  <a:gd name="T8" fmla="*/ 9 w 12"/>
                  <a:gd name="T9" fmla="*/ 10 h 13"/>
                  <a:gd name="T10" fmla="*/ 5 w 12"/>
                  <a:gd name="T11" fmla="*/ 11 h 13"/>
                  <a:gd name="T12" fmla="*/ 3 w 12"/>
                  <a:gd name="T13" fmla="*/ 11 h 13"/>
                  <a:gd name="T14" fmla="*/ 2 w 12"/>
                  <a:gd name="T15" fmla="*/ 5 h 13"/>
                  <a:gd name="T16" fmla="*/ 3 w 12"/>
                  <a:gd name="T17" fmla="*/ 4 h 13"/>
                  <a:gd name="T18" fmla="*/ 7 w 12"/>
                  <a:gd name="T19" fmla="*/ 2 h 13"/>
                  <a:gd name="T20" fmla="*/ 7 w 12"/>
                  <a:gd name="T21" fmla="*/ 1 h 13"/>
                  <a:gd name="T22" fmla="*/ 8 w 12"/>
                  <a:gd name="T23" fmla="*/ 1 h 13"/>
                  <a:gd name="T24" fmla="*/ 2 w 12"/>
                  <a:gd name="T25" fmla="*/ 3 h 13"/>
                  <a:gd name="T26" fmla="*/ 1 w 12"/>
                  <a:gd name="T27" fmla="*/ 5 h 13"/>
                  <a:gd name="T28" fmla="*/ 3 w 12"/>
                  <a:gd name="T29" fmla="*/ 12 h 13"/>
                  <a:gd name="T30" fmla="*/ 4 w 12"/>
                  <a:gd name="T31" fmla="*/ 12 h 13"/>
                  <a:gd name="T32" fmla="*/ 10 w 12"/>
                  <a:gd name="T33" fmla="*/ 10 h 13"/>
                  <a:gd name="T34" fmla="*/ 11 w 12"/>
                  <a:gd name="T35" fmla="*/ 8 h 13"/>
                  <a:gd name="T36" fmla="*/ 9 w 12"/>
                  <a:gd name="T37" fmla="*/ 2 h 13"/>
                  <a:gd name="T38" fmla="*/ 8 w 12"/>
                  <a:gd name="T39" fmla="*/ 1 h 13"/>
                  <a:gd name="T40" fmla="*/ 7 w 12"/>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7" y="1"/>
                    </a:moveTo>
                    <a:cubicBezTo>
                      <a:pt x="7" y="2"/>
                      <a:pt x="7" y="2"/>
                      <a:pt x="7" y="2"/>
                    </a:cubicBezTo>
                    <a:cubicBezTo>
                      <a:pt x="8" y="2"/>
                      <a:pt x="8" y="2"/>
                      <a:pt x="8" y="3"/>
                    </a:cubicBezTo>
                    <a:cubicBezTo>
                      <a:pt x="10" y="4"/>
                      <a:pt x="11" y="6"/>
                      <a:pt x="10" y="8"/>
                    </a:cubicBezTo>
                    <a:cubicBezTo>
                      <a:pt x="10" y="8"/>
                      <a:pt x="9" y="9"/>
                      <a:pt x="9" y="10"/>
                    </a:cubicBezTo>
                    <a:cubicBezTo>
                      <a:pt x="8" y="11"/>
                      <a:pt x="6" y="12"/>
                      <a:pt x="5" y="11"/>
                    </a:cubicBezTo>
                    <a:cubicBezTo>
                      <a:pt x="4" y="11"/>
                      <a:pt x="4" y="11"/>
                      <a:pt x="3" y="11"/>
                    </a:cubicBezTo>
                    <a:cubicBezTo>
                      <a:pt x="2" y="10"/>
                      <a:pt x="1" y="8"/>
                      <a:pt x="2" y="5"/>
                    </a:cubicBezTo>
                    <a:cubicBezTo>
                      <a:pt x="2" y="5"/>
                      <a:pt x="2" y="4"/>
                      <a:pt x="3" y="4"/>
                    </a:cubicBezTo>
                    <a:cubicBezTo>
                      <a:pt x="4" y="2"/>
                      <a:pt x="6" y="1"/>
                      <a:pt x="7" y="2"/>
                    </a:cubicBezTo>
                    <a:cubicBezTo>
                      <a:pt x="7" y="1"/>
                      <a:pt x="7" y="1"/>
                      <a:pt x="7" y="1"/>
                    </a:cubicBezTo>
                    <a:cubicBezTo>
                      <a:pt x="8" y="1"/>
                      <a:pt x="8" y="1"/>
                      <a:pt x="8" y="1"/>
                    </a:cubicBezTo>
                    <a:cubicBezTo>
                      <a:pt x="6" y="0"/>
                      <a:pt x="3" y="1"/>
                      <a:pt x="2" y="3"/>
                    </a:cubicBezTo>
                    <a:cubicBezTo>
                      <a:pt x="2" y="4"/>
                      <a:pt x="1" y="4"/>
                      <a:pt x="1" y="5"/>
                    </a:cubicBezTo>
                    <a:cubicBezTo>
                      <a:pt x="0" y="8"/>
                      <a:pt x="1" y="10"/>
                      <a:pt x="3" y="12"/>
                    </a:cubicBezTo>
                    <a:cubicBezTo>
                      <a:pt x="3" y="12"/>
                      <a:pt x="4" y="12"/>
                      <a:pt x="4" y="12"/>
                    </a:cubicBezTo>
                    <a:cubicBezTo>
                      <a:pt x="6" y="13"/>
                      <a:pt x="9" y="12"/>
                      <a:pt x="10" y="10"/>
                    </a:cubicBezTo>
                    <a:cubicBezTo>
                      <a:pt x="10" y="10"/>
                      <a:pt x="11" y="9"/>
                      <a:pt x="11" y="8"/>
                    </a:cubicBezTo>
                    <a:cubicBezTo>
                      <a:pt x="12" y="6"/>
                      <a:pt x="11" y="3"/>
                      <a:pt x="9" y="2"/>
                    </a:cubicBezTo>
                    <a:cubicBezTo>
                      <a:pt x="9" y="1"/>
                      <a:pt x="8" y="1"/>
                      <a:pt x="8" y="1"/>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37" name="Freeform 135"/>
              <p:cNvSpPr>
                <a:spLocks/>
              </p:cNvSpPr>
              <p:nvPr/>
            </p:nvSpPr>
            <p:spPr bwMode="auto">
              <a:xfrm>
                <a:off x="668" y="1536"/>
                <a:ext cx="26" cy="28"/>
              </a:xfrm>
              <a:custGeom>
                <a:avLst/>
                <a:gdLst>
                  <a:gd name="T0" fmla="*/ 7 w 11"/>
                  <a:gd name="T1" fmla="*/ 1 h 12"/>
                  <a:gd name="T2" fmla="*/ 10 w 11"/>
                  <a:gd name="T3" fmla="*/ 7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1"/>
                      <a:pt x="11" y="4"/>
                      <a:pt x="10" y="7"/>
                    </a:cubicBezTo>
                    <a:cubicBezTo>
                      <a:pt x="9" y="10"/>
                      <a:pt x="7" y="12"/>
                      <a:pt x="4" y="11"/>
                    </a:cubicBezTo>
                    <a:cubicBezTo>
                      <a:pt x="2" y="10"/>
                      <a:pt x="0" y="7"/>
                      <a:pt x="1" y="5"/>
                    </a:cubicBezTo>
                    <a:cubicBezTo>
                      <a:pt x="2" y="2"/>
                      <a:pt x="5" y="0"/>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38" name="Freeform 136"/>
              <p:cNvSpPr>
                <a:spLocks/>
              </p:cNvSpPr>
              <p:nvPr/>
            </p:nvSpPr>
            <p:spPr bwMode="auto">
              <a:xfrm>
                <a:off x="668" y="1536"/>
                <a:ext cx="28" cy="28"/>
              </a:xfrm>
              <a:custGeom>
                <a:avLst/>
                <a:gdLst>
                  <a:gd name="T0" fmla="*/ 7 w 12"/>
                  <a:gd name="T1" fmla="*/ 1 h 12"/>
                  <a:gd name="T2" fmla="*/ 7 w 12"/>
                  <a:gd name="T3" fmla="*/ 1 h 12"/>
                  <a:gd name="T4" fmla="*/ 8 w 12"/>
                  <a:gd name="T5" fmla="*/ 2 h 12"/>
                  <a:gd name="T6" fmla="*/ 10 w 12"/>
                  <a:gd name="T7" fmla="*/ 7 h 12"/>
                  <a:gd name="T8" fmla="*/ 9 w 12"/>
                  <a:gd name="T9" fmla="*/ 9 h 12"/>
                  <a:gd name="T10" fmla="*/ 4 w 12"/>
                  <a:gd name="T11" fmla="*/ 11 h 12"/>
                  <a:gd name="T12" fmla="*/ 3 w 12"/>
                  <a:gd name="T13" fmla="*/ 10 h 12"/>
                  <a:gd name="T14" fmla="*/ 2 w 12"/>
                  <a:gd name="T15" fmla="*/ 5 h 12"/>
                  <a:gd name="T16" fmla="*/ 3 w 12"/>
                  <a:gd name="T17" fmla="*/ 3 h 12"/>
                  <a:gd name="T18" fmla="*/ 7 w 12"/>
                  <a:gd name="T19" fmla="*/ 1 h 12"/>
                  <a:gd name="T20" fmla="*/ 7 w 12"/>
                  <a:gd name="T21" fmla="*/ 1 h 12"/>
                  <a:gd name="T22" fmla="*/ 7 w 12"/>
                  <a:gd name="T23" fmla="*/ 0 h 12"/>
                  <a:gd name="T24" fmla="*/ 2 w 12"/>
                  <a:gd name="T25" fmla="*/ 2 h 12"/>
                  <a:gd name="T26" fmla="*/ 1 w 12"/>
                  <a:gd name="T27" fmla="*/ 4 h 12"/>
                  <a:gd name="T28" fmla="*/ 3 w 12"/>
                  <a:gd name="T29" fmla="*/ 11 h 12"/>
                  <a:gd name="T30" fmla="*/ 4 w 12"/>
                  <a:gd name="T31" fmla="*/ 12 h 12"/>
                  <a:gd name="T32" fmla="*/ 10 w 12"/>
                  <a:gd name="T33" fmla="*/ 10 h 12"/>
                  <a:gd name="T34" fmla="*/ 11 w 12"/>
                  <a:gd name="T35" fmla="*/ 7 h 12"/>
                  <a:gd name="T36" fmla="*/ 9 w 12"/>
                  <a:gd name="T37" fmla="*/ 1 h 12"/>
                  <a:gd name="T38" fmla="*/ 7 w 12"/>
                  <a:gd name="T39" fmla="*/ 0 h 12"/>
                  <a:gd name="T40" fmla="*/ 7 w 12"/>
                  <a:gd name="T4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2">
                    <a:moveTo>
                      <a:pt x="7" y="1"/>
                    </a:moveTo>
                    <a:cubicBezTo>
                      <a:pt x="7" y="1"/>
                      <a:pt x="7" y="1"/>
                      <a:pt x="7" y="1"/>
                    </a:cubicBezTo>
                    <a:cubicBezTo>
                      <a:pt x="8" y="1"/>
                      <a:pt x="8" y="2"/>
                      <a:pt x="8" y="2"/>
                    </a:cubicBezTo>
                    <a:cubicBezTo>
                      <a:pt x="10" y="3"/>
                      <a:pt x="10" y="5"/>
                      <a:pt x="10" y="7"/>
                    </a:cubicBezTo>
                    <a:cubicBezTo>
                      <a:pt x="10" y="8"/>
                      <a:pt x="9" y="8"/>
                      <a:pt x="9" y="9"/>
                    </a:cubicBezTo>
                    <a:cubicBezTo>
                      <a:pt x="8" y="10"/>
                      <a:pt x="6" y="11"/>
                      <a:pt x="4" y="11"/>
                    </a:cubicBezTo>
                    <a:cubicBezTo>
                      <a:pt x="4" y="11"/>
                      <a:pt x="4" y="10"/>
                      <a:pt x="3" y="10"/>
                    </a:cubicBezTo>
                    <a:cubicBezTo>
                      <a:pt x="2" y="9"/>
                      <a:pt x="1" y="7"/>
                      <a:pt x="2" y="5"/>
                    </a:cubicBezTo>
                    <a:cubicBezTo>
                      <a:pt x="2" y="4"/>
                      <a:pt x="2" y="3"/>
                      <a:pt x="3" y="3"/>
                    </a:cubicBezTo>
                    <a:cubicBezTo>
                      <a:pt x="4" y="1"/>
                      <a:pt x="6" y="1"/>
                      <a:pt x="7" y="1"/>
                    </a:cubicBezTo>
                    <a:cubicBezTo>
                      <a:pt x="7" y="1"/>
                      <a:pt x="7" y="1"/>
                      <a:pt x="7" y="1"/>
                    </a:cubicBezTo>
                    <a:cubicBezTo>
                      <a:pt x="7" y="0"/>
                      <a:pt x="7" y="0"/>
                      <a:pt x="7" y="0"/>
                    </a:cubicBezTo>
                    <a:cubicBezTo>
                      <a:pt x="5" y="0"/>
                      <a:pt x="3" y="0"/>
                      <a:pt x="2" y="2"/>
                    </a:cubicBezTo>
                    <a:cubicBezTo>
                      <a:pt x="1" y="3"/>
                      <a:pt x="1" y="4"/>
                      <a:pt x="1" y="4"/>
                    </a:cubicBezTo>
                    <a:cubicBezTo>
                      <a:pt x="0" y="7"/>
                      <a:pt x="1" y="10"/>
                      <a:pt x="3" y="11"/>
                    </a:cubicBezTo>
                    <a:cubicBezTo>
                      <a:pt x="3" y="11"/>
                      <a:pt x="3" y="12"/>
                      <a:pt x="4" y="12"/>
                    </a:cubicBezTo>
                    <a:cubicBezTo>
                      <a:pt x="6" y="12"/>
                      <a:pt x="8" y="11"/>
                      <a:pt x="10" y="10"/>
                    </a:cubicBezTo>
                    <a:cubicBezTo>
                      <a:pt x="10" y="9"/>
                      <a:pt x="11" y="8"/>
                      <a:pt x="11" y="7"/>
                    </a:cubicBezTo>
                    <a:cubicBezTo>
                      <a:pt x="12" y="5"/>
                      <a:pt x="11" y="2"/>
                      <a:pt x="9" y="1"/>
                    </a:cubicBezTo>
                    <a:cubicBezTo>
                      <a:pt x="9" y="1"/>
                      <a:pt x="8" y="0"/>
                      <a:pt x="7" y="0"/>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39" name="Freeform 137"/>
              <p:cNvSpPr>
                <a:spLocks/>
              </p:cNvSpPr>
              <p:nvPr/>
            </p:nvSpPr>
            <p:spPr bwMode="auto">
              <a:xfrm>
                <a:off x="647" y="1524"/>
                <a:ext cx="26" cy="28"/>
              </a:xfrm>
              <a:custGeom>
                <a:avLst/>
                <a:gdLst>
                  <a:gd name="T0" fmla="*/ 7 w 11"/>
                  <a:gd name="T1" fmla="*/ 1 h 12"/>
                  <a:gd name="T2" fmla="*/ 10 w 11"/>
                  <a:gd name="T3" fmla="*/ 8 h 12"/>
                  <a:gd name="T4" fmla="*/ 4 w 11"/>
                  <a:gd name="T5" fmla="*/ 11 h 12"/>
                  <a:gd name="T6" fmla="*/ 1 w 11"/>
                  <a:gd name="T7" fmla="*/ 5 h 12"/>
                  <a:gd name="T8" fmla="*/ 7 w 11"/>
                  <a:gd name="T9" fmla="*/ 1 h 12"/>
                </a:gdLst>
                <a:ahLst/>
                <a:cxnLst>
                  <a:cxn ang="0">
                    <a:pos x="T0" y="T1"/>
                  </a:cxn>
                  <a:cxn ang="0">
                    <a:pos x="T2" y="T3"/>
                  </a:cxn>
                  <a:cxn ang="0">
                    <a:pos x="T4" y="T5"/>
                  </a:cxn>
                  <a:cxn ang="0">
                    <a:pos x="T6" y="T7"/>
                  </a:cxn>
                  <a:cxn ang="0">
                    <a:pos x="T8" y="T9"/>
                  </a:cxn>
                </a:cxnLst>
                <a:rect l="0" t="0" r="r" b="b"/>
                <a:pathLst>
                  <a:path w="11" h="12">
                    <a:moveTo>
                      <a:pt x="7" y="1"/>
                    </a:moveTo>
                    <a:cubicBezTo>
                      <a:pt x="10" y="2"/>
                      <a:pt x="11" y="5"/>
                      <a:pt x="10" y="8"/>
                    </a:cubicBezTo>
                    <a:cubicBezTo>
                      <a:pt x="9" y="10"/>
                      <a:pt x="7" y="12"/>
                      <a:pt x="4" y="11"/>
                    </a:cubicBezTo>
                    <a:cubicBezTo>
                      <a:pt x="2" y="11"/>
                      <a:pt x="0" y="8"/>
                      <a:pt x="1" y="5"/>
                    </a:cubicBezTo>
                    <a:cubicBezTo>
                      <a:pt x="2" y="2"/>
                      <a:pt x="5" y="0"/>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40" name="Freeform 138"/>
              <p:cNvSpPr>
                <a:spLocks/>
              </p:cNvSpPr>
              <p:nvPr/>
            </p:nvSpPr>
            <p:spPr bwMode="auto">
              <a:xfrm>
                <a:off x="647" y="1524"/>
                <a:ext cx="26" cy="31"/>
              </a:xfrm>
              <a:custGeom>
                <a:avLst/>
                <a:gdLst>
                  <a:gd name="T0" fmla="*/ 7 w 11"/>
                  <a:gd name="T1" fmla="*/ 1 h 13"/>
                  <a:gd name="T2" fmla="*/ 7 w 11"/>
                  <a:gd name="T3" fmla="*/ 1 h 13"/>
                  <a:gd name="T4" fmla="*/ 8 w 11"/>
                  <a:gd name="T5" fmla="*/ 2 h 13"/>
                  <a:gd name="T6" fmla="*/ 10 w 11"/>
                  <a:gd name="T7" fmla="*/ 7 h 13"/>
                  <a:gd name="T8" fmla="*/ 9 w 11"/>
                  <a:gd name="T9" fmla="*/ 9 h 13"/>
                  <a:gd name="T10" fmla="*/ 4 w 11"/>
                  <a:gd name="T11" fmla="*/ 11 h 13"/>
                  <a:gd name="T12" fmla="*/ 3 w 11"/>
                  <a:gd name="T13" fmla="*/ 10 h 13"/>
                  <a:gd name="T14" fmla="*/ 2 w 11"/>
                  <a:gd name="T15" fmla="*/ 5 h 13"/>
                  <a:gd name="T16" fmla="*/ 3 w 11"/>
                  <a:gd name="T17" fmla="*/ 3 h 13"/>
                  <a:gd name="T18" fmla="*/ 7 w 11"/>
                  <a:gd name="T19" fmla="*/ 1 h 13"/>
                  <a:gd name="T20" fmla="*/ 7 w 11"/>
                  <a:gd name="T21" fmla="*/ 1 h 13"/>
                  <a:gd name="T22" fmla="*/ 7 w 11"/>
                  <a:gd name="T23" fmla="*/ 0 h 13"/>
                  <a:gd name="T24" fmla="*/ 2 w 11"/>
                  <a:gd name="T25" fmla="*/ 3 h 13"/>
                  <a:gd name="T26" fmla="*/ 1 w 11"/>
                  <a:gd name="T27" fmla="*/ 5 h 13"/>
                  <a:gd name="T28" fmla="*/ 3 w 11"/>
                  <a:gd name="T29" fmla="*/ 11 h 13"/>
                  <a:gd name="T30" fmla="*/ 4 w 11"/>
                  <a:gd name="T31" fmla="*/ 12 h 13"/>
                  <a:gd name="T32" fmla="*/ 10 w 11"/>
                  <a:gd name="T33" fmla="*/ 10 h 13"/>
                  <a:gd name="T34" fmla="*/ 11 w 11"/>
                  <a:gd name="T35" fmla="*/ 8 h 13"/>
                  <a:gd name="T36" fmla="*/ 9 w 11"/>
                  <a:gd name="T37" fmla="*/ 1 h 13"/>
                  <a:gd name="T38" fmla="*/ 7 w 11"/>
                  <a:gd name="T39" fmla="*/ 0 h 13"/>
                  <a:gd name="T40" fmla="*/ 7 w 11"/>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3">
                    <a:moveTo>
                      <a:pt x="7" y="1"/>
                    </a:moveTo>
                    <a:cubicBezTo>
                      <a:pt x="7" y="1"/>
                      <a:pt x="7" y="1"/>
                      <a:pt x="7" y="1"/>
                    </a:cubicBezTo>
                    <a:cubicBezTo>
                      <a:pt x="8" y="2"/>
                      <a:pt x="8" y="2"/>
                      <a:pt x="8" y="2"/>
                    </a:cubicBezTo>
                    <a:cubicBezTo>
                      <a:pt x="10" y="3"/>
                      <a:pt x="10" y="5"/>
                      <a:pt x="10" y="7"/>
                    </a:cubicBezTo>
                    <a:cubicBezTo>
                      <a:pt x="10" y="8"/>
                      <a:pt x="9" y="9"/>
                      <a:pt x="9" y="9"/>
                    </a:cubicBezTo>
                    <a:cubicBezTo>
                      <a:pt x="8" y="11"/>
                      <a:pt x="6" y="11"/>
                      <a:pt x="4" y="11"/>
                    </a:cubicBezTo>
                    <a:cubicBezTo>
                      <a:pt x="4" y="11"/>
                      <a:pt x="4" y="11"/>
                      <a:pt x="3" y="10"/>
                    </a:cubicBezTo>
                    <a:cubicBezTo>
                      <a:pt x="2" y="9"/>
                      <a:pt x="1" y="7"/>
                      <a:pt x="2" y="5"/>
                    </a:cubicBezTo>
                    <a:cubicBezTo>
                      <a:pt x="2" y="4"/>
                      <a:pt x="2" y="4"/>
                      <a:pt x="3" y="3"/>
                    </a:cubicBezTo>
                    <a:cubicBezTo>
                      <a:pt x="4" y="2"/>
                      <a:pt x="6" y="1"/>
                      <a:pt x="7" y="1"/>
                    </a:cubicBezTo>
                    <a:cubicBezTo>
                      <a:pt x="7" y="1"/>
                      <a:pt x="7" y="1"/>
                      <a:pt x="7" y="1"/>
                    </a:cubicBezTo>
                    <a:cubicBezTo>
                      <a:pt x="7" y="0"/>
                      <a:pt x="7" y="0"/>
                      <a:pt x="7" y="0"/>
                    </a:cubicBezTo>
                    <a:cubicBezTo>
                      <a:pt x="5" y="0"/>
                      <a:pt x="3" y="1"/>
                      <a:pt x="2" y="3"/>
                    </a:cubicBezTo>
                    <a:cubicBezTo>
                      <a:pt x="1" y="3"/>
                      <a:pt x="1" y="4"/>
                      <a:pt x="1" y="5"/>
                    </a:cubicBezTo>
                    <a:cubicBezTo>
                      <a:pt x="0" y="7"/>
                      <a:pt x="1" y="10"/>
                      <a:pt x="3" y="11"/>
                    </a:cubicBezTo>
                    <a:cubicBezTo>
                      <a:pt x="3" y="12"/>
                      <a:pt x="3" y="12"/>
                      <a:pt x="4" y="12"/>
                    </a:cubicBezTo>
                    <a:cubicBezTo>
                      <a:pt x="6" y="13"/>
                      <a:pt x="8" y="12"/>
                      <a:pt x="10" y="10"/>
                    </a:cubicBezTo>
                    <a:cubicBezTo>
                      <a:pt x="10" y="9"/>
                      <a:pt x="11" y="9"/>
                      <a:pt x="11" y="8"/>
                    </a:cubicBezTo>
                    <a:cubicBezTo>
                      <a:pt x="11" y="5"/>
                      <a:pt x="11" y="3"/>
                      <a:pt x="9" y="1"/>
                    </a:cubicBezTo>
                    <a:cubicBezTo>
                      <a:pt x="9" y="1"/>
                      <a:pt x="8" y="1"/>
                      <a:pt x="7" y="0"/>
                    </a:cubicBezTo>
                    <a:cubicBezTo>
                      <a:pt x="7" y="1"/>
                      <a:pt x="7" y="1"/>
                      <a:pt x="7"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41" name="Freeform 139"/>
              <p:cNvSpPr>
                <a:spLocks/>
              </p:cNvSpPr>
              <p:nvPr/>
            </p:nvSpPr>
            <p:spPr bwMode="auto">
              <a:xfrm>
                <a:off x="1180" y="1061"/>
                <a:ext cx="154" cy="163"/>
              </a:xfrm>
              <a:custGeom>
                <a:avLst/>
                <a:gdLst>
                  <a:gd name="T0" fmla="*/ 62 w 65"/>
                  <a:gd name="T1" fmla="*/ 69 h 69"/>
                  <a:gd name="T2" fmla="*/ 45 w 65"/>
                  <a:gd name="T3" fmla="*/ 49 h 69"/>
                  <a:gd name="T4" fmla="*/ 57 w 65"/>
                  <a:gd name="T5" fmla="*/ 50 h 69"/>
                  <a:gd name="T6" fmla="*/ 34 w 65"/>
                  <a:gd name="T7" fmla="*/ 33 h 69"/>
                  <a:gd name="T8" fmla="*/ 50 w 65"/>
                  <a:gd name="T9" fmla="*/ 36 h 69"/>
                  <a:gd name="T10" fmla="*/ 16 w 65"/>
                  <a:gd name="T11" fmla="*/ 18 h 69"/>
                  <a:gd name="T12" fmla="*/ 1 w 65"/>
                  <a:gd name="T13" fmla="*/ 0 h 69"/>
                  <a:gd name="T14" fmla="*/ 39 w 65"/>
                  <a:gd name="T15" fmla="*/ 15 h 69"/>
                  <a:gd name="T16" fmla="*/ 62 w 65"/>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9">
                    <a:moveTo>
                      <a:pt x="62" y="69"/>
                    </a:moveTo>
                    <a:cubicBezTo>
                      <a:pt x="63" y="61"/>
                      <a:pt x="51" y="43"/>
                      <a:pt x="45" y="49"/>
                    </a:cubicBezTo>
                    <a:cubicBezTo>
                      <a:pt x="44" y="45"/>
                      <a:pt x="52" y="42"/>
                      <a:pt x="57" y="50"/>
                    </a:cubicBezTo>
                    <a:cubicBezTo>
                      <a:pt x="60" y="43"/>
                      <a:pt x="40" y="35"/>
                      <a:pt x="34" y="33"/>
                    </a:cubicBezTo>
                    <a:cubicBezTo>
                      <a:pt x="37" y="31"/>
                      <a:pt x="45" y="33"/>
                      <a:pt x="50" y="36"/>
                    </a:cubicBezTo>
                    <a:cubicBezTo>
                      <a:pt x="47" y="26"/>
                      <a:pt x="24" y="26"/>
                      <a:pt x="16" y="18"/>
                    </a:cubicBezTo>
                    <a:cubicBezTo>
                      <a:pt x="43" y="15"/>
                      <a:pt x="0" y="10"/>
                      <a:pt x="1" y="0"/>
                    </a:cubicBezTo>
                    <a:cubicBezTo>
                      <a:pt x="5" y="8"/>
                      <a:pt x="24" y="6"/>
                      <a:pt x="39" y="15"/>
                    </a:cubicBezTo>
                    <a:cubicBezTo>
                      <a:pt x="64" y="31"/>
                      <a:pt x="65" y="52"/>
                      <a:pt x="62" y="6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42" name="Freeform 140"/>
              <p:cNvSpPr>
                <a:spLocks/>
              </p:cNvSpPr>
              <p:nvPr/>
            </p:nvSpPr>
            <p:spPr bwMode="auto">
              <a:xfrm>
                <a:off x="1124" y="1014"/>
                <a:ext cx="130" cy="73"/>
              </a:xfrm>
              <a:custGeom>
                <a:avLst/>
                <a:gdLst>
                  <a:gd name="T0" fmla="*/ 40 w 55"/>
                  <a:gd name="T1" fmla="*/ 11 h 31"/>
                  <a:gd name="T2" fmla="*/ 44 w 55"/>
                  <a:gd name="T3" fmla="*/ 16 h 31"/>
                  <a:gd name="T4" fmla="*/ 55 w 55"/>
                  <a:gd name="T5" fmla="*/ 31 h 31"/>
                  <a:gd name="T6" fmla="*/ 0 w 55"/>
                  <a:gd name="T7" fmla="*/ 3 h 31"/>
                  <a:gd name="T8" fmla="*/ 17 w 55"/>
                  <a:gd name="T9" fmla="*/ 10 h 31"/>
                  <a:gd name="T10" fmla="*/ 8 w 55"/>
                  <a:gd name="T11" fmla="*/ 0 h 31"/>
                  <a:gd name="T12" fmla="*/ 26 w 55"/>
                  <a:gd name="T13" fmla="*/ 12 h 31"/>
                  <a:gd name="T14" fmla="*/ 19 w 55"/>
                  <a:gd name="T15" fmla="*/ 2 h 31"/>
                  <a:gd name="T16" fmla="*/ 38 w 55"/>
                  <a:gd name="T17" fmla="*/ 15 h 31"/>
                  <a:gd name="T18" fmla="*/ 40 w 55"/>
                  <a:gd name="T19"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1">
                    <a:moveTo>
                      <a:pt x="40" y="11"/>
                    </a:moveTo>
                    <a:cubicBezTo>
                      <a:pt x="40" y="11"/>
                      <a:pt x="44" y="16"/>
                      <a:pt x="44" y="16"/>
                    </a:cubicBezTo>
                    <a:cubicBezTo>
                      <a:pt x="53" y="26"/>
                      <a:pt x="43" y="22"/>
                      <a:pt x="55" y="31"/>
                    </a:cubicBezTo>
                    <a:cubicBezTo>
                      <a:pt x="29" y="16"/>
                      <a:pt x="33" y="26"/>
                      <a:pt x="0" y="3"/>
                    </a:cubicBezTo>
                    <a:cubicBezTo>
                      <a:pt x="10" y="9"/>
                      <a:pt x="9" y="5"/>
                      <a:pt x="17" y="10"/>
                    </a:cubicBezTo>
                    <a:cubicBezTo>
                      <a:pt x="15" y="6"/>
                      <a:pt x="13" y="5"/>
                      <a:pt x="8" y="0"/>
                    </a:cubicBezTo>
                    <a:cubicBezTo>
                      <a:pt x="13" y="2"/>
                      <a:pt x="21" y="6"/>
                      <a:pt x="26" y="12"/>
                    </a:cubicBezTo>
                    <a:cubicBezTo>
                      <a:pt x="29" y="12"/>
                      <a:pt x="18" y="1"/>
                      <a:pt x="19" y="2"/>
                    </a:cubicBezTo>
                    <a:cubicBezTo>
                      <a:pt x="36" y="11"/>
                      <a:pt x="33" y="11"/>
                      <a:pt x="38" y="15"/>
                    </a:cubicBezTo>
                    <a:cubicBezTo>
                      <a:pt x="39" y="14"/>
                      <a:pt x="40" y="14"/>
                      <a:pt x="40"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43" name="Freeform 141"/>
              <p:cNvSpPr>
                <a:spLocks/>
              </p:cNvSpPr>
              <p:nvPr/>
            </p:nvSpPr>
            <p:spPr bwMode="auto">
              <a:xfrm>
                <a:off x="1247" y="1047"/>
                <a:ext cx="96" cy="101"/>
              </a:xfrm>
              <a:custGeom>
                <a:avLst/>
                <a:gdLst>
                  <a:gd name="T0" fmla="*/ 26 w 41"/>
                  <a:gd name="T1" fmla="*/ 0 h 43"/>
                  <a:gd name="T2" fmla="*/ 30 w 41"/>
                  <a:gd name="T3" fmla="*/ 43 h 43"/>
                  <a:gd name="T4" fmla="*/ 0 w 41"/>
                  <a:gd name="T5" fmla="*/ 0 h 43"/>
                  <a:gd name="T6" fmla="*/ 15 w 41"/>
                  <a:gd name="T7" fmla="*/ 13 h 43"/>
                  <a:gd name="T8" fmla="*/ 26 w 41"/>
                  <a:gd name="T9" fmla="*/ 0 h 43"/>
                </a:gdLst>
                <a:ahLst/>
                <a:cxnLst>
                  <a:cxn ang="0">
                    <a:pos x="T0" y="T1"/>
                  </a:cxn>
                  <a:cxn ang="0">
                    <a:pos x="T2" y="T3"/>
                  </a:cxn>
                  <a:cxn ang="0">
                    <a:pos x="T4" y="T5"/>
                  </a:cxn>
                  <a:cxn ang="0">
                    <a:pos x="T6" y="T7"/>
                  </a:cxn>
                  <a:cxn ang="0">
                    <a:pos x="T8" y="T9"/>
                  </a:cxn>
                </a:cxnLst>
                <a:rect l="0" t="0" r="r" b="b"/>
                <a:pathLst>
                  <a:path w="41" h="43">
                    <a:moveTo>
                      <a:pt x="26" y="0"/>
                    </a:moveTo>
                    <a:cubicBezTo>
                      <a:pt x="16" y="17"/>
                      <a:pt x="41" y="31"/>
                      <a:pt x="30" y="43"/>
                    </a:cubicBezTo>
                    <a:cubicBezTo>
                      <a:pt x="37" y="26"/>
                      <a:pt x="0" y="15"/>
                      <a:pt x="0" y="0"/>
                    </a:cubicBezTo>
                    <a:cubicBezTo>
                      <a:pt x="3" y="6"/>
                      <a:pt x="8" y="10"/>
                      <a:pt x="15" y="13"/>
                    </a:cubicBezTo>
                    <a:cubicBezTo>
                      <a:pt x="19" y="12"/>
                      <a:pt x="16" y="5"/>
                      <a:pt x="26"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44" name="Freeform 142"/>
              <p:cNvSpPr>
                <a:spLocks/>
              </p:cNvSpPr>
              <p:nvPr/>
            </p:nvSpPr>
            <p:spPr bwMode="auto">
              <a:xfrm>
                <a:off x="1464" y="943"/>
                <a:ext cx="198" cy="92"/>
              </a:xfrm>
              <a:custGeom>
                <a:avLst/>
                <a:gdLst>
                  <a:gd name="T0" fmla="*/ 0 w 84"/>
                  <a:gd name="T1" fmla="*/ 16 h 39"/>
                  <a:gd name="T2" fmla="*/ 24 w 84"/>
                  <a:gd name="T3" fmla="*/ 21 h 39"/>
                  <a:gd name="T4" fmla="*/ 19 w 84"/>
                  <a:gd name="T5" fmla="*/ 12 h 39"/>
                  <a:gd name="T6" fmla="*/ 42 w 84"/>
                  <a:gd name="T7" fmla="*/ 23 h 39"/>
                  <a:gd name="T8" fmla="*/ 35 w 84"/>
                  <a:gd name="T9" fmla="*/ 12 h 39"/>
                  <a:gd name="T10" fmla="*/ 62 w 84"/>
                  <a:gd name="T11" fmla="*/ 30 h 39"/>
                  <a:gd name="T12" fmla="*/ 84 w 84"/>
                  <a:gd name="T13" fmla="*/ 35 h 39"/>
                  <a:gd name="T14" fmla="*/ 58 w 84"/>
                  <a:gd name="T15" fmla="*/ 12 h 39"/>
                  <a:gd name="T16" fmla="*/ 0 w 84"/>
                  <a:gd name="T17" fmla="*/ 1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39">
                    <a:moveTo>
                      <a:pt x="0" y="16"/>
                    </a:moveTo>
                    <a:cubicBezTo>
                      <a:pt x="7" y="13"/>
                      <a:pt x="28" y="14"/>
                      <a:pt x="24" y="21"/>
                    </a:cubicBezTo>
                    <a:cubicBezTo>
                      <a:pt x="28" y="20"/>
                      <a:pt x="28" y="13"/>
                      <a:pt x="19" y="12"/>
                    </a:cubicBezTo>
                    <a:cubicBezTo>
                      <a:pt x="25" y="7"/>
                      <a:pt x="38" y="19"/>
                      <a:pt x="42" y="23"/>
                    </a:cubicBezTo>
                    <a:cubicBezTo>
                      <a:pt x="43" y="20"/>
                      <a:pt x="39" y="14"/>
                      <a:pt x="35" y="12"/>
                    </a:cubicBezTo>
                    <a:cubicBezTo>
                      <a:pt x="45" y="10"/>
                      <a:pt x="52" y="28"/>
                      <a:pt x="62" y="30"/>
                    </a:cubicBezTo>
                    <a:cubicBezTo>
                      <a:pt x="56" y="9"/>
                      <a:pt x="74" y="39"/>
                      <a:pt x="84" y="35"/>
                    </a:cubicBezTo>
                    <a:cubicBezTo>
                      <a:pt x="74" y="35"/>
                      <a:pt x="70" y="19"/>
                      <a:pt x="58" y="12"/>
                    </a:cubicBezTo>
                    <a:cubicBezTo>
                      <a:pt x="35" y="0"/>
                      <a:pt x="15" y="7"/>
                      <a:pt x="0" y="16"/>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45" name="Freeform 143"/>
              <p:cNvSpPr>
                <a:spLocks/>
              </p:cNvSpPr>
              <p:nvPr/>
            </p:nvSpPr>
            <p:spPr bwMode="auto">
              <a:xfrm>
                <a:off x="1615" y="981"/>
                <a:ext cx="102" cy="73"/>
              </a:xfrm>
              <a:custGeom>
                <a:avLst/>
                <a:gdLst>
                  <a:gd name="T0" fmla="*/ 23 w 43"/>
                  <a:gd name="T1" fmla="*/ 4 h 31"/>
                  <a:gd name="T2" fmla="*/ 17 w 43"/>
                  <a:gd name="T3" fmla="*/ 2 h 31"/>
                  <a:gd name="T4" fmla="*/ 0 w 43"/>
                  <a:gd name="T5" fmla="*/ 0 h 31"/>
                  <a:gd name="T6" fmla="*/ 42 w 43"/>
                  <a:gd name="T7" fmla="*/ 31 h 31"/>
                  <a:gd name="T8" fmla="*/ 31 w 43"/>
                  <a:gd name="T9" fmla="*/ 20 h 31"/>
                  <a:gd name="T10" fmla="*/ 43 w 43"/>
                  <a:gd name="T11" fmla="*/ 23 h 31"/>
                  <a:gd name="T12" fmla="*/ 27 w 43"/>
                  <a:gd name="T13" fmla="*/ 14 h 31"/>
                  <a:gd name="T14" fmla="*/ 38 w 43"/>
                  <a:gd name="T15" fmla="*/ 15 h 31"/>
                  <a:gd name="T16" fmla="*/ 19 w 43"/>
                  <a:gd name="T17" fmla="*/ 7 h 31"/>
                  <a:gd name="T18" fmla="*/ 23 w 43"/>
                  <a:gd name="T1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1">
                    <a:moveTo>
                      <a:pt x="23" y="4"/>
                    </a:moveTo>
                    <a:cubicBezTo>
                      <a:pt x="23" y="3"/>
                      <a:pt x="17" y="2"/>
                      <a:pt x="17" y="2"/>
                    </a:cubicBezTo>
                    <a:cubicBezTo>
                      <a:pt x="5" y="0"/>
                      <a:pt x="12" y="5"/>
                      <a:pt x="0" y="0"/>
                    </a:cubicBezTo>
                    <a:cubicBezTo>
                      <a:pt x="22" y="14"/>
                      <a:pt x="11" y="15"/>
                      <a:pt x="42" y="31"/>
                    </a:cubicBezTo>
                    <a:cubicBezTo>
                      <a:pt x="34" y="26"/>
                      <a:pt x="38" y="24"/>
                      <a:pt x="31" y="20"/>
                    </a:cubicBezTo>
                    <a:cubicBezTo>
                      <a:pt x="36" y="20"/>
                      <a:pt x="37" y="21"/>
                      <a:pt x="43" y="23"/>
                    </a:cubicBezTo>
                    <a:cubicBezTo>
                      <a:pt x="40" y="20"/>
                      <a:pt x="33" y="16"/>
                      <a:pt x="27" y="14"/>
                    </a:cubicBezTo>
                    <a:cubicBezTo>
                      <a:pt x="25" y="12"/>
                      <a:pt x="39" y="16"/>
                      <a:pt x="38" y="15"/>
                    </a:cubicBezTo>
                    <a:cubicBezTo>
                      <a:pt x="24" y="6"/>
                      <a:pt x="25" y="9"/>
                      <a:pt x="19" y="7"/>
                    </a:cubicBezTo>
                    <a:cubicBezTo>
                      <a:pt x="21" y="5"/>
                      <a:pt x="20" y="5"/>
                      <a:pt x="23" y="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46" name="Freeform 144"/>
              <p:cNvSpPr>
                <a:spLocks/>
              </p:cNvSpPr>
              <p:nvPr/>
            </p:nvSpPr>
            <p:spPr bwMode="auto">
              <a:xfrm>
                <a:off x="1537" y="922"/>
                <a:ext cx="118" cy="63"/>
              </a:xfrm>
              <a:custGeom>
                <a:avLst/>
                <a:gdLst>
                  <a:gd name="T0" fmla="*/ 41 w 50"/>
                  <a:gd name="T1" fmla="*/ 0 h 27"/>
                  <a:gd name="T2" fmla="*/ 0 w 50"/>
                  <a:gd name="T3" fmla="*/ 15 h 27"/>
                  <a:gd name="T4" fmla="*/ 50 w 50"/>
                  <a:gd name="T5" fmla="*/ 20 h 27"/>
                  <a:gd name="T6" fmla="*/ 33 w 50"/>
                  <a:gd name="T7" fmla="*/ 14 h 27"/>
                  <a:gd name="T8" fmla="*/ 41 w 50"/>
                  <a:gd name="T9" fmla="*/ 0 h 27"/>
                </a:gdLst>
                <a:ahLst/>
                <a:cxnLst>
                  <a:cxn ang="0">
                    <a:pos x="T0" y="T1"/>
                  </a:cxn>
                  <a:cxn ang="0">
                    <a:pos x="T2" y="T3"/>
                  </a:cxn>
                  <a:cxn ang="0">
                    <a:pos x="T4" y="T5"/>
                  </a:cxn>
                  <a:cxn ang="0">
                    <a:pos x="T6" y="T7"/>
                  </a:cxn>
                  <a:cxn ang="0">
                    <a:pos x="T8" y="T9"/>
                  </a:cxn>
                </a:cxnLst>
                <a:rect l="0" t="0" r="r" b="b"/>
                <a:pathLst>
                  <a:path w="50" h="27">
                    <a:moveTo>
                      <a:pt x="41" y="0"/>
                    </a:moveTo>
                    <a:cubicBezTo>
                      <a:pt x="29" y="15"/>
                      <a:pt x="8" y="2"/>
                      <a:pt x="0" y="15"/>
                    </a:cubicBezTo>
                    <a:cubicBezTo>
                      <a:pt x="13" y="3"/>
                      <a:pt x="35" y="27"/>
                      <a:pt x="50" y="20"/>
                    </a:cubicBezTo>
                    <a:cubicBezTo>
                      <a:pt x="42" y="20"/>
                      <a:pt x="38" y="18"/>
                      <a:pt x="33" y="14"/>
                    </a:cubicBezTo>
                    <a:cubicBezTo>
                      <a:pt x="32" y="11"/>
                      <a:pt x="40" y="10"/>
                      <a:pt x="4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47" name="Freeform 145"/>
              <p:cNvSpPr>
                <a:spLocks/>
              </p:cNvSpPr>
              <p:nvPr/>
            </p:nvSpPr>
            <p:spPr bwMode="auto">
              <a:xfrm>
                <a:off x="1490" y="1115"/>
                <a:ext cx="127" cy="156"/>
              </a:xfrm>
              <a:custGeom>
                <a:avLst/>
                <a:gdLst>
                  <a:gd name="T0" fmla="*/ 13 w 54"/>
                  <a:gd name="T1" fmla="*/ 1 h 66"/>
                  <a:gd name="T2" fmla="*/ 46 w 54"/>
                  <a:gd name="T3" fmla="*/ 18 h 66"/>
                  <a:gd name="T4" fmla="*/ 38 w 54"/>
                  <a:gd name="T5" fmla="*/ 57 h 66"/>
                  <a:gd name="T6" fmla="*/ 15 w 54"/>
                  <a:gd name="T7" fmla="*/ 59 h 66"/>
                  <a:gd name="T8" fmla="*/ 4 w 54"/>
                  <a:gd name="T9" fmla="*/ 49 h 66"/>
                  <a:gd name="T10" fmla="*/ 4 w 54"/>
                  <a:gd name="T11" fmla="*/ 29 h 66"/>
                  <a:gd name="T12" fmla="*/ 25 w 54"/>
                  <a:gd name="T13" fmla="*/ 24 h 66"/>
                  <a:gd name="T14" fmla="*/ 30 w 54"/>
                  <a:gd name="T15" fmla="*/ 44 h 66"/>
                  <a:gd name="T16" fmla="*/ 12 w 54"/>
                  <a:gd name="T17" fmla="*/ 38 h 66"/>
                  <a:gd name="T18" fmla="*/ 13 w 54"/>
                  <a:gd name="T19" fmla="*/ 39 h 66"/>
                  <a:gd name="T20" fmla="*/ 31 w 54"/>
                  <a:gd name="T21" fmla="*/ 41 h 66"/>
                  <a:gd name="T22" fmla="*/ 20 w 54"/>
                  <a:gd name="T23" fmla="*/ 23 h 66"/>
                  <a:gd name="T24" fmla="*/ 2 w 54"/>
                  <a:gd name="T25" fmla="*/ 36 h 66"/>
                  <a:gd name="T26" fmla="*/ 12 w 54"/>
                  <a:gd name="T27" fmla="*/ 57 h 66"/>
                  <a:gd name="T28" fmla="*/ 50 w 54"/>
                  <a:gd name="T29" fmla="*/ 39 h 66"/>
                  <a:gd name="T30" fmla="*/ 23 w 54"/>
                  <a:gd name="T31" fmla="*/ 3 h 66"/>
                  <a:gd name="T32" fmla="*/ 14 w 54"/>
                  <a:gd name="T33" fmla="*/ 2 h 66"/>
                  <a:gd name="T34" fmla="*/ 13 w 54"/>
                  <a:gd name="T3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66">
                    <a:moveTo>
                      <a:pt x="13" y="1"/>
                    </a:moveTo>
                    <a:cubicBezTo>
                      <a:pt x="26" y="0"/>
                      <a:pt x="39" y="7"/>
                      <a:pt x="46" y="18"/>
                    </a:cubicBezTo>
                    <a:cubicBezTo>
                      <a:pt x="54" y="31"/>
                      <a:pt x="52" y="48"/>
                      <a:pt x="38" y="57"/>
                    </a:cubicBezTo>
                    <a:cubicBezTo>
                      <a:pt x="31" y="61"/>
                      <a:pt x="23" y="62"/>
                      <a:pt x="15" y="59"/>
                    </a:cubicBezTo>
                    <a:cubicBezTo>
                      <a:pt x="10" y="57"/>
                      <a:pt x="6" y="53"/>
                      <a:pt x="4" y="49"/>
                    </a:cubicBezTo>
                    <a:cubicBezTo>
                      <a:pt x="0" y="43"/>
                      <a:pt x="0" y="35"/>
                      <a:pt x="4" y="29"/>
                    </a:cubicBezTo>
                    <a:cubicBezTo>
                      <a:pt x="9" y="22"/>
                      <a:pt x="18" y="20"/>
                      <a:pt x="25" y="24"/>
                    </a:cubicBezTo>
                    <a:cubicBezTo>
                      <a:pt x="33" y="28"/>
                      <a:pt x="36" y="38"/>
                      <a:pt x="30" y="44"/>
                    </a:cubicBezTo>
                    <a:cubicBezTo>
                      <a:pt x="24" y="51"/>
                      <a:pt x="13" y="46"/>
                      <a:pt x="12" y="38"/>
                    </a:cubicBezTo>
                    <a:cubicBezTo>
                      <a:pt x="12" y="39"/>
                      <a:pt x="13" y="39"/>
                      <a:pt x="13" y="39"/>
                    </a:cubicBezTo>
                    <a:cubicBezTo>
                      <a:pt x="14" y="49"/>
                      <a:pt x="27" y="47"/>
                      <a:pt x="31" y="41"/>
                    </a:cubicBezTo>
                    <a:cubicBezTo>
                      <a:pt x="36" y="33"/>
                      <a:pt x="28" y="24"/>
                      <a:pt x="20" y="23"/>
                    </a:cubicBezTo>
                    <a:cubicBezTo>
                      <a:pt x="12" y="22"/>
                      <a:pt x="4" y="28"/>
                      <a:pt x="2" y="36"/>
                    </a:cubicBezTo>
                    <a:cubicBezTo>
                      <a:pt x="0" y="44"/>
                      <a:pt x="5" y="53"/>
                      <a:pt x="12" y="57"/>
                    </a:cubicBezTo>
                    <a:cubicBezTo>
                      <a:pt x="28" y="66"/>
                      <a:pt x="46" y="54"/>
                      <a:pt x="50" y="39"/>
                    </a:cubicBezTo>
                    <a:cubicBezTo>
                      <a:pt x="54" y="23"/>
                      <a:pt x="40" y="7"/>
                      <a:pt x="23" y="3"/>
                    </a:cubicBezTo>
                    <a:cubicBezTo>
                      <a:pt x="20" y="2"/>
                      <a:pt x="17" y="2"/>
                      <a:pt x="14" y="2"/>
                    </a:cubicBezTo>
                    <a:cubicBezTo>
                      <a:pt x="13" y="2"/>
                      <a:pt x="13" y="1"/>
                      <a:pt x="13"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48" name="Freeform 146"/>
              <p:cNvSpPr>
                <a:spLocks/>
              </p:cNvSpPr>
              <p:nvPr/>
            </p:nvSpPr>
            <p:spPr bwMode="auto">
              <a:xfrm>
                <a:off x="1700" y="830"/>
                <a:ext cx="423" cy="155"/>
              </a:xfrm>
              <a:custGeom>
                <a:avLst/>
                <a:gdLst>
                  <a:gd name="T0" fmla="*/ 179 w 179"/>
                  <a:gd name="T1" fmla="*/ 24 h 66"/>
                  <a:gd name="T2" fmla="*/ 142 w 179"/>
                  <a:gd name="T3" fmla="*/ 5 h 66"/>
                  <a:gd name="T4" fmla="*/ 93 w 179"/>
                  <a:gd name="T5" fmla="*/ 24 h 66"/>
                  <a:gd name="T6" fmla="*/ 0 w 179"/>
                  <a:gd name="T7" fmla="*/ 47 h 66"/>
                  <a:gd name="T8" fmla="*/ 0 w 179"/>
                  <a:gd name="T9" fmla="*/ 47 h 66"/>
                  <a:gd name="T10" fmla="*/ 90 w 179"/>
                  <a:gd name="T11" fmla="*/ 23 h 66"/>
                  <a:gd name="T12" fmla="*/ 139 w 179"/>
                  <a:gd name="T13" fmla="*/ 1 h 66"/>
                  <a:gd name="T14" fmla="*/ 178 w 179"/>
                  <a:gd name="T15" fmla="*/ 20 h 66"/>
                  <a:gd name="T16" fmla="*/ 179 w 179"/>
                  <a:gd name="T17"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66">
                    <a:moveTo>
                      <a:pt x="179" y="24"/>
                    </a:moveTo>
                    <a:cubicBezTo>
                      <a:pt x="173" y="9"/>
                      <a:pt x="157" y="5"/>
                      <a:pt x="142" y="5"/>
                    </a:cubicBezTo>
                    <a:cubicBezTo>
                      <a:pt x="124" y="5"/>
                      <a:pt x="108" y="14"/>
                      <a:pt x="93" y="24"/>
                    </a:cubicBezTo>
                    <a:cubicBezTo>
                      <a:pt x="69" y="42"/>
                      <a:pt x="32" y="66"/>
                      <a:pt x="0" y="47"/>
                    </a:cubicBezTo>
                    <a:cubicBezTo>
                      <a:pt x="0" y="46"/>
                      <a:pt x="1" y="47"/>
                      <a:pt x="0" y="47"/>
                    </a:cubicBezTo>
                    <a:cubicBezTo>
                      <a:pt x="30" y="65"/>
                      <a:pt x="67" y="40"/>
                      <a:pt x="90" y="23"/>
                    </a:cubicBezTo>
                    <a:cubicBezTo>
                      <a:pt x="105" y="12"/>
                      <a:pt x="121" y="2"/>
                      <a:pt x="139" y="1"/>
                    </a:cubicBezTo>
                    <a:cubicBezTo>
                      <a:pt x="155" y="0"/>
                      <a:pt x="173" y="4"/>
                      <a:pt x="178" y="20"/>
                    </a:cubicBezTo>
                    <a:cubicBezTo>
                      <a:pt x="179" y="22"/>
                      <a:pt x="178" y="23"/>
                      <a:pt x="179" y="2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49" name="Freeform 147"/>
              <p:cNvSpPr>
                <a:spLocks/>
              </p:cNvSpPr>
              <p:nvPr/>
            </p:nvSpPr>
            <p:spPr bwMode="auto">
              <a:xfrm>
                <a:off x="2163" y="992"/>
                <a:ext cx="19" cy="64"/>
              </a:xfrm>
              <a:custGeom>
                <a:avLst/>
                <a:gdLst>
                  <a:gd name="T0" fmla="*/ 8 w 8"/>
                  <a:gd name="T1" fmla="*/ 27 h 27"/>
                  <a:gd name="T2" fmla="*/ 5 w 8"/>
                  <a:gd name="T3" fmla="*/ 26 h 27"/>
                  <a:gd name="T4" fmla="*/ 1 w 8"/>
                  <a:gd name="T5" fmla="*/ 21 h 27"/>
                  <a:gd name="T6" fmla="*/ 3 w 8"/>
                  <a:gd name="T7" fmla="*/ 11 h 27"/>
                  <a:gd name="T8" fmla="*/ 4 w 8"/>
                  <a:gd name="T9" fmla="*/ 7 h 27"/>
                  <a:gd name="T10" fmla="*/ 4 w 8"/>
                  <a:gd name="T11" fmla="*/ 4 h 27"/>
                  <a:gd name="T12" fmla="*/ 2 w 8"/>
                  <a:gd name="T13" fmla="*/ 2 h 27"/>
                  <a:gd name="T14" fmla="*/ 0 w 8"/>
                  <a:gd name="T15" fmla="*/ 1 h 27"/>
                  <a:gd name="T16" fmla="*/ 2 w 8"/>
                  <a:gd name="T17" fmla="*/ 1 h 27"/>
                  <a:gd name="T18" fmla="*/ 4 w 8"/>
                  <a:gd name="T19" fmla="*/ 6 h 27"/>
                  <a:gd name="T20" fmla="*/ 2 w 8"/>
                  <a:gd name="T21" fmla="*/ 16 h 27"/>
                  <a:gd name="T22" fmla="*/ 2 w 8"/>
                  <a:gd name="T23" fmla="*/ 22 h 27"/>
                  <a:gd name="T24" fmla="*/ 4 w 8"/>
                  <a:gd name="T25" fmla="*/ 25 h 27"/>
                  <a:gd name="T26" fmla="*/ 8 w 8"/>
                  <a:gd name="T2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7">
                    <a:moveTo>
                      <a:pt x="8" y="27"/>
                    </a:moveTo>
                    <a:cubicBezTo>
                      <a:pt x="8" y="27"/>
                      <a:pt x="7" y="27"/>
                      <a:pt x="5" y="26"/>
                    </a:cubicBezTo>
                    <a:cubicBezTo>
                      <a:pt x="4" y="25"/>
                      <a:pt x="2" y="24"/>
                      <a:pt x="1" y="21"/>
                    </a:cubicBezTo>
                    <a:cubicBezTo>
                      <a:pt x="1" y="19"/>
                      <a:pt x="1" y="15"/>
                      <a:pt x="3" y="11"/>
                    </a:cubicBezTo>
                    <a:cubicBezTo>
                      <a:pt x="3" y="10"/>
                      <a:pt x="4" y="8"/>
                      <a:pt x="4" y="7"/>
                    </a:cubicBezTo>
                    <a:cubicBezTo>
                      <a:pt x="4" y="6"/>
                      <a:pt x="4" y="5"/>
                      <a:pt x="4" y="4"/>
                    </a:cubicBezTo>
                    <a:cubicBezTo>
                      <a:pt x="3" y="3"/>
                      <a:pt x="2" y="2"/>
                      <a:pt x="2" y="2"/>
                    </a:cubicBezTo>
                    <a:cubicBezTo>
                      <a:pt x="1" y="1"/>
                      <a:pt x="0" y="1"/>
                      <a:pt x="0" y="1"/>
                    </a:cubicBezTo>
                    <a:cubicBezTo>
                      <a:pt x="0" y="1"/>
                      <a:pt x="0" y="0"/>
                      <a:pt x="2" y="1"/>
                    </a:cubicBezTo>
                    <a:cubicBezTo>
                      <a:pt x="3" y="2"/>
                      <a:pt x="5" y="3"/>
                      <a:pt x="4" y="6"/>
                    </a:cubicBezTo>
                    <a:cubicBezTo>
                      <a:pt x="5" y="8"/>
                      <a:pt x="3" y="12"/>
                      <a:pt x="2" y="16"/>
                    </a:cubicBezTo>
                    <a:cubicBezTo>
                      <a:pt x="1" y="19"/>
                      <a:pt x="1" y="21"/>
                      <a:pt x="2" y="22"/>
                    </a:cubicBezTo>
                    <a:cubicBezTo>
                      <a:pt x="2" y="23"/>
                      <a:pt x="2" y="24"/>
                      <a:pt x="4" y="25"/>
                    </a:cubicBezTo>
                    <a:cubicBezTo>
                      <a:pt x="5" y="26"/>
                      <a:pt x="6" y="27"/>
                      <a:pt x="8" y="27"/>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50" name="Freeform 148"/>
              <p:cNvSpPr>
                <a:spLocks/>
              </p:cNvSpPr>
              <p:nvPr/>
            </p:nvSpPr>
            <p:spPr bwMode="auto">
              <a:xfrm>
                <a:off x="2163" y="992"/>
                <a:ext cx="19" cy="64"/>
              </a:xfrm>
              <a:custGeom>
                <a:avLst/>
                <a:gdLst>
                  <a:gd name="T0" fmla="*/ 8 w 8"/>
                  <a:gd name="T1" fmla="*/ 27 h 27"/>
                  <a:gd name="T2" fmla="*/ 8 w 8"/>
                  <a:gd name="T3" fmla="*/ 27 h 27"/>
                  <a:gd name="T4" fmla="*/ 7 w 8"/>
                  <a:gd name="T5" fmla="*/ 27 h 27"/>
                  <a:gd name="T6" fmla="*/ 1 w 8"/>
                  <a:gd name="T7" fmla="*/ 22 h 27"/>
                  <a:gd name="T8" fmla="*/ 3 w 8"/>
                  <a:gd name="T9" fmla="*/ 11 h 27"/>
                  <a:gd name="T10" fmla="*/ 4 w 8"/>
                  <a:gd name="T11" fmla="*/ 4 h 27"/>
                  <a:gd name="T12" fmla="*/ 2 w 8"/>
                  <a:gd name="T13" fmla="*/ 2 h 27"/>
                  <a:gd name="T14" fmla="*/ 1 w 8"/>
                  <a:gd name="T15" fmla="*/ 1 h 27"/>
                  <a:gd name="T16" fmla="*/ 0 w 8"/>
                  <a:gd name="T17" fmla="*/ 1 h 27"/>
                  <a:gd name="T18" fmla="*/ 0 w 8"/>
                  <a:gd name="T19" fmla="*/ 1 h 27"/>
                  <a:gd name="T20" fmla="*/ 0 w 8"/>
                  <a:gd name="T21" fmla="*/ 1 h 27"/>
                  <a:gd name="T22" fmla="*/ 0 w 8"/>
                  <a:gd name="T23" fmla="*/ 1 h 27"/>
                  <a:gd name="T24" fmla="*/ 0 w 8"/>
                  <a:gd name="T25" fmla="*/ 1 h 27"/>
                  <a:gd name="T26" fmla="*/ 0 w 8"/>
                  <a:gd name="T27" fmla="*/ 1 h 27"/>
                  <a:gd name="T28" fmla="*/ 0 w 8"/>
                  <a:gd name="T29" fmla="*/ 1 h 27"/>
                  <a:gd name="T30" fmla="*/ 0 w 8"/>
                  <a:gd name="T31" fmla="*/ 1 h 27"/>
                  <a:gd name="T32" fmla="*/ 0 w 8"/>
                  <a:gd name="T33" fmla="*/ 1 h 27"/>
                  <a:gd name="T34" fmla="*/ 0 w 8"/>
                  <a:gd name="T35" fmla="*/ 1 h 27"/>
                  <a:gd name="T36" fmla="*/ 0 w 8"/>
                  <a:gd name="T37" fmla="*/ 1 h 27"/>
                  <a:gd name="T38" fmla="*/ 0 w 8"/>
                  <a:gd name="T39" fmla="*/ 1 h 27"/>
                  <a:gd name="T40" fmla="*/ 0 w 8"/>
                  <a:gd name="T41" fmla="*/ 1 h 27"/>
                  <a:gd name="T42" fmla="*/ 0 w 8"/>
                  <a:gd name="T43" fmla="*/ 1 h 27"/>
                  <a:gd name="T44" fmla="*/ 0 w 8"/>
                  <a:gd name="T45" fmla="*/ 1 h 27"/>
                  <a:gd name="T46" fmla="*/ 0 w 8"/>
                  <a:gd name="T47" fmla="*/ 1 h 27"/>
                  <a:gd name="T48" fmla="*/ 0 w 8"/>
                  <a:gd name="T49" fmla="*/ 1 h 27"/>
                  <a:gd name="T50" fmla="*/ 0 w 8"/>
                  <a:gd name="T51" fmla="*/ 1 h 27"/>
                  <a:gd name="T52" fmla="*/ 0 w 8"/>
                  <a:gd name="T53" fmla="*/ 1 h 27"/>
                  <a:gd name="T54" fmla="*/ 0 w 8"/>
                  <a:gd name="T55" fmla="*/ 1 h 27"/>
                  <a:gd name="T56" fmla="*/ 1 w 8"/>
                  <a:gd name="T57" fmla="*/ 1 h 27"/>
                  <a:gd name="T58" fmla="*/ 4 w 8"/>
                  <a:gd name="T59" fmla="*/ 4 h 27"/>
                  <a:gd name="T60" fmla="*/ 2 w 8"/>
                  <a:gd name="T61" fmla="*/ 16 h 27"/>
                  <a:gd name="T62" fmla="*/ 2 w 8"/>
                  <a:gd name="T63" fmla="*/ 22 h 27"/>
                  <a:gd name="T64" fmla="*/ 2 w 8"/>
                  <a:gd name="T65" fmla="*/ 22 h 27"/>
                  <a:gd name="T66" fmla="*/ 8 w 8"/>
                  <a:gd name="T67" fmla="*/ 27 h 27"/>
                  <a:gd name="T68" fmla="*/ 8 w 8"/>
                  <a:gd name="T69" fmla="*/ 27 h 27"/>
                  <a:gd name="T70" fmla="*/ 8 w 8"/>
                  <a:gd name="T71" fmla="*/ 27 h 27"/>
                  <a:gd name="T72" fmla="*/ 2 w 8"/>
                  <a:gd name="T73" fmla="*/ 22 h 27"/>
                  <a:gd name="T74" fmla="*/ 2 w 8"/>
                  <a:gd name="T75" fmla="*/ 22 h 27"/>
                  <a:gd name="T76" fmla="*/ 2 w 8"/>
                  <a:gd name="T77" fmla="*/ 16 h 27"/>
                  <a:gd name="T78" fmla="*/ 4 w 8"/>
                  <a:gd name="T79" fmla="*/ 4 h 27"/>
                  <a:gd name="T80" fmla="*/ 1 w 8"/>
                  <a:gd name="T81" fmla="*/ 1 h 27"/>
                  <a:gd name="T82" fmla="*/ 0 w 8"/>
                  <a:gd name="T83" fmla="*/ 0 h 27"/>
                  <a:gd name="T84" fmla="*/ 0 w 8"/>
                  <a:gd name="T85" fmla="*/ 1 h 27"/>
                  <a:gd name="T86" fmla="*/ 0 w 8"/>
                  <a:gd name="T87" fmla="*/ 1 h 27"/>
                  <a:gd name="T88" fmla="*/ 0 w 8"/>
                  <a:gd name="T89" fmla="*/ 1 h 27"/>
                  <a:gd name="T90" fmla="*/ 0 w 8"/>
                  <a:gd name="T91" fmla="*/ 1 h 27"/>
                  <a:gd name="T92" fmla="*/ 2 w 8"/>
                  <a:gd name="T93" fmla="*/ 2 h 27"/>
                  <a:gd name="T94" fmla="*/ 4 w 8"/>
                  <a:gd name="T95" fmla="*/ 4 h 27"/>
                  <a:gd name="T96" fmla="*/ 3 w 8"/>
                  <a:gd name="T97" fmla="*/ 11 h 27"/>
                  <a:gd name="T98" fmla="*/ 1 w 8"/>
                  <a:gd name="T99" fmla="*/ 22 h 27"/>
                  <a:gd name="T100" fmla="*/ 7 w 8"/>
                  <a:gd name="T101" fmla="*/ 27 h 27"/>
                  <a:gd name="T102" fmla="*/ 8 w 8"/>
                  <a:gd name="T103" fmla="*/ 27 h 27"/>
                  <a:gd name="T104" fmla="*/ 8 w 8"/>
                  <a:gd name="T105" fmla="*/ 27 h 27"/>
                  <a:gd name="T106" fmla="*/ 8 w 8"/>
                  <a:gd name="T107" fmla="*/ 27 h 27"/>
                  <a:gd name="T108" fmla="*/ 8 w 8"/>
                  <a:gd name="T109" fmla="*/ 27 h 27"/>
                  <a:gd name="T110" fmla="*/ 8 w 8"/>
                  <a:gd name="T111" fmla="*/ 27 h 27"/>
                  <a:gd name="T112" fmla="*/ 8 w 8"/>
                  <a:gd name="T113" fmla="*/ 27 h 27"/>
                  <a:gd name="T114" fmla="*/ 8 w 8"/>
                  <a:gd name="T115" fmla="*/ 27 h 27"/>
                  <a:gd name="T116" fmla="*/ 8 w 8"/>
                  <a:gd name="T117" fmla="*/ 27 h 27"/>
                  <a:gd name="T118" fmla="*/ 8 w 8"/>
                  <a:gd name="T119" fmla="*/ 27 h 27"/>
                  <a:gd name="T120" fmla="*/ 8 w 8"/>
                  <a:gd name="T1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27">
                    <a:moveTo>
                      <a:pt x="8" y="27"/>
                    </a:moveTo>
                    <a:cubicBezTo>
                      <a:pt x="8" y="27"/>
                      <a:pt x="8" y="27"/>
                      <a:pt x="8" y="27"/>
                    </a:cubicBezTo>
                    <a:cubicBezTo>
                      <a:pt x="8" y="27"/>
                      <a:pt x="8" y="27"/>
                      <a:pt x="8" y="27"/>
                    </a:cubicBezTo>
                    <a:cubicBezTo>
                      <a:pt x="8" y="27"/>
                      <a:pt x="8" y="27"/>
                      <a:pt x="8" y="27"/>
                    </a:cubicBezTo>
                    <a:cubicBezTo>
                      <a:pt x="8" y="27"/>
                      <a:pt x="8" y="27"/>
                      <a:pt x="8" y="27"/>
                    </a:cubicBezTo>
                    <a:cubicBezTo>
                      <a:pt x="8" y="27"/>
                      <a:pt x="7" y="27"/>
                      <a:pt x="7" y="27"/>
                    </a:cubicBezTo>
                    <a:cubicBezTo>
                      <a:pt x="6" y="27"/>
                      <a:pt x="6" y="26"/>
                      <a:pt x="5" y="26"/>
                    </a:cubicBezTo>
                    <a:cubicBezTo>
                      <a:pt x="4" y="25"/>
                      <a:pt x="2" y="24"/>
                      <a:pt x="1" y="22"/>
                    </a:cubicBezTo>
                    <a:cubicBezTo>
                      <a:pt x="1" y="21"/>
                      <a:pt x="1" y="21"/>
                      <a:pt x="1" y="21"/>
                    </a:cubicBezTo>
                    <a:cubicBezTo>
                      <a:pt x="1" y="19"/>
                      <a:pt x="1" y="15"/>
                      <a:pt x="3" y="11"/>
                    </a:cubicBezTo>
                    <a:cubicBezTo>
                      <a:pt x="3" y="10"/>
                      <a:pt x="4" y="8"/>
                      <a:pt x="4" y="7"/>
                    </a:cubicBezTo>
                    <a:cubicBezTo>
                      <a:pt x="4" y="6"/>
                      <a:pt x="4" y="5"/>
                      <a:pt x="4" y="4"/>
                    </a:cubicBezTo>
                    <a:cubicBezTo>
                      <a:pt x="4" y="4"/>
                      <a:pt x="4" y="4"/>
                      <a:pt x="4" y="4"/>
                    </a:cubicBezTo>
                    <a:cubicBezTo>
                      <a:pt x="3" y="3"/>
                      <a:pt x="2" y="2"/>
                      <a:pt x="2" y="2"/>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2" y="1"/>
                    </a:cubicBezTo>
                    <a:cubicBezTo>
                      <a:pt x="3" y="2"/>
                      <a:pt x="4" y="3"/>
                      <a:pt x="4" y="4"/>
                    </a:cubicBezTo>
                    <a:cubicBezTo>
                      <a:pt x="4" y="5"/>
                      <a:pt x="4" y="5"/>
                      <a:pt x="4" y="6"/>
                    </a:cubicBezTo>
                    <a:cubicBezTo>
                      <a:pt x="5" y="8"/>
                      <a:pt x="3" y="12"/>
                      <a:pt x="2" y="16"/>
                    </a:cubicBezTo>
                    <a:cubicBezTo>
                      <a:pt x="1" y="19"/>
                      <a:pt x="1" y="21"/>
                      <a:pt x="2" y="22"/>
                    </a:cubicBezTo>
                    <a:cubicBezTo>
                      <a:pt x="2" y="22"/>
                      <a:pt x="2" y="22"/>
                      <a:pt x="2" y="22"/>
                    </a:cubicBezTo>
                    <a:cubicBezTo>
                      <a:pt x="2" y="22"/>
                      <a:pt x="2" y="22"/>
                      <a:pt x="2" y="22"/>
                    </a:cubicBezTo>
                    <a:cubicBezTo>
                      <a:pt x="2" y="22"/>
                      <a:pt x="2" y="22"/>
                      <a:pt x="2" y="22"/>
                    </a:cubicBezTo>
                    <a:cubicBezTo>
                      <a:pt x="2" y="23"/>
                      <a:pt x="2" y="24"/>
                      <a:pt x="4" y="25"/>
                    </a:cubicBezTo>
                    <a:cubicBezTo>
                      <a:pt x="5" y="26"/>
                      <a:pt x="6" y="27"/>
                      <a:pt x="8" y="27"/>
                    </a:cubicBezTo>
                    <a:cubicBezTo>
                      <a:pt x="8" y="27"/>
                      <a:pt x="8" y="27"/>
                      <a:pt x="8" y="27"/>
                    </a:cubicBezTo>
                    <a:cubicBezTo>
                      <a:pt x="8" y="27"/>
                      <a:pt x="8" y="27"/>
                      <a:pt x="8" y="27"/>
                    </a:cubicBezTo>
                    <a:cubicBezTo>
                      <a:pt x="8" y="27"/>
                      <a:pt x="8" y="27"/>
                      <a:pt x="8" y="27"/>
                    </a:cubicBezTo>
                    <a:cubicBezTo>
                      <a:pt x="8" y="27"/>
                      <a:pt x="8" y="27"/>
                      <a:pt x="8" y="27"/>
                    </a:cubicBezTo>
                    <a:cubicBezTo>
                      <a:pt x="6" y="27"/>
                      <a:pt x="5" y="26"/>
                      <a:pt x="4" y="25"/>
                    </a:cubicBezTo>
                    <a:cubicBezTo>
                      <a:pt x="2" y="24"/>
                      <a:pt x="2" y="23"/>
                      <a:pt x="2" y="22"/>
                    </a:cubicBezTo>
                    <a:cubicBezTo>
                      <a:pt x="2" y="22"/>
                      <a:pt x="2" y="22"/>
                      <a:pt x="2" y="22"/>
                    </a:cubicBezTo>
                    <a:cubicBezTo>
                      <a:pt x="2" y="22"/>
                      <a:pt x="2" y="22"/>
                      <a:pt x="2" y="22"/>
                    </a:cubicBezTo>
                    <a:cubicBezTo>
                      <a:pt x="2" y="22"/>
                      <a:pt x="2" y="22"/>
                      <a:pt x="2" y="22"/>
                    </a:cubicBezTo>
                    <a:cubicBezTo>
                      <a:pt x="1" y="21"/>
                      <a:pt x="1" y="19"/>
                      <a:pt x="2" y="16"/>
                    </a:cubicBezTo>
                    <a:cubicBezTo>
                      <a:pt x="3" y="12"/>
                      <a:pt x="5" y="8"/>
                      <a:pt x="5" y="6"/>
                    </a:cubicBezTo>
                    <a:cubicBezTo>
                      <a:pt x="5" y="5"/>
                      <a:pt x="4" y="5"/>
                      <a:pt x="4" y="4"/>
                    </a:cubicBezTo>
                    <a:cubicBezTo>
                      <a:pt x="4" y="3"/>
                      <a:pt x="3" y="2"/>
                      <a:pt x="2" y="1"/>
                    </a:cubicBezTo>
                    <a:cubicBezTo>
                      <a:pt x="2" y="1"/>
                      <a:pt x="1" y="1"/>
                      <a:pt x="1" y="1"/>
                    </a:cubicBezTo>
                    <a:cubicBezTo>
                      <a:pt x="1" y="1"/>
                      <a:pt x="1" y="1"/>
                      <a:pt x="1" y="1"/>
                    </a:cubicBezTo>
                    <a:cubicBezTo>
                      <a:pt x="1"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2" y="2"/>
                    </a:cubicBezTo>
                    <a:cubicBezTo>
                      <a:pt x="2" y="2"/>
                      <a:pt x="3" y="3"/>
                      <a:pt x="4" y="4"/>
                    </a:cubicBezTo>
                    <a:cubicBezTo>
                      <a:pt x="4" y="4"/>
                      <a:pt x="4" y="4"/>
                      <a:pt x="4" y="4"/>
                    </a:cubicBezTo>
                    <a:cubicBezTo>
                      <a:pt x="4" y="5"/>
                      <a:pt x="4" y="6"/>
                      <a:pt x="4" y="7"/>
                    </a:cubicBezTo>
                    <a:cubicBezTo>
                      <a:pt x="4" y="8"/>
                      <a:pt x="3" y="10"/>
                      <a:pt x="3" y="11"/>
                    </a:cubicBezTo>
                    <a:cubicBezTo>
                      <a:pt x="1" y="15"/>
                      <a:pt x="1" y="19"/>
                      <a:pt x="1" y="21"/>
                    </a:cubicBezTo>
                    <a:cubicBezTo>
                      <a:pt x="1" y="21"/>
                      <a:pt x="1" y="22"/>
                      <a:pt x="1" y="22"/>
                    </a:cubicBezTo>
                    <a:cubicBezTo>
                      <a:pt x="2" y="24"/>
                      <a:pt x="4" y="25"/>
                      <a:pt x="5" y="26"/>
                    </a:cubicBezTo>
                    <a:cubicBezTo>
                      <a:pt x="6" y="27"/>
                      <a:pt x="7" y="27"/>
                      <a:pt x="7" y="27"/>
                    </a:cubicBezTo>
                    <a:cubicBezTo>
                      <a:pt x="7"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51" name="Freeform 149"/>
              <p:cNvSpPr>
                <a:spLocks/>
              </p:cNvSpPr>
              <p:nvPr/>
            </p:nvSpPr>
            <p:spPr bwMode="auto">
              <a:xfrm>
                <a:off x="2168" y="1028"/>
                <a:ext cx="4" cy="5"/>
              </a:xfrm>
              <a:custGeom>
                <a:avLst/>
                <a:gdLst>
                  <a:gd name="T0" fmla="*/ 0 w 2"/>
                  <a:gd name="T1" fmla="*/ 2 h 2"/>
                  <a:gd name="T2" fmla="*/ 1 w 2"/>
                  <a:gd name="T3" fmla="*/ 1 h 2"/>
                  <a:gd name="T4" fmla="*/ 2 w 2"/>
                  <a:gd name="T5" fmla="*/ 1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1"/>
                      <a:pt x="1" y="1"/>
                    </a:cubicBezTo>
                    <a:cubicBezTo>
                      <a:pt x="1" y="0"/>
                      <a:pt x="2" y="0"/>
                      <a:pt x="2" y="1"/>
                    </a:cubicBezTo>
                    <a:cubicBezTo>
                      <a:pt x="2" y="1"/>
                      <a:pt x="2" y="2"/>
                      <a:pt x="1" y="2"/>
                    </a:cubicBezTo>
                    <a:cubicBezTo>
                      <a:pt x="1" y="2"/>
                      <a:pt x="0" y="2"/>
                      <a:pt x="0"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52" name="Freeform 150"/>
              <p:cNvSpPr>
                <a:spLocks/>
              </p:cNvSpPr>
              <p:nvPr/>
            </p:nvSpPr>
            <p:spPr bwMode="auto">
              <a:xfrm>
                <a:off x="2168" y="1028"/>
                <a:ext cx="4" cy="5"/>
              </a:xfrm>
              <a:custGeom>
                <a:avLst/>
                <a:gdLst>
                  <a:gd name="T0" fmla="*/ 0 w 2"/>
                  <a:gd name="T1" fmla="*/ 2 h 2"/>
                  <a:gd name="T2" fmla="*/ 0 w 2"/>
                  <a:gd name="T3" fmla="*/ 2 h 2"/>
                  <a:gd name="T4" fmla="*/ 0 w 2"/>
                  <a:gd name="T5" fmla="*/ 1 h 2"/>
                  <a:gd name="T6" fmla="*/ 1 w 2"/>
                  <a:gd name="T7" fmla="*/ 1 h 2"/>
                  <a:gd name="T8" fmla="*/ 1 w 2"/>
                  <a:gd name="T9" fmla="*/ 0 h 2"/>
                  <a:gd name="T10" fmla="*/ 2 w 2"/>
                  <a:gd name="T11" fmla="*/ 1 h 2"/>
                  <a:gd name="T12" fmla="*/ 2 w 2"/>
                  <a:gd name="T13" fmla="*/ 1 h 2"/>
                  <a:gd name="T14" fmla="*/ 1 w 2"/>
                  <a:gd name="T15" fmla="*/ 2 h 2"/>
                  <a:gd name="T16" fmla="*/ 1 w 2"/>
                  <a:gd name="T17" fmla="*/ 2 h 2"/>
                  <a:gd name="T18" fmla="*/ 0 w 2"/>
                  <a:gd name="T19" fmla="*/ 2 h 2"/>
                  <a:gd name="T20" fmla="*/ 0 w 2"/>
                  <a:gd name="T21" fmla="*/ 2 h 2"/>
                  <a:gd name="T22" fmla="*/ 0 w 2"/>
                  <a:gd name="T23" fmla="*/ 2 h 2"/>
                  <a:gd name="T24" fmla="*/ 1 w 2"/>
                  <a:gd name="T25" fmla="*/ 2 h 2"/>
                  <a:gd name="T26" fmla="*/ 1 w 2"/>
                  <a:gd name="T27" fmla="*/ 2 h 2"/>
                  <a:gd name="T28" fmla="*/ 2 w 2"/>
                  <a:gd name="T29" fmla="*/ 1 h 2"/>
                  <a:gd name="T30" fmla="*/ 2 w 2"/>
                  <a:gd name="T31" fmla="*/ 1 h 2"/>
                  <a:gd name="T32" fmla="*/ 1 w 2"/>
                  <a:gd name="T33" fmla="*/ 0 h 2"/>
                  <a:gd name="T34" fmla="*/ 1 w 2"/>
                  <a:gd name="T35" fmla="*/ 1 h 2"/>
                  <a:gd name="T36" fmla="*/ 0 w 2"/>
                  <a:gd name="T37" fmla="*/ 1 h 2"/>
                  <a:gd name="T38" fmla="*/ 0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2"/>
                    </a:moveTo>
                    <a:cubicBezTo>
                      <a:pt x="0" y="2"/>
                      <a:pt x="0" y="2"/>
                      <a:pt x="0" y="2"/>
                    </a:cubicBezTo>
                    <a:cubicBezTo>
                      <a:pt x="0" y="2"/>
                      <a:pt x="0" y="1"/>
                      <a:pt x="0" y="1"/>
                    </a:cubicBezTo>
                    <a:cubicBezTo>
                      <a:pt x="0" y="1"/>
                      <a:pt x="0" y="1"/>
                      <a:pt x="1" y="1"/>
                    </a:cubicBezTo>
                    <a:cubicBezTo>
                      <a:pt x="1" y="1"/>
                      <a:pt x="1" y="0"/>
                      <a:pt x="1" y="0"/>
                    </a:cubicBezTo>
                    <a:cubicBezTo>
                      <a:pt x="1" y="1"/>
                      <a:pt x="2" y="1"/>
                      <a:pt x="2" y="1"/>
                    </a:cubicBezTo>
                    <a:cubicBezTo>
                      <a:pt x="2" y="1"/>
                      <a:pt x="2" y="1"/>
                      <a:pt x="2" y="1"/>
                    </a:cubicBezTo>
                    <a:cubicBezTo>
                      <a:pt x="2" y="2"/>
                      <a:pt x="2" y="2"/>
                      <a:pt x="1" y="2"/>
                    </a:cubicBezTo>
                    <a:cubicBezTo>
                      <a:pt x="1" y="2"/>
                      <a:pt x="1" y="2"/>
                      <a:pt x="1" y="2"/>
                    </a:cubicBezTo>
                    <a:cubicBezTo>
                      <a:pt x="1" y="2"/>
                      <a:pt x="0" y="2"/>
                      <a:pt x="0" y="2"/>
                    </a:cubicBezTo>
                    <a:cubicBezTo>
                      <a:pt x="0" y="2"/>
                      <a:pt x="0" y="2"/>
                      <a:pt x="0" y="2"/>
                    </a:cubicBezTo>
                    <a:cubicBezTo>
                      <a:pt x="0" y="2"/>
                      <a:pt x="0" y="2"/>
                      <a:pt x="0" y="2"/>
                    </a:cubicBezTo>
                    <a:cubicBezTo>
                      <a:pt x="0" y="2"/>
                      <a:pt x="1" y="2"/>
                      <a:pt x="1" y="2"/>
                    </a:cubicBezTo>
                    <a:cubicBezTo>
                      <a:pt x="1" y="2"/>
                      <a:pt x="1" y="2"/>
                      <a:pt x="1" y="2"/>
                    </a:cubicBezTo>
                    <a:cubicBezTo>
                      <a:pt x="2" y="2"/>
                      <a:pt x="2" y="2"/>
                      <a:pt x="2" y="1"/>
                    </a:cubicBezTo>
                    <a:cubicBezTo>
                      <a:pt x="2" y="1"/>
                      <a:pt x="2" y="1"/>
                      <a:pt x="2" y="1"/>
                    </a:cubicBezTo>
                    <a:cubicBezTo>
                      <a:pt x="2" y="1"/>
                      <a:pt x="1" y="0"/>
                      <a:pt x="1" y="0"/>
                    </a:cubicBezTo>
                    <a:cubicBezTo>
                      <a:pt x="1" y="0"/>
                      <a:pt x="1" y="1"/>
                      <a:pt x="1" y="1"/>
                    </a:cubicBezTo>
                    <a:cubicBezTo>
                      <a:pt x="0" y="1"/>
                      <a:pt x="0" y="1"/>
                      <a:pt x="0" y="1"/>
                    </a:cubicBezTo>
                    <a:cubicBezTo>
                      <a:pt x="0" y="1"/>
                      <a:pt x="0" y="2"/>
                      <a:pt x="0"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53" name="Freeform 151"/>
              <p:cNvSpPr>
                <a:spLocks/>
              </p:cNvSpPr>
              <p:nvPr/>
            </p:nvSpPr>
            <p:spPr bwMode="auto">
              <a:xfrm>
                <a:off x="2168" y="1035"/>
                <a:ext cx="4" cy="5"/>
              </a:xfrm>
              <a:custGeom>
                <a:avLst/>
                <a:gdLst>
                  <a:gd name="T0" fmla="*/ 0 w 2"/>
                  <a:gd name="T1" fmla="*/ 1 h 2"/>
                  <a:gd name="T2" fmla="*/ 0 w 2"/>
                  <a:gd name="T3" fmla="*/ 0 h 2"/>
                  <a:gd name="T4" fmla="*/ 2 w 2"/>
                  <a:gd name="T5" fmla="*/ 0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0"/>
                      <a:pt x="0" y="0"/>
                    </a:cubicBezTo>
                    <a:cubicBezTo>
                      <a:pt x="1" y="0"/>
                      <a:pt x="1" y="0"/>
                      <a:pt x="2" y="0"/>
                    </a:cubicBezTo>
                    <a:cubicBezTo>
                      <a:pt x="2" y="1"/>
                      <a:pt x="2" y="1"/>
                      <a:pt x="1" y="1"/>
                    </a:cubicBezTo>
                    <a:cubicBezTo>
                      <a:pt x="1" y="2"/>
                      <a:pt x="0" y="2"/>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54" name="Freeform 152"/>
              <p:cNvSpPr>
                <a:spLocks/>
              </p:cNvSpPr>
              <p:nvPr/>
            </p:nvSpPr>
            <p:spPr bwMode="auto">
              <a:xfrm>
                <a:off x="2168" y="1035"/>
                <a:ext cx="4" cy="5"/>
              </a:xfrm>
              <a:custGeom>
                <a:avLst/>
                <a:gdLst>
                  <a:gd name="T0" fmla="*/ 0 w 2"/>
                  <a:gd name="T1" fmla="*/ 1 h 2"/>
                  <a:gd name="T2" fmla="*/ 0 w 2"/>
                  <a:gd name="T3" fmla="*/ 1 h 2"/>
                  <a:gd name="T4" fmla="*/ 0 w 2"/>
                  <a:gd name="T5" fmla="*/ 1 h 2"/>
                  <a:gd name="T6" fmla="*/ 0 w 2"/>
                  <a:gd name="T7" fmla="*/ 0 h 2"/>
                  <a:gd name="T8" fmla="*/ 1 w 2"/>
                  <a:gd name="T9" fmla="*/ 0 h 2"/>
                  <a:gd name="T10" fmla="*/ 2 w 2"/>
                  <a:gd name="T11" fmla="*/ 0 h 2"/>
                  <a:gd name="T12" fmla="*/ 2 w 2"/>
                  <a:gd name="T13" fmla="*/ 1 h 2"/>
                  <a:gd name="T14" fmla="*/ 1 w 2"/>
                  <a:gd name="T15" fmla="*/ 1 h 2"/>
                  <a:gd name="T16" fmla="*/ 1 w 2"/>
                  <a:gd name="T17" fmla="*/ 1 h 2"/>
                  <a:gd name="T18" fmla="*/ 0 w 2"/>
                  <a:gd name="T19" fmla="*/ 1 h 2"/>
                  <a:gd name="T20" fmla="*/ 0 w 2"/>
                  <a:gd name="T21" fmla="*/ 1 h 2"/>
                  <a:gd name="T22" fmla="*/ 0 w 2"/>
                  <a:gd name="T23" fmla="*/ 1 h 2"/>
                  <a:gd name="T24" fmla="*/ 1 w 2"/>
                  <a:gd name="T25" fmla="*/ 1 h 2"/>
                  <a:gd name="T26" fmla="*/ 1 w 2"/>
                  <a:gd name="T27" fmla="*/ 1 h 2"/>
                  <a:gd name="T28" fmla="*/ 2 w 2"/>
                  <a:gd name="T29" fmla="*/ 1 h 2"/>
                  <a:gd name="T30" fmla="*/ 2 w 2"/>
                  <a:gd name="T31" fmla="*/ 0 h 2"/>
                  <a:gd name="T32" fmla="*/ 1 w 2"/>
                  <a:gd name="T33" fmla="*/ 0 h 2"/>
                  <a:gd name="T34" fmla="*/ 0 w 2"/>
                  <a:gd name="T35" fmla="*/ 0 h 2"/>
                  <a:gd name="T36" fmla="*/ 0 w 2"/>
                  <a:gd name="T37" fmla="*/ 1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1"/>
                      <a:pt x="0" y="1"/>
                      <a:pt x="0" y="1"/>
                    </a:cubicBezTo>
                    <a:cubicBezTo>
                      <a:pt x="0" y="0"/>
                      <a:pt x="0" y="0"/>
                      <a:pt x="0" y="0"/>
                    </a:cubicBezTo>
                    <a:cubicBezTo>
                      <a:pt x="1" y="0"/>
                      <a:pt x="1" y="0"/>
                      <a:pt x="1" y="0"/>
                    </a:cubicBezTo>
                    <a:cubicBezTo>
                      <a:pt x="1" y="0"/>
                      <a:pt x="1" y="0"/>
                      <a:pt x="2" y="0"/>
                    </a:cubicBezTo>
                    <a:cubicBezTo>
                      <a:pt x="2" y="0"/>
                      <a:pt x="2" y="1"/>
                      <a:pt x="2" y="1"/>
                    </a:cubicBezTo>
                    <a:cubicBezTo>
                      <a:pt x="2"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2"/>
                      <a:pt x="1" y="1"/>
                      <a:pt x="1" y="1"/>
                    </a:cubicBezTo>
                    <a:cubicBezTo>
                      <a:pt x="1" y="1"/>
                      <a:pt x="2" y="1"/>
                      <a:pt x="2" y="1"/>
                    </a:cubicBezTo>
                    <a:cubicBezTo>
                      <a:pt x="2" y="1"/>
                      <a:pt x="2" y="0"/>
                      <a:pt x="2" y="0"/>
                    </a:cubicBezTo>
                    <a:cubicBezTo>
                      <a:pt x="1" y="0"/>
                      <a:pt x="1" y="0"/>
                      <a:pt x="1" y="0"/>
                    </a:cubicBezTo>
                    <a:cubicBezTo>
                      <a:pt x="1" y="0"/>
                      <a:pt x="1" y="0"/>
                      <a:pt x="0" y="0"/>
                    </a:cubicBezTo>
                    <a:cubicBezTo>
                      <a:pt x="0" y="0"/>
                      <a:pt x="0" y="0"/>
                      <a:pt x="0" y="1"/>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55" name="Freeform 153"/>
              <p:cNvSpPr>
                <a:spLocks/>
              </p:cNvSpPr>
              <p:nvPr/>
            </p:nvSpPr>
            <p:spPr bwMode="auto">
              <a:xfrm>
                <a:off x="2170" y="1044"/>
                <a:ext cx="2" cy="3"/>
              </a:xfrm>
              <a:custGeom>
                <a:avLst/>
                <a:gdLst>
                  <a:gd name="T0" fmla="*/ 0 w 1"/>
                  <a:gd name="T1" fmla="*/ 1 h 1"/>
                  <a:gd name="T2" fmla="*/ 0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0"/>
                      <a:pt x="0" y="0"/>
                    </a:cubicBezTo>
                    <a:cubicBezTo>
                      <a:pt x="1" y="0"/>
                      <a:pt x="1" y="0"/>
                      <a:pt x="1" y="0"/>
                    </a:cubicBezTo>
                    <a:cubicBezTo>
                      <a:pt x="1" y="1"/>
                      <a:pt x="1" y="1"/>
                      <a:pt x="1" y="1"/>
                    </a:cubicBezTo>
                    <a:cubicBezTo>
                      <a:pt x="1"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56" name="Freeform 154"/>
              <p:cNvSpPr>
                <a:spLocks/>
              </p:cNvSpPr>
              <p:nvPr/>
            </p:nvSpPr>
            <p:spPr bwMode="auto">
              <a:xfrm>
                <a:off x="2170" y="1044"/>
                <a:ext cx="2" cy="3"/>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1 h 1"/>
                  <a:gd name="T30" fmla="*/ 1 w 1"/>
                  <a:gd name="T31" fmla="*/ 0 h 1"/>
                  <a:gd name="T32" fmla="*/ 1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0"/>
                      <a:pt x="0" y="0"/>
                      <a:pt x="0" y="0"/>
                    </a:cubicBezTo>
                    <a:cubicBezTo>
                      <a:pt x="0" y="0"/>
                      <a:pt x="1" y="0"/>
                      <a:pt x="1" y="0"/>
                    </a:cubicBezTo>
                    <a:cubicBezTo>
                      <a:pt x="1" y="0"/>
                      <a:pt x="1" y="0"/>
                      <a:pt x="1" y="0"/>
                    </a:cubicBezTo>
                    <a:cubicBezTo>
                      <a:pt x="1" y="0"/>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0"/>
                      <a:pt x="1" y="0"/>
                    </a:cubicBezTo>
                    <a:cubicBezTo>
                      <a:pt x="1" y="0"/>
                      <a:pt x="1" y="0"/>
                      <a:pt x="1" y="0"/>
                    </a:cubicBezTo>
                    <a:cubicBezTo>
                      <a:pt x="1" y="0"/>
                      <a:pt x="0" y="0"/>
                      <a:pt x="0" y="0"/>
                    </a:cubicBezTo>
                    <a:cubicBezTo>
                      <a:pt x="0" y="0"/>
                      <a:pt x="0" y="0"/>
                      <a:pt x="0" y="1"/>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57" name="Freeform 155"/>
              <p:cNvSpPr>
                <a:spLocks/>
              </p:cNvSpPr>
              <p:nvPr/>
            </p:nvSpPr>
            <p:spPr bwMode="auto">
              <a:xfrm>
                <a:off x="2168" y="1040"/>
                <a:ext cx="4" cy="4"/>
              </a:xfrm>
              <a:custGeom>
                <a:avLst/>
                <a:gdLst>
                  <a:gd name="T0" fmla="*/ 0 w 2"/>
                  <a:gd name="T1" fmla="*/ 1 h 2"/>
                  <a:gd name="T2" fmla="*/ 1 w 2"/>
                  <a:gd name="T3" fmla="*/ 0 h 2"/>
                  <a:gd name="T4" fmla="*/ 2 w 2"/>
                  <a:gd name="T5" fmla="*/ 0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1"/>
                      <a:pt x="1" y="0"/>
                    </a:cubicBezTo>
                    <a:cubicBezTo>
                      <a:pt x="1" y="0"/>
                      <a:pt x="1" y="0"/>
                      <a:pt x="2" y="0"/>
                    </a:cubicBezTo>
                    <a:cubicBezTo>
                      <a:pt x="2" y="1"/>
                      <a:pt x="2" y="1"/>
                      <a:pt x="1" y="1"/>
                    </a:cubicBezTo>
                    <a:cubicBezTo>
                      <a:pt x="1" y="2"/>
                      <a:pt x="0" y="2"/>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58" name="Freeform 156"/>
              <p:cNvSpPr>
                <a:spLocks/>
              </p:cNvSpPr>
              <p:nvPr/>
            </p:nvSpPr>
            <p:spPr bwMode="auto">
              <a:xfrm>
                <a:off x="2168" y="1040"/>
                <a:ext cx="4" cy="4"/>
              </a:xfrm>
              <a:custGeom>
                <a:avLst/>
                <a:gdLst>
                  <a:gd name="T0" fmla="*/ 0 w 2"/>
                  <a:gd name="T1" fmla="*/ 1 h 2"/>
                  <a:gd name="T2" fmla="*/ 0 w 2"/>
                  <a:gd name="T3" fmla="*/ 1 h 2"/>
                  <a:gd name="T4" fmla="*/ 0 w 2"/>
                  <a:gd name="T5" fmla="*/ 1 h 2"/>
                  <a:gd name="T6" fmla="*/ 1 w 2"/>
                  <a:gd name="T7" fmla="*/ 0 h 2"/>
                  <a:gd name="T8" fmla="*/ 1 w 2"/>
                  <a:gd name="T9" fmla="*/ 0 h 2"/>
                  <a:gd name="T10" fmla="*/ 2 w 2"/>
                  <a:gd name="T11" fmla="*/ 0 h 2"/>
                  <a:gd name="T12" fmla="*/ 2 w 2"/>
                  <a:gd name="T13" fmla="*/ 1 h 2"/>
                  <a:gd name="T14" fmla="*/ 1 w 2"/>
                  <a:gd name="T15" fmla="*/ 1 h 2"/>
                  <a:gd name="T16" fmla="*/ 1 w 2"/>
                  <a:gd name="T17" fmla="*/ 1 h 2"/>
                  <a:gd name="T18" fmla="*/ 0 w 2"/>
                  <a:gd name="T19" fmla="*/ 1 h 2"/>
                  <a:gd name="T20" fmla="*/ 0 w 2"/>
                  <a:gd name="T21" fmla="*/ 1 h 2"/>
                  <a:gd name="T22" fmla="*/ 0 w 2"/>
                  <a:gd name="T23" fmla="*/ 1 h 2"/>
                  <a:gd name="T24" fmla="*/ 1 w 2"/>
                  <a:gd name="T25" fmla="*/ 1 h 2"/>
                  <a:gd name="T26" fmla="*/ 1 w 2"/>
                  <a:gd name="T27" fmla="*/ 1 h 2"/>
                  <a:gd name="T28" fmla="*/ 2 w 2"/>
                  <a:gd name="T29" fmla="*/ 1 h 2"/>
                  <a:gd name="T30" fmla="*/ 2 w 2"/>
                  <a:gd name="T31" fmla="*/ 0 h 2"/>
                  <a:gd name="T32" fmla="*/ 1 w 2"/>
                  <a:gd name="T33" fmla="*/ 0 h 2"/>
                  <a:gd name="T34" fmla="*/ 1 w 2"/>
                  <a:gd name="T35" fmla="*/ 0 h 2"/>
                  <a:gd name="T36" fmla="*/ 0 w 2"/>
                  <a:gd name="T37" fmla="*/ 1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1"/>
                      <a:pt x="0" y="1"/>
                      <a:pt x="0" y="1"/>
                    </a:cubicBezTo>
                    <a:cubicBezTo>
                      <a:pt x="0" y="1"/>
                      <a:pt x="0" y="0"/>
                      <a:pt x="1" y="0"/>
                    </a:cubicBezTo>
                    <a:cubicBezTo>
                      <a:pt x="1" y="0"/>
                      <a:pt x="1" y="0"/>
                      <a:pt x="1" y="0"/>
                    </a:cubicBezTo>
                    <a:cubicBezTo>
                      <a:pt x="1" y="0"/>
                      <a:pt x="2" y="0"/>
                      <a:pt x="2" y="0"/>
                    </a:cubicBezTo>
                    <a:cubicBezTo>
                      <a:pt x="2" y="1"/>
                      <a:pt x="2" y="1"/>
                      <a:pt x="2" y="1"/>
                    </a:cubicBezTo>
                    <a:cubicBezTo>
                      <a:pt x="2" y="1"/>
                      <a:pt x="2" y="1"/>
                      <a:pt x="1" y="1"/>
                    </a:cubicBezTo>
                    <a:cubicBezTo>
                      <a:pt x="1" y="1"/>
                      <a:pt x="1" y="1"/>
                      <a:pt x="1" y="1"/>
                    </a:cubicBezTo>
                    <a:cubicBezTo>
                      <a:pt x="1" y="1"/>
                      <a:pt x="0" y="1"/>
                      <a:pt x="0" y="1"/>
                    </a:cubicBezTo>
                    <a:cubicBezTo>
                      <a:pt x="0" y="1"/>
                      <a:pt x="0" y="1"/>
                      <a:pt x="0" y="1"/>
                    </a:cubicBezTo>
                    <a:cubicBezTo>
                      <a:pt x="0" y="1"/>
                      <a:pt x="0" y="1"/>
                      <a:pt x="0" y="1"/>
                    </a:cubicBezTo>
                    <a:cubicBezTo>
                      <a:pt x="0" y="1"/>
                      <a:pt x="1" y="1"/>
                      <a:pt x="1" y="1"/>
                    </a:cubicBezTo>
                    <a:cubicBezTo>
                      <a:pt x="1" y="2"/>
                      <a:pt x="1" y="1"/>
                      <a:pt x="1" y="1"/>
                    </a:cubicBezTo>
                    <a:cubicBezTo>
                      <a:pt x="2" y="1"/>
                      <a:pt x="2" y="1"/>
                      <a:pt x="2" y="1"/>
                    </a:cubicBezTo>
                    <a:cubicBezTo>
                      <a:pt x="2" y="1"/>
                      <a:pt x="2" y="1"/>
                      <a:pt x="2" y="0"/>
                    </a:cubicBezTo>
                    <a:cubicBezTo>
                      <a:pt x="2" y="0"/>
                      <a:pt x="1" y="0"/>
                      <a:pt x="1" y="0"/>
                    </a:cubicBezTo>
                    <a:cubicBezTo>
                      <a:pt x="1" y="0"/>
                      <a:pt x="1" y="0"/>
                      <a:pt x="1" y="0"/>
                    </a:cubicBezTo>
                    <a:cubicBezTo>
                      <a:pt x="0" y="0"/>
                      <a:pt x="0" y="1"/>
                      <a:pt x="0" y="1"/>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59" name="Freeform 157"/>
              <p:cNvSpPr>
                <a:spLocks/>
              </p:cNvSpPr>
              <p:nvPr/>
            </p:nvSpPr>
            <p:spPr bwMode="auto">
              <a:xfrm>
                <a:off x="2172" y="1047"/>
                <a:ext cx="3" cy="2"/>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1"/>
                      <a:pt x="1" y="1"/>
                    </a:cubicBezTo>
                    <a:cubicBezTo>
                      <a:pt x="1" y="1"/>
                      <a:pt x="1" y="1"/>
                      <a:pt x="1" y="1"/>
                    </a:cubicBezTo>
                    <a:cubicBezTo>
                      <a:pt x="1"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60" name="Freeform 158"/>
              <p:cNvSpPr>
                <a:spLocks/>
              </p:cNvSpPr>
              <p:nvPr/>
            </p:nvSpPr>
            <p:spPr bwMode="auto">
              <a:xfrm>
                <a:off x="2172" y="1049"/>
                <a:ext cx="3" cy="0"/>
              </a:xfrm>
              <a:custGeom>
                <a:avLst/>
                <a:gdLst>
                  <a:gd name="T0" fmla="*/ 0 w 1"/>
                  <a:gd name="T1" fmla="*/ 0 w 1"/>
                  <a:gd name="T2" fmla="*/ 0 w 1"/>
                  <a:gd name="T3" fmla="*/ 0 w 1"/>
                  <a:gd name="T4" fmla="*/ 1 w 1"/>
                  <a:gd name="T5" fmla="*/ 1 w 1"/>
                  <a:gd name="T6" fmla="*/ 1 w 1"/>
                  <a:gd name="T7" fmla="*/ 1 w 1"/>
                  <a:gd name="T8" fmla="*/ 0 w 1"/>
                  <a:gd name="T9" fmla="*/ 0 w 1"/>
                  <a:gd name="T10" fmla="*/ 0 w 1"/>
                  <a:gd name="T11" fmla="*/ 0 w 1"/>
                  <a:gd name="T12" fmla="*/ 0 w 1"/>
                  <a:gd name="T13" fmla="*/ 1 w 1"/>
                  <a:gd name="T14" fmla="*/ 1 w 1"/>
                  <a:gd name="T15" fmla="*/ 1 w 1"/>
                  <a:gd name="T16" fmla="*/ 1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61" name="Freeform 159"/>
              <p:cNvSpPr>
                <a:spLocks/>
              </p:cNvSpPr>
              <p:nvPr/>
            </p:nvSpPr>
            <p:spPr bwMode="auto">
              <a:xfrm>
                <a:off x="2175" y="1049"/>
                <a:ext cx="2" cy="3"/>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0"/>
                      <a:pt x="1" y="1"/>
                    </a:cubicBezTo>
                    <a:cubicBezTo>
                      <a:pt x="1" y="1"/>
                      <a:pt x="1" y="1"/>
                      <a:pt x="1" y="1"/>
                    </a:cubicBezTo>
                    <a:cubicBezTo>
                      <a:pt x="1"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62" name="Freeform 160"/>
              <p:cNvSpPr>
                <a:spLocks/>
              </p:cNvSpPr>
              <p:nvPr/>
            </p:nvSpPr>
            <p:spPr bwMode="auto">
              <a:xfrm>
                <a:off x="2175" y="1049"/>
                <a:ext cx="2" cy="3"/>
              </a:xfrm>
              <a:custGeom>
                <a:avLst/>
                <a:gdLst>
                  <a:gd name="T0" fmla="*/ 0 w 1"/>
                  <a:gd name="T1" fmla="*/ 1 h 1"/>
                  <a:gd name="T2" fmla="*/ 0 w 1"/>
                  <a:gd name="T3" fmla="*/ 1 h 1"/>
                  <a:gd name="T4" fmla="*/ 0 w 1"/>
                  <a:gd name="T5" fmla="*/ 1 h 1"/>
                  <a:gd name="T6" fmla="*/ 0 w 1"/>
                  <a:gd name="T7" fmla="*/ 1 h 1"/>
                  <a:gd name="T8" fmla="*/ 1 w 1"/>
                  <a:gd name="T9" fmla="*/ 0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1"/>
                      <a:pt x="0" y="1"/>
                      <a:pt x="0" y="1"/>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63" name="Freeform 161"/>
              <p:cNvSpPr>
                <a:spLocks/>
              </p:cNvSpPr>
              <p:nvPr/>
            </p:nvSpPr>
            <p:spPr bwMode="auto">
              <a:xfrm>
                <a:off x="2177" y="1052"/>
                <a:ext cx="2" cy="2"/>
              </a:xfrm>
              <a:custGeom>
                <a:avLst/>
                <a:gdLst>
                  <a:gd name="T0" fmla="*/ 0 w 1"/>
                  <a:gd name="T1" fmla="*/ 1 h 1"/>
                  <a:gd name="T2" fmla="*/ 1 w 1"/>
                  <a:gd name="T3" fmla="*/ 0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1" y="0"/>
                    </a:cubicBezTo>
                    <a:cubicBezTo>
                      <a:pt x="1" y="0"/>
                      <a:pt x="1" y="0"/>
                      <a:pt x="1" y="0"/>
                    </a:cubicBezTo>
                    <a:cubicBezTo>
                      <a:pt x="1" y="0"/>
                      <a:pt x="1" y="0"/>
                      <a:pt x="1" y="1"/>
                    </a:cubicBezTo>
                    <a:cubicBezTo>
                      <a:pt x="1"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64" name="Freeform 162"/>
              <p:cNvSpPr>
                <a:spLocks/>
              </p:cNvSpPr>
              <p:nvPr/>
            </p:nvSpPr>
            <p:spPr bwMode="auto">
              <a:xfrm>
                <a:off x="2177" y="1052"/>
                <a:ext cx="2" cy="2"/>
              </a:xfrm>
              <a:custGeom>
                <a:avLst/>
                <a:gdLst>
                  <a:gd name="T0" fmla="*/ 0 w 1"/>
                  <a:gd name="T1" fmla="*/ 1 h 1"/>
                  <a:gd name="T2" fmla="*/ 0 w 1"/>
                  <a:gd name="T3" fmla="*/ 1 h 1"/>
                  <a:gd name="T4" fmla="*/ 0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0 h 1"/>
                  <a:gd name="T30" fmla="*/ 1 w 1"/>
                  <a:gd name="T31" fmla="*/ 0 h 1"/>
                  <a:gd name="T32" fmla="*/ 1 w 1"/>
                  <a:gd name="T33" fmla="*/ 0 h 1"/>
                  <a:gd name="T34" fmla="*/ 1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65" name="Freeform 163"/>
              <p:cNvSpPr>
                <a:spLocks/>
              </p:cNvSpPr>
              <p:nvPr/>
            </p:nvSpPr>
            <p:spPr bwMode="auto">
              <a:xfrm>
                <a:off x="2170" y="1023"/>
                <a:ext cx="5" cy="5"/>
              </a:xfrm>
              <a:custGeom>
                <a:avLst/>
                <a:gdLst>
                  <a:gd name="T0" fmla="*/ 0 w 2"/>
                  <a:gd name="T1" fmla="*/ 1 h 2"/>
                  <a:gd name="T2" fmla="*/ 0 w 2"/>
                  <a:gd name="T3" fmla="*/ 0 h 2"/>
                  <a:gd name="T4" fmla="*/ 1 w 2"/>
                  <a:gd name="T5" fmla="*/ 1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0"/>
                      <a:pt x="0" y="0"/>
                    </a:cubicBezTo>
                    <a:cubicBezTo>
                      <a:pt x="1" y="0"/>
                      <a:pt x="1" y="0"/>
                      <a:pt x="1" y="1"/>
                    </a:cubicBezTo>
                    <a:cubicBezTo>
                      <a:pt x="2" y="1"/>
                      <a:pt x="1" y="1"/>
                      <a:pt x="1" y="2"/>
                    </a:cubicBezTo>
                    <a:cubicBezTo>
                      <a:pt x="0" y="2"/>
                      <a:pt x="0" y="2"/>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66" name="Freeform 164"/>
              <p:cNvSpPr>
                <a:spLocks/>
              </p:cNvSpPr>
              <p:nvPr/>
            </p:nvSpPr>
            <p:spPr bwMode="auto">
              <a:xfrm>
                <a:off x="2170" y="1023"/>
                <a:ext cx="2" cy="5"/>
              </a:xfrm>
              <a:custGeom>
                <a:avLst/>
                <a:gdLst>
                  <a:gd name="T0" fmla="*/ 0 w 1"/>
                  <a:gd name="T1" fmla="*/ 1 h 2"/>
                  <a:gd name="T2" fmla="*/ 0 w 1"/>
                  <a:gd name="T3" fmla="*/ 1 h 2"/>
                  <a:gd name="T4" fmla="*/ 0 w 1"/>
                  <a:gd name="T5" fmla="*/ 1 h 2"/>
                  <a:gd name="T6" fmla="*/ 0 w 1"/>
                  <a:gd name="T7" fmla="*/ 0 h 2"/>
                  <a:gd name="T8" fmla="*/ 1 w 1"/>
                  <a:gd name="T9" fmla="*/ 0 h 2"/>
                  <a:gd name="T10" fmla="*/ 1 w 1"/>
                  <a:gd name="T11" fmla="*/ 1 h 2"/>
                  <a:gd name="T12" fmla="*/ 1 w 1"/>
                  <a:gd name="T13" fmla="*/ 1 h 2"/>
                  <a:gd name="T14" fmla="*/ 1 w 1"/>
                  <a:gd name="T15" fmla="*/ 2 h 2"/>
                  <a:gd name="T16" fmla="*/ 0 w 1"/>
                  <a:gd name="T17" fmla="*/ 2 h 2"/>
                  <a:gd name="T18" fmla="*/ 0 w 1"/>
                  <a:gd name="T19" fmla="*/ 1 h 2"/>
                  <a:gd name="T20" fmla="*/ 0 w 1"/>
                  <a:gd name="T21" fmla="*/ 1 h 2"/>
                  <a:gd name="T22" fmla="*/ 0 w 1"/>
                  <a:gd name="T23" fmla="*/ 1 h 2"/>
                  <a:gd name="T24" fmla="*/ 0 w 1"/>
                  <a:gd name="T25" fmla="*/ 2 h 2"/>
                  <a:gd name="T26" fmla="*/ 1 w 1"/>
                  <a:gd name="T27" fmla="*/ 2 h 2"/>
                  <a:gd name="T28" fmla="*/ 1 w 1"/>
                  <a:gd name="T29" fmla="*/ 1 h 2"/>
                  <a:gd name="T30" fmla="*/ 1 w 1"/>
                  <a:gd name="T31" fmla="*/ 1 h 2"/>
                  <a:gd name="T32" fmla="*/ 1 w 1"/>
                  <a:gd name="T33" fmla="*/ 0 h 2"/>
                  <a:gd name="T34" fmla="*/ 0 w 1"/>
                  <a:gd name="T35" fmla="*/ 0 h 2"/>
                  <a:gd name="T36" fmla="*/ 0 w 1"/>
                  <a:gd name="T37" fmla="*/ 1 h 2"/>
                  <a:gd name="T38" fmla="*/ 0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1"/>
                    </a:moveTo>
                    <a:cubicBezTo>
                      <a:pt x="0" y="1"/>
                      <a:pt x="0" y="1"/>
                      <a:pt x="0" y="1"/>
                    </a:cubicBezTo>
                    <a:cubicBezTo>
                      <a:pt x="0" y="1"/>
                      <a:pt x="0" y="1"/>
                      <a:pt x="0" y="1"/>
                    </a:cubicBezTo>
                    <a:cubicBezTo>
                      <a:pt x="0" y="1"/>
                      <a:pt x="0" y="0"/>
                      <a:pt x="0" y="0"/>
                    </a:cubicBezTo>
                    <a:cubicBezTo>
                      <a:pt x="1" y="0"/>
                      <a:pt x="1" y="0"/>
                      <a:pt x="1" y="0"/>
                    </a:cubicBezTo>
                    <a:cubicBezTo>
                      <a:pt x="1" y="0"/>
                      <a:pt x="1" y="0"/>
                      <a:pt x="1" y="1"/>
                    </a:cubicBezTo>
                    <a:cubicBezTo>
                      <a:pt x="1" y="1"/>
                      <a:pt x="1" y="1"/>
                      <a:pt x="1" y="1"/>
                    </a:cubicBezTo>
                    <a:cubicBezTo>
                      <a:pt x="1" y="1"/>
                      <a:pt x="1" y="1"/>
                      <a:pt x="1" y="2"/>
                    </a:cubicBezTo>
                    <a:cubicBezTo>
                      <a:pt x="1" y="2"/>
                      <a:pt x="0" y="2"/>
                      <a:pt x="0" y="2"/>
                    </a:cubicBezTo>
                    <a:cubicBezTo>
                      <a:pt x="0" y="2"/>
                      <a:pt x="0" y="1"/>
                      <a:pt x="0" y="1"/>
                    </a:cubicBezTo>
                    <a:cubicBezTo>
                      <a:pt x="0" y="1"/>
                      <a:pt x="0" y="1"/>
                      <a:pt x="0" y="1"/>
                    </a:cubicBezTo>
                    <a:cubicBezTo>
                      <a:pt x="0" y="1"/>
                      <a:pt x="0" y="1"/>
                      <a:pt x="0" y="1"/>
                    </a:cubicBezTo>
                    <a:cubicBezTo>
                      <a:pt x="0" y="1"/>
                      <a:pt x="0" y="2"/>
                      <a:pt x="0" y="2"/>
                    </a:cubicBezTo>
                    <a:cubicBezTo>
                      <a:pt x="0" y="2"/>
                      <a:pt x="1" y="2"/>
                      <a:pt x="1" y="2"/>
                    </a:cubicBezTo>
                    <a:cubicBezTo>
                      <a:pt x="1" y="2"/>
                      <a:pt x="1" y="1"/>
                      <a:pt x="1" y="1"/>
                    </a:cubicBezTo>
                    <a:cubicBezTo>
                      <a:pt x="1" y="1"/>
                      <a:pt x="1" y="1"/>
                      <a:pt x="1" y="1"/>
                    </a:cubicBezTo>
                    <a:cubicBezTo>
                      <a:pt x="1" y="0"/>
                      <a:pt x="1" y="0"/>
                      <a:pt x="1" y="0"/>
                    </a:cubicBezTo>
                    <a:cubicBezTo>
                      <a:pt x="1" y="0"/>
                      <a:pt x="0" y="0"/>
                      <a:pt x="0" y="0"/>
                    </a:cubicBezTo>
                    <a:cubicBezTo>
                      <a:pt x="0" y="0"/>
                      <a:pt x="0" y="1"/>
                      <a:pt x="0" y="1"/>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67" name="Freeform 165"/>
              <p:cNvSpPr>
                <a:spLocks/>
              </p:cNvSpPr>
              <p:nvPr/>
            </p:nvSpPr>
            <p:spPr bwMode="auto">
              <a:xfrm>
                <a:off x="2179" y="1052"/>
                <a:ext cx="3" cy="2"/>
              </a:xfrm>
              <a:custGeom>
                <a:avLst/>
                <a:gdLst>
                  <a:gd name="T0" fmla="*/ 0 w 1"/>
                  <a:gd name="T1" fmla="*/ 1 h 1"/>
                  <a:gd name="T2" fmla="*/ 0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0"/>
                      <a:pt x="1" y="0"/>
                      <a:pt x="1" y="1"/>
                    </a:cubicBezTo>
                    <a:cubicBezTo>
                      <a:pt x="1" y="1"/>
                      <a:pt x="1" y="1"/>
                      <a:pt x="1" y="1"/>
                    </a:cubicBezTo>
                    <a:cubicBezTo>
                      <a:pt x="1"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68" name="Freeform 166"/>
              <p:cNvSpPr>
                <a:spLocks/>
              </p:cNvSpPr>
              <p:nvPr/>
            </p:nvSpPr>
            <p:spPr bwMode="auto">
              <a:xfrm>
                <a:off x="2179" y="1054"/>
                <a:ext cx="3" cy="0"/>
              </a:xfrm>
              <a:custGeom>
                <a:avLst/>
                <a:gdLst>
                  <a:gd name="T0" fmla="*/ 0 w 1"/>
                  <a:gd name="T1" fmla="*/ 0 w 1"/>
                  <a:gd name="T2" fmla="*/ 0 w 1"/>
                  <a:gd name="T3" fmla="*/ 1 w 1"/>
                  <a:gd name="T4" fmla="*/ 1 w 1"/>
                  <a:gd name="T5" fmla="*/ 1 w 1"/>
                  <a:gd name="T6" fmla="*/ 1 w 1"/>
                  <a:gd name="T7" fmla="*/ 1 w 1"/>
                  <a:gd name="T8" fmla="*/ 1 w 1"/>
                  <a:gd name="T9" fmla="*/ 0 w 1"/>
                  <a:gd name="T10" fmla="*/ 0 w 1"/>
                  <a:gd name="T11" fmla="*/ 0 w 1"/>
                  <a:gd name="T12" fmla="*/ 1 w 1"/>
                  <a:gd name="T13" fmla="*/ 1 w 1"/>
                  <a:gd name="T14" fmla="*/ 1 w 1"/>
                  <a:gd name="T15" fmla="*/ 1 w 1"/>
                  <a:gd name="T16" fmla="*/ 1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69" name="Freeform 167"/>
              <p:cNvSpPr>
                <a:spLocks/>
              </p:cNvSpPr>
              <p:nvPr/>
            </p:nvSpPr>
            <p:spPr bwMode="auto">
              <a:xfrm>
                <a:off x="2172" y="1014"/>
                <a:ext cx="5" cy="4"/>
              </a:xfrm>
              <a:custGeom>
                <a:avLst/>
                <a:gdLst>
                  <a:gd name="T0" fmla="*/ 2 w 2"/>
                  <a:gd name="T1" fmla="*/ 0 h 2"/>
                  <a:gd name="T2" fmla="*/ 1 w 2"/>
                  <a:gd name="T3" fmla="*/ 1 h 2"/>
                  <a:gd name="T4" fmla="*/ 0 w 2"/>
                  <a:gd name="T5" fmla="*/ 1 h 2"/>
                  <a:gd name="T6" fmla="*/ 1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1"/>
                    </a:cubicBezTo>
                    <a:cubicBezTo>
                      <a:pt x="1" y="2"/>
                      <a:pt x="0" y="1"/>
                      <a:pt x="0" y="1"/>
                    </a:cubicBezTo>
                    <a:cubicBezTo>
                      <a:pt x="0" y="1"/>
                      <a:pt x="0" y="0"/>
                      <a:pt x="1" y="0"/>
                    </a:cubicBezTo>
                    <a:cubicBezTo>
                      <a:pt x="1" y="0"/>
                      <a:pt x="2" y="0"/>
                      <a:pt x="2"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70" name="Freeform 168"/>
              <p:cNvSpPr>
                <a:spLocks/>
              </p:cNvSpPr>
              <p:nvPr/>
            </p:nvSpPr>
            <p:spPr bwMode="auto">
              <a:xfrm>
                <a:off x="2172" y="1014"/>
                <a:ext cx="5" cy="2"/>
              </a:xfrm>
              <a:custGeom>
                <a:avLst/>
                <a:gdLst>
                  <a:gd name="T0" fmla="*/ 2 w 2"/>
                  <a:gd name="T1" fmla="*/ 0 h 1"/>
                  <a:gd name="T2" fmla="*/ 2 w 2"/>
                  <a:gd name="T3" fmla="*/ 0 h 1"/>
                  <a:gd name="T4" fmla="*/ 2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2 w 2"/>
                  <a:gd name="T19" fmla="*/ 0 h 1"/>
                  <a:gd name="T20" fmla="*/ 2 w 2"/>
                  <a:gd name="T21" fmla="*/ 0 h 1"/>
                  <a:gd name="T22" fmla="*/ 2 w 2"/>
                  <a:gd name="T23" fmla="*/ 0 h 1"/>
                  <a:gd name="T24" fmla="*/ 1 w 2"/>
                  <a:gd name="T25" fmla="*/ 0 h 1"/>
                  <a:gd name="T26" fmla="*/ 1 w 2"/>
                  <a:gd name="T27" fmla="*/ 0 h 1"/>
                  <a:gd name="T28" fmla="*/ 0 w 2"/>
                  <a:gd name="T29" fmla="*/ 0 h 1"/>
                  <a:gd name="T30" fmla="*/ 0 w 2"/>
                  <a:gd name="T31" fmla="*/ 1 h 1"/>
                  <a:gd name="T32" fmla="*/ 1 w 2"/>
                  <a:gd name="T33" fmla="*/ 1 h 1"/>
                  <a:gd name="T34" fmla="*/ 1 w 2"/>
                  <a:gd name="T35" fmla="*/ 1 h 1"/>
                  <a:gd name="T36" fmla="*/ 2 w 2"/>
                  <a:gd name="T37" fmla="*/ 1 h 1"/>
                  <a:gd name="T38" fmla="*/ 2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2" y="0"/>
                    </a:moveTo>
                    <a:cubicBezTo>
                      <a:pt x="2" y="0"/>
                      <a:pt x="2" y="0"/>
                      <a:pt x="2" y="0"/>
                    </a:cubicBezTo>
                    <a:cubicBezTo>
                      <a:pt x="2" y="0"/>
                      <a:pt x="2" y="1"/>
                      <a:pt x="2" y="1"/>
                    </a:cubicBezTo>
                    <a:cubicBezTo>
                      <a:pt x="2" y="1"/>
                      <a:pt x="2" y="1"/>
                      <a:pt x="1" y="1"/>
                    </a:cubicBezTo>
                    <a:cubicBezTo>
                      <a:pt x="1" y="1"/>
                      <a:pt x="1" y="1"/>
                      <a:pt x="1" y="1"/>
                    </a:cubicBezTo>
                    <a:cubicBezTo>
                      <a:pt x="1" y="1"/>
                      <a:pt x="0" y="1"/>
                      <a:pt x="0" y="1"/>
                    </a:cubicBezTo>
                    <a:cubicBezTo>
                      <a:pt x="0" y="1"/>
                      <a:pt x="0" y="1"/>
                      <a:pt x="0" y="0"/>
                    </a:cubicBezTo>
                    <a:cubicBezTo>
                      <a:pt x="0"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1"/>
                      <a:pt x="0" y="1"/>
                      <a:pt x="0" y="1"/>
                    </a:cubicBezTo>
                    <a:cubicBezTo>
                      <a:pt x="0" y="1"/>
                      <a:pt x="1" y="1"/>
                      <a:pt x="1" y="1"/>
                    </a:cubicBezTo>
                    <a:cubicBezTo>
                      <a:pt x="1" y="1"/>
                      <a:pt x="1" y="1"/>
                      <a:pt x="1" y="1"/>
                    </a:cubicBezTo>
                    <a:cubicBezTo>
                      <a:pt x="2" y="1"/>
                      <a:pt x="2" y="1"/>
                      <a:pt x="2" y="1"/>
                    </a:cubicBezTo>
                    <a:cubicBezTo>
                      <a:pt x="2" y="1"/>
                      <a:pt x="2" y="0"/>
                      <a:pt x="2"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71" name="Freeform 169"/>
              <p:cNvSpPr>
                <a:spLocks/>
              </p:cNvSpPr>
              <p:nvPr/>
            </p:nvSpPr>
            <p:spPr bwMode="auto">
              <a:xfrm>
                <a:off x="2175" y="1009"/>
                <a:ext cx="2" cy="2"/>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0" y="1"/>
                      <a:pt x="0" y="1"/>
                      <a:pt x="0" y="1"/>
                    </a:cubicBezTo>
                    <a:cubicBezTo>
                      <a:pt x="0" y="0"/>
                      <a:pt x="0" y="0"/>
                      <a:pt x="0"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72" name="Freeform 170"/>
              <p:cNvSpPr>
                <a:spLocks/>
              </p:cNvSpPr>
              <p:nvPr/>
            </p:nvSpPr>
            <p:spPr bwMode="auto">
              <a:xfrm>
                <a:off x="2175" y="1009"/>
                <a:ext cx="2"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1"/>
                      <a:pt x="0" y="1"/>
                    </a:cubicBezTo>
                    <a:cubicBezTo>
                      <a:pt x="0" y="1"/>
                      <a:pt x="0" y="1"/>
                      <a:pt x="0" y="1"/>
                    </a:cubicBezTo>
                    <a:cubicBezTo>
                      <a:pt x="0" y="1"/>
                      <a:pt x="1" y="1"/>
                      <a:pt x="1" y="1"/>
                    </a:cubicBezTo>
                    <a:cubicBezTo>
                      <a:pt x="1" y="1"/>
                      <a:pt x="1" y="1"/>
                      <a:pt x="1" y="1"/>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73" name="Freeform 171"/>
              <p:cNvSpPr>
                <a:spLocks/>
              </p:cNvSpPr>
              <p:nvPr/>
            </p:nvSpPr>
            <p:spPr bwMode="auto">
              <a:xfrm>
                <a:off x="2172" y="1000"/>
                <a:ext cx="5" cy="2"/>
              </a:xfrm>
              <a:custGeom>
                <a:avLst/>
                <a:gdLst>
                  <a:gd name="T0" fmla="*/ 2 w 2"/>
                  <a:gd name="T1" fmla="*/ 0 h 1"/>
                  <a:gd name="T2" fmla="*/ 2 w 2"/>
                  <a:gd name="T3" fmla="*/ 1 h 1"/>
                  <a:gd name="T4" fmla="*/ 1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1"/>
                      <a:pt x="2" y="1"/>
                      <a:pt x="2" y="1"/>
                    </a:cubicBezTo>
                    <a:cubicBezTo>
                      <a:pt x="1" y="1"/>
                      <a:pt x="1" y="1"/>
                      <a:pt x="1" y="1"/>
                    </a:cubicBezTo>
                    <a:cubicBezTo>
                      <a:pt x="0" y="1"/>
                      <a:pt x="1" y="0"/>
                      <a:pt x="1" y="0"/>
                    </a:cubicBezTo>
                    <a:cubicBezTo>
                      <a:pt x="1" y="0"/>
                      <a:pt x="2" y="0"/>
                      <a:pt x="2"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74" name="Freeform 172"/>
              <p:cNvSpPr>
                <a:spLocks/>
              </p:cNvSpPr>
              <p:nvPr/>
            </p:nvSpPr>
            <p:spPr bwMode="auto">
              <a:xfrm>
                <a:off x="2175" y="1000"/>
                <a:ext cx="2"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1"/>
                      <a:pt x="1" y="1"/>
                      <a:pt x="1" y="1"/>
                    </a:cubicBezTo>
                    <a:cubicBezTo>
                      <a:pt x="1" y="1"/>
                      <a:pt x="1" y="1"/>
                      <a:pt x="1" y="1"/>
                    </a:cubicBezTo>
                    <a:cubicBezTo>
                      <a:pt x="0" y="1"/>
                      <a:pt x="0" y="1"/>
                      <a:pt x="0" y="1"/>
                    </a:cubicBezTo>
                    <a:cubicBezTo>
                      <a:pt x="0" y="1"/>
                      <a:pt x="0" y="1"/>
                      <a:pt x="0" y="1"/>
                    </a:cubicBezTo>
                    <a:cubicBezTo>
                      <a:pt x="0" y="1"/>
                      <a:pt x="0" y="1"/>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1" y="1"/>
                    </a:cubicBezTo>
                    <a:cubicBezTo>
                      <a:pt x="1" y="1"/>
                      <a:pt x="1" y="1"/>
                      <a:pt x="1" y="1"/>
                    </a:cubicBezTo>
                    <a:cubicBezTo>
                      <a:pt x="1" y="1"/>
                      <a:pt x="1" y="1"/>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75" name="Freeform 173"/>
              <p:cNvSpPr>
                <a:spLocks/>
              </p:cNvSpPr>
              <p:nvPr/>
            </p:nvSpPr>
            <p:spPr bwMode="auto">
              <a:xfrm>
                <a:off x="2175" y="1004"/>
                <a:ext cx="4" cy="3"/>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1"/>
                      <a:pt x="1" y="1"/>
                    </a:cubicBezTo>
                    <a:cubicBezTo>
                      <a:pt x="1" y="1"/>
                      <a:pt x="0" y="1"/>
                      <a:pt x="0" y="1"/>
                    </a:cubicBezTo>
                    <a:cubicBezTo>
                      <a:pt x="0" y="0"/>
                      <a:pt x="0" y="0"/>
                      <a:pt x="0"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76" name="Freeform 174"/>
              <p:cNvSpPr>
                <a:spLocks/>
              </p:cNvSpPr>
              <p:nvPr/>
            </p:nvSpPr>
            <p:spPr bwMode="auto">
              <a:xfrm>
                <a:off x="2175" y="1004"/>
                <a:ext cx="2" cy="3"/>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1 h 1"/>
                  <a:gd name="T32" fmla="*/ 0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1"/>
                    </a:cubicBezTo>
                    <a:cubicBezTo>
                      <a:pt x="1" y="1"/>
                      <a:pt x="1" y="1"/>
                      <a:pt x="1" y="1"/>
                    </a:cubicBezTo>
                    <a:cubicBezTo>
                      <a:pt x="1" y="1"/>
                      <a:pt x="1" y="1"/>
                      <a:pt x="0"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1"/>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77" name="Freeform 175"/>
              <p:cNvSpPr>
                <a:spLocks/>
              </p:cNvSpPr>
              <p:nvPr/>
            </p:nvSpPr>
            <p:spPr bwMode="auto">
              <a:xfrm>
                <a:off x="2172" y="997"/>
                <a:ext cx="3" cy="3"/>
              </a:xfrm>
              <a:custGeom>
                <a:avLst/>
                <a:gdLst>
                  <a:gd name="T0" fmla="*/ 1 w 1"/>
                  <a:gd name="T1" fmla="*/ 0 h 1"/>
                  <a:gd name="T2" fmla="*/ 1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0" y="1"/>
                      <a:pt x="0" y="0"/>
                    </a:cubicBezTo>
                    <a:cubicBezTo>
                      <a:pt x="0" y="0"/>
                      <a:pt x="0" y="0"/>
                      <a:pt x="0"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78" name="Freeform 176"/>
              <p:cNvSpPr>
                <a:spLocks/>
              </p:cNvSpPr>
              <p:nvPr/>
            </p:nvSpPr>
            <p:spPr bwMode="auto">
              <a:xfrm>
                <a:off x="2172" y="997"/>
                <a:ext cx="3" cy="3"/>
              </a:xfrm>
              <a:custGeom>
                <a:avLst/>
                <a:gdLst>
                  <a:gd name="T0" fmla="*/ 1 w 1"/>
                  <a:gd name="T1" fmla="*/ 0 h 1"/>
                  <a:gd name="T2" fmla="*/ 1 w 1"/>
                  <a:gd name="T3" fmla="*/ 0 h 1"/>
                  <a:gd name="T4" fmla="*/ 1 w 1"/>
                  <a:gd name="T5" fmla="*/ 0 h 1"/>
                  <a:gd name="T6" fmla="*/ 1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0" y="1"/>
                      <a:pt x="0" y="1"/>
                    </a:cubicBezTo>
                    <a:cubicBezTo>
                      <a:pt x="0" y="1"/>
                      <a:pt x="0" y="1"/>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0" y="1"/>
                      <a:pt x="1" y="1"/>
                      <a:pt x="1" y="1"/>
                    </a:cubicBezTo>
                    <a:cubicBezTo>
                      <a:pt x="1" y="1"/>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79" name="Freeform 177"/>
              <p:cNvSpPr>
                <a:spLocks/>
              </p:cNvSpPr>
              <p:nvPr/>
            </p:nvSpPr>
            <p:spPr bwMode="auto">
              <a:xfrm>
                <a:off x="2170" y="995"/>
                <a:ext cx="2" cy="2"/>
              </a:xfrm>
              <a:custGeom>
                <a:avLst/>
                <a:gdLst>
                  <a:gd name="T0" fmla="*/ 1 w 1"/>
                  <a:gd name="T1" fmla="*/ 0 h 1"/>
                  <a:gd name="T2" fmla="*/ 1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1" y="1"/>
                      <a:pt x="0" y="1"/>
                      <a:pt x="0" y="0"/>
                    </a:cubicBezTo>
                    <a:cubicBezTo>
                      <a:pt x="0" y="0"/>
                      <a:pt x="0" y="0"/>
                      <a:pt x="0"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80" name="Freeform 178"/>
              <p:cNvSpPr>
                <a:spLocks/>
              </p:cNvSpPr>
              <p:nvPr/>
            </p:nvSpPr>
            <p:spPr bwMode="auto">
              <a:xfrm>
                <a:off x="2170" y="995"/>
                <a:ext cx="2" cy="2"/>
              </a:xfrm>
              <a:custGeom>
                <a:avLst/>
                <a:gdLst>
                  <a:gd name="T0" fmla="*/ 1 w 1"/>
                  <a:gd name="T1" fmla="*/ 0 h 1"/>
                  <a:gd name="T2" fmla="*/ 1 w 1"/>
                  <a:gd name="T3" fmla="*/ 0 h 1"/>
                  <a:gd name="T4" fmla="*/ 1 w 1"/>
                  <a:gd name="T5" fmla="*/ 0 h 1"/>
                  <a:gd name="T6" fmla="*/ 1 w 1"/>
                  <a:gd name="T7" fmla="*/ 1 h 1"/>
                  <a:gd name="T8" fmla="*/ 0 w 1"/>
                  <a:gd name="T9" fmla="*/ 1 h 1"/>
                  <a:gd name="T10" fmla="*/ 0 w 1"/>
                  <a:gd name="T11" fmla="*/ 0 h 1"/>
                  <a:gd name="T12" fmla="*/ 0 w 1"/>
                  <a:gd name="T13" fmla="*/ 0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1"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81" name="Freeform 179"/>
              <p:cNvSpPr>
                <a:spLocks/>
              </p:cNvSpPr>
              <p:nvPr/>
            </p:nvSpPr>
            <p:spPr bwMode="auto">
              <a:xfrm>
                <a:off x="2168" y="992"/>
                <a:ext cx="2" cy="3"/>
              </a:xfrm>
              <a:custGeom>
                <a:avLst/>
                <a:gdLst>
                  <a:gd name="T0" fmla="*/ 1 w 1"/>
                  <a:gd name="T1" fmla="*/ 0 h 1"/>
                  <a:gd name="T2" fmla="*/ 1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1" y="1"/>
                      <a:pt x="0" y="1"/>
                    </a:cubicBezTo>
                    <a:cubicBezTo>
                      <a:pt x="0" y="1"/>
                      <a:pt x="0"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82" name="Freeform 180"/>
              <p:cNvSpPr>
                <a:spLocks/>
              </p:cNvSpPr>
              <p:nvPr/>
            </p:nvSpPr>
            <p:spPr bwMode="auto">
              <a:xfrm>
                <a:off x="2168" y="992"/>
                <a:ext cx="2" cy="3"/>
              </a:xfrm>
              <a:custGeom>
                <a:avLst/>
                <a:gdLst>
                  <a:gd name="T0" fmla="*/ 1 w 1"/>
                  <a:gd name="T1" fmla="*/ 0 h 1"/>
                  <a:gd name="T2" fmla="*/ 1 w 1"/>
                  <a:gd name="T3" fmla="*/ 0 h 1"/>
                  <a:gd name="T4" fmla="*/ 1 w 1"/>
                  <a:gd name="T5" fmla="*/ 1 h 1"/>
                  <a:gd name="T6" fmla="*/ 1 w 1"/>
                  <a:gd name="T7" fmla="*/ 1 h 1"/>
                  <a:gd name="T8" fmla="*/ 1 w 1"/>
                  <a:gd name="T9" fmla="*/ 1 h 1"/>
                  <a:gd name="T10" fmla="*/ 0 w 1"/>
                  <a:gd name="T11" fmla="*/ 1 h 1"/>
                  <a:gd name="T12" fmla="*/ 0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0 w 1"/>
                  <a:gd name="T29" fmla="*/ 1 h 1"/>
                  <a:gd name="T30" fmla="*/ 0 w 1"/>
                  <a:gd name="T31" fmla="*/ 1 h 1"/>
                  <a:gd name="T32" fmla="*/ 1 w 1"/>
                  <a:gd name="T33" fmla="*/ 1 h 1"/>
                  <a:gd name="T34" fmla="*/ 1 w 1"/>
                  <a:gd name="T35" fmla="*/ 1 h 1"/>
                  <a:gd name="T36" fmla="*/ 1 w 1"/>
                  <a:gd name="T37" fmla="*/ 1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1"/>
                      <a:pt x="1" y="1"/>
                      <a:pt x="1" y="1"/>
                    </a:cubicBezTo>
                    <a:cubicBezTo>
                      <a:pt x="1" y="1"/>
                      <a:pt x="1" y="1"/>
                      <a:pt x="1" y="1"/>
                    </a:cubicBezTo>
                    <a:cubicBezTo>
                      <a:pt x="1" y="1"/>
                      <a:pt x="1" y="1"/>
                      <a:pt x="1" y="1"/>
                    </a:cubicBezTo>
                    <a:cubicBezTo>
                      <a:pt x="1" y="1"/>
                      <a:pt x="1" y="1"/>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83" name="Freeform 181"/>
              <p:cNvSpPr>
                <a:spLocks/>
              </p:cNvSpPr>
              <p:nvPr/>
            </p:nvSpPr>
            <p:spPr bwMode="auto">
              <a:xfrm>
                <a:off x="2170" y="1018"/>
                <a:ext cx="5" cy="5"/>
              </a:xfrm>
              <a:custGeom>
                <a:avLst/>
                <a:gdLst>
                  <a:gd name="T0" fmla="*/ 2 w 2"/>
                  <a:gd name="T1" fmla="*/ 1 h 2"/>
                  <a:gd name="T2" fmla="*/ 1 w 2"/>
                  <a:gd name="T3" fmla="*/ 1 h 2"/>
                  <a:gd name="T4" fmla="*/ 0 w 2"/>
                  <a:gd name="T5" fmla="*/ 1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2"/>
                      <a:pt x="1" y="1"/>
                      <a:pt x="0" y="1"/>
                    </a:cubicBezTo>
                    <a:cubicBezTo>
                      <a:pt x="0" y="1"/>
                      <a:pt x="1" y="0"/>
                      <a:pt x="1" y="0"/>
                    </a:cubicBezTo>
                    <a:cubicBezTo>
                      <a:pt x="1" y="0"/>
                      <a:pt x="2" y="0"/>
                      <a:pt x="2"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84" name="Freeform 182"/>
              <p:cNvSpPr>
                <a:spLocks/>
              </p:cNvSpPr>
              <p:nvPr/>
            </p:nvSpPr>
            <p:spPr bwMode="auto">
              <a:xfrm>
                <a:off x="2170" y="1018"/>
                <a:ext cx="5" cy="5"/>
              </a:xfrm>
              <a:custGeom>
                <a:avLst/>
                <a:gdLst>
                  <a:gd name="T0" fmla="*/ 2 w 2"/>
                  <a:gd name="T1" fmla="*/ 1 h 2"/>
                  <a:gd name="T2" fmla="*/ 2 w 2"/>
                  <a:gd name="T3" fmla="*/ 1 h 2"/>
                  <a:gd name="T4" fmla="*/ 2 w 2"/>
                  <a:gd name="T5" fmla="*/ 1 h 2"/>
                  <a:gd name="T6" fmla="*/ 1 w 2"/>
                  <a:gd name="T7" fmla="*/ 1 h 2"/>
                  <a:gd name="T8" fmla="*/ 1 w 2"/>
                  <a:gd name="T9" fmla="*/ 1 h 2"/>
                  <a:gd name="T10" fmla="*/ 0 w 2"/>
                  <a:gd name="T11" fmla="*/ 1 h 2"/>
                  <a:gd name="T12" fmla="*/ 1 w 2"/>
                  <a:gd name="T13" fmla="*/ 0 h 2"/>
                  <a:gd name="T14" fmla="*/ 1 w 2"/>
                  <a:gd name="T15" fmla="*/ 0 h 2"/>
                  <a:gd name="T16" fmla="*/ 2 w 2"/>
                  <a:gd name="T17" fmla="*/ 0 h 2"/>
                  <a:gd name="T18" fmla="*/ 2 w 2"/>
                  <a:gd name="T19" fmla="*/ 1 h 2"/>
                  <a:gd name="T20" fmla="*/ 2 w 2"/>
                  <a:gd name="T21" fmla="*/ 1 h 2"/>
                  <a:gd name="T22" fmla="*/ 2 w 2"/>
                  <a:gd name="T23" fmla="*/ 1 h 2"/>
                  <a:gd name="T24" fmla="*/ 2 w 2"/>
                  <a:gd name="T25" fmla="*/ 0 h 2"/>
                  <a:gd name="T26" fmla="*/ 1 w 2"/>
                  <a:gd name="T27" fmla="*/ 0 h 2"/>
                  <a:gd name="T28" fmla="*/ 0 w 2"/>
                  <a:gd name="T29" fmla="*/ 0 h 2"/>
                  <a:gd name="T30" fmla="*/ 0 w 2"/>
                  <a:gd name="T31" fmla="*/ 1 h 2"/>
                  <a:gd name="T32" fmla="*/ 1 w 2"/>
                  <a:gd name="T33" fmla="*/ 1 h 2"/>
                  <a:gd name="T34" fmla="*/ 1 w 2"/>
                  <a:gd name="T35" fmla="*/ 1 h 2"/>
                  <a:gd name="T36" fmla="*/ 2 w 2"/>
                  <a:gd name="T37" fmla="*/ 1 h 2"/>
                  <a:gd name="T38" fmla="*/ 2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1"/>
                    </a:moveTo>
                    <a:cubicBezTo>
                      <a:pt x="2" y="1"/>
                      <a:pt x="2" y="1"/>
                      <a:pt x="2" y="1"/>
                    </a:cubicBezTo>
                    <a:cubicBezTo>
                      <a:pt x="2" y="1"/>
                      <a:pt x="2" y="1"/>
                      <a:pt x="2" y="1"/>
                    </a:cubicBezTo>
                    <a:cubicBezTo>
                      <a:pt x="2" y="1"/>
                      <a:pt x="2" y="1"/>
                      <a:pt x="1" y="1"/>
                    </a:cubicBezTo>
                    <a:cubicBezTo>
                      <a:pt x="1" y="2"/>
                      <a:pt x="1" y="1"/>
                      <a:pt x="1" y="1"/>
                    </a:cubicBezTo>
                    <a:cubicBezTo>
                      <a:pt x="1" y="1"/>
                      <a:pt x="0" y="1"/>
                      <a:pt x="0" y="1"/>
                    </a:cubicBezTo>
                    <a:cubicBezTo>
                      <a:pt x="0" y="1"/>
                      <a:pt x="0" y="1"/>
                      <a:pt x="1" y="0"/>
                    </a:cubicBezTo>
                    <a:cubicBezTo>
                      <a:pt x="1" y="0"/>
                      <a:pt x="1" y="0"/>
                      <a:pt x="1" y="0"/>
                    </a:cubicBezTo>
                    <a:cubicBezTo>
                      <a:pt x="1" y="0"/>
                      <a:pt x="1" y="0"/>
                      <a:pt x="2" y="0"/>
                    </a:cubicBezTo>
                    <a:cubicBezTo>
                      <a:pt x="2" y="0"/>
                      <a:pt x="2" y="0"/>
                      <a:pt x="2" y="1"/>
                    </a:cubicBezTo>
                    <a:cubicBezTo>
                      <a:pt x="2" y="1"/>
                      <a:pt x="2" y="1"/>
                      <a:pt x="2" y="1"/>
                    </a:cubicBezTo>
                    <a:cubicBezTo>
                      <a:pt x="2" y="1"/>
                      <a:pt x="2" y="1"/>
                      <a:pt x="2" y="1"/>
                    </a:cubicBezTo>
                    <a:cubicBezTo>
                      <a:pt x="2" y="0"/>
                      <a:pt x="2" y="0"/>
                      <a:pt x="2" y="0"/>
                    </a:cubicBezTo>
                    <a:cubicBezTo>
                      <a:pt x="1" y="0"/>
                      <a:pt x="1" y="0"/>
                      <a:pt x="1" y="0"/>
                    </a:cubicBezTo>
                    <a:cubicBezTo>
                      <a:pt x="1" y="0"/>
                      <a:pt x="1" y="0"/>
                      <a:pt x="0" y="0"/>
                    </a:cubicBezTo>
                    <a:cubicBezTo>
                      <a:pt x="0" y="1"/>
                      <a:pt x="0" y="1"/>
                      <a:pt x="0" y="1"/>
                    </a:cubicBezTo>
                    <a:cubicBezTo>
                      <a:pt x="0" y="1"/>
                      <a:pt x="1" y="1"/>
                      <a:pt x="1" y="1"/>
                    </a:cubicBezTo>
                    <a:cubicBezTo>
                      <a:pt x="1" y="2"/>
                      <a:pt x="1" y="2"/>
                      <a:pt x="1" y="1"/>
                    </a:cubicBezTo>
                    <a:cubicBezTo>
                      <a:pt x="2" y="1"/>
                      <a:pt x="2" y="1"/>
                      <a:pt x="2" y="1"/>
                    </a:cubicBezTo>
                    <a:cubicBezTo>
                      <a:pt x="2" y="1"/>
                      <a:pt x="2" y="1"/>
                      <a:pt x="2"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85" name="Oval 183"/>
              <p:cNvSpPr>
                <a:spLocks noChangeArrowheads="1"/>
              </p:cNvSpPr>
              <p:nvPr/>
            </p:nvSpPr>
            <p:spPr bwMode="auto">
              <a:xfrm>
                <a:off x="2168" y="992"/>
                <a:ext cx="1" cy="1"/>
              </a:xfrm>
              <a:prstGeom prst="ellipse">
                <a:avLst/>
              </a:pr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86" name="Freeform 184"/>
              <p:cNvSpPr>
                <a:spLocks/>
              </p:cNvSpPr>
              <p:nvPr/>
            </p:nvSpPr>
            <p:spPr bwMode="auto">
              <a:xfrm>
                <a:off x="2168" y="99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87" name="Freeform 185"/>
              <p:cNvSpPr>
                <a:spLocks/>
              </p:cNvSpPr>
              <p:nvPr/>
            </p:nvSpPr>
            <p:spPr bwMode="auto">
              <a:xfrm>
                <a:off x="2094" y="891"/>
                <a:ext cx="76" cy="106"/>
              </a:xfrm>
              <a:custGeom>
                <a:avLst/>
                <a:gdLst>
                  <a:gd name="T0" fmla="*/ 10 w 32"/>
                  <a:gd name="T1" fmla="*/ 0 h 45"/>
                  <a:gd name="T2" fmla="*/ 15 w 32"/>
                  <a:gd name="T3" fmla="*/ 27 h 45"/>
                  <a:gd name="T4" fmla="*/ 11 w 32"/>
                  <a:gd name="T5" fmla="*/ 0 h 45"/>
                  <a:gd name="T6" fmla="*/ 32 w 32"/>
                  <a:gd name="T7" fmla="*/ 45 h 45"/>
                  <a:gd name="T8" fmla="*/ 7 w 32"/>
                  <a:gd name="T9" fmla="*/ 5 h 45"/>
                  <a:gd name="T10" fmla="*/ 10 w 32"/>
                  <a:gd name="T11" fmla="*/ 0 h 45"/>
                </a:gdLst>
                <a:ahLst/>
                <a:cxnLst>
                  <a:cxn ang="0">
                    <a:pos x="T0" y="T1"/>
                  </a:cxn>
                  <a:cxn ang="0">
                    <a:pos x="T2" y="T3"/>
                  </a:cxn>
                  <a:cxn ang="0">
                    <a:pos x="T4" y="T5"/>
                  </a:cxn>
                  <a:cxn ang="0">
                    <a:pos x="T6" y="T7"/>
                  </a:cxn>
                  <a:cxn ang="0">
                    <a:pos x="T8" y="T9"/>
                  </a:cxn>
                  <a:cxn ang="0">
                    <a:pos x="T10" y="T11"/>
                  </a:cxn>
                </a:cxnLst>
                <a:rect l="0" t="0" r="r" b="b"/>
                <a:pathLst>
                  <a:path w="32" h="45">
                    <a:moveTo>
                      <a:pt x="10" y="0"/>
                    </a:moveTo>
                    <a:cubicBezTo>
                      <a:pt x="9" y="11"/>
                      <a:pt x="8" y="19"/>
                      <a:pt x="15" y="27"/>
                    </a:cubicBezTo>
                    <a:cubicBezTo>
                      <a:pt x="10" y="17"/>
                      <a:pt x="12" y="11"/>
                      <a:pt x="11" y="0"/>
                    </a:cubicBezTo>
                    <a:cubicBezTo>
                      <a:pt x="20" y="16"/>
                      <a:pt x="16" y="31"/>
                      <a:pt x="32" y="45"/>
                    </a:cubicBezTo>
                    <a:cubicBezTo>
                      <a:pt x="22" y="43"/>
                      <a:pt x="0" y="27"/>
                      <a:pt x="7" y="5"/>
                    </a:cubicBezTo>
                    <a:cubicBezTo>
                      <a:pt x="8" y="2"/>
                      <a:pt x="10" y="1"/>
                      <a:pt x="1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88" name="Freeform 186"/>
              <p:cNvSpPr>
                <a:spLocks/>
              </p:cNvSpPr>
              <p:nvPr/>
            </p:nvSpPr>
            <p:spPr bwMode="auto">
              <a:xfrm>
                <a:off x="2120" y="886"/>
                <a:ext cx="57" cy="88"/>
              </a:xfrm>
              <a:custGeom>
                <a:avLst/>
                <a:gdLst>
                  <a:gd name="T0" fmla="*/ 1 w 24"/>
                  <a:gd name="T1" fmla="*/ 1 h 37"/>
                  <a:gd name="T2" fmla="*/ 16 w 24"/>
                  <a:gd name="T3" fmla="*/ 17 h 37"/>
                  <a:gd name="T4" fmla="*/ 0 w 24"/>
                  <a:gd name="T5" fmla="*/ 2 h 37"/>
                  <a:gd name="T6" fmla="*/ 19 w 24"/>
                  <a:gd name="T7" fmla="*/ 37 h 37"/>
                  <a:gd name="T8" fmla="*/ 7 w 24"/>
                  <a:gd name="T9" fmla="*/ 1 h 37"/>
                  <a:gd name="T10" fmla="*/ 1 w 24"/>
                  <a:gd name="T11" fmla="*/ 1 h 37"/>
                </a:gdLst>
                <a:ahLst/>
                <a:cxnLst>
                  <a:cxn ang="0">
                    <a:pos x="T0" y="T1"/>
                  </a:cxn>
                  <a:cxn ang="0">
                    <a:pos x="T2" y="T3"/>
                  </a:cxn>
                  <a:cxn ang="0">
                    <a:pos x="T4" y="T5"/>
                  </a:cxn>
                  <a:cxn ang="0">
                    <a:pos x="T6" y="T7"/>
                  </a:cxn>
                  <a:cxn ang="0">
                    <a:pos x="T8" y="T9"/>
                  </a:cxn>
                  <a:cxn ang="0">
                    <a:pos x="T10" y="T11"/>
                  </a:cxn>
                </a:cxnLst>
                <a:rect l="0" t="0" r="r" b="b"/>
                <a:pathLst>
                  <a:path w="24" h="37">
                    <a:moveTo>
                      <a:pt x="1" y="1"/>
                    </a:moveTo>
                    <a:cubicBezTo>
                      <a:pt x="9" y="5"/>
                      <a:pt x="15" y="9"/>
                      <a:pt x="16" y="17"/>
                    </a:cubicBezTo>
                    <a:cubicBezTo>
                      <a:pt x="13" y="9"/>
                      <a:pt x="7" y="7"/>
                      <a:pt x="0" y="2"/>
                    </a:cubicBezTo>
                    <a:cubicBezTo>
                      <a:pt x="8" y="20"/>
                      <a:pt x="19" y="23"/>
                      <a:pt x="19" y="37"/>
                    </a:cubicBezTo>
                    <a:cubicBezTo>
                      <a:pt x="22" y="25"/>
                      <a:pt x="24" y="5"/>
                      <a:pt x="7" y="1"/>
                    </a:cubicBezTo>
                    <a:cubicBezTo>
                      <a:pt x="4" y="0"/>
                      <a:pt x="2"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89" name="Freeform 187"/>
              <p:cNvSpPr>
                <a:spLocks/>
              </p:cNvSpPr>
              <p:nvPr/>
            </p:nvSpPr>
            <p:spPr bwMode="auto">
              <a:xfrm>
                <a:off x="2144" y="943"/>
                <a:ext cx="90" cy="64"/>
              </a:xfrm>
              <a:custGeom>
                <a:avLst/>
                <a:gdLst>
                  <a:gd name="T0" fmla="*/ 37 w 38"/>
                  <a:gd name="T1" fmla="*/ 12 h 27"/>
                  <a:gd name="T2" fmla="*/ 35 w 38"/>
                  <a:gd name="T3" fmla="*/ 18 h 27"/>
                  <a:gd name="T4" fmla="*/ 31 w 38"/>
                  <a:gd name="T5" fmla="*/ 22 h 27"/>
                  <a:gd name="T6" fmla="*/ 3 w 38"/>
                  <a:gd name="T7" fmla="*/ 8 h 27"/>
                  <a:gd name="T8" fmla="*/ 0 w 38"/>
                  <a:gd name="T9" fmla="*/ 1 h 27"/>
                  <a:gd name="T10" fmla="*/ 0 w 38"/>
                  <a:gd name="T11" fmla="*/ 0 h 27"/>
                  <a:gd name="T12" fmla="*/ 10 w 38"/>
                  <a:gd name="T13" fmla="*/ 17 h 27"/>
                  <a:gd name="T14" fmla="*/ 25 w 38"/>
                  <a:gd name="T15" fmla="*/ 23 h 27"/>
                  <a:gd name="T16" fmla="*/ 32 w 38"/>
                  <a:gd name="T17" fmla="*/ 21 h 27"/>
                  <a:gd name="T18" fmla="*/ 37 w 38"/>
                  <a:gd name="T19" fmla="*/ 15 h 27"/>
                  <a:gd name="T20" fmla="*/ 36 w 38"/>
                  <a:gd name="T21" fmla="*/ 12 h 27"/>
                  <a:gd name="T22" fmla="*/ 34 w 38"/>
                  <a:gd name="T23" fmla="*/ 10 h 27"/>
                  <a:gd name="T24" fmla="*/ 31 w 38"/>
                  <a:gd name="T25" fmla="*/ 11 h 27"/>
                  <a:gd name="T26" fmla="*/ 30 w 38"/>
                  <a:gd name="T27" fmla="*/ 12 h 27"/>
                  <a:gd name="T28" fmla="*/ 30 w 38"/>
                  <a:gd name="T29" fmla="*/ 12 h 27"/>
                  <a:gd name="T30" fmla="*/ 31 w 38"/>
                  <a:gd name="T31" fmla="*/ 11 h 27"/>
                  <a:gd name="T32" fmla="*/ 34 w 38"/>
                  <a:gd name="T33" fmla="*/ 10 h 27"/>
                  <a:gd name="T34" fmla="*/ 37 w 38"/>
                  <a:gd name="T35"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7">
                    <a:moveTo>
                      <a:pt x="37" y="12"/>
                    </a:moveTo>
                    <a:cubicBezTo>
                      <a:pt x="38" y="14"/>
                      <a:pt x="37" y="17"/>
                      <a:pt x="35" y="18"/>
                    </a:cubicBezTo>
                    <a:cubicBezTo>
                      <a:pt x="34" y="20"/>
                      <a:pt x="33" y="21"/>
                      <a:pt x="31" y="22"/>
                    </a:cubicBezTo>
                    <a:cubicBezTo>
                      <a:pt x="21" y="27"/>
                      <a:pt x="9" y="20"/>
                      <a:pt x="3" y="8"/>
                    </a:cubicBezTo>
                    <a:cubicBezTo>
                      <a:pt x="2" y="6"/>
                      <a:pt x="1" y="4"/>
                      <a:pt x="0" y="1"/>
                    </a:cubicBezTo>
                    <a:cubicBezTo>
                      <a:pt x="0" y="1"/>
                      <a:pt x="0" y="1"/>
                      <a:pt x="0" y="0"/>
                    </a:cubicBezTo>
                    <a:cubicBezTo>
                      <a:pt x="2" y="7"/>
                      <a:pt x="5" y="13"/>
                      <a:pt x="10" y="17"/>
                    </a:cubicBezTo>
                    <a:cubicBezTo>
                      <a:pt x="14" y="21"/>
                      <a:pt x="19" y="23"/>
                      <a:pt x="25" y="23"/>
                    </a:cubicBezTo>
                    <a:cubicBezTo>
                      <a:pt x="27" y="23"/>
                      <a:pt x="30" y="22"/>
                      <a:pt x="32" y="21"/>
                    </a:cubicBezTo>
                    <a:cubicBezTo>
                      <a:pt x="34" y="20"/>
                      <a:pt x="36" y="18"/>
                      <a:pt x="37" y="15"/>
                    </a:cubicBezTo>
                    <a:cubicBezTo>
                      <a:pt x="37" y="14"/>
                      <a:pt x="37" y="13"/>
                      <a:pt x="36" y="12"/>
                    </a:cubicBezTo>
                    <a:cubicBezTo>
                      <a:pt x="36" y="11"/>
                      <a:pt x="35" y="10"/>
                      <a:pt x="34" y="10"/>
                    </a:cubicBezTo>
                    <a:cubicBezTo>
                      <a:pt x="33" y="10"/>
                      <a:pt x="32" y="11"/>
                      <a:pt x="31" y="11"/>
                    </a:cubicBezTo>
                    <a:cubicBezTo>
                      <a:pt x="31" y="11"/>
                      <a:pt x="31" y="11"/>
                      <a:pt x="30" y="12"/>
                    </a:cubicBezTo>
                    <a:cubicBezTo>
                      <a:pt x="30" y="12"/>
                      <a:pt x="30" y="12"/>
                      <a:pt x="30" y="12"/>
                    </a:cubicBezTo>
                    <a:cubicBezTo>
                      <a:pt x="31" y="11"/>
                      <a:pt x="31" y="11"/>
                      <a:pt x="31" y="11"/>
                    </a:cubicBezTo>
                    <a:cubicBezTo>
                      <a:pt x="32" y="10"/>
                      <a:pt x="33" y="10"/>
                      <a:pt x="34" y="10"/>
                    </a:cubicBezTo>
                    <a:cubicBezTo>
                      <a:pt x="35" y="10"/>
                      <a:pt x="36" y="11"/>
                      <a:pt x="37" y="1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90" name="Freeform 188"/>
              <p:cNvSpPr>
                <a:spLocks/>
              </p:cNvSpPr>
              <p:nvPr/>
            </p:nvSpPr>
            <p:spPr bwMode="auto">
              <a:xfrm>
                <a:off x="2170" y="985"/>
                <a:ext cx="7" cy="7"/>
              </a:xfrm>
              <a:custGeom>
                <a:avLst/>
                <a:gdLst>
                  <a:gd name="T0" fmla="*/ 2 w 3"/>
                  <a:gd name="T1" fmla="*/ 3 h 3"/>
                  <a:gd name="T2" fmla="*/ 0 w 3"/>
                  <a:gd name="T3" fmla="*/ 2 h 3"/>
                  <a:gd name="T4" fmla="*/ 2 w 3"/>
                  <a:gd name="T5" fmla="*/ 0 h 3"/>
                  <a:gd name="T6" fmla="*/ 3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1" y="3"/>
                      <a:pt x="0" y="3"/>
                      <a:pt x="0" y="2"/>
                    </a:cubicBezTo>
                    <a:cubicBezTo>
                      <a:pt x="0" y="1"/>
                      <a:pt x="1" y="0"/>
                      <a:pt x="2" y="0"/>
                    </a:cubicBezTo>
                    <a:cubicBezTo>
                      <a:pt x="3" y="0"/>
                      <a:pt x="3" y="1"/>
                      <a:pt x="3" y="2"/>
                    </a:cubicBezTo>
                    <a:cubicBezTo>
                      <a:pt x="3" y="2"/>
                      <a:pt x="2" y="3"/>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91" name="Freeform 189"/>
              <p:cNvSpPr>
                <a:spLocks/>
              </p:cNvSpPr>
              <p:nvPr/>
            </p:nvSpPr>
            <p:spPr bwMode="auto">
              <a:xfrm>
                <a:off x="2170" y="985"/>
                <a:ext cx="7" cy="7"/>
              </a:xfrm>
              <a:custGeom>
                <a:avLst/>
                <a:gdLst>
                  <a:gd name="T0" fmla="*/ 2 w 3"/>
                  <a:gd name="T1" fmla="*/ 3 h 3"/>
                  <a:gd name="T2" fmla="*/ 2 w 3"/>
                  <a:gd name="T3" fmla="*/ 3 h 3"/>
                  <a:gd name="T4" fmla="*/ 1 w 3"/>
                  <a:gd name="T5" fmla="*/ 3 h 3"/>
                  <a:gd name="T6" fmla="*/ 0 w 3"/>
                  <a:gd name="T7" fmla="*/ 2 h 3"/>
                  <a:gd name="T8" fmla="*/ 1 w 3"/>
                  <a:gd name="T9" fmla="*/ 1 h 3"/>
                  <a:gd name="T10" fmla="*/ 2 w 3"/>
                  <a:gd name="T11" fmla="*/ 0 h 3"/>
                  <a:gd name="T12" fmla="*/ 3 w 3"/>
                  <a:gd name="T13" fmla="*/ 1 h 3"/>
                  <a:gd name="T14" fmla="*/ 3 w 3"/>
                  <a:gd name="T15" fmla="*/ 2 h 3"/>
                  <a:gd name="T16" fmla="*/ 3 w 3"/>
                  <a:gd name="T17" fmla="*/ 3 h 3"/>
                  <a:gd name="T18" fmla="*/ 2 w 3"/>
                  <a:gd name="T19" fmla="*/ 3 h 3"/>
                  <a:gd name="T20" fmla="*/ 2 w 3"/>
                  <a:gd name="T21" fmla="*/ 3 h 3"/>
                  <a:gd name="T22" fmla="*/ 2 w 3"/>
                  <a:gd name="T23" fmla="*/ 3 h 3"/>
                  <a:gd name="T24" fmla="*/ 3 w 3"/>
                  <a:gd name="T25" fmla="*/ 3 h 3"/>
                  <a:gd name="T26" fmla="*/ 3 w 3"/>
                  <a:gd name="T27" fmla="*/ 2 h 3"/>
                  <a:gd name="T28" fmla="*/ 3 w 3"/>
                  <a:gd name="T29" fmla="*/ 1 h 3"/>
                  <a:gd name="T30" fmla="*/ 2 w 3"/>
                  <a:gd name="T31" fmla="*/ 0 h 3"/>
                  <a:gd name="T32" fmla="*/ 1 w 3"/>
                  <a:gd name="T33" fmla="*/ 1 h 3"/>
                  <a:gd name="T34" fmla="*/ 0 w 3"/>
                  <a:gd name="T35" fmla="*/ 2 h 3"/>
                  <a:gd name="T36" fmla="*/ 1 w 3"/>
                  <a:gd name="T37" fmla="*/ 3 h 3"/>
                  <a:gd name="T38" fmla="*/ 2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2" y="3"/>
                    </a:moveTo>
                    <a:cubicBezTo>
                      <a:pt x="2" y="3"/>
                      <a:pt x="2" y="3"/>
                      <a:pt x="2" y="3"/>
                    </a:cubicBezTo>
                    <a:cubicBezTo>
                      <a:pt x="1" y="3"/>
                      <a:pt x="1" y="3"/>
                      <a:pt x="1" y="3"/>
                    </a:cubicBezTo>
                    <a:cubicBezTo>
                      <a:pt x="0" y="3"/>
                      <a:pt x="0" y="2"/>
                      <a:pt x="0" y="2"/>
                    </a:cubicBezTo>
                    <a:cubicBezTo>
                      <a:pt x="0" y="2"/>
                      <a:pt x="0" y="1"/>
                      <a:pt x="1" y="1"/>
                    </a:cubicBezTo>
                    <a:cubicBezTo>
                      <a:pt x="1" y="1"/>
                      <a:pt x="1" y="0"/>
                      <a:pt x="2" y="0"/>
                    </a:cubicBezTo>
                    <a:cubicBezTo>
                      <a:pt x="2" y="0"/>
                      <a:pt x="3" y="0"/>
                      <a:pt x="3" y="1"/>
                    </a:cubicBezTo>
                    <a:cubicBezTo>
                      <a:pt x="3" y="1"/>
                      <a:pt x="3" y="1"/>
                      <a:pt x="3" y="2"/>
                    </a:cubicBezTo>
                    <a:cubicBezTo>
                      <a:pt x="3" y="2"/>
                      <a:pt x="3" y="2"/>
                      <a:pt x="3" y="3"/>
                    </a:cubicBezTo>
                    <a:cubicBezTo>
                      <a:pt x="2" y="3"/>
                      <a:pt x="2" y="3"/>
                      <a:pt x="2" y="3"/>
                    </a:cubicBezTo>
                    <a:cubicBezTo>
                      <a:pt x="2" y="3"/>
                      <a:pt x="2" y="3"/>
                      <a:pt x="2" y="3"/>
                    </a:cubicBezTo>
                    <a:cubicBezTo>
                      <a:pt x="2" y="3"/>
                      <a:pt x="2" y="3"/>
                      <a:pt x="2" y="3"/>
                    </a:cubicBezTo>
                    <a:cubicBezTo>
                      <a:pt x="2" y="3"/>
                      <a:pt x="2" y="3"/>
                      <a:pt x="3" y="3"/>
                    </a:cubicBezTo>
                    <a:cubicBezTo>
                      <a:pt x="3" y="2"/>
                      <a:pt x="3" y="2"/>
                      <a:pt x="3" y="2"/>
                    </a:cubicBezTo>
                    <a:cubicBezTo>
                      <a:pt x="3" y="1"/>
                      <a:pt x="3" y="1"/>
                      <a:pt x="3" y="1"/>
                    </a:cubicBezTo>
                    <a:cubicBezTo>
                      <a:pt x="3" y="0"/>
                      <a:pt x="2" y="0"/>
                      <a:pt x="2" y="0"/>
                    </a:cubicBezTo>
                    <a:cubicBezTo>
                      <a:pt x="1" y="0"/>
                      <a:pt x="1" y="1"/>
                      <a:pt x="1" y="1"/>
                    </a:cubicBezTo>
                    <a:cubicBezTo>
                      <a:pt x="0" y="1"/>
                      <a:pt x="0" y="2"/>
                      <a:pt x="0" y="2"/>
                    </a:cubicBezTo>
                    <a:cubicBezTo>
                      <a:pt x="0" y="2"/>
                      <a:pt x="0" y="3"/>
                      <a:pt x="1" y="3"/>
                    </a:cubicBezTo>
                    <a:cubicBezTo>
                      <a:pt x="1" y="3"/>
                      <a:pt x="1" y="3"/>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92" name="Freeform 190"/>
              <p:cNvSpPr>
                <a:spLocks/>
              </p:cNvSpPr>
              <p:nvPr/>
            </p:nvSpPr>
            <p:spPr bwMode="auto">
              <a:xfrm>
                <a:off x="2179" y="990"/>
                <a:ext cx="7" cy="7"/>
              </a:xfrm>
              <a:custGeom>
                <a:avLst/>
                <a:gdLst>
                  <a:gd name="T0" fmla="*/ 1 w 3"/>
                  <a:gd name="T1" fmla="*/ 3 h 3"/>
                  <a:gd name="T2" fmla="*/ 0 w 3"/>
                  <a:gd name="T3" fmla="*/ 2 h 3"/>
                  <a:gd name="T4" fmla="*/ 2 w 3"/>
                  <a:gd name="T5" fmla="*/ 0 h 3"/>
                  <a:gd name="T6" fmla="*/ 3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3"/>
                      <a:pt x="0" y="2"/>
                    </a:cubicBezTo>
                    <a:cubicBezTo>
                      <a:pt x="0" y="1"/>
                      <a:pt x="1" y="0"/>
                      <a:pt x="2" y="0"/>
                    </a:cubicBezTo>
                    <a:cubicBezTo>
                      <a:pt x="2" y="0"/>
                      <a:pt x="3" y="1"/>
                      <a:pt x="3" y="2"/>
                    </a:cubicBezTo>
                    <a:cubicBezTo>
                      <a:pt x="3" y="2"/>
                      <a:pt x="2"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93" name="Freeform 191"/>
              <p:cNvSpPr>
                <a:spLocks/>
              </p:cNvSpPr>
              <p:nvPr/>
            </p:nvSpPr>
            <p:spPr bwMode="auto">
              <a:xfrm>
                <a:off x="2179" y="990"/>
                <a:ext cx="7" cy="7"/>
              </a:xfrm>
              <a:custGeom>
                <a:avLst/>
                <a:gdLst>
                  <a:gd name="T0" fmla="*/ 1 w 3"/>
                  <a:gd name="T1" fmla="*/ 3 h 3"/>
                  <a:gd name="T2" fmla="*/ 1 w 3"/>
                  <a:gd name="T3" fmla="*/ 3 h 3"/>
                  <a:gd name="T4" fmla="*/ 0 w 3"/>
                  <a:gd name="T5" fmla="*/ 3 h 3"/>
                  <a:gd name="T6" fmla="*/ 0 w 3"/>
                  <a:gd name="T7" fmla="*/ 2 h 3"/>
                  <a:gd name="T8" fmla="*/ 1 w 3"/>
                  <a:gd name="T9" fmla="*/ 1 h 3"/>
                  <a:gd name="T10" fmla="*/ 2 w 3"/>
                  <a:gd name="T11" fmla="*/ 0 h 3"/>
                  <a:gd name="T12" fmla="*/ 3 w 3"/>
                  <a:gd name="T13" fmla="*/ 1 h 3"/>
                  <a:gd name="T14" fmla="*/ 3 w 3"/>
                  <a:gd name="T15" fmla="*/ 2 h 3"/>
                  <a:gd name="T16" fmla="*/ 2 w 3"/>
                  <a:gd name="T17" fmla="*/ 3 h 3"/>
                  <a:gd name="T18" fmla="*/ 1 w 3"/>
                  <a:gd name="T19" fmla="*/ 3 h 3"/>
                  <a:gd name="T20" fmla="*/ 1 w 3"/>
                  <a:gd name="T21" fmla="*/ 3 h 3"/>
                  <a:gd name="T22" fmla="*/ 1 w 3"/>
                  <a:gd name="T23" fmla="*/ 3 h 3"/>
                  <a:gd name="T24" fmla="*/ 2 w 3"/>
                  <a:gd name="T25" fmla="*/ 3 h 3"/>
                  <a:gd name="T26" fmla="*/ 3 w 3"/>
                  <a:gd name="T27" fmla="*/ 2 h 3"/>
                  <a:gd name="T28" fmla="*/ 3 w 3"/>
                  <a:gd name="T29" fmla="*/ 1 h 3"/>
                  <a:gd name="T30" fmla="*/ 2 w 3"/>
                  <a:gd name="T31" fmla="*/ 0 h 3"/>
                  <a:gd name="T32" fmla="*/ 1 w 3"/>
                  <a:gd name="T33" fmla="*/ 1 h 3"/>
                  <a:gd name="T34" fmla="*/ 0 w 3"/>
                  <a:gd name="T35" fmla="*/ 2 h 3"/>
                  <a:gd name="T36" fmla="*/ 0 w 3"/>
                  <a:gd name="T37" fmla="*/ 3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3"/>
                      <a:pt x="0" y="3"/>
                    </a:cubicBezTo>
                    <a:cubicBezTo>
                      <a:pt x="0" y="3"/>
                      <a:pt x="0" y="2"/>
                      <a:pt x="0" y="2"/>
                    </a:cubicBezTo>
                    <a:cubicBezTo>
                      <a:pt x="0" y="2"/>
                      <a:pt x="0" y="1"/>
                      <a:pt x="1" y="1"/>
                    </a:cubicBezTo>
                    <a:cubicBezTo>
                      <a:pt x="1" y="1"/>
                      <a:pt x="1" y="0"/>
                      <a:pt x="2" y="0"/>
                    </a:cubicBezTo>
                    <a:cubicBezTo>
                      <a:pt x="2" y="0"/>
                      <a:pt x="2" y="0"/>
                      <a:pt x="3" y="1"/>
                    </a:cubicBezTo>
                    <a:cubicBezTo>
                      <a:pt x="3" y="1"/>
                      <a:pt x="3" y="1"/>
                      <a:pt x="3" y="2"/>
                    </a:cubicBezTo>
                    <a:cubicBezTo>
                      <a:pt x="3" y="2"/>
                      <a:pt x="3" y="2"/>
                      <a:pt x="2" y="3"/>
                    </a:cubicBezTo>
                    <a:cubicBezTo>
                      <a:pt x="2" y="3"/>
                      <a:pt x="2" y="3"/>
                      <a:pt x="1" y="3"/>
                    </a:cubicBezTo>
                    <a:cubicBezTo>
                      <a:pt x="1" y="3"/>
                      <a:pt x="1" y="3"/>
                      <a:pt x="1" y="3"/>
                    </a:cubicBezTo>
                    <a:cubicBezTo>
                      <a:pt x="1" y="3"/>
                      <a:pt x="1" y="3"/>
                      <a:pt x="1" y="3"/>
                    </a:cubicBezTo>
                    <a:cubicBezTo>
                      <a:pt x="2" y="3"/>
                      <a:pt x="2" y="3"/>
                      <a:pt x="2" y="3"/>
                    </a:cubicBezTo>
                    <a:cubicBezTo>
                      <a:pt x="3" y="2"/>
                      <a:pt x="3" y="2"/>
                      <a:pt x="3" y="2"/>
                    </a:cubicBezTo>
                    <a:cubicBezTo>
                      <a:pt x="3" y="1"/>
                      <a:pt x="3" y="1"/>
                      <a:pt x="3" y="1"/>
                    </a:cubicBezTo>
                    <a:cubicBezTo>
                      <a:pt x="2" y="0"/>
                      <a:pt x="2" y="0"/>
                      <a:pt x="2" y="0"/>
                    </a:cubicBezTo>
                    <a:cubicBezTo>
                      <a:pt x="1" y="0"/>
                      <a:pt x="1" y="1"/>
                      <a:pt x="1" y="1"/>
                    </a:cubicBezTo>
                    <a:cubicBezTo>
                      <a:pt x="0" y="1"/>
                      <a:pt x="0" y="2"/>
                      <a:pt x="0" y="2"/>
                    </a:cubicBezTo>
                    <a:cubicBezTo>
                      <a:pt x="0" y="3"/>
                      <a:pt x="0" y="3"/>
                      <a:pt x="0" y="3"/>
                    </a:cubicBezTo>
                    <a:cubicBezTo>
                      <a:pt x="1" y="3"/>
                      <a:pt x="1"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94" name="Freeform 192"/>
              <p:cNvSpPr>
                <a:spLocks/>
              </p:cNvSpPr>
              <p:nvPr/>
            </p:nvSpPr>
            <p:spPr bwMode="auto">
              <a:xfrm>
                <a:off x="2198" y="995"/>
                <a:ext cx="5" cy="7"/>
              </a:xfrm>
              <a:custGeom>
                <a:avLst/>
                <a:gdLst>
                  <a:gd name="T0" fmla="*/ 1 w 2"/>
                  <a:gd name="T1" fmla="*/ 3 h 3"/>
                  <a:gd name="T2" fmla="*/ 0 w 2"/>
                  <a:gd name="T3" fmla="*/ 2 h 3"/>
                  <a:gd name="T4" fmla="*/ 1 w 2"/>
                  <a:gd name="T5" fmla="*/ 0 h 3"/>
                  <a:gd name="T6" fmla="*/ 2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2"/>
                    </a:cubicBezTo>
                    <a:cubicBezTo>
                      <a:pt x="0" y="1"/>
                      <a:pt x="0" y="0"/>
                      <a:pt x="1" y="0"/>
                    </a:cubicBezTo>
                    <a:cubicBezTo>
                      <a:pt x="2" y="0"/>
                      <a:pt x="2" y="1"/>
                      <a:pt x="2" y="1"/>
                    </a:cubicBezTo>
                    <a:cubicBezTo>
                      <a:pt x="2" y="2"/>
                      <a:pt x="1"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95" name="Freeform 193"/>
              <p:cNvSpPr>
                <a:spLocks/>
              </p:cNvSpPr>
              <p:nvPr/>
            </p:nvSpPr>
            <p:spPr bwMode="auto">
              <a:xfrm>
                <a:off x="2198" y="995"/>
                <a:ext cx="5" cy="7"/>
              </a:xfrm>
              <a:custGeom>
                <a:avLst/>
                <a:gdLst>
                  <a:gd name="T0" fmla="*/ 1 w 2"/>
                  <a:gd name="T1" fmla="*/ 3 h 3"/>
                  <a:gd name="T2" fmla="*/ 1 w 2"/>
                  <a:gd name="T3" fmla="*/ 3 h 3"/>
                  <a:gd name="T4" fmla="*/ 0 w 2"/>
                  <a:gd name="T5" fmla="*/ 2 h 3"/>
                  <a:gd name="T6" fmla="*/ 0 w 2"/>
                  <a:gd name="T7" fmla="*/ 2 h 3"/>
                  <a:gd name="T8" fmla="*/ 0 w 2"/>
                  <a:gd name="T9" fmla="*/ 1 h 3"/>
                  <a:gd name="T10" fmla="*/ 1 w 2"/>
                  <a:gd name="T11" fmla="*/ 0 h 3"/>
                  <a:gd name="T12" fmla="*/ 2 w 2"/>
                  <a:gd name="T13" fmla="*/ 1 h 3"/>
                  <a:gd name="T14" fmla="*/ 2 w 2"/>
                  <a:gd name="T15" fmla="*/ 1 h 3"/>
                  <a:gd name="T16" fmla="*/ 2 w 2"/>
                  <a:gd name="T17" fmla="*/ 2 h 3"/>
                  <a:gd name="T18" fmla="*/ 1 w 2"/>
                  <a:gd name="T19" fmla="*/ 3 h 3"/>
                  <a:gd name="T20" fmla="*/ 1 w 2"/>
                  <a:gd name="T21" fmla="*/ 3 h 3"/>
                  <a:gd name="T22" fmla="*/ 1 w 2"/>
                  <a:gd name="T23" fmla="*/ 3 h 3"/>
                  <a:gd name="T24" fmla="*/ 2 w 2"/>
                  <a:gd name="T25" fmla="*/ 2 h 3"/>
                  <a:gd name="T26" fmla="*/ 2 w 2"/>
                  <a:gd name="T27" fmla="*/ 1 h 3"/>
                  <a:gd name="T28" fmla="*/ 2 w 2"/>
                  <a:gd name="T29" fmla="*/ 1 h 3"/>
                  <a:gd name="T30" fmla="*/ 1 w 2"/>
                  <a:gd name="T31" fmla="*/ 0 h 3"/>
                  <a:gd name="T32" fmla="*/ 0 w 2"/>
                  <a:gd name="T33" fmla="*/ 1 h 3"/>
                  <a:gd name="T34" fmla="*/ 0 w 2"/>
                  <a:gd name="T35" fmla="*/ 2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0" y="3"/>
                      <a:pt x="0" y="3"/>
                      <a:pt x="0" y="2"/>
                    </a:cubicBezTo>
                    <a:cubicBezTo>
                      <a:pt x="0" y="2"/>
                      <a:pt x="0" y="2"/>
                      <a:pt x="0" y="2"/>
                    </a:cubicBezTo>
                    <a:cubicBezTo>
                      <a:pt x="0" y="1"/>
                      <a:pt x="0" y="1"/>
                      <a:pt x="0" y="1"/>
                    </a:cubicBezTo>
                    <a:cubicBezTo>
                      <a:pt x="0" y="1"/>
                      <a:pt x="1" y="0"/>
                      <a:pt x="1" y="0"/>
                    </a:cubicBezTo>
                    <a:cubicBezTo>
                      <a:pt x="1" y="0"/>
                      <a:pt x="1" y="0"/>
                      <a:pt x="2" y="1"/>
                    </a:cubicBezTo>
                    <a:cubicBezTo>
                      <a:pt x="2" y="1"/>
                      <a:pt x="2" y="1"/>
                      <a:pt x="2" y="1"/>
                    </a:cubicBezTo>
                    <a:cubicBezTo>
                      <a:pt x="2" y="2"/>
                      <a:pt x="2" y="2"/>
                      <a:pt x="2" y="2"/>
                    </a:cubicBezTo>
                    <a:cubicBezTo>
                      <a:pt x="1" y="2"/>
                      <a:pt x="1" y="3"/>
                      <a:pt x="1" y="3"/>
                    </a:cubicBezTo>
                    <a:cubicBezTo>
                      <a:pt x="1" y="3"/>
                      <a:pt x="1" y="3"/>
                      <a:pt x="1" y="3"/>
                    </a:cubicBezTo>
                    <a:cubicBezTo>
                      <a:pt x="1" y="3"/>
                      <a:pt x="1" y="3"/>
                      <a:pt x="1" y="3"/>
                    </a:cubicBezTo>
                    <a:cubicBezTo>
                      <a:pt x="1" y="3"/>
                      <a:pt x="1" y="2"/>
                      <a:pt x="2" y="2"/>
                    </a:cubicBezTo>
                    <a:cubicBezTo>
                      <a:pt x="2" y="2"/>
                      <a:pt x="2" y="2"/>
                      <a:pt x="2" y="1"/>
                    </a:cubicBezTo>
                    <a:cubicBezTo>
                      <a:pt x="2" y="1"/>
                      <a:pt x="2" y="1"/>
                      <a:pt x="2" y="1"/>
                    </a:cubicBezTo>
                    <a:cubicBezTo>
                      <a:pt x="1" y="0"/>
                      <a:pt x="1" y="0"/>
                      <a:pt x="1" y="0"/>
                    </a:cubicBezTo>
                    <a:cubicBezTo>
                      <a:pt x="1" y="0"/>
                      <a:pt x="0" y="1"/>
                      <a:pt x="0" y="1"/>
                    </a:cubicBezTo>
                    <a:cubicBezTo>
                      <a:pt x="0" y="1"/>
                      <a:pt x="0" y="1"/>
                      <a:pt x="0" y="2"/>
                    </a:cubicBezTo>
                    <a:cubicBezTo>
                      <a:pt x="0" y="2"/>
                      <a:pt x="0" y="2"/>
                      <a:pt x="0" y="2"/>
                    </a:cubicBezTo>
                    <a:cubicBezTo>
                      <a:pt x="0" y="3"/>
                      <a:pt x="0"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96" name="Freeform 194"/>
              <p:cNvSpPr>
                <a:spLocks/>
              </p:cNvSpPr>
              <p:nvPr/>
            </p:nvSpPr>
            <p:spPr bwMode="auto">
              <a:xfrm>
                <a:off x="2189" y="995"/>
                <a:ext cx="7" cy="7"/>
              </a:xfrm>
              <a:custGeom>
                <a:avLst/>
                <a:gdLst>
                  <a:gd name="T0" fmla="*/ 1 w 3"/>
                  <a:gd name="T1" fmla="*/ 2 h 3"/>
                  <a:gd name="T2" fmla="*/ 0 w 3"/>
                  <a:gd name="T3" fmla="*/ 1 h 3"/>
                  <a:gd name="T4" fmla="*/ 1 w 3"/>
                  <a:gd name="T5" fmla="*/ 0 h 3"/>
                  <a:gd name="T6" fmla="*/ 2 w 3"/>
                  <a:gd name="T7" fmla="*/ 1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3"/>
                      <a:pt x="0" y="2"/>
                      <a:pt x="0" y="1"/>
                    </a:cubicBezTo>
                    <a:cubicBezTo>
                      <a:pt x="0" y="1"/>
                      <a:pt x="1" y="0"/>
                      <a:pt x="1" y="0"/>
                    </a:cubicBezTo>
                    <a:cubicBezTo>
                      <a:pt x="2" y="0"/>
                      <a:pt x="3" y="0"/>
                      <a:pt x="2" y="1"/>
                    </a:cubicBezTo>
                    <a:cubicBezTo>
                      <a:pt x="2" y="2"/>
                      <a:pt x="2"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97" name="Freeform 195"/>
              <p:cNvSpPr>
                <a:spLocks/>
              </p:cNvSpPr>
              <p:nvPr/>
            </p:nvSpPr>
            <p:spPr bwMode="auto">
              <a:xfrm>
                <a:off x="2189" y="995"/>
                <a:ext cx="5" cy="5"/>
              </a:xfrm>
              <a:custGeom>
                <a:avLst/>
                <a:gdLst>
                  <a:gd name="T0" fmla="*/ 1 w 2"/>
                  <a:gd name="T1" fmla="*/ 2 h 2"/>
                  <a:gd name="T2" fmla="*/ 1 w 2"/>
                  <a:gd name="T3" fmla="*/ 2 h 2"/>
                  <a:gd name="T4" fmla="*/ 0 w 2"/>
                  <a:gd name="T5" fmla="*/ 2 h 2"/>
                  <a:gd name="T6" fmla="*/ 0 w 2"/>
                  <a:gd name="T7" fmla="*/ 1 h 2"/>
                  <a:gd name="T8" fmla="*/ 0 w 2"/>
                  <a:gd name="T9" fmla="*/ 0 h 2"/>
                  <a:gd name="T10" fmla="*/ 1 w 2"/>
                  <a:gd name="T11" fmla="*/ 0 h 2"/>
                  <a:gd name="T12" fmla="*/ 2 w 2"/>
                  <a:gd name="T13" fmla="*/ 0 h 2"/>
                  <a:gd name="T14" fmla="*/ 2 w 2"/>
                  <a:gd name="T15" fmla="*/ 1 h 2"/>
                  <a:gd name="T16" fmla="*/ 2 w 2"/>
                  <a:gd name="T17" fmla="*/ 2 h 2"/>
                  <a:gd name="T18" fmla="*/ 1 w 2"/>
                  <a:gd name="T19" fmla="*/ 2 h 2"/>
                  <a:gd name="T20" fmla="*/ 1 w 2"/>
                  <a:gd name="T21" fmla="*/ 2 h 2"/>
                  <a:gd name="T22" fmla="*/ 1 w 2"/>
                  <a:gd name="T23" fmla="*/ 2 h 2"/>
                  <a:gd name="T24" fmla="*/ 2 w 2"/>
                  <a:gd name="T25" fmla="*/ 2 h 2"/>
                  <a:gd name="T26" fmla="*/ 2 w 2"/>
                  <a:gd name="T27" fmla="*/ 1 h 2"/>
                  <a:gd name="T28" fmla="*/ 2 w 2"/>
                  <a:gd name="T29" fmla="*/ 0 h 2"/>
                  <a:gd name="T30" fmla="*/ 1 w 2"/>
                  <a:gd name="T31" fmla="*/ 0 h 2"/>
                  <a:gd name="T32" fmla="*/ 0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0" y="2"/>
                      <a:pt x="0" y="2"/>
                    </a:cubicBezTo>
                    <a:cubicBezTo>
                      <a:pt x="0" y="2"/>
                      <a:pt x="0" y="2"/>
                      <a:pt x="0" y="1"/>
                    </a:cubicBezTo>
                    <a:cubicBezTo>
                      <a:pt x="0" y="1"/>
                      <a:pt x="0" y="1"/>
                      <a:pt x="0" y="0"/>
                    </a:cubicBezTo>
                    <a:cubicBezTo>
                      <a:pt x="1" y="0"/>
                      <a:pt x="1" y="0"/>
                      <a:pt x="1" y="0"/>
                    </a:cubicBezTo>
                    <a:cubicBezTo>
                      <a:pt x="2" y="0"/>
                      <a:pt x="2" y="0"/>
                      <a:pt x="2" y="0"/>
                    </a:cubicBezTo>
                    <a:cubicBezTo>
                      <a:pt x="2" y="0"/>
                      <a:pt x="2" y="1"/>
                      <a:pt x="2" y="1"/>
                    </a:cubicBezTo>
                    <a:cubicBezTo>
                      <a:pt x="2" y="1"/>
                      <a:pt x="2" y="2"/>
                      <a:pt x="2" y="2"/>
                    </a:cubicBezTo>
                    <a:cubicBezTo>
                      <a:pt x="2" y="2"/>
                      <a:pt x="1" y="2"/>
                      <a:pt x="1" y="2"/>
                    </a:cubicBezTo>
                    <a:cubicBezTo>
                      <a:pt x="1" y="2"/>
                      <a:pt x="1" y="2"/>
                      <a:pt x="1" y="2"/>
                    </a:cubicBezTo>
                    <a:cubicBezTo>
                      <a:pt x="1" y="2"/>
                      <a:pt x="1" y="2"/>
                      <a:pt x="1" y="2"/>
                    </a:cubicBezTo>
                    <a:cubicBezTo>
                      <a:pt x="1" y="2"/>
                      <a:pt x="2" y="2"/>
                      <a:pt x="2" y="2"/>
                    </a:cubicBezTo>
                    <a:cubicBezTo>
                      <a:pt x="2" y="2"/>
                      <a:pt x="2" y="1"/>
                      <a:pt x="2" y="1"/>
                    </a:cubicBezTo>
                    <a:cubicBezTo>
                      <a:pt x="2" y="1"/>
                      <a:pt x="2" y="0"/>
                      <a:pt x="2" y="0"/>
                    </a:cubicBezTo>
                    <a:cubicBezTo>
                      <a:pt x="2" y="0"/>
                      <a:pt x="2" y="0"/>
                      <a:pt x="1" y="0"/>
                    </a:cubicBezTo>
                    <a:cubicBezTo>
                      <a:pt x="1" y="0"/>
                      <a:pt x="1" y="0"/>
                      <a:pt x="0" y="0"/>
                    </a:cubicBezTo>
                    <a:cubicBezTo>
                      <a:pt x="0" y="1"/>
                      <a:pt x="0" y="1"/>
                      <a:pt x="0" y="1"/>
                    </a:cubicBezTo>
                    <a:cubicBezTo>
                      <a:pt x="0" y="2"/>
                      <a:pt x="0" y="2"/>
                      <a:pt x="0" y="2"/>
                    </a:cubicBezTo>
                    <a:cubicBezTo>
                      <a:pt x="0"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98" name="Freeform 196"/>
              <p:cNvSpPr>
                <a:spLocks/>
              </p:cNvSpPr>
              <p:nvPr/>
            </p:nvSpPr>
            <p:spPr bwMode="auto">
              <a:xfrm>
                <a:off x="2205" y="995"/>
                <a:ext cx="5"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2"/>
                      <a:pt x="0" y="1"/>
                    </a:cubicBezTo>
                    <a:cubicBezTo>
                      <a:pt x="0" y="1"/>
                      <a:pt x="1" y="0"/>
                      <a:pt x="1" y="0"/>
                    </a:cubicBezTo>
                    <a:cubicBezTo>
                      <a:pt x="2" y="0"/>
                      <a:pt x="2" y="1"/>
                      <a:pt x="2" y="1"/>
                    </a:cubicBezTo>
                    <a:cubicBezTo>
                      <a:pt x="2" y="1"/>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799" name="Freeform 197"/>
              <p:cNvSpPr>
                <a:spLocks/>
              </p:cNvSpPr>
              <p:nvPr/>
            </p:nvSpPr>
            <p:spPr bwMode="auto">
              <a:xfrm>
                <a:off x="2205" y="995"/>
                <a:ext cx="5" cy="5"/>
              </a:xfrm>
              <a:custGeom>
                <a:avLst/>
                <a:gdLst>
                  <a:gd name="T0" fmla="*/ 1 w 2"/>
                  <a:gd name="T1" fmla="*/ 2 h 2"/>
                  <a:gd name="T2" fmla="*/ 1 w 2"/>
                  <a:gd name="T3" fmla="*/ 2 h 2"/>
                  <a:gd name="T4" fmla="*/ 0 w 2"/>
                  <a:gd name="T5" fmla="*/ 2 h 2"/>
                  <a:gd name="T6" fmla="*/ 0 w 2"/>
                  <a:gd name="T7" fmla="*/ 1 h 2"/>
                  <a:gd name="T8" fmla="*/ 0 w 2"/>
                  <a:gd name="T9" fmla="*/ 1 h 2"/>
                  <a:gd name="T10" fmla="*/ 1 w 2"/>
                  <a:gd name="T11" fmla="*/ 0 h 2"/>
                  <a:gd name="T12" fmla="*/ 2 w 2"/>
                  <a:gd name="T13" fmla="*/ 0 h 2"/>
                  <a:gd name="T14" fmla="*/ 2 w 2"/>
                  <a:gd name="T15" fmla="*/ 1 h 2"/>
                  <a:gd name="T16" fmla="*/ 2 w 2"/>
                  <a:gd name="T17" fmla="*/ 2 h 2"/>
                  <a:gd name="T18" fmla="*/ 1 w 2"/>
                  <a:gd name="T19" fmla="*/ 2 h 2"/>
                  <a:gd name="T20" fmla="*/ 1 w 2"/>
                  <a:gd name="T21" fmla="*/ 2 h 2"/>
                  <a:gd name="T22" fmla="*/ 1 w 2"/>
                  <a:gd name="T23" fmla="*/ 2 h 2"/>
                  <a:gd name="T24" fmla="*/ 2 w 2"/>
                  <a:gd name="T25" fmla="*/ 2 h 2"/>
                  <a:gd name="T26" fmla="*/ 2 w 2"/>
                  <a:gd name="T27" fmla="*/ 1 h 2"/>
                  <a:gd name="T28" fmla="*/ 2 w 2"/>
                  <a:gd name="T29" fmla="*/ 0 h 2"/>
                  <a:gd name="T30" fmla="*/ 1 w 2"/>
                  <a:gd name="T31" fmla="*/ 0 h 2"/>
                  <a:gd name="T32" fmla="*/ 0 w 2"/>
                  <a:gd name="T33" fmla="*/ 1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0" y="2"/>
                      <a:pt x="0" y="2"/>
                    </a:cubicBezTo>
                    <a:cubicBezTo>
                      <a:pt x="0" y="2"/>
                      <a:pt x="0" y="2"/>
                      <a:pt x="0" y="1"/>
                    </a:cubicBezTo>
                    <a:cubicBezTo>
                      <a:pt x="0" y="1"/>
                      <a:pt x="0" y="1"/>
                      <a:pt x="0" y="1"/>
                    </a:cubicBezTo>
                    <a:cubicBezTo>
                      <a:pt x="1" y="0"/>
                      <a:pt x="1" y="0"/>
                      <a:pt x="1" y="0"/>
                    </a:cubicBezTo>
                    <a:cubicBezTo>
                      <a:pt x="1" y="0"/>
                      <a:pt x="2" y="0"/>
                      <a:pt x="2" y="0"/>
                    </a:cubicBezTo>
                    <a:cubicBezTo>
                      <a:pt x="2" y="1"/>
                      <a:pt x="2" y="1"/>
                      <a:pt x="2" y="1"/>
                    </a:cubicBezTo>
                    <a:cubicBezTo>
                      <a:pt x="2" y="1"/>
                      <a:pt x="2" y="1"/>
                      <a:pt x="2" y="2"/>
                    </a:cubicBezTo>
                    <a:cubicBezTo>
                      <a:pt x="1" y="2"/>
                      <a:pt x="1" y="2"/>
                      <a:pt x="1" y="2"/>
                    </a:cubicBezTo>
                    <a:cubicBezTo>
                      <a:pt x="1" y="2"/>
                      <a:pt x="1" y="2"/>
                      <a:pt x="1" y="2"/>
                    </a:cubicBezTo>
                    <a:cubicBezTo>
                      <a:pt x="1" y="2"/>
                      <a:pt x="1" y="2"/>
                      <a:pt x="1" y="2"/>
                    </a:cubicBezTo>
                    <a:cubicBezTo>
                      <a:pt x="1" y="2"/>
                      <a:pt x="1" y="2"/>
                      <a:pt x="2" y="2"/>
                    </a:cubicBezTo>
                    <a:cubicBezTo>
                      <a:pt x="2" y="1"/>
                      <a:pt x="2" y="1"/>
                      <a:pt x="2" y="1"/>
                    </a:cubicBezTo>
                    <a:cubicBezTo>
                      <a:pt x="2" y="1"/>
                      <a:pt x="2" y="1"/>
                      <a:pt x="2" y="0"/>
                    </a:cubicBezTo>
                    <a:cubicBezTo>
                      <a:pt x="2" y="0"/>
                      <a:pt x="1" y="0"/>
                      <a:pt x="1" y="0"/>
                    </a:cubicBezTo>
                    <a:cubicBezTo>
                      <a:pt x="1" y="0"/>
                      <a:pt x="1" y="0"/>
                      <a:pt x="0" y="1"/>
                    </a:cubicBezTo>
                    <a:cubicBezTo>
                      <a:pt x="0" y="1"/>
                      <a:pt x="0" y="1"/>
                      <a:pt x="0" y="1"/>
                    </a:cubicBezTo>
                    <a:cubicBezTo>
                      <a:pt x="0" y="2"/>
                      <a:pt x="0" y="2"/>
                      <a:pt x="0" y="2"/>
                    </a:cubicBezTo>
                    <a:cubicBezTo>
                      <a:pt x="0"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00" name="Freeform 198"/>
              <p:cNvSpPr>
                <a:spLocks/>
              </p:cNvSpPr>
              <p:nvPr/>
            </p:nvSpPr>
            <p:spPr bwMode="auto">
              <a:xfrm>
                <a:off x="2212" y="995"/>
                <a:ext cx="3" cy="2"/>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0" y="0"/>
                      <a:pt x="1" y="0"/>
                    </a:cubicBezTo>
                    <a:cubicBezTo>
                      <a:pt x="1" y="0"/>
                      <a:pt x="1" y="0"/>
                      <a:pt x="1" y="0"/>
                    </a:cubicBezTo>
                    <a:cubicBezTo>
                      <a:pt x="1" y="1"/>
                      <a:pt x="1"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01" name="Freeform 199"/>
              <p:cNvSpPr>
                <a:spLocks/>
              </p:cNvSpPr>
              <p:nvPr/>
            </p:nvSpPr>
            <p:spPr bwMode="auto">
              <a:xfrm>
                <a:off x="2212" y="995"/>
                <a:ext cx="3" cy="2"/>
              </a:xfrm>
              <a:custGeom>
                <a:avLst/>
                <a:gdLst>
                  <a:gd name="T0" fmla="*/ 0 w 1"/>
                  <a:gd name="T1" fmla="*/ 1 h 1"/>
                  <a:gd name="T2" fmla="*/ 0 w 1"/>
                  <a:gd name="T3" fmla="*/ 1 h 1"/>
                  <a:gd name="T4" fmla="*/ 0 w 1"/>
                  <a:gd name="T5" fmla="*/ 1 h 1"/>
                  <a:gd name="T6" fmla="*/ 0 w 1"/>
                  <a:gd name="T7" fmla="*/ 1 h 1"/>
                  <a:gd name="T8" fmla="*/ 0 w 1"/>
                  <a:gd name="T9" fmla="*/ 0 h 1"/>
                  <a:gd name="T10" fmla="*/ 1 w 1"/>
                  <a:gd name="T11" fmla="*/ 0 h 1"/>
                  <a:gd name="T12" fmla="*/ 1 w 1"/>
                  <a:gd name="T13" fmla="*/ 0 h 1"/>
                  <a:gd name="T14" fmla="*/ 1 w 1"/>
                  <a:gd name="T15" fmla="*/ 0 h 1"/>
                  <a:gd name="T16" fmla="*/ 1 w 1"/>
                  <a:gd name="T17" fmla="*/ 1 h 1"/>
                  <a:gd name="T18" fmla="*/ 0 w 1"/>
                  <a:gd name="T19" fmla="*/ 1 h 1"/>
                  <a:gd name="T20" fmla="*/ 0 w 1"/>
                  <a:gd name="T21" fmla="*/ 1 h 1"/>
                  <a:gd name="T22" fmla="*/ 0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1"/>
                      <a:pt x="1" y="1"/>
                      <a:pt x="1" y="1"/>
                    </a:cubicBezTo>
                    <a:cubicBezTo>
                      <a:pt x="1" y="1"/>
                      <a:pt x="1" y="1"/>
                      <a:pt x="0" y="1"/>
                    </a:cubicBezTo>
                    <a:cubicBezTo>
                      <a:pt x="0" y="1"/>
                      <a:pt x="0" y="1"/>
                      <a:pt x="0" y="1"/>
                    </a:cubicBezTo>
                    <a:cubicBezTo>
                      <a:pt x="0" y="1"/>
                      <a:pt x="0" y="1"/>
                      <a:pt x="0" y="1"/>
                    </a:cubicBezTo>
                    <a:cubicBezTo>
                      <a:pt x="1" y="1"/>
                      <a:pt x="1" y="1"/>
                      <a:pt x="1" y="1"/>
                    </a:cubicBezTo>
                    <a:cubicBezTo>
                      <a:pt x="1" y="1"/>
                      <a:pt x="1" y="1"/>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02" name="Freeform 200"/>
              <p:cNvSpPr>
                <a:spLocks/>
              </p:cNvSpPr>
              <p:nvPr/>
            </p:nvSpPr>
            <p:spPr bwMode="auto">
              <a:xfrm>
                <a:off x="2217" y="992"/>
                <a:ext cx="3" cy="3"/>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0"/>
                    </a:cubicBezTo>
                    <a:cubicBezTo>
                      <a:pt x="0" y="0"/>
                      <a:pt x="1" y="0"/>
                      <a:pt x="1" y="0"/>
                    </a:cubicBezTo>
                    <a:cubicBezTo>
                      <a:pt x="1" y="0"/>
                      <a:pt x="1" y="0"/>
                      <a:pt x="1" y="0"/>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03" name="Freeform 201"/>
              <p:cNvSpPr>
                <a:spLocks/>
              </p:cNvSpPr>
              <p:nvPr/>
            </p:nvSpPr>
            <p:spPr bwMode="auto">
              <a:xfrm>
                <a:off x="2217" y="992"/>
                <a:ext cx="3" cy="3"/>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0" y="1"/>
                      <a:pt x="0" y="1"/>
                    </a:cubicBezTo>
                    <a:cubicBezTo>
                      <a:pt x="0" y="1"/>
                      <a:pt x="0" y="1"/>
                      <a:pt x="0" y="0"/>
                    </a:cubicBez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04" name="Freeform 202"/>
              <p:cNvSpPr>
                <a:spLocks/>
              </p:cNvSpPr>
              <p:nvPr/>
            </p:nvSpPr>
            <p:spPr bwMode="auto">
              <a:xfrm>
                <a:off x="2163" y="981"/>
                <a:ext cx="7" cy="7"/>
              </a:xfrm>
              <a:custGeom>
                <a:avLst/>
                <a:gdLst>
                  <a:gd name="T0" fmla="*/ 1 w 3"/>
                  <a:gd name="T1" fmla="*/ 3 h 3"/>
                  <a:gd name="T2" fmla="*/ 0 w 3"/>
                  <a:gd name="T3" fmla="*/ 1 h 3"/>
                  <a:gd name="T4" fmla="*/ 2 w 3"/>
                  <a:gd name="T5" fmla="*/ 0 h 3"/>
                  <a:gd name="T6" fmla="*/ 3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2"/>
                      <a:pt x="0" y="1"/>
                    </a:cubicBezTo>
                    <a:cubicBezTo>
                      <a:pt x="1" y="0"/>
                      <a:pt x="1" y="0"/>
                      <a:pt x="2" y="0"/>
                    </a:cubicBezTo>
                    <a:cubicBezTo>
                      <a:pt x="3" y="0"/>
                      <a:pt x="3" y="1"/>
                      <a:pt x="3" y="1"/>
                    </a:cubicBezTo>
                    <a:cubicBezTo>
                      <a:pt x="3" y="2"/>
                      <a:pt x="2"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05" name="Freeform 203"/>
              <p:cNvSpPr>
                <a:spLocks/>
              </p:cNvSpPr>
              <p:nvPr/>
            </p:nvSpPr>
            <p:spPr bwMode="auto">
              <a:xfrm>
                <a:off x="2163" y="981"/>
                <a:ext cx="7" cy="7"/>
              </a:xfrm>
              <a:custGeom>
                <a:avLst/>
                <a:gdLst>
                  <a:gd name="T0" fmla="*/ 1 w 3"/>
                  <a:gd name="T1" fmla="*/ 3 h 3"/>
                  <a:gd name="T2" fmla="*/ 1 w 3"/>
                  <a:gd name="T3" fmla="*/ 3 h 3"/>
                  <a:gd name="T4" fmla="*/ 1 w 3"/>
                  <a:gd name="T5" fmla="*/ 2 h 3"/>
                  <a:gd name="T6" fmla="*/ 0 w 3"/>
                  <a:gd name="T7" fmla="*/ 1 h 3"/>
                  <a:gd name="T8" fmla="*/ 1 w 3"/>
                  <a:gd name="T9" fmla="*/ 0 h 3"/>
                  <a:gd name="T10" fmla="*/ 2 w 3"/>
                  <a:gd name="T11" fmla="*/ 0 h 3"/>
                  <a:gd name="T12" fmla="*/ 3 w 3"/>
                  <a:gd name="T13" fmla="*/ 0 h 3"/>
                  <a:gd name="T14" fmla="*/ 3 w 3"/>
                  <a:gd name="T15" fmla="*/ 1 h 3"/>
                  <a:gd name="T16" fmla="*/ 3 w 3"/>
                  <a:gd name="T17" fmla="*/ 2 h 3"/>
                  <a:gd name="T18" fmla="*/ 1 w 3"/>
                  <a:gd name="T19" fmla="*/ 3 h 3"/>
                  <a:gd name="T20" fmla="*/ 1 w 3"/>
                  <a:gd name="T21" fmla="*/ 3 h 3"/>
                  <a:gd name="T22" fmla="*/ 1 w 3"/>
                  <a:gd name="T23" fmla="*/ 3 h 3"/>
                  <a:gd name="T24" fmla="*/ 3 w 3"/>
                  <a:gd name="T25" fmla="*/ 2 h 3"/>
                  <a:gd name="T26" fmla="*/ 3 w 3"/>
                  <a:gd name="T27" fmla="*/ 1 h 3"/>
                  <a:gd name="T28" fmla="*/ 3 w 3"/>
                  <a:gd name="T29" fmla="*/ 0 h 3"/>
                  <a:gd name="T30" fmla="*/ 2 w 3"/>
                  <a:gd name="T31" fmla="*/ 0 h 3"/>
                  <a:gd name="T32" fmla="*/ 1 w 3"/>
                  <a:gd name="T33" fmla="*/ 0 h 3"/>
                  <a:gd name="T34" fmla="*/ 0 w 3"/>
                  <a:gd name="T35" fmla="*/ 1 h 3"/>
                  <a:gd name="T36" fmla="*/ 1 w 3"/>
                  <a:gd name="T37" fmla="*/ 2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3"/>
                      <a:pt x="1" y="2"/>
                    </a:cubicBezTo>
                    <a:cubicBezTo>
                      <a:pt x="0" y="2"/>
                      <a:pt x="0" y="2"/>
                      <a:pt x="0" y="1"/>
                    </a:cubicBezTo>
                    <a:cubicBezTo>
                      <a:pt x="0" y="1"/>
                      <a:pt x="1" y="0"/>
                      <a:pt x="1" y="0"/>
                    </a:cubicBezTo>
                    <a:cubicBezTo>
                      <a:pt x="1" y="0"/>
                      <a:pt x="2" y="0"/>
                      <a:pt x="2" y="0"/>
                    </a:cubicBezTo>
                    <a:cubicBezTo>
                      <a:pt x="3" y="0"/>
                      <a:pt x="3" y="0"/>
                      <a:pt x="3" y="0"/>
                    </a:cubicBezTo>
                    <a:cubicBezTo>
                      <a:pt x="3" y="1"/>
                      <a:pt x="3" y="1"/>
                      <a:pt x="3" y="1"/>
                    </a:cubicBezTo>
                    <a:cubicBezTo>
                      <a:pt x="3" y="2"/>
                      <a:pt x="3" y="2"/>
                      <a:pt x="3" y="2"/>
                    </a:cubicBezTo>
                    <a:cubicBezTo>
                      <a:pt x="2" y="3"/>
                      <a:pt x="2" y="3"/>
                      <a:pt x="1" y="3"/>
                    </a:cubicBezTo>
                    <a:cubicBezTo>
                      <a:pt x="1" y="3"/>
                      <a:pt x="1" y="3"/>
                      <a:pt x="1" y="3"/>
                    </a:cubicBezTo>
                    <a:cubicBezTo>
                      <a:pt x="1" y="3"/>
                      <a:pt x="1" y="3"/>
                      <a:pt x="1" y="3"/>
                    </a:cubicBezTo>
                    <a:cubicBezTo>
                      <a:pt x="2" y="3"/>
                      <a:pt x="2" y="3"/>
                      <a:pt x="3" y="2"/>
                    </a:cubicBezTo>
                    <a:cubicBezTo>
                      <a:pt x="3" y="2"/>
                      <a:pt x="3" y="2"/>
                      <a:pt x="3" y="1"/>
                    </a:cubicBezTo>
                    <a:cubicBezTo>
                      <a:pt x="3" y="1"/>
                      <a:pt x="3" y="1"/>
                      <a:pt x="3" y="0"/>
                    </a:cubicBezTo>
                    <a:cubicBezTo>
                      <a:pt x="3" y="0"/>
                      <a:pt x="3" y="0"/>
                      <a:pt x="2" y="0"/>
                    </a:cubicBezTo>
                    <a:cubicBezTo>
                      <a:pt x="2" y="0"/>
                      <a:pt x="1" y="0"/>
                      <a:pt x="1" y="0"/>
                    </a:cubicBezTo>
                    <a:cubicBezTo>
                      <a:pt x="1" y="0"/>
                      <a:pt x="0" y="1"/>
                      <a:pt x="0" y="1"/>
                    </a:cubicBezTo>
                    <a:cubicBezTo>
                      <a:pt x="0" y="2"/>
                      <a:pt x="0" y="2"/>
                      <a:pt x="1" y="2"/>
                    </a:cubicBezTo>
                    <a:cubicBezTo>
                      <a:pt x="1" y="3"/>
                      <a:pt x="1"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06" name="Freeform 204"/>
              <p:cNvSpPr>
                <a:spLocks/>
              </p:cNvSpPr>
              <p:nvPr/>
            </p:nvSpPr>
            <p:spPr bwMode="auto">
              <a:xfrm>
                <a:off x="2222" y="988"/>
                <a:ext cx="2" cy="4"/>
              </a:xfrm>
              <a:custGeom>
                <a:avLst/>
                <a:gdLst>
                  <a:gd name="T0" fmla="*/ 1 w 1"/>
                  <a:gd name="T1" fmla="*/ 2 h 2"/>
                  <a:gd name="T2" fmla="*/ 0 w 1"/>
                  <a:gd name="T3" fmla="*/ 1 h 2"/>
                  <a:gd name="T4" fmla="*/ 1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1"/>
                      <a:pt x="0" y="1"/>
                    </a:cubicBezTo>
                    <a:cubicBezTo>
                      <a:pt x="0" y="1"/>
                      <a:pt x="1" y="1"/>
                      <a:pt x="1" y="1"/>
                    </a:cubicBezTo>
                    <a:cubicBezTo>
                      <a:pt x="1" y="0"/>
                      <a:pt x="1" y="1"/>
                      <a:pt x="1" y="1"/>
                    </a:cubicBezTo>
                    <a:cubicBezTo>
                      <a:pt x="1" y="1"/>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07" name="Freeform 205"/>
              <p:cNvSpPr>
                <a:spLocks/>
              </p:cNvSpPr>
              <p:nvPr/>
            </p:nvSpPr>
            <p:spPr bwMode="auto">
              <a:xfrm>
                <a:off x="2222" y="988"/>
                <a:ext cx="2" cy="4"/>
              </a:xfrm>
              <a:custGeom>
                <a:avLst/>
                <a:gdLst>
                  <a:gd name="T0" fmla="*/ 1 w 1"/>
                  <a:gd name="T1" fmla="*/ 2 h 2"/>
                  <a:gd name="T2" fmla="*/ 1 w 1"/>
                  <a:gd name="T3" fmla="*/ 2 h 2"/>
                  <a:gd name="T4" fmla="*/ 0 w 1"/>
                  <a:gd name="T5" fmla="*/ 1 h 2"/>
                  <a:gd name="T6" fmla="*/ 0 w 1"/>
                  <a:gd name="T7" fmla="*/ 1 h 2"/>
                  <a:gd name="T8" fmla="*/ 0 w 1"/>
                  <a:gd name="T9" fmla="*/ 1 h 2"/>
                  <a:gd name="T10" fmla="*/ 1 w 1"/>
                  <a:gd name="T11" fmla="*/ 1 h 2"/>
                  <a:gd name="T12" fmla="*/ 1 w 1"/>
                  <a:gd name="T13" fmla="*/ 1 h 2"/>
                  <a:gd name="T14" fmla="*/ 1 w 1"/>
                  <a:gd name="T15" fmla="*/ 1 h 2"/>
                  <a:gd name="T16" fmla="*/ 1 w 1"/>
                  <a:gd name="T17" fmla="*/ 1 h 2"/>
                  <a:gd name="T18" fmla="*/ 1 w 1"/>
                  <a:gd name="T19" fmla="*/ 2 h 2"/>
                  <a:gd name="T20" fmla="*/ 1 w 1"/>
                  <a:gd name="T21" fmla="*/ 2 h 2"/>
                  <a:gd name="T22" fmla="*/ 1 w 1"/>
                  <a:gd name="T23" fmla="*/ 2 h 2"/>
                  <a:gd name="T24" fmla="*/ 1 w 1"/>
                  <a:gd name="T25" fmla="*/ 1 h 2"/>
                  <a:gd name="T26" fmla="*/ 1 w 1"/>
                  <a:gd name="T27" fmla="*/ 1 h 2"/>
                  <a:gd name="T28" fmla="*/ 1 w 1"/>
                  <a:gd name="T29" fmla="*/ 1 h 2"/>
                  <a:gd name="T30" fmla="*/ 1 w 1"/>
                  <a:gd name="T31" fmla="*/ 1 h 2"/>
                  <a:gd name="T32" fmla="*/ 0 w 1"/>
                  <a:gd name="T33" fmla="*/ 1 h 2"/>
                  <a:gd name="T34" fmla="*/ 0 w 1"/>
                  <a:gd name="T35" fmla="*/ 1 h 2"/>
                  <a:gd name="T36" fmla="*/ 0 w 1"/>
                  <a:gd name="T37" fmla="*/ 1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0" y="2"/>
                      <a:pt x="0" y="1"/>
                    </a:cubicBezTo>
                    <a:cubicBezTo>
                      <a:pt x="0" y="1"/>
                      <a:pt x="0" y="1"/>
                      <a:pt x="0" y="1"/>
                    </a:cubicBezTo>
                    <a:cubicBezTo>
                      <a:pt x="0" y="1"/>
                      <a:pt x="0" y="1"/>
                      <a:pt x="0" y="1"/>
                    </a:cubicBezTo>
                    <a:cubicBezTo>
                      <a:pt x="1" y="1"/>
                      <a:pt x="1" y="1"/>
                      <a:pt x="1" y="1"/>
                    </a:cubicBezTo>
                    <a:cubicBezTo>
                      <a:pt x="1" y="0"/>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0"/>
                      <a:pt x="1" y="1"/>
                    </a:cubicBezTo>
                    <a:cubicBezTo>
                      <a:pt x="1" y="1"/>
                      <a:pt x="1" y="1"/>
                      <a:pt x="0" y="1"/>
                    </a:cubicBezTo>
                    <a:cubicBezTo>
                      <a:pt x="0" y="1"/>
                      <a:pt x="0" y="1"/>
                      <a:pt x="0" y="1"/>
                    </a:cubicBezTo>
                    <a:cubicBezTo>
                      <a:pt x="0" y="1"/>
                      <a:pt x="0" y="1"/>
                      <a:pt x="0" y="1"/>
                    </a:cubicBezTo>
                    <a:cubicBezTo>
                      <a:pt x="0"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08" name="Freeform 206"/>
              <p:cNvSpPr>
                <a:spLocks/>
              </p:cNvSpPr>
              <p:nvPr/>
            </p:nvSpPr>
            <p:spPr bwMode="auto">
              <a:xfrm>
                <a:off x="2156" y="974"/>
                <a:ext cx="7" cy="7"/>
              </a:xfrm>
              <a:custGeom>
                <a:avLst/>
                <a:gdLst>
                  <a:gd name="T0" fmla="*/ 1 w 3"/>
                  <a:gd name="T1" fmla="*/ 3 h 3"/>
                  <a:gd name="T2" fmla="*/ 0 w 3"/>
                  <a:gd name="T3" fmla="*/ 1 h 3"/>
                  <a:gd name="T4" fmla="*/ 2 w 3"/>
                  <a:gd name="T5" fmla="*/ 0 h 3"/>
                  <a:gd name="T6" fmla="*/ 3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1" y="3"/>
                      <a:pt x="0" y="2"/>
                      <a:pt x="0" y="1"/>
                    </a:cubicBezTo>
                    <a:cubicBezTo>
                      <a:pt x="1" y="1"/>
                      <a:pt x="1" y="0"/>
                      <a:pt x="2" y="0"/>
                    </a:cubicBezTo>
                    <a:cubicBezTo>
                      <a:pt x="3" y="0"/>
                      <a:pt x="3" y="1"/>
                      <a:pt x="3" y="1"/>
                    </a:cubicBezTo>
                    <a:cubicBezTo>
                      <a:pt x="3" y="2"/>
                      <a:pt x="2"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09" name="Freeform 207"/>
              <p:cNvSpPr>
                <a:spLocks/>
              </p:cNvSpPr>
              <p:nvPr/>
            </p:nvSpPr>
            <p:spPr bwMode="auto">
              <a:xfrm>
                <a:off x="2156" y="974"/>
                <a:ext cx="7" cy="7"/>
              </a:xfrm>
              <a:custGeom>
                <a:avLst/>
                <a:gdLst>
                  <a:gd name="T0" fmla="*/ 1 w 3"/>
                  <a:gd name="T1" fmla="*/ 3 h 3"/>
                  <a:gd name="T2" fmla="*/ 1 w 3"/>
                  <a:gd name="T3" fmla="*/ 3 h 3"/>
                  <a:gd name="T4" fmla="*/ 1 w 3"/>
                  <a:gd name="T5" fmla="*/ 2 h 3"/>
                  <a:gd name="T6" fmla="*/ 0 w 3"/>
                  <a:gd name="T7" fmla="*/ 1 h 3"/>
                  <a:gd name="T8" fmla="*/ 1 w 3"/>
                  <a:gd name="T9" fmla="*/ 0 h 3"/>
                  <a:gd name="T10" fmla="*/ 2 w 3"/>
                  <a:gd name="T11" fmla="*/ 0 h 3"/>
                  <a:gd name="T12" fmla="*/ 3 w 3"/>
                  <a:gd name="T13" fmla="*/ 0 h 3"/>
                  <a:gd name="T14" fmla="*/ 3 w 3"/>
                  <a:gd name="T15" fmla="*/ 1 h 3"/>
                  <a:gd name="T16" fmla="*/ 2 w 3"/>
                  <a:gd name="T17" fmla="*/ 2 h 3"/>
                  <a:gd name="T18" fmla="*/ 1 w 3"/>
                  <a:gd name="T19" fmla="*/ 3 h 3"/>
                  <a:gd name="T20" fmla="*/ 1 w 3"/>
                  <a:gd name="T21" fmla="*/ 3 h 3"/>
                  <a:gd name="T22" fmla="*/ 1 w 3"/>
                  <a:gd name="T23" fmla="*/ 3 h 3"/>
                  <a:gd name="T24" fmla="*/ 2 w 3"/>
                  <a:gd name="T25" fmla="*/ 2 h 3"/>
                  <a:gd name="T26" fmla="*/ 3 w 3"/>
                  <a:gd name="T27" fmla="*/ 1 h 3"/>
                  <a:gd name="T28" fmla="*/ 3 w 3"/>
                  <a:gd name="T29" fmla="*/ 0 h 3"/>
                  <a:gd name="T30" fmla="*/ 2 w 3"/>
                  <a:gd name="T31" fmla="*/ 0 h 3"/>
                  <a:gd name="T32" fmla="*/ 1 w 3"/>
                  <a:gd name="T33" fmla="*/ 0 h 3"/>
                  <a:gd name="T34" fmla="*/ 0 w 3"/>
                  <a:gd name="T35" fmla="*/ 1 h 3"/>
                  <a:gd name="T36" fmla="*/ 1 w 3"/>
                  <a:gd name="T37" fmla="*/ 2 h 3"/>
                  <a:gd name="T38" fmla="*/ 1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3"/>
                    </a:moveTo>
                    <a:cubicBezTo>
                      <a:pt x="1" y="3"/>
                      <a:pt x="1" y="3"/>
                      <a:pt x="1" y="3"/>
                    </a:cubicBezTo>
                    <a:cubicBezTo>
                      <a:pt x="1" y="3"/>
                      <a:pt x="1" y="2"/>
                      <a:pt x="1" y="2"/>
                    </a:cubicBezTo>
                    <a:cubicBezTo>
                      <a:pt x="0" y="2"/>
                      <a:pt x="0" y="2"/>
                      <a:pt x="0" y="1"/>
                    </a:cubicBezTo>
                    <a:cubicBezTo>
                      <a:pt x="1" y="1"/>
                      <a:pt x="1" y="1"/>
                      <a:pt x="1" y="0"/>
                    </a:cubicBezTo>
                    <a:cubicBezTo>
                      <a:pt x="1" y="0"/>
                      <a:pt x="2" y="0"/>
                      <a:pt x="2" y="0"/>
                    </a:cubicBezTo>
                    <a:cubicBezTo>
                      <a:pt x="2" y="0"/>
                      <a:pt x="3" y="0"/>
                      <a:pt x="3" y="0"/>
                    </a:cubicBezTo>
                    <a:cubicBezTo>
                      <a:pt x="3" y="1"/>
                      <a:pt x="3" y="1"/>
                      <a:pt x="3" y="1"/>
                    </a:cubicBezTo>
                    <a:cubicBezTo>
                      <a:pt x="3" y="2"/>
                      <a:pt x="3" y="2"/>
                      <a:pt x="2" y="2"/>
                    </a:cubicBezTo>
                    <a:cubicBezTo>
                      <a:pt x="2" y="3"/>
                      <a:pt x="2" y="3"/>
                      <a:pt x="1" y="3"/>
                    </a:cubicBezTo>
                    <a:cubicBezTo>
                      <a:pt x="1" y="3"/>
                      <a:pt x="1" y="3"/>
                      <a:pt x="1" y="3"/>
                    </a:cubicBezTo>
                    <a:cubicBezTo>
                      <a:pt x="1" y="3"/>
                      <a:pt x="1" y="3"/>
                      <a:pt x="1" y="3"/>
                    </a:cubicBezTo>
                    <a:cubicBezTo>
                      <a:pt x="2" y="3"/>
                      <a:pt x="2" y="3"/>
                      <a:pt x="2" y="2"/>
                    </a:cubicBezTo>
                    <a:cubicBezTo>
                      <a:pt x="3" y="2"/>
                      <a:pt x="3" y="2"/>
                      <a:pt x="3" y="1"/>
                    </a:cubicBezTo>
                    <a:cubicBezTo>
                      <a:pt x="3" y="1"/>
                      <a:pt x="3" y="1"/>
                      <a:pt x="3" y="0"/>
                    </a:cubicBezTo>
                    <a:cubicBezTo>
                      <a:pt x="3" y="0"/>
                      <a:pt x="2" y="0"/>
                      <a:pt x="2" y="0"/>
                    </a:cubicBezTo>
                    <a:cubicBezTo>
                      <a:pt x="2" y="0"/>
                      <a:pt x="1" y="0"/>
                      <a:pt x="1" y="0"/>
                    </a:cubicBezTo>
                    <a:cubicBezTo>
                      <a:pt x="1" y="1"/>
                      <a:pt x="1" y="1"/>
                      <a:pt x="0" y="1"/>
                    </a:cubicBezTo>
                    <a:cubicBezTo>
                      <a:pt x="0" y="2"/>
                      <a:pt x="0" y="2"/>
                      <a:pt x="1" y="2"/>
                    </a:cubicBezTo>
                    <a:cubicBezTo>
                      <a:pt x="1" y="3"/>
                      <a:pt x="1"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10" name="Freeform 208"/>
              <p:cNvSpPr>
                <a:spLocks/>
              </p:cNvSpPr>
              <p:nvPr/>
            </p:nvSpPr>
            <p:spPr bwMode="auto">
              <a:xfrm>
                <a:off x="2151" y="967"/>
                <a:ext cx="7" cy="4"/>
              </a:xfrm>
              <a:custGeom>
                <a:avLst/>
                <a:gdLst>
                  <a:gd name="T0" fmla="*/ 1 w 3"/>
                  <a:gd name="T1" fmla="*/ 2 h 2"/>
                  <a:gd name="T2" fmla="*/ 0 w 3"/>
                  <a:gd name="T3" fmla="*/ 1 h 2"/>
                  <a:gd name="T4" fmla="*/ 2 w 3"/>
                  <a:gd name="T5" fmla="*/ 0 h 2"/>
                  <a:gd name="T6" fmla="*/ 3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0" y="2"/>
                      <a:pt x="0" y="2"/>
                      <a:pt x="0" y="1"/>
                    </a:cubicBezTo>
                    <a:cubicBezTo>
                      <a:pt x="1" y="0"/>
                      <a:pt x="1" y="0"/>
                      <a:pt x="2" y="0"/>
                    </a:cubicBezTo>
                    <a:cubicBezTo>
                      <a:pt x="2" y="0"/>
                      <a:pt x="3" y="1"/>
                      <a:pt x="3" y="1"/>
                    </a:cubicBezTo>
                    <a:cubicBezTo>
                      <a:pt x="2" y="2"/>
                      <a:pt x="2"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11" name="Freeform 209"/>
              <p:cNvSpPr>
                <a:spLocks/>
              </p:cNvSpPr>
              <p:nvPr/>
            </p:nvSpPr>
            <p:spPr bwMode="auto">
              <a:xfrm>
                <a:off x="2151" y="967"/>
                <a:ext cx="7" cy="4"/>
              </a:xfrm>
              <a:custGeom>
                <a:avLst/>
                <a:gdLst>
                  <a:gd name="T0" fmla="*/ 1 w 3"/>
                  <a:gd name="T1" fmla="*/ 2 h 2"/>
                  <a:gd name="T2" fmla="*/ 1 w 3"/>
                  <a:gd name="T3" fmla="*/ 2 h 2"/>
                  <a:gd name="T4" fmla="*/ 0 w 3"/>
                  <a:gd name="T5" fmla="*/ 2 h 2"/>
                  <a:gd name="T6" fmla="*/ 0 w 3"/>
                  <a:gd name="T7" fmla="*/ 1 h 2"/>
                  <a:gd name="T8" fmla="*/ 1 w 3"/>
                  <a:gd name="T9" fmla="*/ 0 h 2"/>
                  <a:gd name="T10" fmla="*/ 2 w 3"/>
                  <a:gd name="T11" fmla="*/ 0 h 2"/>
                  <a:gd name="T12" fmla="*/ 3 w 3"/>
                  <a:gd name="T13" fmla="*/ 0 h 2"/>
                  <a:gd name="T14" fmla="*/ 3 w 3"/>
                  <a:gd name="T15" fmla="*/ 1 h 2"/>
                  <a:gd name="T16" fmla="*/ 2 w 3"/>
                  <a:gd name="T17" fmla="*/ 2 h 2"/>
                  <a:gd name="T18" fmla="*/ 1 w 3"/>
                  <a:gd name="T19" fmla="*/ 2 h 2"/>
                  <a:gd name="T20" fmla="*/ 1 w 3"/>
                  <a:gd name="T21" fmla="*/ 2 h 2"/>
                  <a:gd name="T22" fmla="*/ 1 w 3"/>
                  <a:gd name="T23" fmla="*/ 2 h 2"/>
                  <a:gd name="T24" fmla="*/ 2 w 3"/>
                  <a:gd name="T25" fmla="*/ 2 h 2"/>
                  <a:gd name="T26" fmla="*/ 3 w 3"/>
                  <a:gd name="T27" fmla="*/ 1 h 2"/>
                  <a:gd name="T28" fmla="*/ 3 w 3"/>
                  <a:gd name="T29" fmla="*/ 0 h 2"/>
                  <a:gd name="T30" fmla="*/ 2 w 3"/>
                  <a:gd name="T31" fmla="*/ 0 h 2"/>
                  <a:gd name="T32" fmla="*/ 1 w 3"/>
                  <a:gd name="T33" fmla="*/ 0 h 2"/>
                  <a:gd name="T34" fmla="*/ 0 w 3"/>
                  <a:gd name="T35" fmla="*/ 1 h 2"/>
                  <a:gd name="T36" fmla="*/ 0 w 3"/>
                  <a:gd name="T37" fmla="*/ 2 h 2"/>
                  <a:gd name="T38" fmla="*/ 1 w 3"/>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1" y="2"/>
                    </a:moveTo>
                    <a:cubicBezTo>
                      <a:pt x="1" y="2"/>
                      <a:pt x="1" y="2"/>
                      <a:pt x="1" y="2"/>
                    </a:cubicBezTo>
                    <a:cubicBezTo>
                      <a:pt x="1" y="2"/>
                      <a:pt x="0" y="2"/>
                      <a:pt x="0" y="2"/>
                    </a:cubicBezTo>
                    <a:cubicBezTo>
                      <a:pt x="0" y="2"/>
                      <a:pt x="0" y="1"/>
                      <a:pt x="0" y="1"/>
                    </a:cubicBezTo>
                    <a:cubicBezTo>
                      <a:pt x="0" y="1"/>
                      <a:pt x="1" y="0"/>
                      <a:pt x="1" y="0"/>
                    </a:cubicBezTo>
                    <a:cubicBezTo>
                      <a:pt x="1" y="0"/>
                      <a:pt x="2" y="0"/>
                      <a:pt x="2" y="0"/>
                    </a:cubicBezTo>
                    <a:cubicBezTo>
                      <a:pt x="2" y="0"/>
                      <a:pt x="2" y="0"/>
                      <a:pt x="3" y="0"/>
                    </a:cubicBezTo>
                    <a:cubicBezTo>
                      <a:pt x="3" y="1"/>
                      <a:pt x="3" y="1"/>
                      <a:pt x="3" y="1"/>
                    </a:cubicBezTo>
                    <a:cubicBezTo>
                      <a:pt x="2" y="2"/>
                      <a:pt x="2" y="2"/>
                      <a:pt x="2" y="2"/>
                    </a:cubicBezTo>
                    <a:cubicBezTo>
                      <a:pt x="2" y="2"/>
                      <a:pt x="1" y="2"/>
                      <a:pt x="1" y="2"/>
                    </a:cubicBezTo>
                    <a:cubicBezTo>
                      <a:pt x="1" y="2"/>
                      <a:pt x="1" y="2"/>
                      <a:pt x="1" y="2"/>
                    </a:cubicBezTo>
                    <a:cubicBezTo>
                      <a:pt x="1" y="2"/>
                      <a:pt x="1" y="2"/>
                      <a:pt x="1" y="2"/>
                    </a:cubicBezTo>
                    <a:cubicBezTo>
                      <a:pt x="1" y="2"/>
                      <a:pt x="2" y="2"/>
                      <a:pt x="2" y="2"/>
                    </a:cubicBezTo>
                    <a:cubicBezTo>
                      <a:pt x="2" y="2"/>
                      <a:pt x="2" y="2"/>
                      <a:pt x="3" y="1"/>
                    </a:cubicBezTo>
                    <a:cubicBezTo>
                      <a:pt x="3" y="1"/>
                      <a:pt x="3" y="1"/>
                      <a:pt x="3" y="0"/>
                    </a:cubicBezTo>
                    <a:cubicBezTo>
                      <a:pt x="2" y="0"/>
                      <a:pt x="2" y="0"/>
                      <a:pt x="2" y="0"/>
                    </a:cubicBezTo>
                    <a:cubicBezTo>
                      <a:pt x="2" y="0"/>
                      <a:pt x="1" y="0"/>
                      <a:pt x="1" y="0"/>
                    </a:cubicBezTo>
                    <a:cubicBezTo>
                      <a:pt x="1" y="0"/>
                      <a:pt x="0" y="1"/>
                      <a:pt x="0" y="1"/>
                    </a:cubicBezTo>
                    <a:cubicBezTo>
                      <a:pt x="0" y="1"/>
                      <a:pt x="0" y="2"/>
                      <a:pt x="0" y="2"/>
                    </a:cubicBezTo>
                    <a:cubicBezTo>
                      <a:pt x="0"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12" name="Freeform 210"/>
              <p:cNvSpPr>
                <a:spLocks/>
              </p:cNvSpPr>
              <p:nvPr/>
            </p:nvSpPr>
            <p:spPr bwMode="auto">
              <a:xfrm>
                <a:off x="2149" y="959"/>
                <a:ext cx="4"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0" y="0"/>
                      <a:pt x="1" y="0"/>
                      <a:pt x="1" y="0"/>
                    </a:cubicBezTo>
                    <a:cubicBezTo>
                      <a:pt x="2" y="0"/>
                      <a:pt x="2" y="1"/>
                      <a:pt x="2" y="1"/>
                    </a:cubicBezTo>
                    <a:cubicBezTo>
                      <a:pt x="2"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13" name="Freeform 211"/>
              <p:cNvSpPr>
                <a:spLocks/>
              </p:cNvSpPr>
              <p:nvPr/>
            </p:nvSpPr>
            <p:spPr bwMode="auto">
              <a:xfrm>
                <a:off x="2149" y="959"/>
                <a:ext cx="4" cy="5"/>
              </a:xfrm>
              <a:custGeom>
                <a:avLst/>
                <a:gdLst>
                  <a:gd name="T0" fmla="*/ 1 w 2"/>
                  <a:gd name="T1" fmla="*/ 2 h 2"/>
                  <a:gd name="T2" fmla="*/ 1 w 2"/>
                  <a:gd name="T3" fmla="*/ 2 h 2"/>
                  <a:gd name="T4" fmla="*/ 0 w 2"/>
                  <a:gd name="T5" fmla="*/ 1 h 2"/>
                  <a:gd name="T6" fmla="*/ 0 w 2"/>
                  <a:gd name="T7" fmla="*/ 1 h 2"/>
                  <a:gd name="T8" fmla="*/ 0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0 w 2"/>
                  <a:gd name="T23" fmla="*/ 2 h 2"/>
                  <a:gd name="T24" fmla="*/ 1 w 2"/>
                  <a:gd name="T25" fmla="*/ 2 h 2"/>
                  <a:gd name="T26" fmla="*/ 2 w 2"/>
                  <a:gd name="T27" fmla="*/ 1 h 2"/>
                  <a:gd name="T28" fmla="*/ 2 w 2"/>
                  <a:gd name="T29" fmla="*/ 0 h 2"/>
                  <a:gd name="T30" fmla="*/ 1 w 2"/>
                  <a:gd name="T31" fmla="*/ 0 h 2"/>
                  <a:gd name="T32" fmla="*/ 0 w 2"/>
                  <a:gd name="T33" fmla="*/ 0 h 2"/>
                  <a:gd name="T34" fmla="*/ 0 w 2"/>
                  <a:gd name="T35" fmla="*/ 1 h 2"/>
                  <a:gd name="T36" fmla="*/ 0 w 2"/>
                  <a:gd name="T37" fmla="*/ 1 h 2"/>
                  <a:gd name="T38" fmla="*/ 0 w 2"/>
                  <a:gd name="T39" fmla="*/ 2 h 2"/>
                  <a:gd name="T40" fmla="*/ 1 w 2"/>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2"/>
                    </a:moveTo>
                    <a:cubicBezTo>
                      <a:pt x="1" y="2"/>
                      <a:pt x="1" y="2"/>
                      <a:pt x="1" y="2"/>
                    </a:cubicBezTo>
                    <a:cubicBezTo>
                      <a:pt x="0" y="2"/>
                      <a:pt x="0" y="2"/>
                      <a:pt x="0" y="1"/>
                    </a:cubicBezTo>
                    <a:cubicBezTo>
                      <a:pt x="0" y="1"/>
                      <a:pt x="0" y="1"/>
                      <a:pt x="0" y="1"/>
                    </a:cubicBezTo>
                    <a:cubicBezTo>
                      <a:pt x="0" y="1"/>
                      <a:pt x="0" y="0"/>
                      <a:pt x="0" y="0"/>
                    </a:cubicBezTo>
                    <a:cubicBezTo>
                      <a:pt x="1" y="0"/>
                      <a:pt x="1" y="0"/>
                      <a:pt x="1" y="0"/>
                    </a:cubicBezTo>
                    <a:cubicBezTo>
                      <a:pt x="1" y="0"/>
                      <a:pt x="2" y="0"/>
                      <a:pt x="2" y="0"/>
                    </a:cubicBezTo>
                    <a:cubicBezTo>
                      <a:pt x="2" y="1"/>
                      <a:pt x="2" y="1"/>
                      <a:pt x="2" y="1"/>
                    </a:cubicBezTo>
                    <a:cubicBezTo>
                      <a:pt x="2" y="1"/>
                      <a:pt x="1" y="2"/>
                      <a:pt x="1" y="2"/>
                    </a:cubicBezTo>
                    <a:cubicBezTo>
                      <a:pt x="1" y="2"/>
                      <a:pt x="1" y="2"/>
                      <a:pt x="1" y="2"/>
                    </a:cubicBezTo>
                    <a:cubicBezTo>
                      <a:pt x="1" y="2"/>
                      <a:pt x="1" y="2"/>
                      <a:pt x="1" y="2"/>
                    </a:cubicBezTo>
                    <a:cubicBezTo>
                      <a:pt x="0" y="2"/>
                      <a:pt x="0" y="2"/>
                      <a:pt x="0" y="2"/>
                    </a:cubicBezTo>
                    <a:cubicBezTo>
                      <a:pt x="1" y="2"/>
                      <a:pt x="1" y="2"/>
                      <a:pt x="1" y="2"/>
                    </a:cubicBezTo>
                    <a:cubicBezTo>
                      <a:pt x="1" y="2"/>
                      <a:pt x="2" y="1"/>
                      <a:pt x="2" y="1"/>
                    </a:cubicBezTo>
                    <a:cubicBezTo>
                      <a:pt x="2" y="1"/>
                      <a:pt x="2" y="1"/>
                      <a:pt x="2" y="0"/>
                    </a:cubicBezTo>
                    <a:cubicBezTo>
                      <a:pt x="2" y="0"/>
                      <a:pt x="1" y="0"/>
                      <a:pt x="1" y="0"/>
                    </a:cubicBezTo>
                    <a:cubicBezTo>
                      <a:pt x="1" y="0"/>
                      <a:pt x="1" y="0"/>
                      <a:pt x="0" y="0"/>
                    </a:cubicBezTo>
                    <a:cubicBezTo>
                      <a:pt x="0" y="0"/>
                      <a:pt x="0" y="1"/>
                      <a:pt x="0" y="1"/>
                    </a:cubicBezTo>
                    <a:cubicBezTo>
                      <a:pt x="0" y="1"/>
                      <a:pt x="0" y="1"/>
                      <a:pt x="0" y="1"/>
                    </a:cubicBezTo>
                    <a:cubicBezTo>
                      <a:pt x="0" y="2"/>
                      <a:pt x="0" y="2"/>
                      <a:pt x="0" y="2"/>
                    </a:cubicBezTo>
                    <a:lnTo>
                      <a:pt x="1" y="2"/>
                    </a:ln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14" name="Freeform 212"/>
              <p:cNvSpPr>
                <a:spLocks/>
              </p:cNvSpPr>
              <p:nvPr/>
            </p:nvSpPr>
            <p:spPr bwMode="auto">
              <a:xfrm>
                <a:off x="557" y="1311"/>
                <a:ext cx="423" cy="744"/>
              </a:xfrm>
              <a:custGeom>
                <a:avLst/>
                <a:gdLst>
                  <a:gd name="T0" fmla="*/ 0 w 179"/>
                  <a:gd name="T1" fmla="*/ 12 h 315"/>
                  <a:gd name="T2" fmla="*/ 70 w 179"/>
                  <a:gd name="T3" fmla="*/ 47 h 315"/>
                  <a:gd name="T4" fmla="*/ 94 w 179"/>
                  <a:gd name="T5" fmla="*/ 143 h 315"/>
                  <a:gd name="T6" fmla="*/ 178 w 179"/>
                  <a:gd name="T7" fmla="*/ 314 h 315"/>
                  <a:gd name="T8" fmla="*/ 178 w 179"/>
                  <a:gd name="T9" fmla="*/ 314 h 315"/>
                  <a:gd name="T10" fmla="*/ 100 w 179"/>
                  <a:gd name="T11" fmla="*/ 146 h 315"/>
                  <a:gd name="T12" fmla="*/ 79 w 179"/>
                  <a:gd name="T13" fmla="*/ 47 h 315"/>
                  <a:gd name="T14" fmla="*/ 7 w 179"/>
                  <a:gd name="T15" fmla="*/ 9 h 315"/>
                  <a:gd name="T16" fmla="*/ 0 w 179"/>
                  <a:gd name="T17" fmla="*/ 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315">
                    <a:moveTo>
                      <a:pt x="0" y="12"/>
                    </a:moveTo>
                    <a:cubicBezTo>
                      <a:pt x="30" y="4"/>
                      <a:pt x="54" y="24"/>
                      <a:pt x="70" y="47"/>
                    </a:cubicBezTo>
                    <a:cubicBezTo>
                      <a:pt x="91" y="75"/>
                      <a:pt x="94" y="109"/>
                      <a:pt x="94" y="143"/>
                    </a:cubicBezTo>
                    <a:cubicBezTo>
                      <a:pt x="94" y="200"/>
                      <a:pt x="106" y="285"/>
                      <a:pt x="178" y="314"/>
                    </a:cubicBezTo>
                    <a:cubicBezTo>
                      <a:pt x="179" y="315"/>
                      <a:pt x="177" y="314"/>
                      <a:pt x="178" y="314"/>
                    </a:cubicBezTo>
                    <a:cubicBezTo>
                      <a:pt x="117" y="289"/>
                      <a:pt x="100" y="201"/>
                      <a:pt x="100" y="146"/>
                    </a:cubicBezTo>
                    <a:cubicBezTo>
                      <a:pt x="101" y="111"/>
                      <a:pt x="98" y="77"/>
                      <a:pt x="79" y="47"/>
                    </a:cubicBezTo>
                    <a:cubicBezTo>
                      <a:pt x="64" y="22"/>
                      <a:pt x="37" y="0"/>
                      <a:pt x="7" y="9"/>
                    </a:cubicBezTo>
                    <a:cubicBezTo>
                      <a:pt x="4" y="9"/>
                      <a:pt x="3" y="12"/>
                      <a:pt x="0" y="1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15" name="Freeform 213"/>
              <p:cNvSpPr>
                <a:spLocks/>
              </p:cNvSpPr>
              <p:nvPr/>
            </p:nvSpPr>
            <p:spPr bwMode="auto">
              <a:xfrm>
                <a:off x="538" y="1330"/>
                <a:ext cx="121" cy="26"/>
              </a:xfrm>
              <a:custGeom>
                <a:avLst/>
                <a:gdLst>
                  <a:gd name="T0" fmla="*/ 9 w 51"/>
                  <a:gd name="T1" fmla="*/ 5 h 11"/>
                  <a:gd name="T2" fmla="*/ 9 w 51"/>
                  <a:gd name="T3" fmla="*/ 5 h 11"/>
                  <a:gd name="T4" fmla="*/ 36 w 51"/>
                  <a:gd name="T5" fmla="*/ 1 h 11"/>
                  <a:gd name="T6" fmla="*/ 36 w 51"/>
                  <a:gd name="T7" fmla="*/ 1 h 11"/>
                  <a:gd name="T8" fmla="*/ 51 w 51"/>
                  <a:gd name="T9" fmla="*/ 6 h 11"/>
                  <a:gd name="T10" fmla="*/ 47 w 51"/>
                  <a:gd name="T11" fmla="*/ 4 h 11"/>
                  <a:gd name="T12" fmla="*/ 22 w 51"/>
                  <a:gd name="T13" fmla="*/ 1 h 11"/>
                  <a:gd name="T14" fmla="*/ 7 w 51"/>
                  <a:gd name="T15" fmla="*/ 6 h 11"/>
                  <a:gd name="T16" fmla="*/ 3 w 51"/>
                  <a:gd name="T17" fmla="*/ 8 h 11"/>
                  <a:gd name="T18" fmla="*/ 0 w 51"/>
                  <a:gd name="T19" fmla="*/ 11 h 11"/>
                  <a:gd name="T20" fmla="*/ 3 w 51"/>
                  <a:gd name="T21" fmla="*/ 9 h 11"/>
                  <a:gd name="T22" fmla="*/ 9 w 51"/>
                  <a:gd name="T2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11">
                    <a:moveTo>
                      <a:pt x="9" y="5"/>
                    </a:moveTo>
                    <a:cubicBezTo>
                      <a:pt x="9" y="5"/>
                      <a:pt x="9" y="5"/>
                      <a:pt x="9" y="5"/>
                    </a:cubicBezTo>
                    <a:cubicBezTo>
                      <a:pt x="18" y="1"/>
                      <a:pt x="32" y="1"/>
                      <a:pt x="36" y="1"/>
                    </a:cubicBezTo>
                    <a:cubicBezTo>
                      <a:pt x="36" y="1"/>
                      <a:pt x="36" y="1"/>
                      <a:pt x="36" y="1"/>
                    </a:cubicBezTo>
                    <a:cubicBezTo>
                      <a:pt x="45" y="3"/>
                      <a:pt x="49" y="5"/>
                      <a:pt x="51" y="6"/>
                    </a:cubicBezTo>
                    <a:cubicBezTo>
                      <a:pt x="50" y="6"/>
                      <a:pt x="49" y="5"/>
                      <a:pt x="47" y="4"/>
                    </a:cubicBezTo>
                    <a:cubicBezTo>
                      <a:pt x="41" y="1"/>
                      <a:pt x="32" y="0"/>
                      <a:pt x="22" y="1"/>
                    </a:cubicBezTo>
                    <a:cubicBezTo>
                      <a:pt x="16" y="2"/>
                      <a:pt x="11" y="4"/>
                      <a:pt x="7" y="6"/>
                    </a:cubicBezTo>
                    <a:cubicBezTo>
                      <a:pt x="5" y="7"/>
                      <a:pt x="4" y="7"/>
                      <a:pt x="3" y="8"/>
                    </a:cubicBezTo>
                    <a:cubicBezTo>
                      <a:pt x="1" y="9"/>
                      <a:pt x="0" y="10"/>
                      <a:pt x="0" y="11"/>
                    </a:cubicBezTo>
                    <a:cubicBezTo>
                      <a:pt x="1" y="10"/>
                      <a:pt x="2" y="10"/>
                      <a:pt x="3" y="9"/>
                    </a:cubicBezTo>
                    <a:cubicBezTo>
                      <a:pt x="5" y="7"/>
                      <a:pt x="7" y="6"/>
                      <a:pt x="9" y="5"/>
                    </a:cubicBezTo>
                    <a:close/>
                  </a:path>
                </a:pathLst>
              </a:custGeom>
              <a:grpFill/>
              <a:ln w="9" cap="flat">
                <a:solidFill>
                  <a:srgbClr val="92D05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16" name="Freeform 214"/>
              <p:cNvSpPr>
                <a:spLocks/>
              </p:cNvSpPr>
              <p:nvPr/>
            </p:nvSpPr>
            <p:spPr bwMode="auto">
              <a:xfrm>
                <a:off x="517" y="1288"/>
                <a:ext cx="45" cy="47"/>
              </a:xfrm>
              <a:custGeom>
                <a:avLst/>
                <a:gdLst>
                  <a:gd name="T0" fmla="*/ 0 w 19"/>
                  <a:gd name="T1" fmla="*/ 4 h 20"/>
                  <a:gd name="T2" fmla="*/ 2 w 19"/>
                  <a:gd name="T3" fmla="*/ 6 h 20"/>
                  <a:gd name="T4" fmla="*/ 0 w 19"/>
                  <a:gd name="T5" fmla="*/ 5 h 20"/>
                  <a:gd name="T6" fmla="*/ 0 w 19"/>
                  <a:gd name="T7" fmla="*/ 10 h 20"/>
                  <a:gd name="T8" fmla="*/ 1 w 19"/>
                  <a:gd name="T9" fmla="*/ 10 h 20"/>
                  <a:gd name="T10" fmla="*/ 3 w 19"/>
                  <a:gd name="T11" fmla="*/ 11 h 20"/>
                  <a:gd name="T12" fmla="*/ 5 w 19"/>
                  <a:gd name="T13" fmla="*/ 11 h 20"/>
                  <a:gd name="T14" fmla="*/ 0 w 19"/>
                  <a:gd name="T15" fmla="*/ 11 h 20"/>
                  <a:gd name="T16" fmla="*/ 0 w 19"/>
                  <a:gd name="T17" fmla="*/ 12 h 20"/>
                  <a:gd name="T18" fmla="*/ 1 w 19"/>
                  <a:gd name="T19" fmla="*/ 13 h 20"/>
                  <a:gd name="T20" fmla="*/ 3 w 19"/>
                  <a:gd name="T21" fmla="*/ 16 h 20"/>
                  <a:gd name="T22" fmla="*/ 3 w 19"/>
                  <a:gd name="T23" fmla="*/ 16 h 20"/>
                  <a:gd name="T24" fmla="*/ 8 w 19"/>
                  <a:gd name="T25" fmla="*/ 16 h 20"/>
                  <a:gd name="T26" fmla="*/ 9 w 19"/>
                  <a:gd name="T27" fmla="*/ 16 h 20"/>
                  <a:gd name="T28" fmla="*/ 4 w 19"/>
                  <a:gd name="T29" fmla="*/ 17 h 20"/>
                  <a:gd name="T30" fmla="*/ 4 w 19"/>
                  <a:gd name="T31" fmla="*/ 17 h 20"/>
                  <a:gd name="T32" fmla="*/ 12 w 19"/>
                  <a:gd name="T33" fmla="*/ 20 h 20"/>
                  <a:gd name="T34" fmla="*/ 12 w 19"/>
                  <a:gd name="T35" fmla="*/ 20 h 20"/>
                  <a:gd name="T36" fmla="*/ 12 w 19"/>
                  <a:gd name="T37" fmla="*/ 20 h 20"/>
                  <a:gd name="T38" fmla="*/ 15 w 19"/>
                  <a:gd name="T39" fmla="*/ 19 h 20"/>
                  <a:gd name="T40" fmla="*/ 13 w 19"/>
                  <a:gd name="T41" fmla="*/ 20 h 20"/>
                  <a:gd name="T42" fmla="*/ 13 w 19"/>
                  <a:gd name="T43" fmla="*/ 20 h 20"/>
                  <a:gd name="T44" fmla="*/ 17 w 19"/>
                  <a:gd name="T45" fmla="*/ 20 h 20"/>
                  <a:gd name="T46" fmla="*/ 19 w 19"/>
                  <a:gd name="T47" fmla="*/ 20 h 20"/>
                  <a:gd name="T48" fmla="*/ 14 w 19"/>
                  <a:gd name="T49" fmla="*/ 19 h 20"/>
                  <a:gd name="T50" fmla="*/ 10 w 19"/>
                  <a:gd name="T51" fmla="*/ 16 h 20"/>
                  <a:gd name="T52" fmla="*/ 4 w 19"/>
                  <a:gd name="T53" fmla="*/ 8 h 20"/>
                  <a:gd name="T54" fmla="*/ 3 w 19"/>
                  <a:gd name="T55" fmla="*/ 4 h 20"/>
                  <a:gd name="T56" fmla="*/ 2 w 19"/>
                  <a:gd name="T57" fmla="*/ 0 h 20"/>
                  <a:gd name="T58" fmla="*/ 0 w 19"/>
                  <a:gd name="T5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0">
                    <a:moveTo>
                      <a:pt x="0" y="4"/>
                    </a:moveTo>
                    <a:cubicBezTo>
                      <a:pt x="1" y="5"/>
                      <a:pt x="2" y="6"/>
                      <a:pt x="2" y="6"/>
                    </a:cubicBezTo>
                    <a:cubicBezTo>
                      <a:pt x="2" y="6"/>
                      <a:pt x="1" y="5"/>
                      <a:pt x="0" y="5"/>
                    </a:cubicBezTo>
                    <a:cubicBezTo>
                      <a:pt x="0" y="7"/>
                      <a:pt x="0" y="8"/>
                      <a:pt x="0" y="10"/>
                    </a:cubicBezTo>
                    <a:cubicBezTo>
                      <a:pt x="0" y="10"/>
                      <a:pt x="1" y="10"/>
                      <a:pt x="1" y="10"/>
                    </a:cubicBezTo>
                    <a:cubicBezTo>
                      <a:pt x="2" y="10"/>
                      <a:pt x="3" y="11"/>
                      <a:pt x="3" y="11"/>
                    </a:cubicBezTo>
                    <a:cubicBezTo>
                      <a:pt x="4" y="11"/>
                      <a:pt x="4" y="11"/>
                      <a:pt x="5" y="11"/>
                    </a:cubicBezTo>
                    <a:cubicBezTo>
                      <a:pt x="4" y="11"/>
                      <a:pt x="2" y="11"/>
                      <a:pt x="0" y="11"/>
                    </a:cubicBezTo>
                    <a:cubicBezTo>
                      <a:pt x="0" y="12"/>
                      <a:pt x="0" y="12"/>
                      <a:pt x="0" y="12"/>
                    </a:cubicBezTo>
                    <a:cubicBezTo>
                      <a:pt x="0" y="12"/>
                      <a:pt x="1" y="13"/>
                      <a:pt x="1" y="13"/>
                    </a:cubicBezTo>
                    <a:cubicBezTo>
                      <a:pt x="1" y="14"/>
                      <a:pt x="1" y="15"/>
                      <a:pt x="3" y="16"/>
                    </a:cubicBezTo>
                    <a:cubicBezTo>
                      <a:pt x="3" y="16"/>
                      <a:pt x="3" y="16"/>
                      <a:pt x="3" y="16"/>
                    </a:cubicBezTo>
                    <a:cubicBezTo>
                      <a:pt x="4" y="16"/>
                      <a:pt x="7" y="16"/>
                      <a:pt x="8" y="16"/>
                    </a:cubicBezTo>
                    <a:cubicBezTo>
                      <a:pt x="8" y="16"/>
                      <a:pt x="9" y="16"/>
                      <a:pt x="9" y="16"/>
                    </a:cubicBezTo>
                    <a:cubicBezTo>
                      <a:pt x="8" y="16"/>
                      <a:pt x="6" y="17"/>
                      <a:pt x="4" y="17"/>
                    </a:cubicBezTo>
                    <a:cubicBezTo>
                      <a:pt x="4" y="17"/>
                      <a:pt x="4" y="17"/>
                      <a:pt x="4" y="17"/>
                    </a:cubicBezTo>
                    <a:cubicBezTo>
                      <a:pt x="7" y="20"/>
                      <a:pt x="9" y="20"/>
                      <a:pt x="12" y="20"/>
                    </a:cubicBezTo>
                    <a:cubicBezTo>
                      <a:pt x="12" y="20"/>
                      <a:pt x="12" y="20"/>
                      <a:pt x="12" y="20"/>
                    </a:cubicBezTo>
                    <a:cubicBezTo>
                      <a:pt x="12" y="20"/>
                      <a:pt x="12" y="20"/>
                      <a:pt x="12" y="20"/>
                    </a:cubicBezTo>
                    <a:cubicBezTo>
                      <a:pt x="12" y="20"/>
                      <a:pt x="14" y="20"/>
                      <a:pt x="15" y="19"/>
                    </a:cubicBezTo>
                    <a:cubicBezTo>
                      <a:pt x="14" y="20"/>
                      <a:pt x="14" y="20"/>
                      <a:pt x="13" y="20"/>
                    </a:cubicBezTo>
                    <a:cubicBezTo>
                      <a:pt x="13" y="20"/>
                      <a:pt x="13" y="20"/>
                      <a:pt x="13" y="20"/>
                    </a:cubicBezTo>
                    <a:cubicBezTo>
                      <a:pt x="14" y="20"/>
                      <a:pt x="16" y="20"/>
                      <a:pt x="17" y="20"/>
                    </a:cubicBezTo>
                    <a:cubicBezTo>
                      <a:pt x="18" y="20"/>
                      <a:pt x="19" y="20"/>
                      <a:pt x="19" y="20"/>
                    </a:cubicBezTo>
                    <a:cubicBezTo>
                      <a:pt x="18" y="20"/>
                      <a:pt x="15" y="19"/>
                      <a:pt x="14" y="19"/>
                    </a:cubicBezTo>
                    <a:cubicBezTo>
                      <a:pt x="12" y="18"/>
                      <a:pt x="11" y="17"/>
                      <a:pt x="10" y="16"/>
                    </a:cubicBezTo>
                    <a:cubicBezTo>
                      <a:pt x="7" y="14"/>
                      <a:pt x="5" y="11"/>
                      <a:pt x="4" y="8"/>
                    </a:cubicBezTo>
                    <a:cubicBezTo>
                      <a:pt x="3" y="7"/>
                      <a:pt x="3" y="6"/>
                      <a:pt x="3" y="4"/>
                    </a:cubicBezTo>
                    <a:cubicBezTo>
                      <a:pt x="2" y="4"/>
                      <a:pt x="2" y="1"/>
                      <a:pt x="2" y="0"/>
                    </a:cubicBezTo>
                    <a:cubicBezTo>
                      <a:pt x="2" y="2"/>
                      <a:pt x="1" y="3"/>
                      <a:pt x="0" y="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17" name="Freeform 215"/>
              <p:cNvSpPr>
                <a:spLocks/>
              </p:cNvSpPr>
              <p:nvPr/>
            </p:nvSpPr>
            <p:spPr bwMode="auto">
              <a:xfrm>
                <a:off x="522" y="1290"/>
                <a:ext cx="56" cy="47"/>
              </a:xfrm>
              <a:custGeom>
                <a:avLst/>
                <a:gdLst>
                  <a:gd name="T0" fmla="*/ 1 w 24"/>
                  <a:gd name="T1" fmla="*/ 5 h 20"/>
                  <a:gd name="T2" fmla="*/ 1 w 24"/>
                  <a:gd name="T3" fmla="*/ 0 h 20"/>
                  <a:gd name="T4" fmla="*/ 1 w 24"/>
                  <a:gd name="T5" fmla="*/ 0 h 20"/>
                  <a:gd name="T6" fmla="*/ 1 w 24"/>
                  <a:gd name="T7" fmla="*/ 0 h 20"/>
                  <a:gd name="T8" fmla="*/ 1 w 24"/>
                  <a:gd name="T9" fmla="*/ 0 h 20"/>
                  <a:gd name="T10" fmla="*/ 2 w 24"/>
                  <a:gd name="T11" fmla="*/ 6 h 20"/>
                  <a:gd name="T12" fmla="*/ 13 w 24"/>
                  <a:gd name="T13" fmla="*/ 17 h 20"/>
                  <a:gd name="T14" fmla="*/ 24 w 24"/>
                  <a:gd name="T15" fmla="*/ 20 h 20"/>
                  <a:gd name="T16" fmla="*/ 22 w 24"/>
                  <a:gd name="T17" fmla="*/ 20 h 20"/>
                  <a:gd name="T18" fmla="*/ 13 w 24"/>
                  <a:gd name="T19" fmla="*/ 17 h 20"/>
                  <a:gd name="T20" fmla="*/ 1 w 24"/>
                  <a:gd name="T21"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0">
                    <a:moveTo>
                      <a:pt x="1" y="5"/>
                    </a:moveTo>
                    <a:cubicBezTo>
                      <a:pt x="1" y="4"/>
                      <a:pt x="1" y="4"/>
                      <a:pt x="1" y="0"/>
                    </a:cubicBezTo>
                    <a:cubicBezTo>
                      <a:pt x="1" y="0"/>
                      <a:pt x="1" y="0"/>
                      <a:pt x="1" y="0"/>
                    </a:cubicBezTo>
                    <a:cubicBezTo>
                      <a:pt x="1" y="0"/>
                      <a:pt x="1" y="0"/>
                      <a:pt x="1" y="0"/>
                    </a:cubicBezTo>
                    <a:cubicBezTo>
                      <a:pt x="1" y="0"/>
                      <a:pt x="1" y="0"/>
                      <a:pt x="1" y="0"/>
                    </a:cubicBezTo>
                    <a:cubicBezTo>
                      <a:pt x="0" y="2"/>
                      <a:pt x="1" y="5"/>
                      <a:pt x="2" y="6"/>
                    </a:cubicBezTo>
                    <a:cubicBezTo>
                      <a:pt x="4" y="11"/>
                      <a:pt x="8" y="15"/>
                      <a:pt x="13" y="17"/>
                    </a:cubicBezTo>
                    <a:cubicBezTo>
                      <a:pt x="16" y="19"/>
                      <a:pt x="20" y="20"/>
                      <a:pt x="24" y="20"/>
                    </a:cubicBezTo>
                    <a:cubicBezTo>
                      <a:pt x="23" y="20"/>
                      <a:pt x="23" y="20"/>
                      <a:pt x="22" y="20"/>
                    </a:cubicBezTo>
                    <a:cubicBezTo>
                      <a:pt x="19" y="19"/>
                      <a:pt x="16" y="19"/>
                      <a:pt x="13" y="17"/>
                    </a:cubicBezTo>
                    <a:cubicBezTo>
                      <a:pt x="8" y="15"/>
                      <a:pt x="3" y="9"/>
                      <a:pt x="1" y="5"/>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18" name="Freeform 216"/>
              <p:cNvSpPr>
                <a:spLocks/>
              </p:cNvSpPr>
              <p:nvPr/>
            </p:nvSpPr>
            <p:spPr bwMode="auto">
              <a:xfrm>
                <a:off x="519" y="1314"/>
                <a:ext cx="5" cy="12"/>
              </a:xfrm>
              <a:custGeom>
                <a:avLst/>
                <a:gdLst>
                  <a:gd name="T0" fmla="*/ 2 w 2"/>
                  <a:gd name="T1" fmla="*/ 5 h 5"/>
                  <a:gd name="T2" fmla="*/ 0 w 2"/>
                  <a:gd name="T3" fmla="*/ 0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cubicBezTo>
                      <a:pt x="1" y="3"/>
                      <a:pt x="1" y="2"/>
                      <a:pt x="0" y="0"/>
                    </a:cubicBezTo>
                    <a:cubicBezTo>
                      <a:pt x="0" y="0"/>
                      <a:pt x="0" y="0"/>
                      <a:pt x="0" y="0"/>
                    </a:cubicBezTo>
                    <a:cubicBezTo>
                      <a:pt x="0" y="2"/>
                      <a:pt x="1" y="3"/>
                      <a:pt x="2" y="5"/>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19" name="Freeform 217"/>
              <p:cNvSpPr>
                <a:spLocks/>
              </p:cNvSpPr>
              <p:nvPr/>
            </p:nvSpPr>
            <p:spPr bwMode="auto">
              <a:xfrm>
                <a:off x="519" y="1302"/>
                <a:ext cx="0" cy="9"/>
              </a:xfrm>
              <a:custGeom>
                <a:avLst/>
                <a:gdLst>
                  <a:gd name="T0" fmla="*/ 4 h 4"/>
                  <a:gd name="T1" fmla="*/ 0 h 4"/>
                  <a:gd name="T2" fmla="*/ 0 h 4"/>
                  <a:gd name="T3" fmla="*/ 4 h 4"/>
                </a:gdLst>
                <a:ahLst/>
                <a:cxnLst>
                  <a:cxn ang="0">
                    <a:pos x="0" y="T0"/>
                  </a:cxn>
                  <a:cxn ang="0">
                    <a:pos x="0" y="T1"/>
                  </a:cxn>
                  <a:cxn ang="0">
                    <a:pos x="0" y="T2"/>
                  </a:cxn>
                  <a:cxn ang="0">
                    <a:pos x="0" y="T3"/>
                  </a:cxn>
                </a:cxnLst>
                <a:rect l="0" t="0" r="r" b="b"/>
                <a:pathLst>
                  <a:path h="4">
                    <a:moveTo>
                      <a:pt x="0" y="4"/>
                    </a:moveTo>
                    <a:cubicBezTo>
                      <a:pt x="0" y="3"/>
                      <a:pt x="0" y="1"/>
                      <a:pt x="0" y="0"/>
                    </a:cubicBezTo>
                    <a:cubicBezTo>
                      <a:pt x="0" y="0"/>
                      <a:pt x="0" y="0"/>
                      <a:pt x="0" y="0"/>
                    </a:cubicBezTo>
                    <a:cubicBezTo>
                      <a:pt x="0" y="1"/>
                      <a:pt x="0" y="2"/>
                      <a:pt x="0" y="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20" name="Freeform 218"/>
              <p:cNvSpPr>
                <a:spLocks/>
              </p:cNvSpPr>
              <p:nvPr/>
            </p:nvSpPr>
            <p:spPr bwMode="auto">
              <a:xfrm>
                <a:off x="529" y="1330"/>
                <a:ext cx="9" cy="5"/>
              </a:xfrm>
              <a:custGeom>
                <a:avLst/>
                <a:gdLst>
                  <a:gd name="T0" fmla="*/ 4 w 4"/>
                  <a:gd name="T1" fmla="*/ 2 h 2"/>
                  <a:gd name="T2" fmla="*/ 0 w 4"/>
                  <a:gd name="T3" fmla="*/ 0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cubicBezTo>
                      <a:pt x="3" y="1"/>
                      <a:pt x="2" y="0"/>
                      <a:pt x="0" y="0"/>
                    </a:cubicBezTo>
                    <a:cubicBezTo>
                      <a:pt x="0" y="0"/>
                      <a:pt x="0" y="0"/>
                      <a:pt x="0" y="0"/>
                    </a:cubicBezTo>
                    <a:cubicBezTo>
                      <a:pt x="2" y="0"/>
                      <a:pt x="3" y="1"/>
                      <a:pt x="4"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21" name="Freeform 219"/>
              <p:cNvSpPr>
                <a:spLocks/>
              </p:cNvSpPr>
              <p:nvPr/>
            </p:nvSpPr>
            <p:spPr bwMode="auto">
              <a:xfrm>
                <a:off x="413" y="1432"/>
                <a:ext cx="50" cy="33"/>
              </a:xfrm>
              <a:custGeom>
                <a:avLst/>
                <a:gdLst>
                  <a:gd name="T0" fmla="*/ 1 w 21"/>
                  <a:gd name="T1" fmla="*/ 14 h 14"/>
                  <a:gd name="T2" fmla="*/ 0 w 21"/>
                  <a:gd name="T3" fmla="*/ 10 h 14"/>
                  <a:gd name="T4" fmla="*/ 3 w 21"/>
                  <a:gd name="T5" fmla="*/ 6 h 14"/>
                  <a:gd name="T6" fmla="*/ 12 w 21"/>
                  <a:gd name="T7" fmla="*/ 5 h 14"/>
                  <a:gd name="T8" fmla="*/ 16 w 21"/>
                  <a:gd name="T9" fmla="*/ 5 h 14"/>
                  <a:gd name="T10" fmla="*/ 19 w 21"/>
                  <a:gd name="T11" fmla="*/ 4 h 14"/>
                  <a:gd name="T12" fmla="*/ 20 w 21"/>
                  <a:gd name="T13" fmla="*/ 1 h 14"/>
                  <a:gd name="T14" fmla="*/ 21 w 21"/>
                  <a:gd name="T15" fmla="*/ 0 h 14"/>
                  <a:gd name="T16" fmla="*/ 21 w 21"/>
                  <a:gd name="T17" fmla="*/ 2 h 14"/>
                  <a:gd name="T18" fmla="*/ 18 w 21"/>
                  <a:gd name="T19" fmla="*/ 5 h 14"/>
                  <a:gd name="T20" fmla="*/ 8 w 21"/>
                  <a:gd name="T21" fmla="*/ 5 h 14"/>
                  <a:gd name="T22" fmla="*/ 3 w 21"/>
                  <a:gd name="T23" fmla="*/ 6 h 14"/>
                  <a:gd name="T24" fmla="*/ 1 w 21"/>
                  <a:gd name="T25" fmla="*/ 9 h 14"/>
                  <a:gd name="T26" fmla="*/ 1 w 21"/>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4">
                    <a:moveTo>
                      <a:pt x="1" y="14"/>
                    </a:moveTo>
                    <a:cubicBezTo>
                      <a:pt x="1" y="14"/>
                      <a:pt x="0" y="13"/>
                      <a:pt x="0" y="10"/>
                    </a:cubicBezTo>
                    <a:cubicBezTo>
                      <a:pt x="1" y="9"/>
                      <a:pt x="1" y="7"/>
                      <a:pt x="3" y="6"/>
                    </a:cubicBezTo>
                    <a:cubicBezTo>
                      <a:pt x="5" y="5"/>
                      <a:pt x="8" y="4"/>
                      <a:pt x="12" y="5"/>
                    </a:cubicBezTo>
                    <a:cubicBezTo>
                      <a:pt x="14" y="5"/>
                      <a:pt x="15" y="5"/>
                      <a:pt x="16" y="5"/>
                    </a:cubicBezTo>
                    <a:cubicBezTo>
                      <a:pt x="17" y="5"/>
                      <a:pt x="18" y="4"/>
                      <a:pt x="19" y="4"/>
                    </a:cubicBezTo>
                    <a:cubicBezTo>
                      <a:pt x="20" y="3"/>
                      <a:pt x="20" y="2"/>
                      <a:pt x="20" y="1"/>
                    </a:cubicBezTo>
                    <a:cubicBezTo>
                      <a:pt x="21" y="0"/>
                      <a:pt x="21" y="0"/>
                      <a:pt x="21" y="0"/>
                    </a:cubicBezTo>
                    <a:cubicBezTo>
                      <a:pt x="21" y="0"/>
                      <a:pt x="21" y="0"/>
                      <a:pt x="21" y="2"/>
                    </a:cubicBezTo>
                    <a:cubicBezTo>
                      <a:pt x="20" y="3"/>
                      <a:pt x="20" y="5"/>
                      <a:pt x="18" y="5"/>
                    </a:cubicBezTo>
                    <a:cubicBezTo>
                      <a:pt x="15" y="6"/>
                      <a:pt x="12" y="5"/>
                      <a:pt x="8" y="5"/>
                    </a:cubicBezTo>
                    <a:cubicBezTo>
                      <a:pt x="5" y="5"/>
                      <a:pt x="4" y="6"/>
                      <a:pt x="3" y="6"/>
                    </a:cubicBezTo>
                    <a:cubicBezTo>
                      <a:pt x="2" y="7"/>
                      <a:pt x="1" y="7"/>
                      <a:pt x="1" y="9"/>
                    </a:cubicBezTo>
                    <a:cubicBezTo>
                      <a:pt x="0" y="11"/>
                      <a:pt x="0" y="12"/>
                      <a:pt x="1" y="1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22" name="Freeform 220"/>
              <p:cNvSpPr>
                <a:spLocks/>
              </p:cNvSpPr>
              <p:nvPr/>
            </p:nvSpPr>
            <p:spPr bwMode="auto">
              <a:xfrm>
                <a:off x="413" y="1432"/>
                <a:ext cx="50" cy="33"/>
              </a:xfrm>
              <a:custGeom>
                <a:avLst/>
                <a:gdLst>
                  <a:gd name="T0" fmla="*/ 1 w 21"/>
                  <a:gd name="T1" fmla="*/ 14 h 14"/>
                  <a:gd name="T2" fmla="*/ 1 w 21"/>
                  <a:gd name="T3" fmla="*/ 14 h 14"/>
                  <a:gd name="T4" fmla="*/ 0 w 21"/>
                  <a:gd name="T5" fmla="*/ 13 h 14"/>
                  <a:gd name="T6" fmla="*/ 3 w 21"/>
                  <a:gd name="T7" fmla="*/ 6 h 14"/>
                  <a:gd name="T8" fmla="*/ 13 w 21"/>
                  <a:gd name="T9" fmla="*/ 5 h 14"/>
                  <a:gd name="T10" fmla="*/ 19 w 21"/>
                  <a:gd name="T11" fmla="*/ 4 h 14"/>
                  <a:gd name="T12" fmla="*/ 20 w 21"/>
                  <a:gd name="T13" fmla="*/ 1 h 14"/>
                  <a:gd name="T14" fmla="*/ 21 w 21"/>
                  <a:gd name="T15" fmla="*/ 0 h 14"/>
                  <a:gd name="T16" fmla="*/ 21 w 21"/>
                  <a:gd name="T17" fmla="*/ 0 h 14"/>
                  <a:gd name="T18" fmla="*/ 21 w 21"/>
                  <a:gd name="T19" fmla="*/ 0 h 14"/>
                  <a:gd name="T20" fmla="*/ 21 w 21"/>
                  <a:gd name="T21" fmla="*/ 0 h 14"/>
                  <a:gd name="T22" fmla="*/ 21 w 21"/>
                  <a:gd name="T23" fmla="*/ 0 h 14"/>
                  <a:gd name="T24" fmla="*/ 21 w 21"/>
                  <a:gd name="T25" fmla="*/ 0 h 14"/>
                  <a:gd name="T26" fmla="*/ 21 w 21"/>
                  <a:gd name="T27" fmla="*/ 0 h 14"/>
                  <a:gd name="T28" fmla="*/ 21 w 21"/>
                  <a:gd name="T29" fmla="*/ 0 h 14"/>
                  <a:gd name="T30" fmla="*/ 21 w 21"/>
                  <a:gd name="T31" fmla="*/ 0 h 14"/>
                  <a:gd name="T32" fmla="*/ 21 w 21"/>
                  <a:gd name="T33" fmla="*/ 0 h 14"/>
                  <a:gd name="T34" fmla="*/ 21 w 21"/>
                  <a:gd name="T35" fmla="*/ 0 h 14"/>
                  <a:gd name="T36" fmla="*/ 21 w 21"/>
                  <a:gd name="T37" fmla="*/ 0 h 14"/>
                  <a:gd name="T38" fmla="*/ 21 w 21"/>
                  <a:gd name="T39" fmla="*/ 0 h 14"/>
                  <a:gd name="T40" fmla="*/ 21 w 21"/>
                  <a:gd name="T41" fmla="*/ 0 h 14"/>
                  <a:gd name="T42" fmla="*/ 21 w 21"/>
                  <a:gd name="T43" fmla="*/ 0 h 14"/>
                  <a:gd name="T44" fmla="*/ 21 w 21"/>
                  <a:gd name="T45" fmla="*/ 0 h 14"/>
                  <a:gd name="T46" fmla="*/ 21 w 21"/>
                  <a:gd name="T47" fmla="*/ 0 h 14"/>
                  <a:gd name="T48" fmla="*/ 21 w 21"/>
                  <a:gd name="T49" fmla="*/ 0 h 14"/>
                  <a:gd name="T50" fmla="*/ 21 w 21"/>
                  <a:gd name="T51" fmla="*/ 0 h 14"/>
                  <a:gd name="T52" fmla="*/ 21 w 21"/>
                  <a:gd name="T53" fmla="*/ 0 h 14"/>
                  <a:gd name="T54" fmla="*/ 21 w 21"/>
                  <a:gd name="T55" fmla="*/ 0 h 14"/>
                  <a:gd name="T56" fmla="*/ 21 w 21"/>
                  <a:gd name="T57" fmla="*/ 0 h 14"/>
                  <a:gd name="T58" fmla="*/ 19 w 21"/>
                  <a:gd name="T59" fmla="*/ 4 h 14"/>
                  <a:gd name="T60" fmla="*/ 8 w 21"/>
                  <a:gd name="T61" fmla="*/ 5 h 14"/>
                  <a:gd name="T62" fmla="*/ 3 w 21"/>
                  <a:gd name="T63" fmla="*/ 6 h 14"/>
                  <a:gd name="T64" fmla="*/ 3 w 21"/>
                  <a:gd name="T65" fmla="*/ 6 h 14"/>
                  <a:gd name="T66" fmla="*/ 0 w 21"/>
                  <a:gd name="T67" fmla="*/ 14 h 14"/>
                  <a:gd name="T68" fmla="*/ 1 w 21"/>
                  <a:gd name="T69" fmla="*/ 14 h 14"/>
                  <a:gd name="T70" fmla="*/ 1 w 21"/>
                  <a:gd name="T71" fmla="*/ 14 h 14"/>
                  <a:gd name="T72" fmla="*/ 3 w 21"/>
                  <a:gd name="T73" fmla="*/ 6 h 14"/>
                  <a:gd name="T74" fmla="*/ 3 w 21"/>
                  <a:gd name="T75" fmla="*/ 6 h 14"/>
                  <a:gd name="T76" fmla="*/ 8 w 21"/>
                  <a:gd name="T77" fmla="*/ 5 h 14"/>
                  <a:gd name="T78" fmla="*/ 19 w 21"/>
                  <a:gd name="T79" fmla="*/ 4 h 14"/>
                  <a:gd name="T80" fmla="*/ 21 w 21"/>
                  <a:gd name="T81" fmla="*/ 0 h 14"/>
                  <a:gd name="T82" fmla="*/ 21 w 21"/>
                  <a:gd name="T83" fmla="*/ 0 h 14"/>
                  <a:gd name="T84" fmla="*/ 21 w 21"/>
                  <a:gd name="T85" fmla="*/ 0 h 14"/>
                  <a:gd name="T86" fmla="*/ 21 w 21"/>
                  <a:gd name="T87" fmla="*/ 0 h 14"/>
                  <a:gd name="T88" fmla="*/ 21 w 21"/>
                  <a:gd name="T89" fmla="*/ 0 h 14"/>
                  <a:gd name="T90" fmla="*/ 21 w 21"/>
                  <a:gd name="T91" fmla="*/ 0 h 14"/>
                  <a:gd name="T92" fmla="*/ 20 w 21"/>
                  <a:gd name="T93" fmla="*/ 1 h 14"/>
                  <a:gd name="T94" fmla="*/ 19 w 21"/>
                  <a:gd name="T95" fmla="*/ 4 h 14"/>
                  <a:gd name="T96" fmla="*/ 12 w 21"/>
                  <a:gd name="T97" fmla="*/ 5 h 14"/>
                  <a:gd name="T98" fmla="*/ 3 w 21"/>
                  <a:gd name="T99" fmla="*/ 6 h 14"/>
                  <a:gd name="T100" fmla="*/ 0 w 21"/>
                  <a:gd name="T101" fmla="*/ 13 h 14"/>
                  <a:gd name="T102" fmla="*/ 0 w 21"/>
                  <a:gd name="T103" fmla="*/ 14 h 14"/>
                  <a:gd name="T104" fmla="*/ 0 w 21"/>
                  <a:gd name="T105" fmla="*/ 14 h 14"/>
                  <a:gd name="T106" fmla="*/ 0 w 21"/>
                  <a:gd name="T107" fmla="*/ 14 h 14"/>
                  <a:gd name="T108" fmla="*/ 1 w 21"/>
                  <a:gd name="T109" fmla="*/ 14 h 14"/>
                  <a:gd name="T110" fmla="*/ 1 w 21"/>
                  <a:gd name="T111" fmla="*/ 14 h 14"/>
                  <a:gd name="T112" fmla="*/ 0 w 21"/>
                  <a:gd name="T113" fmla="*/ 14 h 14"/>
                  <a:gd name="T114" fmla="*/ 1 w 21"/>
                  <a:gd name="T115" fmla="*/ 14 h 14"/>
                  <a:gd name="T116" fmla="*/ 1 w 21"/>
                  <a:gd name="T117" fmla="*/ 14 h 14"/>
                  <a:gd name="T118" fmla="*/ 1 w 21"/>
                  <a:gd name="T119" fmla="*/ 14 h 14"/>
                  <a:gd name="T120" fmla="*/ 1 w 21"/>
                  <a:gd name="T1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4">
                    <a:moveTo>
                      <a:pt x="1" y="14"/>
                    </a:moveTo>
                    <a:cubicBezTo>
                      <a:pt x="1" y="14"/>
                      <a:pt x="1" y="14"/>
                      <a:pt x="1" y="14"/>
                    </a:cubicBezTo>
                    <a:cubicBezTo>
                      <a:pt x="1" y="14"/>
                      <a:pt x="1" y="14"/>
                      <a:pt x="1" y="14"/>
                    </a:cubicBezTo>
                    <a:cubicBezTo>
                      <a:pt x="1" y="14"/>
                      <a:pt x="1" y="14"/>
                      <a:pt x="1" y="14"/>
                    </a:cubicBezTo>
                    <a:cubicBezTo>
                      <a:pt x="1" y="14"/>
                      <a:pt x="1" y="14"/>
                      <a:pt x="1" y="14"/>
                    </a:cubicBezTo>
                    <a:cubicBezTo>
                      <a:pt x="1" y="14"/>
                      <a:pt x="0" y="13"/>
                      <a:pt x="0" y="13"/>
                    </a:cubicBezTo>
                    <a:cubicBezTo>
                      <a:pt x="0" y="12"/>
                      <a:pt x="0" y="12"/>
                      <a:pt x="0" y="10"/>
                    </a:cubicBezTo>
                    <a:cubicBezTo>
                      <a:pt x="1" y="9"/>
                      <a:pt x="1" y="7"/>
                      <a:pt x="3" y="6"/>
                    </a:cubicBezTo>
                    <a:cubicBezTo>
                      <a:pt x="3" y="6"/>
                      <a:pt x="3" y="6"/>
                      <a:pt x="3" y="6"/>
                    </a:cubicBezTo>
                    <a:cubicBezTo>
                      <a:pt x="5" y="5"/>
                      <a:pt x="8" y="4"/>
                      <a:pt x="13" y="5"/>
                    </a:cubicBezTo>
                    <a:cubicBezTo>
                      <a:pt x="14" y="5"/>
                      <a:pt x="15" y="5"/>
                      <a:pt x="16" y="5"/>
                    </a:cubicBezTo>
                    <a:cubicBezTo>
                      <a:pt x="17" y="5"/>
                      <a:pt x="18" y="4"/>
                      <a:pt x="19" y="4"/>
                    </a:cubicBezTo>
                    <a:cubicBezTo>
                      <a:pt x="19" y="4"/>
                      <a:pt x="19" y="4"/>
                      <a:pt x="19" y="4"/>
                    </a:cubicBezTo>
                    <a:cubicBezTo>
                      <a:pt x="20" y="3"/>
                      <a:pt x="20" y="2"/>
                      <a:pt x="20" y="1"/>
                    </a:cubicBezTo>
                    <a:cubicBezTo>
                      <a:pt x="21" y="1"/>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2"/>
                    </a:cubicBezTo>
                    <a:cubicBezTo>
                      <a:pt x="21" y="2"/>
                      <a:pt x="20" y="4"/>
                      <a:pt x="19" y="4"/>
                    </a:cubicBezTo>
                    <a:cubicBezTo>
                      <a:pt x="19" y="5"/>
                      <a:pt x="18" y="5"/>
                      <a:pt x="18" y="5"/>
                    </a:cubicBezTo>
                    <a:cubicBezTo>
                      <a:pt x="15" y="6"/>
                      <a:pt x="12" y="5"/>
                      <a:pt x="8" y="5"/>
                    </a:cubicBezTo>
                    <a:cubicBezTo>
                      <a:pt x="5" y="5"/>
                      <a:pt x="4" y="6"/>
                      <a:pt x="3" y="6"/>
                    </a:cubicBezTo>
                    <a:cubicBezTo>
                      <a:pt x="3" y="6"/>
                      <a:pt x="3" y="6"/>
                      <a:pt x="3" y="6"/>
                    </a:cubicBezTo>
                    <a:cubicBezTo>
                      <a:pt x="3" y="6"/>
                      <a:pt x="3" y="6"/>
                      <a:pt x="3" y="6"/>
                    </a:cubicBezTo>
                    <a:cubicBezTo>
                      <a:pt x="3" y="6"/>
                      <a:pt x="3" y="6"/>
                      <a:pt x="3" y="6"/>
                    </a:cubicBezTo>
                    <a:cubicBezTo>
                      <a:pt x="2" y="7"/>
                      <a:pt x="1" y="7"/>
                      <a:pt x="1" y="9"/>
                    </a:cubicBezTo>
                    <a:cubicBezTo>
                      <a:pt x="0" y="11"/>
                      <a:pt x="0" y="12"/>
                      <a:pt x="0" y="14"/>
                    </a:cubicBezTo>
                    <a:cubicBezTo>
                      <a:pt x="0" y="14"/>
                      <a:pt x="0" y="14"/>
                      <a:pt x="0" y="14"/>
                    </a:cubicBezTo>
                    <a:cubicBezTo>
                      <a:pt x="1" y="14"/>
                      <a:pt x="1" y="14"/>
                      <a:pt x="1" y="14"/>
                    </a:cubicBezTo>
                    <a:cubicBezTo>
                      <a:pt x="1" y="14"/>
                      <a:pt x="1" y="14"/>
                      <a:pt x="1" y="14"/>
                    </a:cubicBezTo>
                    <a:cubicBezTo>
                      <a:pt x="1" y="14"/>
                      <a:pt x="1" y="14"/>
                      <a:pt x="1" y="14"/>
                    </a:cubicBezTo>
                    <a:cubicBezTo>
                      <a:pt x="0" y="12"/>
                      <a:pt x="0" y="11"/>
                      <a:pt x="1" y="9"/>
                    </a:cubicBezTo>
                    <a:cubicBezTo>
                      <a:pt x="1" y="7"/>
                      <a:pt x="2" y="7"/>
                      <a:pt x="3" y="6"/>
                    </a:cubicBezTo>
                    <a:cubicBezTo>
                      <a:pt x="3" y="6"/>
                      <a:pt x="3" y="6"/>
                      <a:pt x="3" y="6"/>
                    </a:cubicBezTo>
                    <a:cubicBezTo>
                      <a:pt x="3" y="6"/>
                      <a:pt x="3" y="6"/>
                      <a:pt x="3" y="6"/>
                    </a:cubicBezTo>
                    <a:cubicBezTo>
                      <a:pt x="3" y="6"/>
                      <a:pt x="3" y="6"/>
                      <a:pt x="3" y="6"/>
                    </a:cubicBezTo>
                    <a:cubicBezTo>
                      <a:pt x="4" y="6"/>
                      <a:pt x="5" y="5"/>
                      <a:pt x="8" y="5"/>
                    </a:cubicBezTo>
                    <a:cubicBezTo>
                      <a:pt x="12" y="5"/>
                      <a:pt x="15" y="6"/>
                      <a:pt x="18" y="5"/>
                    </a:cubicBezTo>
                    <a:cubicBezTo>
                      <a:pt x="18" y="5"/>
                      <a:pt x="19" y="5"/>
                      <a:pt x="19" y="4"/>
                    </a:cubicBezTo>
                    <a:cubicBezTo>
                      <a:pt x="20" y="4"/>
                      <a:pt x="21" y="2"/>
                      <a:pt x="21" y="2"/>
                    </a:cubicBezTo>
                    <a:cubicBezTo>
                      <a:pt x="21" y="1"/>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0" y="1"/>
                    </a:cubicBezTo>
                    <a:cubicBezTo>
                      <a:pt x="20" y="2"/>
                      <a:pt x="20" y="3"/>
                      <a:pt x="19" y="4"/>
                    </a:cubicBezTo>
                    <a:cubicBezTo>
                      <a:pt x="19" y="4"/>
                      <a:pt x="19" y="4"/>
                      <a:pt x="19" y="4"/>
                    </a:cubicBezTo>
                    <a:cubicBezTo>
                      <a:pt x="18" y="4"/>
                      <a:pt x="17" y="5"/>
                      <a:pt x="16" y="5"/>
                    </a:cubicBezTo>
                    <a:cubicBezTo>
                      <a:pt x="15" y="5"/>
                      <a:pt x="14" y="5"/>
                      <a:pt x="12" y="5"/>
                    </a:cubicBezTo>
                    <a:cubicBezTo>
                      <a:pt x="8" y="4"/>
                      <a:pt x="5" y="5"/>
                      <a:pt x="3" y="6"/>
                    </a:cubicBezTo>
                    <a:cubicBezTo>
                      <a:pt x="3" y="6"/>
                      <a:pt x="3" y="6"/>
                      <a:pt x="3" y="6"/>
                    </a:cubicBezTo>
                    <a:cubicBezTo>
                      <a:pt x="1" y="7"/>
                      <a:pt x="1" y="9"/>
                      <a:pt x="0" y="10"/>
                    </a:cubicBezTo>
                    <a:cubicBezTo>
                      <a:pt x="0" y="12"/>
                      <a:pt x="0" y="13"/>
                      <a:pt x="0" y="13"/>
                    </a:cubicBezTo>
                    <a:cubicBezTo>
                      <a:pt x="0" y="13"/>
                      <a:pt x="0" y="13"/>
                      <a:pt x="0" y="14"/>
                    </a:cubicBezTo>
                    <a:cubicBezTo>
                      <a:pt x="0" y="14"/>
                      <a:pt x="0" y="14"/>
                      <a:pt x="0" y="14"/>
                    </a:cubicBezTo>
                    <a:cubicBezTo>
                      <a:pt x="0" y="14"/>
                      <a:pt x="0" y="14"/>
                      <a:pt x="0" y="14"/>
                    </a:cubicBezTo>
                    <a:cubicBezTo>
                      <a:pt x="0" y="14"/>
                      <a:pt x="0" y="14"/>
                      <a:pt x="0" y="14"/>
                    </a:cubicBezTo>
                    <a:cubicBezTo>
                      <a:pt x="1" y="14"/>
                      <a:pt x="1" y="14"/>
                      <a:pt x="1" y="14"/>
                    </a:cubicBezTo>
                    <a:cubicBezTo>
                      <a:pt x="0" y="14"/>
                      <a:pt x="0" y="14"/>
                      <a:pt x="0" y="14"/>
                    </a:cubicBezTo>
                    <a:cubicBezTo>
                      <a:pt x="0" y="14"/>
                      <a:pt x="0" y="14"/>
                      <a:pt x="0" y="14"/>
                    </a:cubicBezTo>
                    <a:cubicBezTo>
                      <a:pt x="1" y="14"/>
                      <a:pt x="1" y="14"/>
                      <a:pt x="1" y="14"/>
                    </a:cubicBezTo>
                    <a:cubicBezTo>
                      <a:pt x="0" y="14"/>
                      <a:pt x="0" y="14"/>
                      <a:pt x="0" y="14"/>
                    </a:cubicBezTo>
                    <a:cubicBezTo>
                      <a:pt x="1" y="14"/>
                      <a:pt x="1" y="14"/>
                      <a:pt x="1" y="14"/>
                    </a:cubicBezTo>
                    <a:cubicBezTo>
                      <a:pt x="1" y="14"/>
                      <a:pt x="1" y="14"/>
                      <a:pt x="1"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23" name="Freeform 221"/>
              <p:cNvSpPr>
                <a:spLocks/>
              </p:cNvSpPr>
              <p:nvPr/>
            </p:nvSpPr>
            <p:spPr bwMode="auto">
              <a:xfrm>
                <a:off x="429" y="1444"/>
                <a:ext cx="5" cy="4"/>
              </a:xfrm>
              <a:custGeom>
                <a:avLst/>
                <a:gdLst>
                  <a:gd name="T0" fmla="*/ 0 w 2"/>
                  <a:gd name="T1" fmla="*/ 1 h 2"/>
                  <a:gd name="T2" fmla="*/ 1 w 2"/>
                  <a:gd name="T3" fmla="*/ 1 h 2"/>
                  <a:gd name="T4" fmla="*/ 2 w 2"/>
                  <a:gd name="T5" fmla="*/ 2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0"/>
                      <a:pt x="1" y="0"/>
                      <a:pt x="1" y="1"/>
                    </a:cubicBezTo>
                    <a:cubicBezTo>
                      <a:pt x="2" y="1"/>
                      <a:pt x="2" y="2"/>
                      <a:pt x="2" y="2"/>
                    </a:cubicBezTo>
                    <a:cubicBezTo>
                      <a:pt x="2" y="2"/>
                      <a:pt x="1" y="2"/>
                      <a:pt x="1" y="2"/>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24" name="Freeform 222"/>
              <p:cNvSpPr>
                <a:spLocks/>
              </p:cNvSpPr>
              <p:nvPr/>
            </p:nvSpPr>
            <p:spPr bwMode="auto">
              <a:xfrm>
                <a:off x="429" y="1444"/>
                <a:ext cx="5" cy="4"/>
              </a:xfrm>
              <a:custGeom>
                <a:avLst/>
                <a:gdLst>
                  <a:gd name="T0" fmla="*/ 0 w 2"/>
                  <a:gd name="T1" fmla="*/ 1 h 2"/>
                  <a:gd name="T2" fmla="*/ 0 w 2"/>
                  <a:gd name="T3" fmla="*/ 1 h 2"/>
                  <a:gd name="T4" fmla="*/ 1 w 2"/>
                  <a:gd name="T5" fmla="*/ 0 h 2"/>
                  <a:gd name="T6" fmla="*/ 1 w 2"/>
                  <a:gd name="T7" fmla="*/ 1 h 2"/>
                  <a:gd name="T8" fmla="*/ 2 w 2"/>
                  <a:gd name="T9" fmla="*/ 1 h 2"/>
                  <a:gd name="T10" fmla="*/ 2 w 2"/>
                  <a:gd name="T11" fmla="*/ 2 h 2"/>
                  <a:gd name="T12" fmla="*/ 1 w 2"/>
                  <a:gd name="T13" fmla="*/ 2 h 2"/>
                  <a:gd name="T14" fmla="*/ 1 w 2"/>
                  <a:gd name="T15" fmla="*/ 2 h 2"/>
                  <a:gd name="T16" fmla="*/ 0 w 2"/>
                  <a:gd name="T17" fmla="*/ 1 h 2"/>
                  <a:gd name="T18" fmla="*/ 0 w 2"/>
                  <a:gd name="T19" fmla="*/ 1 h 2"/>
                  <a:gd name="T20" fmla="*/ 0 w 2"/>
                  <a:gd name="T21" fmla="*/ 1 h 2"/>
                  <a:gd name="T22" fmla="*/ 0 w 2"/>
                  <a:gd name="T23" fmla="*/ 1 h 2"/>
                  <a:gd name="T24" fmla="*/ 0 w 2"/>
                  <a:gd name="T25" fmla="*/ 1 h 2"/>
                  <a:gd name="T26" fmla="*/ 1 w 2"/>
                  <a:gd name="T27" fmla="*/ 2 h 2"/>
                  <a:gd name="T28" fmla="*/ 1 w 2"/>
                  <a:gd name="T29" fmla="*/ 2 h 2"/>
                  <a:gd name="T30" fmla="*/ 2 w 2"/>
                  <a:gd name="T31" fmla="*/ 2 h 2"/>
                  <a:gd name="T32" fmla="*/ 2 w 2"/>
                  <a:gd name="T33" fmla="*/ 1 h 2"/>
                  <a:gd name="T34" fmla="*/ 1 w 2"/>
                  <a:gd name="T35" fmla="*/ 1 h 2"/>
                  <a:gd name="T36" fmla="*/ 1 w 2"/>
                  <a:gd name="T37" fmla="*/ 0 h 2"/>
                  <a:gd name="T38" fmla="*/ 0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1"/>
                    </a:moveTo>
                    <a:cubicBezTo>
                      <a:pt x="0" y="1"/>
                      <a:pt x="0" y="1"/>
                      <a:pt x="0" y="1"/>
                    </a:cubicBezTo>
                    <a:cubicBezTo>
                      <a:pt x="0" y="0"/>
                      <a:pt x="1" y="0"/>
                      <a:pt x="1" y="0"/>
                    </a:cubicBezTo>
                    <a:cubicBezTo>
                      <a:pt x="1" y="0"/>
                      <a:pt x="1" y="0"/>
                      <a:pt x="1" y="1"/>
                    </a:cubicBezTo>
                    <a:cubicBezTo>
                      <a:pt x="2" y="1"/>
                      <a:pt x="2" y="1"/>
                      <a:pt x="2" y="1"/>
                    </a:cubicBezTo>
                    <a:cubicBezTo>
                      <a:pt x="2" y="1"/>
                      <a:pt x="2" y="2"/>
                      <a:pt x="2" y="2"/>
                    </a:cubicBezTo>
                    <a:cubicBezTo>
                      <a:pt x="2" y="2"/>
                      <a:pt x="2" y="2"/>
                      <a:pt x="1" y="2"/>
                    </a:cubicBezTo>
                    <a:cubicBezTo>
                      <a:pt x="1" y="2"/>
                      <a:pt x="1" y="2"/>
                      <a:pt x="1" y="2"/>
                    </a:cubicBezTo>
                    <a:cubicBezTo>
                      <a:pt x="0" y="2"/>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2" y="2"/>
                      <a:pt x="2" y="2"/>
                      <a:pt x="2" y="2"/>
                    </a:cubicBezTo>
                    <a:cubicBezTo>
                      <a:pt x="2" y="2"/>
                      <a:pt x="2" y="1"/>
                      <a:pt x="2" y="1"/>
                    </a:cubicBezTo>
                    <a:cubicBezTo>
                      <a:pt x="2" y="1"/>
                      <a:pt x="2" y="1"/>
                      <a:pt x="1" y="1"/>
                    </a:cubicBezTo>
                    <a:cubicBezTo>
                      <a:pt x="1" y="0"/>
                      <a:pt x="1" y="0"/>
                      <a:pt x="1" y="0"/>
                    </a:cubicBezTo>
                    <a:cubicBezTo>
                      <a:pt x="1" y="0"/>
                      <a:pt x="0" y="0"/>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25" name="Freeform 223"/>
              <p:cNvSpPr>
                <a:spLocks/>
              </p:cNvSpPr>
              <p:nvPr/>
            </p:nvSpPr>
            <p:spPr bwMode="auto">
              <a:xfrm>
                <a:off x="425" y="1446"/>
                <a:ext cx="4" cy="5"/>
              </a:xfrm>
              <a:custGeom>
                <a:avLst/>
                <a:gdLst>
                  <a:gd name="T0" fmla="*/ 0 w 2"/>
                  <a:gd name="T1" fmla="*/ 0 h 2"/>
                  <a:gd name="T2" fmla="*/ 1 w 2"/>
                  <a:gd name="T3" fmla="*/ 0 h 2"/>
                  <a:gd name="T4" fmla="*/ 2 w 2"/>
                  <a:gd name="T5" fmla="*/ 1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1" y="0"/>
                      <a:pt x="1" y="0"/>
                    </a:cubicBezTo>
                    <a:cubicBezTo>
                      <a:pt x="2" y="0"/>
                      <a:pt x="2" y="1"/>
                      <a:pt x="2" y="1"/>
                    </a:cubicBezTo>
                    <a:cubicBezTo>
                      <a:pt x="1" y="2"/>
                      <a:pt x="1" y="2"/>
                      <a:pt x="1" y="1"/>
                    </a:cubicBezTo>
                    <a:cubicBezTo>
                      <a:pt x="0" y="1"/>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26" name="Freeform 224"/>
              <p:cNvSpPr>
                <a:spLocks/>
              </p:cNvSpPr>
              <p:nvPr/>
            </p:nvSpPr>
            <p:spPr bwMode="auto">
              <a:xfrm>
                <a:off x="425" y="1446"/>
                <a:ext cx="4" cy="2"/>
              </a:xfrm>
              <a:custGeom>
                <a:avLst/>
                <a:gdLst>
                  <a:gd name="T0" fmla="*/ 0 w 2"/>
                  <a:gd name="T1" fmla="*/ 0 h 1"/>
                  <a:gd name="T2" fmla="*/ 0 w 2"/>
                  <a:gd name="T3" fmla="*/ 0 h 1"/>
                  <a:gd name="T4" fmla="*/ 1 w 2"/>
                  <a:gd name="T5" fmla="*/ 0 h 1"/>
                  <a:gd name="T6" fmla="*/ 1 w 2"/>
                  <a:gd name="T7" fmla="*/ 0 h 1"/>
                  <a:gd name="T8" fmla="*/ 2 w 2"/>
                  <a:gd name="T9" fmla="*/ 1 h 1"/>
                  <a:gd name="T10" fmla="*/ 2 w 2"/>
                  <a:gd name="T11" fmla="*/ 1 h 1"/>
                  <a:gd name="T12" fmla="*/ 1 w 2"/>
                  <a:gd name="T13" fmla="*/ 1 h 1"/>
                  <a:gd name="T14" fmla="*/ 1 w 2"/>
                  <a:gd name="T15" fmla="*/ 1 h 1"/>
                  <a:gd name="T16" fmla="*/ 0 w 2"/>
                  <a:gd name="T17" fmla="*/ 1 h 1"/>
                  <a:gd name="T18" fmla="*/ 0 w 2"/>
                  <a:gd name="T19" fmla="*/ 0 h 1"/>
                  <a:gd name="T20" fmla="*/ 0 w 2"/>
                  <a:gd name="T21" fmla="*/ 0 h 1"/>
                  <a:gd name="T22" fmla="*/ 0 w 2"/>
                  <a:gd name="T23" fmla="*/ 0 h 1"/>
                  <a:gd name="T24" fmla="*/ 0 w 2"/>
                  <a:gd name="T25" fmla="*/ 1 h 1"/>
                  <a:gd name="T26" fmla="*/ 1 w 2"/>
                  <a:gd name="T27" fmla="*/ 1 h 1"/>
                  <a:gd name="T28" fmla="*/ 1 w 2"/>
                  <a:gd name="T29" fmla="*/ 1 h 1"/>
                  <a:gd name="T30" fmla="*/ 2 w 2"/>
                  <a:gd name="T31" fmla="*/ 1 h 1"/>
                  <a:gd name="T32" fmla="*/ 2 w 2"/>
                  <a:gd name="T33" fmla="*/ 1 h 1"/>
                  <a:gd name="T34" fmla="*/ 1 w 2"/>
                  <a:gd name="T35" fmla="*/ 0 h 1"/>
                  <a:gd name="T36" fmla="*/ 1 w 2"/>
                  <a:gd name="T37" fmla="*/ 0 h 1"/>
                  <a:gd name="T38" fmla="*/ 0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0" y="0"/>
                    </a:moveTo>
                    <a:cubicBezTo>
                      <a:pt x="0" y="0"/>
                      <a:pt x="0" y="0"/>
                      <a:pt x="0" y="0"/>
                    </a:cubicBezTo>
                    <a:cubicBezTo>
                      <a:pt x="0" y="0"/>
                      <a:pt x="0" y="0"/>
                      <a:pt x="1" y="0"/>
                    </a:cubicBezTo>
                    <a:cubicBezTo>
                      <a:pt x="1" y="0"/>
                      <a:pt x="1" y="0"/>
                      <a:pt x="1" y="0"/>
                    </a:cubicBezTo>
                    <a:cubicBezTo>
                      <a:pt x="1" y="0"/>
                      <a:pt x="2" y="0"/>
                      <a:pt x="2" y="1"/>
                    </a:cubicBezTo>
                    <a:cubicBezTo>
                      <a:pt x="2" y="1"/>
                      <a:pt x="2" y="1"/>
                      <a:pt x="2" y="1"/>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1"/>
                      <a:pt x="1" y="1"/>
                      <a:pt x="1" y="1"/>
                    </a:cubicBezTo>
                    <a:cubicBezTo>
                      <a:pt x="1" y="1"/>
                      <a:pt x="2" y="1"/>
                      <a:pt x="2" y="1"/>
                    </a:cubicBezTo>
                    <a:cubicBezTo>
                      <a:pt x="2" y="1"/>
                      <a:pt x="2" y="1"/>
                      <a:pt x="2" y="1"/>
                    </a:cubicBezTo>
                    <a:cubicBezTo>
                      <a:pt x="2" y="0"/>
                      <a:pt x="1" y="0"/>
                      <a:pt x="1" y="0"/>
                    </a:cubicBezTo>
                    <a:cubicBezTo>
                      <a:pt x="1" y="0"/>
                      <a:pt x="1" y="0"/>
                      <a:pt x="1"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27" name="Freeform 225"/>
              <p:cNvSpPr>
                <a:spLocks/>
              </p:cNvSpPr>
              <p:nvPr/>
            </p:nvSpPr>
            <p:spPr bwMode="auto">
              <a:xfrm>
                <a:off x="418" y="1451"/>
                <a:ext cx="4" cy="2"/>
              </a:xfrm>
              <a:custGeom>
                <a:avLst/>
                <a:gdLst>
                  <a:gd name="T0" fmla="*/ 0 w 2"/>
                  <a:gd name="T1" fmla="*/ 0 h 1"/>
                  <a:gd name="T2" fmla="*/ 1 w 2"/>
                  <a:gd name="T3" fmla="*/ 0 h 1"/>
                  <a:gd name="T4" fmla="*/ 1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1" y="0"/>
                      <a:pt x="2" y="1"/>
                      <a:pt x="1" y="1"/>
                    </a:cubicBezTo>
                    <a:cubicBezTo>
                      <a:pt x="1" y="1"/>
                      <a:pt x="1" y="1"/>
                      <a:pt x="1" y="1"/>
                    </a:cubicBezTo>
                    <a:cubicBezTo>
                      <a:pt x="0" y="1"/>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28" name="Freeform 226"/>
              <p:cNvSpPr>
                <a:spLocks/>
              </p:cNvSpPr>
              <p:nvPr/>
            </p:nvSpPr>
            <p:spPr bwMode="auto">
              <a:xfrm>
                <a:off x="418" y="1451"/>
                <a:ext cx="2" cy="2"/>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0 w 1"/>
                  <a:gd name="T17" fmla="*/ 0 h 1"/>
                  <a:gd name="T18" fmla="*/ 0 w 1"/>
                  <a:gd name="T19" fmla="*/ 0 h 1"/>
                  <a:gd name="T20" fmla="*/ 0 w 1"/>
                  <a:gd name="T21" fmla="*/ 0 h 1"/>
                  <a:gd name="T22" fmla="*/ 0 w 1"/>
                  <a:gd name="T23" fmla="*/ 0 h 1"/>
                  <a:gd name="T24" fmla="*/ 0 w 1"/>
                  <a:gd name="T25" fmla="*/ 0 h 1"/>
                  <a:gd name="T26" fmla="*/ 1 w 1"/>
                  <a:gd name="T27" fmla="*/ 1 h 1"/>
                  <a:gd name="T28" fmla="*/ 1 w 1"/>
                  <a:gd name="T29" fmla="*/ 1 h 1"/>
                  <a:gd name="T30" fmla="*/ 1 w 1"/>
                  <a:gd name="T31" fmla="*/ 1 h 1"/>
                  <a:gd name="T32" fmla="*/ 1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29" name="Freeform 227"/>
              <p:cNvSpPr>
                <a:spLocks/>
              </p:cNvSpPr>
              <p:nvPr/>
            </p:nvSpPr>
            <p:spPr bwMode="auto">
              <a:xfrm>
                <a:off x="420" y="1446"/>
                <a:ext cx="5" cy="5"/>
              </a:xfrm>
              <a:custGeom>
                <a:avLst/>
                <a:gdLst>
                  <a:gd name="T0" fmla="*/ 1 w 2"/>
                  <a:gd name="T1" fmla="*/ 1 h 2"/>
                  <a:gd name="T2" fmla="*/ 1 w 2"/>
                  <a:gd name="T3" fmla="*/ 1 h 2"/>
                  <a:gd name="T4" fmla="*/ 2 w 2"/>
                  <a:gd name="T5" fmla="*/ 2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0"/>
                      <a:pt x="1" y="0"/>
                      <a:pt x="1" y="1"/>
                    </a:cubicBezTo>
                    <a:cubicBezTo>
                      <a:pt x="2" y="1"/>
                      <a:pt x="2" y="2"/>
                      <a:pt x="2" y="2"/>
                    </a:cubicBezTo>
                    <a:cubicBezTo>
                      <a:pt x="2" y="2"/>
                      <a:pt x="1" y="2"/>
                      <a:pt x="1" y="2"/>
                    </a:cubicBezTo>
                    <a:cubicBezTo>
                      <a:pt x="1" y="2"/>
                      <a:pt x="0"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30" name="Freeform 228"/>
              <p:cNvSpPr>
                <a:spLocks/>
              </p:cNvSpPr>
              <p:nvPr/>
            </p:nvSpPr>
            <p:spPr bwMode="auto">
              <a:xfrm>
                <a:off x="420" y="1448"/>
                <a:ext cx="5" cy="3"/>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1 h 1"/>
                  <a:gd name="T12" fmla="*/ 1 w 2"/>
                  <a:gd name="T13" fmla="*/ 1 h 1"/>
                  <a:gd name="T14" fmla="*/ 1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1 h 1"/>
                  <a:gd name="T28" fmla="*/ 1 w 2"/>
                  <a:gd name="T29" fmla="*/ 1 h 1"/>
                  <a:gd name="T30" fmla="*/ 2 w 2"/>
                  <a:gd name="T31" fmla="*/ 1 h 1"/>
                  <a:gd name="T32" fmla="*/ 2 w 2"/>
                  <a:gd name="T33" fmla="*/ 0 h 1"/>
                  <a:gd name="T34" fmla="*/ 1 w 2"/>
                  <a:gd name="T35" fmla="*/ 0 h 1"/>
                  <a:gd name="T36" fmla="*/ 1 w 2"/>
                  <a:gd name="T37" fmla="*/ 0 h 1"/>
                  <a:gd name="T38" fmla="*/ 1 w 2"/>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0"/>
                    </a:move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1" y="1"/>
                    </a:cubicBezTo>
                    <a:cubicBezTo>
                      <a:pt x="1" y="1"/>
                      <a:pt x="1" y="1"/>
                      <a:pt x="1" y="1"/>
                    </a:cubicBezTo>
                    <a:cubicBezTo>
                      <a:pt x="1" y="1"/>
                      <a:pt x="1" y="0"/>
                      <a:pt x="1" y="0"/>
                    </a:cubicBezTo>
                    <a:cubicBezTo>
                      <a:pt x="0" y="0"/>
                      <a:pt x="0" y="0"/>
                      <a:pt x="1" y="0"/>
                    </a:cubicBezTo>
                    <a:cubicBezTo>
                      <a:pt x="1" y="0"/>
                      <a:pt x="1" y="0"/>
                      <a:pt x="1" y="0"/>
                    </a:cubicBezTo>
                    <a:cubicBezTo>
                      <a:pt x="1" y="0"/>
                      <a:pt x="1" y="0"/>
                      <a:pt x="1" y="0"/>
                    </a:cubicBezTo>
                    <a:cubicBezTo>
                      <a:pt x="0" y="0"/>
                      <a:pt x="0" y="0"/>
                      <a:pt x="1" y="0"/>
                    </a:cubicBezTo>
                    <a:cubicBezTo>
                      <a:pt x="1" y="0"/>
                      <a:pt x="1" y="1"/>
                      <a:pt x="1" y="1"/>
                    </a:cubicBezTo>
                    <a:cubicBezTo>
                      <a:pt x="1" y="1"/>
                      <a:pt x="1" y="1"/>
                      <a:pt x="1"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31" name="Freeform 229"/>
              <p:cNvSpPr>
                <a:spLocks/>
              </p:cNvSpPr>
              <p:nvPr/>
            </p:nvSpPr>
            <p:spPr bwMode="auto">
              <a:xfrm>
                <a:off x="415" y="1453"/>
                <a:ext cx="5" cy="2"/>
              </a:xfrm>
              <a:custGeom>
                <a:avLst/>
                <a:gdLst>
                  <a:gd name="T0" fmla="*/ 1 w 2"/>
                  <a:gd name="T1" fmla="*/ 0 h 1"/>
                  <a:gd name="T2" fmla="*/ 1 w 2"/>
                  <a:gd name="T3" fmla="*/ 0 h 1"/>
                  <a:gd name="T4" fmla="*/ 1 w 2"/>
                  <a:gd name="T5" fmla="*/ 1 h 1"/>
                  <a:gd name="T6" fmla="*/ 1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1" y="0"/>
                    </a:cubicBezTo>
                    <a:cubicBezTo>
                      <a:pt x="1" y="1"/>
                      <a:pt x="2" y="1"/>
                      <a:pt x="1" y="1"/>
                    </a:cubicBezTo>
                    <a:cubicBezTo>
                      <a:pt x="1" y="1"/>
                      <a:pt x="1" y="1"/>
                      <a:pt x="1" y="1"/>
                    </a:cubicBezTo>
                    <a:cubicBezTo>
                      <a:pt x="1" y="1"/>
                      <a:pt x="0" y="1"/>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32" name="Freeform 230"/>
              <p:cNvSpPr>
                <a:spLocks/>
              </p:cNvSpPr>
              <p:nvPr/>
            </p:nvSpPr>
            <p:spPr bwMode="auto">
              <a:xfrm>
                <a:off x="418" y="1453"/>
                <a:ext cx="2" cy="2"/>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1" y="1"/>
                      <a:pt x="0" y="1"/>
                    </a:cubicBezTo>
                    <a:cubicBezTo>
                      <a:pt x="0" y="1"/>
                      <a:pt x="0" y="0"/>
                      <a:pt x="0" y="0"/>
                    </a:cubicBezTo>
                    <a:cubicBezTo>
                      <a:pt x="0" y="0"/>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33" name="Freeform 231"/>
              <p:cNvSpPr>
                <a:spLocks/>
              </p:cNvSpPr>
              <p:nvPr/>
            </p:nvSpPr>
            <p:spPr bwMode="auto">
              <a:xfrm>
                <a:off x="415" y="1458"/>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34" name="Freeform 232"/>
              <p:cNvSpPr>
                <a:spLocks/>
              </p:cNvSpPr>
              <p:nvPr/>
            </p:nvSpPr>
            <p:spPr bwMode="auto">
              <a:xfrm>
                <a:off x="415" y="1458"/>
                <a:ext cx="3"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1 w 1"/>
                  <a:gd name="T14" fmla="*/ 1 w 1"/>
                  <a:gd name="T15" fmla="*/ 1 w 1"/>
                  <a:gd name="T16" fmla="*/ 1 w 1"/>
                  <a:gd name="T17" fmla="*/ 1 w 1"/>
                  <a:gd name="T18" fmla="*/ 1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35" name="Freeform 233"/>
              <p:cNvSpPr>
                <a:spLocks/>
              </p:cNvSpPr>
              <p:nvPr/>
            </p:nvSpPr>
            <p:spPr bwMode="auto">
              <a:xfrm>
                <a:off x="415" y="1460"/>
                <a:ext cx="3" cy="3"/>
              </a:xfrm>
              <a:custGeom>
                <a:avLst/>
                <a:gdLst>
                  <a:gd name="T0" fmla="*/ 0 w 1"/>
                  <a:gd name="T1" fmla="*/ 0 h 1"/>
                  <a:gd name="T2" fmla="*/ 1 w 1"/>
                  <a:gd name="T3" fmla="*/ 0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0"/>
                      <a:pt x="1" y="0"/>
                    </a:cubicBezTo>
                    <a:cubicBezTo>
                      <a:pt x="1" y="1"/>
                      <a:pt x="1" y="1"/>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36" name="Freeform 234"/>
              <p:cNvSpPr>
                <a:spLocks/>
              </p:cNvSpPr>
              <p:nvPr/>
            </p:nvSpPr>
            <p:spPr bwMode="auto">
              <a:xfrm>
                <a:off x="415" y="1460"/>
                <a:ext cx="3"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1 w 1"/>
                  <a:gd name="T15" fmla="*/ 1 w 1"/>
                  <a:gd name="T16" fmla="*/ 1 w 1"/>
                  <a:gd name="T17" fmla="*/ 1 w 1"/>
                  <a:gd name="T18" fmla="*/ 1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37" name="Freeform 235"/>
              <p:cNvSpPr>
                <a:spLocks/>
              </p:cNvSpPr>
              <p:nvPr/>
            </p:nvSpPr>
            <p:spPr bwMode="auto">
              <a:xfrm>
                <a:off x="434" y="1444"/>
                <a:ext cx="5" cy="4"/>
              </a:xfrm>
              <a:custGeom>
                <a:avLst/>
                <a:gdLst>
                  <a:gd name="T0" fmla="*/ 1 w 2"/>
                  <a:gd name="T1" fmla="*/ 0 h 2"/>
                  <a:gd name="T2" fmla="*/ 2 w 2"/>
                  <a:gd name="T3" fmla="*/ 1 h 2"/>
                  <a:gd name="T4" fmla="*/ 2 w 2"/>
                  <a:gd name="T5" fmla="*/ 2 h 2"/>
                  <a:gd name="T6" fmla="*/ 1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1" y="0"/>
                      <a:pt x="2" y="1"/>
                    </a:cubicBezTo>
                    <a:cubicBezTo>
                      <a:pt x="2" y="1"/>
                      <a:pt x="2" y="2"/>
                      <a:pt x="2" y="2"/>
                    </a:cubicBezTo>
                    <a:cubicBezTo>
                      <a:pt x="2" y="2"/>
                      <a:pt x="1" y="2"/>
                      <a:pt x="1" y="2"/>
                    </a:cubicBezTo>
                    <a:cubicBezTo>
                      <a:pt x="1" y="1"/>
                      <a:pt x="0" y="1"/>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38" name="Freeform 236"/>
              <p:cNvSpPr>
                <a:spLocks/>
              </p:cNvSpPr>
              <p:nvPr/>
            </p:nvSpPr>
            <p:spPr bwMode="auto">
              <a:xfrm>
                <a:off x="437" y="1444"/>
                <a:ext cx="2" cy="4"/>
              </a:xfrm>
              <a:custGeom>
                <a:avLst/>
                <a:gdLst>
                  <a:gd name="T0" fmla="*/ 0 w 1"/>
                  <a:gd name="T1" fmla="*/ 0 h 2"/>
                  <a:gd name="T2" fmla="*/ 0 w 1"/>
                  <a:gd name="T3" fmla="*/ 0 h 2"/>
                  <a:gd name="T4" fmla="*/ 0 w 1"/>
                  <a:gd name="T5" fmla="*/ 0 h 2"/>
                  <a:gd name="T6" fmla="*/ 1 w 1"/>
                  <a:gd name="T7" fmla="*/ 1 h 2"/>
                  <a:gd name="T8" fmla="*/ 1 w 1"/>
                  <a:gd name="T9" fmla="*/ 1 h 2"/>
                  <a:gd name="T10" fmla="*/ 1 w 1"/>
                  <a:gd name="T11" fmla="*/ 2 h 2"/>
                  <a:gd name="T12" fmla="*/ 0 w 1"/>
                  <a:gd name="T13" fmla="*/ 2 h 2"/>
                  <a:gd name="T14" fmla="*/ 0 w 1"/>
                  <a:gd name="T15" fmla="*/ 2 h 2"/>
                  <a:gd name="T16" fmla="*/ 0 w 1"/>
                  <a:gd name="T17" fmla="*/ 1 h 2"/>
                  <a:gd name="T18" fmla="*/ 0 w 1"/>
                  <a:gd name="T19" fmla="*/ 0 h 2"/>
                  <a:gd name="T20" fmla="*/ 0 w 1"/>
                  <a:gd name="T21" fmla="*/ 0 h 2"/>
                  <a:gd name="T22" fmla="*/ 0 w 1"/>
                  <a:gd name="T23" fmla="*/ 0 h 2"/>
                  <a:gd name="T24" fmla="*/ 0 w 1"/>
                  <a:gd name="T25" fmla="*/ 1 h 2"/>
                  <a:gd name="T26" fmla="*/ 0 w 1"/>
                  <a:gd name="T27" fmla="*/ 2 h 2"/>
                  <a:gd name="T28" fmla="*/ 0 w 1"/>
                  <a:gd name="T29" fmla="*/ 2 h 2"/>
                  <a:gd name="T30" fmla="*/ 1 w 1"/>
                  <a:gd name="T31" fmla="*/ 2 h 2"/>
                  <a:gd name="T32" fmla="*/ 1 w 1"/>
                  <a:gd name="T33" fmla="*/ 1 h 2"/>
                  <a:gd name="T34" fmla="*/ 1 w 1"/>
                  <a:gd name="T35" fmla="*/ 1 h 2"/>
                  <a:gd name="T36" fmla="*/ 0 w 1"/>
                  <a:gd name="T37" fmla="*/ 0 h 2"/>
                  <a:gd name="T38" fmla="*/ 0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0"/>
                    </a:moveTo>
                    <a:cubicBezTo>
                      <a:pt x="0" y="0"/>
                      <a:pt x="0" y="0"/>
                      <a:pt x="0" y="0"/>
                    </a:cubicBezTo>
                    <a:cubicBezTo>
                      <a:pt x="0" y="0"/>
                      <a:pt x="0" y="0"/>
                      <a:pt x="0" y="0"/>
                    </a:cubicBezTo>
                    <a:cubicBezTo>
                      <a:pt x="0" y="0"/>
                      <a:pt x="1" y="1"/>
                      <a:pt x="1" y="1"/>
                    </a:cubicBezTo>
                    <a:cubicBezTo>
                      <a:pt x="1" y="1"/>
                      <a:pt x="1" y="1"/>
                      <a:pt x="1" y="1"/>
                    </a:cubicBezTo>
                    <a:cubicBezTo>
                      <a:pt x="1" y="2"/>
                      <a:pt x="1" y="2"/>
                      <a:pt x="1" y="2"/>
                    </a:cubicBezTo>
                    <a:cubicBezTo>
                      <a:pt x="1" y="2"/>
                      <a:pt x="1" y="2"/>
                      <a:pt x="0" y="2"/>
                    </a:cubicBezTo>
                    <a:cubicBezTo>
                      <a:pt x="0" y="2"/>
                      <a:pt x="0" y="2"/>
                      <a:pt x="0" y="2"/>
                    </a:cubicBezTo>
                    <a:cubicBezTo>
                      <a:pt x="0" y="1"/>
                      <a:pt x="0" y="1"/>
                      <a:pt x="0" y="1"/>
                    </a:cubicBezTo>
                    <a:cubicBezTo>
                      <a:pt x="0" y="1"/>
                      <a:pt x="0" y="1"/>
                      <a:pt x="0"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1"/>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39" name="Freeform 237"/>
              <p:cNvSpPr>
                <a:spLocks/>
              </p:cNvSpPr>
              <p:nvPr/>
            </p:nvSpPr>
            <p:spPr bwMode="auto">
              <a:xfrm>
                <a:off x="415" y="1463"/>
                <a:ext cx="3" cy="2"/>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0"/>
                      <a:pt x="1" y="0"/>
                    </a:cubicBezTo>
                    <a:cubicBezTo>
                      <a:pt x="1" y="1"/>
                      <a:pt x="1" y="1"/>
                      <a:pt x="1"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40" name="Freeform 238"/>
              <p:cNvSpPr>
                <a:spLocks/>
              </p:cNvSpPr>
              <p:nvPr/>
            </p:nvSpPr>
            <p:spPr bwMode="auto">
              <a:xfrm>
                <a:off x="415" y="1463"/>
                <a:ext cx="3" cy="2"/>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1 w 1"/>
                  <a:gd name="T27" fmla="*/ 0 h 1"/>
                  <a:gd name="T28" fmla="*/ 1 w 1"/>
                  <a:gd name="T29" fmla="*/ 1 h 1"/>
                  <a:gd name="T30" fmla="*/ 1 w 1"/>
                  <a:gd name="T31" fmla="*/ 0 h 1"/>
                  <a:gd name="T32" fmla="*/ 1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41" name="Freeform 239"/>
              <p:cNvSpPr>
                <a:spLocks/>
              </p:cNvSpPr>
              <p:nvPr/>
            </p:nvSpPr>
            <p:spPr bwMode="auto">
              <a:xfrm>
                <a:off x="446" y="1446"/>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1"/>
                      <a:pt x="0" y="1"/>
                    </a:cubicBezTo>
                    <a:cubicBezTo>
                      <a:pt x="0" y="1"/>
                      <a:pt x="0" y="0"/>
                      <a:pt x="0" y="0"/>
                    </a:cubicBezTo>
                    <a:cubicBezTo>
                      <a:pt x="0" y="0"/>
                      <a:pt x="1" y="0"/>
                      <a:pt x="1" y="0"/>
                    </a:cubicBezTo>
                    <a:cubicBezTo>
                      <a:pt x="1" y="0"/>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42" name="Freeform 240"/>
              <p:cNvSpPr>
                <a:spLocks/>
              </p:cNvSpPr>
              <p:nvPr/>
            </p:nvSpPr>
            <p:spPr bwMode="auto">
              <a:xfrm>
                <a:off x="446" y="1446"/>
                <a:ext cx="2" cy="2"/>
              </a:xfrm>
              <a:custGeom>
                <a:avLst/>
                <a:gdLst>
                  <a:gd name="T0" fmla="*/ 1 w 1"/>
                  <a:gd name="T1" fmla="*/ 1 h 1"/>
                  <a:gd name="T2" fmla="*/ 1 w 1"/>
                  <a:gd name="T3" fmla="*/ 1 h 1"/>
                  <a:gd name="T4" fmla="*/ 1 w 1"/>
                  <a:gd name="T5" fmla="*/ 1 h 1"/>
                  <a:gd name="T6" fmla="*/ 0 w 1"/>
                  <a:gd name="T7" fmla="*/ 1 h 1"/>
                  <a:gd name="T8" fmla="*/ 0 w 1"/>
                  <a:gd name="T9" fmla="*/ 0 h 1"/>
                  <a:gd name="T10" fmla="*/ 0 w 1"/>
                  <a:gd name="T11" fmla="*/ 0 h 1"/>
                  <a:gd name="T12" fmla="*/ 0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0 w 1"/>
                  <a:gd name="T29" fmla="*/ 0 h 1"/>
                  <a:gd name="T30" fmla="*/ 0 w 1"/>
                  <a:gd name="T31" fmla="*/ 0 h 1"/>
                  <a:gd name="T32" fmla="*/ 0 w 1"/>
                  <a:gd name="T33" fmla="*/ 0 h 1"/>
                  <a:gd name="T34" fmla="*/ 0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0"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43" name="Freeform 241"/>
              <p:cNvSpPr>
                <a:spLocks/>
              </p:cNvSpPr>
              <p:nvPr/>
            </p:nvSpPr>
            <p:spPr bwMode="auto">
              <a:xfrm>
                <a:off x="451" y="1446"/>
                <a:ext cx="2" cy="2"/>
              </a:xfrm>
              <a:custGeom>
                <a:avLst/>
                <a:gdLst>
                  <a:gd name="T0" fmla="*/ 1 w 1"/>
                  <a:gd name="T1" fmla="*/ 1 h 1"/>
                  <a:gd name="T2" fmla="*/ 0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0" y="1"/>
                    </a:cubicBezTo>
                    <a:cubicBezTo>
                      <a:pt x="0" y="1"/>
                      <a:pt x="0" y="0"/>
                      <a:pt x="0" y="0"/>
                    </a:cubicBezTo>
                    <a:cubicBezTo>
                      <a:pt x="0" y="0"/>
                      <a:pt x="1" y="0"/>
                      <a:pt x="1" y="0"/>
                    </a:cubicBezTo>
                    <a:cubicBezTo>
                      <a:pt x="1" y="0"/>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44" name="Freeform 242"/>
              <p:cNvSpPr>
                <a:spLocks/>
              </p:cNvSpPr>
              <p:nvPr/>
            </p:nvSpPr>
            <p:spPr bwMode="auto">
              <a:xfrm>
                <a:off x="451" y="1446"/>
                <a:ext cx="2" cy="2"/>
              </a:xfrm>
              <a:custGeom>
                <a:avLst/>
                <a:gdLst>
                  <a:gd name="T0" fmla="*/ 1 w 1"/>
                  <a:gd name="T1" fmla="*/ 1 h 1"/>
                  <a:gd name="T2" fmla="*/ 1 w 1"/>
                  <a:gd name="T3" fmla="*/ 1 h 1"/>
                  <a:gd name="T4" fmla="*/ 1 w 1"/>
                  <a:gd name="T5" fmla="*/ 1 h 1"/>
                  <a:gd name="T6" fmla="*/ 0 w 1"/>
                  <a:gd name="T7" fmla="*/ 1 h 1"/>
                  <a:gd name="T8" fmla="*/ 0 w 1"/>
                  <a:gd name="T9" fmla="*/ 0 h 1"/>
                  <a:gd name="T10" fmla="*/ 0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0 w 1"/>
                  <a:gd name="T31" fmla="*/ 0 h 1"/>
                  <a:gd name="T32" fmla="*/ 0 w 1"/>
                  <a:gd name="T33" fmla="*/ 0 h 1"/>
                  <a:gd name="T34" fmla="*/ 0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0" y="1"/>
                      <a:pt x="0" y="1"/>
                    </a:cubicBezTo>
                    <a:cubicBezTo>
                      <a:pt x="0" y="1"/>
                      <a:pt x="0" y="1"/>
                      <a:pt x="0" y="0"/>
                    </a:cubicBez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45" name="Freeform 243"/>
              <p:cNvSpPr>
                <a:spLocks/>
              </p:cNvSpPr>
              <p:nvPr/>
            </p:nvSpPr>
            <p:spPr bwMode="auto">
              <a:xfrm>
                <a:off x="458" y="1441"/>
                <a:ext cx="2" cy="5"/>
              </a:xfrm>
              <a:custGeom>
                <a:avLst/>
                <a:gdLst>
                  <a:gd name="T0" fmla="*/ 1 w 1"/>
                  <a:gd name="T1" fmla="*/ 2 h 2"/>
                  <a:gd name="T2" fmla="*/ 1 w 1"/>
                  <a:gd name="T3" fmla="*/ 2 h 2"/>
                  <a:gd name="T4" fmla="*/ 0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0" y="1"/>
                      <a:pt x="0" y="1"/>
                      <a:pt x="0" y="1"/>
                    </a:cubicBezTo>
                    <a:cubicBezTo>
                      <a:pt x="1" y="0"/>
                      <a:pt x="1" y="1"/>
                      <a:pt x="1" y="1"/>
                    </a:cubicBezTo>
                    <a:cubicBezTo>
                      <a:pt x="1" y="1"/>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46" name="Freeform 244"/>
              <p:cNvSpPr>
                <a:spLocks/>
              </p:cNvSpPr>
              <p:nvPr/>
            </p:nvSpPr>
            <p:spPr bwMode="auto">
              <a:xfrm>
                <a:off x="458" y="1444"/>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0" y="0"/>
                      <a:pt x="0" y="0"/>
                    </a:cubicBezTo>
                    <a:cubicBezTo>
                      <a:pt x="0" y="0"/>
                      <a:pt x="0" y="0"/>
                      <a:pt x="0" y="0"/>
                    </a:cubicBezTo>
                    <a:cubicBezTo>
                      <a:pt x="0" y="0"/>
                      <a:pt x="0" y="0"/>
                      <a:pt x="1" y="1"/>
                    </a:cubicBezTo>
                    <a:cubicBezTo>
                      <a:pt x="1" y="1"/>
                      <a:pt x="1" y="1"/>
                      <a:pt x="1" y="1"/>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47" name="Freeform 245"/>
              <p:cNvSpPr>
                <a:spLocks/>
              </p:cNvSpPr>
              <p:nvPr/>
            </p:nvSpPr>
            <p:spPr bwMode="auto">
              <a:xfrm>
                <a:off x="455" y="1444"/>
                <a:ext cx="3" cy="4"/>
              </a:xfrm>
              <a:custGeom>
                <a:avLst/>
                <a:gdLst>
                  <a:gd name="T0" fmla="*/ 1 w 1"/>
                  <a:gd name="T1" fmla="*/ 2 h 2"/>
                  <a:gd name="T2" fmla="*/ 0 w 1"/>
                  <a:gd name="T3" fmla="*/ 2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0"/>
                    </a:cubicBezTo>
                    <a:cubicBezTo>
                      <a:pt x="0" y="0"/>
                      <a:pt x="1" y="0"/>
                      <a:pt x="1" y="1"/>
                    </a:cubicBezTo>
                    <a:cubicBezTo>
                      <a:pt x="1" y="1"/>
                      <a:pt x="1" y="1"/>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48" name="Freeform 246"/>
              <p:cNvSpPr>
                <a:spLocks/>
              </p:cNvSpPr>
              <p:nvPr/>
            </p:nvSpPr>
            <p:spPr bwMode="auto">
              <a:xfrm>
                <a:off x="455" y="1444"/>
                <a:ext cx="3" cy="4"/>
              </a:xfrm>
              <a:custGeom>
                <a:avLst/>
                <a:gdLst>
                  <a:gd name="T0" fmla="*/ 1 w 1"/>
                  <a:gd name="T1" fmla="*/ 2 h 2"/>
                  <a:gd name="T2" fmla="*/ 1 w 1"/>
                  <a:gd name="T3" fmla="*/ 2 h 2"/>
                  <a:gd name="T4" fmla="*/ 1 w 1"/>
                  <a:gd name="T5" fmla="*/ 2 h 2"/>
                  <a:gd name="T6" fmla="*/ 0 w 1"/>
                  <a:gd name="T7" fmla="*/ 2 h 2"/>
                  <a:gd name="T8" fmla="*/ 0 w 1"/>
                  <a:gd name="T9" fmla="*/ 1 h 2"/>
                  <a:gd name="T10" fmla="*/ 0 w 1"/>
                  <a:gd name="T11" fmla="*/ 0 h 2"/>
                  <a:gd name="T12" fmla="*/ 0 w 1"/>
                  <a:gd name="T13" fmla="*/ 0 h 2"/>
                  <a:gd name="T14" fmla="*/ 1 w 1"/>
                  <a:gd name="T15" fmla="*/ 1 h 2"/>
                  <a:gd name="T16" fmla="*/ 1 w 1"/>
                  <a:gd name="T17" fmla="*/ 1 h 2"/>
                  <a:gd name="T18" fmla="*/ 1 w 1"/>
                  <a:gd name="T19" fmla="*/ 2 h 2"/>
                  <a:gd name="T20" fmla="*/ 1 w 1"/>
                  <a:gd name="T21" fmla="*/ 2 h 2"/>
                  <a:gd name="T22" fmla="*/ 1 w 1"/>
                  <a:gd name="T23" fmla="*/ 2 h 2"/>
                  <a:gd name="T24" fmla="*/ 1 w 1"/>
                  <a:gd name="T25" fmla="*/ 1 h 2"/>
                  <a:gd name="T26" fmla="*/ 1 w 1"/>
                  <a:gd name="T27" fmla="*/ 1 h 2"/>
                  <a:gd name="T28" fmla="*/ 0 w 1"/>
                  <a:gd name="T29" fmla="*/ 0 h 2"/>
                  <a:gd name="T30" fmla="*/ 0 w 1"/>
                  <a:gd name="T31" fmla="*/ 0 h 2"/>
                  <a:gd name="T32" fmla="*/ 0 w 1"/>
                  <a:gd name="T33" fmla="*/ 1 h 2"/>
                  <a:gd name="T34" fmla="*/ 0 w 1"/>
                  <a:gd name="T35" fmla="*/ 2 h 2"/>
                  <a:gd name="T36" fmla="*/ 1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1" y="2"/>
                    </a:cubicBezTo>
                    <a:cubicBezTo>
                      <a:pt x="0" y="2"/>
                      <a:pt x="0" y="2"/>
                      <a:pt x="0" y="2"/>
                    </a:cubicBezTo>
                    <a:cubicBezTo>
                      <a:pt x="0" y="1"/>
                      <a:pt x="0" y="1"/>
                      <a:pt x="0" y="1"/>
                    </a:cubicBezTo>
                    <a:cubicBezTo>
                      <a:pt x="0" y="1"/>
                      <a:pt x="0" y="1"/>
                      <a:pt x="0" y="0"/>
                    </a:cubicBezTo>
                    <a:cubicBezTo>
                      <a:pt x="0" y="0"/>
                      <a:pt x="0" y="0"/>
                      <a:pt x="0" y="0"/>
                    </a:cubicBezTo>
                    <a:cubicBezTo>
                      <a:pt x="0" y="0"/>
                      <a:pt x="1" y="0"/>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1" y="1"/>
                      <a:pt x="1" y="1"/>
                      <a:pt x="1" y="1"/>
                    </a:cubicBezTo>
                    <a:cubicBezTo>
                      <a:pt x="1" y="0"/>
                      <a:pt x="0" y="0"/>
                      <a:pt x="0" y="0"/>
                    </a:cubicBezTo>
                    <a:cubicBezTo>
                      <a:pt x="0" y="0"/>
                      <a:pt x="0" y="0"/>
                      <a:pt x="0" y="0"/>
                    </a:cubicBezTo>
                    <a:cubicBezTo>
                      <a:pt x="0" y="1"/>
                      <a:pt x="0" y="1"/>
                      <a:pt x="0" y="1"/>
                    </a:cubicBezTo>
                    <a:cubicBezTo>
                      <a:pt x="0" y="1"/>
                      <a:pt x="0" y="1"/>
                      <a:pt x="0" y="2"/>
                    </a:cubicBezTo>
                    <a:cubicBezTo>
                      <a:pt x="0" y="2"/>
                      <a:pt x="0" y="2"/>
                      <a:pt x="1" y="2"/>
                    </a:cubicBezTo>
                    <a:cubicBezTo>
                      <a:pt x="1"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49" name="Freeform 247"/>
              <p:cNvSpPr>
                <a:spLocks/>
              </p:cNvSpPr>
              <p:nvPr/>
            </p:nvSpPr>
            <p:spPr bwMode="auto">
              <a:xfrm>
                <a:off x="460" y="1441"/>
                <a:ext cx="3" cy="3"/>
              </a:xfrm>
              <a:custGeom>
                <a:avLst/>
                <a:gdLst>
                  <a:gd name="T0" fmla="*/ 1 w 1"/>
                  <a:gd name="T1" fmla="*/ 1 h 1"/>
                  <a:gd name="T2" fmla="*/ 1 w 1"/>
                  <a:gd name="T3" fmla="*/ 0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1" y="0"/>
                      <a:pt x="1" y="0"/>
                      <a:pt x="1" y="0"/>
                    </a:cubicBezTo>
                    <a:cubicBezTo>
                      <a:pt x="1" y="0"/>
                      <a:pt x="1" y="0"/>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50" name="Freeform 248"/>
              <p:cNvSpPr>
                <a:spLocks/>
              </p:cNvSpPr>
              <p:nvPr/>
            </p:nvSpPr>
            <p:spPr bwMode="auto">
              <a:xfrm>
                <a:off x="460" y="1441"/>
                <a:ext cx="3" cy="3"/>
              </a:xfrm>
              <a:custGeom>
                <a:avLst/>
                <a:gdLst>
                  <a:gd name="T0" fmla="*/ 1 w 1"/>
                  <a:gd name="T1" fmla="*/ 1 h 1"/>
                  <a:gd name="T2" fmla="*/ 1 w 1"/>
                  <a:gd name="T3" fmla="*/ 1 h 1"/>
                  <a:gd name="T4" fmla="*/ 1 w 1"/>
                  <a:gd name="T5" fmla="*/ 1 h 1"/>
                  <a:gd name="T6" fmla="*/ 1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0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51" name="Freeform 249"/>
              <p:cNvSpPr>
                <a:spLocks/>
              </p:cNvSpPr>
              <p:nvPr/>
            </p:nvSpPr>
            <p:spPr bwMode="auto">
              <a:xfrm>
                <a:off x="463" y="1439"/>
                <a:ext cx="2"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0" y="0"/>
                      <a:pt x="0" y="0"/>
                      <a:pt x="0" y="0"/>
                    </a:cubicBezTo>
                    <a:cubicBezTo>
                      <a:pt x="0" y="0"/>
                      <a:pt x="0" y="0"/>
                      <a:pt x="0"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52" name="Freeform 250"/>
              <p:cNvSpPr>
                <a:spLocks/>
              </p:cNvSpPr>
              <p:nvPr/>
            </p:nvSpPr>
            <p:spPr bwMode="auto">
              <a:xfrm>
                <a:off x="463" y="1439"/>
                <a:ext cx="2" cy="0"/>
              </a:xfrm>
              <a:custGeom>
                <a:avLst/>
                <a:gdLst>
                  <a:gd name="T0" fmla="*/ 1 w 1"/>
                  <a:gd name="T1" fmla="*/ 1 w 1"/>
                  <a:gd name="T2" fmla="*/ 0 w 1"/>
                  <a:gd name="T3" fmla="*/ 0 w 1"/>
                  <a:gd name="T4" fmla="*/ 0 w 1"/>
                  <a:gd name="T5" fmla="*/ 0 w 1"/>
                  <a:gd name="T6" fmla="*/ 0 w 1"/>
                  <a:gd name="T7" fmla="*/ 0 w 1"/>
                  <a:gd name="T8" fmla="*/ 1 w 1"/>
                  <a:gd name="T9" fmla="*/ 1 w 1"/>
                  <a:gd name="T10" fmla="*/ 1 w 1"/>
                  <a:gd name="T11" fmla="*/ 1 w 1"/>
                  <a:gd name="T12" fmla="*/ 1 w 1"/>
                  <a:gd name="T13" fmla="*/ 0 w 1"/>
                  <a:gd name="T14" fmla="*/ 0 w 1"/>
                  <a:gd name="T15" fmla="*/ 0 w 1"/>
                  <a:gd name="T16" fmla="*/ 0 w 1"/>
                  <a:gd name="T17" fmla="*/ 0 w 1"/>
                  <a:gd name="T18" fmla="*/ 0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53" name="Freeform 251"/>
              <p:cNvSpPr>
                <a:spLocks/>
              </p:cNvSpPr>
              <p:nvPr/>
            </p:nvSpPr>
            <p:spPr bwMode="auto">
              <a:xfrm>
                <a:off x="463" y="1437"/>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54" name="Freeform 252"/>
              <p:cNvSpPr>
                <a:spLocks/>
              </p:cNvSpPr>
              <p:nvPr/>
            </p:nvSpPr>
            <p:spPr bwMode="auto">
              <a:xfrm>
                <a:off x="463" y="1437"/>
                <a:ext cx="2" cy="0"/>
              </a:xfrm>
              <a:custGeom>
                <a:avLst/>
                <a:gdLst>
                  <a:gd name="T0" fmla="*/ 1 w 1"/>
                  <a:gd name="T1" fmla="*/ 1 w 1"/>
                  <a:gd name="T2" fmla="*/ 1 w 1"/>
                  <a:gd name="T3" fmla="*/ 0 w 1"/>
                  <a:gd name="T4" fmla="*/ 0 w 1"/>
                  <a:gd name="T5" fmla="*/ 0 w 1"/>
                  <a:gd name="T6" fmla="*/ 1 w 1"/>
                  <a:gd name="T7" fmla="*/ 1 w 1"/>
                  <a:gd name="T8" fmla="*/ 1 w 1"/>
                  <a:gd name="T9" fmla="*/ 1 w 1"/>
                  <a:gd name="T10" fmla="*/ 1 w 1"/>
                  <a:gd name="T11" fmla="*/ 1 w 1"/>
                  <a:gd name="T12" fmla="*/ 1 w 1"/>
                  <a:gd name="T13" fmla="*/ 1 w 1"/>
                  <a:gd name="T14" fmla="*/ 1 w 1"/>
                  <a:gd name="T15" fmla="*/ 0 w 1"/>
                  <a:gd name="T16" fmla="*/ 0 w 1"/>
                  <a:gd name="T17" fmla="*/ 0 w 1"/>
                  <a:gd name="T18" fmla="*/ 1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55" name="Freeform 253"/>
              <p:cNvSpPr>
                <a:spLocks/>
              </p:cNvSpPr>
              <p:nvPr/>
            </p:nvSpPr>
            <p:spPr bwMode="auto">
              <a:xfrm>
                <a:off x="441" y="1444"/>
                <a:ext cx="3" cy="4"/>
              </a:xfrm>
              <a:custGeom>
                <a:avLst/>
                <a:gdLst>
                  <a:gd name="T0" fmla="*/ 1 w 1"/>
                  <a:gd name="T1" fmla="*/ 2 h 2"/>
                  <a:gd name="T2" fmla="*/ 0 w 1"/>
                  <a:gd name="T3" fmla="*/ 2 h 2"/>
                  <a:gd name="T4" fmla="*/ 0 w 1"/>
                  <a:gd name="T5" fmla="*/ 1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1"/>
                    </a:cubicBezTo>
                    <a:cubicBezTo>
                      <a:pt x="0" y="0"/>
                      <a:pt x="1" y="0"/>
                      <a:pt x="1" y="1"/>
                    </a:cubicBezTo>
                    <a:cubicBezTo>
                      <a:pt x="1" y="1"/>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56" name="Freeform 254"/>
              <p:cNvSpPr>
                <a:spLocks/>
              </p:cNvSpPr>
              <p:nvPr/>
            </p:nvSpPr>
            <p:spPr bwMode="auto">
              <a:xfrm>
                <a:off x="441" y="1444"/>
                <a:ext cx="3" cy="4"/>
              </a:xfrm>
              <a:custGeom>
                <a:avLst/>
                <a:gdLst>
                  <a:gd name="T0" fmla="*/ 1 w 1"/>
                  <a:gd name="T1" fmla="*/ 2 h 2"/>
                  <a:gd name="T2" fmla="*/ 1 w 1"/>
                  <a:gd name="T3" fmla="*/ 2 h 2"/>
                  <a:gd name="T4" fmla="*/ 0 w 1"/>
                  <a:gd name="T5" fmla="*/ 2 h 2"/>
                  <a:gd name="T6" fmla="*/ 0 w 1"/>
                  <a:gd name="T7" fmla="*/ 2 h 2"/>
                  <a:gd name="T8" fmla="*/ 0 w 1"/>
                  <a:gd name="T9" fmla="*/ 1 h 2"/>
                  <a:gd name="T10" fmla="*/ 0 w 1"/>
                  <a:gd name="T11" fmla="*/ 1 h 2"/>
                  <a:gd name="T12" fmla="*/ 0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0 w 1"/>
                  <a:gd name="T29" fmla="*/ 0 h 2"/>
                  <a:gd name="T30" fmla="*/ 0 w 1"/>
                  <a:gd name="T31" fmla="*/ 1 h 2"/>
                  <a:gd name="T32" fmla="*/ 0 w 1"/>
                  <a:gd name="T33" fmla="*/ 1 h 2"/>
                  <a:gd name="T34" fmla="*/ 0 w 1"/>
                  <a:gd name="T35" fmla="*/ 2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0" y="2"/>
                    </a:cubicBezTo>
                    <a:cubicBezTo>
                      <a:pt x="0" y="2"/>
                      <a:pt x="0" y="2"/>
                      <a:pt x="0" y="2"/>
                    </a:cubicBezTo>
                    <a:cubicBezTo>
                      <a:pt x="0" y="1"/>
                      <a:pt x="0" y="1"/>
                      <a:pt x="0" y="1"/>
                    </a:cubicBezTo>
                    <a:cubicBezTo>
                      <a:pt x="0" y="1"/>
                      <a:pt x="0" y="1"/>
                      <a:pt x="0" y="1"/>
                    </a:cubicBezTo>
                    <a:cubicBezTo>
                      <a:pt x="0" y="0"/>
                      <a:pt x="0" y="0"/>
                      <a:pt x="0" y="0"/>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0" y="0"/>
                    </a:cubicBezTo>
                    <a:cubicBezTo>
                      <a:pt x="0" y="0"/>
                      <a:pt x="0" y="0"/>
                      <a:pt x="0" y="1"/>
                    </a:cubicBezTo>
                    <a:cubicBezTo>
                      <a:pt x="0" y="1"/>
                      <a:pt x="0" y="1"/>
                      <a:pt x="0" y="1"/>
                    </a:cubicBezTo>
                    <a:cubicBezTo>
                      <a:pt x="0" y="1"/>
                      <a:pt x="0" y="1"/>
                      <a:pt x="0" y="2"/>
                    </a:cubicBezTo>
                    <a:cubicBezTo>
                      <a:pt x="0" y="2"/>
                      <a:pt x="0" y="2"/>
                      <a:pt x="0" y="2"/>
                    </a:cubicBezTo>
                    <a:cubicBezTo>
                      <a:pt x="1"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57" name="Freeform 255"/>
              <p:cNvSpPr>
                <a:spLocks/>
              </p:cNvSpPr>
              <p:nvPr/>
            </p:nvSpPr>
            <p:spPr bwMode="auto">
              <a:xfrm>
                <a:off x="463" y="1434"/>
                <a:ext cx="2" cy="0"/>
              </a:xfrm>
              <a:custGeom>
                <a:avLst/>
                <a:gdLst>
                  <a:gd name="T0" fmla="*/ 1 w 1"/>
                  <a:gd name="T1" fmla="*/ 1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1" y="0"/>
                    </a:cubicBezTo>
                    <a:cubicBezTo>
                      <a:pt x="1" y="0"/>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58" name="Freeform 256"/>
              <p:cNvSpPr>
                <a:spLocks/>
              </p:cNvSpPr>
              <p:nvPr/>
            </p:nvSpPr>
            <p:spPr bwMode="auto">
              <a:xfrm>
                <a:off x="463" y="1434"/>
                <a:ext cx="2" cy="0"/>
              </a:xfrm>
              <a:custGeom>
                <a:avLst/>
                <a:gdLst>
                  <a:gd name="T0" fmla="*/ 1 w 1"/>
                  <a:gd name="T1" fmla="*/ 1 w 1"/>
                  <a:gd name="T2" fmla="*/ 1 w 1"/>
                  <a:gd name="T3" fmla="*/ 1 w 1"/>
                  <a:gd name="T4" fmla="*/ 0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1 w 1"/>
                  <a:gd name="T18" fmla="*/ 1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1" y="0"/>
                      <a:pt x="1" y="0"/>
                    </a:cubicBezTo>
                    <a:cubicBezTo>
                      <a:pt x="1" y="0"/>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59" name="Freeform 257"/>
              <p:cNvSpPr>
                <a:spLocks/>
              </p:cNvSpPr>
              <p:nvPr/>
            </p:nvSpPr>
            <p:spPr bwMode="auto">
              <a:xfrm>
                <a:off x="458" y="1352"/>
                <a:ext cx="78" cy="85"/>
              </a:xfrm>
              <a:custGeom>
                <a:avLst/>
                <a:gdLst>
                  <a:gd name="T0" fmla="*/ 32 w 33"/>
                  <a:gd name="T1" fmla="*/ 3 h 36"/>
                  <a:gd name="T2" fmla="*/ 11 w 33"/>
                  <a:gd name="T3" fmla="*/ 15 h 36"/>
                  <a:gd name="T4" fmla="*/ 33 w 33"/>
                  <a:gd name="T5" fmla="*/ 4 h 36"/>
                  <a:gd name="T6" fmla="*/ 2 w 33"/>
                  <a:gd name="T7" fmla="*/ 36 h 36"/>
                  <a:gd name="T8" fmla="*/ 27 w 33"/>
                  <a:gd name="T9" fmla="*/ 2 h 36"/>
                  <a:gd name="T10" fmla="*/ 32 w 33"/>
                  <a:gd name="T11" fmla="*/ 3 h 36"/>
                </a:gdLst>
                <a:ahLst/>
                <a:cxnLst>
                  <a:cxn ang="0">
                    <a:pos x="T0" y="T1"/>
                  </a:cxn>
                  <a:cxn ang="0">
                    <a:pos x="T2" y="T3"/>
                  </a:cxn>
                  <a:cxn ang="0">
                    <a:pos x="T4" y="T5"/>
                  </a:cxn>
                  <a:cxn ang="0">
                    <a:pos x="T6" y="T7"/>
                  </a:cxn>
                  <a:cxn ang="0">
                    <a:pos x="T8" y="T9"/>
                  </a:cxn>
                  <a:cxn ang="0">
                    <a:pos x="T10" y="T11"/>
                  </a:cxn>
                </a:cxnLst>
                <a:rect l="0" t="0" r="r" b="b"/>
                <a:pathLst>
                  <a:path w="33" h="36">
                    <a:moveTo>
                      <a:pt x="32" y="3"/>
                    </a:moveTo>
                    <a:cubicBezTo>
                      <a:pt x="23" y="5"/>
                      <a:pt x="15" y="6"/>
                      <a:pt x="11" y="15"/>
                    </a:cubicBezTo>
                    <a:cubicBezTo>
                      <a:pt x="17" y="8"/>
                      <a:pt x="24" y="8"/>
                      <a:pt x="33" y="4"/>
                    </a:cubicBezTo>
                    <a:cubicBezTo>
                      <a:pt x="22" y="17"/>
                      <a:pt x="8" y="17"/>
                      <a:pt x="2" y="36"/>
                    </a:cubicBezTo>
                    <a:cubicBezTo>
                      <a:pt x="0" y="26"/>
                      <a:pt x="5" y="0"/>
                      <a:pt x="27" y="2"/>
                    </a:cubicBezTo>
                    <a:cubicBezTo>
                      <a:pt x="30" y="2"/>
                      <a:pt x="31" y="3"/>
                      <a:pt x="3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60" name="Freeform 258"/>
              <p:cNvSpPr>
                <a:spLocks/>
              </p:cNvSpPr>
              <p:nvPr/>
            </p:nvSpPr>
            <p:spPr bwMode="auto">
              <a:xfrm>
                <a:off x="479" y="1363"/>
                <a:ext cx="71" cy="64"/>
              </a:xfrm>
              <a:custGeom>
                <a:avLst/>
                <a:gdLst>
                  <a:gd name="T0" fmla="*/ 25 w 30"/>
                  <a:gd name="T1" fmla="*/ 0 h 27"/>
                  <a:gd name="T2" fmla="*/ 16 w 30"/>
                  <a:gd name="T3" fmla="*/ 20 h 27"/>
                  <a:gd name="T4" fmla="*/ 24 w 30"/>
                  <a:gd name="T5" fmla="*/ 0 h 27"/>
                  <a:gd name="T6" fmla="*/ 0 w 30"/>
                  <a:gd name="T7" fmla="*/ 27 h 27"/>
                  <a:gd name="T8" fmla="*/ 27 w 30"/>
                  <a:gd name="T9" fmla="*/ 6 h 27"/>
                  <a:gd name="T10" fmla="*/ 25 w 30"/>
                  <a:gd name="T11" fmla="*/ 0 h 27"/>
                </a:gdLst>
                <a:ahLst/>
                <a:cxnLst>
                  <a:cxn ang="0">
                    <a:pos x="T0" y="T1"/>
                  </a:cxn>
                  <a:cxn ang="0">
                    <a:pos x="T2" y="T3"/>
                  </a:cxn>
                  <a:cxn ang="0">
                    <a:pos x="T4" y="T5"/>
                  </a:cxn>
                  <a:cxn ang="0">
                    <a:pos x="T6" y="T7"/>
                  </a:cxn>
                  <a:cxn ang="0">
                    <a:pos x="T8" y="T9"/>
                  </a:cxn>
                  <a:cxn ang="0">
                    <a:pos x="T10" y="T11"/>
                  </a:cxn>
                </a:cxnLst>
                <a:rect l="0" t="0" r="r" b="b"/>
                <a:pathLst>
                  <a:path w="30" h="27">
                    <a:moveTo>
                      <a:pt x="25" y="0"/>
                    </a:moveTo>
                    <a:cubicBezTo>
                      <a:pt x="24" y="9"/>
                      <a:pt x="24" y="16"/>
                      <a:pt x="16" y="20"/>
                    </a:cubicBezTo>
                    <a:cubicBezTo>
                      <a:pt x="22" y="14"/>
                      <a:pt x="21" y="8"/>
                      <a:pt x="24" y="0"/>
                    </a:cubicBezTo>
                    <a:cubicBezTo>
                      <a:pt x="11" y="12"/>
                      <a:pt x="12" y="24"/>
                      <a:pt x="0" y="27"/>
                    </a:cubicBezTo>
                    <a:cubicBezTo>
                      <a:pt x="12" y="27"/>
                      <a:pt x="30" y="23"/>
                      <a:pt x="27" y="6"/>
                    </a:cubicBezTo>
                    <a:cubicBezTo>
                      <a:pt x="27" y="3"/>
                      <a:pt x="25" y="1"/>
                      <a:pt x="25"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61" name="Freeform 259"/>
              <p:cNvSpPr>
                <a:spLocks/>
              </p:cNvSpPr>
              <p:nvPr/>
            </p:nvSpPr>
            <p:spPr bwMode="auto">
              <a:xfrm>
                <a:off x="463" y="1399"/>
                <a:ext cx="47" cy="97"/>
              </a:xfrm>
              <a:custGeom>
                <a:avLst/>
                <a:gdLst>
                  <a:gd name="T0" fmla="*/ 18 w 20"/>
                  <a:gd name="T1" fmla="*/ 39 h 41"/>
                  <a:gd name="T2" fmla="*/ 12 w 20"/>
                  <a:gd name="T3" fmla="*/ 40 h 41"/>
                  <a:gd name="T4" fmla="*/ 8 w 20"/>
                  <a:gd name="T5" fmla="*/ 36 h 41"/>
                  <a:gd name="T6" fmla="*/ 9 w 20"/>
                  <a:gd name="T7" fmla="*/ 5 h 41"/>
                  <a:gd name="T8" fmla="*/ 14 w 20"/>
                  <a:gd name="T9" fmla="*/ 1 h 41"/>
                  <a:gd name="T10" fmla="*/ 15 w 20"/>
                  <a:gd name="T11" fmla="*/ 0 h 41"/>
                  <a:gd name="T12" fmla="*/ 4 w 20"/>
                  <a:gd name="T13" fmla="*/ 14 h 41"/>
                  <a:gd name="T14" fmla="*/ 4 w 20"/>
                  <a:gd name="T15" fmla="*/ 30 h 41"/>
                  <a:gd name="T16" fmla="*/ 9 w 20"/>
                  <a:gd name="T17" fmla="*/ 37 h 41"/>
                  <a:gd name="T18" fmla="*/ 15 w 20"/>
                  <a:gd name="T19" fmla="*/ 40 h 41"/>
                  <a:gd name="T20" fmla="*/ 18 w 20"/>
                  <a:gd name="T21" fmla="*/ 39 h 41"/>
                  <a:gd name="T22" fmla="*/ 19 w 20"/>
                  <a:gd name="T23" fmla="*/ 36 h 41"/>
                  <a:gd name="T24" fmla="*/ 17 w 20"/>
                  <a:gd name="T25" fmla="*/ 33 h 41"/>
                  <a:gd name="T26" fmla="*/ 16 w 20"/>
                  <a:gd name="T27" fmla="*/ 33 h 41"/>
                  <a:gd name="T28" fmla="*/ 16 w 20"/>
                  <a:gd name="T29" fmla="*/ 33 h 41"/>
                  <a:gd name="T30" fmla="*/ 17 w 20"/>
                  <a:gd name="T31" fmla="*/ 34 h 41"/>
                  <a:gd name="T32" fmla="*/ 19 w 20"/>
                  <a:gd name="T33" fmla="*/ 36 h 41"/>
                  <a:gd name="T34" fmla="*/ 18 w 20"/>
                  <a:gd name="T35"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41">
                    <a:moveTo>
                      <a:pt x="18" y="39"/>
                    </a:moveTo>
                    <a:cubicBezTo>
                      <a:pt x="17" y="41"/>
                      <a:pt x="14" y="40"/>
                      <a:pt x="12" y="40"/>
                    </a:cubicBezTo>
                    <a:cubicBezTo>
                      <a:pt x="11" y="39"/>
                      <a:pt x="9" y="37"/>
                      <a:pt x="8" y="36"/>
                    </a:cubicBezTo>
                    <a:cubicBezTo>
                      <a:pt x="0" y="28"/>
                      <a:pt x="1" y="14"/>
                      <a:pt x="9" y="5"/>
                    </a:cubicBezTo>
                    <a:cubicBezTo>
                      <a:pt x="11" y="3"/>
                      <a:pt x="12" y="2"/>
                      <a:pt x="14" y="1"/>
                    </a:cubicBezTo>
                    <a:cubicBezTo>
                      <a:pt x="15" y="1"/>
                      <a:pt x="15" y="1"/>
                      <a:pt x="15" y="0"/>
                    </a:cubicBezTo>
                    <a:cubicBezTo>
                      <a:pt x="10" y="3"/>
                      <a:pt x="6" y="8"/>
                      <a:pt x="4" y="14"/>
                    </a:cubicBezTo>
                    <a:cubicBezTo>
                      <a:pt x="2" y="19"/>
                      <a:pt x="2" y="25"/>
                      <a:pt x="4" y="30"/>
                    </a:cubicBezTo>
                    <a:cubicBezTo>
                      <a:pt x="5" y="33"/>
                      <a:pt x="7" y="35"/>
                      <a:pt x="9" y="37"/>
                    </a:cubicBezTo>
                    <a:cubicBezTo>
                      <a:pt x="11" y="39"/>
                      <a:pt x="13" y="40"/>
                      <a:pt x="15" y="40"/>
                    </a:cubicBezTo>
                    <a:cubicBezTo>
                      <a:pt x="17" y="40"/>
                      <a:pt x="18" y="40"/>
                      <a:pt x="18" y="39"/>
                    </a:cubicBezTo>
                    <a:cubicBezTo>
                      <a:pt x="19" y="38"/>
                      <a:pt x="19" y="37"/>
                      <a:pt x="19" y="36"/>
                    </a:cubicBezTo>
                    <a:cubicBezTo>
                      <a:pt x="19" y="35"/>
                      <a:pt x="18" y="34"/>
                      <a:pt x="17" y="33"/>
                    </a:cubicBezTo>
                    <a:cubicBezTo>
                      <a:pt x="17" y="33"/>
                      <a:pt x="17" y="33"/>
                      <a:pt x="16" y="33"/>
                    </a:cubicBezTo>
                    <a:cubicBezTo>
                      <a:pt x="16" y="33"/>
                      <a:pt x="16" y="33"/>
                      <a:pt x="16" y="33"/>
                    </a:cubicBezTo>
                    <a:cubicBezTo>
                      <a:pt x="17" y="33"/>
                      <a:pt x="17" y="33"/>
                      <a:pt x="17" y="34"/>
                    </a:cubicBezTo>
                    <a:cubicBezTo>
                      <a:pt x="18" y="34"/>
                      <a:pt x="19" y="35"/>
                      <a:pt x="19" y="36"/>
                    </a:cubicBezTo>
                    <a:cubicBezTo>
                      <a:pt x="20" y="37"/>
                      <a:pt x="19" y="38"/>
                      <a:pt x="18" y="3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862" name="Freeform 260"/>
              <p:cNvSpPr>
                <a:spLocks/>
              </p:cNvSpPr>
              <p:nvPr/>
            </p:nvSpPr>
            <p:spPr bwMode="auto">
              <a:xfrm>
                <a:off x="465" y="1437"/>
                <a:ext cx="9" cy="7"/>
              </a:xfrm>
              <a:custGeom>
                <a:avLst/>
                <a:gdLst>
                  <a:gd name="T0" fmla="*/ 0 w 4"/>
                  <a:gd name="T1" fmla="*/ 2 h 3"/>
                  <a:gd name="T2" fmla="*/ 1 w 4"/>
                  <a:gd name="T3" fmla="*/ 0 h 3"/>
                  <a:gd name="T4" fmla="*/ 3 w 4"/>
                  <a:gd name="T5" fmla="*/ 1 h 3"/>
                  <a:gd name="T6" fmla="*/ 3 w 4"/>
                  <a:gd name="T7" fmla="*/ 3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0" y="1"/>
                      <a:pt x="0" y="0"/>
                      <a:pt x="1" y="0"/>
                    </a:cubicBezTo>
                    <a:cubicBezTo>
                      <a:pt x="2" y="0"/>
                      <a:pt x="3" y="0"/>
                      <a:pt x="3" y="1"/>
                    </a:cubicBezTo>
                    <a:cubicBezTo>
                      <a:pt x="4" y="2"/>
                      <a:pt x="3" y="3"/>
                      <a:pt x="3" y="3"/>
                    </a:cubicBezTo>
                    <a:cubicBezTo>
                      <a:pt x="2" y="3"/>
                      <a:pt x="1" y="3"/>
                      <a:pt x="0"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grpSp>
        <p:grpSp>
          <p:nvGrpSpPr>
            <p:cNvPr id="1404" name="Group 462"/>
            <p:cNvGrpSpPr>
              <a:grpSpLocks/>
            </p:cNvGrpSpPr>
            <p:nvPr/>
          </p:nvGrpSpPr>
          <p:grpSpPr bwMode="auto">
            <a:xfrm>
              <a:off x="465" y="341"/>
              <a:ext cx="1783" cy="1769"/>
              <a:chOff x="465" y="341"/>
              <a:chExt cx="1783" cy="1769"/>
            </a:xfrm>
            <a:grpFill/>
          </p:grpSpPr>
          <p:sp>
            <p:nvSpPr>
              <p:cNvPr id="1463" name="Freeform 262"/>
              <p:cNvSpPr>
                <a:spLocks/>
              </p:cNvSpPr>
              <p:nvPr/>
            </p:nvSpPr>
            <p:spPr bwMode="auto">
              <a:xfrm>
                <a:off x="465" y="1437"/>
                <a:ext cx="7" cy="7"/>
              </a:xfrm>
              <a:custGeom>
                <a:avLst/>
                <a:gdLst>
                  <a:gd name="T0" fmla="*/ 0 w 3"/>
                  <a:gd name="T1" fmla="*/ 2 h 3"/>
                  <a:gd name="T2" fmla="*/ 0 w 3"/>
                  <a:gd name="T3" fmla="*/ 2 h 3"/>
                  <a:gd name="T4" fmla="*/ 0 w 3"/>
                  <a:gd name="T5" fmla="*/ 1 h 3"/>
                  <a:gd name="T6" fmla="*/ 1 w 3"/>
                  <a:gd name="T7" fmla="*/ 0 h 3"/>
                  <a:gd name="T8" fmla="*/ 2 w 3"/>
                  <a:gd name="T9" fmla="*/ 0 h 3"/>
                  <a:gd name="T10" fmla="*/ 3 w 3"/>
                  <a:gd name="T11" fmla="*/ 1 h 3"/>
                  <a:gd name="T12" fmla="*/ 3 w 3"/>
                  <a:gd name="T13" fmla="*/ 2 h 3"/>
                  <a:gd name="T14" fmla="*/ 3 w 3"/>
                  <a:gd name="T15" fmla="*/ 3 h 3"/>
                  <a:gd name="T16" fmla="*/ 1 w 3"/>
                  <a:gd name="T17" fmla="*/ 3 h 3"/>
                  <a:gd name="T18" fmla="*/ 0 w 3"/>
                  <a:gd name="T19" fmla="*/ 2 h 3"/>
                  <a:gd name="T20" fmla="*/ 0 w 3"/>
                  <a:gd name="T21" fmla="*/ 2 h 3"/>
                  <a:gd name="T22" fmla="*/ 0 w 3"/>
                  <a:gd name="T23" fmla="*/ 2 h 3"/>
                  <a:gd name="T24" fmla="*/ 1 w 3"/>
                  <a:gd name="T25" fmla="*/ 3 h 3"/>
                  <a:gd name="T26" fmla="*/ 3 w 3"/>
                  <a:gd name="T27" fmla="*/ 3 h 3"/>
                  <a:gd name="T28" fmla="*/ 3 w 3"/>
                  <a:gd name="T29" fmla="*/ 2 h 3"/>
                  <a:gd name="T30" fmla="*/ 3 w 3"/>
                  <a:gd name="T31" fmla="*/ 1 h 3"/>
                  <a:gd name="T32" fmla="*/ 2 w 3"/>
                  <a:gd name="T33" fmla="*/ 0 h 3"/>
                  <a:gd name="T34" fmla="*/ 1 w 3"/>
                  <a:gd name="T35" fmla="*/ 0 h 3"/>
                  <a:gd name="T36" fmla="*/ 0 w 3"/>
                  <a:gd name="T37" fmla="*/ 1 h 3"/>
                  <a:gd name="T38" fmla="*/ 0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2"/>
                    </a:moveTo>
                    <a:cubicBezTo>
                      <a:pt x="0" y="2"/>
                      <a:pt x="0" y="2"/>
                      <a:pt x="0" y="2"/>
                    </a:cubicBezTo>
                    <a:cubicBezTo>
                      <a:pt x="0" y="1"/>
                      <a:pt x="0" y="1"/>
                      <a:pt x="0" y="1"/>
                    </a:cubicBezTo>
                    <a:cubicBezTo>
                      <a:pt x="0" y="0"/>
                      <a:pt x="1" y="0"/>
                      <a:pt x="1" y="0"/>
                    </a:cubicBezTo>
                    <a:cubicBezTo>
                      <a:pt x="1" y="0"/>
                      <a:pt x="2" y="0"/>
                      <a:pt x="2" y="0"/>
                    </a:cubicBezTo>
                    <a:cubicBezTo>
                      <a:pt x="3" y="1"/>
                      <a:pt x="3" y="1"/>
                      <a:pt x="3" y="1"/>
                    </a:cubicBezTo>
                    <a:cubicBezTo>
                      <a:pt x="3" y="2"/>
                      <a:pt x="3" y="2"/>
                      <a:pt x="3" y="2"/>
                    </a:cubicBezTo>
                    <a:cubicBezTo>
                      <a:pt x="3" y="3"/>
                      <a:pt x="3" y="3"/>
                      <a:pt x="3" y="3"/>
                    </a:cubicBezTo>
                    <a:cubicBezTo>
                      <a:pt x="2" y="3"/>
                      <a:pt x="2" y="3"/>
                      <a:pt x="1" y="3"/>
                    </a:cubicBezTo>
                    <a:cubicBezTo>
                      <a:pt x="1" y="3"/>
                      <a:pt x="1" y="2"/>
                      <a:pt x="0" y="2"/>
                    </a:cubicBezTo>
                    <a:cubicBezTo>
                      <a:pt x="0" y="2"/>
                      <a:pt x="0" y="2"/>
                      <a:pt x="0" y="2"/>
                    </a:cubicBezTo>
                    <a:cubicBezTo>
                      <a:pt x="0" y="2"/>
                      <a:pt x="0" y="2"/>
                      <a:pt x="0" y="2"/>
                    </a:cubicBezTo>
                    <a:cubicBezTo>
                      <a:pt x="1" y="2"/>
                      <a:pt x="1" y="3"/>
                      <a:pt x="1" y="3"/>
                    </a:cubicBezTo>
                    <a:cubicBezTo>
                      <a:pt x="2" y="3"/>
                      <a:pt x="2" y="3"/>
                      <a:pt x="3" y="3"/>
                    </a:cubicBezTo>
                    <a:cubicBezTo>
                      <a:pt x="3" y="3"/>
                      <a:pt x="3" y="3"/>
                      <a:pt x="3" y="2"/>
                    </a:cubicBezTo>
                    <a:cubicBezTo>
                      <a:pt x="3" y="2"/>
                      <a:pt x="3" y="2"/>
                      <a:pt x="3" y="1"/>
                    </a:cubicBezTo>
                    <a:cubicBezTo>
                      <a:pt x="3" y="1"/>
                      <a:pt x="3" y="0"/>
                      <a:pt x="2" y="0"/>
                    </a:cubicBezTo>
                    <a:cubicBezTo>
                      <a:pt x="2" y="0"/>
                      <a:pt x="1" y="0"/>
                      <a:pt x="1" y="0"/>
                    </a:cubicBezTo>
                    <a:cubicBezTo>
                      <a:pt x="1" y="0"/>
                      <a:pt x="0" y="0"/>
                      <a:pt x="0" y="1"/>
                    </a:cubicBezTo>
                    <a:cubicBezTo>
                      <a:pt x="0" y="1"/>
                      <a:pt x="0" y="1"/>
                      <a:pt x="0"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64" name="Freeform 263"/>
              <p:cNvSpPr>
                <a:spLocks/>
              </p:cNvSpPr>
              <p:nvPr/>
            </p:nvSpPr>
            <p:spPr bwMode="auto">
              <a:xfrm>
                <a:off x="465" y="1446"/>
                <a:ext cx="7" cy="7"/>
              </a:xfrm>
              <a:custGeom>
                <a:avLst/>
                <a:gdLst>
                  <a:gd name="T0" fmla="*/ 0 w 3"/>
                  <a:gd name="T1" fmla="*/ 2 h 3"/>
                  <a:gd name="T2" fmla="*/ 1 w 3"/>
                  <a:gd name="T3" fmla="*/ 0 h 3"/>
                  <a:gd name="T4" fmla="*/ 3 w 3"/>
                  <a:gd name="T5" fmla="*/ 2 h 3"/>
                  <a:gd name="T6" fmla="*/ 2 w 3"/>
                  <a:gd name="T7" fmla="*/ 3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1"/>
                      <a:pt x="0" y="1"/>
                      <a:pt x="1" y="0"/>
                    </a:cubicBezTo>
                    <a:cubicBezTo>
                      <a:pt x="1" y="0"/>
                      <a:pt x="2" y="1"/>
                      <a:pt x="3" y="2"/>
                    </a:cubicBezTo>
                    <a:cubicBezTo>
                      <a:pt x="3" y="2"/>
                      <a:pt x="3" y="3"/>
                      <a:pt x="2" y="3"/>
                    </a:cubicBezTo>
                    <a:cubicBezTo>
                      <a:pt x="1" y="3"/>
                      <a:pt x="1" y="3"/>
                      <a:pt x="0"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65" name="Freeform 264"/>
              <p:cNvSpPr>
                <a:spLocks/>
              </p:cNvSpPr>
              <p:nvPr/>
            </p:nvSpPr>
            <p:spPr bwMode="auto">
              <a:xfrm>
                <a:off x="465" y="1446"/>
                <a:ext cx="7" cy="7"/>
              </a:xfrm>
              <a:custGeom>
                <a:avLst/>
                <a:gdLst>
                  <a:gd name="T0" fmla="*/ 0 w 3"/>
                  <a:gd name="T1" fmla="*/ 2 h 3"/>
                  <a:gd name="T2" fmla="*/ 0 w 3"/>
                  <a:gd name="T3" fmla="*/ 2 h 3"/>
                  <a:gd name="T4" fmla="*/ 0 w 3"/>
                  <a:gd name="T5" fmla="*/ 1 h 3"/>
                  <a:gd name="T6" fmla="*/ 1 w 3"/>
                  <a:gd name="T7" fmla="*/ 0 h 3"/>
                  <a:gd name="T8" fmla="*/ 2 w 3"/>
                  <a:gd name="T9" fmla="*/ 1 h 3"/>
                  <a:gd name="T10" fmla="*/ 3 w 3"/>
                  <a:gd name="T11" fmla="*/ 2 h 3"/>
                  <a:gd name="T12" fmla="*/ 3 w 3"/>
                  <a:gd name="T13" fmla="*/ 3 h 3"/>
                  <a:gd name="T14" fmla="*/ 2 w 3"/>
                  <a:gd name="T15" fmla="*/ 3 h 3"/>
                  <a:gd name="T16" fmla="*/ 1 w 3"/>
                  <a:gd name="T17" fmla="*/ 3 h 3"/>
                  <a:gd name="T18" fmla="*/ 0 w 3"/>
                  <a:gd name="T19" fmla="*/ 2 h 3"/>
                  <a:gd name="T20" fmla="*/ 0 w 3"/>
                  <a:gd name="T21" fmla="*/ 2 h 3"/>
                  <a:gd name="T22" fmla="*/ 0 w 3"/>
                  <a:gd name="T23" fmla="*/ 2 h 3"/>
                  <a:gd name="T24" fmla="*/ 1 w 3"/>
                  <a:gd name="T25" fmla="*/ 3 h 3"/>
                  <a:gd name="T26" fmla="*/ 2 w 3"/>
                  <a:gd name="T27" fmla="*/ 3 h 3"/>
                  <a:gd name="T28" fmla="*/ 3 w 3"/>
                  <a:gd name="T29" fmla="*/ 3 h 3"/>
                  <a:gd name="T30" fmla="*/ 3 w 3"/>
                  <a:gd name="T31" fmla="*/ 2 h 3"/>
                  <a:gd name="T32" fmla="*/ 2 w 3"/>
                  <a:gd name="T33" fmla="*/ 1 h 3"/>
                  <a:gd name="T34" fmla="*/ 1 w 3"/>
                  <a:gd name="T35" fmla="*/ 0 h 3"/>
                  <a:gd name="T36" fmla="*/ 0 w 3"/>
                  <a:gd name="T37" fmla="*/ 1 h 3"/>
                  <a:gd name="T38" fmla="*/ 0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2"/>
                    </a:moveTo>
                    <a:cubicBezTo>
                      <a:pt x="0" y="2"/>
                      <a:pt x="0" y="2"/>
                      <a:pt x="0" y="2"/>
                    </a:cubicBezTo>
                    <a:cubicBezTo>
                      <a:pt x="0" y="2"/>
                      <a:pt x="0" y="1"/>
                      <a:pt x="0" y="1"/>
                    </a:cubicBezTo>
                    <a:cubicBezTo>
                      <a:pt x="0" y="1"/>
                      <a:pt x="0" y="1"/>
                      <a:pt x="1" y="0"/>
                    </a:cubicBezTo>
                    <a:cubicBezTo>
                      <a:pt x="1" y="0"/>
                      <a:pt x="2" y="0"/>
                      <a:pt x="2" y="1"/>
                    </a:cubicBezTo>
                    <a:cubicBezTo>
                      <a:pt x="2" y="1"/>
                      <a:pt x="3" y="1"/>
                      <a:pt x="3" y="2"/>
                    </a:cubicBezTo>
                    <a:cubicBezTo>
                      <a:pt x="3" y="2"/>
                      <a:pt x="3" y="2"/>
                      <a:pt x="3" y="3"/>
                    </a:cubicBezTo>
                    <a:cubicBezTo>
                      <a:pt x="3" y="3"/>
                      <a:pt x="3" y="3"/>
                      <a:pt x="2" y="3"/>
                    </a:cubicBezTo>
                    <a:cubicBezTo>
                      <a:pt x="2" y="3"/>
                      <a:pt x="1" y="3"/>
                      <a:pt x="1" y="3"/>
                    </a:cubicBezTo>
                    <a:cubicBezTo>
                      <a:pt x="1" y="3"/>
                      <a:pt x="0" y="2"/>
                      <a:pt x="0" y="2"/>
                    </a:cubicBezTo>
                    <a:cubicBezTo>
                      <a:pt x="0" y="2"/>
                      <a:pt x="0" y="2"/>
                      <a:pt x="0" y="2"/>
                    </a:cubicBezTo>
                    <a:cubicBezTo>
                      <a:pt x="0" y="2"/>
                      <a:pt x="0" y="2"/>
                      <a:pt x="0" y="2"/>
                    </a:cubicBezTo>
                    <a:cubicBezTo>
                      <a:pt x="0" y="2"/>
                      <a:pt x="1" y="3"/>
                      <a:pt x="1" y="3"/>
                    </a:cubicBezTo>
                    <a:cubicBezTo>
                      <a:pt x="1" y="3"/>
                      <a:pt x="2" y="3"/>
                      <a:pt x="2" y="3"/>
                    </a:cubicBezTo>
                    <a:cubicBezTo>
                      <a:pt x="3" y="3"/>
                      <a:pt x="3" y="3"/>
                      <a:pt x="3" y="3"/>
                    </a:cubicBezTo>
                    <a:cubicBezTo>
                      <a:pt x="3" y="2"/>
                      <a:pt x="3" y="2"/>
                      <a:pt x="3" y="2"/>
                    </a:cubicBezTo>
                    <a:cubicBezTo>
                      <a:pt x="3" y="1"/>
                      <a:pt x="2" y="1"/>
                      <a:pt x="2" y="1"/>
                    </a:cubicBezTo>
                    <a:cubicBezTo>
                      <a:pt x="2" y="0"/>
                      <a:pt x="1" y="0"/>
                      <a:pt x="1" y="0"/>
                    </a:cubicBezTo>
                    <a:cubicBezTo>
                      <a:pt x="0" y="0"/>
                      <a:pt x="0" y="1"/>
                      <a:pt x="0" y="1"/>
                    </a:cubicBezTo>
                    <a:cubicBezTo>
                      <a:pt x="0" y="1"/>
                      <a:pt x="0" y="2"/>
                      <a:pt x="0"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66" name="Freeform 265"/>
              <p:cNvSpPr>
                <a:spLocks/>
              </p:cNvSpPr>
              <p:nvPr/>
            </p:nvSpPr>
            <p:spPr bwMode="auto">
              <a:xfrm>
                <a:off x="467" y="1465"/>
                <a:ext cx="7" cy="7"/>
              </a:xfrm>
              <a:custGeom>
                <a:avLst/>
                <a:gdLst>
                  <a:gd name="T0" fmla="*/ 1 w 3"/>
                  <a:gd name="T1" fmla="*/ 2 h 3"/>
                  <a:gd name="T2" fmla="*/ 1 w 3"/>
                  <a:gd name="T3" fmla="*/ 0 h 3"/>
                  <a:gd name="T4" fmla="*/ 3 w 3"/>
                  <a:gd name="T5" fmla="*/ 1 h 3"/>
                  <a:gd name="T6" fmla="*/ 2 w 3"/>
                  <a:gd name="T7" fmla="*/ 2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1"/>
                      <a:pt x="1" y="0"/>
                      <a:pt x="1" y="0"/>
                    </a:cubicBezTo>
                    <a:cubicBezTo>
                      <a:pt x="2" y="0"/>
                      <a:pt x="2" y="1"/>
                      <a:pt x="3" y="1"/>
                    </a:cubicBezTo>
                    <a:cubicBezTo>
                      <a:pt x="3" y="2"/>
                      <a:pt x="3" y="2"/>
                      <a:pt x="2" y="2"/>
                    </a:cubicBezTo>
                    <a:cubicBezTo>
                      <a:pt x="2" y="3"/>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67" name="Freeform 266"/>
              <p:cNvSpPr>
                <a:spLocks/>
              </p:cNvSpPr>
              <p:nvPr/>
            </p:nvSpPr>
            <p:spPr bwMode="auto">
              <a:xfrm>
                <a:off x="467" y="1465"/>
                <a:ext cx="7" cy="5"/>
              </a:xfrm>
              <a:custGeom>
                <a:avLst/>
                <a:gdLst>
                  <a:gd name="T0" fmla="*/ 1 w 3"/>
                  <a:gd name="T1" fmla="*/ 2 h 2"/>
                  <a:gd name="T2" fmla="*/ 1 w 3"/>
                  <a:gd name="T3" fmla="*/ 2 h 2"/>
                  <a:gd name="T4" fmla="*/ 1 w 3"/>
                  <a:gd name="T5" fmla="*/ 1 h 2"/>
                  <a:gd name="T6" fmla="*/ 1 w 3"/>
                  <a:gd name="T7" fmla="*/ 0 h 2"/>
                  <a:gd name="T8" fmla="*/ 2 w 3"/>
                  <a:gd name="T9" fmla="*/ 0 h 2"/>
                  <a:gd name="T10" fmla="*/ 3 w 3"/>
                  <a:gd name="T11" fmla="*/ 1 h 2"/>
                  <a:gd name="T12" fmla="*/ 3 w 3"/>
                  <a:gd name="T13" fmla="*/ 2 h 2"/>
                  <a:gd name="T14" fmla="*/ 2 w 3"/>
                  <a:gd name="T15" fmla="*/ 2 h 2"/>
                  <a:gd name="T16" fmla="*/ 1 w 3"/>
                  <a:gd name="T17" fmla="*/ 2 h 2"/>
                  <a:gd name="T18" fmla="*/ 1 w 3"/>
                  <a:gd name="T19" fmla="*/ 2 h 2"/>
                  <a:gd name="T20" fmla="*/ 1 w 3"/>
                  <a:gd name="T21" fmla="*/ 2 h 2"/>
                  <a:gd name="T22" fmla="*/ 1 w 3"/>
                  <a:gd name="T23" fmla="*/ 2 h 2"/>
                  <a:gd name="T24" fmla="*/ 1 w 3"/>
                  <a:gd name="T25" fmla="*/ 2 h 2"/>
                  <a:gd name="T26" fmla="*/ 2 w 3"/>
                  <a:gd name="T27" fmla="*/ 2 h 2"/>
                  <a:gd name="T28" fmla="*/ 3 w 3"/>
                  <a:gd name="T29" fmla="*/ 2 h 2"/>
                  <a:gd name="T30" fmla="*/ 3 w 3"/>
                  <a:gd name="T31" fmla="*/ 1 h 2"/>
                  <a:gd name="T32" fmla="*/ 2 w 3"/>
                  <a:gd name="T33" fmla="*/ 0 h 2"/>
                  <a:gd name="T34" fmla="*/ 1 w 3"/>
                  <a:gd name="T35" fmla="*/ 0 h 2"/>
                  <a:gd name="T36" fmla="*/ 1 w 3"/>
                  <a:gd name="T37" fmla="*/ 1 h 2"/>
                  <a:gd name="T38" fmla="*/ 1 w 3"/>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1" y="2"/>
                    </a:moveTo>
                    <a:cubicBezTo>
                      <a:pt x="1" y="2"/>
                      <a:pt x="1" y="2"/>
                      <a:pt x="1" y="2"/>
                    </a:cubicBezTo>
                    <a:cubicBezTo>
                      <a:pt x="1" y="1"/>
                      <a:pt x="1" y="1"/>
                      <a:pt x="1" y="1"/>
                    </a:cubicBezTo>
                    <a:cubicBezTo>
                      <a:pt x="1" y="1"/>
                      <a:pt x="1" y="0"/>
                      <a:pt x="1" y="0"/>
                    </a:cubicBezTo>
                    <a:cubicBezTo>
                      <a:pt x="1" y="0"/>
                      <a:pt x="2" y="0"/>
                      <a:pt x="2" y="0"/>
                    </a:cubicBezTo>
                    <a:cubicBezTo>
                      <a:pt x="2" y="1"/>
                      <a:pt x="3" y="1"/>
                      <a:pt x="3" y="1"/>
                    </a:cubicBezTo>
                    <a:cubicBezTo>
                      <a:pt x="3" y="1"/>
                      <a:pt x="3" y="2"/>
                      <a:pt x="3" y="2"/>
                    </a:cubicBezTo>
                    <a:cubicBezTo>
                      <a:pt x="3" y="2"/>
                      <a:pt x="3"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3" y="2"/>
                      <a:pt x="3" y="2"/>
                      <a:pt x="3" y="2"/>
                    </a:cubicBezTo>
                    <a:cubicBezTo>
                      <a:pt x="3" y="2"/>
                      <a:pt x="3" y="1"/>
                      <a:pt x="3" y="1"/>
                    </a:cubicBezTo>
                    <a:cubicBezTo>
                      <a:pt x="3" y="1"/>
                      <a:pt x="2" y="1"/>
                      <a:pt x="2" y="0"/>
                    </a:cubicBezTo>
                    <a:cubicBezTo>
                      <a:pt x="2" y="0"/>
                      <a:pt x="1" y="0"/>
                      <a:pt x="1" y="0"/>
                    </a:cubicBezTo>
                    <a:cubicBezTo>
                      <a:pt x="1" y="0"/>
                      <a:pt x="1" y="0"/>
                      <a:pt x="1" y="1"/>
                    </a:cubicBezTo>
                    <a:cubicBezTo>
                      <a:pt x="0" y="1"/>
                      <a:pt x="0" y="1"/>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68" name="Freeform 267"/>
              <p:cNvSpPr>
                <a:spLocks/>
              </p:cNvSpPr>
              <p:nvPr/>
            </p:nvSpPr>
            <p:spPr bwMode="auto">
              <a:xfrm>
                <a:off x="465" y="1455"/>
                <a:ext cx="7" cy="8"/>
              </a:xfrm>
              <a:custGeom>
                <a:avLst/>
                <a:gdLst>
                  <a:gd name="T0" fmla="*/ 1 w 3"/>
                  <a:gd name="T1" fmla="*/ 2 h 3"/>
                  <a:gd name="T2" fmla="*/ 1 w 3"/>
                  <a:gd name="T3" fmla="*/ 0 h 3"/>
                  <a:gd name="T4" fmla="*/ 3 w 3"/>
                  <a:gd name="T5" fmla="*/ 1 h 3"/>
                  <a:gd name="T6" fmla="*/ 2 w 3"/>
                  <a:gd name="T7" fmla="*/ 3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1"/>
                      <a:pt x="0" y="1"/>
                      <a:pt x="1" y="0"/>
                    </a:cubicBezTo>
                    <a:cubicBezTo>
                      <a:pt x="2" y="0"/>
                      <a:pt x="3" y="1"/>
                      <a:pt x="3" y="1"/>
                    </a:cubicBezTo>
                    <a:cubicBezTo>
                      <a:pt x="3" y="2"/>
                      <a:pt x="3" y="3"/>
                      <a:pt x="2" y="3"/>
                    </a:cubicBezTo>
                    <a:cubicBezTo>
                      <a:pt x="2" y="3"/>
                      <a:pt x="1" y="3"/>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69" name="Freeform 268"/>
              <p:cNvSpPr>
                <a:spLocks/>
              </p:cNvSpPr>
              <p:nvPr/>
            </p:nvSpPr>
            <p:spPr bwMode="auto">
              <a:xfrm>
                <a:off x="465" y="1455"/>
                <a:ext cx="7" cy="8"/>
              </a:xfrm>
              <a:custGeom>
                <a:avLst/>
                <a:gdLst>
                  <a:gd name="T0" fmla="*/ 1 w 3"/>
                  <a:gd name="T1" fmla="*/ 2 h 3"/>
                  <a:gd name="T2" fmla="*/ 1 w 3"/>
                  <a:gd name="T3" fmla="*/ 2 h 3"/>
                  <a:gd name="T4" fmla="*/ 0 w 3"/>
                  <a:gd name="T5" fmla="*/ 1 h 3"/>
                  <a:gd name="T6" fmla="*/ 1 w 3"/>
                  <a:gd name="T7" fmla="*/ 0 h 3"/>
                  <a:gd name="T8" fmla="*/ 2 w 3"/>
                  <a:gd name="T9" fmla="*/ 1 h 3"/>
                  <a:gd name="T10" fmla="*/ 3 w 3"/>
                  <a:gd name="T11" fmla="*/ 1 h 3"/>
                  <a:gd name="T12" fmla="*/ 3 w 3"/>
                  <a:gd name="T13" fmla="*/ 2 h 3"/>
                  <a:gd name="T14" fmla="*/ 2 w 3"/>
                  <a:gd name="T15" fmla="*/ 3 h 3"/>
                  <a:gd name="T16" fmla="*/ 1 w 3"/>
                  <a:gd name="T17" fmla="*/ 3 h 3"/>
                  <a:gd name="T18" fmla="*/ 1 w 3"/>
                  <a:gd name="T19" fmla="*/ 2 h 3"/>
                  <a:gd name="T20" fmla="*/ 1 w 3"/>
                  <a:gd name="T21" fmla="*/ 2 h 3"/>
                  <a:gd name="T22" fmla="*/ 1 w 3"/>
                  <a:gd name="T23" fmla="*/ 2 h 3"/>
                  <a:gd name="T24" fmla="*/ 1 w 3"/>
                  <a:gd name="T25" fmla="*/ 3 h 3"/>
                  <a:gd name="T26" fmla="*/ 2 w 3"/>
                  <a:gd name="T27" fmla="*/ 3 h 3"/>
                  <a:gd name="T28" fmla="*/ 3 w 3"/>
                  <a:gd name="T29" fmla="*/ 2 h 3"/>
                  <a:gd name="T30" fmla="*/ 3 w 3"/>
                  <a:gd name="T31" fmla="*/ 1 h 3"/>
                  <a:gd name="T32" fmla="*/ 2 w 3"/>
                  <a:gd name="T33" fmla="*/ 1 h 3"/>
                  <a:gd name="T34" fmla="*/ 1 w 3"/>
                  <a:gd name="T35" fmla="*/ 0 h 3"/>
                  <a:gd name="T36" fmla="*/ 0 w 3"/>
                  <a:gd name="T37" fmla="*/ 1 h 3"/>
                  <a:gd name="T38" fmla="*/ 1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2"/>
                    </a:moveTo>
                    <a:cubicBezTo>
                      <a:pt x="1" y="2"/>
                      <a:pt x="1" y="2"/>
                      <a:pt x="1" y="2"/>
                    </a:cubicBezTo>
                    <a:cubicBezTo>
                      <a:pt x="0" y="2"/>
                      <a:pt x="0" y="1"/>
                      <a:pt x="0" y="1"/>
                    </a:cubicBezTo>
                    <a:cubicBezTo>
                      <a:pt x="1" y="1"/>
                      <a:pt x="1" y="0"/>
                      <a:pt x="1" y="0"/>
                    </a:cubicBezTo>
                    <a:cubicBezTo>
                      <a:pt x="1" y="0"/>
                      <a:pt x="2" y="0"/>
                      <a:pt x="2" y="1"/>
                    </a:cubicBezTo>
                    <a:cubicBezTo>
                      <a:pt x="2" y="1"/>
                      <a:pt x="3" y="1"/>
                      <a:pt x="3" y="1"/>
                    </a:cubicBezTo>
                    <a:cubicBezTo>
                      <a:pt x="3" y="2"/>
                      <a:pt x="3" y="2"/>
                      <a:pt x="3" y="2"/>
                    </a:cubicBezTo>
                    <a:cubicBezTo>
                      <a:pt x="3" y="3"/>
                      <a:pt x="3" y="3"/>
                      <a:pt x="2" y="3"/>
                    </a:cubicBezTo>
                    <a:cubicBezTo>
                      <a:pt x="2" y="3"/>
                      <a:pt x="2" y="3"/>
                      <a:pt x="1" y="3"/>
                    </a:cubicBezTo>
                    <a:cubicBezTo>
                      <a:pt x="1" y="2"/>
                      <a:pt x="1" y="2"/>
                      <a:pt x="1" y="2"/>
                    </a:cubicBezTo>
                    <a:cubicBezTo>
                      <a:pt x="1" y="2"/>
                      <a:pt x="1" y="2"/>
                      <a:pt x="1" y="2"/>
                    </a:cubicBezTo>
                    <a:cubicBezTo>
                      <a:pt x="1" y="2"/>
                      <a:pt x="1" y="2"/>
                      <a:pt x="1" y="2"/>
                    </a:cubicBezTo>
                    <a:cubicBezTo>
                      <a:pt x="1" y="2"/>
                      <a:pt x="1" y="2"/>
                      <a:pt x="1" y="3"/>
                    </a:cubicBezTo>
                    <a:cubicBezTo>
                      <a:pt x="2" y="3"/>
                      <a:pt x="2" y="3"/>
                      <a:pt x="2" y="3"/>
                    </a:cubicBezTo>
                    <a:cubicBezTo>
                      <a:pt x="3" y="3"/>
                      <a:pt x="3" y="3"/>
                      <a:pt x="3" y="2"/>
                    </a:cubicBezTo>
                    <a:cubicBezTo>
                      <a:pt x="3" y="2"/>
                      <a:pt x="3" y="2"/>
                      <a:pt x="3" y="1"/>
                    </a:cubicBezTo>
                    <a:cubicBezTo>
                      <a:pt x="3" y="1"/>
                      <a:pt x="2" y="1"/>
                      <a:pt x="2" y="1"/>
                    </a:cubicBezTo>
                    <a:cubicBezTo>
                      <a:pt x="2" y="0"/>
                      <a:pt x="1" y="0"/>
                      <a:pt x="1" y="0"/>
                    </a:cubicBezTo>
                    <a:cubicBezTo>
                      <a:pt x="1" y="0"/>
                      <a:pt x="1" y="1"/>
                      <a:pt x="0" y="1"/>
                    </a:cubicBezTo>
                    <a:cubicBezTo>
                      <a:pt x="0" y="1"/>
                      <a:pt x="0"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70" name="Freeform 269"/>
              <p:cNvSpPr>
                <a:spLocks/>
              </p:cNvSpPr>
              <p:nvPr/>
            </p:nvSpPr>
            <p:spPr bwMode="auto">
              <a:xfrm>
                <a:off x="472" y="1474"/>
                <a:ext cx="5" cy="3"/>
              </a:xfrm>
              <a:custGeom>
                <a:avLst/>
                <a:gdLst>
                  <a:gd name="T0" fmla="*/ 0 w 2"/>
                  <a:gd name="T1" fmla="*/ 1 h 1"/>
                  <a:gd name="T2" fmla="*/ 1 w 2"/>
                  <a:gd name="T3" fmla="*/ 0 h 1"/>
                  <a:gd name="T4" fmla="*/ 2 w 2"/>
                  <a:gd name="T5" fmla="*/ 0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0" y="0"/>
                      <a:pt x="1" y="0"/>
                    </a:cubicBezTo>
                    <a:cubicBezTo>
                      <a:pt x="1" y="0"/>
                      <a:pt x="2" y="0"/>
                      <a:pt x="2" y="0"/>
                    </a:cubicBezTo>
                    <a:cubicBezTo>
                      <a:pt x="2" y="1"/>
                      <a:pt x="2" y="1"/>
                      <a:pt x="2" y="1"/>
                    </a:cubicBezTo>
                    <a:cubicBezTo>
                      <a:pt x="1" y="1"/>
                      <a:pt x="1"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71" name="Freeform 270"/>
              <p:cNvSpPr>
                <a:spLocks/>
              </p:cNvSpPr>
              <p:nvPr/>
            </p:nvSpPr>
            <p:spPr bwMode="auto">
              <a:xfrm>
                <a:off x="472" y="1474"/>
                <a:ext cx="5" cy="3"/>
              </a:xfrm>
              <a:custGeom>
                <a:avLst/>
                <a:gdLst>
                  <a:gd name="T0" fmla="*/ 0 w 2"/>
                  <a:gd name="T1" fmla="*/ 1 h 1"/>
                  <a:gd name="T2" fmla="*/ 0 w 2"/>
                  <a:gd name="T3" fmla="*/ 1 h 1"/>
                  <a:gd name="T4" fmla="*/ 0 w 2"/>
                  <a:gd name="T5" fmla="*/ 0 h 1"/>
                  <a:gd name="T6" fmla="*/ 1 w 2"/>
                  <a:gd name="T7" fmla="*/ 0 h 1"/>
                  <a:gd name="T8" fmla="*/ 1 w 2"/>
                  <a:gd name="T9" fmla="*/ 0 h 1"/>
                  <a:gd name="T10" fmla="*/ 2 w 2"/>
                  <a:gd name="T11" fmla="*/ 0 h 1"/>
                  <a:gd name="T12" fmla="*/ 2 w 2"/>
                  <a:gd name="T13" fmla="*/ 1 h 1"/>
                  <a:gd name="T14" fmla="*/ 2 w 2"/>
                  <a:gd name="T15" fmla="*/ 1 h 1"/>
                  <a:gd name="T16" fmla="*/ 1 w 2"/>
                  <a:gd name="T17" fmla="*/ 1 h 1"/>
                  <a:gd name="T18" fmla="*/ 0 w 2"/>
                  <a:gd name="T19" fmla="*/ 1 h 1"/>
                  <a:gd name="T20" fmla="*/ 0 w 2"/>
                  <a:gd name="T21" fmla="*/ 1 h 1"/>
                  <a:gd name="T22" fmla="*/ 0 w 2"/>
                  <a:gd name="T23" fmla="*/ 1 h 1"/>
                  <a:gd name="T24" fmla="*/ 1 w 2"/>
                  <a:gd name="T25" fmla="*/ 1 h 1"/>
                  <a:gd name="T26" fmla="*/ 2 w 2"/>
                  <a:gd name="T27" fmla="*/ 1 h 1"/>
                  <a:gd name="T28" fmla="*/ 2 w 2"/>
                  <a:gd name="T29" fmla="*/ 1 h 1"/>
                  <a:gd name="T30" fmla="*/ 2 w 2"/>
                  <a:gd name="T31" fmla="*/ 0 h 1"/>
                  <a:gd name="T32" fmla="*/ 1 w 2"/>
                  <a:gd name="T33" fmla="*/ 0 h 1"/>
                  <a:gd name="T34" fmla="*/ 1 w 2"/>
                  <a:gd name="T35" fmla="*/ 0 h 1"/>
                  <a:gd name="T36" fmla="*/ 0 w 2"/>
                  <a:gd name="T37" fmla="*/ 0 h 1"/>
                  <a:gd name="T38" fmla="*/ 0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0" y="1"/>
                    </a:moveTo>
                    <a:cubicBezTo>
                      <a:pt x="0" y="1"/>
                      <a:pt x="0" y="1"/>
                      <a:pt x="0" y="1"/>
                    </a:cubicBezTo>
                    <a:cubicBezTo>
                      <a:pt x="0" y="0"/>
                      <a:pt x="0" y="0"/>
                      <a:pt x="0" y="0"/>
                    </a:cubicBezTo>
                    <a:cubicBezTo>
                      <a:pt x="0" y="0"/>
                      <a:pt x="1" y="0"/>
                      <a:pt x="1" y="0"/>
                    </a:cubicBezTo>
                    <a:cubicBezTo>
                      <a:pt x="1" y="0"/>
                      <a:pt x="1" y="0"/>
                      <a:pt x="1" y="0"/>
                    </a:cubicBezTo>
                    <a:cubicBezTo>
                      <a:pt x="2" y="0"/>
                      <a:pt x="2" y="0"/>
                      <a:pt x="2" y="0"/>
                    </a:cubicBezTo>
                    <a:cubicBezTo>
                      <a:pt x="2" y="1"/>
                      <a:pt x="2" y="1"/>
                      <a:pt x="2" y="1"/>
                    </a:cubicBezTo>
                    <a:cubicBezTo>
                      <a:pt x="2" y="1"/>
                      <a:pt x="2" y="1"/>
                      <a:pt x="2" y="1"/>
                    </a:cubicBezTo>
                    <a:cubicBezTo>
                      <a:pt x="1" y="1"/>
                      <a:pt x="1" y="1"/>
                      <a:pt x="1" y="1"/>
                    </a:cubicBezTo>
                    <a:cubicBezTo>
                      <a:pt x="1" y="1"/>
                      <a:pt x="1" y="1"/>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0"/>
                    </a:cubicBezTo>
                    <a:cubicBezTo>
                      <a:pt x="2" y="0"/>
                      <a:pt x="2" y="0"/>
                      <a:pt x="1" y="0"/>
                    </a:cubicBezTo>
                    <a:cubicBezTo>
                      <a:pt x="1" y="0"/>
                      <a:pt x="1" y="0"/>
                      <a:pt x="1" y="0"/>
                    </a:cubicBezTo>
                    <a:cubicBezTo>
                      <a:pt x="1" y="0"/>
                      <a:pt x="0" y="0"/>
                      <a:pt x="0" y="0"/>
                    </a:cubicBezTo>
                    <a:cubicBezTo>
                      <a:pt x="0" y="0"/>
                      <a:pt x="0" y="0"/>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72" name="Freeform 271"/>
              <p:cNvSpPr>
                <a:spLocks/>
              </p:cNvSpPr>
              <p:nvPr/>
            </p:nvSpPr>
            <p:spPr bwMode="auto">
              <a:xfrm>
                <a:off x="477" y="1479"/>
                <a:ext cx="4" cy="2"/>
              </a:xfrm>
              <a:custGeom>
                <a:avLst/>
                <a:gdLst>
                  <a:gd name="T0" fmla="*/ 0 w 2"/>
                  <a:gd name="T1" fmla="*/ 1 h 1"/>
                  <a:gd name="T2" fmla="*/ 0 w 2"/>
                  <a:gd name="T3" fmla="*/ 0 h 1"/>
                  <a:gd name="T4" fmla="*/ 1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0"/>
                      <a:pt x="0" y="0"/>
                    </a:cubicBezTo>
                    <a:cubicBezTo>
                      <a:pt x="1" y="0"/>
                      <a:pt x="1" y="0"/>
                      <a:pt x="1" y="1"/>
                    </a:cubicBezTo>
                    <a:cubicBezTo>
                      <a:pt x="2" y="1"/>
                      <a:pt x="1" y="1"/>
                      <a:pt x="1" y="1"/>
                    </a:cubicBezTo>
                    <a:cubicBezTo>
                      <a:pt x="1"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73" name="Freeform 272"/>
              <p:cNvSpPr>
                <a:spLocks/>
              </p:cNvSpPr>
              <p:nvPr/>
            </p:nvSpPr>
            <p:spPr bwMode="auto">
              <a:xfrm>
                <a:off x="477" y="1479"/>
                <a:ext cx="2" cy="2"/>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0"/>
                    </a:cubicBezTo>
                    <a:cubicBezTo>
                      <a:pt x="0" y="0"/>
                      <a:pt x="0" y="0"/>
                      <a:pt x="0"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0"/>
                    </a:cubicBezTo>
                    <a:cubicBezTo>
                      <a:pt x="0" y="0"/>
                      <a:pt x="0" y="0"/>
                      <a:pt x="0" y="0"/>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74" name="Freeform 273"/>
              <p:cNvSpPr>
                <a:spLocks/>
              </p:cNvSpPr>
              <p:nvPr/>
            </p:nvSpPr>
            <p:spPr bwMode="auto">
              <a:xfrm>
                <a:off x="481" y="1484"/>
                <a:ext cx="3" cy="2"/>
              </a:xfrm>
              <a:custGeom>
                <a:avLst/>
                <a:gdLst>
                  <a:gd name="T0" fmla="*/ 0 w 1"/>
                  <a:gd name="T1" fmla="*/ 1 h 1"/>
                  <a:gd name="T2" fmla="*/ 0 w 1"/>
                  <a:gd name="T3" fmla="*/ 0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0"/>
                      <a:pt x="0" y="0"/>
                    </a:cubicBezTo>
                    <a:cubicBezTo>
                      <a:pt x="0" y="0"/>
                      <a:pt x="1" y="0"/>
                      <a:pt x="1" y="1"/>
                    </a:cubicBezTo>
                    <a:cubicBezTo>
                      <a:pt x="1" y="1"/>
                      <a:pt x="1" y="1"/>
                      <a:pt x="1" y="1"/>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75" name="Freeform 274"/>
              <p:cNvSpPr>
                <a:spLocks/>
              </p:cNvSpPr>
              <p:nvPr/>
            </p:nvSpPr>
            <p:spPr bwMode="auto">
              <a:xfrm>
                <a:off x="481" y="1484"/>
                <a:ext cx="3" cy="2"/>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1 h 1"/>
                  <a:gd name="T30" fmla="*/ 1 w 1"/>
                  <a:gd name="T31" fmla="*/ 1 h 1"/>
                  <a:gd name="T32" fmla="*/ 1 w 1"/>
                  <a:gd name="T33" fmla="*/ 0 h 1"/>
                  <a:gd name="T34" fmla="*/ 0 w 1"/>
                  <a:gd name="T35" fmla="*/ 0 h 1"/>
                  <a:gd name="T36" fmla="*/ 0 w 1"/>
                  <a:gd name="T37" fmla="*/ 0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0"/>
                    </a:cubicBezTo>
                    <a:cubicBezTo>
                      <a:pt x="0" y="0"/>
                      <a:pt x="0" y="0"/>
                      <a:pt x="0" y="0"/>
                    </a:cubicBezTo>
                    <a:cubicBezTo>
                      <a:pt x="0" y="0"/>
                      <a:pt x="0" y="0"/>
                      <a:pt x="1" y="0"/>
                    </a:cubicBezTo>
                    <a:cubicBezTo>
                      <a:pt x="1" y="0"/>
                      <a:pt x="1" y="0"/>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76" name="Freeform 275"/>
              <p:cNvSpPr>
                <a:spLocks/>
              </p:cNvSpPr>
              <p:nvPr/>
            </p:nvSpPr>
            <p:spPr bwMode="auto">
              <a:xfrm>
                <a:off x="467" y="1427"/>
                <a:ext cx="10" cy="7"/>
              </a:xfrm>
              <a:custGeom>
                <a:avLst/>
                <a:gdLst>
                  <a:gd name="T0" fmla="*/ 1 w 4"/>
                  <a:gd name="T1" fmla="*/ 2 h 3"/>
                  <a:gd name="T2" fmla="*/ 1 w 4"/>
                  <a:gd name="T3" fmla="*/ 1 h 3"/>
                  <a:gd name="T4" fmla="*/ 3 w 4"/>
                  <a:gd name="T5" fmla="*/ 2 h 3"/>
                  <a:gd name="T6" fmla="*/ 2 w 4"/>
                  <a:gd name="T7" fmla="*/ 3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cubicBezTo>
                      <a:pt x="0" y="1"/>
                      <a:pt x="1" y="1"/>
                      <a:pt x="1" y="1"/>
                    </a:cubicBezTo>
                    <a:cubicBezTo>
                      <a:pt x="2" y="0"/>
                      <a:pt x="3" y="1"/>
                      <a:pt x="3" y="2"/>
                    </a:cubicBezTo>
                    <a:cubicBezTo>
                      <a:pt x="4" y="3"/>
                      <a:pt x="3" y="3"/>
                      <a:pt x="2" y="3"/>
                    </a:cubicBezTo>
                    <a:cubicBezTo>
                      <a:pt x="2" y="3"/>
                      <a:pt x="1" y="3"/>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77" name="Freeform 276"/>
              <p:cNvSpPr>
                <a:spLocks/>
              </p:cNvSpPr>
              <p:nvPr/>
            </p:nvSpPr>
            <p:spPr bwMode="auto">
              <a:xfrm>
                <a:off x="467" y="1427"/>
                <a:ext cx="7" cy="7"/>
              </a:xfrm>
              <a:custGeom>
                <a:avLst/>
                <a:gdLst>
                  <a:gd name="T0" fmla="*/ 1 w 3"/>
                  <a:gd name="T1" fmla="*/ 2 h 3"/>
                  <a:gd name="T2" fmla="*/ 1 w 3"/>
                  <a:gd name="T3" fmla="*/ 2 h 3"/>
                  <a:gd name="T4" fmla="*/ 1 w 3"/>
                  <a:gd name="T5" fmla="*/ 1 h 3"/>
                  <a:gd name="T6" fmla="*/ 1 w 3"/>
                  <a:gd name="T7" fmla="*/ 1 h 3"/>
                  <a:gd name="T8" fmla="*/ 3 w 3"/>
                  <a:gd name="T9" fmla="*/ 1 h 3"/>
                  <a:gd name="T10" fmla="*/ 3 w 3"/>
                  <a:gd name="T11" fmla="*/ 2 h 3"/>
                  <a:gd name="T12" fmla="*/ 3 w 3"/>
                  <a:gd name="T13" fmla="*/ 3 h 3"/>
                  <a:gd name="T14" fmla="*/ 2 w 3"/>
                  <a:gd name="T15" fmla="*/ 3 h 3"/>
                  <a:gd name="T16" fmla="*/ 1 w 3"/>
                  <a:gd name="T17" fmla="*/ 3 h 3"/>
                  <a:gd name="T18" fmla="*/ 1 w 3"/>
                  <a:gd name="T19" fmla="*/ 2 h 3"/>
                  <a:gd name="T20" fmla="*/ 1 w 3"/>
                  <a:gd name="T21" fmla="*/ 2 h 3"/>
                  <a:gd name="T22" fmla="*/ 1 w 3"/>
                  <a:gd name="T23" fmla="*/ 2 h 3"/>
                  <a:gd name="T24" fmla="*/ 1 w 3"/>
                  <a:gd name="T25" fmla="*/ 3 h 3"/>
                  <a:gd name="T26" fmla="*/ 2 w 3"/>
                  <a:gd name="T27" fmla="*/ 3 h 3"/>
                  <a:gd name="T28" fmla="*/ 3 w 3"/>
                  <a:gd name="T29" fmla="*/ 3 h 3"/>
                  <a:gd name="T30" fmla="*/ 3 w 3"/>
                  <a:gd name="T31" fmla="*/ 2 h 3"/>
                  <a:gd name="T32" fmla="*/ 3 w 3"/>
                  <a:gd name="T33" fmla="*/ 1 h 3"/>
                  <a:gd name="T34" fmla="*/ 1 w 3"/>
                  <a:gd name="T35" fmla="*/ 1 h 3"/>
                  <a:gd name="T36" fmla="*/ 1 w 3"/>
                  <a:gd name="T37" fmla="*/ 1 h 3"/>
                  <a:gd name="T38" fmla="*/ 1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1" y="2"/>
                    </a:moveTo>
                    <a:cubicBezTo>
                      <a:pt x="1" y="2"/>
                      <a:pt x="1" y="2"/>
                      <a:pt x="1" y="2"/>
                    </a:cubicBezTo>
                    <a:cubicBezTo>
                      <a:pt x="0" y="2"/>
                      <a:pt x="0" y="1"/>
                      <a:pt x="1" y="1"/>
                    </a:cubicBezTo>
                    <a:cubicBezTo>
                      <a:pt x="1" y="1"/>
                      <a:pt x="1" y="1"/>
                      <a:pt x="1" y="1"/>
                    </a:cubicBezTo>
                    <a:cubicBezTo>
                      <a:pt x="2" y="1"/>
                      <a:pt x="2" y="1"/>
                      <a:pt x="3" y="1"/>
                    </a:cubicBezTo>
                    <a:cubicBezTo>
                      <a:pt x="3" y="1"/>
                      <a:pt x="3" y="2"/>
                      <a:pt x="3" y="2"/>
                    </a:cubicBezTo>
                    <a:cubicBezTo>
                      <a:pt x="3" y="2"/>
                      <a:pt x="3" y="3"/>
                      <a:pt x="3" y="3"/>
                    </a:cubicBezTo>
                    <a:cubicBezTo>
                      <a:pt x="3" y="3"/>
                      <a:pt x="3" y="3"/>
                      <a:pt x="2" y="3"/>
                    </a:cubicBezTo>
                    <a:cubicBezTo>
                      <a:pt x="2" y="3"/>
                      <a:pt x="2" y="3"/>
                      <a:pt x="1" y="3"/>
                    </a:cubicBezTo>
                    <a:cubicBezTo>
                      <a:pt x="1" y="3"/>
                      <a:pt x="1" y="2"/>
                      <a:pt x="1" y="2"/>
                    </a:cubicBezTo>
                    <a:cubicBezTo>
                      <a:pt x="1" y="2"/>
                      <a:pt x="1" y="2"/>
                      <a:pt x="1" y="2"/>
                    </a:cubicBezTo>
                    <a:cubicBezTo>
                      <a:pt x="1" y="2"/>
                      <a:pt x="1" y="2"/>
                      <a:pt x="1" y="2"/>
                    </a:cubicBezTo>
                    <a:cubicBezTo>
                      <a:pt x="1" y="2"/>
                      <a:pt x="1" y="3"/>
                      <a:pt x="1" y="3"/>
                    </a:cubicBezTo>
                    <a:cubicBezTo>
                      <a:pt x="2" y="3"/>
                      <a:pt x="2" y="3"/>
                      <a:pt x="2" y="3"/>
                    </a:cubicBezTo>
                    <a:cubicBezTo>
                      <a:pt x="3" y="3"/>
                      <a:pt x="3" y="3"/>
                      <a:pt x="3" y="3"/>
                    </a:cubicBezTo>
                    <a:cubicBezTo>
                      <a:pt x="3" y="3"/>
                      <a:pt x="3" y="2"/>
                      <a:pt x="3" y="2"/>
                    </a:cubicBezTo>
                    <a:cubicBezTo>
                      <a:pt x="3" y="2"/>
                      <a:pt x="3" y="1"/>
                      <a:pt x="3" y="1"/>
                    </a:cubicBezTo>
                    <a:cubicBezTo>
                      <a:pt x="2" y="1"/>
                      <a:pt x="2" y="0"/>
                      <a:pt x="1" y="1"/>
                    </a:cubicBezTo>
                    <a:cubicBezTo>
                      <a:pt x="1" y="1"/>
                      <a:pt x="1" y="1"/>
                      <a:pt x="1" y="1"/>
                    </a:cubicBezTo>
                    <a:cubicBezTo>
                      <a:pt x="0" y="1"/>
                      <a:pt x="0"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78" name="Freeform 277"/>
              <p:cNvSpPr>
                <a:spLocks/>
              </p:cNvSpPr>
              <p:nvPr/>
            </p:nvSpPr>
            <p:spPr bwMode="auto">
              <a:xfrm>
                <a:off x="486" y="1489"/>
                <a:ext cx="2" cy="2"/>
              </a:xfrm>
              <a:custGeom>
                <a:avLst/>
                <a:gdLst>
                  <a:gd name="T0" fmla="*/ 0 w 1"/>
                  <a:gd name="T1" fmla="*/ 0 h 1"/>
                  <a:gd name="T2" fmla="*/ 0 w 1"/>
                  <a:gd name="T3" fmla="*/ 0 h 1"/>
                  <a:gd name="T4" fmla="*/ 1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0"/>
                      <a:pt x="1" y="0"/>
                    </a:cubicBezTo>
                    <a:cubicBezTo>
                      <a:pt x="1" y="1"/>
                      <a:pt x="1" y="1"/>
                      <a:pt x="1" y="1"/>
                    </a:cubicBezTo>
                    <a:cubicBezTo>
                      <a:pt x="0" y="1"/>
                      <a:pt x="0" y="1"/>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79" name="Freeform 278"/>
              <p:cNvSpPr>
                <a:spLocks/>
              </p:cNvSpPr>
              <p:nvPr/>
            </p:nvSpPr>
            <p:spPr bwMode="auto">
              <a:xfrm>
                <a:off x="486" y="1489"/>
                <a:ext cx="2" cy="2"/>
              </a:xfrm>
              <a:custGeom>
                <a:avLst/>
                <a:gdLst>
                  <a:gd name="T0" fmla="*/ 0 w 1"/>
                  <a:gd name="T1" fmla="*/ 0 h 1"/>
                  <a:gd name="T2" fmla="*/ 0 w 1"/>
                  <a:gd name="T3" fmla="*/ 0 h 1"/>
                  <a:gd name="T4" fmla="*/ 0 w 1"/>
                  <a:gd name="T5" fmla="*/ 0 h 1"/>
                  <a:gd name="T6" fmla="*/ 0 w 1"/>
                  <a:gd name="T7" fmla="*/ 0 h 1"/>
                  <a:gd name="T8" fmla="*/ 1 w 1"/>
                  <a:gd name="T9" fmla="*/ 0 h 1"/>
                  <a:gd name="T10" fmla="*/ 1 w 1"/>
                  <a:gd name="T11" fmla="*/ 0 h 1"/>
                  <a:gd name="T12" fmla="*/ 1 w 1"/>
                  <a:gd name="T13" fmla="*/ 1 h 1"/>
                  <a:gd name="T14" fmla="*/ 1 w 1"/>
                  <a:gd name="T15" fmla="*/ 1 h 1"/>
                  <a:gd name="T16" fmla="*/ 0 w 1"/>
                  <a:gd name="T17" fmla="*/ 1 h 1"/>
                  <a:gd name="T18" fmla="*/ 0 w 1"/>
                  <a:gd name="T19" fmla="*/ 0 h 1"/>
                  <a:gd name="T20" fmla="*/ 0 w 1"/>
                  <a:gd name="T21" fmla="*/ 0 h 1"/>
                  <a:gd name="T22" fmla="*/ 0 w 1"/>
                  <a:gd name="T23" fmla="*/ 0 h 1"/>
                  <a:gd name="T24" fmla="*/ 0 w 1"/>
                  <a:gd name="T25" fmla="*/ 1 h 1"/>
                  <a:gd name="T26" fmla="*/ 1 w 1"/>
                  <a:gd name="T27" fmla="*/ 1 h 1"/>
                  <a:gd name="T28" fmla="*/ 1 w 1"/>
                  <a:gd name="T29" fmla="*/ 1 h 1"/>
                  <a:gd name="T30" fmla="*/ 1 w 1"/>
                  <a:gd name="T31" fmla="*/ 0 h 1"/>
                  <a:gd name="T32" fmla="*/ 1 w 1"/>
                  <a:gd name="T33" fmla="*/ 0 h 1"/>
                  <a:gd name="T34" fmla="*/ 0 w 1"/>
                  <a:gd name="T35" fmla="*/ 0 h 1"/>
                  <a:gd name="T36" fmla="*/ 0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80" name="Freeform 279"/>
              <p:cNvSpPr>
                <a:spLocks/>
              </p:cNvSpPr>
              <p:nvPr/>
            </p:nvSpPr>
            <p:spPr bwMode="auto">
              <a:xfrm>
                <a:off x="472" y="1420"/>
                <a:ext cx="7" cy="7"/>
              </a:xfrm>
              <a:custGeom>
                <a:avLst/>
                <a:gdLst>
                  <a:gd name="T0" fmla="*/ 0 w 3"/>
                  <a:gd name="T1" fmla="*/ 1 h 3"/>
                  <a:gd name="T2" fmla="*/ 1 w 3"/>
                  <a:gd name="T3" fmla="*/ 0 h 3"/>
                  <a:gd name="T4" fmla="*/ 3 w 3"/>
                  <a:gd name="T5" fmla="*/ 1 h 3"/>
                  <a:gd name="T6" fmla="*/ 2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0"/>
                      <a:pt x="0" y="0"/>
                      <a:pt x="1" y="0"/>
                    </a:cubicBezTo>
                    <a:cubicBezTo>
                      <a:pt x="2" y="0"/>
                      <a:pt x="2" y="0"/>
                      <a:pt x="3" y="1"/>
                    </a:cubicBezTo>
                    <a:cubicBezTo>
                      <a:pt x="3" y="2"/>
                      <a:pt x="2" y="3"/>
                      <a:pt x="2" y="2"/>
                    </a:cubicBezTo>
                    <a:cubicBezTo>
                      <a:pt x="1" y="2"/>
                      <a:pt x="0" y="2"/>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81" name="Freeform 280"/>
              <p:cNvSpPr>
                <a:spLocks/>
              </p:cNvSpPr>
              <p:nvPr/>
            </p:nvSpPr>
            <p:spPr bwMode="auto">
              <a:xfrm>
                <a:off x="472" y="1420"/>
                <a:ext cx="7" cy="7"/>
              </a:xfrm>
              <a:custGeom>
                <a:avLst/>
                <a:gdLst>
                  <a:gd name="T0" fmla="*/ 0 w 3"/>
                  <a:gd name="T1" fmla="*/ 1 h 3"/>
                  <a:gd name="T2" fmla="*/ 0 w 3"/>
                  <a:gd name="T3" fmla="*/ 1 h 3"/>
                  <a:gd name="T4" fmla="*/ 0 w 3"/>
                  <a:gd name="T5" fmla="*/ 0 h 3"/>
                  <a:gd name="T6" fmla="*/ 1 w 3"/>
                  <a:gd name="T7" fmla="*/ 0 h 3"/>
                  <a:gd name="T8" fmla="*/ 2 w 3"/>
                  <a:gd name="T9" fmla="*/ 0 h 3"/>
                  <a:gd name="T10" fmla="*/ 3 w 3"/>
                  <a:gd name="T11" fmla="*/ 1 h 3"/>
                  <a:gd name="T12" fmla="*/ 3 w 3"/>
                  <a:gd name="T13" fmla="*/ 2 h 3"/>
                  <a:gd name="T14" fmla="*/ 2 w 3"/>
                  <a:gd name="T15" fmla="*/ 2 h 3"/>
                  <a:gd name="T16" fmla="*/ 1 w 3"/>
                  <a:gd name="T17" fmla="*/ 2 h 3"/>
                  <a:gd name="T18" fmla="*/ 0 w 3"/>
                  <a:gd name="T19" fmla="*/ 1 h 3"/>
                  <a:gd name="T20" fmla="*/ 0 w 3"/>
                  <a:gd name="T21" fmla="*/ 1 h 3"/>
                  <a:gd name="T22" fmla="*/ 0 w 3"/>
                  <a:gd name="T23" fmla="*/ 1 h 3"/>
                  <a:gd name="T24" fmla="*/ 1 w 3"/>
                  <a:gd name="T25" fmla="*/ 2 h 3"/>
                  <a:gd name="T26" fmla="*/ 2 w 3"/>
                  <a:gd name="T27" fmla="*/ 3 h 3"/>
                  <a:gd name="T28" fmla="*/ 3 w 3"/>
                  <a:gd name="T29" fmla="*/ 2 h 3"/>
                  <a:gd name="T30" fmla="*/ 3 w 3"/>
                  <a:gd name="T31" fmla="*/ 1 h 3"/>
                  <a:gd name="T32" fmla="*/ 2 w 3"/>
                  <a:gd name="T33" fmla="*/ 0 h 3"/>
                  <a:gd name="T34" fmla="*/ 1 w 3"/>
                  <a:gd name="T35" fmla="*/ 0 h 3"/>
                  <a:gd name="T36" fmla="*/ 0 w 3"/>
                  <a:gd name="T37" fmla="*/ 0 h 3"/>
                  <a:gd name="T38" fmla="*/ 0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0" y="1"/>
                    </a:moveTo>
                    <a:cubicBezTo>
                      <a:pt x="0" y="1"/>
                      <a:pt x="0" y="1"/>
                      <a:pt x="0" y="1"/>
                    </a:cubicBezTo>
                    <a:cubicBezTo>
                      <a:pt x="0" y="1"/>
                      <a:pt x="0" y="1"/>
                      <a:pt x="0" y="0"/>
                    </a:cubicBezTo>
                    <a:cubicBezTo>
                      <a:pt x="0" y="0"/>
                      <a:pt x="1" y="0"/>
                      <a:pt x="1" y="0"/>
                    </a:cubicBezTo>
                    <a:cubicBezTo>
                      <a:pt x="1" y="0"/>
                      <a:pt x="2" y="0"/>
                      <a:pt x="2" y="0"/>
                    </a:cubicBezTo>
                    <a:cubicBezTo>
                      <a:pt x="2" y="1"/>
                      <a:pt x="2" y="1"/>
                      <a:pt x="3" y="1"/>
                    </a:cubicBezTo>
                    <a:cubicBezTo>
                      <a:pt x="3" y="2"/>
                      <a:pt x="3" y="2"/>
                      <a:pt x="3" y="2"/>
                    </a:cubicBezTo>
                    <a:cubicBezTo>
                      <a:pt x="2" y="2"/>
                      <a:pt x="2" y="2"/>
                      <a:pt x="2" y="2"/>
                    </a:cubicBezTo>
                    <a:cubicBezTo>
                      <a:pt x="1" y="2"/>
                      <a:pt x="1" y="2"/>
                      <a:pt x="1" y="2"/>
                    </a:cubicBezTo>
                    <a:cubicBezTo>
                      <a:pt x="0" y="2"/>
                      <a:pt x="0" y="2"/>
                      <a:pt x="0" y="1"/>
                    </a:cubicBezTo>
                    <a:cubicBezTo>
                      <a:pt x="0" y="1"/>
                      <a:pt x="0" y="1"/>
                      <a:pt x="0" y="1"/>
                    </a:cubicBezTo>
                    <a:cubicBezTo>
                      <a:pt x="0" y="1"/>
                      <a:pt x="0" y="1"/>
                      <a:pt x="0" y="1"/>
                    </a:cubicBezTo>
                    <a:cubicBezTo>
                      <a:pt x="0" y="2"/>
                      <a:pt x="0" y="2"/>
                      <a:pt x="1" y="2"/>
                    </a:cubicBezTo>
                    <a:cubicBezTo>
                      <a:pt x="1" y="2"/>
                      <a:pt x="1" y="3"/>
                      <a:pt x="2" y="3"/>
                    </a:cubicBezTo>
                    <a:cubicBezTo>
                      <a:pt x="2" y="3"/>
                      <a:pt x="2" y="2"/>
                      <a:pt x="3" y="2"/>
                    </a:cubicBezTo>
                    <a:cubicBezTo>
                      <a:pt x="3" y="2"/>
                      <a:pt x="3" y="2"/>
                      <a:pt x="3" y="1"/>
                    </a:cubicBezTo>
                    <a:cubicBezTo>
                      <a:pt x="2" y="1"/>
                      <a:pt x="2" y="1"/>
                      <a:pt x="2" y="0"/>
                    </a:cubicBezTo>
                    <a:cubicBezTo>
                      <a:pt x="2" y="0"/>
                      <a:pt x="1" y="0"/>
                      <a:pt x="1" y="0"/>
                    </a:cubicBezTo>
                    <a:cubicBezTo>
                      <a:pt x="1" y="0"/>
                      <a:pt x="0" y="0"/>
                      <a:pt x="0" y="0"/>
                    </a:cubicBezTo>
                    <a:cubicBezTo>
                      <a:pt x="0" y="0"/>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82" name="Freeform 281"/>
              <p:cNvSpPr>
                <a:spLocks/>
              </p:cNvSpPr>
              <p:nvPr/>
            </p:nvSpPr>
            <p:spPr bwMode="auto">
              <a:xfrm>
                <a:off x="477" y="1413"/>
                <a:ext cx="7" cy="5"/>
              </a:xfrm>
              <a:custGeom>
                <a:avLst/>
                <a:gdLst>
                  <a:gd name="T0" fmla="*/ 0 w 3"/>
                  <a:gd name="T1" fmla="*/ 1 h 2"/>
                  <a:gd name="T2" fmla="*/ 1 w 3"/>
                  <a:gd name="T3" fmla="*/ 0 h 2"/>
                  <a:gd name="T4" fmla="*/ 2 w 3"/>
                  <a:gd name="T5" fmla="*/ 1 h 2"/>
                  <a:gd name="T6" fmla="*/ 2 w 3"/>
                  <a:gd name="T7" fmla="*/ 2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cubicBezTo>
                      <a:pt x="0" y="0"/>
                      <a:pt x="0" y="0"/>
                      <a:pt x="1" y="0"/>
                    </a:cubicBezTo>
                    <a:cubicBezTo>
                      <a:pt x="2" y="0"/>
                      <a:pt x="2" y="1"/>
                      <a:pt x="2" y="1"/>
                    </a:cubicBezTo>
                    <a:cubicBezTo>
                      <a:pt x="3" y="2"/>
                      <a:pt x="2" y="2"/>
                      <a:pt x="2" y="2"/>
                    </a:cubicBezTo>
                    <a:cubicBezTo>
                      <a:pt x="1" y="2"/>
                      <a:pt x="0" y="2"/>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83" name="Freeform 282"/>
              <p:cNvSpPr>
                <a:spLocks/>
              </p:cNvSpPr>
              <p:nvPr/>
            </p:nvSpPr>
            <p:spPr bwMode="auto">
              <a:xfrm>
                <a:off x="477" y="1413"/>
                <a:ext cx="7" cy="5"/>
              </a:xfrm>
              <a:custGeom>
                <a:avLst/>
                <a:gdLst>
                  <a:gd name="T0" fmla="*/ 0 w 3"/>
                  <a:gd name="T1" fmla="*/ 1 h 2"/>
                  <a:gd name="T2" fmla="*/ 0 w 3"/>
                  <a:gd name="T3" fmla="*/ 1 h 2"/>
                  <a:gd name="T4" fmla="*/ 0 w 3"/>
                  <a:gd name="T5" fmla="*/ 0 h 2"/>
                  <a:gd name="T6" fmla="*/ 1 w 3"/>
                  <a:gd name="T7" fmla="*/ 0 h 2"/>
                  <a:gd name="T8" fmla="*/ 2 w 3"/>
                  <a:gd name="T9" fmla="*/ 0 h 2"/>
                  <a:gd name="T10" fmla="*/ 2 w 3"/>
                  <a:gd name="T11" fmla="*/ 1 h 2"/>
                  <a:gd name="T12" fmla="*/ 2 w 3"/>
                  <a:gd name="T13" fmla="*/ 2 h 2"/>
                  <a:gd name="T14" fmla="*/ 2 w 3"/>
                  <a:gd name="T15" fmla="*/ 2 h 2"/>
                  <a:gd name="T16" fmla="*/ 1 w 3"/>
                  <a:gd name="T17" fmla="*/ 2 h 2"/>
                  <a:gd name="T18" fmla="*/ 0 w 3"/>
                  <a:gd name="T19" fmla="*/ 1 h 2"/>
                  <a:gd name="T20" fmla="*/ 0 w 3"/>
                  <a:gd name="T21" fmla="*/ 1 h 2"/>
                  <a:gd name="T22" fmla="*/ 0 w 3"/>
                  <a:gd name="T23" fmla="*/ 1 h 2"/>
                  <a:gd name="T24" fmla="*/ 1 w 3"/>
                  <a:gd name="T25" fmla="*/ 2 h 2"/>
                  <a:gd name="T26" fmla="*/ 2 w 3"/>
                  <a:gd name="T27" fmla="*/ 2 h 2"/>
                  <a:gd name="T28" fmla="*/ 2 w 3"/>
                  <a:gd name="T29" fmla="*/ 2 h 2"/>
                  <a:gd name="T30" fmla="*/ 2 w 3"/>
                  <a:gd name="T31" fmla="*/ 1 h 2"/>
                  <a:gd name="T32" fmla="*/ 2 w 3"/>
                  <a:gd name="T33" fmla="*/ 0 h 2"/>
                  <a:gd name="T34" fmla="*/ 1 w 3"/>
                  <a:gd name="T35" fmla="*/ 0 h 2"/>
                  <a:gd name="T36" fmla="*/ 0 w 3"/>
                  <a:gd name="T37" fmla="*/ 0 h 2"/>
                  <a:gd name="T38" fmla="*/ 0 w 3"/>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
                    <a:moveTo>
                      <a:pt x="0" y="1"/>
                    </a:moveTo>
                    <a:cubicBezTo>
                      <a:pt x="0" y="1"/>
                      <a:pt x="0" y="1"/>
                      <a:pt x="0" y="1"/>
                    </a:cubicBezTo>
                    <a:cubicBezTo>
                      <a:pt x="0" y="1"/>
                      <a:pt x="0" y="0"/>
                      <a:pt x="0" y="0"/>
                    </a:cubicBezTo>
                    <a:cubicBezTo>
                      <a:pt x="0" y="0"/>
                      <a:pt x="1" y="0"/>
                      <a:pt x="1" y="0"/>
                    </a:cubicBezTo>
                    <a:cubicBezTo>
                      <a:pt x="1" y="0"/>
                      <a:pt x="2" y="0"/>
                      <a:pt x="2" y="0"/>
                    </a:cubicBezTo>
                    <a:cubicBezTo>
                      <a:pt x="2" y="1"/>
                      <a:pt x="2" y="1"/>
                      <a:pt x="2" y="1"/>
                    </a:cubicBezTo>
                    <a:cubicBezTo>
                      <a:pt x="2" y="1"/>
                      <a:pt x="2" y="2"/>
                      <a:pt x="2" y="2"/>
                    </a:cubicBezTo>
                    <a:cubicBezTo>
                      <a:pt x="2" y="2"/>
                      <a:pt x="2" y="2"/>
                      <a:pt x="2" y="2"/>
                    </a:cubicBezTo>
                    <a:cubicBezTo>
                      <a:pt x="1" y="2"/>
                      <a:pt x="1" y="2"/>
                      <a:pt x="1" y="2"/>
                    </a:cubicBezTo>
                    <a:cubicBezTo>
                      <a:pt x="0" y="2"/>
                      <a:pt x="0" y="1"/>
                      <a:pt x="0" y="1"/>
                    </a:cubicBezTo>
                    <a:cubicBezTo>
                      <a:pt x="0" y="1"/>
                      <a:pt x="0" y="1"/>
                      <a:pt x="0" y="1"/>
                    </a:cubicBezTo>
                    <a:cubicBezTo>
                      <a:pt x="0" y="1"/>
                      <a:pt x="0" y="1"/>
                      <a:pt x="0" y="1"/>
                    </a:cubicBezTo>
                    <a:cubicBezTo>
                      <a:pt x="0" y="1"/>
                      <a:pt x="0" y="2"/>
                      <a:pt x="1" y="2"/>
                    </a:cubicBezTo>
                    <a:cubicBezTo>
                      <a:pt x="1" y="2"/>
                      <a:pt x="1" y="2"/>
                      <a:pt x="2" y="2"/>
                    </a:cubicBezTo>
                    <a:cubicBezTo>
                      <a:pt x="2" y="2"/>
                      <a:pt x="2" y="2"/>
                      <a:pt x="2" y="2"/>
                    </a:cubicBezTo>
                    <a:cubicBezTo>
                      <a:pt x="2" y="2"/>
                      <a:pt x="3" y="1"/>
                      <a:pt x="2" y="1"/>
                    </a:cubicBezTo>
                    <a:cubicBezTo>
                      <a:pt x="2" y="1"/>
                      <a:pt x="2" y="1"/>
                      <a:pt x="2" y="0"/>
                    </a:cubicBezTo>
                    <a:cubicBezTo>
                      <a:pt x="2" y="0"/>
                      <a:pt x="1" y="0"/>
                      <a:pt x="1" y="0"/>
                    </a:cubicBezTo>
                    <a:cubicBezTo>
                      <a:pt x="1" y="0"/>
                      <a:pt x="0" y="0"/>
                      <a:pt x="0" y="0"/>
                    </a:cubicBezTo>
                    <a:cubicBezTo>
                      <a:pt x="0" y="0"/>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84" name="Freeform 283"/>
              <p:cNvSpPr>
                <a:spLocks/>
              </p:cNvSpPr>
              <p:nvPr/>
            </p:nvSpPr>
            <p:spPr bwMode="auto">
              <a:xfrm>
                <a:off x="481" y="1408"/>
                <a:ext cx="5" cy="5"/>
              </a:xfrm>
              <a:custGeom>
                <a:avLst/>
                <a:gdLst>
                  <a:gd name="T0" fmla="*/ 1 w 2"/>
                  <a:gd name="T1" fmla="*/ 1 h 2"/>
                  <a:gd name="T2" fmla="*/ 1 w 2"/>
                  <a:gd name="T3" fmla="*/ 0 h 2"/>
                  <a:gd name="T4" fmla="*/ 2 w 2"/>
                  <a:gd name="T5" fmla="*/ 1 h 2"/>
                  <a:gd name="T6" fmla="*/ 2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1" y="0"/>
                      <a:pt x="1" y="0"/>
                    </a:cubicBezTo>
                    <a:cubicBezTo>
                      <a:pt x="2" y="0"/>
                      <a:pt x="2" y="0"/>
                      <a:pt x="2" y="1"/>
                    </a:cubicBezTo>
                    <a:cubicBezTo>
                      <a:pt x="2" y="1"/>
                      <a:pt x="2" y="2"/>
                      <a:pt x="2" y="2"/>
                    </a:cubicBezTo>
                    <a:cubicBezTo>
                      <a:pt x="1" y="2"/>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85" name="Freeform 284"/>
              <p:cNvSpPr>
                <a:spLocks/>
              </p:cNvSpPr>
              <p:nvPr/>
            </p:nvSpPr>
            <p:spPr bwMode="auto">
              <a:xfrm>
                <a:off x="481" y="1408"/>
                <a:ext cx="5" cy="5"/>
              </a:xfrm>
              <a:custGeom>
                <a:avLst/>
                <a:gdLst>
                  <a:gd name="T0" fmla="*/ 1 w 2"/>
                  <a:gd name="T1" fmla="*/ 1 h 2"/>
                  <a:gd name="T2" fmla="*/ 1 w 2"/>
                  <a:gd name="T3" fmla="*/ 1 h 2"/>
                  <a:gd name="T4" fmla="*/ 1 w 2"/>
                  <a:gd name="T5" fmla="*/ 0 h 2"/>
                  <a:gd name="T6" fmla="*/ 1 w 2"/>
                  <a:gd name="T7" fmla="*/ 0 h 2"/>
                  <a:gd name="T8" fmla="*/ 2 w 2"/>
                  <a:gd name="T9" fmla="*/ 0 h 2"/>
                  <a:gd name="T10" fmla="*/ 2 w 2"/>
                  <a:gd name="T11" fmla="*/ 1 h 2"/>
                  <a:gd name="T12" fmla="*/ 2 w 2"/>
                  <a:gd name="T13" fmla="*/ 1 h 2"/>
                  <a:gd name="T14" fmla="*/ 2 w 2"/>
                  <a:gd name="T15" fmla="*/ 2 h 2"/>
                  <a:gd name="T16" fmla="*/ 1 w 2"/>
                  <a:gd name="T17" fmla="*/ 1 h 2"/>
                  <a:gd name="T18" fmla="*/ 1 w 2"/>
                  <a:gd name="T19" fmla="*/ 1 h 2"/>
                  <a:gd name="T20" fmla="*/ 1 w 2"/>
                  <a:gd name="T21" fmla="*/ 1 h 2"/>
                  <a:gd name="T22" fmla="*/ 1 w 2"/>
                  <a:gd name="T23" fmla="*/ 1 h 2"/>
                  <a:gd name="T24" fmla="*/ 1 w 2"/>
                  <a:gd name="T25" fmla="*/ 1 h 2"/>
                  <a:gd name="T26" fmla="*/ 2 w 2"/>
                  <a:gd name="T27" fmla="*/ 2 h 2"/>
                  <a:gd name="T28" fmla="*/ 2 w 2"/>
                  <a:gd name="T29" fmla="*/ 1 h 2"/>
                  <a:gd name="T30" fmla="*/ 2 w 2"/>
                  <a:gd name="T31" fmla="*/ 1 h 2"/>
                  <a:gd name="T32" fmla="*/ 2 w 2"/>
                  <a:gd name="T33" fmla="*/ 0 h 2"/>
                  <a:gd name="T34" fmla="*/ 1 w 2"/>
                  <a:gd name="T35" fmla="*/ 0 h 2"/>
                  <a:gd name="T36" fmla="*/ 1 w 2"/>
                  <a:gd name="T37" fmla="*/ 0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0"/>
                      <a:pt x="1" y="0"/>
                      <a:pt x="1" y="0"/>
                    </a:cubicBezTo>
                    <a:cubicBezTo>
                      <a:pt x="1" y="0"/>
                      <a:pt x="1" y="0"/>
                      <a:pt x="1" y="0"/>
                    </a:cubicBezTo>
                    <a:cubicBezTo>
                      <a:pt x="1" y="0"/>
                      <a:pt x="2" y="0"/>
                      <a:pt x="2" y="0"/>
                    </a:cubicBezTo>
                    <a:cubicBezTo>
                      <a:pt x="2" y="0"/>
                      <a:pt x="2" y="1"/>
                      <a:pt x="2" y="1"/>
                    </a:cubicBezTo>
                    <a:cubicBezTo>
                      <a:pt x="2" y="1"/>
                      <a:pt x="2" y="1"/>
                      <a:pt x="2" y="1"/>
                    </a:cubicBezTo>
                    <a:cubicBezTo>
                      <a:pt x="2" y="2"/>
                      <a:pt x="2" y="2"/>
                      <a:pt x="2" y="2"/>
                    </a:cubicBezTo>
                    <a:cubicBezTo>
                      <a:pt x="1" y="2"/>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2" y="2"/>
                    </a:cubicBezTo>
                    <a:cubicBezTo>
                      <a:pt x="2" y="2"/>
                      <a:pt x="2" y="2"/>
                      <a:pt x="2" y="1"/>
                    </a:cubicBezTo>
                    <a:cubicBezTo>
                      <a:pt x="2" y="1"/>
                      <a:pt x="2" y="1"/>
                      <a:pt x="2" y="1"/>
                    </a:cubicBezTo>
                    <a:cubicBezTo>
                      <a:pt x="2" y="1"/>
                      <a:pt x="2" y="0"/>
                      <a:pt x="2" y="0"/>
                    </a:cubicBezTo>
                    <a:cubicBezTo>
                      <a:pt x="2" y="0"/>
                      <a:pt x="1" y="0"/>
                      <a:pt x="1" y="0"/>
                    </a:cubicBezTo>
                    <a:cubicBezTo>
                      <a:pt x="1" y="0"/>
                      <a:pt x="1" y="0"/>
                      <a:pt x="1" y="0"/>
                    </a:cubicBezTo>
                    <a:cubicBezTo>
                      <a:pt x="1" y="0"/>
                      <a:pt x="0" y="0"/>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86" name="Freeform 285"/>
              <p:cNvSpPr>
                <a:spLocks/>
              </p:cNvSpPr>
              <p:nvPr/>
            </p:nvSpPr>
            <p:spPr bwMode="auto">
              <a:xfrm>
                <a:off x="1341" y="645"/>
                <a:ext cx="623" cy="501"/>
              </a:xfrm>
              <a:custGeom>
                <a:avLst/>
                <a:gdLst>
                  <a:gd name="T0" fmla="*/ 250 w 264"/>
                  <a:gd name="T1" fmla="*/ 0 h 212"/>
                  <a:gd name="T2" fmla="*/ 226 w 264"/>
                  <a:gd name="T3" fmla="*/ 86 h 212"/>
                  <a:gd name="T4" fmla="*/ 144 w 264"/>
                  <a:gd name="T5" fmla="*/ 120 h 212"/>
                  <a:gd name="T6" fmla="*/ 1 w 264"/>
                  <a:gd name="T7" fmla="*/ 205 h 212"/>
                  <a:gd name="T8" fmla="*/ 4 w 264"/>
                  <a:gd name="T9" fmla="*/ 212 h 212"/>
                  <a:gd name="T10" fmla="*/ 142 w 264"/>
                  <a:gd name="T11" fmla="*/ 127 h 212"/>
                  <a:gd name="T12" fmla="*/ 227 w 264"/>
                  <a:gd name="T13" fmla="*/ 96 h 212"/>
                  <a:gd name="T14" fmla="*/ 254 w 264"/>
                  <a:gd name="T15" fmla="*/ 7 h 212"/>
                  <a:gd name="T16" fmla="*/ 250 w 264"/>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212">
                    <a:moveTo>
                      <a:pt x="250" y="0"/>
                    </a:moveTo>
                    <a:cubicBezTo>
                      <a:pt x="260" y="35"/>
                      <a:pt x="245" y="65"/>
                      <a:pt x="226" y="86"/>
                    </a:cubicBezTo>
                    <a:cubicBezTo>
                      <a:pt x="203" y="112"/>
                      <a:pt x="174" y="118"/>
                      <a:pt x="144" y="120"/>
                    </a:cubicBezTo>
                    <a:cubicBezTo>
                      <a:pt x="95" y="124"/>
                      <a:pt x="18" y="126"/>
                      <a:pt x="1" y="205"/>
                    </a:cubicBezTo>
                    <a:cubicBezTo>
                      <a:pt x="0" y="207"/>
                      <a:pt x="5" y="210"/>
                      <a:pt x="4" y="212"/>
                    </a:cubicBezTo>
                    <a:cubicBezTo>
                      <a:pt x="21" y="137"/>
                      <a:pt x="94" y="130"/>
                      <a:pt x="142" y="127"/>
                    </a:cubicBezTo>
                    <a:cubicBezTo>
                      <a:pt x="173" y="126"/>
                      <a:pt x="202" y="121"/>
                      <a:pt x="227" y="96"/>
                    </a:cubicBezTo>
                    <a:cubicBezTo>
                      <a:pt x="247" y="76"/>
                      <a:pt x="264" y="43"/>
                      <a:pt x="254" y="7"/>
                    </a:cubicBezTo>
                    <a:cubicBezTo>
                      <a:pt x="253" y="4"/>
                      <a:pt x="251" y="3"/>
                      <a:pt x="25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87" name="Freeform 286"/>
              <p:cNvSpPr>
                <a:spLocks/>
              </p:cNvSpPr>
              <p:nvPr/>
            </p:nvSpPr>
            <p:spPr bwMode="auto">
              <a:xfrm>
                <a:off x="1450" y="362"/>
                <a:ext cx="498" cy="354"/>
              </a:xfrm>
              <a:custGeom>
                <a:avLst/>
                <a:gdLst>
                  <a:gd name="T0" fmla="*/ 6 w 211"/>
                  <a:gd name="T1" fmla="*/ 62 h 150"/>
                  <a:gd name="T2" fmla="*/ 19 w 211"/>
                  <a:gd name="T3" fmla="*/ 30 h 150"/>
                  <a:gd name="T4" fmla="*/ 49 w 211"/>
                  <a:gd name="T5" fmla="*/ 16 h 150"/>
                  <a:gd name="T6" fmla="*/ 202 w 211"/>
                  <a:gd name="T7" fmla="*/ 108 h 150"/>
                  <a:gd name="T8" fmla="*/ 211 w 211"/>
                  <a:gd name="T9" fmla="*/ 146 h 150"/>
                  <a:gd name="T10" fmla="*/ 209 w 211"/>
                  <a:gd name="T11" fmla="*/ 150 h 150"/>
                  <a:gd name="T12" fmla="*/ 170 w 211"/>
                  <a:gd name="T13" fmla="*/ 59 h 150"/>
                  <a:gd name="T14" fmla="*/ 87 w 211"/>
                  <a:gd name="T15" fmla="*/ 14 h 150"/>
                  <a:gd name="T16" fmla="*/ 41 w 211"/>
                  <a:gd name="T17" fmla="*/ 19 h 150"/>
                  <a:gd name="T18" fmla="*/ 9 w 211"/>
                  <a:gd name="T19" fmla="*/ 44 h 150"/>
                  <a:gd name="T20" fmla="*/ 8 w 211"/>
                  <a:gd name="T21" fmla="*/ 62 h 150"/>
                  <a:gd name="T22" fmla="*/ 22 w 211"/>
                  <a:gd name="T23" fmla="*/ 74 h 150"/>
                  <a:gd name="T24" fmla="*/ 40 w 211"/>
                  <a:gd name="T25" fmla="*/ 71 h 150"/>
                  <a:gd name="T26" fmla="*/ 43 w 211"/>
                  <a:gd name="T27" fmla="*/ 68 h 150"/>
                  <a:gd name="T28" fmla="*/ 43 w 211"/>
                  <a:gd name="T29" fmla="*/ 68 h 150"/>
                  <a:gd name="T30" fmla="*/ 37 w 211"/>
                  <a:gd name="T31" fmla="*/ 72 h 150"/>
                  <a:gd name="T32" fmla="*/ 20 w 211"/>
                  <a:gd name="T33" fmla="*/ 75 h 150"/>
                  <a:gd name="T34" fmla="*/ 6 w 211"/>
                  <a:gd name="T35" fmla="*/ 6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150">
                    <a:moveTo>
                      <a:pt x="6" y="62"/>
                    </a:moveTo>
                    <a:cubicBezTo>
                      <a:pt x="0" y="49"/>
                      <a:pt x="11" y="37"/>
                      <a:pt x="19" y="30"/>
                    </a:cubicBezTo>
                    <a:cubicBezTo>
                      <a:pt x="28" y="23"/>
                      <a:pt x="38" y="19"/>
                      <a:pt x="49" y="16"/>
                    </a:cubicBezTo>
                    <a:cubicBezTo>
                      <a:pt x="109" y="0"/>
                      <a:pt x="177" y="42"/>
                      <a:pt x="202" y="108"/>
                    </a:cubicBezTo>
                    <a:cubicBezTo>
                      <a:pt x="206" y="120"/>
                      <a:pt x="209" y="133"/>
                      <a:pt x="211" y="146"/>
                    </a:cubicBezTo>
                    <a:cubicBezTo>
                      <a:pt x="210" y="147"/>
                      <a:pt x="209" y="148"/>
                      <a:pt x="209" y="150"/>
                    </a:cubicBezTo>
                    <a:cubicBezTo>
                      <a:pt x="206" y="117"/>
                      <a:pt x="192" y="84"/>
                      <a:pt x="170" y="59"/>
                    </a:cubicBezTo>
                    <a:cubicBezTo>
                      <a:pt x="147" y="34"/>
                      <a:pt x="117" y="18"/>
                      <a:pt x="87" y="14"/>
                    </a:cubicBezTo>
                    <a:cubicBezTo>
                      <a:pt x="71" y="12"/>
                      <a:pt x="56" y="14"/>
                      <a:pt x="41" y="19"/>
                    </a:cubicBezTo>
                    <a:cubicBezTo>
                      <a:pt x="28" y="23"/>
                      <a:pt x="15" y="31"/>
                      <a:pt x="9" y="44"/>
                    </a:cubicBezTo>
                    <a:cubicBezTo>
                      <a:pt x="6" y="49"/>
                      <a:pt x="6" y="56"/>
                      <a:pt x="8" y="62"/>
                    </a:cubicBezTo>
                    <a:cubicBezTo>
                      <a:pt x="11" y="68"/>
                      <a:pt x="16" y="73"/>
                      <a:pt x="22" y="74"/>
                    </a:cubicBezTo>
                    <a:cubicBezTo>
                      <a:pt x="28" y="75"/>
                      <a:pt x="34" y="73"/>
                      <a:pt x="40" y="71"/>
                    </a:cubicBezTo>
                    <a:cubicBezTo>
                      <a:pt x="40" y="70"/>
                      <a:pt x="42" y="69"/>
                      <a:pt x="43" y="68"/>
                    </a:cubicBezTo>
                    <a:cubicBezTo>
                      <a:pt x="43" y="68"/>
                      <a:pt x="43" y="68"/>
                      <a:pt x="43" y="68"/>
                    </a:cubicBezTo>
                    <a:cubicBezTo>
                      <a:pt x="41" y="70"/>
                      <a:pt x="38" y="71"/>
                      <a:pt x="37" y="72"/>
                    </a:cubicBezTo>
                    <a:cubicBezTo>
                      <a:pt x="32" y="74"/>
                      <a:pt x="26" y="76"/>
                      <a:pt x="20" y="75"/>
                    </a:cubicBezTo>
                    <a:cubicBezTo>
                      <a:pt x="14" y="74"/>
                      <a:pt x="9" y="68"/>
                      <a:pt x="6" y="6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88" name="Freeform 287"/>
              <p:cNvSpPr>
                <a:spLocks/>
              </p:cNvSpPr>
              <p:nvPr/>
            </p:nvSpPr>
            <p:spPr bwMode="auto">
              <a:xfrm>
                <a:off x="1572" y="440"/>
                <a:ext cx="185" cy="132"/>
              </a:xfrm>
              <a:custGeom>
                <a:avLst/>
                <a:gdLst>
                  <a:gd name="T0" fmla="*/ 0 w 78"/>
                  <a:gd name="T1" fmla="*/ 32 h 56"/>
                  <a:gd name="T2" fmla="*/ 45 w 78"/>
                  <a:gd name="T3" fmla="*/ 30 h 56"/>
                  <a:gd name="T4" fmla="*/ 0 w 78"/>
                  <a:gd name="T5" fmla="*/ 35 h 56"/>
                  <a:gd name="T6" fmla="*/ 78 w 78"/>
                  <a:gd name="T7" fmla="*/ 56 h 56"/>
                  <a:gd name="T8" fmla="*/ 8 w 78"/>
                  <a:gd name="T9" fmla="*/ 25 h 56"/>
                  <a:gd name="T10" fmla="*/ 0 w 78"/>
                  <a:gd name="T11" fmla="*/ 32 h 56"/>
                </a:gdLst>
                <a:ahLst/>
                <a:cxnLst>
                  <a:cxn ang="0">
                    <a:pos x="T0" y="T1"/>
                  </a:cxn>
                  <a:cxn ang="0">
                    <a:pos x="T2" y="T3"/>
                  </a:cxn>
                  <a:cxn ang="0">
                    <a:pos x="T4" y="T5"/>
                  </a:cxn>
                  <a:cxn ang="0">
                    <a:pos x="T6" y="T7"/>
                  </a:cxn>
                  <a:cxn ang="0">
                    <a:pos x="T8" y="T9"/>
                  </a:cxn>
                  <a:cxn ang="0">
                    <a:pos x="T10" y="T11"/>
                  </a:cxn>
                </a:cxnLst>
                <a:rect l="0" t="0" r="r" b="b"/>
                <a:pathLst>
                  <a:path w="78" h="56">
                    <a:moveTo>
                      <a:pt x="0" y="32"/>
                    </a:moveTo>
                    <a:cubicBezTo>
                      <a:pt x="17" y="25"/>
                      <a:pt x="30" y="19"/>
                      <a:pt x="45" y="30"/>
                    </a:cubicBezTo>
                    <a:cubicBezTo>
                      <a:pt x="27" y="25"/>
                      <a:pt x="18" y="31"/>
                      <a:pt x="0" y="35"/>
                    </a:cubicBezTo>
                    <a:cubicBezTo>
                      <a:pt x="29" y="44"/>
                      <a:pt x="51" y="31"/>
                      <a:pt x="78" y="56"/>
                    </a:cubicBezTo>
                    <a:cubicBezTo>
                      <a:pt x="72" y="37"/>
                      <a:pt x="40" y="0"/>
                      <a:pt x="8" y="25"/>
                    </a:cubicBezTo>
                    <a:cubicBezTo>
                      <a:pt x="3" y="28"/>
                      <a:pt x="1" y="31"/>
                      <a:pt x="0" y="3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89" name="Freeform 288"/>
              <p:cNvSpPr>
                <a:spLocks/>
              </p:cNvSpPr>
              <p:nvPr/>
            </p:nvSpPr>
            <p:spPr bwMode="auto">
              <a:xfrm>
                <a:off x="1629" y="341"/>
                <a:ext cx="97" cy="137"/>
              </a:xfrm>
              <a:custGeom>
                <a:avLst/>
                <a:gdLst>
                  <a:gd name="T0" fmla="*/ 8 w 41"/>
                  <a:gd name="T1" fmla="*/ 53 h 58"/>
                  <a:gd name="T2" fmla="*/ 34 w 41"/>
                  <a:gd name="T3" fmla="*/ 27 h 58"/>
                  <a:gd name="T4" fmla="*/ 0 w 41"/>
                  <a:gd name="T5" fmla="*/ 55 h 58"/>
                  <a:gd name="T6" fmla="*/ 32 w 41"/>
                  <a:gd name="T7" fmla="*/ 21 h 58"/>
                  <a:gd name="T8" fmla="*/ 40 w 41"/>
                  <a:gd name="T9" fmla="*/ 0 h 58"/>
                  <a:gd name="T10" fmla="*/ 12 w 41"/>
                  <a:gd name="T11" fmla="*/ 55 h 58"/>
                  <a:gd name="T12" fmla="*/ 8 w 41"/>
                  <a:gd name="T13" fmla="*/ 53 h 58"/>
                </a:gdLst>
                <a:ahLst/>
                <a:cxnLst>
                  <a:cxn ang="0">
                    <a:pos x="T0" y="T1"/>
                  </a:cxn>
                  <a:cxn ang="0">
                    <a:pos x="T2" y="T3"/>
                  </a:cxn>
                  <a:cxn ang="0">
                    <a:pos x="T4" y="T5"/>
                  </a:cxn>
                  <a:cxn ang="0">
                    <a:pos x="T6" y="T7"/>
                  </a:cxn>
                  <a:cxn ang="0">
                    <a:pos x="T8" y="T9"/>
                  </a:cxn>
                  <a:cxn ang="0">
                    <a:pos x="T10" y="T11"/>
                  </a:cxn>
                  <a:cxn ang="0">
                    <a:pos x="T12" y="T13"/>
                  </a:cxn>
                </a:cxnLst>
                <a:rect l="0" t="0" r="r" b="b"/>
                <a:pathLst>
                  <a:path w="41" h="58">
                    <a:moveTo>
                      <a:pt x="8" y="53"/>
                    </a:moveTo>
                    <a:cubicBezTo>
                      <a:pt x="20" y="42"/>
                      <a:pt x="25" y="44"/>
                      <a:pt x="34" y="27"/>
                    </a:cubicBezTo>
                    <a:cubicBezTo>
                      <a:pt x="23" y="32"/>
                      <a:pt x="9" y="47"/>
                      <a:pt x="0" y="55"/>
                    </a:cubicBezTo>
                    <a:cubicBezTo>
                      <a:pt x="3" y="45"/>
                      <a:pt x="9" y="27"/>
                      <a:pt x="32" y="21"/>
                    </a:cubicBezTo>
                    <a:cubicBezTo>
                      <a:pt x="37" y="17"/>
                      <a:pt x="38" y="8"/>
                      <a:pt x="40" y="0"/>
                    </a:cubicBezTo>
                    <a:cubicBezTo>
                      <a:pt x="41" y="18"/>
                      <a:pt x="38" y="56"/>
                      <a:pt x="12" y="55"/>
                    </a:cubicBezTo>
                    <a:cubicBezTo>
                      <a:pt x="7" y="54"/>
                      <a:pt x="2" y="58"/>
                      <a:pt x="8" y="5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90" name="Freeform 289"/>
              <p:cNvSpPr>
                <a:spLocks/>
              </p:cNvSpPr>
              <p:nvPr/>
            </p:nvSpPr>
            <p:spPr bwMode="auto">
              <a:xfrm>
                <a:off x="1683" y="390"/>
                <a:ext cx="137" cy="132"/>
              </a:xfrm>
              <a:custGeom>
                <a:avLst/>
                <a:gdLst>
                  <a:gd name="T0" fmla="*/ 0 w 58"/>
                  <a:gd name="T1" fmla="*/ 38 h 56"/>
                  <a:gd name="T2" fmla="*/ 33 w 58"/>
                  <a:gd name="T3" fmla="*/ 30 h 56"/>
                  <a:gd name="T4" fmla="*/ 0 w 58"/>
                  <a:gd name="T5" fmla="*/ 36 h 56"/>
                  <a:gd name="T6" fmla="*/ 58 w 58"/>
                  <a:gd name="T7" fmla="*/ 0 h 56"/>
                  <a:gd name="T8" fmla="*/ 7 w 58"/>
                  <a:gd name="T9" fmla="*/ 41 h 56"/>
                  <a:gd name="T10" fmla="*/ 0 w 58"/>
                  <a:gd name="T11" fmla="*/ 38 h 56"/>
                </a:gdLst>
                <a:ahLst/>
                <a:cxnLst>
                  <a:cxn ang="0">
                    <a:pos x="T0" y="T1"/>
                  </a:cxn>
                  <a:cxn ang="0">
                    <a:pos x="T2" y="T3"/>
                  </a:cxn>
                  <a:cxn ang="0">
                    <a:pos x="T4" y="T5"/>
                  </a:cxn>
                  <a:cxn ang="0">
                    <a:pos x="T6" y="T7"/>
                  </a:cxn>
                  <a:cxn ang="0">
                    <a:pos x="T8" y="T9"/>
                  </a:cxn>
                  <a:cxn ang="0">
                    <a:pos x="T10" y="T11"/>
                  </a:cxn>
                </a:cxnLst>
                <a:rect l="0" t="0" r="r" b="b"/>
                <a:pathLst>
                  <a:path w="58" h="56">
                    <a:moveTo>
                      <a:pt x="0" y="38"/>
                    </a:moveTo>
                    <a:cubicBezTo>
                      <a:pt x="13" y="39"/>
                      <a:pt x="25" y="40"/>
                      <a:pt x="33" y="30"/>
                    </a:cubicBezTo>
                    <a:cubicBezTo>
                      <a:pt x="22" y="37"/>
                      <a:pt x="13" y="35"/>
                      <a:pt x="0" y="36"/>
                    </a:cubicBezTo>
                    <a:cubicBezTo>
                      <a:pt x="21" y="18"/>
                      <a:pt x="41" y="28"/>
                      <a:pt x="58" y="0"/>
                    </a:cubicBezTo>
                    <a:cubicBezTo>
                      <a:pt x="43" y="28"/>
                      <a:pt x="37" y="56"/>
                      <a:pt x="7" y="41"/>
                    </a:cubicBezTo>
                    <a:cubicBezTo>
                      <a:pt x="3" y="40"/>
                      <a:pt x="1" y="38"/>
                      <a:pt x="0" y="38"/>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91" name="Freeform 290"/>
              <p:cNvSpPr>
                <a:spLocks/>
              </p:cNvSpPr>
              <p:nvPr/>
            </p:nvSpPr>
            <p:spPr bwMode="auto">
              <a:xfrm>
                <a:off x="1565" y="530"/>
                <a:ext cx="137" cy="87"/>
              </a:xfrm>
              <a:custGeom>
                <a:avLst/>
                <a:gdLst>
                  <a:gd name="T0" fmla="*/ 0 w 58"/>
                  <a:gd name="T1" fmla="*/ 2 h 37"/>
                  <a:gd name="T2" fmla="*/ 29 w 58"/>
                  <a:gd name="T3" fmla="*/ 20 h 37"/>
                  <a:gd name="T4" fmla="*/ 2 w 58"/>
                  <a:gd name="T5" fmla="*/ 0 h 37"/>
                  <a:gd name="T6" fmla="*/ 58 w 58"/>
                  <a:gd name="T7" fmla="*/ 14 h 37"/>
                  <a:gd name="T8" fmla="*/ 2 w 58"/>
                  <a:gd name="T9" fmla="*/ 10 h 37"/>
                  <a:gd name="T10" fmla="*/ 0 w 58"/>
                  <a:gd name="T11" fmla="*/ 2 h 37"/>
                </a:gdLst>
                <a:ahLst/>
                <a:cxnLst>
                  <a:cxn ang="0">
                    <a:pos x="T0" y="T1"/>
                  </a:cxn>
                  <a:cxn ang="0">
                    <a:pos x="T2" y="T3"/>
                  </a:cxn>
                  <a:cxn ang="0">
                    <a:pos x="T4" y="T5"/>
                  </a:cxn>
                  <a:cxn ang="0">
                    <a:pos x="T6" y="T7"/>
                  </a:cxn>
                  <a:cxn ang="0">
                    <a:pos x="T8" y="T9"/>
                  </a:cxn>
                  <a:cxn ang="0">
                    <a:pos x="T10" y="T11"/>
                  </a:cxn>
                </a:cxnLst>
                <a:rect l="0" t="0" r="r" b="b"/>
                <a:pathLst>
                  <a:path w="58" h="37">
                    <a:moveTo>
                      <a:pt x="0" y="2"/>
                    </a:moveTo>
                    <a:cubicBezTo>
                      <a:pt x="9" y="12"/>
                      <a:pt x="17" y="22"/>
                      <a:pt x="29" y="20"/>
                    </a:cubicBezTo>
                    <a:cubicBezTo>
                      <a:pt x="16" y="18"/>
                      <a:pt x="12" y="8"/>
                      <a:pt x="2" y="0"/>
                    </a:cubicBezTo>
                    <a:cubicBezTo>
                      <a:pt x="30" y="5"/>
                      <a:pt x="38" y="23"/>
                      <a:pt x="58" y="14"/>
                    </a:cubicBezTo>
                    <a:cubicBezTo>
                      <a:pt x="42" y="25"/>
                      <a:pt x="16" y="37"/>
                      <a:pt x="2" y="10"/>
                    </a:cubicBezTo>
                    <a:cubicBezTo>
                      <a:pt x="0" y="6"/>
                      <a:pt x="0" y="3"/>
                      <a:pt x="0"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92" name="Freeform 291"/>
              <p:cNvSpPr>
                <a:spLocks/>
              </p:cNvSpPr>
              <p:nvPr/>
            </p:nvSpPr>
            <p:spPr bwMode="auto">
              <a:xfrm>
                <a:off x="1537" y="343"/>
                <a:ext cx="104" cy="170"/>
              </a:xfrm>
              <a:custGeom>
                <a:avLst/>
                <a:gdLst>
                  <a:gd name="T0" fmla="*/ 12 w 44"/>
                  <a:gd name="T1" fmla="*/ 72 h 72"/>
                  <a:gd name="T2" fmla="*/ 31 w 44"/>
                  <a:gd name="T3" fmla="*/ 32 h 72"/>
                  <a:gd name="T4" fmla="*/ 10 w 44"/>
                  <a:gd name="T5" fmla="*/ 66 h 72"/>
                  <a:gd name="T6" fmla="*/ 27 w 44"/>
                  <a:gd name="T7" fmla="*/ 0 h 72"/>
                  <a:gd name="T8" fmla="*/ 20 w 44"/>
                  <a:gd name="T9" fmla="*/ 63 h 72"/>
                  <a:gd name="T10" fmla="*/ 12 w 44"/>
                  <a:gd name="T11" fmla="*/ 72 h 72"/>
                </a:gdLst>
                <a:ahLst/>
                <a:cxnLst>
                  <a:cxn ang="0">
                    <a:pos x="T0" y="T1"/>
                  </a:cxn>
                  <a:cxn ang="0">
                    <a:pos x="T2" y="T3"/>
                  </a:cxn>
                  <a:cxn ang="0">
                    <a:pos x="T4" y="T5"/>
                  </a:cxn>
                  <a:cxn ang="0">
                    <a:pos x="T6" y="T7"/>
                  </a:cxn>
                  <a:cxn ang="0">
                    <a:pos x="T8" y="T9"/>
                  </a:cxn>
                  <a:cxn ang="0">
                    <a:pos x="T10" y="T11"/>
                  </a:cxn>
                </a:cxnLst>
                <a:rect l="0" t="0" r="r" b="b"/>
                <a:pathLst>
                  <a:path w="44" h="72">
                    <a:moveTo>
                      <a:pt x="12" y="72"/>
                    </a:moveTo>
                    <a:cubicBezTo>
                      <a:pt x="12" y="64"/>
                      <a:pt x="32" y="45"/>
                      <a:pt x="31" y="32"/>
                    </a:cubicBezTo>
                    <a:cubicBezTo>
                      <a:pt x="27" y="46"/>
                      <a:pt x="12" y="56"/>
                      <a:pt x="10" y="66"/>
                    </a:cubicBezTo>
                    <a:cubicBezTo>
                      <a:pt x="0" y="40"/>
                      <a:pt x="41" y="25"/>
                      <a:pt x="27" y="0"/>
                    </a:cubicBezTo>
                    <a:cubicBezTo>
                      <a:pt x="42" y="21"/>
                      <a:pt x="44" y="45"/>
                      <a:pt x="20" y="63"/>
                    </a:cubicBezTo>
                    <a:cubicBezTo>
                      <a:pt x="17" y="66"/>
                      <a:pt x="12" y="72"/>
                      <a:pt x="12" y="7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93" name="Freeform 292"/>
              <p:cNvSpPr>
                <a:spLocks/>
              </p:cNvSpPr>
              <p:nvPr/>
            </p:nvSpPr>
            <p:spPr bwMode="auto">
              <a:xfrm>
                <a:off x="1809" y="390"/>
                <a:ext cx="63" cy="128"/>
              </a:xfrm>
              <a:custGeom>
                <a:avLst/>
                <a:gdLst>
                  <a:gd name="T0" fmla="*/ 26 w 27"/>
                  <a:gd name="T1" fmla="*/ 54 h 54"/>
                  <a:gd name="T2" fmla="*/ 15 w 27"/>
                  <a:gd name="T3" fmla="*/ 27 h 54"/>
                  <a:gd name="T4" fmla="*/ 27 w 27"/>
                  <a:gd name="T5" fmla="*/ 53 h 54"/>
                  <a:gd name="T6" fmla="*/ 21 w 27"/>
                  <a:gd name="T7" fmla="*/ 0 h 54"/>
                  <a:gd name="T8" fmla="*/ 20 w 27"/>
                  <a:gd name="T9" fmla="*/ 51 h 54"/>
                  <a:gd name="T10" fmla="*/ 26 w 27"/>
                  <a:gd name="T11" fmla="*/ 54 h 54"/>
                </a:gdLst>
                <a:ahLst/>
                <a:cxnLst>
                  <a:cxn ang="0">
                    <a:pos x="T0" y="T1"/>
                  </a:cxn>
                  <a:cxn ang="0">
                    <a:pos x="T2" y="T3"/>
                  </a:cxn>
                  <a:cxn ang="0">
                    <a:pos x="T4" y="T5"/>
                  </a:cxn>
                  <a:cxn ang="0">
                    <a:pos x="T6" y="T7"/>
                  </a:cxn>
                  <a:cxn ang="0">
                    <a:pos x="T8" y="T9"/>
                  </a:cxn>
                  <a:cxn ang="0">
                    <a:pos x="T10" y="T11"/>
                  </a:cxn>
                </a:cxnLst>
                <a:rect l="0" t="0" r="r" b="b"/>
                <a:pathLst>
                  <a:path w="27" h="54">
                    <a:moveTo>
                      <a:pt x="26" y="54"/>
                    </a:moveTo>
                    <a:cubicBezTo>
                      <a:pt x="19" y="45"/>
                      <a:pt x="13" y="38"/>
                      <a:pt x="15" y="27"/>
                    </a:cubicBezTo>
                    <a:cubicBezTo>
                      <a:pt x="16" y="39"/>
                      <a:pt x="21" y="43"/>
                      <a:pt x="27" y="53"/>
                    </a:cubicBezTo>
                    <a:cubicBezTo>
                      <a:pt x="26" y="33"/>
                      <a:pt x="14" y="23"/>
                      <a:pt x="21" y="0"/>
                    </a:cubicBezTo>
                    <a:cubicBezTo>
                      <a:pt x="12" y="9"/>
                      <a:pt x="0" y="37"/>
                      <a:pt x="20" y="51"/>
                    </a:cubicBezTo>
                    <a:cubicBezTo>
                      <a:pt x="23" y="53"/>
                      <a:pt x="25" y="53"/>
                      <a:pt x="26" y="5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94" name="Freeform 293"/>
              <p:cNvSpPr>
                <a:spLocks/>
              </p:cNvSpPr>
              <p:nvPr/>
            </p:nvSpPr>
            <p:spPr bwMode="auto">
              <a:xfrm>
                <a:off x="1766" y="478"/>
                <a:ext cx="113" cy="68"/>
              </a:xfrm>
              <a:custGeom>
                <a:avLst/>
                <a:gdLst>
                  <a:gd name="T0" fmla="*/ 48 w 48"/>
                  <a:gd name="T1" fmla="*/ 24 h 29"/>
                  <a:gd name="T2" fmla="*/ 24 w 48"/>
                  <a:gd name="T3" fmla="*/ 17 h 29"/>
                  <a:gd name="T4" fmla="*/ 47 w 48"/>
                  <a:gd name="T5" fmla="*/ 26 h 29"/>
                  <a:gd name="T6" fmla="*/ 0 w 48"/>
                  <a:gd name="T7" fmla="*/ 27 h 29"/>
                  <a:gd name="T8" fmla="*/ 45 w 48"/>
                  <a:gd name="T9" fmla="*/ 20 h 29"/>
                  <a:gd name="T10" fmla="*/ 48 w 48"/>
                  <a:gd name="T11" fmla="*/ 24 h 29"/>
                </a:gdLst>
                <a:ahLst/>
                <a:cxnLst>
                  <a:cxn ang="0">
                    <a:pos x="T0" y="T1"/>
                  </a:cxn>
                  <a:cxn ang="0">
                    <a:pos x="T2" y="T3"/>
                  </a:cxn>
                  <a:cxn ang="0">
                    <a:pos x="T4" y="T5"/>
                  </a:cxn>
                  <a:cxn ang="0">
                    <a:pos x="T6" y="T7"/>
                  </a:cxn>
                  <a:cxn ang="0">
                    <a:pos x="T8" y="T9"/>
                  </a:cxn>
                  <a:cxn ang="0">
                    <a:pos x="T10" y="T11"/>
                  </a:cxn>
                </a:cxnLst>
                <a:rect l="0" t="0" r="r" b="b"/>
                <a:pathLst>
                  <a:path w="48" h="29">
                    <a:moveTo>
                      <a:pt x="48" y="24"/>
                    </a:moveTo>
                    <a:cubicBezTo>
                      <a:pt x="40" y="19"/>
                      <a:pt x="33" y="14"/>
                      <a:pt x="24" y="17"/>
                    </a:cubicBezTo>
                    <a:cubicBezTo>
                      <a:pt x="34" y="17"/>
                      <a:pt x="39" y="22"/>
                      <a:pt x="47" y="26"/>
                    </a:cubicBezTo>
                    <a:cubicBezTo>
                      <a:pt x="29" y="29"/>
                      <a:pt x="19" y="15"/>
                      <a:pt x="0" y="27"/>
                    </a:cubicBezTo>
                    <a:cubicBezTo>
                      <a:pt x="18" y="15"/>
                      <a:pt x="30" y="0"/>
                      <a:pt x="45" y="20"/>
                    </a:cubicBezTo>
                    <a:cubicBezTo>
                      <a:pt x="46" y="22"/>
                      <a:pt x="47" y="24"/>
                      <a:pt x="48" y="2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95" name="Freeform 294"/>
              <p:cNvSpPr>
                <a:spLocks/>
              </p:cNvSpPr>
              <p:nvPr/>
            </p:nvSpPr>
            <p:spPr bwMode="auto">
              <a:xfrm>
                <a:off x="1549" y="513"/>
                <a:ext cx="12" cy="12"/>
              </a:xfrm>
              <a:custGeom>
                <a:avLst/>
                <a:gdLst>
                  <a:gd name="T0" fmla="*/ 5 w 5"/>
                  <a:gd name="T1" fmla="*/ 0 h 5"/>
                  <a:gd name="T2" fmla="*/ 5 w 5"/>
                  <a:gd name="T3" fmla="*/ 0 h 5"/>
                  <a:gd name="T4" fmla="*/ 5 w 5"/>
                  <a:gd name="T5" fmla="*/ 0 h 5"/>
                  <a:gd name="T6" fmla="*/ 4 w 5"/>
                  <a:gd name="T7" fmla="*/ 1 h 5"/>
                  <a:gd name="T8" fmla="*/ 3 w 5"/>
                  <a:gd name="T9" fmla="*/ 2 h 5"/>
                  <a:gd name="T10" fmla="*/ 1 w 5"/>
                  <a:gd name="T11" fmla="*/ 4 h 5"/>
                  <a:gd name="T12" fmla="*/ 1 w 5"/>
                  <a:gd name="T13" fmla="*/ 5 h 5"/>
                  <a:gd name="T14" fmla="*/ 1 w 5"/>
                  <a:gd name="T15" fmla="*/ 5 h 5"/>
                  <a:gd name="T16" fmla="*/ 1 w 5"/>
                  <a:gd name="T17" fmla="*/ 5 h 5"/>
                  <a:gd name="T18" fmla="*/ 1 w 5"/>
                  <a:gd name="T19" fmla="*/ 5 h 5"/>
                  <a:gd name="T20" fmla="*/ 1 w 5"/>
                  <a:gd name="T21" fmla="*/ 5 h 5"/>
                  <a:gd name="T22" fmla="*/ 1 w 5"/>
                  <a:gd name="T23" fmla="*/ 5 h 5"/>
                  <a:gd name="T24" fmla="*/ 1 w 5"/>
                  <a:gd name="T25" fmla="*/ 5 h 5"/>
                  <a:gd name="T26" fmla="*/ 1 w 5"/>
                  <a:gd name="T27" fmla="*/ 5 h 5"/>
                  <a:gd name="T28" fmla="*/ 1 w 5"/>
                  <a:gd name="T29" fmla="*/ 5 h 5"/>
                  <a:gd name="T30" fmla="*/ 1 w 5"/>
                  <a:gd name="T31" fmla="*/ 5 h 5"/>
                  <a:gd name="T32" fmla="*/ 1 w 5"/>
                  <a:gd name="T33" fmla="*/ 5 h 5"/>
                  <a:gd name="T34" fmla="*/ 1 w 5"/>
                  <a:gd name="T35" fmla="*/ 5 h 5"/>
                  <a:gd name="T36" fmla="*/ 1 w 5"/>
                  <a:gd name="T37" fmla="*/ 5 h 5"/>
                  <a:gd name="T38" fmla="*/ 1 w 5"/>
                  <a:gd name="T39" fmla="*/ 5 h 5"/>
                  <a:gd name="T40" fmla="*/ 1 w 5"/>
                  <a:gd name="T41" fmla="*/ 5 h 5"/>
                  <a:gd name="T42" fmla="*/ 1 w 5"/>
                  <a:gd name="T43" fmla="*/ 5 h 5"/>
                  <a:gd name="T44" fmla="*/ 1 w 5"/>
                  <a:gd name="T45" fmla="*/ 4 h 5"/>
                  <a:gd name="T46" fmla="*/ 1 w 5"/>
                  <a:gd name="T47" fmla="*/ 4 h 5"/>
                  <a:gd name="T48" fmla="*/ 1 w 5"/>
                  <a:gd name="T49" fmla="*/ 4 h 5"/>
                  <a:gd name="T50" fmla="*/ 2 w 5"/>
                  <a:gd name="T51" fmla="*/ 4 h 5"/>
                  <a:gd name="T52" fmla="*/ 2 w 5"/>
                  <a:gd name="T53" fmla="*/ 4 h 5"/>
                  <a:gd name="T54" fmla="*/ 2 w 5"/>
                  <a:gd name="T55" fmla="*/ 4 h 5"/>
                  <a:gd name="T56" fmla="*/ 2 w 5"/>
                  <a:gd name="T57" fmla="*/ 4 h 5"/>
                  <a:gd name="T58" fmla="*/ 3 w 5"/>
                  <a:gd name="T59" fmla="*/ 3 h 5"/>
                  <a:gd name="T60" fmla="*/ 4 w 5"/>
                  <a:gd name="T61" fmla="*/ 1 h 5"/>
                  <a:gd name="T62" fmla="*/ 5 w 5"/>
                  <a:gd name="T63" fmla="*/ 0 h 5"/>
                  <a:gd name="T64" fmla="*/ 5 w 5"/>
                  <a:gd name="T65" fmla="*/ 0 h 5"/>
                  <a:gd name="T66" fmla="*/ 5 w 5"/>
                  <a:gd name="T67" fmla="*/ 0 h 5"/>
                  <a:gd name="T68" fmla="*/ 5 w 5"/>
                  <a:gd name="T69" fmla="*/ 0 h 5"/>
                  <a:gd name="T70" fmla="*/ 5 w 5"/>
                  <a:gd name="T71" fmla="*/ 0 h 5"/>
                  <a:gd name="T72" fmla="*/ 5 w 5"/>
                  <a:gd name="T73" fmla="*/ 0 h 5"/>
                  <a:gd name="T74" fmla="*/ 5 w 5"/>
                  <a:gd name="T75" fmla="*/ 0 h 5"/>
                  <a:gd name="T76" fmla="*/ 5 w 5"/>
                  <a:gd name="T77" fmla="*/ 0 h 5"/>
                  <a:gd name="T78" fmla="*/ 5 w 5"/>
                  <a:gd name="T7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5">
                    <a:moveTo>
                      <a:pt x="5" y="0"/>
                    </a:moveTo>
                    <a:cubicBezTo>
                      <a:pt x="5" y="0"/>
                      <a:pt x="5" y="0"/>
                      <a:pt x="5" y="0"/>
                    </a:cubicBezTo>
                    <a:cubicBezTo>
                      <a:pt x="5" y="0"/>
                      <a:pt x="5" y="0"/>
                      <a:pt x="5" y="0"/>
                    </a:cubicBezTo>
                    <a:cubicBezTo>
                      <a:pt x="4" y="0"/>
                      <a:pt x="4" y="1"/>
                      <a:pt x="4" y="1"/>
                    </a:cubicBezTo>
                    <a:cubicBezTo>
                      <a:pt x="4" y="1"/>
                      <a:pt x="4" y="2"/>
                      <a:pt x="3" y="2"/>
                    </a:cubicBezTo>
                    <a:cubicBezTo>
                      <a:pt x="3" y="3"/>
                      <a:pt x="2" y="4"/>
                      <a:pt x="1" y="4"/>
                    </a:cubicBezTo>
                    <a:cubicBezTo>
                      <a:pt x="1" y="4"/>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0"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3" y="3"/>
                    </a:cubicBezTo>
                    <a:cubicBezTo>
                      <a:pt x="4" y="2"/>
                      <a:pt x="4" y="2"/>
                      <a:pt x="4" y="1"/>
                    </a:cubicBezTo>
                    <a:cubicBezTo>
                      <a:pt x="5" y="1"/>
                      <a:pt x="5" y="1"/>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96" name="Freeform 295"/>
              <p:cNvSpPr>
                <a:spLocks/>
              </p:cNvSpPr>
              <p:nvPr/>
            </p:nvSpPr>
            <p:spPr bwMode="auto">
              <a:xfrm>
                <a:off x="1551" y="522"/>
                <a:ext cx="14" cy="3"/>
              </a:xfrm>
              <a:custGeom>
                <a:avLst/>
                <a:gdLst>
                  <a:gd name="T0" fmla="*/ 6 w 6"/>
                  <a:gd name="T1" fmla="*/ 1 h 1"/>
                  <a:gd name="T2" fmla="*/ 5 w 6"/>
                  <a:gd name="T3" fmla="*/ 1 h 1"/>
                  <a:gd name="T4" fmla="*/ 5 w 6"/>
                  <a:gd name="T5" fmla="*/ 1 h 1"/>
                  <a:gd name="T6" fmla="*/ 5 w 6"/>
                  <a:gd name="T7" fmla="*/ 0 h 1"/>
                  <a:gd name="T8" fmla="*/ 3 w 6"/>
                  <a:gd name="T9" fmla="*/ 0 h 1"/>
                  <a:gd name="T10" fmla="*/ 1 w 6"/>
                  <a:gd name="T11" fmla="*/ 1 h 1"/>
                  <a:gd name="T12" fmla="*/ 0 w 6"/>
                  <a:gd name="T13" fmla="*/ 1 h 1"/>
                  <a:gd name="T14" fmla="*/ 0 w 6"/>
                  <a:gd name="T15" fmla="*/ 1 h 1"/>
                  <a:gd name="T16" fmla="*/ 0 w 6"/>
                  <a:gd name="T17" fmla="*/ 1 h 1"/>
                  <a:gd name="T18" fmla="*/ 0 w 6"/>
                  <a:gd name="T19" fmla="*/ 1 h 1"/>
                  <a:gd name="T20" fmla="*/ 0 w 6"/>
                  <a:gd name="T21" fmla="*/ 1 h 1"/>
                  <a:gd name="T22" fmla="*/ 0 w 6"/>
                  <a:gd name="T23" fmla="*/ 1 h 1"/>
                  <a:gd name="T24" fmla="*/ 0 w 6"/>
                  <a:gd name="T25" fmla="*/ 1 h 1"/>
                  <a:gd name="T26" fmla="*/ 0 w 6"/>
                  <a:gd name="T27" fmla="*/ 1 h 1"/>
                  <a:gd name="T28" fmla="*/ 0 w 6"/>
                  <a:gd name="T29" fmla="*/ 1 h 1"/>
                  <a:gd name="T30" fmla="*/ 0 w 6"/>
                  <a:gd name="T31" fmla="*/ 1 h 1"/>
                  <a:gd name="T32" fmla="*/ 0 w 6"/>
                  <a:gd name="T33" fmla="*/ 1 h 1"/>
                  <a:gd name="T34" fmla="*/ 0 w 6"/>
                  <a:gd name="T35" fmla="*/ 1 h 1"/>
                  <a:gd name="T36" fmla="*/ 0 w 6"/>
                  <a:gd name="T37" fmla="*/ 1 h 1"/>
                  <a:gd name="T38" fmla="*/ 0 w 6"/>
                  <a:gd name="T39" fmla="*/ 1 h 1"/>
                  <a:gd name="T40" fmla="*/ 0 w 6"/>
                  <a:gd name="T41" fmla="*/ 1 h 1"/>
                  <a:gd name="T42" fmla="*/ 0 w 6"/>
                  <a:gd name="T43" fmla="*/ 1 h 1"/>
                  <a:gd name="T44" fmla="*/ 0 w 6"/>
                  <a:gd name="T45" fmla="*/ 1 h 1"/>
                  <a:gd name="T46" fmla="*/ 0 w 6"/>
                  <a:gd name="T47" fmla="*/ 1 h 1"/>
                  <a:gd name="T48" fmla="*/ 0 w 6"/>
                  <a:gd name="T49" fmla="*/ 1 h 1"/>
                  <a:gd name="T50" fmla="*/ 1 w 6"/>
                  <a:gd name="T51" fmla="*/ 0 h 1"/>
                  <a:gd name="T52" fmla="*/ 1 w 6"/>
                  <a:gd name="T53" fmla="*/ 0 h 1"/>
                  <a:gd name="T54" fmla="*/ 1 w 6"/>
                  <a:gd name="T55" fmla="*/ 0 h 1"/>
                  <a:gd name="T56" fmla="*/ 1 w 6"/>
                  <a:gd name="T57" fmla="*/ 0 h 1"/>
                  <a:gd name="T58" fmla="*/ 2 w 6"/>
                  <a:gd name="T59" fmla="*/ 0 h 1"/>
                  <a:gd name="T60" fmla="*/ 5 w 6"/>
                  <a:gd name="T61" fmla="*/ 0 h 1"/>
                  <a:gd name="T62" fmla="*/ 6 w 6"/>
                  <a:gd name="T63" fmla="*/ 0 h 1"/>
                  <a:gd name="T64" fmla="*/ 6 w 6"/>
                  <a:gd name="T65" fmla="*/ 0 h 1"/>
                  <a:gd name="T66" fmla="*/ 6 w 6"/>
                  <a:gd name="T67" fmla="*/ 0 h 1"/>
                  <a:gd name="T68" fmla="*/ 6 w 6"/>
                  <a:gd name="T69" fmla="*/ 0 h 1"/>
                  <a:gd name="T70" fmla="*/ 6 w 6"/>
                  <a:gd name="T71" fmla="*/ 0 h 1"/>
                  <a:gd name="T72" fmla="*/ 6 w 6"/>
                  <a:gd name="T73" fmla="*/ 1 h 1"/>
                  <a:gd name="T74" fmla="*/ 6 w 6"/>
                  <a:gd name="T75" fmla="*/ 1 h 1"/>
                  <a:gd name="T76" fmla="*/ 6 w 6"/>
                  <a:gd name="T77" fmla="*/ 1 h 1"/>
                  <a:gd name="T78" fmla="*/ 6 w 6"/>
                  <a:gd name="T7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1">
                    <a:moveTo>
                      <a:pt x="6" y="1"/>
                    </a:moveTo>
                    <a:cubicBezTo>
                      <a:pt x="6" y="1"/>
                      <a:pt x="6" y="1"/>
                      <a:pt x="5" y="1"/>
                    </a:cubicBezTo>
                    <a:cubicBezTo>
                      <a:pt x="5" y="1"/>
                      <a:pt x="5" y="1"/>
                      <a:pt x="5" y="1"/>
                    </a:cubicBezTo>
                    <a:cubicBezTo>
                      <a:pt x="5" y="1"/>
                      <a:pt x="5" y="1"/>
                      <a:pt x="5" y="0"/>
                    </a:cubicBezTo>
                    <a:cubicBezTo>
                      <a:pt x="4" y="0"/>
                      <a:pt x="4" y="0"/>
                      <a:pt x="3" y="0"/>
                    </a:cubicBezTo>
                    <a:cubicBezTo>
                      <a:pt x="2" y="0"/>
                      <a:pt x="1" y="0"/>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1" y="0"/>
                    </a:cubicBezTo>
                    <a:cubicBezTo>
                      <a:pt x="1" y="0"/>
                      <a:pt x="2" y="0"/>
                      <a:pt x="2" y="0"/>
                    </a:cubicBezTo>
                    <a:cubicBezTo>
                      <a:pt x="3" y="0"/>
                      <a:pt x="4" y="0"/>
                      <a:pt x="5" y="0"/>
                    </a:cubicBezTo>
                    <a:cubicBezTo>
                      <a:pt x="5" y="0"/>
                      <a:pt x="5"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97" name="Freeform 296"/>
              <p:cNvSpPr>
                <a:spLocks/>
              </p:cNvSpPr>
              <p:nvPr/>
            </p:nvSpPr>
            <p:spPr bwMode="auto">
              <a:xfrm>
                <a:off x="1549" y="525"/>
                <a:ext cx="16" cy="5"/>
              </a:xfrm>
              <a:custGeom>
                <a:avLst/>
                <a:gdLst>
                  <a:gd name="T0" fmla="*/ 7 w 7"/>
                  <a:gd name="T1" fmla="*/ 2 h 2"/>
                  <a:gd name="T2" fmla="*/ 7 w 7"/>
                  <a:gd name="T3" fmla="*/ 2 h 2"/>
                  <a:gd name="T4" fmla="*/ 7 w 7"/>
                  <a:gd name="T5" fmla="*/ 2 h 2"/>
                  <a:gd name="T6" fmla="*/ 6 w 7"/>
                  <a:gd name="T7" fmla="*/ 1 h 2"/>
                  <a:gd name="T8" fmla="*/ 5 w 7"/>
                  <a:gd name="T9" fmla="*/ 1 h 2"/>
                  <a:gd name="T10" fmla="*/ 2 w 7"/>
                  <a:gd name="T11" fmla="*/ 0 h 2"/>
                  <a:gd name="T12" fmla="*/ 1 w 7"/>
                  <a:gd name="T13" fmla="*/ 0 h 2"/>
                  <a:gd name="T14" fmla="*/ 1 w 7"/>
                  <a:gd name="T15" fmla="*/ 0 h 2"/>
                  <a:gd name="T16" fmla="*/ 1 w 7"/>
                  <a:gd name="T17" fmla="*/ 0 h 2"/>
                  <a:gd name="T18" fmla="*/ 1 w 7"/>
                  <a:gd name="T19" fmla="*/ 0 h 2"/>
                  <a:gd name="T20" fmla="*/ 1 w 7"/>
                  <a:gd name="T21" fmla="*/ 0 h 2"/>
                  <a:gd name="T22" fmla="*/ 1 w 7"/>
                  <a:gd name="T23" fmla="*/ 0 h 2"/>
                  <a:gd name="T24" fmla="*/ 1 w 7"/>
                  <a:gd name="T25" fmla="*/ 0 h 2"/>
                  <a:gd name="T26" fmla="*/ 1 w 7"/>
                  <a:gd name="T27" fmla="*/ 0 h 2"/>
                  <a:gd name="T28" fmla="*/ 1 w 7"/>
                  <a:gd name="T29" fmla="*/ 0 h 2"/>
                  <a:gd name="T30" fmla="*/ 1 w 7"/>
                  <a:gd name="T31" fmla="*/ 0 h 2"/>
                  <a:gd name="T32" fmla="*/ 1 w 7"/>
                  <a:gd name="T33" fmla="*/ 0 h 2"/>
                  <a:gd name="T34" fmla="*/ 1 w 7"/>
                  <a:gd name="T35" fmla="*/ 0 h 2"/>
                  <a:gd name="T36" fmla="*/ 1 w 7"/>
                  <a:gd name="T37" fmla="*/ 0 h 2"/>
                  <a:gd name="T38" fmla="*/ 1 w 7"/>
                  <a:gd name="T39" fmla="*/ 0 h 2"/>
                  <a:gd name="T40" fmla="*/ 1 w 7"/>
                  <a:gd name="T41" fmla="*/ 0 h 2"/>
                  <a:gd name="T42" fmla="*/ 1 w 7"/>
                  <a:gd name="T43" fmla="*/ 0 h 2"/>
                  <a:gd name="T44" fmla="*/ 1 w 7"/>
                  <a:gd name="T45" fmla="*/ 0 h 2"/>
                  <a:gd name="T46" fmla="*/ 1 w 7"/>
                  <a:gd name="T47" fmla="*/ 0 h 2"/>
                  <a:gd name="T48" fmla="*/ 1 w 7"/>
                  <a:gd name="T49" fmla="*/ 0 h 2"/>
                  <a:gd name="T50" fmla="*/ 2 w 7"/>
                  <a:gd name="T51" fmla="*/ 0 h 2"/>
                  <a:gd name="T52" fmla="*/ 2 w 7"/>
                  <a:gd name="T53" fmla="*/ 0 h 2"/>
                  <a:gd name="T54" fmla="*/ 2 w 7"/>
                  <a:gd name="T55" fmla="*/ 0 h 2"/>
                  <a:gd name="T56" fmla="*/ 2 w 7"/>
                  <a:gd name="T57" fmla="*/ 0 h 2"/>
                  <a:gd name="T58" fmla="*/ 4 w 7"/>
                  <a:gd name="T59" fmla="*/ 0 h 2"/>
                  <a:gd name="T60" fmla="*/ 6 w 7"/>
                  <a:gd name="T61" fmla="*/ 1 h 2"/>
                  <a:gd name="T62" fmla="*/ 7 w 7"/>
                  <a:gd name="T63" fmla="*/ 1 h 2"/>
                  <a:gd name="T64" fmla="*/ 7 w 7"/>
                  <a:gd name="T65" fmla="*/ 2 h 2"/>
                  <a:gd name="T66" fmla="*/ 7 w 7"/>
                  <a:gd name="T67" fmla="*/ 2 h 2"/>
                  <a:gd name="T68" fmla="*/ 7 w 7"/>
                  <a:gd name="T69" fmla="*/ 2 h 2"/>
                  <a:gd name="T70" fmla="*/ 7 w 7"/>
                  <a:gd name="T71" fmla="*/ 2 h 2"/>
                  <a:gd name="T72" fmla="*/ 7 w 7"/>
                  <a:gd name="T73" fmla="*/ 2 h 2"/>
                  <a:gd name="T74" fmla="*/ 7 w 7"/>
                  <a:gd name="T75" fmla="*/ 2 h 2"/>
                  <a:gd name="T76" fmla="*/ 7 w 7"/>
                  <a:gd name="T77" fmla="*/ 2 h 2"/>
                  <a:gd name="T78" fmla="*/ 7 w 7"/>
                  <a:gd name="T7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2">
                    <a:moveTo>
                      <a:pt x="7" y="2"/>
                    </a:moveTo>
                    <a:cubicBezTo>
                      <a:pt x="7" y="2"/>
                      <a:pt x="7" y="2"/>
                      <a:pt x="7" y="2"/>
                    </a:cubicBezTo>
                    <a:cubicBezTo>
                      <a:pt x="7" y="2"/>
                      <a:pt x="7" y="2"/>
                      <a:pt x="7" y="2"/>
                    </a:cubicBezTo>
                    <a:cubicBezTo>
                      <a:pt x="7" y="2"/>
                      <a:pt x="6" y="1"/>
                      <a:pt x="6" y="1"/>
                    </a:cubicBezTo>
                    <a:cubicBezTo>
                      <a:pt x="6" y="1"/>
                      <a:pt x="5" y="1"/>
                      <a:pt x="5" y="1"/>
                    </a:cubicBezTo>
                    <a:cubicBezTo>
                      <a:pt x="3"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3" y="0"/>
                      <a:pt x="3" y="0"/>
                      <a:pt x="4" y="0"/>
                    </a:cubicBezTo>
                    <a:cubicBezTo>
                      <a:pt x="5" y="0"/>
                      <a:pt x="5" y="1"/>
                      <a:pt x="6" y="1"/>
                    </a:cubicBezTo>
                    <a:cubicBezTo>
                      <a:pt x="6" y="1"/>
                      <a:pt x="7" y="1"/>
                      <a:pt x="7" y="1"/>
                    </a:cubicBezTo>
                    <a:cubicBezTo>
                      <a:pt x="7" y="1"/>
                      <a:pt x="7" y="1"/>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98" name="Freeform 297"/>
              <p:cNvSpPr>
                <a:spLocks/>
              </p:cNvSpPr>
              <p:nvPr/>
            </p:nvSpPr>
            <p:spPr bwMode="auto">
              <a:xfrm>
                <a:off x="1551" y="508"/>
                <a:ext cx="5" cy="17"/>
              </a:xfrm>
              <a:custGeom>
                <a:avLst/>
                <a:gdLst>
                  <a:gd name="T0" fmla="*/ 2 w 2"/>
                  <a:gd name="T1" fmla="*/ 0 h 7"/>
                  <a:gd name="T2" fmla="*/ 2 w 2"/>
                  <a:gd name="T3" fmla="*/ 1 h 7"/>
                  <a:gd name="T4" fmla="*/ 2 w 2"/>
                  <a:gd name="T5" fmla="*/ 1 h 7"/>
                  <a:gd name="T6" fmla="*/ 2 w 2"/>
                  <a:gd name="T7" fmla="*/ 2 h 7"/>
                  <a:gd name="T8" fmla="*/ 2 w 2"/>
                  <a:gd name="T9" fmla="*/ 3 h 7"/>
                  <a:gd name="T10" fmla="*/ 0 w 2"/>
                  <a:gd name="T11" fmla="*/ 6 h 7"/>
                  <a:gd name="T12" fmla="*/ 0 w 2"/>
                  <a:gd name="T13" fmla="*/ 6 h 7"/>
                  <a:gd name="T14" fmla="*/ 0 w 2"/>
                  <a:gd name="T15" fmla="*/ 6 h 7"/>
                  <a:gd name="T16" fmla="*/ 0 w 2"/>
                  <a:gd name="T17" fmla="*/ 7 h 7"/>
                  <a:gd name="T18" fmla="*/ 0 w 2"/>
                  <a:gd name="T19" fmla="*/ 7 h 7"/>
                  <a:gd name="T20" fmla="*/ 0 w 2"/>
                  <a:gd name="T21" fmla="*/ 7 h 7"/>
                  <a:gd name="T22" fmla="*/ 0 w 2"/>
                  <a:gd name="T23" fmla="*/ 7 h 7"/>
                  <a:gd name="T24" fmla="*/ 0 w 2"/>
                  <a:gd name="T25" fmla="*/ 7 h 7"/>
                  <a:gd name="T26" fmla="*/ 0 w 2"/>
                  <a:gd name="T27" fmla="*/ 7 h 7"/>
                  <a:gd name="T28" fmla="*/ 0 w 2"/>
                  <a:gd name="T29" fmla="*/ 7 h 7"/>
                  <a:gd name="T30" fmla="*/ 0 w 2"/>
                  <a:gd name="T31" fmla="*/ 7 h 7"/>
                  <a:gd name="T32" fmla="*/ 0 w 2"/>
                  <a:gd name="T33" fmla="*/ 7 h 7"/>
                  <a:gd name="T34" fmla="*/ 0 w 2"/>
                  <a:gd name="T35" fmla="*/ 7 h 7"/>
                  <a:gd name="T36" fmla="*/ 0 w 2"/>
                  <a:gd name="T37" fmla="*/ 7 h 7"/>
                  <a:gd name="T38" fmla="*/ 0 w 2"/>
                  <a:gd name="T39" fmla="*/ 7 h 7"/>
                  <a:gd name="T40" fmla="*/ 0 w 2"/>
                  <a:gd name="T41" fmla="*/ 7 h 7"/>
                  <a:gd name="T42" fmla="*/ 0 w 2"/>
                  <a:gd name="T43" fmla="*/ 7 h 7"/>
                  <a:gd name="T44" fmla="*/ 0 w 2"/>
                  <a:gd name="T45" fmla="*/ 6 h 7"/>
                  <a:gd name="T46" fmla="*/ 0 w 2"/>
                  <a:gd name="T47" fmla="*/ 6 h 7"/>
                  <a:gd name="T48" fmla="*/ 0 w 2"/>
                  <a:gd name="T49" fmla="*/ 6 h 7"/>
                  <a:gd name="T50" fmla="*/ 1 w 2"/>
                  <a:gd name="T51" fmla="*/ 6 h 7"/>
                  <a:gd name="T52" fmla="*/ 1 w 2"/>
                  <a:gd name="T53" fmla="*/ 5 h 7"/>
                  <a:gd name="T54" fmla="*/ 1 w 2"/>
                  <a:gd name="T55" fmla="*/ 5 h 7"/>
                  <a:gd name="T56" fmla="*/ 1 w 2"/>
                  <a:gd name="T57" fmla="*/ 5 h 7"/>
                  <a:gd name="T58" fmla="*/ 1 w 2"/>
                  <a:gd name="T59" fmla="*/ 4 h 7"/>
                  <a:gd name="T60" fmla="*/ 2 w 2"/>
                  <a:gd name="T61" fmla="*/ 2 h 7"/>
                  <a:gd name="T62" fmla="*/ 2 w 2"/>
                  <a:gd name="T63" fmla="*/ 1 h 7"/>
                  <a:gd name="T64" fmla="*/ 2 w 2"/>
                  <a:gd name="T65" fmla="*/ 0 h 7"/>
                  <a:gd name="T66" fmla="*/ 2 w 2"/>
                  <a:gd name="T67" fmla="*/ 0 h 7"/>
                  <a:gd name="T68" fmla="*/ 2 w 2"/>
                  <a:gd name="T69" fmla="*/ 0 h 7"/>
                  <a:gd name="T70" fmla="*/ 2 w 2"/>
                  <a:gd name="T71" fmla="*/ 0 h 7"/>
                  <a:gd name="T72" fmla="*/ 2 w 2"/>
                  <a:gd name="T73" fmla="*/ 0 h 7"/>
                  <a:gd name="T74" fmla="*/ 2 w 2"/>
                  <a:gd name="T75" fmla="*/ 0 h 7"/>
                  <a:gd name="T76" fmla="*/ 2 w 2"/>
                  <a:gd name="T77" fmla="*/ 0 h 7"/>
                  <a:gd name="T78" fmla="*/ 2 w 2"/>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7">
                    <a:moveTo>
                      <a:pt x="2" y="0"/>
                    </a:moveTo>
                    <a:cubicBezTo>
                      <a:pt x="2" y="0"/>
                      <a:pt x="2" y="1"/>
                      <a:pt x="2" y="1"/>
                    </a:cubicBezTo>
                    <a:cubicBezTo>
                      <a:pt x="2" y="1"/>
                      <a:pt x="2" y="1"/>
                      <a:pt x="2" y="1"/>
                    </a:cubicBezTo>
                    <a:cubicBezTo>
                      <a:pt x="2" y="1"/>
                      <a:pt x="2" y="1"/>
                      <a:pt x="2" y="2"/>
                    </a:cubicBezTo>
                    <a:cubicBezTo>
                      <a:pt x="2" y="2"/>
                      <a:pt x="2" y="2"/>
                      <a:pt x="2" y="3"/>
                    </a:cubicBezTo>
                    <a:cubicBezTo>
                      <a:pt x="1" y="5"/>
                      <a:pt x="1" y="5"/>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0" y="6"/>
                    </a:cubicBezTo>
                    <a:cubicBezTo>
                      <a:pt x="0" y="6"/>
                      <a:pt x="0" y="6"/>
                      <a:pt x="1" y="6"/>
                    </a:cubicBezTo>
                    <a:cubicBezTo>
                      <a:pt x="1" y="6"/>
                      <a:pt x="1" y="6"/>
                      <a:pt x="1" y="5"/>
                    </a:cubicBezTo>
                    <a:cubicBezTo>
                      <a:pt x="1" y="5"/>
                      <a:pt x="1" y="5"/>
                      <a:pt x="1" y="5"/>
                    </a:cubicBezTo>
                    <a:cubicBezTo>
                      <a:pt x="1" y="5"/>
                      <a:pt x="1" y="5"/>
                      <a:pt x="1" y="5"/>
                    </a:cubicBezTo>
                    <a:cubicBezTo>
                      <a:pt x="1" y="5"/>
                      <a:pt x="1" y="5"/>
                      <a:pt x="1" y="4"/>
                    </a:cubicBezTo>
                    <a:cubicBezTo>
                      <a:pt x="2" y="3"/>
                      <a:pt x="2" y="2"/>
                      <a:pt x="2" y="2"/>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99" name="Freeform 298"/>
              <p:cNvSpPr>
                <a:spLocks/>
              </p:cNvSpPr>
              <p:nvPr/>
            </p:nvSpPr>
            <p:spPr bwMode="auto">
              <a:xfrm>
                <a:off x="1299" y="1377"/>
                <a:ext cx="212" cy="515"/>
              </a:xfrm>
              <a:custGeom>
                <a:avLst/>
                <a:gdLst>
                  <a:gd name="T0" fmla="*/ 56 w 90"/>
                  <a:gd name="T1" fmla="*/ 218 h 218"/>
                  <a:gd name="T2" fmla="*/ 84 w 90"/>
                  <a:gd name="T3" fmla="*/ 174 h 218"/>
                  <a:gd name="T4" fmla="*/ 57 w 90"/>
                  <a:gd name="T5" fmla="*/ 114 h 218"/>
                  <a:gd name="T6" fmla="*/ 28 w 90"/>
                  <a:gd name="T7" fmla="*/ 0 h 218"/>
                  <a:gd name="T8" fmla="*/ 28 w 90"/>
                  <a:gd name="T9" fmla="*/ 0 h 218"/>
                  <a:gd name="T10" fmla="*/ 60 w 90"/>
                  <a:gd name="T11" fmla="*/ 111 h 218"/>
                  <a:gd name="T12" fmla="*/ 89 w 90"/>
                  <a:gd name="T13" fmla="*/ 171 h 218"/>
                  <a:gd name="T14" fmla="*/ 61 w 90"/>
                  <a:gd name="T15" fmla="*/ 218 h 218"/>
                  <a:gd name="T16" fmla="*/ 56 w 90"/>
                  <a:gd name="T17"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218">
                    <a:moveTo>
                      <a:pt x="56" y="218"/>
                    </a:moveTo>
                    <a:cubicBezTo>
                      <a:pt x="78" y="212"/>
                      <a:pt x="83" y="192"/>
                      <a:pt x="84" y="174"/>
                    </a:cubicBezTo>
                    <a:cubicBezTo>
                      <a:pt x="84" y="152"/>
                      <a:pt x="71" y="132"/>
                      <a:pt x="57" y="114"/>
                    </a:cubicBezTo>
                    <a:cubicBezTo>
                      <a:pt x="34" y="84"/>
                      <a:pt x="0" y="38"/>
                      <a:pt x="28" y="0"/>
                    </a:cubicBezTo>
                    <a:cubicBezTo>
                      <a:pt x="28" y="0"/>
                      <a:pt x="27" y="1"/>
                      <a:pt x="28" y="0"/>
                    </a:cubicBezTo>
                    <a:cubicBezTo>
                      <a:pt x="2" y="36"/>
                      <a:pt x="36" y="82"/>
                      <a:pt x="60" y="111"/>
                    </a:cubicBezTo>
                    <a:cubicBezTo>
                      <a:pt x="75" y="129"/>
                      <a:pt x="87" y="148"/>
                      <a:pt x="89" y="171"/>
                    </a:cubicBezTo>
                    <a:cubicBezTo>
                      <a:pt x="90" y="190"/>
                      <a:pt x="84" y="211"/>
                      <a:pt x="61" y="218"/>
                    </a:cubicBezTo>
                    <a:cubicBezTo>
                      <a:pt x="60" y="218"/>
                      <a:pt x="58" y="217"/>
                      <a:pt x="56" y="218"/>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00" name="Freeform 299"/>
              <p:cNvSpPr>
                <a:spLocks/>
              </p:cNvSpPr>
              <p:nvPr/>
            </p:nvSpPr>
            <p:spPr bwMode="auto">
              <a:xfrm>
                <a:off x="1291" y="1843"/>
                <a:ext cx="121" cy="97"/>
              </a:xfrm>
              <a:custGeom>
                <a:avLst/>
                <a:gdLst>
                  <a:gd name="T0" fmla="*/ 51 w 51"/>
                  <a:gd name="T1" fmla="*/ 22 h 41"/>
                  <a:gd name="T2" fmla="*/ 21 w 51"/>
                  <a:gd name="T3" fmla="*/ 20 h 41"/>
                  <a:gd name="T4" fmla="*/ 51 w 51"/>
                  <a:gd name="T5" fmla="*/ 21 h 41"/>
                  <a:gd name="T6" fmla="*/ 0 w 51"/>
                  <a:gd name="T7" fmla="*/ 0 h 41"/>
                  <a:gd name="T8" fmla="*/ 45 w 51"/>
                  <a:gd name="T9" fmla="*/ 27 h 41"/>
                  <a:gd name="T10" fmla="*/ 51 w 51"/>
                  <a:gd name="T11" fmla="*/ 22 h 41"/>
                </a:gdLst>
                <a:ahLst/>
                <a:cxnLst>
                  <a:cxn ang="0">
                    <a:pos x="T0" y="T1"/>
                  </a:cxn>
                  <a:cxn ang="0">
                    <a:pos x="T2" y="T3"/>
                  </a:cxn>
                  <a:cxn ang="0">
                    <a:pos x="T4" y="T5"/>
                  </a:cxn>
                  <a:cxn ang="0">
                    <a:pos x="T6" y="T7"/>
                  </a:cxn>
                  <a:cxn ang="0">
                    <a:pos x="T8" y="T9"/>
                  </a:cxn>
                  <a:cxn ang="0">
                    <a:pos x="T10" y="T11"/>
                  </a:cxn>
                </a:cxnLst>
                <a:rect l="0" t="0" r="r" b="b"/>
                <a:pathLst>
                  <a:path w="51" h="41">
                    <a:moveTo>
                      <a:pt x="51" y="22"/>
                    </a:moveTo>
                    <a:cubicBezTo>
                      <a:pt x="39" y="26"/>
                      <a:pt x="29" y="28"/>
                      <a:pt x="21" y="20"/>
                    </a:cubicBezTo>
                    <a:cubicBezTo>
                      <a:pt x="32" y="25"/>
                      <a:pt x="39" y="22"/>
                      <a:pt x="51" y="21"/>
                    </a:cubicBezTo>
                    <a:cubicBezTo>
                      <a:pt x="33" y="12"/>
                      <a:pt x="16" y="19"/>
                      <a:pt x="0" y="0"/>
                    </a:cubicBezTo>
                    <a:cubicBezTo>
                      <a:pt x="3" y="13"/>
                      <a:pt x="21" y="41"/>
                      <a:pt x="45" y="27"/>
                    </a:cubicBezTo>
                    <a:cubicBezTo>
                      <a:pt x="48" y="25"/>
                      <a:pt x="50" y="23"/>
                      <a:pt x="51" y="2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01" name="Freeform 300"/>
              <p:cNvSpPr>
                <a:spLocks/>
              </p:cNvSpPr>
              <p:nvPr/>
            </p:nvSpPr>
            <p:spPr bwMode="auto">
              <a:xfrm>
                <a:off x="1294" y="1911"/>
                <a:ext cx="75" cy="90"/>
              </a:xfrm>
              <a:custGeom>
                <a:avLst/>
                <a:gdLst>
                  <a:gd name="T0" fmla="*/ 27 w 32"/>
                  <a:gd name="T1" fmla="*/ 5 h 38"/>
                  <a:gd name="T2" fmla="*/ 7 w 32"/>
                  <a:gd name="T3" fmla="*/ 20 h 38"/>
                  <a:gd name="T4" fmla="*/ 32 w 32"/>
                  <a:gd name="T5" fmla="*/ 4 h 38"/>
                  <a:gd name="T6" fmla="*/ 8 w 32"/>
                  <a:gd name="T7" fmla="*/ 25 h 38"/>
                  <a:gd name="T8" fmla="*/ 0 w 32"/>
                  <a:gd name="T9" fmla="*/ 38 h 38"/>
                  <a:gd name="T10" fmla="*/ 24 w 32"/>
                  <a:gd name="T11" fmla="*/ 3 h 38"/>
                  <a:gd name="T12" fmla="*/ 27 w 32"/>
                  <a:gd name="T13" fmla="*/ 5 h 38"/>
                </a:gdLst>
                <a:ahLst/>
                <a:cxnLst>
                  <a:cxn ang="0">
                    <a:pos x="T0" y="T1"/>
                  </a:cxn>
                  <a:cxn ang="0">
                    <a:pos x="T2" y="T3"/>
                  </a:cxn>
                  <a:cxn ang="0">
                    <a:pos x="T4" y="T5"/>
                  </a:cxn>
                  <a:cxn ang="0">
                    <a:pos x="T6" y="T7"/>
                  </a:cxn>
                  <a:cxn ang="0">
                    <a:pos x="T8" y="T9"/>
                  </a:cxn>
                  <a:cxn ang="0">
                    <a:pos x="T10" y="T11"/>
                  </a:cxn>
                  <a:cxn ang="0">
                    <a:pos x="T12" y="T13"/>
                  </a:cxn>
                </a:cxnLst>
                <a:rect l="0" t="0" r="r" b="b"/>
                <a:pathLst>
                  <a:path w="32" h="38">
                    <a:moveTo>
                      <a:pt x="27" y="5"/>
                    </a:moveTo>
                    <a:cubicBezTo>
                      <a:pt x="17" y="11"/>
                      <a:pt x="14" y="9"/>
                      <a:pt x="7" y="20"/>
                    </a:cubicBezTo>
                    <a:cubicBezTo>
                      <a:pt x="14" y="18"/>
                      <a:pt x="25" y="9"/>
                      <a:pt x="32" y="4"/>
                    </a:cubicBezTo>
                    <a:cubicBezTo>
                      <a:pt x="29" y="11"/>
                      <a:pt x="24" y="23"/>
                      <a:pt x="8" y="25"/>
                    </a:cubicBezTo>
                    <a:cubicBezTo>
                      <a:pt x="4" y="27"/>
                      <a:pt x="2" y="33"/>
                      <a:pt x="0" y="38"/>
                    </a:cubicBezTo>
                    <a:cubicBezTo>
                      <a:pt x="1" y="26"/>
                      <a:pt x="7" y="0"/>
                      <a:pt x="24" y="3"/>
                    </a:cubicBezTo>
                    <a:cubicBezTo>
                      <a:pt x="27" y="4"/>
                      <a:pt x="31" y="2"/>
                      <a:pt x="27" y="5"/>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02" name="Freeform 301"/>
              <p:cNvSpPr>
                <a:spLocks/>
              </p:cNvSpPr>
              <p:nvPr/>
            </p:nvSpPr>
            <p:spPr bwMode="auto">
              <a:xfrm>
                <a:off x="1232" y="1874"/>
                <a:ext cx="102" cy="85"/>
              </a:xfrm>
              <a:custGeom>
                <a:avLst/>
                <a:gdLst>
                  <a:gd name="T0" fmla="*/ 43 w 43"/>
                  <a:gd name="T1" fmla="*/ 16 h 36"/>
                  <a:gd name="T2" fmla="*/ 19 w 43"/>
                  <a:gd name="T3" fmla="*/ 18 h 36"/>
                  <a:gd name="T4" fmla="*/ 43 w 43"/>
                  <a:gd name="T5" fmla="*/ 17 h 36"/>
                  <a:gd name="T6" fmla="*/ 0 w 43"/>
                  <a:gd name="T7" fmla="*/ 36 h 36"/>
                  <a:gd name="T8" fmla="*/ 38 w 43"/>
                  <a:gd name="T9" fmla="*/ 13 h 36"/>
                  <a:gd name="T10" fmla="*/ 43 w 43"/>
                  <a:gd name="T11" fmla="*/ 16 h 36"/>
                </a:gdLst>
                <a:ahLst/>
                <a:cxnLst>
                  <a:cxn ang="0">
                    <a:pos x="T0" y="T1"/>
                  </a:cxn>
                  <a:cxn ang="0">
                    <a:pos x="T2" y="T3"/>
                  </a:cxn>
                  <a:cxn ang="0">
                    <a:pos x="T4" y="T5"/>
                  </a:cxn>
                  <a:cxn ang="0">
                    <a:pos x="T6" y="T7"/>
                  </a:cxn>
                  <a:cxn ang="0">
                    <a:pos x="T8" y="T9"/>
                  </a:cxn>
                  <a:cxn ang="0">
                    <a:pos x="T10" y="T11"/>
                  </a:cxn>
                </a:cxnLst>
                <a:rect l="0" t="0" r="r" b="b"/>
                <a:pathLst>
                  <a:path w="43" h="36">
                    <a:moveTo>
                      <a:pt x="43" y="16"/>
                    </a:moveTo>
                    <a:cubicBezTo>
                      <a:pt x="34" y="14"/>
                      <a:pt x="26" y="12"/>
                      <a:pt x="19" y="18"/>
                    </a:cubicBezTo>
                    <a:cubicBezTo>
                      <a:pt x="28" y="14"/>
                      <a:pt x="34" y="16"/>
                      <a:pt x="43" y="17"/>
                    </a:cubicBezTo>
                    <a:cubicBezTo>
                      <a:pt x="27" y="27"/>
                      <a:pt x="14" y="19"/>
                      <a:pt x="0" y="36"/>
                    </a:cubicBezTo>
                    <a:cubicBezTo>
                      <a:pt x="13" y="19"/>
                      <a:pt x="19" y="0"/>
                      <a:pt x="38" y="13"/>
                    </a:cubicBezTo>
                    <a:cubicBezTo>
                      <a:pt x="41" y="14"/>
                      <a:pt x="42" y="15"/>
                      <a:pt x="43" y="16"/>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03" name="Freeform 302"/>
              <p:cNvSpPr>
                <a:spLocks/>
              </p:cNvSpPr>
              <p:nvPr/>
            </p:nvSpPr>
            <p:spPr bwMode="auto">
              <a:xfrm>
                <a:off x="1329" y="1824"/>
                <a:ext cx="90" cy="64"/>
              </a:xfrm>
              <a:custGeom>
                <a:avLst/>
                <a:gdLst>
                  <a:gd name="T0" fmla="*/ 38 w 38"/>
                  <a:gd name="T1" fmla="*/ 25 h 27"/>
                  <a:gd name="T2" fmla="*/ 19 w 38"/>
                  <a:gd name="T3" fmla="*/ 10 h 27"/>
                  <a:gd name="T4" fmla="*/ 36 w 38"/>
                  <a:gd name="T5" fmla="*/ 27 h 27"/>
                  <a:gd name="T6" fmla="*/ 0 w 38"/>
                  <a:gd name="T7" fmla="*/ 12 h 27"/>
                  <a:gd name="T8" fmla="*/ 37 w 38"/>
                  <a:gd name="T9" fmla="*/ 20 h 27"/>
                  <a:gd name="T10" fmla="*/ 38 w 38"/>
                  <a:gd name="T11" fmla="*/ 25 h 27"/>
                </a:gdLst>
                <a:ahLst/>
                <a:cxnLst>
                  <a:cxn ang="0">
                    <a:pos x="T0" y="T1"/>
                  </a:cxn>
                  <a:cxn ang="0">
                    <a:pos x="T2" y="T3"/>
                  </a:cxn>
                  <a:cxn ang="0">
                    <a:pos x="T4" y="T5"/>
                  </a:cxn>
                  <a:cxn ang="0">
                    <a:pos x="T6" y="T7"/>
                  </a:cxn>
                  <a:cxn ang="0">
                    <a:pos x="T8" y="T9"/>
                  </a:cxn>
                  <a:cxn ang="0">
                    <a:pos x="T10" y="T11"/>
                  </a:cxn>
                </a:cxnLst>
                <a:rect l="0" t="0" r="r" b="b"/>
                <a:pathLst>
                  <a:path w="38" h="27">
                    <a:moveTo>
                      <a:pt x="38" y="25"/>
                    </a:moveTo>
                    <a:cubicBezTo>
                      <a:pt x="33" y="18"/>
                      <a:pt x="28" y="10"/>
                      <a:pt x="19" y="10"/>
                    </a:cubicBezTo>
                    <a:cubicBezTo>
                      <a:pt x="28" y="13"/>
                      <a:pt x="30" y="20"/>
                      <a:pt x="36" y="27"/>
                    </a:cubicBezTo>
                    <a:cubicBezTo>
                      <a:pt x="18" y="21"/>
                      <a:pt x="13" y="8"/>
                      <a:pt x="0" y="12"/>
                    </a:cubicBezTo>
                    <a:cubicBezTo>
                      <a:pt x="11" y="6"/>
                      <a:pt x="30" y="0"/>
                      <a:pt x="37" y="20"/>
                    </a:cubicBezTo>
                    <a:cubicBezTo>
                      <a:pt x="38" y="23"/>
                      <a:pt x="38" y="25"/>
                      <a:pt x="38" y="25"/>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04" name="Freeform 303"/>
              <p:cNvSpPr>
                <a:spLocks/>
              </p:cNvSpPr>
              <p:nvPr/>
            </p:nvSpPr>
            <p:spPr bwMode="auto">
              <a:xfrm>
                <a:off x="1358" y="1897"/>
                <a:ext cx="70" cy="114"/>
              </a:xfrm>
              <a:custGeom>
                <a:avLst/>
                <a:gdLst>
                  <a:gd name="T0" fmla="*/ 25 w 30"/>
                  <a:gd name="T1" fmla="*/ 0 h 48"/>
                  <a:gd name="T2" fmla="*/ 9 w 30"/>
                  <a:gd name="T3" fmla="*/ 26 h 48"/>
                  <a:gd name="T4" fmla="*/ 26 w 30"/>
                  <a:gd name="T5" fmla="*/ 5 h 48"/>
                  <a:gd name="T6" fmla="*/ 8 w 30"/>
                  <a:gd name="T7" fmla="*/ 48 h 48"/>
                  <a:gd name="T8" fmla="*/ 19 w 30"/>
                  <a:gd name="T9" fmla="*/ 6 h 48"/>
                  <a:gd name="T10" fmla="*/ 25 w 30"/>
                  <a:gd name="T11" fmla="*/ 0 h 48"/>
                </a:gdLst>
                <a:ahLst/>
                <a:cxnLst>
                  <a:cxn ang="0">
                    <a:pos x="T0" y="T1"/>
                  </a:cxn>
                  <a:cxn ang="0">
                    <a:pos x="T2" y="T3"/>
                  </a:cxn>
                  <a:cxn ang="0">
                    <a:pos x="T4" y="T5"/>
                  </a:cxn>
                  <a:cxn ang="0">
                    <a:pos x="T6" y="T7"/>
                  </a:cxn>
                  <a:cxn ang="0">
                    <a:pos x="T8" y="T9"/>
                  </a:cxn>
                  <a:cxn ang="0">
                    <a:pos x="T10" y="T11"/>
                  </a:cxn>
                </a:cxnLst>
                <a:rect l="0" t="0" r="r" b="b"/>
                <a:pathLst>
                  <a:path w="30" h="48">
                    <a:moveTo>
                      <a:pt x="25" y="0"/>
                    </a:moveTo>
                    <a:cubicBezTo>
                      <a:pt x="24" y="6"/>
                      <a:pt x="9" y="17"/>
                      <a:pt x="9" y="26"/>
                    </a:cubicBezTo>
                    <a:cubicBezTo>
                      <a:pt x="12" y="17"/>
                      <a:pt x="24" y="11"/>
                      <a:pt x="26" y="5"/>
                    </a:cubicBezTo>
                    <a:cubicBezTo>
                      <a:pt x="30" y="23"/>
                      <a:pt x="1" y="30"/>
                      <a:pt x="8" y="48"/>
                    </a:cubicBezTo>
                    <a:cubicBezTo>
                      <a:pt x="0" y="33"/>
                      <a:pt x="1" y="16"/>
                      <a:pt x="19" y="6"/>
                    </a:cubicBezTo>
                    <a:cubicBezTo>
                      <a:pt x="21" y="4"/>
                      <a:pt x="25" y="0"/>
                      <a:pt x="25"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05" name="Freeform 304"/>
              <p:cNvSpPr>
                <a:spLocks/>
              </p:cNvSpPr>
              <p:nvPr/>
            </p:nvSpPr>
            <p:spPr bwMode="auto">
              <a:xfrm>
                <a:off x="1419" y="1892"/>
                <a:ext cx="9" cy="7"/>
              </a:xfrm>
              <a:custGeom>
                <a:avLst/>
                <a:gdLst>
                  <a:gd name="T0" fmla="*/ 0 w 4"/>
                  <a:gd name="T1" fmla="*/ 3 h 3"/>
                  <a:gd name="T2" fmla="*/ 1 w 4"/>
                  <a:gd name="T3" fmla="*/ 2 h 3"/>
                  <a:gd name="T4" fmla="*/ 1 w 4"/>
                  <a:gd name="T5" fmla="*/ 2 h 3"/>
                  <a:gd name="T6" fmla="*/ 1 w 4"/>
                  <a:gd name="T7" fmla="*/ 2 h 3"/>
                  <a:gd name="T8" fmla="*/ 2 w 4"/>
                  <a:gd name="T9" fmla="*/ 1 h 3"/>
                  <a:gd name="T10" fmla="*/ 3 w 4"/>
                  <a:gd name="T11" fmla="*/ 0 h 3"/>
                  <a:gd name="T12" fmla="*/ 3 w 4"/>
                  <a:gd name="T13" fmla="*/ 0 h 3"/>
                  <a:gd name="T14" fmla="*/ 3 w 4"/>
                  <a:gd name="T15" fmla="*/ 0 h 3"/>
                  <a:gd name="T16" fmla="*/ 4 w 4"/>
                  <a:gd name="T17" fmla="*/ 0 h 3"/>
                  <a:gd name="T18" fmla="*/ 4 w 4"/>
                  <a:gd name="T19" fmla="*/ 0 h 3"/>
                  <a:gd name="T20" fmla="*/ 4 w 4"/>
                  <a:gd name="T21" fmla="*/ 0 h 3"/>
                  <a:gd name="T22" fmla="*/ 4 w 4"/>
                  <a:gd name="T23" fmla="*/ 0 h 3"/>
                  <a:gd name="T24" fmla="*/ 4 w 4"/>
                  <a:gd name="T25" fmla="*/ 0 h 3"/>
                  <a:gd name="T26" fmla="*/ 4 w 4"/>
                  <a:gd name="T27" fmla="*/ 0 h 3"/>
                  <a:gd name="T28" fmla="*/ 4 w 4"/>
                  <a:gd name="T29" fmla="*/ 0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4 w 4"/>
                  <a:gd name="T43" fmla="*/ 0 h 3"/>
                  <a:gd name="T44" fmla="*/ 3 w 4"/>
                  <a:gd name="T45" fmla="*/ 0 h 3"/>
                  <a:gd name="T46" fmla="*/ 3 w 4"/>
                  <a:gd name="T47" fmla="*/ 0 h 3"/>
                  <a:gd name="T48" fmla="*/ 3 w 4"/>
                  <a:gd name="T49" fmla="*/ 0 h 3"/>
                  <a:gd name="T50" fmla="*/ 3 w 4"/>
                  <a:gd name="T51" fmla="*/ 0 h 3"/>
                  <a:gd name="T52" fmla="*/ 3 w 4"/>
                  <a:gd name="T53" fmla="*/ 0 h 3"/>
                  <a:gd name="T54" fmla="*/ 3 w 4"/>
                  <a:gd name="T55" fmla="*/ 0 h 3"/>
                  <a:gd name="T56" fmla="*/ 3 w 4"/>
                  <a:gd name="T57" fmla="*/ 0 h 3"/>
                  <a:gd name="T58" fmla="*/ 2 w 4"/>
                  <a:gd name="T59" fmla="*/ 1 h 3"/>
                  <a:gd name="T60" fmla="*/ 1 w 4"/>
                  <a:gd name="T61" fmla="*/ 2 h 3"/>
                  <a:gd name="T62" fmla="*/ 0 w 4"/>
                  <a:gd name="T63" fmla="*/ 2 h 3"/>
                  <a:gd name="T64" fmla="*/ 0 w 4"/>
                  <a:gd name="T65" fmla="*/ 3 h 3"/>
                  <a:gd name="T66" fmla="*/ 0 w 4"/>
                  <a:gd name="T67" fmla="*/ 3 h 3"/>
                  <a:gd name="T68" fmla="*/ 0 w 4"/>
                  <a:gd name="T69" fmla="*/ 3 h 3"/>
                  <a:gd name="T70" fmla="*/ 0 w 4"/>
                  <a:gd name="T71" fmla="*/ 3 h 3"/>
                  <a:gd name="T72" fmla="*/ 0 w 4"/>
                  <a:gd name="T73" fmla="*/ 3 h 3"/>
                  <a:gd name="T74" fmla="*/ 0 w 4"/>
                  <a:gd name="T75" fmla="*/ 3 h 3"/>
                  <a:gd name="T76" fmla="*/ 0 w 4"/>
                  <a:gd name="T77" fmla="*/ 3 h 3"/>
                  <a:gd name="T78" fmla="*/ 0 w 4"/>
                  <a:gd name="T7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 h="3">
                    <a:moveTo>
                      <a:pt x="0" y="3"/>
                    </a:moveTo>
                    <a:cubicBezTo>
                      <a:pt x="0" y="3"/>
                      <a:pt x="1" y="3"/>
                      <a:pt x="1" y="2"/>
                    </a:cubicBezTo>
                    <a:cubicBezTo>
                      <a:pt x="1" y="2"/>
                      <a:pt x="1" y="2"/>
                      <a:pt x="1" y="2"/>
                    </a:cubicBezTo>
                    <a:cubicBezTo>
                      <a:pt x="1" y="2"/>
                      <a:pt x="1" y="2"/>
                      <a:pt x="1" y="2"/>
                    </a:cubicBezTo>
                    <a:cubicBezTo>
                      <a:pt x="1" y="2"/>
                      <a:pt x="1" y="2"/>
                      <a:pt x="2" y="1"/>
                    </a:cubicBezTo>
                    <a:cubicBezTo>
                      <a:pt x="2" y="1"/>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1"/>
                    </a:cubicBezTo>
                    <a:cubicBezTo>
                      <a:pt x="1" y="1"/>
                      <a:pt x="1" y="2"/>
                      <a:pt x="1" y="2"/>
                    </a:cubicBezTo>
                    <a:cubicBezTo>
                      <a:pt x="1" y="2"/>
                      <a:pt x="1" y="2"/>
                      <a:pt x="0" y="2"/>
                    </a:cubicBezTo>
                    <a:cubicBezTo>
                      <a:pt x="0" y="2"/>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06" name="Freeform 305"/>
              <p:cNvSpPr>
                <a:spLocks/>
              </p:cNvSpPr>
              <p:nvPr/>
            </p:nvSpPr>
            <p:spPr bwMode="auto">
              <a:xfrm>
                <a:off x="1417" y="1890"/>
                <a:ext cx="11" cy="2"/>
              </a:xfrm>
              <a:custGeom>
                <a:avLst/>
                <a:gdLst>
                  <a:gd name="T0" fmla="*/ 1 w 5"/>
                  <a:gd name="T1" fmla="*/ 0 h 1"/>
                  <a:gd name="T2" fmla="*/ 1 w 5"/>
                  <a:gd name="T3" fmla="*/ 0 h 1"/>
                  <a:gd name="T4" fmla="*/ 1 w 5"/>
                  <a:gd name="T5" fmla="*/ 0 h 1"/>
                  <a:gd name="T6" fmla="*/ 1 w 5"/>
                  <a:gd name="T7" fmla="*/ 1 h 1"/>
                  <a:gd name="T8" fmla="*/ 2 w 5"/>
                  <a:gd name="T9" fmla="*/ 1 h 1"/>
                  <a:gd name="T10" fmla="*/ 4 w 5"/>
                  <a:gd name="T11" fmla="*/ 1 h 1"/>
                  <a:gd name="T12" fmla="*/ 4 w 5"/>
                  <a:gd name="T13" fmla="*/ 1 h 1"/>
                  <a:gd name="T14" fmla="*/ 4 w 5"/>
                  <a:gd name="T15" fmla="*/ 1 h 1"/>
                  <a:gd name="T16" fmla="*/ 5 w 5"/>
                  <a:gd name="T17" fmla="*/ 1 h 1"/>
                  <a:gd name="T18" fmla="*/ 5 w 5"/>
                  <a:gd name="T19" fmla="*/ 1 h 1"/>
                  <a:gd name="T20" fmla="*/ 5 w 5"/>
                  <a:gd name="T21" fmla="*/ 1 h 1"/>
                  <a:gd name="T22" fmla="*/ 5 w 5"/>
                  <a:gd name="T23" fmla="*/ 1 h 1"/>
                  <a:gd name="T24" fmla="*/ 5 w 5"/>
                  <a:gd name="T25" fmla="*/ 1 h 1"/>
                  <a:gd name="T26" fmla="*/ 5 w 5"/>
                  <a:gd name="T27" fmla="*/ 1 h 1"/>
                  <a:gd name="T28" fmla="*/ 5 w 5"/>
                  <a:gd name="T29" fmla="*/ 1 h 1"/>
                  <a:gd name="T30" fmla="*/ 5 w 5"/>
                  <a:gd name="T31" fmla="*/ 1 h 1"/>
                  <a:gd name="T32" fmla="*/ 5 w 5"/>
                  <a:gd name="T33" fmla="*/ 1 h 1"/>
                  <a:gd name="T34" fmla="*/ 5 w 5"/>
                  <a:gd name="T35" fmla="*/ 1 h 1"/>
                  <a:gd name="T36" fmla="*/ 5 w 5"/>
                  <a:gd name="T37" fmla="*/ 1 h 1"/>
                  <a:gd name="T38" fmla="*/ 5 w 5"/>
                  <a:gd name="T39" fmla="*/ 1 h 1"/>
                  <a:gd name="T40" fmla="*/ 5 w 5"/>
                  <a:gd name="T41" fmla="*/ 1 h 1"/>
                  <a:gd name="T42" fmla="*/ 5 w 5"/>
                  <a:gd name="T43" fmla="*/ 1 h 1"/>
                  <a:gd name="T44" fmla="*/ 4 w 5"/>
                  <a:gd name="T45" fmla="*/ 1 h 1"/>
                  <a:gd name="T46" fmla="*/ 4 w 5"/>
                  <a:gd name="T47" fmla="*/ 1 h 1"/>
                  <a:gd name="T48" fmla="*/ 4 w 5"/>
                  <a:gd name="T49" fmla="*/ 1 h 1"/>
                  <a:gd name="T50" fmla="*/ 4 w 5"/>
                  <a:gd name="T51" fmla="*/ 1 h 1"/>
                  <a:gd name="T52" fmla="*/ 4 w 5"/>
                  <a:gd name="T53" fmla="*/ 1 h 1"/>
                  <a:gd name="T54" fmla="*/ 4 w 5"/>
                  <a:gd name="T55" fmla="*/ 1 h 1"/>
                  <a:gd name="T56" fmla="*/ 4 w 5"/>
                  <a:gd name="T57" fmla="*/ 1 h 1"/>
                  <a:gd name="T58" fmla="*/ 3 w 5"/>
                  <a:gd name="T59" fmla="*/ 1 h 1"/>
                  <a:gd name="T60" fmla="*/ 1 w 5"/>
                  <a:gd name="T61" fmla="*/ 1 h 1"/>
                  <a:gd name="T62" fmla="*/ 1 w 5"/>
                  <a:gd name="T63" fmla="*/ 1 h 1"/>
                  <a:gd name="T64" fmla="*/ 1 w 5"/>
                  <a:gd name="T65" fmla="*/ 1 h 1"/>
                  <a:gd name="T66" fmla="*/ 0 w 5"/>
                  <a:gd name="T67" fmla="*/ 0 h 1"/>
                  <a:gd name="T68" fmla="*/ 0 w 5"/>
                  <a:gd name="T69" fmla="*/ 0 h 1"/>
                  <a:gd name="T70" fmla="*/ 0 w 5"/>
                  <a:gd name="T71" fmla="*/ 0 h 1"/>
                  <a:gd name="T72" fmla="*/ 0 w 5"/>
                  <a:gd name="T73" fmla="*/ 0 h 1"/>
                  <a:gd name="T74" fmla="*/ 0 w 5"/>
                  <a:gd name="T75" fmla="*/ 0 h 1"/>
                  <a:gd name="T76" fmla="*/ 0 w 5"/>
                  <a:gd name="T77" fmla="*/ 0 h 1"/>
                  <a:gd name="T78" fmla="*/ 1 w 5"/>
                  <a:gd name="T7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1">
                    <a:moveTo>
                      <a:pt x="1" y="0"/>
                    </a:moveTo>
                    <a:cubicBezTo>
                      <a:pt x="1" y="0"/>
                      <a:pt x="1" y="0"/>
                      <a:pt x="1" y="0"/>
                    </a:cubicBezTo>
                    <a:cubicBezTo>
                      <a:pt x="1" y="0"/>
                      <a:pt x="1" y="0"/>
                      <a:pt x="1" y="0"/>
                    </a:cubicBezTo>
                    <a:cubicBezTo>
                      <a:pt x="1" y="0"/>
                      <a:pt x="1" y="0"/>
                      <a:pt x="1" y="1"/>
                    </a:cubicBezTo>
                    <a:cubicBezTo>
                      <a:pt x="1" y="1"/>
                      <a:pt x="2" y="1"/>
                      <a:pt x="2" y="1"/>
                    </a:cubicBezTo>
                    <a:cubicBezTo>
                      <a:pt x="3"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07" name="Freeform 306"/>
              <p:cNvSpPr>
                <a:spLocks/>
              </p:cNvSpPr>
              <p:nvPr/>
            </p:nvSpPr>
            <p:spPr bwMode="auto">
              <a:xfrm>
                <a:off x="1417" y="1888"/>
                <a:ext cx="11" cy="4"/>
              </a:xfrm>
              <a:custGeom>
                <a:avLst/>
                <a:gdLst>
                  <a:gd name="T0" fmla="*/ 0 w 5"/>
                  <a:gd name="T1" fmla="*/ 0 h 2"/>
                  <a:gd name="T2" fmla="*/ 1 w 5"/>
                  <a:gd name="T3" fmla="*/ 0 h 2"/>
                  <a:gd name="T4" fmla="*/ 1 w 5"/>
                  <a:gd name="T5" fmla="*/ 0 h 2"/>
                  <a:gd name="T6" fmla="*/ 1 w 5"/>
                  <a:gd name="T7" fmla="*/ 0 h 2"/>
                  <a:gd name="T8" fmla="*/ 2 w 5"/>
                  <a:gd name="T9" fmla="*/ 1 h 2"/>
                  <a:gd name="T10" fmla="*/ 4 w 5"/>
                  <a:gd name="T11" fmla="*/ 2 h 2"/>
                  <a:gd name="T12" fmla="*/ 4 w 5"/>
                  <a:gd name="T13" fmla="*/ 2 h 2"/>
                  <a:gd name="T14" fmla="*/ 4 w 5"/>
                  <a:gd name="T15" fmla="*/ 2 h 2"/>
                  <a:gd name="T16" fmla="*/ 5 w 5"/>
                  <a:gd name="T17" fmla="*/ 2 h 2"/>
                  <a:gd name="T18" fmla="*/ 5 w 5"/>
                  <a:gd name="T19" fmla="*/ 2 h 2"/>
                  <a:gd name="T20" fmla="*/ 5 w 5"/>
                  <a:gd name="T21" fmla="*/ 2 h 2"/>
                  <a:gd name="T22" fmla="*/ 5 w 5"/>
                  <a:gd name="T23" fmla="*/ 2 h 2"/>
                  <a:gd name="T24" fmla="*/ 5 w 5"/>
                  <a:gd name="T25" fmla="*/ 2 h 2"/>
                  <a:gd name="T26" fmla="*/ 5 w 5"/>
                  <a:gd name="T27" fmla="*/ 2 h 2"/>
                  <a:gd name="T28" fmla="*/ 5 w 5"/>
                  <a:gd name="T29" fmla="*/ 2 h 2"/>
                  <a:gd name="T30" fmla="*/ 5 w 5"/>
                  <a:gd name="T31" fmla="*/ 2 h 2"/>
                  <a:gd name="T32" fmla="*/ 5 w 5"/>
                  <a:gd name="T33" fmla="*/ 2 h 2"/>
                  <a:gd name="T34" fmla="*/ 5 w 5"/>
                  <a:gd name="T35" fmla="*/ 2 h 2"/>
                  <a:gd name="T36" fmla="*/ 5 w 5"/>
                  <a:gd name="T37" fmla="*/ 2 h 2"/>
                  <a:gd name="T38" fmla="*/ 5 w 5"/>
                  <a:gd name="T39" fmla="*/ 2 h 2"/>
                  <a:gd name="T40" fmla="*/ 5 w 5"/>
                  <a:gd name="T41" fmla="*/ 2 h 2"/>
                  <a:gd name="T42" fmla="*/ 5 w 5"/>
                  <a:gd name="T43" fmla="*/ 2 h 2"/>
                  <a:gd name="T44" fmla="*/ 4 w 5"/>
                  <a:gd name="T45" fmla="*/ 2 h 2"/>
                  <a:gd name="T46" fmla="*/ 4 w 5"/>
                  <a:gd name="T47" fmla="*/ 2 h 2"/>
                  <a:gd name="T48" fmla="*/ 4 w 5"/>
                  <a:gd name="T49" fmla="*/ 2 h 2"/>
                  <a:gd name="T50" fmla="*/ 4 w 5"/>
                  <a:gd name="T51" fmla="*/ 2 h 2"/>
                  <a:gd name="T52" fmla="*/ 3 w 5"/>
                  <a:gd name="T53" fmla="*/ 2 h 2"/>
                  <a:gd name="T54" fmla="*/ 3 w 5"/>
                  <a:gd name="T55" fmla="*/ 2 h 2"/>
                  <a:gd name="T56" fmla="*/ 3 w 5"/>
                  <a:gd name="T57" fmla="*/ 2 h 2"/>
                  <a:gd name="T58" fmla="*/ 3 w 5"/>
                  <a:gd name="T59" fmla="*/ 1 h 2"/>
                  <a:gd name="T60" fmla="*/ 1 w 5"/>
                  <a:gd name="T61" fmla="*/ 1 h 2"/>
                  <a:gd name="T62" fmla="*/ 1 w 5"/>
                  <a:gd name="T63" fmla="*/ 0 h 2"/>
                  <a:gd name="T64" fmla="*/ 0 w 5"/>
                  <a:gd name="T65" fmla="*/ 0 h 2"/>
                  <a:gd name="T66" fmla="*/ 0 w 5"/>
                  <a:gd name="T67" fmla="*/ 0 h 2"/>
                  <a:gd name="T68" fmla="*/ 0 w 5"/>
                  <a:gd name="T69" fmla="*/ 0 h 2"/>
                  <a:gd name="T70" fmla="*/ 0 w 5"/>
                  <a:gd name="T71" fmla="*/ 0 h 2"/>
                  <a:gd name="T72" fmla="*/ 0 w 5"/>
                  <a:gd name="T73" fmla="*/ 0 h 2"/>
                  <a:gd name="T74" fmla="*/ 0 w 5"/>
                  <a:gd name="T75" fmla="*/ 0 h 2"/>
                  <a:gd name="T76" fmla="*/ 0 w 5"/>
                  <a:gd name="T77" fmla="*/ 0 h 2"/>
                  <a:gd name="T78" fmla="*/ 0 w 5"/>
                  <a:gd name="T7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2">
                    <a:moveTo>
                      <a:pt x="0" y="0"/>
                    </a:moveTo>
                    <a:cubicBezTo>
                      <a:pt x="0" y="0"/>
                      <a:pt x="1" y="0"/>
                      <a:pt x="1" y="0"/>
                    </a:cubicBezTo>
                    <a:cubicBezTo>
                      <a:pt x="1" y="0"/>
                      <a:pt x="1" y="0"/>
                      <a:pt x="1" y="0"/>
                    </a:cubicBezTo>
                    <a:cubicBezTo>
                      <a:pt x="1" y="0"/>
                      <a:pt x="1" y="0"/>
                      <a:pt x="1" y="0"/>
                    </a:cubicBezTo>
                    <a:cubicBezTo>
                      <a:pt x="1" y="0"/>
                      <a:pt x="2" y="1"/>
                      <a:pt x="2" y="1"/>
                    </a:cubicBezTo>
                    <a:cubicBezTo>
                      <a:pt x="3" y="1"/>
                      <a:pt x="4" y="2"/>
                      <a:pt x="4" y="2"/>
                    </a:cubicBezTo>
                    <a:cubicBezTo>
                      <a:pt x="4" y="2"/>
                      <a:pt x="4" y="2"/>
                      <a:pt x="4" y="2"/>
                    </a:cubicBezTo>
                    <a:cubicBezTo>
                      <a:pt x="4" y="2"/>
                      <a:pt x="4" y="2"/>
                      <a:pt x="4" y="2"/>
                    </a:cubicBezTo>
                    <a:cubicBezTo>
                      <a:pt x="4"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1"/>
                      <a:pt x="3" y="1"/>
                    </a:cubicBezTo>
                    <a:cubicBezTo>
                      <a:pt x="2"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08" name="Freeform 307"/>
              <p:cNvSpPr>
                <a:spLocks/>
              </p:cNvSpPr>
              <p:nvPr/>
            </p:nvSpPr>
            <p:spPr bwMode="auto">
              <a:xfrm>
                <a:off x="1421" y="1892"/>
                <a:ext cx="7" cy="10"/>
              </a:xfrm>
              <a:custGeom>
                <a:avLst/>
                <a:gdLst>
                  <a:gd name="T0" fmla="*/ 0 w 3"/>
                  <a:gd name="T1" fmla="*/ 4 h 4"/>
                  <a:gd name="T2" fmla="*/ 0 w 3"/>
                  <a:gd name="T3" fmla="*/ 4 h 4"/>
                  <a:gd name="T4" fmla="*/ 0 w 3"/>
                  <a:gd name="T5" fmla="*/ 4 h 4"/>
                  <a:gd name="T6" fmla="*/ 1 w 3"/>
                  <a:gd name="T7" fmla="*/ 3 h 4"/>
                  <a:gd name="T8" fmla="*/ 1 w 3"/>
                  <a:gd name="T9" fmla="*/ 2 h 4"/>
                  <a:gd name="T10" fmla="*/ 2 w 3"/>
                  <a:gd name="T11" fmla="*/ 0 h 4"/>
                  <a:gd name="T12" fmla="*/ 2 w 3"/>
                  <a:gd name="T13" fmla="*/ 0 h 4"/>
                  <a:gd name="T14" fmla="*/ 2 w 3"/>
                  <a:gd name="T15" fmla="*/ 0 h 4"/>
                  <a:gd name="T16" fmla="*/ 3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3 w 3"/>
                  <a:gd name="T31" fmla="*/ 0 h 4"/>
                  <a:gd name="T32" fmla="*/ 3 w 3"/>
                  <a:gd name="T33" fmla="*/ 0 h 4"/>
                  <a:gd name="T34" fmla="*/ 3 w 3"/>
                  <a:gd name="T35" fmla="*/ 0 h 4"/>
                  <a:gd name="T36" fmla="*/ 3 w 3"/>
                  <a:gd name="T37" fmla="*/ 0 h 4"/>
                  <a:gd name="T38" fmla="*/ 3 w 3"/>
                  <a:gd name="T39" fmla="*/ 0 h 4"/>
                  <a:gd name="T40" fmla="*/ 3 w 3"/>
                  <a:gd name="T41" fmla="*/ 0 h 4"/>
                  <a:gd name="T42" fmla="*/ 3 w 3"/>
                  <a:gd name="T43" fmla="*/ 0 h 4"/>
                  <a:gd name="T44" fmla="*/ 2 w 3"/>
                  <a:gd name="T45" fmla="*/ 0 h 4"/>
                  <a:gd name="T46" fmla="*/ 2 w 3"/>
                  <a:gd name="T47" fmla="*/ 0 h 4"/>
                  <a:gd name="T48" fmla="*/ 2 w 3"/>
                  <a:gd name="T49" fmla="*/ 0 h 4"/>
                  <a:gd name="T50" fmla="*/ 2 w 3"/>
                  <a:gd name="T51" fmla="*/ 0 h 4"/>
                  <a:gd name="T52" fmla="*/ 2 w 3"/>
                  <a:gd name="T53" fmla="*/ 1 h 4"/>
                  <a:gd name="T54" fmla="*/ 2 w 3"/>
                  <a:gd name="T55" fmla="*/ 1 h 4"/>
                  <a:gd name="T56" fmla="*/ 2 w 3"/>
                  <a:gd name="T57" fmla="*/ 1 h 4"/>
                  <a:gd name="T58" fmla="*/ 1 w 3"/>
                  <a:gd name="T59" fmla="*/ 1 h 4"/>
                  <a:gd name="T60" fmla="*/ 0 w 3"/>
                  <a:gd name="T61" fmla="*/ 3 h 4"/>
                  <a:gd name="T62" fmla="*/ 0 w 3"/>
                  <a:gd name="T63" fmla="*/ 4 h 4"/>
                  <a:gd name="T64" fmla="*/ 0 w 3"/>
                  <a:gd name="T65" fmla="*/ 4 h 4"/>
                  <a:gd name="T66" fmla="*/ 0 w 3"/>
                  <a:gd name="T67" fmla="*/ 4 h 4"/>
                  <a:gd name="T68" fmla="*/ 0 w 3"/>
                  <a:gd name="T69" fmla="*/ 4 h 4"/>
                  <a:gd name="T70" fmla="*/ 0 w 3"/>
                  <a:gd name="T71" fmla="*/ 4 h 4"/>
                  <a:gd name="T72" fmla="*/ 0 w 3"/>
                  <a:gd name="T73" fmla="*/ 4 h 4"/>
                  <a:gd name="T74" fmla="*/ 0 w 3"/>
                  <a:gd name="T75" fmla="*/ 4 h 4"/>
                  <a:gd name="T76" fmla="*/ 0 w 3"/>
                  <a:gd name="T77" fmla="*/ 4 h 4"/>
                  <a:gd name="T78" fmla="*/ 0 w 3"/>
                  <a:gd name="T7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 h="4">
                    <a:moveTo>
                      <a:pt x="0" y="4"/>
                    </a:moveTo>
                    <a:cubicBezTo>
                      <a:pt x="0" y="4"/>
                      <a:pt x="0" y="4"/>
                      <a:pt x="0" y="4"/>
                    </a:cubicBezTo>
                    <a:cubicBezTo>
                      <a:pt x="0" y="4"/>
                      <a:pt x="0" y="4"/>
                      <a:pt x="0" y="4"/>
                    </a:cubicBezTo>
                    <a:cubicBezTo>
                      <a:pt x="0" y="4"/>
                      <a:pt x="1" y="3"/>
                      <a:pt x="1" y="3"/>
                    </a:cubicBezTo>
                    <a:cubicBezTo>
                      <a:pt x="1" y="3"/>
                      <a:pt x="1" y="3"/>
                      <a:pt x="1" y="2"/>
                    </a:cubicBezTo>
                    <a:cubicBezTo>
                      <a:pt x="1" y="1"/>
                      <a:pt x="2" y="1"/>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1"/>
                    </a:cubicBezTo>
                    <a:cubicBezTo>
                      <a:pt x="2" y="1"/>
                      <a:pt x="2" y="1"/>
                      <a:pt x="2" y="1"/>
                    </a:cubicBezTo>
                    <a:cubicBezTo>
                      <a:pt x="2" y="1"/>
                      <a:pt x="2" y="1"/>
                      <a:pt x="1" y="1"/>
                    </a:cubicBezTo>
                    <a:cubicBezTo>
                      <a:pt x="1" y="2"/>
                      <a:pt x="1"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09" name="Freeform 308"/>
              <p:cNvSpPr>
                <a:spLocks/>
              </p:cNvSpPr>
              <p:nvPr/>
            </p:nvSpPr>
            <p:spPr bwMode="auto">
              <a:xfrm>
                <a:off x="1336" y="1122"/>
                <a:ext cx="116" cy="248"/>
              </a:xfrm>
              <a:custGeom>
                <a:avLst/>
                <a:gdLst>
                  <a:gd name="T0" fmla="*/ 49 w 49"/>
                  <a:gd name="T1" fmla="*/ 105 h 105"/>
                  <a:gd name="T2" fmla="*/ 16 w 49"/>
                  <a:gd name="T3" fmla="*/ 75 h 105"/>
                  <a:gd name="T4" fmla="*/ 6 w 49"/>
                  <a:gd name="T5" fmla="*/ 0 h 105"/>
                  <a:gd name="T6" fmla="*/ 10 w 49"/>
                  <a:gd name="T7" fmla="*/ 1 h 105"/>
                  <a:gd name="T8" fmla="*/ 12 w 49"/>
                  <a:gd name="T9" fmla="*/ 61 h 105"/>
                  <a:gd name="T10" fmla="*/ 48 w 49"/>
                  <a:gd name="T11" fmla="*/ 105 h 105"/>
                  <a:gd name="T12" fmla="*/ 45 w 49"/>
                  <a:gd name="T13" fmla="*/ 104 h 105"/>
                  <a:gd name="T14" fmla="*/ 46 w 49"/>
                  <a:gd name="T15" fmla="*/ 104 h 105"/>
                  <a:gd name="T16" fmla="*/ 49 w 49"/>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05">
                    <a:moveTo>
                      <a:pt x="49" y="105"/>
                    </a:moveTo>
                    <a:cubicBezTo>
                      <a:pt x="34" y="101"/>
                      <a:pt x="23" y="88"/>
                      <a:pt x="16" y="75"/>
                    </a:cubicBezTo>
                    <a:cubicBezTo>
                      <a:pt x="3" y="52"/>
                      <a:pt x="0" y="24"/>
                      <a:pt x="6" y="0"/>
                    </a:cubicBezTo>
                    <a:cubicBezTo>
                      <a:pt x="10" y="1"/>
                      <a:pt x="10" y="1"/>
                      <a:pt x="10" y="1"/>
                    </a:cubicBezTo>
                    <a:cubicBezTo>
                      <a:pt x="4" y="20"/>
                      <a:pt x="6" y="41"/>
                      <a:pt x="12" y="61"/>
                    </a:cubicBezTo>
                    <a:cubicBezTo>
                      <a:pt x="18" y="78"/>
                      <a:pt x="30" y="97"/>
                      <a:pt x="48" y="105"/>
                    </a:cubicBezTo>
                    <a:cubicBezTo>
                      <a:pt x="47" y="104"/>
                      <a:pt x="46" y="104"/>
                      <a:pt x="45" y="104"/>
                    </a:cubicBezTo>
                    <a:cubicBezTo>
                      <a:pt x="46" y="104"/>
                      <a:pt x="46" y="104"/>
                      <a:pt x="46" y="104"/>
                    </a:cubicBezTo>
                    <a:cubicBezTo>
                      <a:pt x="47" y="104"/>
                      <a:pt x="48" y="105"/>
                      <a:pt x="49" y="105"/>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10" name="Freeform 309"/>
              <p:cNvSpPr>
                <a:spLocks/>
              </p:cNvSpPr>
              <p:nvPr/>
            </p:nvSpPr>
            <p:spPr bwMode="auto">
              <a:xfrm>
                <a:off x="1582" y="1380"/>
                <a:ext cx="75" cy="35"/>
              </a:xfrm>
              <a:custGeom>
                <a:avLst/>
                <a:gdLst>
                  <a:gd name="T0" fmla="*/ 32 w 32"/>
                  <a:gd name="T1" fmla="*/ 11 h 15"/>
                  <a:gd name="T2" fmla="*/ 29 w 32"/>
                  <a:gd name="T3" fmla="*/ 13 h 15"/>
                  <a:gd name="T4" fmla="*/ 22 w 32"/>
                  <a:gd name="T5" fmla="*/ 14 h 15"/>
                  <a:gd name="T6" fmla="*/ 13 w 32"/>
                  <a:gd name="T7" fmla="*/ 7 h 15"/>
                  <a:gd name="T8" fmla="*/ 9 w 32"/>
                  <a:gd name="T9" fmla="*/ 3 h 15"/>
                  <a:gd name="T10" fmla="*/ 6 w 32"/>
                  <a:gd name="T11" fmla="*/ 2 h 15"/>
                  <a:gd name="T12" fmla="*/ 2 w 32"/>
                  <a:gd name="T13" fmla="*/ 2 h 15"/>
                  <a:gd name="T14" fmla="*/ 1 w 32"/>
                  <a:gd name="T15" fmla="*/ 3 h 15"/>
                  <a:gd name="T16" fmla="*/ 3 w 32"/>
                  <a:gd name="T17" fmla="*/ 2 h 15"/>
                  <a:gd name="T18" fmla="*/ 8 w 32"/>
                  <a:gd name="T19" fmla="*/ 2 h 15"/>
                  <a:gd name="T20" fmla="*/ 17 w 32"/>
                  <a:gd name="T21" fmla="*/ 11 h 15"/>
                  <a:gd name="T22" fmla="*/ 23 w 32"/>
                  <a:gd name="T23" fmla="*/ 14 h 15"/>
                  <a:gd name="T24" fmla="*/ 28 w 32"/>
                  <a:gd name="T25" fmla="*/ 14 h 15"/>
                  <a:gd name="T26" fmla="*/ 32 w 32"/>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5">
                    <a:moveTo>
                      <a:pt x="32" y="11"/>
                    </a:moveTo>
                    <a:cubicBezTo>
                      <a:pt x="32" y="11"/>
                      <a:pt x="32" y="12"/>
                      <a:pt x="29" y="13"/>
                    </a:cubicBezTo>
                    <a:cubicBezTo>
                      <a:pt x="28" y="14"/>
                      <a:pt x="25" y="15"/>
                      <a:pt x="22" y="14"/>
                    </a:cubicBezTo>
                    <a:cubicBezTo>
                      <a:pt x="19" y="13"/>
                      <a:pt x="16" y="11"/>
                      <a:pt x="13" y="7"/>
                    </a:cubicBezTo>
                    <a:cubicBezTo>
                      <a:pt x="12" y="5"/>
                      <a:pt x="10" y="4"/>
                      <a:pt x="9" y="3"/>
                    </a:cubicBezTo>
                    <a:cubicBezTo>
                      <a:pt x="8" y="3"/>
                      <a:pt x="7" y="2"/>
                      <a:pt x="6" y="2"/>
                    </a:cubicBezTo>
                    <a:cubicBezTo>
                      <a:pt x="5" y="1"/>
                      <a:pt x="3" y="2"/>
                      <a:pt x="2" y="2"/>
                    </a:cubicBezTo>
                    <a:cubicBezTo>
                      <a:pt x="1" y="3"/>
                      <a:pt x="1" y="3"/>
                      <a:pt x="1" y="3"/>
                    </a:cubicBezTo>
                    <a:cubicBezTo>
                      <a:pt x="1" y="3"/>
                      <a:pt x="0" y="3"/>
                      <a:pt x="3" y="2"/>
                    </a:cubicBezTo>
                    <a:cubicBezTo>
                      <a:pt x="4" y="1"/>
                      <a:pt x="6" y="0"/>
                      <a:pt x="8" y="2"/>
                    </a:cubicBezTo>
                    <a:cubicBezTo>
                      <a:pt x="11" y="3"/>
                      <a:pt x="13" y="7"/>
                      <a:pt x="17" y="11"/>
                    </a:cubicBezTo>
                    <a:cubicBezTo>
                      <a:pt x="20" y="13"/>
                      <a:pt x="22" y="14"/>
                      <a:pt x="23" y="14"/>
                    </a:cubicBezTo>
                    <a:cubicBezTo>
                      <a:pt x="24" y="14"/>
                      <a:pt x="25" y="15"/>
                      <a:pt x="28" y="14"/>
                    </a:cubicBezTo>
                    <a:cubicBezTo>
                      <a:pt x="29" y="13"/>
                      <a:pt x="31" y="12"/>
                      <a:pt x="32"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11" name="Freeform 310"/>
              <p:cNvSpPr>
                <a:spLocks/>
              </p:cNvSpPr>
              <p:nvPr/>
            </p:nvSpPr>
            <p:spPr bwMode="auto">
              <a:xfrm>
                <a:off x="1584" y="1382"/>
                <a:ext cx="73" cy="33"/>
              </a:xfrm>
              <a:custGeom>
                <a:avLst/>
                <a:gdLst>
                  <a:gd name="T0" fmla="*/ 31 w 31"/>
                  <a:gd name="T1" fmla="*/ 10 h 14"/>
                  <a:gd name="T2" fmla="*/ 31 w 31"/>
                  <a:gd name="T3" fmla="*/ 10 h 14"/>
                  <a:gd name="T4" fmla="*/ 30 w 31"/>
                  <a:gd name="T5" fmla="*/ 11 h 14"/>
                  <a:gd name="T6" fmla="*/ 22 w 31"/>
                  <a:gd name="T7" fmla="*/ 13 h 14"/>
                  <a:gd name="T8" fmla="*/ 12 w 31"/>
                  <a:gd name="T9" fmla="*/ 6 h 14"/>
                  <a:gd name="T10" fmla="*/ 5 w 31"/>
                  <a:gd name="T11" fmla="*/ 1 h 14"/>
                  <a:gd name="T12" fmla="*/ 1 w 31"/>
                  <a:gd name="T13" fmla="*/ 1 h 14"/>
                  <a:gd name="T14" fmla="*/ 0 w 31"/>
                  <a:gd name="T15" fmla="*/ 2 h 14"/>
                  <a:gd name="T16" fmla="*/ 0 w 31"/>
                  <a:gd name="T17" fmla="*/ 2 h 14"/>
                  <a:gd name="T18" fmla="*/ 0 w 31"/>
                  <a:gd name="T19" fmla="*/ 2 h 14"/>
                  <a:gd name="T20" fmla="*/ 0 w 31"/>
                  <a:gd name="T21" fmla="*/ 2 h 14"/>
                  <a:gd name="T22" fmla="*/ 0 w 31"/>
                  <a:gd name="T23" fmla="*/ 2 h 14"/>
                  <a:gd name="T24" fmla="*/ 0 w 31"/>
                  <a:gd name="T25" fmla="*/ 2 h 14"/>
                  <a:gd name="T26" fmla="*/ 0 w 31"/>
                  <a:gd name="T27" fmla="*/ 2 h 14"/>
                  <a:gd name="T28" fmla="*/ 0 w 31"/>
                  <a:gd name="T29" fmla="*/ 2 h 14"/>
                  <a:gd name="T30" fmla="*/ 0 w 31"/>
                  <a:gd name="T31" fmla="*/ 2 h 14"/>
                  <a:gd name="T32" fmla="*/ 0 w 31"/>
                  <a:gd name="T33" fmla="*/ 2 h 14"/>
                  <a:gd name="T34" fmla="*/ 0 w 31"/>
                  <a:gd name="T35" fmla="*/ 2 h 14"/>
                  <a:gd name="T36" fmla="*/ 0 w 31"/>
                  <a:gd name="T37" fmla="*/ 2 h 14"/>
                  <a:gd name="T38" fmla="*/ 0 w 31"/>
                  <a:gd name="T39" fmla="*/ 2 h 14"/>
                  <a:gd name="T40" fmla="*/ 0 w 31"/>
                  <a:gd name="T41" fmla="*/ 2 h 14"/>
                  <a:gd name="T42" fmla="*/ 0 w 31"/>
                  <a:gd name="T43" fmla="*/ 2 h 14"/>
                  <a:gd name="T44" fmla="*/ 0 w 31"/>
                  <a:gd name="T45" fmla="*/ 2 h 14"/>
                  <a:gd name="T46" fmla="*/ 0 w 31"/>
                  <a:gd name="T47" fmla="*/ 2 h 14"/>
                  <a:gd name="T48" fmla="*/ 0 w 31"/>
                  <a:gd name="T49" fmla="*/ 2 h 14"/>
                  <a:gd name="T50" fmla="*/ 0 w 31"/>
                  <a:gd name="T51" fmla="*/ 2 h 14"/>
                  <a:gd name="T52" fmla="*/ 0 w 31"/>
                  <a:gd name="T53" fmla="*/ 2 h 14"/>
                  <a:gd name="T54" fmla="*/ 0 w 31"/>
                  <a:gd name="T55" fmla="*/ 2 h 14"/>
                  <a:gd name="T56" fmla="*/ 0 w 31"/>
                  <a:gd name="T57" fmla="*/ 2 h 14"/>
                  <a:gd name="T58" fmla="*/ 6 w 31"/>
                  <a:gd name="T59" fmla="*/ 0 h 14"/>
                  <a:gd name="T60" fmla="*/ 16 w 31"/>
                  <a:gd name="T61" fmla="*/ 10 h 14"/>
                  <a:gd name="T62" fmla="*/ 22 w 31"/>
                  <a:gd name="T63" fmla="*/ 13 h 14"/>
                  <a:gd name="T64" fmla="*/ 22 w 31"/>
                  <a:gd name="T65" fmla="*/ 13 h 14"/>
                  <a:gd name="T66" fmla="*/ 31 w 31"/>
                  <a:gd name="T67" fmla="*/ 10 h 14"/>
                  <a:gd name="T68" fmla="*/ 31 w 31"/>
                  <a:gd name="T69" fmla="*/ 10 h 14"/>
                  <a:gd name="T70" fmla="*/ 31 w 31"/>
                  <a:gd name="T71" fmla="*/ 10 h 14"/>
                  <a:gd name="T72" fmla="*/ 22 w 31"/>
                  <a:gd name="T73" fmla="*/ 13 h 14"/>
                  <a:gd name="T74" fmla="*/ 22 w 31"/>
                  <a:gd name="T75" fmla="*/ 13 h 14"/>
                  <a:gd name="T76" fmla="*/ 16 w 31"/>
                  <a:gd name="T77" fmla="*/ 10 h 14"/>
                  <a:gd name="T78" fmla="*/ 6 w 31"/>
                  <a:gd name="T79" fmla="*/ 0 h 14"/>
                  <a:gd name="T80" fmla="*/ 0 w 31"/>
                  <a:gd name="T81" fmla="*/ 2 h 14"/>
                  <a:gd name="T82" fmla="*/ 0 w 31"/>
                  <a:gd name="T83" fmla="*/ 2 h 14"/>
                  <a:gd name="T84" fmla="*/ 0 w 31"/>
                  <a:gd name="T85" fmla="*/ 2 h 14"/>
                  <a:gd name="T86" fmla="*/ 0 w 31"/>
                  <a:gd name="T87" fmla="*/ 2 h 14"/>
                  <a:gd name="T88" fmla="*/ 0 w 31"/>
                  <a:gd name="T89" fmla="*/ 2 h 14"/>
                  <a:gd name="T90" fmla="*/ 0 w 31"/>
                  <a:gd name="T91" fmla="*/ 2 h 14"/>
                  <a:gd name="T92" fmla="*/ 1 w 31"/>
                  <a:gd name="T93" fmla="*/ 1 h 14"/>
                  <a:gd name="T94" fmla="*/ 5 w 31"/>
                  <a:gd name="T95" fmla="*/ 1 h 14"/>
                  <a:gd name="T96" fmla="*/ 12 w 31"/>
                  <a:gd name="T97" fmla="*/ 6 h 14"/>
                  <a:gd name="T98" fmla="*/ 22 w 31"/>
                  <a:gd name="T99" fmla="*/ 13 h 14"/>
                  <a:gd name="T100" fmla="*/ 30 w 31"/>
                  <a:gd name="T101" fmla="*/ 10 h 14"/>
                  <a:gd name="T102" fmla="*/ 31 w 31"/>
                  <a:gd name="T103" fmla="*/ 10 h 14"/>
                  <a:gd name="T104" fmla="*/ 31 w 31"/>
                  <a:gd name="T105" fmla="*/ 10 h 14"/>
                  <a:gd name="T106" fmla="*/ 31 w 31"/>
                  <a:gd name="T107" fmla="*/ 10 h 14"/>
                  <a:gd name="T108" fmla="*/ 31 w 31"/>
                  <a:gd name="T109" fmla="*/ 10 h 14"/>
                  <a:gd name="T110" fmla="*/ 31 w 31"/>
                  <a:gd name="T111" fmla="*/ 10 h 14"/>
                  <a:gd name="T112" fmla="*/ 31 w 31"/>
                  <a:gd name="T113" fmla="*/ 10 h 14"/>
                  <a:gd name="T114" fmla="*/ 31 w 31"/>
                  <a:gd name="T115" fmla="*/ 10 h 14"/>
                  <a:gd name="T116" fmla="*/ 31 w 31"/>
                  <a:gd name="T117" fmla="*/ 10 h 14"/>
                  <a:gd name="T118" fmla="*/ 31 w 31"/>
                  <a:gd name="T119" fmla="*/ 10 h 14"/>
                  <a:gd name="T120" fmla="*/ 31 w 31"/>
                  <a:gd name="T1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14">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0" y="11"/>
                    </a:cubicBezTo>
                    <a:cubicBezTo>
                      <a:pt x="30" y="11"/>
                      <a:pt x="29" y="12"/>
                      <a:pt x="28" y="12"/>
                    </a:cubicBezTo>
                    <a:cubicBezTo>
                      <a:pt x="27" y="13"/>
                      <a:pt x="24" y="14"/>
                      <a:pt x="22" y="13"/>
                    </a:cubicBezTo>
                    <a:cubicBezTo>
                      <a:pt x="22" y="13"/>
                      <a:pt x="21" y="13"/>
                      <a:pt x="21" y="13"/>
                    </a:cubicBezTo>
                    <a:cubicBezTo>
                      <a:pt x="18" y="12"/>
                      <a:pt x="15" y="10"/>
                      <a:pt x="12" y="6"/>
                    </a:cubicBezTo>
                    <a:cubicBezTo>
                      <a:pt x="11" y="4"/>
                      <a:pt x="9" y="3"/>
                      <a:pt x="8" y="2"/>
                    </a:cubicBezTo>
                    <a:cubicBezTo>
                      <a:pt x="7" y="2"/>
                      <a:pt x="6" y="1"/>
                      <a:pt x="5" y="1"/>
                    </a:cubicBezTo>
                    <a:cubicBezTo>
                      <a:pt x="5" y="1"/>
                      <a:pt x="5" y="1"/>
                      <a:pt x="5" y="1"/>
                    </a:cubicBezTo>
                    <a:cubicBezTo>
                      <a:pt x="4" y="0"/>
                      <a:pt x="2" y="1"/>
                      <a:pt x="1" y="1"/>
                    </a:cubicBezTo>
                    <a:cubicBezTo>
                      <a:pt x="1"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1"/>
                      <a:pt x="2" y="1"/>
                    </a:cubicBezTo>
                    <a:cubicBezTo>
                      <a:pt x="2" y="0"/>
                      <a:pt x="4" y="0"/>
                      <a:pt x="6" y="0"/>
                    </a:cubicBezTo>
                    <a:cubicBezTo>
                      <a:pt x="6" y="0"/>
                      <a:pt x="7" y="1"/>
                      <a:pt x="7" y="1"/>
                    </a:cubicBezTo>
                    <a:cubicBezTo>
                      <a:pt x="10" y="2"/>
                      <a:pt x="12" y="6"/>
                      <a:pt x="16" y="10"/>
                    </a:cubicBezTo>
                    <a:cubicBezTo>
                      <a:pt x="19" y="12"/>
                      <a:pt x="21" y="13"/>
                      <a:pt x="22" y="13"/>
                    </a:cubicBezTo>
                    <a:cubicBezTo>
                      <a:pt x="22" y="13"/>
                      <a:pt x="22" y="13"/>
                      <a:pt x="22" y="13"/>
                    </a:cubicBezTo>
                    <a:cubicBezTo>
                      <a:pt x="22" y="13"/>
                      <a:pt x="22" y="13"/>
                      <a:pt x="22" y="13"/>
                    </a:cubicBezTo>
                    <a:cubicBezTo>
                      <a:pt x="22" y="13"/>
                      <a:pt x="22" y="13"/>
                      <a:pt x="22" y="13"/>
                    </a:cubicBezTo>
                    <a:cubicBezTo>
                      <a:pt x="23" y="13"/>
                      <a:pt x="24" y="14"/>
                      <a:pt x="27" y="13"/>
                    </a:cubicBezTo>
                    <a:cubicBezTo>
                      <a:pt x="28" y="12"/>
                      <a:pt x="30" y="11"/>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0" y="11"/>
                      <a:pt x="28" y="12"/>
                      <a:pt x="27" y="13"/>
                    </a:cubicBezTo>
                    <a:cubicBezTo>
                      <a:pt x="24" y="14"/>
                      <a:pt x="23" y="13"/>
                      <a:pt x="22" y="13"/>
                    </a:cubicBezTo>
                    <a:cubicBezTo>
                      <a:pt x="22" y="13"/>
                      <a:pt x="22" y="13"/>
                      <a:pt x="22" y="13"/>
                    </a:cubicBezTo>
                    <a:cubicBezTo>
                      <a:pt x="22" y="13"/>
                      <a:pt x="22" y="13"/>
                      <a:pt x="22" y="13"/>
                    </a:cubicBezTo>
                    <a:cubicBezTo>
                      <a:pt x="22" y="13"/>
                      <a:pt x="22" y="13"/>
                      <a:pt x="22" y="13"/>
                    </a:cubicBezTo>
                    <a:cubicBezTo>
                      <a:pt x="21" y="13"/>
                      <a:pt x="19" y="12"/>
                      <a:pt x="16" y="10"/>
                    </a:cubicBezTo>
                    <a:cubicBezTo>
                      <a:pt x="12" y="6"/>
                      <a:pt x="10" y="2"/>
                      <a:pt x="7" y="1"/>
                    </a:cubicBezTo>
                    <a:cubicBezTo>
                      <a:pt x="7" y="1"/>
                      <a:pt x="6" y="0"/>
                      <a:pt x="6" y="0"/>
                    </a:cubicBezTo>
                    <a:cubicBezTo>
                      <a:pt x="4" y="0"/>
                      <a:pt x="2" y="0"/>
                      <a:pt x="2" y="1"/>
                    </a:cubicBezTo>
                    <a:cubicBezTo>
                      <a:pt x="1"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1" y="1"/>
                    </a:cubicBezTo>
                    <a:cubicBezTo>
                      <a:pt x="2" y="1"/>
                      <a:pt x="4" y="0"/>
                      <a:pt x="5" y="1"/>
                    </a:cubicBezTo>
                    <a:cubicBezTo>
                      <a:pt x="5" y="1"/>
                      <a:pt x="5" y="1"/>
                      <a:pt x="5" y="1"/>
                    </a:cubicBezTo>
                    <a:cubicBezTo>
                      <a:pt x="6" y="1"/>
                      <a:pt x="7" y="2"/>
                      <a:pt x="8" y="2"/>
                    </a:cubicBezTo>
                    <a:cubicBezTo>
                      <a:pt x="9" y="3"/>
                      <a:pt x="10" y="4"/>
                      <a:pt x="12" y="6"/>
                    </a:cubicBezTo>
                    <a:cubicBezTo>
                      <a:pt x="15" y="10"/>
                      <a:pt x="18" y="12"/>
                      <a:pt x="21" y="13"/>
                    </a:cubicBezTo>
                    <a:cubicBezTo>
                      <a:pt x="21" y="13"/>
                      <a:pt x="21" y="13"/>
                      <a:pt x="22" y="13"/>
                    </a:cubicBezTo>
                    <a:cubicBezTo>
                      <a:pt x="24" y="14"/>
                      <a:pt x="27" y="13"/>
                      <a:pt x="28" y="12"/>
                    </a:cubicBezTo>
                    <a:cubicBezTo>
                      <a:pt x="29" y="11"/>
                      <a:pt x="30" y="11"/>
                      <a:pt x="30"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12" name="Freeform 311"/>
              <p:cNvSpPr>
                <a:spLocks/>
              </p:cNvSpPr>
              <p:nvPr/>
            </p:nvSpPr>
            <p:spPr bwMode="auto">
              <a:xfrm>
                <a:off x="1622" y="1399"/>
                <a:ext cx="5" cy="7"/>
              </a:xfrm>
              <a:custGeom>
                <a:avLst/>
                <a:gdLst>
                  <a:gd name="T0" fmla="*/ 1 w 2"/>
                  <a:gd name="T1" fmla="*/ 3 h 3"/>
                  <a:gd name="T2" fmla="*/ 0 w 2"/>
                  <a:gd name="T3" fmla="*/ 2 h 3"/>
                  <a:gd name="T4" fmla="*/ 1 w 2"/>
                  <a:gd name="T5" fmla="*/ 0 h 3"/>
                  <a:gd name="T6" fmla="*/ 2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0" y="2"/>
                      <a:pt x="0" y="2"/>
                    </a:cubicBezTo>
                    <a:cubicBezTo>
                      <a:pt x="0" y="1"/>
                      <a:pt x="1" y="0"/>
                      <a:pt x="1" y="0"/>
                    </a:cubicBezTo>
                    <a:cubicBezTo>
                      <a:pt x="2" y="0"/>
                      <a:pt x="2" y="1"/>
                      <a:pt x="2" y="1"/>
                    </a:cubicBezTo>
                    <a:cubicBezTo>
                      <a:pt x="2" y="2"/>
                      <a:pt x="2"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13" name="Freeform 312"/>
              <p:cNvSpPr>
                <a:spLocks/>
              </p:cNvSpPr>
              <p:nvPr/>
            </p:nvSpPr>
            <p:spPr bwMode="auto">
              <a:xfrm>
                <a:off x="1622" y="1399"/>
                <a:ext cx="5" cy="7"/>
              </a:xfrm>
              <a:custGeom>
                <a:avLst/>
                <a:gdLst>
                  <a:gd name="T0" fmla="*/ 1 w 2"/>
                  <a:gd name="T1" fmla="*/ 3 h 3"/>
                  <a:gd name="T2" fmla="*/ 1 w 2"/>
                  <a:gd name="T3" fmla="*/ 3 h 3"/>
                  <a:gd name="T4" fmla="*/ 1 w 2"/>
                  <a:gd name="T5" fmla="*/ 2 h 3"/>
                  <a:gd name="T6" fmla="*/ 0 w 2"/>
                  <a:gd name="T7" fmla="*/ 2 h 3"/>
                  <a:gd name="T8" fmla="*/ 0 w 2"/>
                  <a:gd name="T9" fmla="*/ 1 h 3"/>
                  <a:gd name="T10" fmla="*/ 1 w 2"/>
                  <a:gd name="T11" fmla="*/ 0 h 3"/>
                  <a:gd name="T12" fmla="*/ 2 w 2"/>
                  <a:gd name="T13" fmla="*/ 1 h 3"/>
                  <a:gd name="T14" fmla="*/ 2 w 2"/>
                  <a:gd name="T15" fmla="*/ 1 h 3"/>
                  <a:gd name="T16" fmla="*/ 2 w 2"/>
                  <a:gd name="T17" fmla="*/ 2 h 3"/>
                  <a:gd name="T18" fmla="*/ 1 w 2"/>
                  <a:gd name="T19" fmla="*/ 3 h 3"/>
                  <a:gd name="T20" fmla="*/ 1 w 2"/>
                  <a:gd name="T21" fmla="*/ 3 h 3"/>
                  <a:gd name="T22" fmla="*/ 1 w 2"/>
                  <a:gd name="T23" fmla="*/ 3 h 3"/>
                  <a:gd name="T24" fmla="*/ 2 w 2"/>
                  <a:gd name="T25" fmla="*/ 2 h 3"/>
                  <a:gd name="T26" fmla="*/ 2 w 2"/>
                  <a:gd name="T27" fmla="*/ 1 h 3"/>
                  <a:gd name="T28" fmla="*/ 2 w 2"/>
                  <a:gd name="T29" fmla="*/ 1 h 3"/>
                  <a:gd name="T30" fmla="*/ 1 w 2"/>
                  <a:gd name="T31" fmla="*/ 0 h 3"/>
                  <a:gd name="T32" fmla="*/ 0 w 2"/>
                  <a:gd name="T33" fmla="*/ 1 h 3"/>
                  <a:gd name="T34" fmla="*/ 0 w 2"/>
                  <a:gd name="T35" fmla="*/ 2 h 3"/>
                  <a:gd name="T36" fmla="*/ 1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3"/>
                      <a:pt x="1" y="2"/>
                    </a:cubicBezTo>
                    <a:cubicBezTo>
                      <a:pt x="0" y="2"/>
                      <a:pt x="0" y="2"/>
                      <a:pt x="0" y="2"/>
                    </a:cubicBezTo>
                    <a:cubicBezTo>
                      <a:pt x="0" y="1"/>
                      <a:pt x="0" y="1"/>
                      <a:pt x="0" y="1"/>
                    </a:cubicBezTo>
                    <a:cubicBezTo>
                      <a:pt x="1" y="1"/>
                      <a:pt x="1" y="0"/>
                      <a:pt x="1" y="0"/>
                    </a:cubicBezTo>
                    <a:cubicBezTo>
                      <a:pt x="1" y="0"/>
                      <a:pt x="2" y="1"/>
                      <a:pt x="2" y="1"/>
                    </a:cubicBezTo>
                    <a:cubicBezTo>
                      <a:pt x="2" y="1"/>
                      <a:pt x="2" y="1"/>
                      <a:pt x="2" y="1"/>
                    </a:cubicBezTo>
                    <a:cubicBezTo>
                      <a:pt x="2" y="2"/>
                      <a:pt x="2" y="2"/>
                      <a:pt x="2" y="2"/>
                    </a:cubicBezTo>
                    <a:cubicBezTo>
                      <a:pt x="2" y="2"/>
                      <a:pt x="2" y="3"/>
                      <a:pt x="1" y="3"/>
                    </a:cubicBezTo>
                    <a:cubicBezTo>
                      <a:pt x="1" y="3"/>
                      <a:pt x="1" y="3"/>
                      <a:pt x="1" y="3"/>
                    </a:cubicBezTo>
                    <a:cubicBezTo>
                      <a:pt x="1" y="3"/>
                      <a:pt x="1" y="3"/>
                      <a:pt x="1" y="3"/>
                    </a:cubicBezTo>
                    <a:cubicBezTo>
                      <a:pt x="2" y="3"/>
                      <a:pt x="2" y="2"/>
                      <a:pt x="2" y="2"/>
                    </a:cubicBezTo>
                    <a:cubicBezTo>
                      <a:pt x="2" y="2"/>
                      <a:pt x="2" y="2"/>
                      <a:pt x="2" y="1"/>
                    </a:cubicBezTo>
                    <a:cubicBezTo>
                      <a:pt x="2" y="1"/>
                      <a:pt x="2" y="1"/>
                      <a:pt x="2" y="1"/>
                    </a:cubicBezTo>
                    <a:cubicBezTo>
                      <a:pt x="2" y="1"/>
                      <a:pt x="1" y="0"/>
                      <a:pt x="1" y="0"/>
                    </a:cubicBezTo>
                    <a:cubicBezTo>
                      <a:pt x="1" y="0"/>
                      <a:pt x="1" y="1"/>
                      <a:pt x="0" y="1"/>
                    </a:cubicBezTo>
                    <a:cubicBezTo>
                      <a:pt x="0" y="1"/>
                      <a:pt x="0" y="1"/>
                      <a:pt x="0" y="2"/>
                    </a:cubicBezTo>
                    <a:cubicBezTo>
                      <a:pt x="0" y="2"/>
                      <a:pt x="0" y="2"/>
                      <a:pt x="1" y="2"/>
                    </a:cubicBezTo>
                    <a:cubicBezTo>
                      <a:pt x="1" y="3"/>
                      <a:pt x="1"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14" name="Freeform 313"/>
              <p:cNvSpPr>
                <a:spLocks/>
              </p:cNvSpPr>
              <p:nvPr/>
            </p:nvSpPr>
            <p:spPr bwMode="auto">
              <a:xfrm>
                <a:off x="1629" y="1403"/>
                <a:ext cx="2" cy="5"/>
              </a:xfrm>
              <a:custGeom>
                <a:avLst/>
                <a:gdLst>
                  <a:gd name="T0" fmla="*/ 1 w 1"/>
                  <a:gd name="T1" fmla="*/ 2 h 2"/>
                  <a:gd name="T2" fmla="*/ 0 w 1"/>
                  <a:gd name="T3" fmla="*/ 1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0" y="2"/>
                      <a:pt x="0" y="2"/>
                      <a:pt x="0" y="1"/>
                    </a:cubicBezTo>
                    <a:cubicBezTo>
                      <a:pt x="0" y="1"/>
                      <a:pt x="0" y="0"/>
                      <a:pt x="0" y="0"/>
                    </a:cubicBezTo>
                    <a:cubicBezTo>
                      <a:pt x="1" y="0"/>
                      <a:pt x="1" y="0"/>
                      <a:pt x="1" y="1"/>
                    </a:cubicBezTo>
                    <a:cubicBezTo>
                      <a:pt x="1"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15" name="Freeform 314"/>
              <p:cNvSpPr>
                <a:spLocks/>
              </p:cNvSpPr>
              <p:nvPr/>
            </p:nvSpPr>
            <p:spPr bwMode="auto">
              <a:xfrm>
                <a:off x="1629" y="1403"/>
                <a:ext cx="2" cy="5"/>
              </a:xfrm>
              <a:custGeom>
                <a:avLst/>
                <a:gdLst>
                  <a:gd name="T0" fmla="*/ 1 w 1"/>
                  <a:gd name="T1" fmla="*/ 2 h 2"/>
                  <a:gd name="T2" fmla="*/ 1 w 1"/>
                  <a:gd name="T3" fmla="*/ 2 h 2"/>
                  <a:gd name="T4" fmla="*/ 0 w 1"/>
                  <a:gd name="T5" fmla="*/ 2 h 2"/>
                  <a:gd name="T6" fmla="*/ 0 w 1"/>
                  <a:gd name="T7" fmla="*/ 1 h 2"/>
                  <a:gd name="T8" fmla="*/ 0 w 1"/>
                  <a:gd name="T9" fmla="*/ 0 h 2"/>
                  <a:gd name="T10" fmla="*/ 0 w 1"/>
                  <a:gd name="T11" fmla="*/ 0 h 2"/>
                  <a:gd name="T12" fmla="*/ 1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1 w 1"/>
                  <a:gd name="T29" fmla="*/ 0 h 2"/>
                  <a:gd name="T30" fmla="*/ 0 w 1"/>
                  <a:gd name="T31" fmla="*/ 0 h 2"/>
                  <a:gd name="T32" fmla="*/ 0 w 1"/>
                  <a:gd name="T33" fmla="*/ 0 h 2"/>
                  <a:gd name="T34" fmla="*/ 0 w 1"/>
                  <a:gd name="T35" fmla="*/ 1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0" y="2"/>
                      <a:pt x="0" y="2"/>
                      <a:pt x="0" y="2"/>
                    </a:cubicBezTo>
                    <a:cubicBezTo>
                      <a:pt x="0" y="2"/>
                      <a:pt x="0" y="2"/>
                      <a:pt x="0" y="1"/>
                    </a:cubicBezTo>
                    <a:cubicBezTo>
                      <a:pt x="0" y="1"/>
                      <a:pt x="0" y="1"/>
                      <a:pt x="0" y="0"/>
                    </a:cubicBezTo>
                    <a:cubicBezTo>
                      <a:pt x="0" y="0"/>
                      <a:pt x="0" y="0"/>
                      <a:pt x="0" y="0"/>
                    </a:cubicBezTo>
                    <a:cubicBezTo>
                      <a:pt x="1" y="0"/>
                      <a:pt x="1" y="0"/>
                      <a:pt x="1" y="0"/>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0"/>
                    </a:cubicBezTo>
                    <a:cubicBezTo>
                      <a:pt x="1" y="0"/>
                      <a:pt x="1" y="0"/>
                      <a:pt x="0" y="0"/>
                    </a:cubicBezTo>
                    <a:cubicBezTo>
                      <a:pt x="0" y="0"/>
                      <a:pt x="0" y="0"/>
                      <a:pt x="0" y="0"/>
                    </a:cubicBezTo>
                    <a:cubicBezTo>
                      <a:pt x="0" y="1"/>
                      <a:pt x="0" y="1"/>
                      <a:pt x="0" y="1"/>
                    </a:cubicBezTo>
                    <a:cubicBezTo>
                      <a:pt x="0" y="2"/>
                      <a:pt x="0" y="2"/>
                      <a:pt x="0" y="2"/>
                    </a:cubicBezTo>
                    <a:cubicBezTo>
                      <a:pt x="0" y="2"/>
                      <a:pt x="0"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16" name="Freeform 315"/>
              <p:cNvSpPr>
                <a:spLocks/>
              </p:cNvSpPr>
              <p:nvPr/>
            </p:nvSpPr>
            <p:spPr bwMode="auto">
              <a:xfrm>
                <a:off x="1639" y="1408"/>
                <a:ext cx="4" cy="3"/>
              </a:xfrm>
              <a:custGeom>
                <a:avLst/>
                <a:gdLst>
                  <a:gd name="T0" fmla="*/ 1 w 2"/>
                  <a:gd name="T1" fmla="*/ 1 h 1"/>
                  <a:gd name="T2" fmla="*/ 0 w 2"/>
                  <a:gd name="T3" fmla="*/ 1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0" y="0"/>
                      <a:pt x="1" y="0"/>
                      <a:pt x="1" y="0"/>
                    </a:cubicBezTo>
                    <a:cubicBezTo>
                      <a:pt x="1" y="0"/>
                      <a:pt x="2" y="0"/>
                      <a:pt x="2" y="0"/>
                    </a:cubicBezTo>
                    <a:cubicBezTo>
                      <a:pt x="2"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17" name="Freeform 316"/>
              <p:cNvSpPr>
                <a:spLocks/>
              </p:cNvSpPr>
              <p:nvPr/>
            </p:nvSpPr>
            <p:spPr bwMode="auto">
              <a:xfrm>
                <a:off x="1639" y="1408"/>
                <a:ext cx="4" cy="3"/>
              </a:xfrm>
              <a:custGeom>
                <a:avLst/>
                <a:gdLst>
                  <a:gd name="T0" fmla="*/ 1 w 2"/>
                  <a:gd name="T1" fmla="*/ 1 h 1"/>
                  <a:gd name="T2" fmla="*/ 1 w 2"/>
                  <a:gd name="T3" fmla="*/ 1 h 1"/>
                  <a:gd name="T4" fmla="*/ 0 w 2"/>
                  <a:gd name="T5" fmla="*/ 1 h 1"/>
                  <a:gd name="T6" fmla="*/ 0 w 2"/>
                  <a:gd name="T7" fmla="*/ 1 h 1"/>
                  <a:gd name="T8" fmla="*/ 0 w 2"/>
                  <a:gd name="T9" fmla="*/ 0 h 1"/>
                  <a:gd name="T10" fmla="*/ 1 w 2"/>
                  <a:gd name="T11" fmla="*/ 0 h 1"/>
                  <a:gd name="T12" fmla="*/ 1 w 2"/>
                  <a:gd name="T13" fmla="*/ 0 h 1"/>
                  <a:gd name="T14" fmla="*/ 2 w 2"/>
                  <a:gd name="T15" fmla="*/ 0 h 1"/>
                  <a:gd name="T16" fmla="*/ 1 w 2"/>
                  <a:gd name="T17" fmla="*/ 1 h 1"/>
                  <a:gd name="T18" fmla="*/ 1 w 2"/>
                  <a:gd name="T19" fmla="*/ 1 h 1"/>
                  <a:gd name="T20" fmla="*/ 1 w 2"/>
                  <a:gd name="T21" fmla="*/ 1 h 1"/>
                  <a:gd name="T22" fmla="*/ 1 w 2"/>
                  <a:gd name="T23" fmla="*/ 1 h 1"/>
                  <a:gd name="T24" fmla="*/ 1 w 2"/>
                  <a:gd name="T25" fmla="*/ 1 h 1"/>
                  <a:gd name="T26" fmla="*/ 2 w 2"/>
                  <a:gd name="T27" fmla="*/ 0 h 1"/>
                  <a:gd name="T28" fmla="*/ 1 w 2"/>
                  <a:gd name="T29" fmla="*/ 0 h 1"/>
                  <a:gd name="T30" fmla="*/ 1 w 2"/>
                  <a:gd name="T31" fmla="*/ 0 h 1"/>
                  <a:gd name="T32" fmla="*/ 0 w 2"/>
                  <a:gd name="T33" fmla="*/ 0 h 1"/>
                  <a:gd name="T34" fmla="*/ 0 w 2"/>
                  <a:gd name="T35" fmla="*/ 1 h 1"/>
                  <a:gd name="T36" fmla="*/ 0 w 2"/>
                  <a:gd name="T37" fmla="*/ 1 h 1"/>
                  <a:gd name="T38" fmla="*/ 1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1" y="1"/>
                    </a:moveTo>
                    <a:cubicBezTo>
                      <a:pt x="1" y="1"/>
                      <a:pt x="1" y="1"/>
                      <a:pt x="1" y="1"/>
                    </a:cubicBezTo>
                    <a:cubicBezTo>
                      <a:pt x="1" y="1"/>
                      <a:pt x="1" y="1"/>
                      <a:pt x="0" y="1"/>
                    </a:cubicBezTo>
                    <a:cubicBezTo>
                      <a:pt x="0" y="1"/>
                      <a:pt x="0" y="1"/>
                      <a:pt x="0" y="1"/>
                    </a:cubicBezTo>
                    <a:cubicBezTo>
                      <a:pt x="0" y="0"/>
                      <a:pt x="0" y="0"/>
                      <a:pt x="0" y="0"/>
                    </a:cubicBezTo>
                    <a:cubicBezTo>
                      <a:pt x="1" y="0"/>
                      <a:pt x="1" y="0"/>
                      <a:pt x="1" y="0"/>
                    </a:cubicBezTo>
                    <a:cubicBezTo>
                      <a:pt x="1" y="0"/>
                      <a:pt x="1" y="0"/>
                      <a:pt x="1" y="0"/>
                    </a:cubicBezTo>
                    <a:cubicBezTo>
                      <a:pt x="1" y="0"/>
                      <a:pt x="2" y="0"/>
                      <a:pt x="2" y="0"/>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ubicBezTo>
                      <a:pt x="2" y="0"/>
                      <a:pt x="2" y="0"/>
                      <a:pt x="1" y="0"/>
                    </a:cubicBezTo>
                    <a:cubicBezTo>
                      <a:pt x="1" y="0"/>
                      <a:pt x="1" y="0"/>
                      <a:pt x="1" y="0"/>
                    </a:cubicBezTo>
                    <a:cubicBezTo>
                      <a:pt x="1" y="0"/>
                      <a:pt x="1" y="0"/>
                      <a:pt x="0" y="0"/>
                    </a:cubicBezTo>
                    <a:cubicBezTo>
                      <a:pt x="0" y="0"/>
                      <a:pt x="0" y="0"/>
                      <a:pt x="0" y="1"/>
                    </a:cubicBezTo>
                    <a:cubicBezTo>
                      <a:pt x="0" y="1"/>
                      <a:pt x="0" y="1"/>
                      <a:pt x="0" y="1"/>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18" name="Oval 317"/>
              <p:cNvSpPr>
                <a:spLocks noChangeArrowheads="1"/>
              </p:cNvSpPr>
              <p:nvPr/>
            </p:nvSpPr>
            <p:spPr bwMode="auto">
              <a:xfrm>
                <a:off x="1634" y="1406"/>
                <a:ext cx="2" cy="5"/>
              </a:xfrm>
              <a:prstGeom prst="ellipse">
                <a:avLst/>
              </a:pr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19" name="Freeform 318"/>
              <p:cNvSpPr>
                <a:spLocks/>
              </p:cNvSpPr>
              <p:nvPr/>
            </p:nvSpPr>
            <p:spPr bwMode="auto">
              <a:xfrm>
                <a:off x="1634" y="1406"/>
                <a:ext cx="2" cy="5"/>
              </a:xfrm>
              <a:custGeom>
                <a:avLst/>
                <a:gdLst>
                  <a:gd name="T0" fmla="*/ 1 w 1"/>
                  <a:gd name="T1" fmla="*/ 2 h 2"/>
                  <a:gd name="T2" fmla="*/ 1 w 1"/>
                  <a:gd name="T3" fmla="*/ 2 h 2"/>
                  <a:gd name="T4" fmla="*/ 0 w 1"/>
                  <a:gd name="T5" fmla="*/ 2 h 2"/>
                  <a:gd name="T6" fmla="*/ 0 w 1"/>
                  <a:gd name="T7" fmla="*/ 1 h 2"/>
                  <a:gd name="T8" fmla="*/ 0 w 1"/>
                  <a:gd name="T9" fmla="*/ 1 h 2"/>
                  <a:gd name="T10" fmla="*/ 1 w 1"/>
                  <a:gd name="T11" fmla="*/ 0 h 2"/>
                  <a:gd name="T12" fmla="*/ 1 w 1"/>
                  <a:gd name="T13" fmla="*/ 0 h 2"/>
                  <a:gd name="T14" fmla="*/ 1 w 1"/>
                  <a:gd name="T15" fmla="*/ 1 h 2"/>
                  <a:gd name="T16" fmla="*/ 1 w 1"/>
                  <a:gd name="T17" fmla="*/ 2 h 2"/>
                  <a:gd name="T18" fmla="*/ 1 w 1"/>
                  <a:gd name="T19" fmla="*/ 2 h 2"/>
                  <a:gd name="T20" fmla="*/ 1 w 1"/>
                  <a:gd name="T21" fmla="*/ 2 h 2"/>
                  <a:gd name="T22" fmla="*/ 1 w 1"/>
                  <a:gd name="T23" fmla="*/ 2 h 2"/>
                  <a:gd name="T24" fmla="*/ 1 w 1"/>
                  <a:gd name="T25" fmla="*/ 2 h 2"/>
                  <a:gd name="T26" fmla="*/ 1 w 1"/>
                  <a:gd name="T27" fmla="*/ 1 h 2"/>
                  <a:gd name="T28" fmla="*/ 1 w 1"/>
                  <a:gd name="T29" fmla="*/ 0 h 2"/>
                  <a:gd name="T30" fmla="*/ 1 w 1"/>
                  <a:gd name="T31" fmla="*/ 0 h 2"/>
                  <a:gd name="T32" fmla="*/ 0 w 1"/>
                  <a:gd name="T33" fmla="*/ 1 h 2"/>
                  <a:gd name="T34" fmla="*/ 0 w 1"/>
                  <a:gd name="T35" fmla="*/ 1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0" y="2"/>
                      <a:pt x="0" y="2"/>
                    </a:cubicBezTo>
                    <a:cubicBezTo>
                      <a:pt x="0" y="2"/>
                      <a:pt x="0" y="2"/>
                      <a:pt x="0" y="1"/>
                    </a:cubicBezTo>
                    <a:cubicBezTo>
                      <a:pt x="0" y="1"/>
                      <a:pt x="0" y="1"/>
                      <a:pt x="0" y="1"/>
                    </a:cubicBezTo>
                    <a:cubicBezTo>
                      <a:pt x="0" y="0"/>
                      <a:pt x="0" y="0"/>
                      <a:pt x="1" y="0"/>
                    </a:cubicBezTo>
                    <a:cubicBezTo>
                      <a:pt x="1" y="0"/>
                      <a:pt x="1" y="0"/>
                      <a:pt x="1" y="0"/>
                    </a:cubicBezTo>
                    <a:cubicBezTo>
                      <a:pt x="1" y="1"/>
                      <a:pt x="1" y="1"/>
                      <a:pt x="1" y="1"/>
                    </a:cubicBez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1" y="1"/>
                      <a:pt x="1" y="1"/>
                      <a:pt x="1" y="0"/>
                    </a:cubicBezTo>
                    <a:cubicBezTo>
                      <a:pt x="1" y="0"/>
                      <a:pt x="1" y="0"/>
                      <a:pt x="1" y="0"/>
                    </a:cubicBezTo>
                    <a:cubicBezTo>
                      <a:pt x="0" y="0"/>
                      <a:pt x="0" y="0"/>
                      <a:pt x="0" y="1"/>
                    </a:cubicBezTo>
                    <a:cubicBezTo>
                      <a:pt x="0" y="1"/>
                      <a:pt x="0" y="1"/>
                      <a:pt x="0" y="1"/>
                    </a:cubicBezTo>
                    <a:cubicBezTo>
                      <a:pt x="0" y="2"/>
                      <a:pt x="0" y="2"/>
                      <a:pt x="0" y="2"/>
                    </a:cubicBezTo>
                    <a:cubicBezTo>
                      <a:pt x="0" y="2"/>
                      <a:pt x="0"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20" name="Oval 319"/>
              <p:cNvSpPr>
                <a:spLocks noChangeArrowheads="1"/>
              </p:cNvSpPr>
              <p:nvPr/>
            </p:nvSpPr>
            <p:spPr bwMode="auto">
              <a:xfrm>
                <a:off x="1643" y="1408"/>
                <a:ext cx="3" cy="3"/>
              </a:xfrm>
              <a:prstGeom prst="ellipse">
                <a:avLst/>
              </a:pr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21" name="Freeform 320"/>
              <p:cNvSpPr>
                <a:spLocks/>
              </p:cNvSpPr>
              <p:nvPr/>
            </p:nvSpPr>
            <p:spPr bwMode="auto">
              <a:xfrm>
                <a:off x="1643" y="1408"/>
                <a:ext cx="3" cy="3"/>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0" y="1"/>
                    </a:cubicBezTo>
                    <a:cubicBezTo>
                      <a:pt x="0" y="1"/>
                      <a:pt x="0" y="1"/>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22" name="Freeform 321"/>
              <p:cNvSpPr>
                <a:spLocks/>
              </p:cNvSpPr>
              <p:nvPr/>
            </p:nvSpPr>
            <p:spPr bwMode="auto">
              <a:xfrm>
                <a:off x="1648" y="1406"/>
                <a:ext cx="2" cy="2"/>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0"/>
                      <a:pt x="0" y="0"/>
                    </a:cubicBezTo>
                    <a:cubicBezTo>
                      <a:pt x="0" y="0"/>
                      <a:pt x="1" y="0"/>
                      <a:pt x="1" y="1"/>
                    </a:cubicBezTo>
                    <a:cubicBezTo>
                      <a:pt x="1" y="1"/>
                      <a:pt x="1"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23" name="Freeform 322"/>
              <p:cNvSpPr>
                <a:spLocks/>
              </p:cNvSpPr>
              <p:nvPr/>
            </p:nvSpPr>
            <p:spPr bwMode="auto">
              <a:xfrm>
                <a:off x="1648" y="1406"/>
                <a:ext cx="2" cy="2"/>
              </a:xfrm>
              <a:custGeom>
                <a:avLst/>
                <a:gdLst>
                  <a:gd name="T0" fmla="*/ 0 w 1"/>
                  <a:gd name="T1" fmla="*/ 1 h 1"/>
                  <a:gd name="T2" fmla="*/ 0 w 1"/>
                  <a:gd name="T3" fmla="*/ 1 h 1"/>
                  <a:gd name="T4" fmla="*/ 0 w 1"/>
                  <a:gd name="T5" fmla="*/ 1 h 1"/>
                  <a:gd name="T6" fmla="*/ 0 w 1"/>
                  <a:gd name="T7" fmla="*/ 1 h 1"/>
                  <a:gd name="T8" fmla="*/ 0 w 1"/>
                  <a:gd name="T9" fmla="*/ 0 h 1"/>
                  <a:gd name="T10" fmla="*/ 0 w 1"/>
                  <a:gd name="T11" fmla="*/ 0 h 1"/>
                  <a:gd name="T12" fmla="*/ 1 w 1"/>
                  <a:gd name="T13" fmla="*/ 0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0 h 1"/>
                  <a:gd name="T30" fmla="*/ 0 w 1"/>
                  <a:gd name="T31" fmla="*/ 0 h 1"/>
                  <a:gd name="T32" fmla="*/ 0 w 1"/>
                  <a:gd name="T33" fmla="*/ 0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24" name="Oval 323"/>
              <p:cNvSpPr>
                <a:spLocks noChangeArrowheads="1"/>
              </p:cNvSpPr>
              <p:nvPr/>
            </p:nvSpPr>
            <p:spPr bwMode="auto">
              <a:xfrm>
                <a:off x="1650" y="1406"/>
                <a:ext cx="3" cy="1"/>
              </a:xfrm>
              <a:prstGeom prst="ellipse">
                <a:avLst/>
              </a:pr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25" name="Freeform 324"/>
              <p:cNvSpPr>
                <a:spLocks/>
              </p:cNvSpPr>
              <p:nvPr/>
            </p:nvSpPr>
            <p:spPr bwMode="auto">
              <a:xfrm>
                <a:off x="1650" y="1406"/>
                <a:ext cx="3" cy="0"/>
              </a:xfrm>
              <a:custGeom>
                <a:avLst/>
                <a:gdLst>
                  <a:gd name="T0" fmla="*/ 0 w 1"/>
                  <a:gd name="T1" fmla="*/ 0 w 1"/>
                  <a:gd name="T2" fmla="*/ 0 w 1"/>
                  <a:gd name="T3" fmla="*/ 0 w 1"/>
                  <a:gd name="T4" fmla="*/ 0 w 1"/>
                  <a:gd name="T5" fmla="*/ 0 w 1"/>
                  <a:gd name="T6" fmla="*/ 1 w 1"/>
                  <a:gd name="T7" fmla="*/ 1 w 1"/>
                  <a:gd name="T8" fmla="*/ 1 w 1"/>
                  <a:gd name="T9" fmla="*/ 0 w 1"/>
                  <a:gd name="T10" fmla="*/ 0 w 1"/>
                  <a:gd name="T11" fmla="*/ 0 w 1"/>
                  <a:gd name="T12" fmla="*/ 1 w 1"/>
                  <a:gd name="T13" fmla="*/ 1 w 1"/>
                  <a:gd name="T14" fmla="*/ 1 w 1"/>
                  <a:gd name="T15" fmla="*/ 0 w 1"/>
                  <a:gd name="T16" fmla="*/ 0 w 1"/>
                  <a:gd name="T17" fmla="*/ 0 w 1"/>
                  <a:gd name="T18" fmla="*/ 0 w 1"/>
                  <a:gd name="T1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26" name="Freeform 325"/>
              <p:cNvSpPr>
                <a:spLocks/>
              </p:cNvSpPr>
              <p:nvPr/>
            </p:nvSpPr>
            <p:spPr bwMode="auto">
              <a:xfrm>
                <a:off x="1617" y="1394"/>
                <a:ext cx="5" cy="7"/>
              </a:xfrm>
              <a:custGeom>
                <a:avLst/>
                <a:gdLst>
                  <a:gd name="T0" fmla="*/ 1 w 2"/>
                  <a:gd name="T1" fmla="*/ 3 h 3"/>
                  <a:gd name="T2" fmla="*/ 0 w 2"/>
                  <a:gd name="T3" fmla="*/ 1 h 3"/>
                  <a:gd name="T4" fmla="*/ 1 w 2"/>
                  <a:gd name="T5" fmla="*/ 0 h 3"/>
                  <a:gd name="T6" fmla="*/ 2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1"/>
                    </a:cubicBezTo>
                    <a:cubicBezTo>
                      <a:pt x="0" y="1"/>
                      <a:pt x="1" y="0"/>
                      <a:pt x="1" y="0"/>
                    </a:cubicBezTo>
                    <a:cubicBezTo>
                      <a:pt x="2" y="1"/>
                      <a:pt x="2" y="1"/>
                      <a:pt x="2" y="2"/>
                    </a:cubicBezTo>
                    <a:cubicBezTo>
                      <a:pt x="2" y="2"/>
                      <a:pt x="1"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27" name="Freeform 326"/>
              <p:cNvSpPr>
                <a:spLocks/>
              </p:cNvSpPr>
              <p:nvPr/>
            </p:nvSpPr>
            <p:spPr bwMode="auto">
              <a:xfrm>
                <a:off x="1617" y="1394"/>
                <a:ext cx="5" cy="7"/>
              </a:xfrm>
              <a:custGeom>
                <a:avLst/>
                <a:gdLst>
                  <a:gd name="T0" fmla="*/ 1 w 2"/>
                  <a:gd name="T1" fmla="*/ 3 h 3"/>
                  <a:gd name="T2" fmla="*/ 1 w 2"/>
                  <a:gd name="T3" fmla="*/ 3 h 3"/>
                  <a:gd name="T4" fmla="*/ 0 w 2"/>
                  <a:gd name="T5" fmla="*/ 2 h 3"/>
                  <a:gd name="T6" fmla="*/ 0 w 2"/>
                  <a:gd name="T7" fmla="*/ 1 h 3"/>
                  <a:gd name="T8" fmla="*/ 1 w 2"/>
                  <a:gd name="T9" fmla="*/ 1 h 3"/>
                  <a:gd name="T10" fmla="*/ 1 w 2"/>
                  <a:gd name="T11" fmla="*/ 1 h 3"/>
                  <a:gd name="T12" fmla="*/ 2 w 2"/>
                  <a:gd name="T13" fmla="*/ 1 h 3"/>
                  <a:gd name="T14" fmla="*/ 2 w 2"/>
                  <a:gd name="T15" fmla="*/ 2 h 3"/>
                  <a:gd name="T16" fmla="*/ 2 w 2"/>
                  <a:gd name="T17" fmla="*/ 2 h 3"/>
                  <a:gd name="T18" fmla="*/ 1 w 2"/>
                  <a:gd name="T19" fmla="*/ 3 h 3"/>
                  <a:gd name="T20" fmla="*/ 1 w 2"/>
                  <a:gd name="T21" fmla="*/ 3 h 3"/>
                  <a:gd name="T22" fmla="*/ 1 w 2"/>
                  <a:gd name="T23" fmla="*/ 3 h 3"/>
                  <a:gd name="T24" fmla="*/ 2 w 2"/>
                  <a:gd name="T25" fmla="*/ 2 h 3"/>
                  <a:gd name="T26" fmla="*/ 2 w 2"/>
                  <a:gd name="T27" fmla="*/ 2 h 3"/>
                  <a:gd name="T28" fmla="*/ 2 w 2"/>
                  <a:gd name="T29" fmla="*/ 1 h 3"/>
                  <a:gd name="T30" fmla="*/ 1 w 2"/>
                  <a:gd name="T31" fmla="*/ 0 h 3"/>
                  <a:gd name="T32" fmla="*/ 0 w 2"/>
                  <a:gd name="T33" fmla="*/ 1 h 3"/>
                  <a:gd name="T34" fmla="*/ 0 w 2"/>
                  <a:gd name="T35" fmla="*/ 1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2"/>
                      <a:pt x="0" y="2"/>
                    </a:cubicBezTo>
                    <a:cubicBezTo>
                      <a:pt x="0" y="2"/>
                      <a:pt x="0" y="2"/>
                      <a:pt x="0" y="1"/>
                    </a:cubicBezTo>
                    <a:cubicBezTo>
                      <a:pt x="0" y="1"/>
                      <a:pt x="0" y="1"/>
                      <a:pt x="1" y="1"/>
                    </a:cubicBezTo>
                    <a:cubicBezTo>
                      <a:pt x="1" y="1"/>
                      <a:pt x="1" y="0"/>
                      <a:pt x="1" y="1"/>
                    </a:cubicBezTo>
                    <a:cubicBezTo>
                      <a:pt x="1" y="1"/>
                      <a:pt x="2" y="1"/>
                      <a:pt x="2" y="1"/>
                    </a:cubicBezTo>
                    <a:cubicBezTo>
                      <a:pt x="2" y="1"/>
                      <a:pt x="2" y="1"/>
                      <a:pt x="2" y="2"/>
                    </a:cubicBezTo>
                    <a:cubicBezTo>
                      <a:pt x="2" y="2"/>
                      <a:pt x="2" y="2"/>
                      <a:pt x="2" y="2"/>
                    </a:cubicBezTo>
                    <a:cubicBezTo>
                      <a:pt x="1" y="3"/>
                      <a:pt x="1" y="3"/>
                      <a:pt x="1" y="3"/>
                    </a:cubicBezTo>
                    <a:cubicBezTo>
                      <a:pt x="1" y="3"/>
                      <a:pt x="1" y="3"/>
                      <a:pt x="1" y="3"/>
                    </a:cubicBezTo>
                    <a:cubicBezTo>
                      <a:pt x="1" y="3"/>
                      <a:pt x="1" y="3"/>
                      <a:pt x="1" y="3"/>
                    </a:cubicBezTo>
                    <a:cubicBezTo>
                      <a:pt x="1" y="3"/>
                      <a:pt x="1" y="3"/>
                      <a:pt x="2" y="2"/>
                    </a:cubicBezTo>
                    <a:cubicBezTo>
                      <a:pt x="2" y="2"/>
                      <a:pt x="2" y="2"/>
                      <a:pt x="2" y="2"/>
                    </a:cubicBezTo>
                    <a:cubicBezTo>
                      <a:pt x="2" y="1"/>
                      <a:pt x="2" y="1"/>
                      <a:pt x="2" y="1"/>
                    </a:cubicBezTo>
                    <a:cubicBezTo>
                      <a:pt x="2" y="1"/>
                      <a:pt x="1" y="1"/>
                      <a:pt x="1" y="0"/>
                    </a:cubicBezTo>
                    <a:cubicBezTo>
                      <a:pt x="1" y="0"/>
                      <a:pt x="1" y="1"/>
                      <a:pt x="0" y="1"/>
                    </a:cubicBezTo>
                    <a:cubicBezTo>
                      <a:pt x="0" y="1"/>
                      <a:pt x="0" y="1"/>
                      <a:pt x="0" y="1"/>
                    </a:cubicBezTo>
                    <a:cubicBezTo>
                      <a:pt x="0" y="2"/>
                      <a:pt x="0" y="2"/>
                      <a:pt x="0" y="2"/>
                    </a:cubicBezTo>
                    <a:cubicBezTo>
                      <a:pt x="1" y="2"/>
                      <a:pt x="1"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28" name="Freeform 327"/>
              <p:cNvSpPr>
                <a:spLocks/>
              </p:cNvSpPr>
              <p:nvPr/>
            </p:nvSpPr>
            <p:spPr bwMode="auto">
              <a:xfrm>
                <a:off x="1653" y="1403"/>
                <a:ext cx="2" cy="3"/>
              </a:xfrm>
              <a:custGeom>
                <a:avLst/>
                <a:gdLst>
                  <a:gd name="T0" fmla="*/ 0 w 1"/>
                  <a:gd name="T1" fmla="*/ 1 h 1"/>
                  <a:gd name="T2" fmla="*/ 0 w 1"/>
                  <a:gd name="T3" fmla="*/ 0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0" y="0"/>
                      <a:pt x="0" y="0"/>
                      <a:pt x="0" y="0"/>
                    </a:cubicBezTo>
                    <a:cubicBezTo>
                      <a:pt x="1" y="0"/>
                      <a:pt x="1" y="0"/>
                      <a:pt x="1" y="0"/>
                    </a:cubicBezTo>
                    <a:cubicBezTo>
                      <a:pt x="1" y="0"/>
                      <a:pt x="1"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29" name="Freeform 328"/>
              <p:cNvSpPr>
                <a:spLocks/>
              </p:cNvSpPr>
              <p:nvPr/>
            </p:nvSpPr>
            <p:spPr bwMode="auto">
              <a:xfrm>
                <a:off x="1653" y="1403"/>
                <a:ext cx="2" cy="3"/>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0 h 1"/>
                  <a:gd name="T12" fmla="*/ 1 w 1"/>
                  <a:gd name="T13" fmla="*/ 0 h 1"/>
                  <a:gd name="T14" fmla="*/ 1 w 1"/>
                  <a:gd name="T15" fmla="*/ 0 h 1"/>
                  <a:gd name="T16" fmla="*/ 1 w 1"/>
                  <a:gd name="T17" fmla="*/ 1 h 1"/>
                  <a:gd name="T18" fmla="*/ 0 w 1"/>
                  <a:gd name="T19" fmla="*/ 1 h 1"/>
                  <a:gd name="T20" fmla="*/ 0 w 1"/>
                  <a:gd name="T21" fmla="*/ 1 h 1"/>
                  <a:gd name="T22" fmla="*/ 0 w 1"/>
                  <a:gd name="T23" fmla="*/ 1 h 1"/>
                  <a:gd name="T24" fmla="*/ 1 w 1"/>
                  <a:gd name="T25" fmla="*/ 1 h 1"/>
                  <a:gd name="T26" fmla="*/ 1 w 1"/>
                  <a:gd name="T27" fmla="*/ 0 h 1"/>
                  <a:gd name="T28" fmla="*/ 1 w 1"/>
                  <a:gd name="T29" fmla="*/ 0 h 1"/>
                  <a:gd name="T30" fmla="*/ 0 w 1"/>
                  <a:gd name="T31" fmla="*/ 0 h 1"/>
                  <a:gd name="T32" fmla="*/ 0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1"/>
                    </a:cubicBezTo>
                    <a:cubicBezTo>
                      <a:pt x="1" y="1"/>
                      <a:pt x="1" y="1"/>
                      <a:pt x="0" y="1"/>
                    </a:cubicBezTo>
                    <a:cubicBezTo>
                      <a:pt x="0" y="1"/>
                      <a:pt x="0" y="1"/>
                      <a:pt x="0" y="1"/>
                    </a:cubicBezTo>
                    <a:cubicBezTo>
                      <a:pt x="0" y="1"/>
                      <a:pt x="0" y="1"/>
                      <a:pt x="0" y="1"/>
                    </a:cubicBezTo>
                    <a:cubicBezTo>
                      <a:pt x="1" y="1"/>
                      <a:pt x="1" y="1"/>
                      <a:pt x="1" y="1"/>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30" name="Freeform 329"/>
              <p:cNvSpPr>
                <a:spLocks/>
              </p:cNvSpPr>
              <p:nvPr/>
            </p:nvSpPr>
            <p:spPr bwMode="auto">
              <a:xfrm>
                <a:off x="1610" y="1385"/>
                <a:ext cx="3" cy="7"/>
              </a:xfrm>
              <a:custGeom>
                <a:avLst/>
                <a:gdLst>
                  <a:gd name="T0" fmla="*/ 1 w 1"/>
                  <a:gd name="T1" fmla="*/ 1 h 3"/>
                  <a:gd name="T2" fmla="*/ 1 w 1"/>
                  <a:gd name="T3" fmla="*/ 2 h 3"/>
                  <a:gd name="T4" fmla="*/ 0 w 1"/>
                  <a:gd name="T5" fmla="*/ 3 h 3"/>
                  <a:gd name="T6" fmla="*/ 0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1" y="1"/>
                      <a:pt x="1" y="1"/>
                      <a:pt x="1" y="2"/>
                    </a:cubicBezTo>
                    <a:cubicBezTo>
                      <a:pt x="1" y="2"/>
                      <a:pt x="1" y="3"/>
                      <a:pt x="0" y="3"/>
                    </a:cubicBezTo>
                    <a:cubicBezTo>
                      <a:pt x="0" y="3"/>
                      <a:pt x="0" y="2"/>
                      <a:pt x="0" y="1"/>
                    </a:cubicBezTo>
                    <a:cubicBezTo>
                      <a:pt x="0" y="1"/>
                      <a:pt x="0" y="0"/>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31" name="Freeform 330"/>
              <p:cNvSpPr>
                <a:spLocks/>
              </p:cNvSpPr>
              <p:nvPr/>
            </p:nvSpPr>
            <p:spPr bwMode="auto">
              <a:xfrm>
                <a:off x="1610" y="1385"/>
                <a:ext cx="3" cy="7"/>
              </a:xfrm>
              <a:custGeom>
                <a:avLst/>
                <a:gdLst>
                  <a:gd name="T0" fmla="*/ 1 w 1"/>
                  <a:gd name="T1" fmla="*/ 1 h 3"/>
                  <a:gd name="T2" fmla="*/ 1 w 1"/>
                  <a:gd name="T3" fmla="*/ 1 h 3"/>
                  <a:gd name="T4" fmla="*/ 1 w 1"/>
                  <a:gd name="T5" fmla="*/ 1 h 3"/>
                  <a:gd name="T6" fmla="*/ 1 w 1"/>
                  <a:gd name="T7" fmla="*/ 2 h 3"/>
                  <a:gd name="T8" fmla="*/ 1 w 1"/>
                  <a:gd name="T9" fmla="*/ 2 h 3"/>
                  <a:gd name="T10" fmla="*/ 0 w 1"/>
                  <a:gd name="T11" fmla="*/ 3 h 3"/>
                  <a:gd name="T12" fmla="*/ 0 w 1"/>
                  <a:gd name="T13" fmla="*/ 2 h 3"/>
                  <a:gd name="T14" fmla="*/ 0 w 1"/>
                  <a:gd name="T15" fmla="*/ 1 h 3"/>
                  <a:gd name="T16" fmla="*/ 0 w 1"/>
                  <a:gd name="T17" fmla="*/ 1 h 3"/>
                  <a:gd name="T18" fmla="*/ 1 w 1"/>
                  <a:gd name="T19" fmla="*/ 1 h 3"/>
                  <a:gd name="T20" fmla="*/ 1 w 1"/>
                  <a:gd name="T21" fmla="*/ 1 h 3"/>
                  <a:gd name="T22" fmla="*/ 1 w 1"/>
                  <a:gd name="T23" fmla="*/ 1 h 3"/>
                  <a:gd name="T24" fmla="*/ 0 w 1"/>
                  <a:gd name="T25" fmla="*/ 1 h 3"/>
                  <a:gd name="T26" fmla="*/ 0 w 1"/>
                  <a:gd name="T27" fmla="*/ 1 h 3"/>
                  <a:gd name="T28" fmla="*/ 0 w 1"/>
                  <a:gd name="T29" fmla="*/ 2 h 3"/>
                  <a:gd name="T30" fmla="*/ 0 w 1"/>
                  <a:gd name="T31" fmla="*/ 3 h 3"/>
                  <a:gd name="T32" fmla="*/ 1 w 1"/>
                  <a:gd name="T33" fmla="*/ 2 h 3"/>
                  <a:gd name="T34" fmla="*/ 1 w 1"/>
                  <a:gd name="T35" fmla="*/ 2 h 3"/>
                  <a:gd name="T36" fmla="*/ 1 w 1"/>
                  <a:gd name="T37" fmla="*/ 1 h 3"/>
                  <a:gd name="T38" fmla="*/ 1 w 1"/>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3">
                    <a:moveTo>
                      <a:pt x="1" y="1"/>
                    </a:moveTo>
                    <a:cubicBezTo>
                      <a:pt x="1" y="1"/>
                      <a:pt x="1" y="1"/>
                      <a:pt x="1" y="1"/>
                    </a:cubicBezTo>
                    <a:cubicBezTo>
                      <a:pt x="1" y="1"/>
                      <a:pt x="1" y="1"/>
                      <a:pt x="1" y="1"/>
                    </a:cubicBezTo>
                    <a:cubicBezTo>
                      <a:pt x="1" y="1"/>
                      <a:pt x="1" y="1"/>
                      <a:pt x="1" y="2"/>
                    </a:cubicBezTo>
                    <a:cubicBezTo>
                      <a:pt x="1" y="2"/>
                      <a:pt x="1" y="2"/>
                      <a:pt x="1" y="2"/>
                    </a:cubicBezTo>
                    <a:cubicBezTo>
                      <a:pt x="1" y="2"/>
                      <a:pt x="1" y="3"/>
                      <a:pt x="0" y="3"/>
                    </a:cubicBezTo>
                    <a:cubicBezTo>
                      <a:pt x="0" y="3"/>
                      <a:pt x="0" y="2"/>
                      <a:pt x="0" y="2"/>
                    </a:cubicBezTo>
                    <a:cubicBezTo>
                      <a:pt x="0" y="2"/>
                      <a:pt x="0" y="2"/>
                      <a:pt x="0" y="1"/>
                    </a:cubicBezTo>
                    <a:cubicBezTo>
                      <a:pt x="0" y="1"/>
                      <a:pt x="0" y="1"/>
                      <a:pt x="0" y="1"/>
                    </a:cubicBezTo>
                    <a:cubicBezTo>
                      <a:pt x="0" y="1"/>
                      <a:pt x="0" y="1"/>
                      <a:pt x="1" y="1"/>
                    </a:cubicBezTo>
                    <a:cubicBezTo>
                      <a:pt x="1" y="1"/>
                      <a:pt x="1" y="1"/>
                      <a:pt x="1" y="1"/>
                    </a:cubicBezTo>
                    <a:cubicBezTo>
                      <a:pt x="1" y="1"/>
                      <a:pt x="1" y="1"/>
                      <a:pt x="1" y="1"/>
                    </a:cubicBezTo>
                    <a:cubicBezTo>
                      <a:pt x="0" y="0"/>
                      <a:pt x="0" y="1"/>
                      <a:pt x="0" y="1"/>
                    </a:cubicBezTo>
                    <a:cubicBezTo>
                      <a:pt x="0" y="1"/>
                      <a:pt x="0" y="1"/>
                      <a:pt x="0" y="1"/>
                    </a:cubicBezTo>
                    <a:cubicBezTo>
                      <a:pt x="0" y="2"/>
                      <a:pt x="0" y="2"/>
                      <a:pt x="0" y="2"/>
                    </a:cubicBezTo>
                    <a:cubicBezTo>
                      <a:pt x="0" y="2"/>
                      <a:pt x="0" y="3"/>
                      <a:pt x="0" y="3"/>
                    </a:cubicBezTo>
                    <a:cubicBezTo>
                      <a:pt x="1" y="3"/>
                      <a:pt x="1" y="2"/>
                      <a:pt x="1" y="2"/>
                    </a:cubicBezTo>
                    <a:cubicBezTo>
                      <a:pt x="1" y="2"/>
                      <a:pt x="1" y="2"/>
                      <a:pt x="1" y="2"/>
                    </a:cubicBezTo>
                    <a:cubicBezTo>
                      <a:pt x="1" y="1"/>
                      <a:pt x="1" y="1"/>
                      <a:pt x="1" y="1"/>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32" name="Freeform 331"/>
              <p:cNvSpPr>
                <a:spLocks/>
              </p:cNvSpPr>
              <p:nvPr/>
            </p:nvSpPr>
            <p:spPr bwMode="auto">
              <a:xfrm>
                <a:off x="1606" y="1382"/>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2"/>
                      <a:pt x="0" y="2"/>
                    </a:cubicBezTo>
                    <a:cubicBezTo>
                      <a:pt x="0" y="2"/>
                      <a:pt x="0" y="1"/>
                      <a:pt x="0" y="1"/>
                    </a:cubicBezTo>
                    <a:cubicBezTo>
                      <a:pt x="0" y="0"/>
                      <a:pt x="0"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33" name="Freeform 332"/>
              <p:cNvSpPr>
                <a:spLocks/>
              </p:cNvSpPr>
              <p:nvPr/>
            </p:nvSpPr>
            <p:spPr bwMode="auto">
              <a:xfrm>
                <a:off x="1606" y="1382"/>
                <a:ext cx="2" cy="5"/>
              </a:xfrm>
              <a:custGeom>
                <a:avLst/>
                <a:gdLst>
                  <a:gd name="T0" fmla="*/ 1 w 1"/>
                  <a:gd name="T1" fmla="*/ 0 h 2"/>
                  <a:gd name="T2" fmla="*/ 1 w 1"/>
                  <a:gd name="T3" fmla="*/ 0 h 2"/>
                  <a:gd name="T4" fmla="*/ 1 w 1"/>
                  <a:gd name="T5" fmla="*/ 0 h 2"/>
                  <a:gd name="T6" fmla="*/ 1 w 1"/>
                  <a:gd name="T7" fmla="*/ 1 h 2"/>
                  <a:gd name="T8" fmla="*/ 1 w 1"/>
                  <a:gd name="T9" fmla="*/ 1 h 2"/>
                  <a:gd name="T10" fmla="*/ 0 w 1"/>
                  <a:gd name="T11" fmla="*/ 2 h 2"/>
                  <a:gd name="T12" fmla="*/ 0 w 1"/>
                  <a:gd name="T13" fmla="*/ 1 h 2"/>
                  <a:gd name="T14" fmla="*/ 0 w 1"/>
                  <a:gd name="T15" fmla="*/ 1 h 2"/>
                  <a:gd name="T16" fmla="*/ 0 w 1"/>
                  <a:gd name="T17" fmla="*/ 0 h 2"/>
                  <a:gd name="T18" fmla="*/ 1 w 1"/>
                  <a:gd name="T19" fmla="*/ 0 h 2"/>
                  <a:gd name="T20" fmla="*/ 1 w 1"/>
                  <a:gd name="T21" fmla="*/ 0 h 2"/>
                  <a:gd name="T22" fmla="*/ 1 w 1"/>
                  <a:gd name="T23" fmla="*/ 0 h 2"/>
                  <a:gd name="T24" fmla="*/ 0 w 1"/>
                  <a:gd name="T25" fmla="*/ 0 h 2"/>
                  <a:gd name="T26" fmla="*/ 0 w 1"/>
                  <a:gd name="T27" fmla="*/ 1 h 2"/>
                  <a:gd name="T28" fmla="*/ 0 w 1"/>
                  <a:gd name="T29" fmla="*/ 1 h 2"/>
                  <a:gd name="T30" fmla="*/ 0 w 1"/>
                  <a:gd name="T31" fmla="*/ 2 h 2"/>
                  <a:gd name="T32" fmla="*/ 1 w 1"/>
                  <a:gd name="T33" fmla="*/ 1 h 2"/>
                  <a:gd name="T34" fmla="*/ 1 w 1"/>
                  <a:gd name="T35" fmla="*/ 1 h 2"/>
                  <a:gd name="T36" fmla="*/ 1 w 1"/>
                  <a:gd name="T37" fmla="*/ 0 h 2"/>
                  <a:gd name="T38" fmla="*/ 1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0"/>
                    </a:moveTo>
                    <a:cubicBezTo>
                      <a:pt x="1" y="0"/>
                      <a:pt x="1" y="0"/>
                      <a:pt x="1" y="0"/>
                    </a:cubicBezTo>
                    <a:cubicBezTo>
                      <a:pt x="1" y="0"/>
                      <a:pt x="1" y="0"/>
                      <a:pt x="1" y="0"/>
                    </a:cubicBezTo>
                    <a:cubicBezTo>
                      <a:pt x="1" y="0"/>
                      <a:pt x="1" y="1"/>
                      <a:pt x="1" y="1"/>
                    </a:cubicBezTo>
                    <a:cubicBezTo>
                      <a:pt x="1" y="1"/>
                      <a:pt x="1" y="1"/>
                      <a:pt x="1" y="1"/>
                    </a:cubicBezTo>
                    <a:cubicBezTo>
                      <a:pt x="1" y="2"/>
                      <a:pt x="1" y="2"/>
                      <a:pt x="0" y="2"/>
                    </a:cubicBezTo>
                    <a:cubicBezTo>
                      <a:pt x="0" y="2"/>
                      <a:pt x="0" y="2"/>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0" y="2"/>
                      <a:pt x="0" y="2"/>
                      <a:pt x="0" y="2"/>
                    </a:cubicBezTo>
                    <a:cubicBezTo>
                      <a:pt x="1" y="2"/>
                      <a:pt x="1" y="2"/>
                      <a:pt x="1" y="1"/>
                    </a:cubicBezTo>
                    <a:cubicBezTo>
                      <a:pt x="1" y="1"/>
                      <a:pt x="1" y="1"/>
                      <a:pt x="1" y="1"/>
                    </a:cubicBezTo>
                    <a:cubicBezTo>
                      <a:pt x="1" y="1"/>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34" name="Freeform 333"/>
              <p:cNvSpPr>
                <a:spLocks/>
              </p:cNvSpPr>
              <p:nvPr/>
            </p:nvSpPr>
            <p:spPr bwMode="auto">
              <a:xfrm>
                <a:off x="1596" y="1377"/>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1"/>
                    </a:cubicBezTo>
                    <a:cubicBezTo>
                      <a:pt x="1" y="1"/>
                      <a:pt x="1" y="2"/>
                      <a:pt x="0" y="2"/>
                    </a:cubicBezTo>
                    <a:cubicBezTo>
                      <a:pt x="0" y="2"/>
                      <a:pt x="0" y="1"/>
                      <a:pt x="0" y="1"/>
                    </a:cubicBezTo>
                    <a:cubicBezTo>
                      <a:pt x="0" y="0"/>
                      <a:pt x="0"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35" name="Freeform 334"/>
              <p:cNvSpPr>
                <a:spLocks/>
              </p:cNvSpPr>
              <p:nvPr/>
            </p:nvSpPr>
            <p:spPr bwMode="auto">
              <a:xfrm>
                <a:off x="1596" y="1377"/>
                <a:ext cx="2" cy="5"/>
              </a:xfrm>
              <a:custGeom>
                <a:avLst/>
                <a:gdLst>
                  <a:gd name="T0" fmla="*/ 1 w 1"/>
                  <a:gd name="T1" fmla="*/ 0 h 2"/>
                  <a:gd name="T2" fmla="*/ 1 w 1"/>
                  <a:gd name="T3" fmla="*/ 0 h 2"/>
                  <a:gd name="T4" fmla="*/ 1 w 1"/>
                  <a:gd name="T5" fmla="*/ 0 h 2"/>
                  <a:gd name="T6" fmla="*/ 1 w 1"/>
                  <a:gd name="T7" fmla="*/ 1 h 2"/>
                  <a:gd name="T8" fmla="*/ 1 w 1"/>
                  <a:gd name="T9" fmla="*/ 1 h 2"/>
                  <a:gd name="T10" fmla="*/ 0 w 1"/>
                  <a:gd name="T11" fmla="*/ 2 h 2"/>
                  <a:gd name="T12" fmla="*/ 0 w 1"/>
                  <a:gd name="T13" fmla="*/ 1 h 2"/>
                  <a:gd name="T14" fmla="*/ 0 w 1"/>
                  <a:gd name="T15" fmla="*/ 1 h 2"/>
                  <a:gd name="T16" fmla="*/ 0 w 1"/>
                  <a:gd name="T17" fmla="*/ 0 h 2"/>
                  <a:gd name="T18" fmla="*/ 1 w 1"/>
                  <a:gd name="T19" fmla="*/ 0 h 2"/>
                  <a:gd name="T20" fmla="*/ 1 w 1"/>
                  <a:gd name="T21" fmla="*/ 0 h 2"/>
                  <a:gd name="T22" fmla="*/ 1 w 1"/>
                  <a:gd name="T23" fmla="*/ 0 h 2"/>
                  <a:gd name="T24" fmla="*/ 0 w 1"/>
                  <a:gd name="T25" fmla="*/ 0 h 2"/>
                  <a:gd name="T26" fmla="*/ 0 w 1"/>
                  <a:gd name="T27" fmla="*/ 1 h 2"/>
                  <a:gd name="T28" fmla="*/ 0 w 1"/>
                  <a:gd name="T29" fmla="*/ 1 h 2"/>
                  <a:gd name="T30" fmla="*/ 0 w 1"/>
                  <a:gd name="T31" fmla="*/ 2 h 2"/>
                  <a:gd name="T32" fmla="*/ 1 w 1"/>
                  <a:gd name="T33" fmla="*/ 1 h 2"/>
                  <a:gd name="T34" fmla="*/ 1 w 1"/>
                  <a:gd name="T35" fmla="*/ 1 h 2"/>
                  <a:gd name="T36" fmla="*/ 1 w 1"/>
                  <a:gd name="T37" fmla="*/ 0 h 2"/>
                  <a:gd name="T38" fmla="*/ 1 w 1"/>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0"/>
                    </a:moveTo>
                    <a:cubicBezTo>
                      <a:pt x="1" y="0"/>
                      <a:pt x="1" y="0"/>
                      <a:pt x="1" y="0"/>
                    </a:cubicBezTo>
                    <a:cubicBezTo>
                      <a:pt x="1" y="0"/>
                      <a:pt x="1" y="0"/>
                      <a:pt x="1" y="0"/>
                    </a:cubicBezTo>
                    <a:cubicBezTo>
                      <a:pt x="1" y="0"/>
                      <a:pt x="1" y="1"/>
                      <a:pt x="1" y="1"/>
                    </a:cubicBezTo>
                    <a:cubicBezTo>
                      <a:pt x="1" y="1"/>
                      <a:pt x="1" y="1"/>
                      <a:pt x="1" y="1"/>
                    </a:cubicBezTo>
                    <a:cubicBezTo>
                      <a:pt x="1" y="2"/>
                      <a:pt x="1" y="2"/>
                      <a:pt x="0" y="2"/>
                    </a:cubicBezTo>
                    <a:cubicBezTo>
                      <a:pt x="0" y="2"/>
                      <a:pt x="0" y="2"/>
                      <a:pt x="0" y="1"/>
                    </a:cubicBezTo>
                    <a:cubicBezTo>
                      <a:pt x="0" y="1"/>
                      <a:pt x="0" y="1"/>
                      <a:pt x="0" y="1"/>
                    </a:cubicBezTo>
                    <a:cubicBezTo>
                      <a:pt x="0" y="1"/>
                      <a:pt x="0" y="0"/>
                      <a:pt x="0" y="0"/>
                    </a:cubicBezTo>
                    <a:cubicBezTo>
                      <a:pt x="0" y="0"/>
                      <a:pt x="0" y="0"/>
                      <a:pt x="1" y="0"/>
                    </a:cubicBezTo>
                    <a:cubicBezTo>
                      <a:pt x="1" y="0"/>
                      <a:pt x="1" y="0"/>
                      <a:pt x="1" y="0"/>
                    </a:cubicBezTo>
                    <a:cubicBezTo>
                      <a:pt x="1" y="0"/>
                      <a:pt x="1" y="0"/>
                      <a:pt x="1" y="0"/>
                    </a:cubicBezTo>
                    <a:cubicBezTo>
                      <a:pt x="0" y="0"/>
                      <a:pt x="0" y="0"/>
                      <a:pt x="0" y="0"/>
                    </a:cubicBezTo>
                    <a:cubicBezTo>
                      <a:pt x="0" y="0"/>
                      <a:pt x="0" y="1"/>
                      <a:pt x="0" y="1"/>
                    </a:cubicBezTo>
                    <a:cubicBezTo>
                      <a:pt x="0" y="1"/>
                      <a:pt x="0" y="1"/>
                      <a:pt x="0" y="1"/>
                    </a:cubicBezTo>
                    <a:cubicBezTo>
                      <a:pt x="0" y="2"/>
                      <a:pt x="0" y="2"/>
                      <a:pt x="0" y="2"/>
                    </a:cubicBezTo>
                    <a:cubicBezTo>
                      <a:pt x="1" y="2"/>
                      <a:pt x="1" y="2"/>
                      <a:pt x="1" y="1"/>
                    </a:cubicBezTo>
                    <a:cubicBezTo>
                      <a:pt x="1" y="1"/>
                      <a:pt x="1" y="1"/>
                      <a:pt x="1" y="1"/>
                    </a:cubicBezTo>
                    <a:cubicBezTo>
                      <a:pt x="1" y="1"/>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36" name="Oval 335"/>
              <p:cNvSpPr>
                <a:spLocks noChangeArrowheads="1"/>
              </p:cNvSpPr>
              <p:nvPr/>
            </p:nvSpPr>
            <p:spPr bwMode="auto">
              <a:xfrm>
                <a:off x="1601" y="1380"/>
                <a:ext cx="2" cy="2"/>
              </a:xfrm>
              <a:prstGeom prst="ellipse">
                <a:avLst/>
              </a:pr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37" name="Freeform 336"/>
              <p:cNvSpPr>
                <a:spLocks/>
              </p:cNvSpPr>
              <p:nvPr/>
            </p:nvSpPr>
            <p:spPr bwMode="auto">
              <a:xfrm>
                <a:off x="1601" y="1380"/>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1 h 1"/>
                  <a:gd name="T30" fmla="*/ 1 w 1"/>
                  <a:gd name="T31" fmla="*/ 1 h 1"/>
                  <a:gd name="T32" fmla="*/ 1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0"/>
                    </a:cubicBezTo>
                    <a:cubicBezTo>
                      <a:pt x="1" y="0"/>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38" name="Freeform 337"/>
              <p:cNvSpPr>
                <a:spLocks/>
              </p:cNvSpPr>
              <p:nvPr/>
            </p:nvSpPr>
            <p:spPr bwMode="auto">
              <a:xfrm>
                <a:off x="1591" y="1377"/>
                <a:ext cx="3" cy="3"/>
              </a:xfrm>
              <a:custGeom>
                <a:avLst/>
                <a:gdLst>
                  <a:gd name="T0" fmla="*/ 1 w 1"/>
                  <a:gd name="T1" fmla="*/ 0 h 1"/>
                  <a:gd name="T2" fmla="*/ 1 w 1"/>
                  <a:gd name="T3" fmla="*/ 1 h 1"/>
                  <a:gd name="T4" fmla="*/ 1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1" y="1"/>
                      <a:pt x="1" y="1"/>
                    </a:cubicBezTo>
                    <a:cubicBezTo>
                      <a:pt x="0" y="1"/>
                      <a:pt x="0" y="1"/>
                      <a:pt x="0" y="1"/>
                    </a:cubicBezTo>
                    <a:cubicBezTo>
                      <a:pt x="0"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39" name="Freeform 338"/>
              <p:cNvSpPr>
                <a:spLocks/>
              </p:cNvSpPr>
              <p:nvPr/>
            </p:nvSpPr>
            <p:spPr bwMode="auto">
              <a:xfrm>
                <a:off x="1591" y="1377"/>
                <a:ext cx="3" cy="3"/>
              </a:xfrm>
              <a:custGeom>
                <a:avLst/>
                <a:gdLst>
                  <a:gd name="T0" fmla="*/ 1 w 1"/>
                  <a:gd name="T1" fmla="*/ 0 h 1"/>
                  <a:gd name="T2" fmla="*/ 1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1 h 1"/>
                  <a:gd name="T16" fmla="*/ 0 w 1"/>
                  <a:gd name="T17" fmla="*/ 0 h 1"/>
                  <a:gd name="T18" fmla="*/ 1 w 1"/>
                  <a:gd name="T19" fmla="*/ 0 h 1"/>
                  <a:gd name="T20" fmla="*/ 1 w 1"/>
                  <a:gd name="T21" fmla="*/ 0 h 1"/>
                  <a:gd name="T22" fmla="*/ 1 w 1"/>
                  <a:gd name="T23" fmla="*/ 0 h 1"/>
                  <a:gd name="T24" fmla="*/ 0 w 1"/>
                  <a:gd name="T25" fmla="*/ 0 h 1"/>
                  <a:gd name="T26" fmla="*/ 0 w 1"/>
                  <a:gd name="T27" fmla="*/ 1 h 1"/>
                  <a:gd name="T28" fmla="*/ 0 w 1"/>
                  <a:gd name="T29" fmla="*/ 1 h 1"/>
                  <a:gd name="T30" fmla="*/ 1 w 1"/>
                  <a:gd name="T31" fmla="*/ 1 h 1"/>
                  <a:gd name="T32" fmla="*/ 1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0" y="1"/>
                      <a:pt x="0" y="1"/>
                    </a:cubicBezTo>
                    <a:cubicBezTo>
                      <a:pt x="0" y="1"/>
                      <a:pt x="0" y="1"/>
                      <a:pt x="0" y="1"/>
                    </a:cubicBezTo>
                    <a:cubicBezTo>
                      <a:pt x="0" y="1"/>
                      <a:pt x="0" y="0"/>
                      <a:pt x="0" y="0"/>
                    </a:cubicBezTo>
                    <a:cubicBezTo>
                      <a:pt x="1" y="0"/>
                      <a:pt x="1" y="0"/>
                      <a:pt x="1" y="0"/>
                    </a:cubicBezTo>
                    <a:cubicBezTo>
                      <a:pt x="1" y="0"/>
                      <a:pt x="1" y="0"/>
                      <a:pt x="1" y="0"/>
                    </a:cubicBezTo>
                    <a:cubicBezTo>
                      <a:pt x="1" y="0"/>
                      <a:pt x="1" y="0"/>
                      <a:pt x="1" y="0"/>
                    </a:cubicBezTo>
                    <a:cubicBezTo>
                      <a:pt x="1" y="0"/>
                      <a:pt x="1" y="0"/>
                      <a:pt x="0" y="0"/>
                    </a:cubicBez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1"/>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40" name="Freeform 339"/>
              <p:cNvSpPr>
                <a:spLocks/>
              </p:cNvSpPr>
              <p:nvPr/>
            </p:nvSpPr>
            <p:spPr bwMode="auto">
              <a:xfrm>
                <a:off x="1589" y="1380"/>
                <a:ext cx="2" cy="2"/>
              </a:xfrm>
              <a:custGeom>
                <a:avLst/>
                <a:gdLst>
                  <a:gd name="T0" fmla="*/ 0 w 1"/>
                  <a:gd name="T1" fmla="*/ 0 h 1"/>
                  <a:gd name="T2" fmla="*/ 1 w 1"/>
                  <a:gd name="T3" fmla="*/ 0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0" y="1"/>
                      <a:pt x="0" y="1"/>
                    </a:cubicBezTo>
                    <a:cubicBezTo>
                      <a:pt x="0" y="1"/>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41" name="Freeform 340"/>
              <p:cNvSpPr>
                <a:spLocks/>
              </p:cNvSpPr>
              <p:nvPr/>
            </p:nvSpPr>
            <p:spPr bwMode="auto">
              <a:xfrm>
                <a:off x="1589" y="1380"/>
                <a:ext cx="2" cy="2"/>
              </a:xfrm>
              <a:custGeom>
                <a:avLst/>
                <a:gdLst>
                  <a:gd name="T0" fmla="*/ 0 w 1"/>
                  <a:gd name="T1" fmla="*/ 0 h 1"/>
                  <a:gd name="T2" fmla="*/ 0 w 1"/>
                  <a:gd name="T3" fmla="*/ 0 h 1"/>
                  <a:gd name="T4" fmla="*/ 1 w 1"/>
                  <a:gd name="T5" fmla="*/ 0 h 1"/>
                  <a:gd name="T6" fmla="*/ 1 w 1"/>
                  <a:gd name="T7" fmla="*/ 0 h 1"/>
                  <a:gd name="T8" fmla="*/ 0 w 1"/>
                  <a:gd name="T9" fmla="*/ 0 h 1"/>
                  <a:gd name="T10" fmla="*/ 0 w 1"/>
                  <a:gd name="T11" fmla="*/ 1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0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1" y="0"/>
                      <a:pt x="1" y="0"/>
                    </a:cubicBezTo>
                    <a:cubicBezTo>
                      <a:pt x="1" y="0"/>
                      <a:pt x="1" y="0"/>
                      <a:pt x="1" y="0"/>
                    </a:cubicBezTo>
                    <a:cubicBezTo>
                      <a:pt x="1" y="0"/>
                      <a:pt x="1"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1" y="0"/>
                      <a:pt x="1" y="0"/>
                      <a:pt x="1" y="0"/>
                    </a:cubicBezTo>
                    <a:cubicBezTo>
                      <a:pt x="1" y="0"/>
                      <a:pt x="1" y="0"/>
                      <a:pt x="1" y="0"/>
                    </a:cubicBezTo>
                    <a:cubicBezTo>
                      <a:pt x="1"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42" name="Oval 341"/>
              <p:cNvSpPr>
                <a:spLocks noChangeArrowheads="1"/>
              </p:cNvSpPr>
              <p:nvPr/>
            </p:nvSpPr>
            <p:spPr bwMode="auto">
              <a:xfrm>
                <a:off x="1587" y="1380"/>
                <a:ext cx="1" cy="2"/>
              </a:xfrm>
              <a:prstGeom prst="ellipse">
                <a:avLst/>
              </a:pr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43" name="Freeform 342"/>
              <p:cNvSpPr>
                <a:spLocks/>
              </p:cNvSpPr>
              <p:nvPr/>
            </p:nvSpPr>
            <p:spPr bwMode="auto">
              <a:xfrm>
                <a:off x="1587" y="1380"/>
                <a:ext cx="0" cy="2"/>
              </a:xfrm>
              <a:custGeom>
                <a:avLst/>
                <a:gdLst>
                  <a:gd name="T0" fmla="*/ 0 h 1"/>
                  <a:gd name="T1" fmla="*/ 0 h 1"/>
                  <a:gd name="T2" fmla="*/ 0 h 1"/>
                  <a:gd name="T3" fmla="*/ 1 h 1"/>
                  <a:gd name="T4" fmla="*/ 1 h 1"/>
                  <a:gd name="T5" fmla="*/ 1 h 1"/>
                  <a:gd name="T6" fmla="*/ 1 h 1"/>
                  <a:gd name="T7" fmla="*/ 1 h 1"/>
                  <a:gd name="T8" fmla="*/ 0 h 1"/>
                  <a:gd name="T9" fmla="*/ 0 h 1"/>
                  <a:gd name="T10" fmla="*/ 0 h 1"/>
                  <a:gd name="T11" fmla="*/ 0 h 1"/>
                  <a:gd name="T12" fmla="*/ 0 h 1"/>
                  <a:gd name="T13" fmla="*/ 1 h 1"/>
                  <a:gd name="T14" fmla="*/ 1 h 1"/>
                  <a:gd name="T15" fmla="*/ 1 h 1"/>
                  <a:gd name="T16" fmla="*/ 1 h 1"/>
                  <a:gd name="T17" fmla="*/ 1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44" name="Freeform 343"/>
              <p:cNvSpPr>
                <a:spLocks/>
              </p:cNvSpPr>
              <p:nvPr/>
            </p:nvSpPr>
            <p:spPr bwMode="auto">
              <a:xfrm>
                <a:off x="1613" y="1392"/>
                <a:ext cx="4" cy="4"/>
              </a:xfrm>
              <a:custGeom>
                <a:avLst/>
                <a:gdLst>
                  <a:gd name="T0" fmla="*/ 1 w 2"/>
                  <a:gd name="T1" fmla="*/ 0 h 2"/>
                  <a:gd name="T2" fmla="*/ 2 w 2"/>
                  <a:gd name="T3" fmla="*/ 1 h 2"/>
                  <a:gd name="T4" fmla="*/ 1 w 2"/>
                  <a:gd name="T5" fmla="*/ 2 h 2"/>
                  <a:gd name="T6" fmla="*/ 0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0"/>
                      <a:pt x="2" y="1"/>
                    </a:cubicBezTo>
                    <a:cubicBezTo>
                      <a:pt x="2" y="1"/>
                      <a:pt x="1" y="2"/>
                      <a:pt x="1" y="2"/>
                    </a:cubicBezTo>
                    <a:cubicBezTo>
                      <a:pt x="1" y="1"/>
                      <a:pt x="0" y="1"/>
                      <a:pt x="0"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45" name="Freeform 344"/>
              <p:cNvSpPr>
                <a:spLocks/>
              </p:cNvSpPr>
              <p:nvPr/>
            </p:nvSpPr>
            <p:spPr bwMode="auto">
              <a:xfrm>
                <a:off x="1613" y="1392"/>
                <a:ext cx="4" cy="4"/>
              </a:xfrm>
              <a:custGeom>
                <a:avLst/>
                <a:gdLst>
                  <a:gd name="T0" fmla="*/ 1 w 2"/>
                  <a:gd name="T1" fmla="*/ 0 h 2"/>
                  <a:gd name="T2" fmla="*/ 1 w 2"/>
                  <a:gd name="T3" fmla="*/ 0 h 2"/>
                  <a:gd name="T4" fmla="*/ 2 w 2"/>
                  <a:gd name="T5" fmla="*/ 0 h 2"/>
                  <a:gd name="T6" fmla="*/ 2 w 2"/>
                  <a:gd name="T7" fmla="*/ 1 h 2"/>
                  <a:gd name="T8" fmla="*/ 2 w 2"/>
                  <a:gd name="T9" fmla="*/ 1 h 2"/>
                  <a:gd name="T10" fmla="*/ 1 w 2"/>
                  <a:gd name="T11" fmla="*/ 2 h 2"/>
                  <a:gd name="T12" fmla="*/ 0 w 2"/>
                  <a:gd name="T13" fmla="*/ 1 h 2"/>
                  <a:gd name="T14" fmla="*/ 0 w 2"/>
                  <a:gd name="T15" fmla="*/ 0 h 2"/>
                  <a:gd name="T16" fmla="*/ 1 w 2"/>
                  <a:gd name="T17" fmla="*/ 0 h 2"/>
                  <a:gd name="T18" fmla="*/ 1 w 2"/>
                  <a:gd name="T19" fmla="*/ 0 h 2"/>
                  <a:gd name="T20" fmla="*/ 1 w 2"/>
                  <a:gd name="T21" fmla="*/ 0 h 2"/>
                  <a:gd name="T22" fmla="*/ 1 w 2"/>
                  <a:gd name="T23" fmla="*/ 0 h 2"/>
                  <a:gd name="T24" fmla="*/ 1 w 2"/>
                  <a:gd name="T25" fmla="*/ 0 h 2"/>
                  <a:gd name="T26" fmla="*/ 0 w 2"/>
                  <a:gd name="T27" fmla="*/ 0 h 2"/>
                  <a:gd name="T28" fmla="*/ 0 w 2"/>
                  <a:gd name="T29" fmla="*/ 1 h 2"/>
                  <a:gd name="T30" fmla="*/ 1 w 2"/>
                  <a:gd name="T31" fmla="*/ 2 h 2"/>
                  <a:gd name="T32" fmla="*/ 2 w 2"/>
                  <a:gd name="T33" fmla="*/ 1 h 2"/>
                  <a:gd name="T34" fmla="*/ 2 w 2"/>
                  <a:gd name="T35" fmla="*/ 1 h 2"/>
                  <a:gd name="T36" fmla="*/ 2 w 2"/>
                  <a:gd name="T37" fmla="*/ 0 h 2"/>
                  <a:gd name="T38" fmla="*/ 1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0"/>
                    </a:moveTo>
                    <a:cubicBezTo>
                      <a:pt x="1" y="0"/>
                      <a:pt x="1" y="0"/>
                      <a:pt x="1" y="0"/>
                    </a:cubicBezTo>
                    <a:cubicBezTo>
                      <a:pt x="2" y="0"/>
                      <a:pt x="2" y="0"/>
                      <a:pt x="2" y="0"/>
                    </a:cubicBezTo>
                    <a:cubicBezTo>
                      <a:pt x="2" y="0"/>
                      <a:pt x="2" y="1"/>
                      <a:pt x="2" y="1"/>
                    </a:cubicBezTo>
                    <a:cubicBezTo>
                      <a:pt x="2" y="1"/>
                      <a:pt x="2" y="1"/>
                      <a:pt x="2" y="1"/>
                    </a:cubicBezTo>
                    <a:cubicBezTo>
                      <a:pt x="1" y="2"/>
                      <a:pt x="1" y="2"/>
                      <a:pt x="1" y="2"/>
                    </a:cubicBezTo>
                    <a:cubicBezTo>
                      <a:pt x="1" y="2"/>
                      <a:pt x="1" y="1"/>
                      <a:pt x="0" y="1"/>
                    </a:cubicBezTo>
                    <a:cubicBezTo>
                      <a:pt x="0" y="1"/>
                      <a:pt x="0" y="1"/>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1"/>
                      <a:pt x="0" y="1"/>
                      <a:pt x="0" y="1"/>
                    </a:cubicBezTo>
                    <a:cubicBezTo>
                      <a:pt x="1" y="1"/>
                      <a:pt x="1" y="2"/>
                      <a:pt x="1" y="2"/>
                    </a:cubicBezTo>
                    <a:cubicBezTo>
                      <a:pt x="1" y="2"/>
                      <a:pt x="1" y="2"/>
                      <a:pt x="2" y="1"/>
                    </a:cubicBezTo>
                    <a:cubicBezTo>
                      <a:pt x="2" y="1"/>
                      <a:pt x="2" y="1"/>
                      <a:pt x="2" y="1"/>
                    </a:cubicBezTo>
                    <a:cubicBezTo>
                      <a:pt x="2" y="1"/>
                      <a:pt x="2" y="0"/>
                      <a:pt x="2" y="0"/>
                    </a:cubicBezTo>
                    <a:cubicBezTo>
                      <a:pt x="2" y="0"/>
                      <a:pt x="2"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46" name="Oval 345"/>
              <p:cNvSpPr>
                <a:spLocks noChangeArrowheads="1"/>
              </p:cNvSpPr>
              <p:nvPr/>
            </p:nvSpPr>
            <p:spPr bwMode="auto">
              <a:xfrm>
                <a:off x="1584" y="1382"/>
                <a:ext cx="1" cy="3"/>
              </a:xfrm>
              <a:prstGeom prst="ellipse">
                <a:avLst/>
              </a:pr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47" name="Freeform 346"/>
              <p:cNvSpPr>
                <a:spLocks/>
              </p:cNvSpPr>
              <p:nvPr/>
            </p:nvSpPr>
            <p:spPr bwMode="auto">
              <a:xfrm>
                <a:off x="1584" y="1382"/>
                <a:ext cx="0" cy="3"/>
              </a:xfrm>
              <a:custGeom>
                <a:avLst/>
                <a:gdLst>
                  <a:gd name="T0" fmla="*/ 0 h 1"/>
                  <a:gd name="T1" fmla="*/ 0 h 1"/>
                  <a:gd name="T2" fmla="*/ 0 h 1"/>
                  <a:gd name="T3" fmla="*/ 0 h 1"/>
                  <a:gd name="T4" fmla="*/ 0 h 1"/>
                  <a:gd name="T5" fmla="*/ 1 h 1"/>
                  <a:gd name="T6" fmla="*/ 0 h 1"/>
                  <a:gd name="T7" fmla="*/ 0 h 1"/>
                  <a:gd name="T8" fmla="*/ 0 h 1"/>
                  <a:gd name="T9" fmla="*/ 0 h 1"/>
                  <a:gd name="T10" fmla="*/ 0 h 1"/>
                  <a:gd name="T11" fmla="*/ 0 h 1"/>
                  <a:gd name="T12" fmla="*/ 0 h 1"/>
                  <a:gd name="T13" fmla="*/ 0 h 1"/>
                  <a:gd name="T14" fmla="*/ 0 h 1"/>
                  <a:gd name="T15" fmla="*/ 1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48" name="Freeform 347"/>
              <p:cNvSpPr>
                <a:spLocks/>
              </p:cNvSpPr>
              <p:nvPr/>
            </p:nvSpPr>
            <p:spPr bwMode="auto">
              <a:xfrm>
                <a:off x="1452" y="1370"/>
                <a:ext cx="137" cy="64"/>
              </a:xfrm>
              <a:custGeom>
                <a:avLst/>
                <a:gdLst>
                  <a:gd name="T0" fmla="*/ 0 w 58"/>
                  <a:gd name="T1" fmla="*/ 2 h 27"/>
                  <a:gd name="T2" fmla="*/ 30 w 58"/>
                  <a:gd name="T3" fmla="*/ 12 h 27"/>
                  <a:gd name="T4" fmla="*/ 1 w 58"/>
                  <a:gd name="T5" fmla="*/ 0 h 27"/>
                  <a:gd name="T6" fmla="*/ 58 w 58"/>
                  <a:gd name="T7" fmla="*/ 5 h 27"/>
                  <a:gd name="T8" fmla="*/ 4 w 58"/>
                  <a:gd name="T9" fmla="*/ 7 h 27"/>
                  <a:gd name="T10" fmla="*/ 0 w 58"/>
                  <a:gd name="T11" fmla="*/ 2 h 27"/>
                </a:gdLst>
                <a:ahLst/>
                <a:cxnLst>
                  <a:cxn ang="0">
                    <a:pos x="T0" y="T1"/>
                  </a:cxn>
                  <a:cxn ang="0">
                    <a:pos x="T2" y="T3"/>
                  </a:cxn>
                  <a:cxn ang="0">
                    <a:pos x="T4" y="T5"/>
                  </a:cxn>
                  <a:cxn ang="0">
                    <a:pos x="T6" y="T7"/>
                  </a:cxn>
                  <a:cxn ang="0">
                    <a:pos x="T8" y="T9"/>
                  </a:cxn>
                  <a:cxn ang="0">
                    <a:pos x="T10" y="T11"/>
                  </a:cxn>
                </a:cxnLst>
                <a:rect l="0" t="0" r="r" b="b"/>
                <a:pathLst>
                  <a:path w="58" h="27">
                    <a:moveTo>
                      <a:pt x="0" y="2"/>
                    </a:moveTo>
                    <a:cubicBezTo>
                      <a:pt x="10" y="9"/>
                      <a:pt x="19" y="15"/>
                      <a:pt x="30" y="12"/>
                    </a:cubicBezTo>
                    <a:cubicBezTo>
                      <a:pt x="17" y="11"/>
                      <a:pt x="12" y="6"/>
                      <a:pt x="1" y="0"/>
                    </a:cubicBezTo>
                    <a:cubicBezTo>
                      <a:pt x="22" y="1"/>
                      <a:pt x="35" y="13"/>
                      <a:pt x="58" y="5"/>
                    </a:cubicBezTo>
                    <a:cubicBezTo>
                      <a:pt x="50" y="14"/>
                      <a:pt x="22" y="27"/>
                      <a:pt x="4" y="7"/>
                    </a:cubicBezTo>
                    <a:cubicBezTo>
                      <a:pt x="2" y="4"/>
                      <a:pt x="1" y="2"/>
                      <a:pt x="0"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49" name="Freeform 348"/>
              <p:cNvSpPr>
                <a:spLocks/>
              </p:cNvSpPr>
              <p:nvPr/>
            </p:nvSpPr>
            <p:spPr bwMode="auto">
              <a:xfrm>
                <a:off x="1452" y="1318"/>
                <a:ext cx="111" cy="57"/>
              </a:xfrm>
              <a:custGeom>
                <a:avLst/>
                <a:gdLst>
                  <a:gd name="T0" fmla="*/ 0 w 47"/>
                  <a:gd name="T1" fmla="*/ 21 h 24"/>
                  <a:gd name="T2" fmla="*/ 26 w 47"/>
                  <a:gd name="T3" fmla="*/ 15 h 24"/>
                  <a:gd name="T4" fmla="*/ 1 w 47"/>
                  <a:gd name="T5" fmla="*/ 22 h 24"/>
                  <a:gd name="T6" fmla="*/ 47 w 47"/>
                  <a:gd name="T7" fmla="*/ 24 h 24"/>
                  <a:gd name="T8" fmla="*/ 3 w 47"/>
                  <a:gd name="T9" fmla="*/ 15 h 24"/>
                  <a:gd name="T10" fmla="*/ 0 w 47"/>
                  <a:gd name="T11" fmla="*/ 21 h 24"/>
                </a:gdLst>
                <a:ahLst/>
                <a:cxnLst>
                  <a:cxn ang="0">
                    <a:pos x="T0" y="T1"/>
                  </a:cxn>
                  <a:cxn ang="0">
                    <a:pos x="T2" y="T3"/>
                  </a:cxn>
                  <a:cxn ang="0">
                    <a:pos x="T4" y="T5"/>
                  </a:cxn>
                  <a:cxn ang="0">
                    <a:pos x="T6" y="T7"/>
                  </a:cxn>
                  <a:cxn ang="0">
                    <a:pos x="T8" y="T9"/>
                  </a:cxn>
                  <a:cxn ang="0">
                    <a:pos x="T10" y="T11"/>
                  </a:cxn>
                </a:cxnLst>
                <a:rect l="0" t="0" r="r" b="b"/>
                <a:pathLst>
                  <a:path w="47" h="24">
                    <a:moveTo>
                      <a:pt x="0" y="21"/>
                    </a:moveTo>
                    <a:cubicBezTo>
                      <a:pt x="9" y="16"/>
                      <a:pt x="16" y="11"/>
                      <a:pt x="26" y="15"/>
                    </a:cubicBezTo>
                    <a:cubicBezTo>
                      <a:pt x="15" y="14"/>
                      <a:pt x="10" y="18"/>
                      <a:pt x="1" y="22"/>
                    </a:cubicBezTo>
                    <a:cubicBezTo>
                      <a:pt x="24" y="24"/>
                      <a:pt x="33" y="15"/>
                      <a:pt x="47" y="24"/>
                    </a:cubicBezTo>
                    <a:cubicBezTo>
                      <a:pt x="37" y="14"/>
                      <a:pt x="17" y="0"/>
                      <a:pt x="3" y="15"/>
                    </a:cubicBezTo>
                    <a:cubicBezTo>
                      <a:pt x="1" y="17"/>
                      <a:pt x="1" y="20"/>
                      <a:pt x="0" y="2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50" name="Freeform 349"/>
              <p:cNvSpPr>
                <a:spLocks/>
              </p:cNvSpPr>
              <p:nvPr/>
            </p:nvSpPr>
            <p:spPr bwMode="auto">
              <a:xfrm>
                <a:off x="1523" y="1307"/>
                <a:ext cx="92" cy="78"/>
              </a:xfrm>
              <a:custGeom>
                <a:avLst/>
                <a:gdLst>
                  <a:gd name="T0" fmla="*/ 32 w 39"/>
                  <a:gd name="T1" fmla="*/ 0 h 33"/>
                  <a:gd name="T2" fmla="*/ 38 w 39"/>
                  <a:gd name="T3" fmla="*/ 5 h 33"/>
                  <a:gd name="T4" fmla="*/ 39 w 39"/>
                  <a:gd name="T5" fmla="*/ 11 h 33"/>
                  <a:gd name="T6" fmla="*/ 9 w 39"/>
                  <a:gd name="T7" fmla="*/ 32 h 33"/>
                  <a:gd name="T8" fmla="*/ 0 w 39"/>
                  <a:gd name="T9" fmla="*/ 30 h 33"/>
                  <a:gd name="T10" fmla="*/ 0 w 39"/>
                  <a:gd name="T11" fmla="*/ 30 h 33"/>
                  <a:gd name="T12" fmla="*/ 21 w 39"/>
                  <a:gd name="T13" fmla="*/ 30 h 33"/>
                  <a:gd name="T14" fmla="*/ 37 w 39"/>
                  <a:gd name="T15" fmla="*/ 18 h 33"/>
                  <a:gd name="T16" fmla="*/ 39 w 39"/>
                  <a:gd name="T17" fmla="*/ 10 h 33"/>
                  <a:gd name="T18" fmla="*/ 36 w 39"/>
                  <a:gd name="T19" fmla="*/ 2 h 33"/>
                  <a:gd name="T20" fmla="*/ 32 w 39"/>
                  <a:gd name="T21" fmla="*/ 0 h 33"/>
                  <a:gd name="T22" fmla="*/ 29 w 39"/>
                  <a:gd name="T23" fmla="*/ 2 h 33"/>
                  <a:gd name="T24" fmla="*/ 28 w 39"/>
                  <a:gd name="T25" fmla="*/ 5 h 33"/>
                  <a:gd name="T26" fmla="*/ 28 w 39"/>
                  <a:gd name="T27" fmla="*/ 6 h 33"/>
                  <a:gd name="T28" fmla="*/ 28 w 39"/>
                  <a:gd name="T29" fmla="*/ 6 h 33"/>
                  <a:gd name="T30" fmla="*/ 28 w 39"/>
                  <a:gd name="T31" fmla="*/ 4 h 33"/>
                  <a:gd name="T32" fmla="*/ 29 w 39"/>
                  <a:gd name="T33" fmla="*/ 1 h 33"/>
                  <a:gd name="T34" fmla="*/ 32 w 3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3">
                    <a:moveTo>
                      <a:pt x="32" y="0"/>
                    </a:moveTo>
                    <a:cubicBezTo>
                      <a:pt x="35" y="0"/>
                      <a:pt x="37" y="3"/>
                      <a:pt x="38" y="5"/>
                    </a:cubicBezTo>
                    <a:cubicBezTo>
                      <a:pt x="39" y="7"/>
                      <a:pt x="39" y="9"/>
                      <a:pt x="39" y="11"/>
                    </a:cubicBezTo>
                    <a:cubicBezTo>
                      <a:pt x="38" y="24"/>
                      <a:pt x="25" y="33"/>
                      <a:pt x="9" y="32"/>
                    </a:cubicBezTo>
                    <a:cubicBezTo>
                      <a:pt x="6" y="32"/>
                      <a:pt x="3" y="31"/>
                      <a:pt x="0" y="30"/>
                    </a:cubicBezTo>
                    <a:cubicBezTo>
                      <a:pt x="0" y="30"/>
                      <a:pt x="0" y="30"/>
                      <a:pt x="0" y="30"/>
                    </a:cubicBezTo>
                    <a:cubicBezTo>
                      <a:pt x="7" y="32"/>
                      <a:pt x="15" y="32"/>
                      <a:pt x="21" y="30"/>
                    </a:cubicBezTo>
                    <a:cubicBezTo>
                      <a:pt x="28" y="28"/>
                      <a:pt x="34" y="24"/>
                      <a:pt x="37" y="18"/>
                    </a:cubicBezTo>
                    <a:cubicBezTo>
                      <a:pt x="38" y="16"/>
                      <a:pt x="39" y="13"/>
                      <a:pt x="39" y="10"/>
                    </a:cubicBezTo>
                    <a:cubicBezTo>
                      <a:pt x="39" y="7"/>
                      <a:pt x="38" y="4"/>
                      <a:pt x="36" y="2"/>
                    </a:cubicBezTo>
                    <a:cubicBezTo>
                      <a:pt x="35" y="1"/>
                      <a:pt x="34" y="0"/>
                      <a:pt x="32" y="0"/>
                    </a:cubicBezTo>
                    <a:cubicBezTo>
                      <a:pt x="31" y="0"/>
                      <a:pt x="29" y="1"/>
                      <a:pt x="29" y="2"/>
                    </a:cubicBezTo>
                    <a:cubicBezTo>
                      <a:pt x="28" y="3"/>
                      <a:pt x="28" y="4"/>
                      <a:pt x="28" y="5"/>
                    </a:cubicBezTo>
                    <a:cubicBezTo>
                      <a:pt x="28" y="5"/>
                      <a:pt x="28" y="6"/>
                      <a:pt x="28" y="6"/>
                    </a:cubicBezTo>
                    <a:cubicBezTo>
                      <a:pt x="28" y="6"/>
                      <a:pt x="28" y="6"/>
                      <a:pt x="28" y="6"/>
                    </a:cubicBezTo>
                    <a:cubicBezTo>
                      <a:pt x="28" y="5"/>
                      <a:pt x="28" y="5"/>
                      <a:pt x="28" y="4"/>
                    </a:cubicBezTo>
                    <a:cubicBezTo>
                      <a:pt x="28" y="3"/>
                      <a:pt x="28" y="2"/>
                      <a:pt x="29" y="1"/>
                    </a:cubicBezTo>
                    <a:cubicBezTo>
                      <a:pt x="29" y="0"/>
                      <a:pt x="31" y="0"/>
                      <a:pt x="32"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51" name="Freeform 350"/>
              <p:cNvSpPr>
                <a:spLocks/>
              </p:cNvSpPr>
              <p:nvPr/>
            </p:nvSpPr>
            <p:spPr bwMode="auto">
              <a:xfrm>
                <a:off x="1580" y="1368"/>
                <a:ext cx="9" cy="12"/>
              </a:xfrm>
              <a:custGeom>
                <a:avLst/>
                <a:gdLst>
                  <a:gd name="T0" fmla="*/ 4 w 4"/>
                  <a:gd name="T1" fmla="*/ 4 h 5"/>
                  <a:gd name="T2" fmla="*/ 2 w 4"/>
                  <a:gd name="T3" fmla="*/ 4 h 5"/>
                  <a:gd name="T4" fmla="*/ 1 w 4"/>
                  <a:gd name="T5" fmla="*/ 2 h 5"/>
                  <a:gd name="T6" fmla="*/ 3 w 4"/>
                  <a:gd name="T7" fmla="*/ 1 h 5"/>
                  <a:gd name="T8" fmla="*/ 4 w 4"/>
                  <a:gd name="T9" fmla="*/ 4 h 5"/>
                </a:gdLst>
                <a:ahLst/>
                <a:cxnLst>
                  <a:cxn ang="0">
                    <a:pos x="T0" y="T1"/>
                  </a:cxn>
                  <a:cxn ang="0">
                    <a:pos x="T2" y="T3"/>
                  </a:cxn>
                  <a:cxn ang="0">
                    <a:pos x="T4" y="T5"/>
                  </a:cxn>
                  <a:cxn ang="0">
                    <a:pos x="T6" y="T7"/>
                  </a:cxn>
                  <a:cxn ang="0">
                    <a:pos x="T8" y="T9"/>
                  </a:cxn>
                </a:cxnLst>
                <a:rect l="0" t="0" r="r" b="b"/>
                <a:pathLst>
                  <a:path w="4" h="5">
                    <a:moveTo>
                      <a:pt x="4" y="4"/>
                    </a:moveTo>
                    <a:cubicBezTo>
                      <a:pt x="4" y="4"/>
                      <a:pt x="3" y="5"/>
                      <a:pt x="2" y="4"/>
                    </a:cubicBezTo>
                    <a:cubicBezTo>
                      <a:pt x="1" y="4"/>
                      <a:pt x="0" y="2"/>
                      <a:pt x="1" y="2"/>
                    </a:cubicBezTo>
                    <a:cubicBezTo>
                      <a:pt x="1" y="1"/>
                      <a:pt x="2" y="0"/>
                      <a:pt x="3" y="1"/>
                    </a:cubicBezTo>
                    <a:cubicBezTo>
                      <a:pt x="4" y="1"/>
                      <a:pt x="4" y="3"/>
                      <a:pt x="4" y="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52" name="Freeform 351"/>
              <p:cNvSpPr>
                <a:spLocks/>
              </p:cNvSpPr>
              <p:nvPr/>
            </p:nvSpPr>
            <p:spPr bwMode="auto">
              <a:xfrm>
                <a:off x="1582" y="1370"/>
                <a:ext cx="7" cy="10"/>
              </a:xfrm>
              <a:custGeom>
                <a:avLst/>
                <a:gdLst>
                  <a:gd name="T0" fmla="*/ 3 w 3"/>
                  <a:gd name="T1" fmla="*/ 3 h 4"/>
                  <a:gd name="T2" fmla="*/ 3 w 3"/>
                  <a:gd name="T3" fmla="*/ 3 h 4"/>
                  <a:gd name="T4" fmla="*/ 2 w 3"/>
                  <a:gd name="T5" fmla="*/ 3 h 4"/>
                  <a:gd name="T6" fmla="*/ 1 w 3"/>
                  <a:gd name="T7" fmla="*/ 3 h 4"/>
                  <a:gd name="T8" fmla="*/ 0 w 3"/>
                  <a:gd name="T9" fmla="*/ 2 h 4"/>
                  <a:gd name="T10" fmla="*/ 0 w 3"/>
                  <a:gd name="T11" fmla="*/ 1 h 4"/>
                  <a:gd name="T12" fmla="*/ 1 w 3"/>
                  <a:gd name="T13" fmla="*/ 0 h 4"/>
                  <a:gd name="T14" fmla="*/ 2 w 3"/>
                  <a:gd name="T15" fmla="*/ 0 h 4"/>
                  <a:gd name="T16" fmla="*/ 3 w 3"/>
                  <a:gd name="T17" fmla="*/ 1 h 4"/>
                  <a:gd name="T18" fmla="*/ 3 w 3"/>
                  <a:gd name="T19" fmla="*/ 3 h 4"/>
                  <a:gd name="T20" fmla="*/ 3 w 3"/>
                  <a:gd name="T21" fmla="*/ 3 h 4"/>
                  <a:gd name="T22" fmla="*/ 3 w 3"/>
                  <a:gd name="T23" fmla="*/ 3 h 4"/>
                  <a:gd name="T24" fmla="*/ 3 w 3"/>
                  <a:gd name="T25" fmla="*/ 1 h 4"/>
                  <a:gd name="T26" fmla="*/ 2 w 3"/>
                  <a:gd name="T27" fmla="*/ 0 h 4"/>
                  <a:gd name="T28" fmla="*/ 1 w 3"/>
                  <a:gd name="T29" fmla="*/ 0 h 4"/>
                  <a:gd name="T30" fmla="*/ 0 w 3"/>
                  <a:gd name="T31" fmla="*/ 1 h 4"/>
                  <a:gd name="T32" fmla="*/ 0 w 3"/>
                  <a:gd name="T33" fmla="*/ 2 h 4"/>
                  <a:gd name="T34" fmla="*/ 1 w 3"/>
                  <a:gd name="T35" fmla="*/ 3 h 4"/>
                  <a:gd name="T36" fmla="*/ 2 w 3"/>
                  <a:gd name="T37" fmla="*/ 3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3" y="3"/>
                      <a:pt x="2" y="3"/>
                      <a:pt x="2" y="3"/>
                    </a:cubicBezTo>
                    <a:cubicBezTo>
                      <a:pt x="2" y="4"/>
                      <a:pt x="1" y="3"/>
                      <a:pt x="1" y="3"/>
                    </a:cubicBezTo>
                    <a:cubicBezTo>
                      <a:pt x="0" y="3"/>
                      <a:pt x="0" y="2"/>
                      <a:pt x="0" y="2"/>
                    </a:cubicBezTo>
                    <a:cubicBezTo>
                      <a:pt x="0" y="2"/>
                      <a:pt x="0" y="1"/>
                      <a:pt x="0" y="1"/>
                    </a:cubicBezTo>
                    <a:cubicBezTo>
                      <a:pt x="0" y="0"/>
                      <a:pt x="0" y="0"/>
                      <a:pt x="1" y="0"/>
                    </a:cubicBezTo>
                    <a:cubicBezTo>
                      <a:pt x="1" y="0"/>
                      <a:pt x="2" y="0"/>
                      <a:pt x="2" y="0"/>
                    </a:cubicBezTo>
                    <a:cubicBezTo>
                      <a:pt x="2" y="0"/>
                      <a:pt x="3" y="1"/>
                      <a:pt x="3" y="1"/>
                    </a:cubicBezTo>
                    <a:cubicBezTo>
                      <a:pt x="3" y="2"/>
                      <a:pt x="3" y="2"/>
                      <a:pt x="3" y="3"/>
                    </a:cubicBezTo>
                    <a:cubicBezTo>
                      <a:pt x="3" y="3"/>
                      <a:pt x="3" y="3"/>
                      <a:pt x="3" y="3"/>
                    </a:cubicBezTo>
                    <a:cubicBezTo>
                      <a:pt x="3" y="3"/>
                      <a:pt x="3" y="3"/>
                      <a:pt x="3" y="3"/>
                    </a:cubicBezTo>
                    <a:cubicBezTo>
                      <a:pt x="3" y="2"/>
                      <a:pt x="3" y="2"/>
                      <a:pt x="3" y="1"/>
                    </a:cubicBezTo>
                    <a:cubicBezTo>
                      <a:pt x="3" y="1"/>
                      <a:pt x="2" y="0"/>
                      <a:pt x="2" y="0"/>
                    </a:cubicBezTo>
                    <a:cubicBezTo>
                      <a:pt x="2" y="0"/>
                      <a:pt x="1" y="0"/>
                      <a:pt x="1" y="0"/>
                    </a:cubicBezTo>
                    <a:cubicBezTo>
                      <a:pt x="0" y="0"/>
                      <a:pt x="0" y="0"/>
                      <a:pt x="0" y="1"/>
                    </a:cubicBezTo>
                    <a:cubicBezTo>
                      <a:pt x="0" y="1"/>
                      <a:pt x="0" y="2"/>
                      <a:pt x="0" y="2"/>
                    </a:cubicBezTo>
                    <a:cubicBezTo>
                      <a:pt x="0" y="3"/>
                      <a:pt x="0" y="3"/>
                      <a:pt x="1" y="3"/>
                    </a:cubicBezTo>
                    <a:cubicBezTo>
                      <a:pt x="1" y="4"/>
                      <a:pt x="2" y="4"/>
                      <a:pt x="2" y="3"/>
                    </a:cubicBezTo>
                    <a:cubicBezTo>
                      <a:pt x="2" y="3"/>
                      <a:pt x="3" y="3"/>
                      <a:pt x="3"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53" name="Freeform 352"/>
              <p:cNvSpPr>
                <a:spLocks/>
              </p:cNvSpPr>
              <p:nvPr/>
            </p:nvSpPr>
            <p:spPr bwMode="auto">
              <a:xfrm>
                <a:off x="1591" y="1363"/>
                <a:ext cx="7" cy="10"/>
              </a:xfrm>
              <a:custGeom>
                <a:avLst/>
                <a:gdLst>
                  <a:gd name="T0" fmla="*/ 3 w 3"/>
                  <a:gd name="T1" fmla="*/ 3 h 4"/>
                  <a:gd name="T2" fmla="*/ 1 w 3"/>
                  <a:gd name="T3" fmla="*/ 3 h 4"/>
                  <a:gd name="T4" fmla="*/ 0 w 3"/>
                  <a:gd name="T5" fmla="*/ 1 h 4"/>
                  <a:gd name="T6" fmla="*/ 2 w 3"/>
                  <a:gd name="T7" fmla="*/ 0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3" y="4"/>
                      <a:pt x="2" y="4"/>
                      <a:pt x="1" y="3"/>
                    </a:cubicBezTo>
                    <a:cubicBezTo>
                      <a:pt x="0" y="3"/>
                      <a:pt x="0" y="2"/>
                      <a:pt x="0" y="1"/>
                    </a:cubicBezTo>
                    <a:cubicBezTo>
                      <a:pt x="1" y="0"/>
                      <a:pt x="1" y="0"/>
                      <a:pt x="2" y="0"/>
                    </a:cubicBezTo>
                    <a:cubicBezTo>
                      <a:pt x="3" y="1"/>
                      <a:pt x="3" y="2"/>
                      <a:pt x="3"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54" name="Freeform 353"/>
              <p:cNvSpPr>
                <a:spLocks/>
              </p:cNvSpPr>
              <p:nvPr/>
            </p:nvSpPr>
            <p:spPr bwMode="auto">
              <a:xfrm>
                <a:off x="1591" y="1363"/>
                <a:ext cx="7" cy="10"/>
              </a:xfrm>
              <a:custGeom>
                <a:avLst/>
                <a:gdLst>
                  <a:gd name="T0" fmla="*/ 3 w 3"/>
                  <a:gd name="T1" fmla="*/ 3 h 4"/>
                  <a:gd name="T2" fmla="*/ 3 w 3"/>
                  <a:gd name="T3" fmla="*/ 3 h 4"/>
                  <a:gd name="T4" fmla="*/ 2 w 3"/>
                  <a:gd name="T5" fmla="*/ 4 h 4"/>
                  <a:gd name="T6" fmla="*/ 1 w 3"/>
                  <a:gd name="T7" fmla="*/ 3 h 4"/>
                  <a:gd name="T8" fmla="*/ 0 w 3"/>
                  <a:gd name="T9" fmla="*/ 2 h 4"/>
                  <a:gd name="T10" fmla="*/ 0 w 3"/>
                  <a:gd name="T11" fmla="*/ 1 h 4"/>
                  <a:gd name="T12" fmla="*/ 1 w 3"/>
                  <a:gd name="T13" fmla="*/ 0 h 4"/>
                  <a:gd name="T14" fmla="*/ 2 w 3"/>
                  <a:gd name="T15" fmla="*/ 0 h 4"/>
                  <a:gd name="T16" fmla="*/ 3 w 3"/>
                  <a:gd name="T17" fmla="*/ 2 h 4"/>
                  <a:gd name="T18" fmla="*/ 3 w 3"/>
                  <a:gd name="T19" fmla="*/ 3 h 4"/>
                  <a:gd name="T20" fmla="*/ 3 w 3"/>
                  <a:gd name="T21" fmla="*/ 3 h 4"/>
                  <a:gd name="T22" fmla="*/ 3 w 3"/>
                  <a:gd name="T23" fmla="*/ 3 h 4"/>
                  <a:gd name="T24" fmla="*/ 3 w 3"/>
                  <a:gd name="T25" fmla="*/ 2 h 4"/>
                  <a:gd name="T26" fmla="*/ 2 w 3"/>
                  <a:gd name="T27" fmla="*/ 0 h 4"/>
                  <a:gd name="T28" fmla="*/ 1 w 3"/>
                  <a:gd name="T29" fmla="*/ 0 h 4"/>
                  <a:gd name="T30" fmla="*/ 0 w 3"/>
                  <a:gd name="T31" fmla="*/ 1 h 4"/>
                  <a:gd name="T32" fmla="*/ 0 w 3"/>
                  <a:gd name="T33" fmla="*/ 2 h 4"/>
                  <a:gd name="T34" fmla="*/ 1 w 3"/>
                  <a:gd name="T35" fmla="*/ 3 h 4"/>
                  <a:gd name="T36" fmla="*/ 2 w 3"/>
                  <a:gd name="T37" fmla="*/ 4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3" y="3"/>
                      <a:pt x="3" y="4"/>
                      <a:pt x="2" y="4"/>
                    </a:cubicBezTo>
                    <a:cubicBezTo>
                      <a:pt x="2" y="4"/>
                      <a:pt x="1" y="4"/>
                      <a:pt x="1" y="3"/>
                    </a:cubicBezTo>
                    <a:cubicBezTo>
                      <a:pt x="1" y="3"/>
                      <a:pt x="0" y="3"/>
                      <a:pt x="0" y="2"/>
                    </a:cubicBezTo>
                    <a:cubicBezTo>
                      <a:pt x="0" y="2"/>
                      <a:pt x="0" y="1"/>
                      <a:pt x="0" y="1"/>
                    </a:cubicBezTo>
                    <a:cubicBezTo>
                      <a:pt x="0" y="0"/>
                      <a:pt x="1" y="0"/>
                      <a:pt x="1" y="0"/>
                    </a:cubicBezTo>
                    <a:cubicBezTo>
                      <a:pt x="1" y="0"/>
                      <a:pt x="2" y="0"/>
                      <a:pt x="2" y="0"/>
                    </a:cubicBezTo>
                    <a:cubicBezTo>
                      <a:pt x="3" y="1"/>
                      <a:pt x="3" y="1"/>
                      <a:pt x="3" y="2"/>
                    </a:cubicBezTo>
                    <a:cubicBezTo>
                      <a:pt x="3" y="2"/>
                      <a:pt x="3" y="2"/>
                      <a:pt x="3" y="3"/>
                    </a:cubicBezTo>
                    <a:cubicBezTo>
                      <a:pt x="3" y="3"/>
                      <a:pt x="3" y="3"/>
                      <a:pt x="3" y="3"/>
                    </a:cubicBezTo>
                    <a:cubicBezTo>
                      <a:pt x="3" y="3"/>
                      <a:pt x="3" y="3"/>
                      <a:pt x="3" y="3"/>
                    </a:cubicBezTo>
                    <a:cubicBezTo>
                      <a:pt x="3" y="2"/>
                      <a:pt x="3" y="2"/>
                      <a:pt x="3" y="2"/>
                    </a:cubicBezTo>
                    <a:cubicBezTo>
                      <a:pt x="3" y="1"/>
                      <a:pt x="3" y="1"/>
                      <a:pt x="2" y="0"/>
                    </a:cubicBezTo>
                    <a:cubicBezTo>
                      <a:pt x="2" y="0"/>
                      <a:pt x="1" y="0"/>
                      <a:pt x="1" y="0"/>
                    </a:cubicBezTo>
                    <a:cubicBezTo>
                      <a:pt x="1" y="0"/>
                      <a:pt x="0" y="0"/>
                      <a:pt x="0" y="1"/>
                    </a:cubicBezTo>
                    <a:cubicBezTo>
                      <a:pt x="0" y="1"/>
                      <a:pt x="0" y="2"/>
                      <a:pt x="0" y="2"/>
                    </a:cubicBezTo>
                    <a:cubicBezTo>
                      <a:pt x="0" y="3"/>
                      <a:pt x="1" y="3"/>
                      <a:pt x="1" y="3"/>
                    </a:cubicBezTo>
                    <a:cubicBezTo>
                      <a:pt x="1" y="4"/>
                      <a:pt x="2" y="4"/>
                      <a:pt x="2" y="4"/>
                    </a:cubicBezTo>
                    <a:cubicBezTo>
                      <a:pt x="3" y="4"/>
                      <a:pt x="3" y="3"/>
                      <a:pt x="3"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55" name="Freeform 354"/>
              <p:cNvSpPr>
                <a:spLocks/>
              </p:cNvSpPr>
              <p:nvPr/>
            </p:nvSpPr>
            <p:spPr bwMode="auto">
              <a:xfrm>
                <a:off x="1606" y="1349"/>
                <a:ext cx="7" cy="7"/>
              </a:xfrm>
              <a:custGeom>
                <a:avLst/>
                <a:gdLst>
                  <a:gd name="T0" fmla="*/ 3 w 3"/>
                  <a:gd name="T1" fmla="*/ 2 h 3"/>
                  <a:gd name="T2" fmla="*/ 1 w 3"/>
                  <a:gd name="T3" fmla="*/ 3 h 3"/>
                  <a:gd name="T4" fmla="*/ 0 w 3"/>
                  <a:gd name="T5" fmla="*/ 1 h 3"/>
                  <a:gd name="T6" fmla="*/ 2 w 3"/>
                  <a:gd name="T7" fmla="*/ 0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3"/>
                      <a:pt x="2" y="3"/>
                      <a:pt x="1" y="3"/>
                    </a:cubicBezTo>
                    <a:cubicBezTo>
                      <a:pt x="0" y="2"/>
                      <a:pt x="0" y="1"/>
                      <a:pt x="0" y="1"/>
                    </a:cubicBezTo>
                    <a:cubicBezTo>
                      <a:pt x="1" y="0"/>
                      <a:pt x="1" y="0"/>
                      <a:pt x="2" y="0"/>
                    </a:cubicBezTo>
                    <a:cubicBezTo>
                      <a:pt x="3" y="1"/>
                      <a:pt x="3" y="2"/>
                      <a:pt x="3"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56" name="Freeform 355"/>
              <p:cNvSpPr>
                <a:spLocks/>
              </p:cNvSpPr>
              <p:nvPr/>
            </p:nvSpPr>
            <p:spPr bwMode="auto">
              <a:xfrm>
                <a:off x="1606" y="1349"/>
                <a:ext cx="7" cy="7"/>
              </a:xfrm>
              <a:custGeom>
                <a:avLst/>
                <a:gdLst>
                  <a:gd name="T0" fmla="*/ 3 w 3"/>
                  <a:gd name="T1" fmla="*/ 2 h 3"/>
                  <a:gd name="T2" fmla="*/ 3 w 3"/>
                  <a:gd name="T3" fmla="*/ 2 h 3"/>
                  <a:gd name="T4" fmla="*/ 2 w 3"/>
                  <a:gd name="T5" fmla="*/ 3 h 3"/>
                  <a:gd name="T6" fmla="*/ 1 w 3"/>
                  <a:gd name="T7" fmla="*/ 3 h 3"/>
                  <a:gd name="T8" fmla="*/ 0 w 3"/>
                  <a:gd name="T9" fmla="*/ 2 h 3"/>
                  <a:gd name="T10" fmla="*/ 0 w 3"/>
                  <a:gd name="T11" fmla="*/ 1 h 3"/>
                  <a:gd name="T12" fmla="*/ 1 w 3"/>
                  <a:gd name="T13" fmla="*/ 0 h 3"/>
                  <a:gd name="T14" fmla="*/ 2 w 3"/>
                  <a:gd name="T15" fmla="*/ 0 h 3"/>
                  <a:gd name="T16" fmla="*/ 3 w 3"/>
                  <a:gd name="T17" fmla="*/ 1 h 3"/>
                  <a:gd name="T18" fmla="*/ 3 w 3"/>
                  <a:gd name="T19" fmla="*/ 2 h 3"/>
                  <a:gd name="T20" fmla="*/ 3 w 3"/>
                  <a:gd name="T21" fmla="*/ 2 h 3"/>
                  <a:gd name="T22" fmla="*/ 3 w 3"/>
                  <a:gd name="T23" fmla="*/ 2 h 3"/>
                  <a:gd name="T24" fmla="*/ 3 w 3"/>
                  <a:gd name="T25" fmla="*/ 1 h 3"/>
                  <a:gd name="T26" fmla="*/ 2 w 3"/>
                  <a:gd name="T27" fmla="*/ 0 h 3"/>
                  <a:gd name="T28" fmla="*/ 1 w 3"/>
                  <a:gd name="T29" fmla="*/ 0 h 3"/>
                  <a:gd name="T30" fmla="*/ 0 w 3"/>
                  <a:gd name="T31" fmla="*/ 1 h 3"/>
                  <a:gd name="T32" fmla="*/ 0 w 3"/>
                  <a:gd name="T33" fmla="*/ 2 h 3"/>
                  <a:gd name="T34" fmla="*/ 1 w 3"/>
                  <a:gd name="T35" fmla="*/ 3 h 3"/>
                  <a:gd name="T36" fmla="*/ 2 w 3"/>
                  <a:gd name="T37" fmla="*/ 3 h 3"/>
                  <a:gd name="T38" fmla="*/ 3 w 3"/>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2"/>
                    </a:moveTo>
                    <a:cubicBezTo>
                      <a:pt x="3" y="2"/>
                      <a:pt x="3" y="2"/>
                      <a:pt x="3" y="2"/>
                    </a:cubicBezTo>
                    <a:cubicBezTo>
                      <a:pt x="2" y="3"/>
                      <a:pt x="2" y="3"/>
                      <a:pt x="2" y="3"/>
                    </a:cubicBezTo>
                    <a:cubicBezTo>
                      <a:pt x="2" y="3"/>
                      <a:pt x="1" y="3"/>
                      <a:pt x="1" y="3"/>
                    </a:cubicBezTo>
                    <a:cubicBezTo>
                      <a:pt x="1" y="2"/>
                      <a:pt x="0" y="2"/>
                      <a:pt x="0" y="2"/>
                    </a:cubicBezTo>
                    <a:cubicBezTo>
                      <a:pt x="0" y="1"/>
                      <a:pt x="0" y="1"/>
                      <a:pt x="0" y="1"/>
                    </a:cubicBezTo>
                    <a:cubicBezTo>
                      <a:pt x="0" y="0"/>
                      <a:pt x="1" y="0"/>
                      <a:pt x="1" y="0"/>
                    </a:cubicBezTo>
                    <a:cubicBezTo>
                      <a:pt x="1" y="0"/>
                      <a:pt x="2" y="0"/>
                      <a:pt x="2" y="0"/>
                    </a:cubicBezTo>
                    <a:cubicBezTo>
                      <a:pt x="2" y="0"/>
                      <a:pt x="3" y="1"/>
                      <a:pt x="3" y="1"/>
                    </a:cubicBezTo>
                    <a:cubicBezTo>
                      <a:pt x="3" y="2"/>
                      <a:pt x="3" y="2"/>
                      <a:pt x="3" y="2"/>
                    </a:cubicBezTo>
                    <a:cubicBezTo>
                      <a:pt x="3" y="2"/>
                      <a:pt x="3" y="2"/>
                      <a:pt x="3" y="2"/>
                    </a:cubicBezTo>
                    <a:cubicBezTo>
                      <a:pt x="3" y="2"/>
                      <a:pt x="3" y="2"/>
                      <a:pt x="3" y="2"/>
                    </a:cubicBezTo>
                    <a:cubicBezTo>
                      <a:pt x="3" y="2"/>
                      <a:pt x="3" y="2"/>
                      <a:pt x="3" y="1"/>
                    </a:cubicBezTo>
                    <a:cubicBezTo>
                      <a:pt x="3" y="1"/>
                      <a:pt x="2" y="0"/>
                      <a:pt x="2" y="0"/>
                    </a:cubicBezTo>
                    <a:cubicBezTo>
                      <a:pt x="2" y="0"/>
                      <a:pt x="1" y="0"/>
                      <a:pt x="1" y="0"/>
                    </a:cubicBezTo>
                    <a:cubicBezTo>
                      <a:pt x="1" y="0"/>
                      <a:pt x="0" y="0"/>
                      <a:pt x="0" y="1"/>
                    </a:cubicBezTo>
                    <a:cubicBezTo>
                      <a:pt x="0" y="1"/>
                      <a:pt x="0" y="1"/>
                      <a:pt x="0" y="2"/>
                    </a:cubicBezTo>
                    <a:cubicBezTo>
                      <a:pt x="0" y="2"/>
                      <a:pt x="1" y="3"/>
                      <a:pt x="1" y="3"/>
                    </a:cubicBezTo>
                    <a:cubicBezTo>
                      <a:pt x="1" y="3"/>
                      <a:pt x="2" y="3"/>
                      <a:pt x="2" y="3"/>
                    </a:cubicBezTo>
                    <a:cubicBezTo>
                      <a:pt x="2" y="3"/>
                      <a:pt x="3" y="3"/>
                      <a:pt x="3"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57" name="Freeform 356"/>
              <p:cNvSpPr>
                <a:spLocks/>
              </p:cNvSpPr>
              <p:nvPr/>
            </p:nvSpPr>
            <p:spPr bwMode="auto">
              <a:xfrm>
                <a:off x="1598" y="1356"/>
                <a:ext cx="10" cy="10"/>
              </a:xfrm>
              <a:custGeom>
                <a:avLst/>
                <a:gdLst>
                  <a:gd name="T0" fmla="*/ 3 w 4"/>
                  <a:gd name="T1" fmla="*/ 3 h 4"/>
                  <a:gd name="T2" fmla="*/ 1 w 4"/>
                  <a:gd name="T3" fmla="*/ 3 h 4"/>
                  <a:gd name="T4" fmla="*/ 1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2" y="4"/>
                      <a:pt x="1" y="3"/>
                    </a:cubicBezTo>
                    <a:cubicBezTo>
                      <a:pt x="1" y="3"/>
                      <a:pt x="0" y="2"/>
                      <a:pt x="1" y="1"/>
                    </a:cubicBezTo>
                    <a:cubicBezTo>
                      <a:pt x="1" y="0"/>
                      <a:pt x="2" y="0"/>
                      <a:pt x="3" y="1"/>
                    </a:cubicBezTo>
                    <a:cubicBezTo>
                      <a:pt x="3" y="1"/>
                      <a:pt x="4" y="2"/>
                      <a:pt x="3"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58" name="Freeform 357"/>
              <p:cNvSpPr>
                <a:spLocks/>
              </p:cNvSpPr>
              <p:nvPr/>
            </p:nvSpPr>
            <p:spPr bwMode="auto">
              <a:xfrm>
                <a:off x="1601" y="1356"/>
                <a:ext cx="5" cy="10"/>
              </a:xfrm>
              <a:custGeom>
                <a:avLst/>
                <a:gdLst>
                  <a:gd name="T0" fmla="*/ 2 w 2"/>
                  <a:gd name="T1" fmla="*/ 3 h 4"/>
                  <a:gd name="T2" fmla="*/ 2 w 2"/>
                  <a:gd name="T3" fmla="*/ 3 h 4"/>
                  <a:gd name="T4" fmla="*/ 2 w 2"/>
                  <a:gd name="T5" fmla="*/ 4 h 4"/>
                  <a:gd name="T6" fmla="*/ 0 w 2"/>
                  <a:gd name="T7" fmla="*/ 3 h 4"/>
                  <a:gd name="T8" fmla="*/ 0 w 2"/>
                  <a:gd name="T9" fmla="*/ 2 h 4"/>
                  <a:gd name="T10" fmla="*/ 0 w 2"/>
                  <a:gd name="T11" fmla="*/ 1 h 4"/>
                  <a:gd name="T12" fmla="*/ 0 w 2"/>
                  <a:gd name="T13" fmla="*/ 0 h 4"/>
                  <a:gd name="T14" fmla="*/ 2 w 2"/>
                  <a:gd name="T15" fmla="*/ 1 h 4"/>
                  <a:gd name="T16" fmla="*/ 2 w 2"/>
                  <a:gd name="T17" fmla="*/ 2 h 4"/>
                  <a:gd name="T18" fmla="*/ 2 w 2"/>
                  <a:gd name="T19" fmla="*/ 3 h 4"/>
                  <a:gd name="T20" fmla="*/ 2 w 2"/>
                  <a:gd name="T21" fmla="*/ 3 h 4"/>
                  <a:gd name="T22" fmla="*/ 2 w 2"/>
                  <a:gd name="T23" fmla="*/ 3 h 4"/>
                  <a:gd name="T24" fmla="*/ 2 w 2"/>
                  <a:gd name="T25" fmla="*/ 2 h 4"/>
                  <a:gd name="T26" fmla="*/ 2 w 2"/>
                  <a:gd name="T27" fmla="*/ 1 h 4"/>
                  <a:gd name="T28" fmla="*/ 0 w 2"/>
                  <a:gd name="T29" fmla="*/ 0 h 4"/>
                  <a:gd name="T30" fmla="*/ 0 w 2"/>
                  <a:gd name="T31" fmla="*/ 1 h 4"/>
                  <a:gd name="T32" fmla="*/ 0 w 2"/>
                  <a:gd name="T33" fmla="*/ 2 h 4"/>
                  <a:gd name="T34" fmla="*/ 0 w 2"/>
                  <a:gd name="T35" fmla="*/ 3 h 4"/>
                  <a:gd name="T36" fmla="*/ 2 w 2"/>
                  <a:gd name="T37" fmla="*/ 4 h 4"/>
                  <a:gd name="T38" fmla="*/ 2 w 2"/>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4">
                    <a:moveTo>
                      <a:pt x="2" y="3"/>
                    </a:moveTo>
                    <a:cubicBezTo>
                      <a:pt x="2" y="3"/>
                      <a:pt x="2" y="3"/>
                      <a:pt x="2" y="3"/>
                    </a:cubicBezTo>
                    <a:cubicBezTo>
                      <a:pt x="2" y="3"/>
                      <a:pt x="2" y="3"/>
                      <a:pt x="2" y="4"/>
                    </a:cubicBezTo>
                    <a:cubicBezTo>
                      <a:pt x="1" y="4"/>
                      <a:pt x="1" y="4"/>
                      <a:pt x="0" y="3"/>
                    </a:cubicBezTo>
                    <a:cubicBezTo>
                      <a:pt x="0" y="3"/>
                      <a:pt x="0" y="3"/>
                      <a:pt x="0" y="2"/>
                    </a:cubicBezTo>
                    <a:cubicBezTo>
                      <a:pt x="0" y="2"/>
                      <a:pt x="0" y="1"/>
                      <a:pt x="0" y="1"/>
                    </a:cubicBezTo>
                    <a:cubicBezTo>
                      <a:pt x="0" y="1"/>
                      <a:pt x="0" y="0"/>
                      <a:pt x="0" y="0"/>
                    </a:cubicBezTo>
                    <a:cubicBezTo>
                      <a:pt x="1" y="0"/>
                      <a:pt x="1" y="0"/>
                      <a:pt x="2" y="1"/>
                    </a:cubicBezTo>
                    <a:cubicBezTo>
                      <a:pt x="2" y="1"/>
                      <a:pt x="2" y="1"/>
                      <a:pt x="2" y="2"/>
                    </a:cubicBezTo>
                    <a:cubicBezTo>
                      <a:pt x="2" y="2"/>
                      <a:pt x="2" y="2"/>
                      <a:pt x="2" y="3"/>
                    </a:cubicBezTo>
                    <a:cubicBezTo>
                      <a:pt x="2" y="3"/>
                      <a:pt x="2" y="3"/>
                      <a:pt x="2" y="3"/>
                    </a:cubicBezTo>
                    <a:cubicBezTo>
                      <a:pt x="2" y="3"/>
                      <a:pt x="2" y="3"/>
                      <a:pt x="2" y="3"/>
                    </a:cubicBezTo>
                    <a:cubicBezTo>
                      <a:pt x="2" y="2"/>
                      <a:pt x="2" y="2"/>
                      <a:pt x="2" y="2"/>
                    </a:cubicBezTo>
                    <a:cubicBezTo>
                      <a:pt x="2" y="1"/>
                      <a:pt x="2" y="1"/>
                      <a:pt x="2" y="1"/>
                    </a:cubicBezTo>
                    <a:cubicBezTo>
                      <a:pt x="1" y="0"/>
                      <a:pt x="1" y="0"/>
                      <a:pt x="0" y="0"/>
                    </a:cubicBezTo>
                    <a:cubicBezTo>
                      <a:pt x="0" y="0"/>
                      <a:pt x="0" y="1"/>
                      <a:pt x="0" y="1"/>
                    </a:cubicBezTo>
                    <a:cubicBezTo>
                      <a:pt x="0" y="1"/>
                      <a:pt x="0" y="2"/>
                      <a:pt x="0" y="2"/>
                    </a:cubicBezTo>
                    <a:cubicBezTo>
                      <a:pt x="0" y="3"/>
                      <a:pt x="0" y="3"/>
                      <a:pt x="0" y="3"/>
                    </a:cubicBezTo>
                    <a:cubicBezTo>
                      <a:pt x="1" y="4"/>
                      <a:pt x="1" y="4"/>
                      <a:pt x="2" y="4"/>
                    </a:cubicBezTo>
                    <a:cubicBezTo>
                      <a:pt x="2" y="4"/>
                      <a:pt x="2" y="3"/>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59" name="Freeform 358"/>
              <p:cNvSpPr>
                <a:spLocks/>
              </p:cNvSpPr>
              <p:nvPr/>
            </p:nvSpPr>
            <p:spPr bwMode="auto">
              <a:xfrm>
                <a:off x="1610" y="1342"/>
                <a:ext cx="5" cy="5"/>
              </a:xfrm>
              <a:custGeom>
                <a:avLst/>
                <a:gdLst>
                  <a:gd name="T0" fmla="*/ 2 w 2"/>
                  <a:gd name="T1" fmla="*/ 2 h 2"/>
                  <a:gd name="T2" fmla="*/ 1 w 2"/>
                  <a:gd name="T3" fmla="*/ 2 h 2"/>
                  <a:gd name="T4" fmla="*/ 0 w 2"/>
                  <a:gd name="T5" fmla="*/ 0 h 2"/>
                  <a:gd name="T6" fmla="*/ 1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2"/>
                      <a:pt x="1" y="2"/>
                    </a:cubicBezTo>
                    <a:cubicBezTo>
                      <a:pt x="0" y="2"/>
                      <a:pt x="0" y="1"/>
                      <a:pt x="0" y="0"/>
                    </a:cubicBezTo>
                    <a:cubicBezTo>
                      <a:pt x="0" y="0"/>
                      <a:pt x="1" y="0"/>
                      <a:pt x="1" y="0"/>
                    </a:cubicBezTo>
                    <a:cubicBezTo>
                      <a:pt x="2" y="0"/>
                      <a:pt x="2" y="1"/>
                      <a:pt x="2"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60" name="Freeform 359"/>
              <p:cNvSpPr>
                <a:spLocks/>
              </p:cNvSpPr>
              <p:nvPr/>
            </p:nvSpPr>
            <p:spPr bwMode="auto">
              <a:xfrm>
                <a:off x="1610" y="1342"/>
                <a:ext cx="5" cy="5"/>
              </a:xfrm>
              <a:custGeom>
                <a:avLst/>
                <a:gdLst>
                  <a:gd name="T0" fmla="*/ 2 w 2"/>
                  <a:gd name="T1" fmla="*/ 2 h 2"/>
                  <a:gd name="T2" fmla="*/ 2 w 2"/>
                  <a:gd name="T3" fmla="*/ 2 h 2"/>
                  <a:gd name="T4" fmla="*/ 1 w 2"/>
                  <a:gd name="T5" fmla="*/ 2 h 2"/>
                  <a:gd name="T6" fmla="*/ 1 w 2"/>
                  <a:gd name="T7" fmla="*/ 2 h 2"/>
                  <a:gd name="T8" fmla="*/ 0 w 2"/>
                  <a:gd name="T9" fmla="*/ 1 h 2"/>
                  <a:gd name="T10" fmla="*/ 0 w 2"/>
                  <a:gd name="T11" fmla="*/ 0 h 2"/>
                  <a:gd name="T12" fmla="*/ 1 w 2"/>
                  <a:gd name="T13" fmla="*/ 0 h 2"/>
                  <a:gd name="T14" fmla="*/ 1 w 2"/>
                  <a:gd name="T15" fmla="*/ 0 h 2"/>
                  <a:gd name="T16" fmla="*/ 2 w 2"/>
                  <a:gd name="T17" fmla="*/ 1 h 2"/>
                  <a:gd name="T18" fmla="*/ 2 w 2"/>
                  <a:gd name="T19" fmla="*/ 2 h 2"/>
                  <a:gd name="T20" fmla="*/ 2 w 2"/>
                  <a:gd name="T21" fmla="*/ 2 h 2"/>
                  <a:gd name="T22" fmla="*/ 2 w 2"/>
                  <a:gd name="T23" fmla="*/ 2 h 2"/>
                  <a:gd name="T24" fmla="*/ 2 w 2"/>
                  <a:gd name="T25" fmla="*/ 1 h 2"/>
                  <a:gd name="T26" fmla="*/ 1 w 2"/>
                  <a:gd name="T27" fmla="*/ 0 h 2"/>
                  <a:gd name="T28" fmla="*/ 1 w 2"/>
                  <a:gd name="T29" fmla="*/ 0 h 2"/>
                  <a:gd name="T30" fmla="*/ 0 w 2"/>
                  <a:gd name="T31" fmla="*/ 0 h 2"/>
                  <a:gd name="T32" fmla="*/ 0 w 2"/>
                  <a:gd name="T33" fmla="*/ 1 h 2"/>
                  <a:gd name="T34" fmla="*/ 1 w 2"/>
                  <a:gd name="T35" fmla="*/ 2 h 2"/>
                  <a:gd name="T36" fmla="*/ 1 w 2"/>
                  <a:gd name="T37" fmla="*/ 2 h 2"/>
                  <a:gd name="T38" fmla="*/ 2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2"/>
                    </a:moveTo>
                    <a:cubicBezTo>
                      <a:pt x="2" y="2"/>
                      <a:pt x="2" y="2"/>
                      <a:pt x="2" y="2"/>
                    </a:cubicBezTo>
                    <a:cubicBezTo>
                      <a:pt x="2" y="2"/>
                      <a:pt x="2" y="2"/>
                      <a:pt x="1" y="2"/>
                    </a:cubicBezTo>
                    <a:cubicBezTo>
                      <a:pt x="1" y="2"/>
                      <a:pt x="1" y="2"/>
                      <a:pt x="1" y="2"/>
                    </a:cubicBezTo>
                    <a:cubicBezTo>
                      <a:pt x="0" y="2"/>
                      <a:pt x="0" y="2"/>
                      <a:pt x="0" y="1"/>
                    </a:cubicBezTo>
                    <a:cubicBezTo>
                      <a:pt x="0" y="1"/>
                      <a:pt x="0" y="1"/>
                      <a:pt x="0" y="0"/>
                    </a:cubicBezTo>
                    <a:cubicBezTo>
                      <a:pt x="0" y="0"/>
                      <a:pt x="0" y="0"/>
                      <a:pt x="1" y="0"/>
                    </a:cubicBezTo>
                    <a:cubicBezTo>
                      <a:pt x="1" y="0"/>
                      <a:pt x="1" y="0"/>
                      <a:pt x="1" y="0"/>
                    </a:cubicBezTo>
                    <a:cubicBezTo>
                      <a:pt x="2" y="0"/>
                      <a:pt x="2" y="0"/>
                      <a:pt x="2" y="1"/>
                    </a:cubicBezTo>
                    <a:cubicBezTo>
                      <a:pt x="2" y="1"/>
                      <a:pt x="2" y="1"/>
                      <a:pt x="2" y="2"/>
                    </a:cubicBezTo>
                    <a:cubicBezTo>
                      <a:pt x="2" y="2"/>
                      <a:pt x="2" y="2"/>
                      <a:pt x="2" y="2"/>
                    </a:cubicBezTo>
                    <a:cubicBezTo>
                      <a:pt x="2" y="2"/>
                      <a:pt x="2" y="2"/>
                      <a:pt x="2" y="2"/>
                    </a:cubicBezTo>
                    <a:cubicBezTo>
                      <a:pt x="2" y="1"/>
                      <a:pt x="2" y="1"/>
                      <a:pt x="2" y="1"/>
                    </a:cubicBezTo>
                    <a:cubicBezTo>
                      <a:pt x="2" y="0"/>
                      <a:pt x="2" y="0"/>
                      <a:pt x="1" y="0"/>
                    </a:cubicBezTo>
                    <a:cubicBezTo>
                      <a:pt x="1" y="0"/>
                      <a:pt x="1" y="0"/>
                      <a:pt x="1" y="0"/>
                    </a:cubicBezTo>
                    <a:cubicBezTo>
                      <a:pt x="0" y="0"/>
                      <a:pt x="0" y="0"/>
                      <a:pt x="0" y="0"/>
                    </a:cubicBezTo>
                    <a:cubicBezTo>
                      <a:pt x="0" y="1"/>
                      <a:pt x="0" y="1"/>
                      <a:pt x="0" y="1"/>
                    </a:cubicBezTo>
                    <a:cubicBezTo>
                      <a:pt x="0" y="2"/>
                      <a:pt x="0" y="2"/>
                      <a:pt x="1" y="2"/>
                    </a:cubicBezTo>
                    <a:cubicBezTo>
                      <a:pt x="1" y="2"/>
                      <a:pt x="1" y="2"/>
                      <a:pt x="1" y="2"/>
                    </a:cubicBezTo>
                    <a:cubicBezTo>
                      <a:pt x="2" y="2"/>
                      <a:pt x="2" y="2"/>
                      <a:pt x="2"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61" name="Freeform 360"/>
              <p:cNvSpPr>
                <a:spLocks/>
              </p:cNvSpPr>
              <p:nvPr/>
            </p:nvSpPr>
            <p:spPr bwMode="auto">
              <a:xfrm>
                <a:off x="1613" y="1335"/>
                <a:ext cx="4" cy="5"/>
              </a:xfrm>
              <a:custGeom>
                <a:avLst/>
                <a:gdLst>
                  <a:gd name="T0" fmla="*/ 1 w 2"/>
                  <a:gd name="T1" fmla="*/ 1 h 2"/>
                  <a:gd name="T2" fmla="*/ 1 w 2"/>
                  <a:gd name="T3" fmla="*/ 2 h 2"/>
                  <a:gd name="T4" fmla="*/ 0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0" y="1"/>
                      <a:pt x="0" y="1"/>
                      <a:pt x="0" y="1"/>
                    </a:cubicBezTo>
                    <a:cubicBezTo>
                      <a:pt x="0" y="0"/>
                      <a:pt x="1" y="0"/>
                      <a:pt x="1" y="0"/>
                    </a:cubicBezTo>
                    <a:cubicBezTo>
                      <a:pt x="1" y="1"/>
                      <a:pt x="2"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62" name="Freeform 361"/>
              <p:cNvSpPr>
                <a:spLocks/>
              </p:cNvSpPr>
              <p:nvPr/>
            </p:nvSpPr>
            <p:spPr bwMode="auto">
              <a:xfrm>
                <a:off x="1613" y="1335"/>
                <a:ext cx="4" cy="5"/>
              </a:xfrm>
              <a:custGeom>
                <a:avLst/>
                <a:gdLst>
                  <a:gd name="T0" fmla="*/ 1 w 2"/>
                  <a:gd name="T1" fmla="*/ 1 h 2"/>
                  <a:gd name="T2" fmla="*/ 1 w 2"/>
                  <a:gd name="T3" fmla="*/ 1 h 2"/>
                  <a:gd name="T4" fmla="*/ 1 w 2"/>
                  <a:gd name="T5" fmla="*/ 2 h 2"/>
                  <a:gd name="T6" fmla="*/ 1 w 2"/>
                  <a:gd name="T7" fmla="*/ 2 h 2"/>
                  <a:gd name="T8" fmla="*/ 0 w 2"/>
                  <a:gd name="T9" fmla="*/ 1 h 2"/>
                  <a:gd name="T10" fmla="*/ 0 w 2"/>
                  <a:gd name="T11" fmla="*/ 1 h 2"/>
                  <a:gd name="T12" fmla="*/ 1 w 2"/>
                  <a:gd name="T13" fmla="*/ 0 h 2"/>
                  <a:gd name="T14" fmla="*/ 1 w 2"/>
                  <a:gd name="T15" fmla="*/ 0 h 2"/>
                  <a:gd name="T16" fmla="*/ 1 w 2"/>
                  <a:gd name="T17" fmla="*/ 1 h 2"/>
                  <a:gd name="T18" fmla="*/ 1 w 2"/>
                  <a:gd name="T19" fmla="*/ 1 h 2"/>
                  <a:gd name="T20" fmla="*/ 1 w 2"/>
                  <a:gd name="T21" fmla="*/ 1 h 2"/>
                  <a:gd name="T22" fmla="*/ 1 w 2"/>
                  <a:gd name="T23" fmla="*/ 1 h 2"/>
                  <a:gd name="T24" fmla="*/ 1 w 2"/>
                  <a:gd name="T25" fmla="*/ 1 h 2"/>
                  <a:gd name="T26" fmla="*/ 1 w 2"/>
                  <a:gd name="T27" fmla="*/ 0 h 2"/>
                  <a:gd name="T28" fmla="*/ 1 w 2"/>
                  <a:gd name="T29" fmla="*/ 0 h 2"/>
                  <a:gd name="T30" fmla="*/ 0 w 2"/>
                  <a:gd name="T31" fmla="*/ 1 h 2"/>
                  <a:gd name="T32" fmla="*/ 0 w 2"/>
                  <a:gd name="T33" fmla="*/ 1 h 2"/>
                  <a:gd name="T34" fmla="*/ 1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2"/>
                      <a:pt x="1" y="2"/>
                      <a:pt x="1" y="2"/>
                    </a:cubicBezTo>
                    <a:cubicBezTo>
                      <a:pt x="1" y="2"/>
                      <a:pt x="1" y="2"/>
                      <a:pt x="1" y="2"/>
                    </a:cubicBezTo>
                    <a:cubicBezTo>
                      <a:pt x="0" y="2"/>
                      <a:pt x="0" y="1"/>
                      <a:pt x="0" y="1"/>
                    </a:cubicBezTo>
                    <a:cubicBezTo>
                      <a:pt x="0" y="1"/>
                      <a:pt x="0" y="1"/>
                      <a:pt x="0" y="1"/>
                    </a:cubicBezTo>
                    <a:cubicBezTo>
                      <a:pt x="0" y="0"/>
                      <a:pt x="0" y="0"/>
                      <a:pt x="1" y="0"/>
                    </a:cubicBezTo>
                    <a:cubicBezTo>
                      <a:pt x="1" y="0"/>
                      <a:pt x="1" y="0"/>
                      <a:pt x="1" y="0"/>
                    </a:cubicBezTo>
                    <a:cubicBezTo>
                      <a:pt x="1" y="0"/>
                      <a:pt x="1" y="1"/>
                      <a:pt x="1" y="1"/>
                    </a:cubicBezTo>
                    <a:cubicBezTo>
                      <a:pt x="2" y="1"/>
                      <a:pt x="2" y="1"/>
                      <a:pt x="1" y="1"/>
                    </a:cubicBezTo>
                    <a:cubicBezTo>
                      <a:pt x="1" y="1"/>
                      <a:pt x="1" y="1"/>
                      <a:pt x="1" y="1"/>
                    </a:cubicBezTo>
                    <a:cubicBezTo>
                      <a:pt x="1" y="1"/>
                      <a:pt x="1" y="1"/>
                      <a:pt x="1" y="1"/>
                    </a:cubicBezTo>
                    <a:cubicBezTo>
                      <a:pt x="2" y="1"/>
                      <a:pt x="2" y="1"/>
                      <a:pt x="1" y="1"/>
                    </a:cubicBezTo>
                    <a:cubicBezTo>
                      <a:pt x="1" y="1"/>
                      <a:pt x="1" y="0"/>
                      <a:pt x="1" y="0"/>
                    </a:cubicBezTo>
                    <a:cubicBezTo>
                      <a:pt x="1" y="0"/>
                      <a:pt x="1" y="0"/>
                      <a:pt x="1" y="0"/>
                    </a:cubicBezTo>
                    <a:cubicBezTo>
                      <a:pt x="0" y="0"/>
                      <a:pt x="0" y="0"/>
                      <a:pt x="0" y="1"/>
                    </a:cubicBezTo>
                    <a:cubicBezTo>
                      <a:pt x="0" y="1"/>
                      <a:pt x="0" y="1"/>
                      <a:pt x="0" y="1"/>
                    </a:cubicBezTo>
                    <a:cubicBezTo>
                      <a:pt x="0" y="1"/>
                      <a:pt x="0" y="2"/>
                      <a:pt x="1" y="2"/>
                    </a:cubicBezTo>
                    <a:cubicBezTo>
                      <a:pt x="1" y="2"/>
                      <a:pt x="1" y="2"/>
                      <a:pt x="1" y="2"/>
                    </a:cubicBezTo>
                    <a:cubicBezTo>
                      <a:pt x="1" y="2"/>
                      <a:pt x="1" y="2"/>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63" name="Freeform 362"/>
              <p:cNvSpPr>
                <a:spLocks/>
              </p:cNvSpPr>
              <p:nvPr/>
            </p:nvSpPr>
            <p:spPr bwMode="auto">
              <a:xfrm>
                <a:off x="1613" y="1328"/>
                <a:ext cx="4" cy="5"/>
              </a:xfrm>
              <a:custGeom>
                <a:avLst/>
                <a:gdLst>
                  <a:gd name="T0" fmla="*/ 1 w 2"/>
                  <a:gd name="T1" fmla="*/ 1 h 2"/>
                  <a:gd name="T2" fmla="*/ 1 w 2"/>
                  <a:gd name="T3" fmla="*/ 2 h 2"/>
                  <a:gd name="T4" fmla="*/ 0 w 2"/>
                  <a:gd name="T5" fmla="*/ 1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0" y="2"/>
                      <a:pt x="0" y="1"/>
                      <a:pt x="0" y="1"/>
                    </a:cubicBezTo>
                    <a:cubicBezTo>
                      <a:pt x="1" y="0"/>
                      <a:pt x="1" y="0"/>
                      <a:pt x="1" y="1"/>
                    </a:cubicBezTo>
                    <a:cubicBezTo>
                      <a:pt x="1" y="1"/>
                      <a:pt x="2"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64" name="Freeform 363"/>
              <p:cNvSpPr>
                <a:spLocks/>
              </p:cNvSpPr>
              <p:nvPr/>
            </p:nvSpPr>
            <p:spPr bwMode="auto">
              <a:xfrm>
                <a:off x="1613" y="1328"/>
                <a:ext cx="4" cy="5"/>
              </a:xfrm>
              <a:custGeom>
                <a:avLst/>
                <a:gdLst>
                  <a:gd name="T0" fmla="*/ 1 w 2"/>
                  <a:gd name="T1" fmla="*/ 1 h 2"/>
                  <a:gd name="T2" fmla="*/ 1 w 2"/>
                  <a:gd name="T3" fmla="*/ 1 h 2"/>
                  <a:gd name="T4" fmla="*/ 1 w 2"/>
                  <a:gd name="T5" fmla="*/ 2 h 2"/>
                  <a:gd name="T6" fmla="*/ 1 w 2"/>
                  <a:gd name="T7" fmla="*/ 2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2 w 2"/>
                  <a:gd name="T23" fmla="*/ 1 h 2"/>
                  <a:gd name="T24" fmla="*/ 2 w 2"/>
                  <a:gd name="T25" fmla="*/ 1 h 2"/>
                  <a:gd name="T26" fmla="*/ 1 w 2"/>
                  <a:gd name="T27" fmla="*/ 1 h 2"/>
                  <a:gd name="T28" fmla="*/ 1 w 2"/>
                  <a:gd name="T29" fmla="*/ 0 h 2"/>
                  <a:gd name="T30" fmla="*/ 0 w 2"/>
                  <a:gd name="T31" fmla="*/ 1 h 2"/>
                  <a:gd name="T32" fmla="*/ 0 w 2"/>
                  <a:gd name="T33" fmla="*/ 1 h 2"/>
                  <a:gd name="T34" fmla="*/ 1 w 2"/>
                  <a:gd name="T35" fmla="*/ 2 h 2"/>
                  <a:gd name="T36" fmla="*/ 1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1" y="1"/>
                      <a:pt x="1" y="1"/>
                      <a:pt x="1" y="1"/>
                    </a:cubicBezTo>
                    <a:cubicBezTo>
                      <a:pt x="1" y="2"/>
                      <a:pt x="1" y="2"/>
                      <a:pt x="1" y="2"/>
                    </a:cubicBezTo>
                    <a:cubicBezTo>
                      <a:pt x="1" y="2"/>
                      <a:pt x="1" y="2"/>
                      <a:pt x="1" y="2"/>
                    </a:cubicBezTo>
                    <a:cubicBezTo>
                      <a:pt x="1" y="2"/>
                      <a:pt x="1" y="1"/>
                      <a:pt x="0" y="1"/>
                    </a:cubicBezTo>
                    <a:cubicBezTo>
                      <a:pt x="0" y="1"/>
                      <a:pt x="0" y="1"/>
                      <a:pt x="0" y="1"/>
                    </a:cubicBezTo>
                    <a:cubicBezTo>
                      <a:pt x="1" y="1"/>
                      <a:pt x="1" y="1"/>
                      <a:pt x="1" y="1"/>
                    </a:cubicBezTo>
                    <a:cubicBezTo>
                      <a:pt x="1" y="0"/>
                      <a:pt x="1" y="1"/>
                      <a:pt x="1" y="1"/>
                    </a:cubicBezTo>
                    <a:cubicBezTo>
                      <a:pt x="1" y="1"/>
                      <a:pt x="1" y="1"/>
                      <a:pt x="1" y="1"/>
                    </a:cubicBezTo>
                    <a:cubicBezTo>
                      <a:pt x="2" y="1"/>
                      <a:pt x="2" y="1"/>
                      <a:pt x="1" y="1"/>
                    </a:cubicBezTo>
                    <a:cubicBezTo>
                      <a:pt x="1" y="1"/>
                      <a:pt x="1" y="1"/>
                      <a:pt x="1" y="1"/>
                    </a:cubicBezTo>
                    <a:cubicBezTo>
                      <a:pt x="2" y="1"/>
                      <a:pt x="2" y="1"/>
                      <a:pt x="2" y="1"/>
                    </a:cubicBezTo>
                    <a:cubicBezTo>
                      <a:pt x="2" y="1"/>
                      <a:pt x="2" y="1"/>
                      <a:pt x="2" y="1"/>
                    </a:cubicBezTo>
                    <a:cubicBezTo>
                      <a:pt x="1" y="1"/>
                      <a:pt x="1" y="1"/>
                      <a:pt x="1" y="1"/>
                    </a:cubicBezTo>
                    <a:cubicBezTo>
                      <a:pt x="1" y="0"/>
                      <a:pt x="1" y="0"/>
                      <a:pt x="1" y="0"/>
                    </a:cubicBezTo>
                    <a:cubicBezTo>
                      <a:pt x="1" y="1"/>
                      <a:pt x="1" y="1"/>
                      <a:pt x="0" y="1"/>
                    </a:cubicBezTo>
                    <a:cubicBezTo>
                      <a:pt x="0" y="1"/>
                      <a:pt x="0" y="1"/>
                      <a:pt x="0" y="1"/>
                    </a:cubicBezTo>
                    <a:cubicBezTo>
                      <a:pt x="1" y="1"/>
                      <a:pt x="1" y="2"/>
                      <a:pt x="1" y="2"/>
                    </a:cubicBezTo>
                    <a:cubicBezTo>
                      <a:pt x="1" y="2"/>
                      <a:pt x="1" y="2"/>
                      <a:pt x="1" y="2"/>
                    </a:cubicBezTo>
                    <a:cubicBezTo>
                      <a:pt x="1" y="2"/>
                      <a:pt x="1" y="2"/>
                      <a:pt x="2" y="1"/>
                    </a:cubicBezTo>
                    <a:lnTo>
                      <a:pt x="1" y="1"/>
                    </a:ln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65" name="Freeform 364"/>
              <p:cNvSpPr>
                <a:spLocks/>
              </p:cNvSpPr>
              <p:nvPr/>
            </p:nvSpPr>
            <p:spPr bwMode="auto">
              <a:xfrm>
                <a:off x="1570" y="1373"/>
                <a:ext cx="10" cy="9"/>
              </a:xfrm>
              <a:custGeom>
                <a:avLst/>
                <a:gdLst>
                  <a:gd name="T0" fmla="*/ 3 w 4"/>
                  <a:gd name="T1" fmla="*/ 3 h 4"/>
                  <a:gd name="T2" fmla="*/ 1 w 4"/>
                  <a:gd name="T3" fmla="*/ 4 h 4"/>
                  <a:gd name="T4" fmla="*/ 1 w 4"/>
                  <a:gd name="T5" fmla="*/ 1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2" y="4"/>
                      <a:pt x="1" y="4"/>
                    </a:cubicBezTo>
                    <a:cubicBezTo>
                      <a:pt x="0" y="3"/>
                      <a:pt x="0" y="2"/>
                      <a:pt x="1" y="1"/>
                    </a:cubicBezTo>
                    <a:cubicBezTo>
                      <a:pt x="1" y="0"/>
                      <a:pt x="2" y="0"/>
                      <a:pt x="3" y="1"/>
                    </a:cubicBezTo>
                    <a:cubicBezTo>
                      <a:pt x="4" y="1"/>
                      <a:pt x="4" y="3"/>
                      <a:pt x="3"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66" name="Freeform 365"/>
              <p:cNvSpPr>
                <a:spLocks/>
              </p:cNvSpPr>
              <p:nvPr/>
            </p:nvSpPr>
            <p:spPr bwMode="auto">
              <a:xfrm>
                <a:off x="1570" y="1373"/>
                <a:ext cx="10" cy="9"/>
              </a:xfrm>
              <a:custGeom>
                <a:avLst/>
                <a:gdLst>
                  <a:gd name="T0" fmla="*/ 3 w 4"/>
                  <a:gd name="T1" fmla="*/ 3 h 4"/>
                  <a:gd name="T2" fmla="*/ 3 w 4"/>
                  <a:gd name="T3" fmla="*/ 3 h 4"/>
                  <a:gd name="T4" fmla="*/ 2 w 4"/>
                  <a:gd name="T5" fmla="*/ 4 h 4"/>
                  <a:gd name="T6" fmla="*/ 1 w 4"/>
                  <a:gd name="T7" fmla="*/ 3 h 4"/>
                  <a:gd name="T8" fmla="*/ 1 w 4"/>
                  <a:gd name="T9" fmla="*/ 2 h 4"/>
                  <a:gd name="T10" fmla="*/ 1 w 4"/>
                  <a:gd name="T11" fmla="*/ 1 h 4"/>
                  <a:gd name="T12" fmla="*/ 2 w 4"/>
                  <a:gd name="T13" fmla="*/ 0 h 4"/>
                  <a:gd name="T14" fmla="*/ 3 w 4"/>
                  <a:gd name="T15" fmla="*/ 1 h 4"/>
                  <a:gd name="T16" fmla="*/ 4 w 4"/>
                  <a:gd name="T17" fmla="*/ 2 h 4"/>
                  <a:gd name="T18" fmla="*/ 3 w 4"/>
                  <a:gd name="T19" fmla="*/ 3 h 4"/>
                  <a:gd name="T20" fmla="*/ 3 w 4"/>
                  <a:gd name="T21" fmla="*/ 3 h 4"/>
                  <a:gd name="T22" fmla="*/ 3 w 4"/>
                  <a:gd name="T23" fmla="*/ 3 h 4"/>
                  <a:gd name="T24" fmla="*/ 4 w 4"/>
                  <a:gd name="T25" fmla="*/ 2 h 4"/>
                  <a:gd name="T26" fmla="*/ 3 w 4"/>
                  <a:gd name="T27" fmla="*/ 1 h 4"/>
                  <a:gd name="T28" fmla="*/ 2 w 4"/>
                  <a:gd name="T29" fmla="*/ 0 h 4"/>
                  <a:gd name="T30" fmla="*/ 1 w 4"/>
                  <a:gd name="T31" fmla="*/ 1 h 4"/>
                  <a:gd name="T32" fmla="*/ 1 w 4"/>
                  <a:gd name="T33" fmla="*/ 2 h 4"/>
                  <a:gd name="T34" fmla="*/ 1 w 4"/>
                  <a:gd name="T35" fmla="*/ 4 h 4"/>
                  <a:gd name="T36" fmla="*/ 2 w 4"/>
                  <a:gd name="T37" fmla="*/ 4 h 4"/>
                  <a:gd name="T38" fmla="*/ 3 w 4"/>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3" y="3"/>
                    </a:moveTo>
                    <a:cubicBezTo>
                      <a:pt x="3" y="3"/>
                      <a:pt x="3" y="3"/>
                      <a:pt x="3" y="3"/>
                    </a:cubicBezTo>
                    <a:cubicBezTo>
                      <a:pt x="3" y="4"/>
                      <a:pt x="3" y="4"/>
                      <a:pt x="2" y="4"/>
                    </a:cubicBezTo>
                    <a:cubicBezTo>
                      <a:pt x="2" y="4"/>
                      <a:pt x="2" y="4"/>
                      <a:pt x="1" y="3"/>
                    </a:cubicBezTo>
                    <a:cubicBezTo>
                      <a:pt x="1" y="3"/>
                      <a:pt x="1" y="3"/>
                      <a:pt x="1" y="2"/>
                    </a:cubicBezTo>
                    <a:cubicBezTo>
                      <a:pt x="0" y="2"/>
                      <a:pt x="1" y="1"/>
                      <a:pt x="1" y="1"/>
                    </a:cubicBezTo>
                    <a:cubicBezTo>
                      <a:pt x="1" y="1"/>
                      <a:pt x="1" y="0"/>
                      <a:pt x="2" y="0"/>
                    </a:cubicBezTo>
                    <a:cubicBezTo>
                      <a:pt x="2" y="0"/>
                      <a:pt x="3" y="0"/>
                      <a:pt x="3" y="1"/>
                    </a:cubicBezTo>
                    <a:cubicBezTo>
                      <a:pt x="3" y="1"/>
                      <a:pt x="4" y="1"/>
                      <a:pt x="4" y="2"/>
                    </a:cubicBezTo>
                    <a:cubicBezTo>
                      <a:pt x="4" y="2"/>
                      <a:pt x="4" y="3"/>
                      <a:pt x="3" y="3"/>
                    </a:cubicBezTo>
                    <a:cubicBezTo>
                      <a:pt x="3" y="3"/>
                      <a:pt x="3" y="3"/>
                      <a:pt x="3" y="3"/>
                    </a:cubicBezTo>
                    <a:cubicBezTo>
                      <a:pt x="3" y="3"/>
                      <a:pt x="3" y="3"/>
                      <a:pt x="3" y="3"/>
                    </a:cubicBezTo>
                    <a:cubicBezTo>
                      <a:pt x="4" y="3"/>
                      <a:pt x="4" y="2"/>
                      <a:pt x="4" y="2"/>
                    </a:cubicBezTo>
                    <a:cubicBezTo>
                      <a:pt x="4" y="1"/>
                      <a:pt x="3" y="1"/>
                      <a:pt x="3" y="1"/>
                    </a:cubicBezTo>
                    <a:cubicBezTo>
                      <a:pt x="3" y="0"/>
                      <a:pt x="2" y="0"/>
                      <a:pt x="2" y="0"/>
                    </a:cubicBezTo>
                    <a:cubicBezTo>
                      <a:pt x="1" y="0"/>
                      <a:pt x="1" y="1"/>
                      <a:pt x="1" y="1"/>
                    </a:cubicBezTo>
                    <a:cubicBezTo>
                      <a:pt x="1" y="1"/>
                      <a:pt x="0" y="2"/>
                      <a:pt x="1" y="2"/>
                    </a:cubicBezTo>
                    <a:cubicBezTo>
                      <a:pt x="1" y="3"/>
                      <a:pt x="1" y="3"/>
                      <a:pt x="1" y="4"/>
                    </a:cubicBezTo>
                    <a:cubicBezTo>
                      <a:pt x="2" y="4"/>
                      <a:pt x="2" y="4"/>
                      <a:pt x="2" y="4"/>
                    </a:cubicBezTo>
                    <a:cubicBezTo>
                      <a:pt x="3" y="4"/>
                      <a:pt x="3" y="4"/>
                      <a:pt x="3"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67" name="Freeform 366"/>
              <p:cNvSpPr>
                <a:spLocks/>
              </p:cNvSpPr>
              <p:nvPr/>
            </p:nvSpPr>
            <p:spPr bwMode="auto">
              <a:xfrm>
                <a:off x="1613" y="1323"/>
                <a:ext cx="2" cy="3"/>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0"/>
                      <a:pt x="0" y="0"/>
                    </a:cubicBezTo>
                    <a:cubicBezTo>
                      <a:pt x="0" y="0"/>
                      <a:pt x="1" y="0"/>
                      <a:pt x="1" y="0"/>
                    </a:cubicBezTo>
                    <a:cubicBezTo>
                      <a:pt x="1" y="0"/>
                      <a:pt x="1" y="0"/>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68" name="Freeform 367"/>
              <p:cNvSpPr>
                <a:spLocks/>
              </p:cNvSpPr>
              <p:nvPr/>
            </p:nvSpPr>
            <p:spPr bwMode="auto">
              <a:xfrm>
                <a:off x="1613" y="1323"/>
                <a:ext cx="2"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0 h 1"/>
                  <a:gd name="T14" fmla="*/ 1 w 1"/>
                  <a:gd name="T15" fmla="*/ 0 h 1"/>
                  <a:gd name="T16" fmla="*/ 1 w 1"/>
                  <a:gd name="T17" fmla="*/ 0 h 1"/>
                  <a:gd name="T18" fmla="*/ 1 w 1"/>
                  <a:gd name="T19" fmla="*/ 1 h 1"/>
                  <a:gd name="T20" fmla="*/ 1 w 1"/>
                  <a:gd name="T21" fmla="*/ 1 h 1"/>
                  <a:gd name="T22" fmla="*/ 1 w 1"/>
                  <a:gd name="T23" fmla="*/ 1 h 1"/>
                  <a:gd name="T24" fmla="*/ 1 w 1"/>
                  <a:gd name="T25" fmla="*/ 0 h 1"/>
                  <a:gd name="T26" fmla="*/ 1 w 1"/>
                  <a:gd name="T27" fmla="*/ 0 h 1"/>
                  <a:gd name="T28" fmla="*/ 1 w 1"/>
                  <a:gd name="T29" fmla="*/ 0 h 1"/>
                  <a:gd name="T30" fmla="*/ 0 w 1"/>
                  <a:gd name="T31" fmla="*/ 0 h 1"/>
                  <a:gd name="T32" fmla="*/ 0 w 1"/>
                  <a:gd name="T33" fmla="*/ 0 h 1"/>
                  <a:gd name="T34" fmla="*/ 1 w 1"/>
                  <a:gd name="T35" fmla="*/ 1 h 1"/>
                  <a:gd name="T36" fmla="*/ 1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1"/>
                    </a:cubicBezTo>
                    <a:cubicBezTo>
                      <a:pt x="0" y="1"/>
                      <a:pt x="0" y="1"/>
                      <a:pt x="0" y="0"/>
                    </a:cubicBezTo>
                    <a:cubicBezTo>
                      <a:pt x="0" y="0"/>
                      <a:pt x="0" y="0"/>
                      <a:pt x="0" y="0"/>
                    </a:cubicBezTo>
                    <a:cubicBezTo>
                      <a:pt x="0" y="0"/>
                      <a:pt x="0"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69" name="Freeform 368"/>
              <p:cNvSpPr>
                <a:spLocks/>
              </p:cNvSpPr>
              <p:nvPr/>
            </p:nvSpPr>
            <p:spPr bwMode="auto">
              <a:xfrm>
                <a:off x="1561" y="1377"/>
                <a:ext cx="7" cy="8"/>
              </a:xfrm>
              <a:custGeom>
                <a:avLst/>
                <a:gdLst>
                  <a:gd name="T0" fmla="*/ 2 w 3"/>
                  <a:gd name="T1" fmla="*/ 3 h 3"/>
                  <a:gd name="T2" fmla="*/ 1 w 3"/>
                  <a:gd name="T3" fmla="*/ 3 h 3"/>
                  <a:gd name="T4" fmla="*/ 0 w 3"/>
                  <a:gd name="T5" fmla="*/ 0 h 3"/>
                  <a:gd name="T6" fmla="*/ 2 w 3"/>
                  <a:gd name="T7" fmla="*/ 0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1" y="3"/>
                      <a:pt x="1" y="3"/>
                    </a:cubicBezTo>
                    <a:cubicBezTo>
                      <a:pt x="0" y="2"/>
                      <a:pt x="0" y="1"/>
                      <a:pt x="0" y="0"/>
                    </a:cubicBezTo>
                    <a:cubicBezTo>
                      <a:pt x="1" y="0"/>
                      <a:pt x="2" y="0"/>
                      <a:pt x="2" y="0"/>
                    </a:cubicBezTo>
                    <a:cubicBezTo>
                      <a:pt x="3" y="1"/>
                      <a:pt x="3" y="2"/>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70" name="Freeform 369"/>
              <p:cNvSpPr>
                <a:spLocks/>
              </p:cNvSpPr>
              <p:nvPr/>
            </p:nvSpPr>
            <p:spPr bwMode="auto">
              <a:xfrm>
                <a:off x="1561" y="1377"/>
                <a:ext cx="7" cy="8"/>
              </a:xfrm>
              <a:custGeom>
                <a:avLst/>
                <a:gdLst>
                  <a:gd name="T0" fmla="*/ 2 w 3"/>
                  <a:gd name="T1" fmla="*/ 3 h 3"/>
                  <a:gd name="T2" fmla="*/ 2 w 3"/>
                  <a:gd name="T3" fmla="*/ 3 h 3"/>
                  <a:gd name="T4" fmla="*/ 2 w 3"/>
                  <a:gd name="T5" fmla="*/ 3 h 3"/>
                  <a:gd name="T6" fmla="*/ 1 w 3"/>
                  <a:gd name="T7" fmla="*/ 3 h 3"/>
                  <a:gd name="T8" fmla="*/ 0 w 3"/>
                  <a:gd name="T9" fmla="*/ 2 h 3"/>
                  <a:gd name="T10" fmla="*/ 0 w 3"/>
                  <a:gd name="T11" fmla="*/ 0 h 3"/>
                  <a:gd name="T12" fmla="*/ 1 w 3"/>
                  <a:gd name="T13" fmla="*/ 0 h 3"/>
                  <a:gd name="T14" fmla="*/ 2 w 3"/>
                  <a:gd name="T15" fmla="*/ 0 h 3"/>
                  <a:gd name="T16" fmla="*/ 3 w 3"/>
                  <a:gd name="T17" fmla="*/ 1 h 3"/>
                  <a:gd name="T18" fmla="*/ 2 w 3"/>
                  <a:gd name="T19" fmla="*/ 3 h 3"/>
                  <a:gd name="T20" fmla="*/ 2 w 3"/>
                  <a:gd name="T21" fmla="*/ 3 h 3"/>
                  <a:gd name="T22" fmla="*/ 2 w 3"/>
                  <a:gd name="T23" fmla="*/ 3 h 3"/>
                  <a:gd name="T24" fmla="*/ 3 w 3"/>
                  <a:gd name="T25" fmla="*/ 1 h 3"/>
                  <a:gd name="T26" fmla="*/ 2 w 3"/>
                  <a:gd name="T27" fmla="*/ 0 h 3"/>
                  <a:gd name="T28" fmla="*/ 1 w 3"/>
                  <a:gd name="T29" fmla="*/ 0 h 3"/>
                  <a:gd name="T30" fmla="*/ 0 w 3"/>
                  <a:gd name="T31" fmla="*/ 0 h 3"/>
                  <a:gd name="T32" fmla="*/ 0 w 3"/>
                  <a:gd name="T33" fmla="*/ 2 h 3"/>
                  <a:gd name="T34" fmla="*/ 1 w 3"/>
                  <a:gd name="T35" fmla="*/ 3 h 3"/>
                  <a:gd name="T36" fmla="*/ 2 w 3"/>
                  <a:gd name="T37" fmla="*/ 3 h 3"/>
                  <a:gd name="T38" fmla="*/ 2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2" y="3"/>
                    </a:moveTo>
                    <a:cubicBezTo>
                      <a:pt x="2" y="3"/>
                      <a:pt x="2" y="3"/>
                      <a:pt x="2" y="3"/>
                    </a:cubicBezTo>
                    <a:cubicBezTo>
                      <a:pt x="2" y="3"/>
                      <a:pt x="2" y="3"/>
                      <a:pt x="2" y="3"/>
                    </a:cubicBezTo>
                    <a:cubicBezTo>
                      <a:pt x="1" y="3"/>
                      <a:pt x="1" y="3"/>
                      <a:pt x="1" y="3"/>
                    </a:cubicBezTo>
                    <a:cubicBezTo>
                      <a:pt x="0" y="2"/>
                      <a:pt x="0" y="2"/>
                      <a:pt x="0" y="2"/>
                    </a:cubicBezTo>
                    <a:cubicBezTo>
                      <a:pt x="0" y="1"/>
                      <a:pt x="0" y="1"/>
                      <a:pt x="0" y="0"/>
                    </a:cubicBezTo>
                    <a:cubicBezTo>
                      <a:pt x="0" y="0"/>
                      <a:pt x="1" y="0"/>
                      <a:pt x="1" y="0"/>
                    </a:cubicBezTo>
                    <a:cubicBezTo>
                      <a:pt x="1" y="0"/>
                      <a:pt x="2" y="0"/>
                      <a:pt x="2" y="0"/>
                    </a:cubicBezTo>
                    <a:cubicBezTo>
                      <a:pt x="2" y="1"/>
                      <a:pt x="3" y="1"/>
                      <a:pt x="3" y="1"/>
                    </a:cubicBezTo>
                    <a:cubicBezTo>
                      <a:pt x="3" y="2"/>
                      <a:pt x="3" y="2"/>
                      <a:pt x="2" y="3"/>
                    </a:cubicBezTo>
                    <a:cubicBezTo>
                      <a:pt x="2" y="3"/>
                      <a:pt x="2" y="3"/>
                      <a:pt x="2" y="3"/>
                    </a:cubicBezTo>
                    <a:cubicBezTo>
                      <a:pt x="2" y="3"/>
                      <a:pt x="2" y="3"/>
                      <a:pt x="2" y="3"/>
                    </a:cubicBezTo>
                    <a:cubicBezTo>
                      <a:pt x="3" y="2"/>
                      <a:pt x="3" y="2"/>
                      <a:pt x="3" y="1"/>
                    </a:cubicBezTo>
                    <a:cubicBezTo>
                      <a:pt x="3" y="1"/>
                      <a:pt x="2" y="0"/>
                      <a:pt x="2" y="0"/>
                    </a:cubicBezTo>
                    <a:cubicBezTo>
                      <a:pt x="2" y="0"/>
                      <a:pt x="1" y="0"/>
                      <a:pt x="1" y="0"/>
                    </a:cubicBezTo>
                    <a:cubicBezTo>
                      <a:pt x="1" y="0"/>
                      <a:pt x="0" y="0"/>
                      <a:pt x="0" y="0"/>
                    </a:cubicBezTo>
                    <a:cubicBezTo>
                      <a:pt x="0" y="1"/>
                      <a:pt x="0" y="1"/>
                      <a:pt x="0" y="2"/>
                    </a:cubicBezTo>
                    <a:cubicBezTo>
                      <a:pt x="0" y="2"/>
                      <a:pt x="0" y="2"/>
                      <a:pt x="1" y="3"/>
                    </a:cubicBezTo>
                    <a:cubicBezTo>
                      <a:pt x="1" y="3"/>
                      <a:pt x="1" y="3"/>
                      <a:pt x="2" y="3"/>
                    </a:cubicBezTo>
                    <a:cubicBezTo>
                      <a:pt x="2" y="3"/>
                      <a:pt x="2" y="3"/>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71" name="Freeform 370"/>
              <p:cNvSpPr>
                <a:spLocks/>
              </p:cNvSpPr>
              <p:nvPr/>
            </p:nvSpPr>
            <p:spPr bwMode="auto">
              <a:xfrm>
                <a:off x="1549" y="1377"/>
                <a:ext cx="7" cy="10"/>
              </a:xfrm>
              <a:custGeom>
                <a:avLst/>
                <a:gdLst>
                  <a:gd name="T0" fmla="*/ 3 w 3"/>
                  <a:gd name="T1" fmla="*/ 3 h 4"/>
                  <a:gd name="T2" fmla="*/ 1 w 3"/>
                  <a:gd name="T3" fmla="*/ 3 h 4"/>
                  <a:gd name="T4" fmla="*/ 1 w 3"/>
                  <a:gd name="T5" fmla="*/ 1 h 4"/>
                  <a:gd name="T6" fmla="*/ 2 w 3"/>
                  <a:gd name="T7" fmla="*/ 1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2" y="4"/>
                      <a:pt x="1" y="4"/>
                      <a:pt x="1" y="3"/>
                    </a:cubicBezTo>
                    <a:cubicBezTo>
                      <a:pt x="0" y="2"/>
                      <a:pt x="0" y="2"/>
                      <a:pt x="1" y="1"/>
                    </a:cubicBezTo>
                    <a:cubicBezTo>
                      <a:pt x="1" y="0"/>
                      <a:pt x="2" y="0"/>
                      <a:pt x="2" y="1"/>
                    </a:cubicBezTo>
                    <a:cubicBezTo>
                      <a:pt x="3" y="1"/>
                      <a:pt x="3" y="2"/>
                      <a:pt x="3"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72" name="Freeform 371"/>
              <p:cNvSpPr>
                <a:spLocks/>
              </p:cNvSpPr>
              <p:nvPr/>
            </p:nvSpPr>
            <p:spPr bwMode="auto">
              <a:xfrm>
                <a:off x="1549" y="1377"/>
                <a:ext cx="7" cy="8"/>
              </a:xfrm>
              <a:custGeom>
                <a:avLst/>
                <a:gdLst>
                  <a:gd name="T0" fmla="*/ 3 w 3"/>
                  <a:gd name="T1" fmla="*/ 3 h 3"/>
                  <a:gd name="T2" fmla="*/ 3 w 3"/>
                  <a:gd name="T3" fmla="*/ 3 h 3"/>
                  <a:gd name="T4" fmla="*/ 2 w 3"/>
                  <a:gd name="T5" fmla="*/ 3 h 3"/>
                  <a:gd name="T6" fmla="*/ 1 w 3"/>
                  <a:gd name="T7" fmla="*/ 3 h 3"/>
                  <a:gd name="T8" fmla="*/ 0 w 3"/>
                  <a:gd name="T9" fmla="*/ 2 h 3"/>
                  <a:gd name="T10" fmla="*/ 1 w 3"/>
                  <a:gd name="T11" fmla="*/ 1 h 3"/>
                  <a:gd name="T12" fmla="*/ 2 w 3"/>
                  <a:gd name="T13" fmla="*/ 0 h 3"/>
                  <a:gd name="T14" fmla="*/ 2 w 3"/>
                  <a:gd name="T15" fmla="*/ 1 h 3"/>
                  <a:gd name="T16" fmla="*/ 3 w 3"/>
                  <a:gd name="T17" fmla="*/ 2 h 3"/>
                  <a:gd name="T18" fmla="*/ 3 w 3"/>
                  <a:gd name="T19" fmla="*/ 3 h 3"/>
                  <a:gd name="T20" fmla="*/ 3 w 3"/>
                  <a:gd name="T21" fmla="*/ 3 h 3"/>
                  <a:gd name="T22" fmla="*/ 3 w 3"/>
                  <a:gd name="T23" fmla="*/ 3 h 3"/>
                  <a:gd name="T24" fmla="*/ 3 w 3"/>
                  <a:gd name="T25" fmla="*/ 2 h 3"/>
                  <a:gd name="T26" fmla="*/ 2 w 3"/>
                  <a:gd name="T27" fmla="*/ 1 h 3"/>
                  <a:gd name="T28" fmla="*/ 2 w 3"/>
                  <a:gd name="T29" fmla="*/ 0 h 3"/>
                  <a:gd name="T30" fmla="*/ 1 w 3"/>
                  <a:gd name="T31" fmla="*/ 1 h 3"/>
                  <a:gd name="T32" fmla="*/ 0 w 3"/>
                  <a:gd name="T33" fmla="*/ 2 h 3"/>
                  <a:gd name="T34" fmla="*/ 1 w 3"/>
                  <a:gd name="T35" fmla="*/ 3 h 3"/>
                  <a:gd name="T36" fmla="*/ 2 w 3"/>
                  <a:gd name="T37" fmla="*/ 3 h 3"/>
                  <a:gd name="T38" fmla="*/ 3 w 3"/>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3"/>
                    </a:moveTo>
                    <a:cubicBezTo>
                      <a:pt x="3" y="3"/>
                      <a:pt x="3" y="3"/>
                      <a:pt x="3" y="3"/>
                    </a:cubicBezTo>
                    <a:cubicBezTo>
                      <a:pt x="2" y="3"/>
                      <a:pt x="2" y="3"/>
                      <a:pt x="2" y="3"/>
                    </a:cubicBezTo>
                    <a:cubicBezTo>
                      <a:pt x="1" y="3"/>
                      <a:pt x="1" y="3"/>
                      <a:pt x="1" y="3"/>
                    </a:cubicBezTo>
                    <a:cubicBezTo>
                      <a:pt x="1" y="3"/>
                      <a:pt x="0" y="2"/>
                      <a:pt x="0" y="2"/>
                    </a:cubicBezTo>
                    <a:cubicBezTo>
                      <a:pt x="0" y="2"/>
                      <a:pt x="1" y="1"/>
                      <a:pt x="1" y="1"/>
                    </a:cubicBezTo>
                    <a:cubicBezTo>
                      <a:pt x="1" y="1"/>
                      <a:pt x="1" y="0"/>
                      <a:pt x="2" y="0"/>
                    </a:cubicBezTo>
                    <a:cubicBezTo>
                      <a:pt x="2" y="0"/>
                      <a:pt x="2" y="1"/>
                      <a:pt x="2" y="1"/>
                    </a:cubicBezTo>
                    <a:cubicBezTo>
                      <a:pt x="3" y="1"/>
                      <a:pt x="3" y="2"/>
                      <a:pt x="3" y="2"/>
                    </a:cubicBezTo>
                    <a:cubicBezTo>
                      <a:pt x="3" y="2"/>
                      <a:pt x="3" y="3"/>
                      <a:pt x="3" y="3"/>
                    </a:cubicBezTo>
                    <a:cubicBezTo>
                      <a:pt x="3" y="3"/>
                      <a:pt x="3" y="3"/>
                      <a:pt x="3" y="3"/>
                    </a:cubicBezTo>
                    <a:cubicBezTo>
                      <a:pt x="3" y="3"/>
                      <a:pt x="3" y="3"/>
                      <a:pt x="3" y="3"/>
                    </a:cubicBezTo>
                    <a:cubicBezTo>
                      <a:pt x="3" y="3"/>
                      <a:pt x="3" y="2"/>
                      <a:pt x="3" y="2"/>
                    </a:cubicBezTo>
                    <a:cubicBezTo>
                      <a:pt x="3" y="2"/>
                      <a:pt x="3" y="1"/>
                      <a:pt x="2" y="1"/>
                    </a:cubicBezTo>
                    <a:cubicBezTo>
                      <a:pt x="2" y="1"/>
                      <a:pt x="2" y="0"/>
                      <a:pt x="2" y="0"/>
                    </a:cubicBezTo>
                    <a:cubicBezTo>
                      <a:pt x="1" y="0"/>
                      <a:pt x="1" y="1"/>
                      <a:pt x="1" y="1"/>
                    </a:cubicBezTo>
                    <a:cubicBezTo>
                      <a:pt x="1" y="1"/>
                      <a:pt x="0" y="2"/>
                      <a:pt x="0" y="2"/>
                    </a:cubicBezTo>
                    <a:cubicBezTo>
                      <a:pt x="0" y="2"/>
                      <a:pt x="1" y="3"/>
                      <a:pt x="1" y="3"/>
                    </a:cubicBezTo>
                    <a:cubicBezTo>
                      <a:pt x="1" y="3"/>
                      <a:pt x="1" y="3"/>
                      <a:pt x="2" y="3"/>
                    </a:cubicBezTo>
                    <a:cubicBezTo>
                      <a:pt x="2" y="3"/>
                      <a:pt x="2" y="3"/>
                      <a:pt x="3"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73" name="Freeform 372"/>
              <p:cNvSpPr>
                <a:spLocks/>
              </p:cNvSpPr>
              <p:nvPr/>
            </p:nvSpPr>
            <p:spPr bwMode="auto">
              <a:xfrm>
                <a:off x="1542" y="1380"/>
                <a:ext cx="4" cy="5"/>
              </a:xfrm>
              <a:custGeom>
                <a:avLst/>
                <a:gdLst>
                  <a:gd name="T0" fmla="*/ 1 w 2"/>
                  <a:gd name="T1" fmla="*/ 2 h 2"/>
                  <a:gd name="T2" fmla="*/ 0 w 2"/>
                  <a:gd name="T3" fmla="*/ 2 h 2"/>
                  <a:gd name="T4" fmla="*/ 0 w 2"/>
                  <a:gd name="T5" fmla="*/ 0 h 2"/>
                  <a:gd name="T6" fmla="*/ 1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0" y="2"/>
                      <a:pt x="0" y="2"/>
                    </a:cubicBezTo>
                    <a:cubicBezTo>
                      <a:pt x="0" y="1"/>
                      <a:pt x="0" y="0"/>
                      <a:pt x="0" y="0"/>
                    </a:cubicBezTo>
                    <a:cubicBezTo>
                      <a:pt x="0" y="0"/>
                      <a:pt x="1" y="0"/>
                      <a:pt x="1" y="0"/>
                    </a:cubicBezTo>
                    <a:cubicBezTo>
                      <a:pt x="2" y="0"/>
                      <a:pt x="2" y="1"/>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74" name="Freeform 373"/>
              <p:cNvSpPr>
                <a:spLocks/>
              </p:cNvSpPr>
              <p:nvPr/>
            </p:nvSpPr>
            <p:spPr bwMode="auto">
              <a:xfrm>
                <a:off x="1542" y="1380"/>
                <a:ext cx="4" cy="5"/>
              </a:xfrm>
              <a:custGeom>
                <a:avLst/>
                <a:gdLst>
                  <a:gd name="T0" fmla="*/ 1 w 2"/>
                  <a:gd name="T1" fmla="*/ 2 h 2"/>
                  <a:gd name="T2" fmla="*/ 1 w 2"/>
                  <a:gd name="T3" fmla="*/ 2 h 2"/>
                  <a:gd name="T4" fmla="*/ 1 w 2"/>
                  <a:gd name="T5" fmla="*/ 2 h 2"/>
                  <a:gd name="T6" fmla="*/ 0 w 2"/>
                  <a:gd name="T7" fmla="*/ 2 h 2"/>
                  <a:gd name="T8" fmla="*/ 0 w 2"/>
                  <a:gd name="T9" fmla="*/ 1 h 2"/>
                  <a:gd name="T10" fmla="*/ 0 w 2"/>
                  <a:gd name="T11" fmla="*/ 0 h 2"/>
                  <a:gd name="T12" fmla="*/ 1 w 2"/>
                  <a:gd name="T13" fmla="*/ 0 h 2"/>
                  <a:gd name="T14" fmla="*/ 1 w 2"/>
                  <a:gd name="T15" fmla="*/ 0 h 2"/>
                  <a:gd name="T16" fmla="*/ 1 w 2"/>
                  <a:gd name="T17" fmla="*/ 1 h 2"/>
                  <a:gd name="T18" fmla="*/ 1 w 2"/>
                  <a:gd name="T19" fmla="*/ 2 h 2"/>
                  <a:gd name="T20" fmla="*/ 1 w 2"/>
                  <a:gd name="T21" fmla="*/ 2 h 2"/>
                  <a:gd name="T22" fmla="*/ 1 w 2"/>
                  <a:gd name="T23" fmla="*/ 2 h 2"/>
                  <a:gd name="T24" fmla="*/ 2 w 2"/>
                  <a:gd name="T25" fmla="*/ 1 h 2"/>
                  <a:gd name="T26" fmla="*/ 1 w 2"/>
                  <a:gd name="T27" fmla="*/ 0 h 2"/>
                  <a:gd name="T28" fmla="*/ 1 w 2"/>
                  <a:gd name="T29" fmla="*/ 0 h 2"/>
                  <a:gd name="T30" fmla="*/ 0 w 2"/>
                  <a:gd name="T31" fmla="*/ 0 h 2"/>
                  <a:gd name="T32" fmla="*/ 0 w 2"/>
                  <a:gd name="T33" fmla="*/ 1 h 2"/>
                  <a:gd name="T34" fmla="*/ 0 w 2"/>
                  <a:gd name="T35" fmla="*/ 2 h 2"/>
                  <a:gd name="T36" fmla="*/ 1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1" y="2"/>
                      <a:pt x="1" y="2"/>
                    </a:cubicBezTo>
                    <a:cubicBezTo>
                      <a:pt x="0" y="2"/>
                      <a:pt x="0" y="2"/>
                      <a:pt x="0" y="2"/>
                    </a:cubicBezTo>
                    <a:cubicBezTo>
                      <a:pt x="0" y="1"/>
                      <a:pt x="0" y="1"/>
                      <a:pt x="0" y="1"/>
                    </a:cubicBezTo>
                    <a:cubicBezTo>
                      <a:pt x="0" y="0"/>
                      <a:pt x="0" y="0"/>
                      <a:pt x="0" y="0"/>
                    </a:cubicBezTo>
                    <a:cubicBezTo>
                      <a:pt x="0" y="0"/>
                      <a:pt x="0" y="0"/>
                      <a:pt x="1" y="0"/>
                    </a:cubicBezTo>
                    <a:cubicBezTo>
                      <a:pt x="1" y="0"/>
                      <a:pt x="1" y="0"/>
                      <a:pt x="1" y="0"/>
                    </a:cubicBezTo>
                    <a:cubicBezTo>
                      <a:pt x="1" y="0"/>
                      <a:pt x="1" y="1"/>
                      <a:pt x="1" y="1"/>
                    </a:cubicBezTo>
                    <a:cubicBezTo>
                      <a:pt x="1" y="1"/>
                      <a:pt x="1" y="1"/>
                      <a:pt x="1" y="2"/>
                    </a:cubicBezTo>
                    <a:cubicBezTo>
                      <a:pt x="1" y="2"/>
                      <a:pt x="1" y="2"/>
                      <a:pt x="1" y="2"/>
                    </a:cubicBezTo>
                    <a:cubicBezTo>
                      <a:pt x="1" y="2"/>
                      <a:pt x="1" y="2"/>
                      <a:pt x="1" y="2"/>
                    </a:cubicBezTo>
                    <a:cubicBezTo>
                      <a:pt x="1" y="1"/>
                      <a:pt x="2" y="1"/>
                      <a:pt x="2" y="1"/>
                    </a:cubicBezTo>
                    <a:cubicBezTo>
                      <a:pt x="2" y="1"/>
                      <a:pt x="1" y="0"/>
                      <a:pt x="1" y="0"/>
                    </a:cubicBezTo>
                    <a:cubicBezTo>
                      <a:pt x="1" y="0"/>
                      <a:pt x="1" y="0"/>
                      <a:pt x="1" y="0"/>
                    </a:cubicBezTo>
                    <a:cubicBezTo>
                      <a:pt x="0" y="0"/>
                      <a:pt x="0" y="0"/>
                      <a:pt x="0" y="0"/>
                    </a:cubicBezTo>
                    <a:cubicBezTo>
                      <a:pt x="0" y="0"/>
                      <a:pt x="0" y="0"/>
                      <a:pt x="0" y="1"/>
                    </a:cubicBezTo>
                    <a:cubicBezTo>
                      <a:pt x="0" y="1"/>
                      <a:pt x="0" y="1"/>
                      <a:pt x="0" y="2"/>
                    </a:cubicBezTo>
                    <a:cubicBezTo>
                      <a:pt x="0" y="2"/>
                      <a:pt x="0" y="2"/>
                      <a:pt x="1" y="2"/>
                    </a:cubicBezTo>
                    <a:cubicBezTo>
                      <a:pt x="1"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75" name="Freeform 374"/>
              <p:cNvSpPr>
                <a:spLocks/>
              </p:cNvSpPr>
              <p:nvPr/>
            </p:nvSpPr>
            <p:spPr bwMode="auto">
              <a:xfrm>
                <a:off x="925" y="1132"/>
                <a:ext cx="69" cy="106"/>
              </a:xfrm>
              <a:custGeom>
                <a:avLst/>
                <a:gdLst>
                  <a:gd name="T0" fmla="*/ 14 w 29"/>
                  <a:gd name="T1" fmla="*/ 44 h 45"/>
                  <a:gd name="T2" fmla="*/ 15 w 29"/>
                  <a:gd name="T3" fmla="*/ 16 h 45"/>
                  <a:gd name="T4" fmla="*/ 15 w 29"/>
                  <a:gd name="T5" fmla="*/ 45 h 45"/>
                  <a:gd name="T6" fmla="*/ 29 w 29"/>
                  <a:gd name="T7" fmla="*/ 0 h 45"/>
                  <a:gd name="T8" fmla="*/ 11 w 29"/>
                  <a:gd name="T9" fmla="*/ 39 h 45"/>
                  <a:gd name="T10" fmla="*/ 14 w 29"/>
                  <a:gd name="T11" fmla="*/ 44 h 45"/>
                </a:gdLst>
                <a:ahLst/>
                <a:cxnLst>
                  <a:cxn ang="0">
                    <a:pos x="T0" y="T1"/>
                  </a:cxn>
                  <a:cxn ang="0">
                    <a:pos x="T2" y="T3"/>
                  </a:cxn>
                  <a:cxn ang="0">
                    <a:pos x="T4" y="T5"/>
                  </a:cxn>
                  <a:cxn ang="0">
                    <a:pos x="T6" y="T7"/>
                  </a:cxn>
                  <a:cxn ang="0">
                    <a:pos x="T8" y="T9"/>
                  </a:cxn>
                  <a:cxn ang="0">
                    <a:pos x="T10" y="T11"/>
                  </a:cxn>
                </a:cxnLst>
                <a:rect l="0" t="0" r="r" b="b"/>
                <a:pathLst>
                  <a:path w="29" h="45">
                    <a:moveTo>
                      <a:pt x="14" y="44"/>
                    </a:moveTo>
                    <a:cubicBezTo>
                      <a:pt x="11" y="34"/>
                      <a:pt x="9" y="24"/>
                      <a:pt x="15" y="16"/>
                    </a:cubicBezTo>
                    <a:cubicBezTo>
                      <a:pt x="12" y="26"/>
                      <a:pt x="14" y="34"/>
                      <a:pt x="15" y="45"/>
                    </a:cubicBezTo>
                    <a:cubicBezTo>
                      <a:pt x="19" y="29"/>
                      <a:pt x="17" y="9"/>
                      <a:pt x="29" y="0"/>
                    </a:cubicBezTo>
                    <a:cubicBezTo>
                      <a:pt x="17" y="6"/>
                      <a:pt x="0" y="18"/>
                      <a:pt x="11" y="39"/>
                    </a:cubicBezTo>
                    <a:cubicBezTo>
                      <a:pt x="12" y="42"/>
                      <a:pt x="14" y="44"/>
                      <a:pt x="14" y="4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76" name="Freeform 375"/>
              <p:cNvSpPr>
                <a:spLocks/>
              </p:cNvSpPr>
              <p:nvPr/>
            </p:nvSpPr>
            <p:spPr bwMode="auto">
              <a:xfrm>
                <a:off x="876" y="1125"/>
                <a:ext cx="59" cy="85"/>
              </a:xfrm>
              <a:custGeom>
                <a:avLst/>
                <a:gdLst>
                  <a:gd name="T0" fmla="*/ 22 w 25"/>
                  <a:gd name="T1" fmla="*/ 32 h 36"/>
                  <a:gd name="T2" fmla="*/ 10 w 25"/>
                  <a:gd name="T3" fmla="*/ 11 h 36"/>
                  <a:gd name="T4" fmla="*/ 21 w 25"/>
                  <a:gd name="T5" fmla="*/ 32 h 36"/>
                  <a:gd name="T6" fmla="*/ 8 w 25"/>
                  <a:gd name="T7" fmla="*/ 10 h 36"/>
                  <a:gd name="T8" fmla="*/ 0 w 25"/>
                  <a:gd name="T9" fmla="*/ 0 h 36"/>
                  <a:gd name="T10" fmla="*/ 22 w 25"/>
                  <a:gd name="T11" fmla="*/ 30 h 36"/>
                  <a:gd name="T12" fmla="*/ 22 w 25"/>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22" y="32"/>
                    </a:moveTo>
                    <a:cubicBezTo>
                      <a:pt x="17" y="22"/>
                      <a:pt x="16" y="17"/>
                      <a:pt x="10" y="11"/>
                    </a:cubicBezTo>
                    <a:cubicBezTo>
                      <a:pt x="13" y="18"/>
                      <a:pt x="17" y="24"/>
                      <a:pt x="21" y="32"/>
                    </a:cubicBezTo>
                    <a:cubicBezTo>
                      <a:pt x="18" y="27"/>
                      <a:pt x="12" y="18"/>
                      <a:pt x="8" y="10"/>
                    </a:cubicBezTo>
                    <a:cubicBezTo>
                      <a:pt x="6" y="6"/>
                      <a:pt x="3" y="3"/>
                      <a:pt x="0" y="0"/>
                    </a:cubicBezTo>
                    <a:cubicBezTo>
                      <a:pt x="6" y="4"/>
                      <a:pt x="18" y="16"/>
                      <a:pt x="22" y="30"/>
                    </a:cubicBezTo>
                    <a:cubicBezTo>
                      <a:pt x="23" y="33"/>
                      <a:pt x="25" y="36"/>
                      <a:pt x="22" y="3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77" name="Freeform 376"/>
              <p:cNvSpPr>
                <a:spLocks/>
              </p:cNvSpPr>
              <p:nvPr/>
            </p:nvSpPr>
            <p:spPr bwMode="auto">
              <a:xfrm>
                <a:off x="845" y="1429"/>
                <a:ext cx="73" cy="50"/>
              </a:xfrm>
              <a:custGeom>
                <a:avLst/>
                <a:gdLst>
                  <a:gd name="T0" fmla="*/ 4 w 31"/>
                  <a:gd name="T1" fmla="*/ 16 h 21"/>
                  <a:gd name="T2" fmla="*/ 15 w 31"/>
                  <a:gd name="T3" fmla="*/ 7 h 21"/>
                  <a:gd name="T4" fmla="*/ 26 w 31"/>
                  <a:gd name="T5" fmla="*/ 8 h 21"/>
                  <a:gd name="T6" fmla="*/ 29 w 31"/>
                  <a:gd name="T7" fmla="*/ 0 h 21"/>
                  <a:gd name="T8" fmla="*/ 20 w 31"/>
                  <a:gd name="T9" fmla="*/ 13 h 21"/>
                  <a:gd name="T10" fmla="*/ 4 w 31"/>
                  <a:gd name="T11" fmla="*/ 16 h 21"/>
                </a:gdLst>
                <a:ahLst/>
                <a:cxnLst>
                  <a:cxn ang="0">
                    <a:pos x="T0" y="T1"/>
                  </a:cxn>
                  <a:cxn ang="0">
                    <a:pos x="T2" y="T3"/>
                  </a:cxn>
                  <a:cxn ang="0">
                    <a:pos x="T4" y="T5"/>
                  </a:cxn>
                  <a:cxn ang="0">
                    <a:pos x="T6" y="T7"/>
                  </a:cxn>
                  <a:cxn ang="0">
                    <a:pos x="T8" y="T9"/>
                  </a:cxn>
                  <a:cxn ang="0">
                    <a:pos x="T10" y="T11"/>
                  </a:cxn>
                </a:cxnLst>
                <a:rect l="0" t="0" r="r" b="b"/>
                <a:pathLst>
                  <a:path w="31" h="21">
                    <a:moveTo>
                      <a:pt x="4" y="16"/>
                    </a:moveTo>
                    <a:cubicBezTo>
                      <a:pt x="0" y="21"/>
                      <a:pt x="8" y="8"/>
                      <a:pt x="15" y="7"/>
                    </a:cubicBezTo>
                    <a:cubicBezTo>
                      <a:pt x="18" y="7"/>
                      <a:pt x="23" y="10"/>
                      <a:pt x="26" y="8"/>
                    </a:cubicBezTo>
                    <a:cubicBezTo>
                      <a:pt x="28" y="8"/>
                      <a:pt x="30" y="6"/>
                      <a:pt x="29" y="0"/>
                    </a:cubicBezTo>
                    <a:cubicBezTo>
                      <a:pt x="31" y="10"/>
                      <a:pt x="23" y="13"/>
                      <a:pt x="20" y="13"/>
                    </a:cubicBezTo>
                    <a:cubicBezTo>
                      <a:pt x="14" y="14"/>
                      <a:pt x="10" y="11"/>
                      <a:pt x="4" y="16"/>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78" name="Freeform 377"/>
              <p:cNvSpPr>
                <a:spLocks/>
              </p:cNvSpPr>
              <p:nvPr/>
            </p:nvSpPr>
            <p:spPr bwMode="auto">
              <a:xfrm>
                <a:off x="847" y="1344"/>
                <a:ext cx="97" cy="81"/>
              </a:xfrm>
              <a:custGeom>
                <a:avLst/>
                <a:gdLst>
                  <a:gd name="T0" fmla="*/ 36 w 41"/>
                  <a:gd name="T1" fmla="*/ 5 h 34"/>
                  <a:gd name="T2" fmla="*/ 31 w 41"/>
                  <a:gd name="T3" fmla="*/ 11 h 34"/>
                  <a:gd name="T4" fmla="*/ 28 w 41"/>
                  <a:gd name="T5" fmla="*/ 16 h 34"/>
                  <a:gd name="T6" fmla="*/ 21 w 41"/>
                  <a:gd name="T7" fmla="*/ 27 h 34"/>
                  <a:gd name="T8" fmla="*/ 14 w 41"/>
                  <a:gd name="T9" fmla="*/ 32 h 34"/>
                  <a:gd name="T10" fmla="*/ 0 w 41"/>
                  <a:gd name="T11" fmla="*/ 26 h 34"/>
                  <a:gd name="T12" fmla="*/ 12 w 41"/>
                  <a:gd name="T13" fmla="*/ 33 h 34"/>
                  <a:gd name="T14" fmla="*/ 23 w 41"/>
                  <a:gd name="T15" fmla="*/ 32 h 34"/>
                  <a:gd name="T16" fmla="*/ 34 w 41"/>
                  <a:gd name="T17" fmla="*/ 25 h 34"/>
                  <a:gd name="T18" fmla="*/ 36 w 41"/>
                  <a:gd name="T19" fmla="*/ 20 h 34"/>
                  <a:gd name="T20" fmla="*/ 37 w 41"/>
                  <a:gd name="T21" fmla="*/ 10 h 34"/>
                  <a:gd name="T22" fmla="*/ 40 w 41"/>
                  <a:gd name="T23" fmla="*/ 1 h 34"/>
                  <a:gd name="T24" fmla="*/ 36 w 41"/>
                  <a:gd name="T25"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4">
                    <a:moveTo>
                      <a:pt x="36" y="5"/>
                    </a:moveTo>
                    <a:cubicBezTo>
                      <a:pt x="35" y="6"/>
                      <a:pt x="32" y="9"/>
                      <a:pt x="31" y="11"/>
                    </a:cubicBezTo>
                    <a:cubicBezTo>
                      <a:pt x="30" y="13"/>
                      <a:pt x="29" y="14"/>
                      <a:pt x="28" y="16"/>
                    </a:cubicBezTo>
                    <a:cubicBezTo>
                      <a:pt x="26" y="20"/>
                      <a:pt x="24" y="24"/>
                      <a:pt x="21" y="27"/>
                    </a:cubicBezTo>
                    <a:cubicBezTo>
                      <a:pt x="19" y="29"/>
                      <a:pt x="18" y="31"/>
                      <a:pt x="14" y="32"/>
                    </a:cubicBezTo>
                    <a:cubicBezTo>
                      <a:pt x="5" y="32"/>
                      <a:pt x="2" y="28"/>
                      <a:pt x="0" y="26"/>
                    </a:cubicBezTo>
                    <a:cubicBezTo>
                      <a:pt x="1" y="30"/>
                      <a:pt x="9" y="33"/>
                      <a:pt x="12" y="33"/>
                    </a:cubicBezTo>
                    <a:cubicBezTo>
                      <a:pt x="16" y="34"/>
                      <a:pt x="19" y="33"/>
                      <a:pt x="23" y="32"/>
                    </a:cubicBezTo>
                    <a:cubicBezTo>
                      <a:pt x="28" y="31"/>
                      <a:pt x="31" y="29"/>
                      <a:pt x="34" y="25"/>
                    </a:cubicBezTo>
                    <a:cubicBezTo>
                      <a:pt x="35" y="23"/>
                      <a:pt x="36" y="22"/>
                      <a:pt x="36" y="20"/>
                    </a:cubicBezTo>
                    <a:cubicBezTo>
                      <a:pt x="37" y="18"/>
                      <a:pt x="37" y="13"/>
                      <a:pt x="37" y="10"/>
                    </a:cubicBezTo>
                    <a:cubicBezTo>
                      <a:pt x="37" y="4"/>
                      <a:pt x="40" y="2"/>
                      <a:pt x="40" y="1"/>
                    </a:cubicBezTo>
                    <a:cubicBezTo>
                      <a:pt x="41" y="0"/>
                      <a:pt x="37" y="4"/>
                      <a:pt x="36" y="5"/>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79" name="Freeform 378"/>
              <p:cNvSpPr>
                <a:spLocks/>
              </p:cNvSpPr>
              <p:nvPr/>
            </p:nvSpPr>
            <p:spPr bwMode="auto">
              <a:xfrm>
                <a:off x="942" y="1330"/>
                <a:ext cx="165" cy="144"/>
              </a:xfrm>
              <a:custGeom>
                <a:avLst/>
                <a:gdLst>
                  <a:gd name="T0" fmla="*/ 48 w 70"/>
                  <a:gd name="T1" fmla="*/ 41 h 61"/>
                  <a:gd name="T2" fmla="*/ 67 w 70"/>
                  <a:gd name="T3" fmla="*/ 58 h 61"/>
                  <a:gd name="T4" fmla="*/ 59 w 70"/>
                  <a:gd name="T5" fmla="*/ 43 h 61"/>
                  <a:gd name="T6" fmla="*/ 53 w 70"/>
                  <a:gd name="T7" fmla="*/ 27 h 61"/>
                  <a:gd name="T8" fmla="*/ 47 w 70"/>
                  <a:gd name="T9" fmla="*/ 19 h 61"/>
                  <a:gd name="T10" fmla="*/ 27 w 70"/>
                  <a:gd name="T11" fmla="*/ 4 h 61"/>
                  <a:gd name="T12" fmla="*/ 13 w 70"/>
                  <a:gd name="T13" fmla="*/ 1 h 61"/>
                  <a:gd name="T14" fmla="*/ 0 w 70"/>
                  <a:gd name="T15" fmla="*/ 12 h 61"/>
                  <a:gd name="T16" fmla="*/ 14 w 70"/>
                  <a:gd name="T17" fmla="*/ 2 h 61"/>
                  <a:gd name="T18" fmla="*/ 30 w 70"/>
                  <a:gd name="T19" fmla="*/ 12 h 61"/>
                  <a:gd name="T20" fmla="*/ 48 w 70"/>
                  <a:gd name="T21" fmla="*/ 41 h 61"/>
                  <a:gd name="T22" fmla="*/ 48 w 70"/>
                  <a:gd name="T23" fmla="*/ 41 h 61"/>
                  <a:gd name="T24" fmla="*/ 48 w 70"/>
                  <a:gd name="T25"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61">
                    <a:moveTo>
                      <a:pt x="48" y="41"/>
                    </a:moveTo>
                    <a:cubicBezTo>
                      <a:pt x="53" y="47"/>
                      <a:pt x="70" y="61"/>
                      <a:pt x="67" y="58"/>
                    </a:cubicBezTo>
                    <a:cubicBezTo>
                      <a:pt x="67" y="57"/>
                      <a:pt x="62" y="54"/>
                      <a:pt x="59" y="43"/>
                    </a:cubicBezTo>
                    <a:cubicBezTo>
                      <a:pt x="57" y="39"/>
                      <a:pt x="54" y="30"/>
                      <a:pt x="53" y="27"/>
                    </a:cubicBezTo>
                    <a:cubicBezTo>
                      <a:pt x="51" y="23"/>
                      <a:pt x="50" y="22"/>
                      <a:pt x="47" y="19"/>
                    </a:cubicBezTo>
                    <a:cubicBezTo>
                      <a:pt x="41" y="11"/>
                      <a:pt x="33" y="7"/>
                      <a:pt x="27" y="4"/>
                    </a:cubicBezTo>
                    <a:cubicBezTo>
                      <a:pt x="21" y="1"/>
                      <a:pt x="19" y="0"/>
                      <a:pt x="13" y="1"/>
                    </a:cubicBezTo>
                    <a:cubicBezTo>
                      <a:pt x="9" y="1"/>
                      <a:pt x="3" y="3"/>
                      <a:pt x="0" y="12"/>
                    </a:cubicBezTo>
                    <a:cubicBezTo>
                      <a:pt x="2" y="7"/>
                      <a:pt x="5" y="1"/>
                      <a:pt x="14" y="2"/>
                    </a:cubicBezTo>
                    <a:cubicBezTo>
                      <a:pt x="22" y="3"/>
                      <a:pt x="27" y="7"/>
                      <a:pt x="30" y="12"/>
                    </a:cubicBezTo>
                    <a:cubicBezTo>
                      <a:pt x="35" y="22"/>
                      <a:pt x="44" y="35"/>
                      <a:pt x="48" y="41"/>
                    </a:cubicBezTo>
                    <a:cubicBezTo>
                      <a:pt x="48" y="41"/>
                      <a:pt x="48" y="41"/>
                      <a:pt x="48" y="41"/>
                    </a:cubicBezTo>
                    <a:cubicBezTo>
                      <a:pt x="48" y="41"/>
                      <a:pt x="48" y="41"/>
                      <a:pt x="48" y="4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80" name="Freeform 379"/>
              <p:cNvSpPr>
                <a:spLocks/>
              </p:cNvSpPr>
              <p:nvPr/>
            </p:nvSpPr>
            <p:spPr bwMode="auto">
              <a:xfrm>
                <a:off x="826" y="1309"/>
                <a:ext cx="123" cy="57"/>
              </a:xfrm>
              <a:custGeom>
                <a:avLst/>
                <a:gdLst>
                  <a:gd name="T0" fmla="*/ 24 w 52"/>
                  <a:gd name="T1" fmla="*/ 9 h 24"/>
                  <a:gd name="T2" fmla="*/ 0 w 52"/>
                  <a:gd name="T3" fmla="*/ 24 h 24"/>
                  <a:gd name="T4" fmla="*/ 0 w 52"/>
                  <a:gd name="T5" fmla="*/ 24 h 24"/>
                  <a:gd name="T6" fmla="*/ 19 w 52"/>
                  <a:gd name="T7" fmla="*/ 12 h 24"/>
                  <a:gd name="T8" fmla="*/ 34 w 52"/>
                  <a:gd name="T9" fmla="*/ 23 h 24"/>
                  <a:gd name="T10" fmla="*/ 50 w 52"/>
                  <a:gd name="T11" fmla="*/ 13 h 24"/>
                  <a:gd name="T12" fmla="*/ 44 w 52"/>
                  <a:gd name="T13" fmla="*/ 15 h 24"/>
                  <a:gd name="T14" fmla="*/ 24 w 52"/>
                  <a:gd name="T15" fmla="*/ 9 h 24"/>
                  <a:gd name="T16" fmla="*/ 24 w 52"/>
                  <a:gd name="T17" fmla="*/ 9 h 24"/>
                  <a:gd name="T18" fmla="*/ 24 w 52"/>
                  <a:gd name="T19"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4">
                    <a:moveTo>
                      <a:pt x="24" y="9"/>
                    </a:moveTo>
                    <a:cubicBezTo>
                      <a:pt x="4" y="0"/>
                      <a:pt x="0" y="24"/>
                      <a:pt x="0" y="24"/>
                    </a:cubicBezTo>
                    <a:cubicBezTo>
                      <a:pt x="0" y="24"/>
                      <a:pt x="0" y="24"/>
                      <a:pt x="0" y="24"/>
                    </a:cubicBezTo>
                    <a:cubicBezTo>
                      <a:pt x="7" y="5"/>
                      <a:pt x="19" y="12"/>
                      <a:pt x="19" y="12"/>
                    </a:cubicBezTo>
                    <a:cubicBezTo>
                      <a:pt x="23" y="20"/>
                      <a:pt x="27" y="24"/>
                      <a:pt x="34" y="23"/>
                    </a:cubicBezTo>
                    <a:cubicBezTo>
                      <a:pt x="41" y="21"/>
                      <a:pt x="50" y="13"/>
                      <a:pt x="50" y="13"/>
                    </a:cubicBezTo>
                    <a:cubicBezTo>
                      <a:pt x="52" y="11"/>
                      <a:pt x="52" y="11"/>
                      <a:pt x="44" y="15"/>
                    </a:cubicBezTo>
                    <a:cubicBezTo>
                      <a:pt x="38" y="18"/>
                      <a:pt x="30" y="13"/>
                      <a:pt x="24" y="9"/>
                    </a:cubicBezTo>
                    <a:cubicBezTo>
                      <a:pt x="24" y="9"/>
                      <a:pt x="24" y="9"/>
                      <a:pt x="24" y="9"/>
                    </a:cubicBezTo>
                    <a:cubicBezTo>
                      <a:pt x="24" y="9"/>
                      <a:pt x="24" y="9"/>
                      <a:pt x="24"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81" name="Freeform 380"/>
              <p:cNvSpPr>
                <a:spLocks/>
              </p:cNvSpPr>
              <p:nvPr/>
            </p:nvSpPr>
            <p:spPr bwMode="auto">
              <a:xfrm>
                <a:off x="975" y="1210"/>
                <a:ext cx="137" cy="123"/>
              </a:xfrm>
              <a:custGeom>
                <a:avLst/>
                <a:gdLst>
                  <a:gd name="T0" fmla="*/ 4 w 58"/>
                  <a:gd name="T1" fmla="*/ 45 h 52"/>
                  <a:gd name="T2" fmla="*/ 31 w 58"/>
                  <a:gd name="T3" fmla="*/ 36 h 52"/>
                  <a:gd name="T4" fmla="*/ 42 w 58"/>
                  <a:gd name="T5" fmla="*/ 38 h 52"/>
                  <a:gd name="T6" fmla="*/ 33 w 58"/>
                  <a:gd name="T7" fmla="*/ 41 h 52"/>
                  <a:gd name="T8" fmla="*/ 10 w 58"/>
                  <a:gd name="T9" fmla="*/ 46 h 52"/>
                  <a:gd name="T10" fmla="*/ 18 w 58"/>
                  <a:gd name="T11" fmla="*/ 48 h 52"/>
                  <a:gd name="T12" fmla="*/ 43 w 58"/>
                  <a:gd name="T13" fmla="*/ 46 h 52"/>
                  <a:gd name="T14" fmla="*/ 54 w 58"/>
                  <a:gd name="T15" fmla="*/ 28 h 52"/>
                  <a:gd name="T16" fmla="*/ 28 w 58"/>
                  <a:gd name="T17" fmla="*/ 30 h 52"/>
                  <a:gd name="T18" fmla="*/ 4 w 58"/>
                  <a:gd name="T19"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2">
                    <a:moveTo>
                      <a:pt x="4" y="45"/>
                    </a:moveTo>
                    <a:cubicBezTo>
                      <a:pt x="4" y="45"/>
                      <a:pt x="20" y="34"/>
                      <a:pt x="31" y="36"/>
                    </a:cubicBezTo>
                    <a:cubicBezTo>
                      <a:pt x="42" y="38"/>
                      <a:pt x="42" y="38"/>
                      <a:pt x="42" y="38"/>
                    </a:cubicBezTo>
                    <a:cubicBezTo>
                      <a:pt x="33" y="41"/>
                      <a:pt x="33" y="41"/>
                      <a:pt x="33" y="41"/>
                    </a:cubicBezTo>
                    <a:cubicBezTo>
                      <a:pt x="28" y="42"/>
                      <a:pt x="10" y="46"/>
                      <a:pt x="10" y="46"/>
                    </a:cubicBezTo>
                    <a:cubicBezTo>
                      <a:pt x="0" y="50"/>
                      <a:pt x="8" y="47"/>
                      <a:pt x="18" y="48"/>
                    </a:cubicBezTo>
                    <a:cubicBezTo>
                      <a:pt x="26" y="48"/>
                      <a:pt x="33" y="52"/>
                      <a:pt x="43" y="46"/>
                    </a:cubicBezTo>
                    <a:cubicBezTo>
                      <a:pt x="53" y="40"/>
                      <a:pt x="58" y="0"/>
                      <a:pt x="54" y="28"/>
                    </a:cubicBezTo>
                    <a:cubicBezTo>
                      <a:pt x="53" y="35"/>
                      <a:pt x="45" y="34"/>
                      <a:pt x="28" y="30"/>
                    </a:cubicBezTo>
                    <a:cubicBezTo>
                      <a:pt x="11" y="26"/>
                      <a:pt x="0" y="47"/>
                      <a:pt x="4" y="45"/>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82" name="Freeform 381"/>
              <p:cNvSpPr>
                <a:spLocks/>
              </p:cNvSpPr>
              <p:nvPr/>
            </p:nvSpPr>
            <p:spPr bwMode="auto">
              <a:xfrm>
                <a:off x="862" y="1238"/>
                <a:ext cx="73" cy="92"/>
              </a:xfrm>
              <a:custGeom>
                <a:avLst/>
                <a:gdLst>
                  <a:gd name="T0" fmla="*/ 29 w 31"/>
                  <a:gd name="T1" fmla="*/ 36 h 39"/>
                  <a:gd name="T2" fmla="*/ 18 w 31"/>
                  <a:gd name="T3" fmla="*/ 21 h 39"/>
                  <a:gd name="T4" fmla="*/ 5 w 31"/>
                  <a:gd name="T5" fmla="*/ 3 h 39"/>
                  <a:gd name="T6" fmla="*/ 6 w 31"/>
                  <a:gd name="T7" fmla="*/ 24 h 39"/>
                  <a:gd name="T8" fmla="*/ 20 w 31"/>
                  <a:gd name="T9" fmla="*/ 34 h 39"/>
                  <a:gd name="T10" fmla="*/ 25 w 31"/>
                  <a:gd name="T11" fmla="*/ 36 h 39"/>
                  <a:gd name="T12" fmla="*/ 13 w 31"/>
                  <a:gd name="T13" fmla="*/ 25 h 39"/>
                  <a:gd name="T14" fmla="*/ 8 w 31"/>
                  <a:gd name="T15" fmla="*/ 20 h 39"/>
                  <a:gd name="T16" fmla="*/ 14 w 31"/>
                  <a:gd name="T17" fmla="*/ 23 h 39"/>
                  <a:gd name="T18" fmla="*/ 29 w 31"/>
                  <a:gd name="T19" fmla="*/ 37 h 39"/>
                  <a:gd name="T20" fmla="*/ 29 w 31"/>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9">
                    <a:moveTo>
                      <a:pt x="29" y="36"/>
                    </a:moveTo>
                    <a:cubicBezTo>
                      <a:pt x="31" y="39"/>
                      <a:pt x="28" y="25"/>
                      <a:pt x="18" y="21"/>
                    </a:cubicBezTo>
                    <a:cubicBezTo>
                      <a:pt x="7" y="17"/>
                      <a:pt x="0" y="12"/>
                      <a:pt x="5" y="3"/>
                    </a:cubicBezTo>
                    <a:cubicBezTo>
                      <a:pt x="7" y="0"/>
                      <a:pt x="1" y="18"/>
                      <a:pt x="6" y="24"/>
                    </a:cubicBezTo>
                    <a:cubicBezTo>
                      <a:pt x="10" y="31"/>
                      <a:pt x="14" y="32"/>
                      <a:pt x="20" y="34"/>
                    </a:cubicBezTo>
                    <a:cubicBezTo>
                      <a:pt x="25" y="36"/>
                      <a:pt x="27" y="38"/>
                      <a:pt x="25" y="36"/>
                    </a:cubicBezTo>
                    <a:cubicBezTo>
                      <a:pt x="25" y="36"/>
                      <a:pt x="15" y="27"/>
                      <a:pt x="13" y="25"/>
                    </a:cubicBezTo>
                    <a:cubicBezTo>
                      <a:pt x="8" y="20"/>
                      <a:pt x="8" y="20"/>
                      <a:pt x="8" y="20"/>
                    </a:cubicBezTo>
                    <a:cubicBezTo>
                      <a:pt x="8" y="20"/>
                      <a:pt x="8" y="20"/>
                      <a:pt x="14" y="23"/>
                    </a:cubicBezTo>
                    <a:cubicBezTo>
                      <a:pt x="21" y="26"/>
                      <a:pt x="29" y="37"/>
                      <a:pt x="29" y="37"/>
                    </a:cubicBezTo>
                    <a:lnTo>
                      <a:pt x="29" y="36"/>
                    </a:ln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83" name="Freeform 382"/>
              <p:cNvSpPr>
                <a:spLocks/>
              </p:cNvSpPr>
              <p:nvPr/>
            </p:nvSpPr>
            <p:spPr bwMode="auto">
              <a:xfrm>
                <a:off x="859" y="1200"/>
                <a:ext cx="95" cy="97"/>
              </a:xfrm>
              <a:custGeom>
                <a:avLst/>
                <a:gdLst>
                  <a:gd name="T0" fmla="*/ 20 w 40"/>
                  <a:gd name="T1" fmla="*/ 5 h 41"/>
                  <a:gd name="T2" fmla="*/ 15 w 40"/>
                  <a:gd name="T3" fmla="*/ 4 h 41"/>
                  <a:gd name="T4" fmla="*/ 16 w 40"/>
                  <a:gd name="T5" fmla="*/ 5 h 41"/>
                  <a:gd name="T6" fmla="*/ 24 w 40"/>
                  <a:gd name="T7" fmla="*/ 9 h 41"/>
                  <a:gd name="T8" fmla="*/ 26 w 40"/>
                  <a:gd name="T9" fmla="*/ 28 h 41"/>
                  <a:gd name="T10" fmla="*/ 38 w 40"/>
                  <a:gd name="T11" fmla="*/ 40 h 41"/>
                  <a:gd name="T12" fmla="*/ 34 w 40"/>
                  <a:gd name="T13" fmla="*/ 35 h 41"/>
                  <a:gd name="T14" fmla="*/ 33 w 40"/>
                  <a:gd name="T15" fmla="*/ 16 h 41"/>
                  <a:gd name="T16" fmla="*/ 27 w 40"/>
                  <a:gd name="T17" fmla="*/ 7 h 41"/>
                  <a:gd name="T18" fmla="*/ 26 w 40"/>
                  <a:gd name="T19" fmla="*/ 6 h 41"/>
                  <a:gd name="T20" fmla="*/ 20 w 40"/>
                  <a:gd name="T21"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1">
                    <a:moveTo>
                      <a:pt x="20" y="5"/>
                    </a:moveTo>
                    <a:cubicBezTo>
                      <a:pt x="18" y="4"/>
                      <a:pt x="15" y="4"/>
                      <a:pt x="15" y="4"/>
                    </a:cubicBezTo>
                    <a:cubicBezTo>
                      <a:pt x="15" y="4"/>
                      <a:pt x="0" y="0"/>
                      <a:pt x="16" y="5"/>
                    </a:cubicBezTo>
                    <a:cubicBezTo>
                      <a:pt x="19" y="5"/>
                      <a:pt x="21" y="6"/>
                      <a:pt x="24" y="9"/>
                    </a:cubicBezTo>
                    <a:cubicBezTo>
                      <a:pt x="27" y="14"/>
                      <a:pt x="22" y="22"/>
                      <a:pt x="26" y="28"/>
                    </a:cubicBezTo>
                    <a:cubicBezTo>
                      <a:pt x="29" y="34"/>
                      <a:pt x="38" y="40"/>
                      <a:pt x="38" y="40"/>
                    </a:cubicBezTo>
                    <a:cubicBezTo>
                      <a:pt x="40" y="41"/>
                      <a:pt x="40" y="41"/>
                      <a:pt x="34" y="35"/>
                    </a:cubicBezTo>
                    <a:cubicBezTo>
                      <a:pt x="30" y="30"/>
                      <a:pt x="32" y="23"/>
                      <a:pt x="33" y="16"/>
                    </a:cubicBezTo>
                    <a:cubicBezTo>
                      <a:pt x="34" y="10"/>
                      <a:pt x="27" y="7"/>
                      <a:pt x="27" y="7"/>
                    </a:cubicBezTo>
                    <a:cubicBezTo>
                      <a:pt x="27" y="7"/>
                      <a:pt x="27" y="6"/>
                      <a:pt x="26" y="6"/>
                    </a:cubicBezTo>
                    <a:cubicBezTo>
                      <a:pt x="22" y="5"/>
                      <a:pt x="22" y="5"/>
                      <a:pt x="20" y="5"/>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84" name="Freeform 383"/>
              <p:cNvSpPr>
                <a:spLocks/>
              </p:cNvSpPr>
              <p:nvPr/>
            </p:nvSpPr>
            <p:spPr bwMode="auto">
              <a:xfrm>
                <a:off x="956" y="1167"/>
                <a:ext cx="59" cy="142"/>
              </a:xfrm>
              <a:custGeom>
                <a:avLst/>
                <a:gdLst>
                  <a:gd name="T0" fmla="*/ 6 w 25"/>
                  <a:gd name="T1" fmla="*/ 52 h 60"/>
                  <a:gd name="T2" fmla="*/ 13 w 25"/>
                  <a:gd name="T3" fmla="*/ 32 h 60"/>
                  <a:gd name="T4" fmla="*/ 18 w 25"/>
                  <a:gd name="T5" fmla="*/ 27 h 60"/>
                  <a:gd name="T6" fmla="*/ 16 w 25"/>
                  <a:gd name="T7" fmla="*/ 34 h 60"/>
                  <a:gd name="T8" fmla="*/ 10 w 25"/>
                  <a:gd name="T9" fmla="*/ 48 h 60"/>
                  <a:gd name="T10" fmla="*/ 14 w 25"/>
                  <a:gd name="T11" fmla="*/ 45 h 60"/>
                  <a:gd name="T12" fmla="*/ 23 w 25"/>
                  <a:gd name="T13" fmla="*/ 31 h 60"/>
                  <a:gd name="T14" fmla="*/ 19 w 25"/>
                  <a:gd name="T15" fmla="*/ 16 h 60"/>
                  <a:gd name="T16" fmla="*/ 9 w 25"/>
                  <a:gd name="T17" fmla="*/ 31 h 60"/>
                  <a:gd name="T18" fmla="*/ 6 w 25"/>
                  <a:gd name="T19"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0">
                    <a:moveTo>
                      <a:pt x="6" y="52"/>
                    </a:moveTo>
                    <a:cubicBezTo>
                      <a:pt x="6" y="52"/>
                      <a:pt x="8" y="37"/>
                      <a:pt x="13" y="32"/>
                    </a:cubicBezTo>
                    <a:cubicBezTo>
                      <a:pt x="18" y="27"/>
                      <a:pt x="18" y="27"/>
                      <a:pt x="18" y="27"/>
                    </a:cubicBezTo>
                    <a:cubicBezTo>
                      <a:pt x="16" y="34"/>
                      <a:pt x="16" y="34"/>
                      <a:pt x="16" y="34"/>
                    </a:cubicBezTo>
                    <a:cubicBezTo>
                      <a:pt x="15" y="37"/>
                      <a:pt x="10" y="48"/>
                      <a:pt x="10" y="48"/>
                    </a:cubicBezTo>
                    <a:cubicBezTo>
                      <a:pt x="7" y="60"/>
                      <a:pt x="10" y="49"/>
                      <a:pt x="14" y="45"/>
                    </a:cubicBezTo>
                    <a:cubicBezTo>
                      <a:pt x="18" y="41"/>
                      <a:pt x="25" y="39"/>
                      <a:pt x="23" y="31"/>
                    </a:cubicBezTo>
                    <a:cubicBezTo>
                      <a:pt x="18" y="11"/>
                      <a:pt x="19" y="0"/>
                      <a:pt x="19" y="16"/>
                    </a:cubicBezTo>
                    <a:cubicBezTo>
                      <a:pt x="19" y="21"/>
                      <a:pt x="19" y="23"/>
                      <a:pt x="9" y="31"/>
                    </a:cubicBezTo>
                    <a:cubicBezTo>
                      <a:pt x="0" y="38"/>
                      <a:pt x="5" y="55"/>
                      <a:pt x="6" y="5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85" name="Freeform 384"/>
              <p:cNvSpPr>
                <a:spLocks/>
              </p:cNvSpPr>
              <p:nvPr/>
            </p:nvSpPr>
            <p:spPr bwMode="auto">
              <a:xfrm>
                <a:off x="836" y="1344"/>
                <a:ext cx="207" cy="600"/>
              </a:xfrm>
              <a:custGeom>
                <a:avLst/>
                <a:gdLst>
                  <a:gd name="T0" fmla="*/ 8 w 88"/>
                  <a:gd name="T1" fmla="*/ 184 h 254"/>
                  <a:gd name="T2" fmla="*/ 12 w 88"/>
                  <a:gd name="T3" fmla="*/ 254 h 254"/>
                  <a:gd name="T4" fmla="*/ 12 w 88"/>
                  <a:gd name="T5" fmla="*/ 254 h 254"/>
                  <a:gd name="T6" fmla="*/ 0 w 88"/>
                  <a:gd name="T7" fmla="*/ 204 h 254"/>
                  <a:gd name="T8" fmla="*/ 32 w 88"/>
                  <a:gd name="T9" fmla="*/ 146 h 254"/>
                  <a:gd name="T10" fmla="*/ 78 w 88"/>
                  <a:gd name="T11" fmla="*/ 98 h 254"/>
                  <a:gd name="T12" fmla="*/ 63 w 88"/>
                  <a:gd name="T13" fmla="*/ 32 h 254"/>
                  <a:gd name="T14" fmla="*/ 58 w 88"/>
                  <a:gd name="T15" fmla="*/ 0 h 254"/>
                  <a:gd name="T16" fmla="*/ 64 w 88"/>
                  <a:gd name="T17" fmla="*/ 31 h 254"/>
                  <a:gd name="T18" fmla="*/ 81 w 88"/>
                  <a:gd name="T19" fmla="*/ 95 h 254"/>
                  <a:gd name="T20" fmla="*/ 46 w 88"/>
                  <a:gd name="T21" fmla="*/ 140 h 254"/>
                  <a:gd name="T22" fmla="*/ 8 w 88"/>
                  <a:gd name="T23" fmla="*/ 18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254">
                    <a:moveTo>
                      <a:pt x="8" y="184"/>
                    </a:moveTo>
                    <a:cubicBezTo>
                      <a:pt x="3" y="200"/>
                      <a:pt x="2" y="222"/>
                      <a:pt x="12" y="254"/>
                    </a:cubicBezTo>
                    <a:cubicBezTo>
                      <a:pt x="12" y="254"/>
                      <a:pt x="12" y="254"/>
                      <a:pt x="12" y="254"/>
                    </a:cubicBezTo>
                    <a:cubicBezTo>
                      <a:pt x="4" y="242"/>
                      <a:pt x="0" y="219"/>
                      <a:pt x="0" y="204"/>
                    </a:cubicBezTo>
                    <a:cubicBezTo>
                      <a:pt x="0" y="180"/>
                      <a:pt x="14" y="162"/>
                      <a:pt x="32" y="146"/>
                    </a:cubicBezTo>
                    <a:cubicBezTo>
                      <a:pt x="54" y="129"/>
                      <a:pt x="68" y="122"/>
                      <a:pt x="78" y="98"/>
                    </a:cubicBezTo>
                    <a:cubicBezTo>
                      <a:pt x="85" y="82"/>
                      <a:pt x="87" y="56"/>
                      <a:pt x="63" y="32"/>
                    </a:cubicBezTo>
                    <a:cubicBezTo>
                      <a:pt x="60" y="28"/>
                      <a:pt x="49" y="16"/>
                      <a:pt x="58" y="0"/>
                    </a:cubicBezTo>
                    <a:cubicBezTo>
                      <a:pt x="51" y="18"/>
                      <a:pt x="62" y="29"/>
                      <a:pt x="64" y="31"/>
                    </a:cubicBezTo>
                    <a:cubicBezTo>
                      <a:pt x="84" y="52"/>
                      <a:pt x="88" y="72"/>
                      <a:pt x="81" y="95"/>
                    </a:cubicBezTo>
                    <a:cubicBezTo>
                      <a:pt x="77" y="110"/>
                      <a:pt x="64" y="125"/>
                      <a:pt x="46" y="140"/>
                    </a:cubicBezTo>
                    <a:cubicBezTo>
                      <a:pt x="32" y="151"/>
                      <a:pt x="14" y="166"/>
                      <a:pt x="8" y="18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86" name="Freeform 385"/>
              <p:cNvSpPr>
                <a:spLocks/>
              </p:cNvSpPr>
              <p:nvPr/>
            </p:nvSpPr>
            <p:spPr bwMode="auto">
              <a:xfrm>
                <a:off x="791" y="676"/>
                <a:ext cx="1351" cy="1434"/>
              </a:xfrm>
              <a:custGeom>
                <a:avLst/>
                <a:gdLst>
                  <a:gd name="T0" fmla="*/ 131 w 572"/>
                  <a:gd name="T1" fmla="*/ 453 h 607"/>
                  <a:gd name="T2" fmla="*/ 107 w 572"/>
                  <a:gd name="T3" fmla="*/ 456 h 607"/>
                  <a:gd name="T4" fmla="*/ 106 w 572"/>
                  <a:gd name="T5" fmla="*/ 483 h 607"/>
                  <a:gd name="T6" fmla="*/ 156 w 572"/>
                  <a:gd name="T7" fmla="*/ 494 h 607"/>
                  <a:gd name="T8" fmla="*/ 174 w 572"/>
                  <a:gd name="T9" fmla="*/ 439 h 607"/>
                  <a:gd name="T10" fmla="*/ 129 w 572"/>
                  <a:gd name="T11" fmla="*/ 390 h 607"/>
                  <a:gd name="T12" fmla="*/ 59 w 572"/>
                  <a:gd name="T13" fmla="*/ 392 h 607"/>
                  <a:gd name="T14" fmla="*/ 18 w 572"/>
                  <a:gd name="T15" fmla="*/ 441 h 607"/>
                  <a:gd name="T16" fmla="*/ 73 w 572"/>
                  <a:gd name="T17" fmla="*/ 582 h 607"/>
                  <a:gd name="T18" fmla="*/ 208 w 572"/>
                  <a:gd name="T19" fmla="*/ 560 h 607"/>
                  <a:gd name="T20" fmla="*/ 262 w 572"/>
                  <a:gd name="T21" fmla="*/ 428 h 607"/>
                  <a:gd name="T22" fmla="*/ 240 w 572"/>
                  <a:gd name="T23" fmla="*/ 274 h 607"/>
                  <a:gd name="T24" fmla="*/ 236 w 572"/>
                  <a:gd name="T25" fmla="*/ 197 h 607"/>
                  <a:gd name="T26" fmla="*/ 263 w 572"/>
                  <a:gd name="T27" fmla="*/ 103 h 607"/>
                  <a:gd name="T28" fmla="*/ 329 w 572"/>
                  <a:gd name="T29" fmla="*/ 32 h 607"/>
                  <a:gd name="T30" fmla="*/ 420 w 572"/>
                  <a:gd name="T31" fmla="*/ 14 h 607"/>
                  <a:gd name="T32" fmla="*/ 550 w 572"/>
                  <a:gd name="T33" fmla="*/ 111 h 607"/>
                  <a:gd name="T34" fmla="*/ 513 w 572"/>
                  <a:gd name="T35" fmla="*/ 262 h 607"/>
                  <a:gd name="T36" fmla="*/ 431 w 572"/>
                  <a:gd name="T37" fmla="*/ 281 h 607"/>
                  <a:gd name="T38" fmla="*/ 385 w 572"/>
                  <a:gd name="T39" fmla="*/ 246 h 607"/>
                  <a:gd name="T40" fmla="*/ 377 w 572"/>
                  <a:gd name="T41" fmla="*/ 234 h 607"/>
                  <a:gd name="T42" fmla="*/ 374 w 572"/>
                  <a:gd name="T43" fmla="*/ 236 h 607"/>
                  <a:gd name="T44" fmla="*/ 374 w 572"/>
                  <a:gd name="T45" fmla="*/ 236 h 607"/>
                  <a:gd name="T46" fmla="*/ 378 w 572"/>
                  <a:gd name="T47" fmla="*/ 234 h 607"/>
                  <a:gd name="T48" fmla="*/ 403 w 572"/>
                  <a:gd name="T49" fmla="*/ 168 h 607"/>
                  <a:gd name="T50" fmla="*/ 437 w 572"/>
                  <a:gd name="T51" fmla="*/ 184 h 607"/>
                  <a:gd name="T52" fmla="*/ 428 w 572"/>
                  <a:gd name="T53" fmla="*/ 207 h 607"/>
                  <a:gd name="T54" fmla="*/ 405 w 572"/>
                  <a:gd name="T55" fmla="*/ 199 h 607"/>
                  <a:gd name="T56" fmla="*/ 405 w 572"/>
                  <a:gd name="T57" fmla="*/ 200 h 607"/>
                  <a:gd name="T58" fmla="*/ 421 w 572"/>
                  <a:gd name="T59" fmla="*/ 214 h 607"/>
                  <a:gd name="T60" fmla="*/ 440 w 572"/>
                  <a:gd name="T61" fmla="*/ 199 h 607"/>
                  <a:gd name="T62" fmla="*/ 414 w 572"/>
                  <a:gd name="T63" fmla="*/ 163 h 607"/>
                  <a:gd name="T64" fmla="*/ 377 w 572"/>
                  <a:gd name="T65" fmla="*/ 183 h 607"/>
                  <a:gd name="T66" fmla="*/ 374 w 572"/>
                  <a:gd name="T67" fmla="*/ 236 h 607"/>
                  <a:gd name="T68" fmla="*/ 378 w 572"/>
                  <a:gd name="T69" fmla="*/ 234 h 607"/>
                  <a:gd name="T70" fmla="*/ 378 w 572"/>
                  <a:gd name="T71" fmla="*/ 235 h 607"/>
                  <a:gd name="T72" fmla="*/ 375 w 572"/>
                  <a:gd name="T73" fmla="*/ 236 h 607"/>
                  <a:gd name="T74" fmla="*/ 376 w 572"/>
                  <a:gd name="T75" fmla="*/ 238 h 607"/>
                  <a:gd name="T76" fmla="*/ 380 w 572"/>
                  <a:gd name="T77" fmla="*/ 245 h 607"/>
                  <a:gd name="T78" fmla="*/ 394 w 572"/>
                  <a:gd name="T79" fmla="*/ 262 h 607"/>
                  <a:gd name="T80" fmla="*/ 449 w 572"/>
                  <a:gd name="T81" fmla="*/ 287 h 607"/>
                  <a:gd name="T82" fmla="*/ 523 w 572"/>
                  <a:gd name="T83" fmla="*/ 258 h 607"/>
                  <a:gd name="T84" fmla="*/ 560 w 572"/>
                  <a:gd name="T85" fmla="*/ 192 h 607"/>
                  <a:gd name="T86" fmla="*/ 510 w 572"/>
                  <a:gd name="T87" fmla="*/ 50 h 607"/>
                  <a:gd name="T88" fmla="*/ 354 w 572"/>
                  <a:gd name="T89" fmla="*/ 17 h 607"/>
                  <a:gd name="T90" fmla="*/ 239 w 572"/>
                  <a:gd name="T91" fmla="*/ 154 h 607"/>
                  <a:gd name="T92" fmla="*/ 243 w 572"/>
                  <a:gd name="T93" fmla="*/ 312 h 607"/>
                  <a:gd name="T94" fmla="*/ 256 w 572"/>
                  <a:gd name="T95" fmla="*/ 468 h 607"/>
                  <a:gd name="T96" fmla="*/ 162 w 572"/>
                  <a:gd name="T97" fmla="*/ 583 h 607"/>
                  <a:gd name="T98" fmla="*/ 87 w 572"/>
                  <a:gd name="T99" fmla="*/ 584 h 607"/>
                  <a:gd name="T100" fmla="*/ 22 w 572"/>
                  <a:gd name="T101" fmla="*/ 516 h 607"/>
                  <a:gd name="T102" fmla="*/ 73 w 572"/>
                  <a:gd name="T103" fmla="*/ 390 h 607"/>
                  <a:gd name="T104" fmla="*/ 172 w 572"/>
                  <a:gd name="T105" fmla="*/ 464 h 607"/>
                  <a:gd name="T106" fmla="*/ 129 w 572"/>
                  <a:gd name="T107" fmla="*/ 497 h 607"/>
                  <a:gd name="T108" fmla="*/ 106 w 572"/>
                  <a:gd name="T109" fmla="*/ 471 h 607"/>
                  <a:gd name="T110" fmla="*/ 129 w 572"/>
                  <a:gd name="T111" fmla="*/ 456 h 607"/>
                  <a:gd name="T112" fmla="*/ 131 w 572"/>
                  <a:gd name="T113" fmla="*/ 453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2" h="607">
                    <a:moveTo>
                      <a:pt x="131" y="453"/>
                    </a:moveTo>
                    <a:cubicBezTo>
                      <a:pt x="123" y="448"/>
                      <a:pt x="113" y="449"/>
                      <a:pt x="107" y="456"/>
                    </a:cubicBezTo>
                    <a:cubicBezTo>
                      <a:pt x="101" y="464"/>
                      <a:pt x="101" y="475"/>
                      <a:pt x="106" y="483"/>
                    </a:cubicBezTo>
                    <a:cubicBezTo>
                      <a:pt x="115" y="503"/>
                      <a:pt x="140" y="506"/>
                      <a:pt x="156" y="494"/>
                    </a:cubicBezTo>
                    <a:cubicBezTo>
                      <a:pt x="175" y="481"/>
                      <a:pt x="179" y="459"/>
                      <a:pt x="174" y="439"/>
                    </a:cubicBezTo>
                    <a:cubicBezTo>
                      <a:pt x="168" y="416"/>
                      <a:pt x="150" y="399"/>
                      <a:pt x="129" y="390"/>
                    </a:cubicBezTo>
                    <a:cubicBezTo>
                      <a:pt x="107" y="381"/>
                      <a:pt x="81" y="381"/>
                      <a:pt x="59" y="392"/>
                    </a:cubicBezTo>
                    <a:cubicBezTo>
                      <a:pt x="39" y="402"/>
                      <a:pt x="25" y="420"/>
                      <a:pt x="18" y="441"/>
                    </a:cubicBezTo>
                    <a:cubicBezTo>
                      <a:pt x="0" y="495"/>
                      <a:pt x="24" y="554"/>
                      <a:pt x="73" y="582"/>
                    </a:cubicBezTo>
                    <a:cubicBezTo>
                      <a:pt x="117" y="607"/>
                      <a:pt x="172" y="590"/>
                      <a:pt x="208" y="560"/>
                    </a:cubicBezTo>
                    <a:cubicBezTo>
                      <a:pt x="247" y="527"/>
                      <a:pt x="263" y="477"/>
                      <a:pt x="262" y="428"/>
                    </a:cubicBezTo>
                    <a:cubicBezTo>
                      <a:pt x="262" y="376"/>
                      <a:pt x="248" y="325"/>
                      <a:pt x="240" y="274"/>
                    </a:cubicBezTo>
                    <a:cubicBezTo>
                      <a:pt x="236" y="249"/>
                      <a:pt x="234" y="223"/>
                      <a:pt x="236" y="197"/>
                    </a:cubicBezTo>
                    <a:cubicBezTo>
                      <a:pt x="238" y="164"/>
                      <a:pt x="248" y="132"/>
                      <a:pt x="263" y="103"/>
                    </a:cubicBezTo>
                    <a:cubicBezTo>
                      <a:pt x="278" y="74"/>
                      <a:pt x="300" y="48"/>
                      <a:pt x="329" y="32"/>
                    </a:cubicBezTo>
                    <a:cubicBezTo>
                      <a:pt x="356" y="16"/>
                      <a:pt x="389" y="11"/>
                      <a:pt x="420" y="14"/>
                    </a:cubicBezTo>
                    <a:cubicBezTo>
                      <a:pt x="476" y="20"/>
                      <a:pt x="528" y="58"/>
                      <a:pt x="550" y="111"/>
                    </a:cubicBezTo>
                    <a:cubicBezTo>
                      <a:pt x="570" y="163"/>
                      <a:pt x="558" y="227"/>
                      <a:pt x="513" y="262"/>
                    </a:cubicBezTo>
                    <a:cubicBezTo>
                      <a:pt x="490" y="278"/>
                      <a:pt x="459" y="289"/>
                      <a:pt x="431" y="281"/>
                    </a:cubicBezTo>
                    <a:cubicBezTo>
                      <a:pt x="412" y="276"/>
                      <a:pt x="397" y="262"/>
                      <a:pt x="385" y="246"/>
                    </a:cubicBezTo>
                    <a:cubicBezTo>
                      <a:pt x="382" y="242"/>
                      <a:pt x="380" y="238"/>
                      <a:pt x="377" y="234"/>
                    </a:cubicBezTo>
                    <a:cubicBezTo>
                      <a:pt x="376" y="232"/>
                      <a:pt x="374" y="234"/>
                      <a:pt x="374" y="236"/>
                    </a:cubicBezTo>
                    <a:cubicBezTo>
                      <a:pt x="374" y="236"/>
                      <a:pt x="374" y="236"/>
                      <a:pt x="374" y="236"/>
                    </a:cubicBezTo>
                    <a:cubicBezTo>
                      <a:pt x="375" y="238"/>
                      <a:pt x="379" y="236"/>
                      <a:pt x="378" y="234"/>
                    </a:cubicBezTo>
                    <a:cubicBezTo>
                      <a:pt x="367" y="210"/>
                      <a:pt x="374" y="175"/>
                      <a:pt x="403" y="168"/>
                    </a:cubicBezTo>
                    <a:cubicBezTo>
                      <a:pt x="416" y="164"/>
                      <a:pt x="433" y="170"/>
                      <a:pt x="437" y="184"/>
                    </a:cubicBezTo>
                    <a:cubicBezTo>
                      <a:pt x="439" y="193"/>
                      <a:pt x="436" y="202"/>
                      <a:pt x="428" y="207"/>
                    </a:cubicBezTo>
                    <a:cubicBezTo>
                      <a:pt x="420" y="213"/>
                      <a:pt x="408" y="208"/>
                      <a:pt x="405" y="199"/>
                    </a:cubicBezTo>
                    <a:cubicBezTo>
                      <a:pt x="405" y="196"/>
                      <a:pt x="405" y="198"/>
                      <a:pt x="405" y="200"/>
                    </a:cubicBezTo>
                    <a:cubicBezTo>
                      <a:pt x="407" y="208"/>
                      <a:pt x="412" y="213"/>
                      <a:pt x="421" y="214"/>
                    </a:cubicBezTo>
                    <a:cubicBezTo>
                      <a:pt x="430" y="214"/>
                      <a:pt x="437" y="206"/>
                      <a:pt x="440" y="199"/>
                    </a:cubicBezTo>
                    <a:cubicBezTo>
                      <a:pt x="446" y="180"/>
                      <a:pt x="431" y="165"/>
                      <a:pt x="414" y="163"/>
                    </a:cubicBezTo>
                    <a:cubicBezTo>
                      <a:pt x="398" y="162"/>
                      <a:pt x="385" y="171"/>
                      <a:pt x="377" y="183"/>
                    </a:cubicBezTo>
                    <a:cubicBezTo>
                      <a:pt x="366" y="199"/>
                      <a:pt x="367" y="219"/>
                      <a:pt x="374" y="236"/>
                    </a:cubicBezTo>
                    <a:cubicBezTo>
                      <a:pt x="375" y="235"/>
                      <a:pt x="377" y="235"/>
                      <a:pt x="378" y="234"/>
                    </a:cubicBezTo>
                    <a:cubicBezTo>
                      <a:pt x="378" y="234"/>
                      <a:pt x="378" y="235"/>
                      <a:pt x="378" y="235"/>
                    </a:cubicBezTo>
                    <a:cubicBezTo>
                      <a:pt x="377" y="235"/>
                      <a:pt x="376" y="236"/>
                      <a:pt x="375" y="236"/>
                    </a:cubicBezTo>
                    <a:cubicBezTo>
                      <a:pt x="374" y="236"/>
                      <a:pt x="375" y="238"/>
                      <a:pt x="376" y="238"/>
                    </a:cubicBezTo>
                    <a:cubicBezTo>
                      <a:pt x="377" y="241"/>
                      <a:pt x="378" y="243"/>
                      <a:pt x="380" y="245"/>
                    </a:cubicBezTo>
                    <a:cubicBezTo>
                      <a:pt x="384" y="251"/>
                      <a:pt x="389" y="257"/>
                      <a:pt x="394" y="262"/>
                    </a:cubicBezTo>
                    <a:cubicBezTo>
                      <a:pt x="409" y="277"/>
                      <a:pt x="428" y="287"/>
                      <a:pt x="449" y="287"/>
                    </a:cubicBezTo>
                    <a:cubicBezTo>
                      <a:pt x="475" y="288"/>
                      <a:pt x="503" y="275"/>
                      <a:pt x="523" y="258"/>
                    </a:cubicBezTo>
                    <a:cubicBezTo>
                      <a:pt x="542" y="241"/>
                      <a:pt x="555" y="217"/>
                      <a:pt x="560" y="192"/>
                    </a:cubicBezTo>
                    <a:cubicBezTo>
                      <a:pt x="572" y="140"/>
                      <a:pt x="550" y="85"/>
                      <a:pt x="510" y="50"/>
                    </a:cubicBezTo>
                    <a:cubicBezTo>
                      <a:pt x="468" y="13"/>
                      <a:pt x="408" y="0"/>
                      <a:pt x="354" y="17"/>
                    </a:cubicBezTo>
                    <a:cubicBezTo>
                      <a:pt x="293" y="36"/>
                      <a:pt x="255" y="95"/>
                      <a:pt x="239" y="154"/>
                    </a:cubicBezTo>
                    <a:cubicBezTo>
                      <a:pt x="226" y="207"/>
                      <a:pt x="233" y="260"/>
                      <a:pt x="243" y="312"/>
                    </a:cubicBezTo>
                    <a:cubicBezTo>
                      <a:pt x="252" y="363"/>
                      <a:pt x="265" y="416"/>
                      <a:pt x="256" y="468"/>
                    </a:cubicBezTo>
                    <a:cubicBezTo>
                      <a:pt x="246" y="520"/>
                      <a:pt x="212" y="564"/>
                      <a:pt x="162" y="583"/>
                    </a:cubicBezTo>
                    <a:cubicBezTo>
                      <a:pt x="138" y="592"/>
                      <a:pt x="111" y="593"/>
                      <a:pt x="87" y="584"/>
                    </a:cubicBezTo>
                    <a:cubicBezTo>
                      <a:pt x="57" y="573"/>
                      <a:pt x="33" y="546"/>
                      <a:pt x="22" y="516"/>
                    </a:cubicBezTo>
                    <a:cubicBezTo>
                      <a:pt x="5" y="469"/>
                      <a:pt x="21" y="406"/>
                      <a:pt x="73" y="390"/>
                    </a:cubicBezTo>
                    <a:cubicBezTo>
                      <a:pt x="121" y="376"/>
                      <a:pt x="178" y="411"/>
                      <a:pt x="172" y="464"/>
                    </a:cubicBezTo>
                    <a:cubicBezTo>
                      <a:pt x="170" y="483"/>
                      <a:pt x="149" y="501"/>
                      <a:pt x="129" y="497"/>
                    </a:cubicBezTo>
                    <a:cubicBezTo>
                      <a:pt x="117" y="495"/>
                      <a:pt x="107" y="484"/>
                      <a:pt x="106" y="471"/>
                    </a:cubicBezTo>
                    <a:cubicBezTo>
                      <a:pt x="105" y="459"/>
                      <a:pt x="117" y="449"/>
                      <a:pt x="129" y="456"/>
                    </a:cubicBezTo>
                    <a:cubicBezTo>
                      <a:pt x="131" y="457"/>
                      <a:pt x="133" y="454"/>
                      <a:pt x="131" y="45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87" name="Freeform 386"/>
              <p:cNvSpPr>
                <a:spLocks/>
              </p:cNvSpPr>
              <p:nvPr/>
            </p:nvSpPr>
            <p:spPr bwMode="auto">
              <a:xfrm>
                <a:off x="1702" y="487"/>
                <a:ext cx="343" cy="451"/>
              </a:xfrm>
              <a:custGeom>
                <a:avLst/>
                <a:gdLst>
                  <a:gd name="T0" fmla="*/ 145 w 145"/>
                  <a:gd name="T1" fmla="*/ 13 h 191"/>
                  <a:gd name="T2" fmla="*/ 95 w 145"/>
                  <a:gd name="T3" fmla="*/ 26 h 191"/>
                  <a:gd name="T4" fmla="*/ 67 w 145"/>
                  <a:gd name="T5" fmla="*/ 87 h 191"/>
                  <a:gd name="T6" fmla="*/ 4 w 145"/>
                  <a:gd name="T7" fmla="*/ 191 h 191"/>
                  <a:gd name="T8" fmla="*/ 0 w 145"/>
                  <a:gd name="T9" fmla="*/ 187 h 191"/>
                  <a:gd name="T10" fmla="*/ 63 w 145"/>
                  <a:gd name="T11" fmla="*/ 88 h 191"/>
                  <a:gd name="T12" fmla="*/ 89 w 145"/>
                  <a:gd name="T13" fmla="*/ 25 h 191"/>
                  <a:gd name="T14" fmla="*/ 142 w 145"/>
                  <a:gd name="T15" fmla="*/ 10 h 191"/>
                  <a:gd name="T16" fmla="*/ 145 w 145"/>
                  <a:gd name="T17" fmla="*/ 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91">
                    <a:moveTo>
                      <a:pt x="145" y="13"/>
                    </a:moveTo>
                    <a:cubicBezTo>
                      <a:pt x="127" y="3"/>
                      <a:pt x="109" y="13"/>
                      <a:pt x="95" y="26"/>
                    </a:cubicBezTo>
                    <a:cubicBezTo>
                      <a:pt x="78" y="42"/>
                      <a:pt x="71" y="64"/>
                      <a:pt x="67" y="87"/>
                    </a:cubicBezTo>
                    <a:cubicBezTo>
                      <a:pt x="60" y="124"/>
                      <a:pt x="50" y="182"/>
                      <a:pt x="4" y="191"/>
                    </a:cubicBezTo>
                    <a:cubicBezTo>
                      <a:pt x="3" y="191"/>
                      <a:pt x="1" y="187"/>
                      <a:pt x="0" y="187"/>
                    </a:cubicBezTo>
                    <a:cubicBezTo>
                      <a:pt x="44" y="179"/>
                      <a:pt x="56" y="124"/>
                      <a:pt x="63" y="88"/>
                    </a:cubicBezTo>
                    <a:cubicBezTo>
                      <a:pt x="67" y="65"/>
                      <a:pt x="73" y="43"/>
                      <a:pt x="89" y="25"/>
                    </a:cubicBezTo>
                    <a:cubicBezTo>
                      <a:pt x="103" y="11"/>
                      <a:pt x="123" y="0"/>
                      <a:pt x="142" y="10"/>
                    </a:cubicBezTo>
                    <a:cubicBezTo>
                      <a:pt x="143" y="10"/>
                      <a:pt x="144" y="12"/>
                      <a:pt x="145" y="1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88" name="Freeform 387"/>
              <p:cNvSpPr>
                <a:spLocks/>
              </p:cNvSpPr>
              <p:nvPr/>
            </p:nvSpPr>
            <p:spPr bwMode="auto">
              <a:xfrm>
                <a:off x="2177" y="574"/>
                <a:ext cx="71" cy="52"/>
              </a:xfrm>
              <a:custGeom>
                <a:avLst/>
                <a:gdLst>
                  <a:gd name="T0" fmla="*/ 30 w 30"/>
                  <a:gd name="T1" fmla="*/ 20 h 22"/>
                  <a:gd name="T2" fmla="*/ 26 w 30"/>
                  <a:gd name="T3" fmla="*/ 21 h 22"/>
                  <a:gd name="T4" fmla="*/ 19 w 30"/>
                  <a:gd name="T5" fmla="*/ 20 h 22"/>
                  <a:gd name="T6" fmla="*/ 11 w 30"/>
                  <a:gd name="T7" fmla="*/ 9 h 22"/>
                  <a:gd name="T8" fmla="*/ 9 w 30"/>
                  <a:gd name="T9" fmla="*/ 5 h 22"/>
                  <a:gd name="T10" fmla="*/ 7 w 30"/>
                  <a:gd name="T11" fmla="*/ 2 h 22"/>
                  <a:gd name="T12" fmla="*/ 2 w 30"/>
                  <a:gd name="T13" fmla="*/ 1 h 22"/>
                  <a:gd name="T14" fmla="*/ 0 w 30"/>
                  <a:gd name="T15" fmla="*/ 1 h 22"/>
                  <a:gd name="T16" fmla="*/ 2 w 30"/>
                  <a:gd name="T17" fmla="*/ 1 h 22"/>
                  <a:gd name="T18" fmla="*/ 8 w 30"/>
                  <a:gd name="T19" fmla="*/ 3 h 22"/>
                  <a:gd name="T20" fmla="*/ 15 w 30"/>
                  <a:gd name="T21" fmla="*/ 15 h 22"/>
                  <a:gd name="T22" fmla="*/ 20 w 30"/>
                  <a:gd name="T23" fmla="*/ 20 h 22"/>
                  <a:gd name="T24" fmla="*/ 25 w 30"/>
                  <a:gd name="T25" fmla="*/ 21 h 22"/>
                  <a:gd name="T26" fmla="*/ 30 w 30"/>
                  <a:gd name="T2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2">
                    <a:moveTo>
                      <a:pt x="30" y="20"/>
                    </a:moveTo>
                    <a:cubicBezTo>
                      <a:pt x="30" y="19"/>
                      <a:pt x="29" y="20"/>
                      <a:pt x="26" y="21"/>
                    </a:cubicBezTo>
                    <a:cubicBezTo>
                      <a:pt x="24" y="21"/>
                      <a:pt x="22" y="22"/>
                      <a:pt x="19" y="20"/>
                    </a:cubicBezTo>
                    <a:cubicBezTo>
                      <a:pt x="16" y="18"/>
                      <a:pt x="14" y="14"/>
                      <a:pt x="11" y="9"/>
                    </a:cubicBezTo>
                    <a:cubicBezTo>
                      <a:pt x="11" y="7"/>
                      <a:pt x="10" y="6"/>
                      <a:pt x="9" y="5"/>
                    </a:cubicBezTo>
                    <a:cubicBezTo>
                      <a:pt x="8" y="3"/>
                      <a:pt x="7" y="2"/>
                      <a:pt x="7" y="2"/>
                    </a:cubicBezTo>
                    <a:cubicBezTo>
                      <a:pt x="5" y="1"/>
                      <a:pt x="3" y="1"/>
                      <a:pt x="2" y="1"/>
                    </a:cubicBezTo>
                    <a:cubicBezTo>
                      <a:pt x="0" y="1"/>
                      <a:pt x="0" y="1"/>
                      <a:pt x="0" y="1"/>
                    </a:cubicBezTo>
                    <a:cubicBezTo>
                      <a:pt x="0" y="1"/>
                      <a:pt x="0" y="1"/>
                      <a:pt x="2" y="1"/>
                    </a:cubicBezTo>
                    <a:cubicBezTo>
                      <a:pt x="4" y="0"/>
                      <a:pt x="6" y="0"/>
                      <a:pt x="8" y="3"/>
                    </a:cubicBezTo>
                    <a:cubicBezTo>
                      <a:pt x="11" y="5"/>
                      <a:pt x="12" y="10"/>
                      <a:pt x="15" y="15"/>
                    </a:cubicBezTo>
                    <a:cubicBezTo>
                      <a:pt x="17" y="18"/>
                      <a:pt x="19" y="19"/>
                      <a:pt x="20" y="20"/>
                    </a:cubicBezTo>
                    <a:cubicBezTo>
                      <a:pt x="21" y="21"/>
                      <a:pt x="22" y="21"/>
                      <a:pt x="25" y="21"/>
                    </a:cubicBezTo>
                    <a:cubicBezTo>
                      <a:pt x="26" y="21"/>
                      <a:pt x="28" y="20"/>
                      <a:pt x="30" y="2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89" name="Freeform 388"/>
              <p:cNvSpPr>
                <a:spLocks/>
              </p:cNvSpPr>
              <p:nvPr/>
            </p:nvSpPr>
            <p:spPr bwMode="auto">
              <a:xfrm>
                <a:off x="2177" y="574"/>
                <a:ext cx="71" cy="52"/>
              </a:xfrm>
              <a:custGeom>
                <a:avLst/>
                <a:gdLst>
                  <a:gd name="T0" fmla="*/ 30 w 30"/>
                  <a:gd name="T1" fmla="*/ 20 h 22"/>
                  <a:gd name="T2" fmla="*/ 30 w 30"/>
                  <a:gd name="T3" fmla="*/ 20 h 22"/>
                  <a:gd name="T4" fmla="*/ 29 w 30"/>
                  <a:gd name="T5" fmla="*/ 20 h 22"/>
                  <a:gd name="T6" fmla="*/ 19 w 30"/>
                  <a:gd name="T7" fmla="*/ 20 h 22"/>
                  <a:gd name="T8" fmla="*/ 11 w 30"/>
                  <a:gd name="T9" fmla="*/ 9 h 22"/>
                  <a:gd name="T10" fmla="*/ 7 w 30"/>
                  <a:gd name="T11" fmla="*/ 2 h 22"/>
                  <a:gd name="T12" fmla="*/ 2 w 30"/>
                  <a:gd name="T13" fmla="*/ 1 h 22"/>
                  <a:gd name="T14" fmla="*/ 0 w 30"/>
                  <a:gd name="T15" fmla="*/ 1 h 22"/>
                  <a:gd name="T16" fmla="*/ 0 w 30"/>
                  <a:gd name="T17" fmla="*/ 1 h 22"/>
                  <a:gd name="T18" fmla="*/ 0 w 30"/>
                  <a:gd name="T19" fmla="*/ 1 h 22"/>
                  <a:gd name="T20" fmla="*/ 0 w 30"/>
                  <a:gd name="T21" fmla="*/ 1 h 22"/>
                  <a:gd name="T22" fmla="*/ 0 w 30"/>
                  <a:gd name="T23" fmla="*/ 1 h 22"/>
                  <a:gd name="T24" fmla="*/ 0 w 30"/>
                  <a:gd name="T25" fmla="*/ 1 h 22"/>
                  <a:gd name="T26" fmla="*/ 0 w 30"/>
                  <a:gd name="T27" fmla="*/ 1 h 22"/>
                  <a:gd name="T28" fmla="*/ 0 w 30"/>
                  <a:gd name="T29" fmla="*/ 1 h 22"/>
                  <a:gd name="T30" fmla="*/ 0 w 30"/>
                  <a:gd name="T31" fmla="*/ 1 h 22"/>
                  <a:gd name="T32" fmla="*/ 0 w 30"/>
                  <a:gd name="T33" fmla="*/ 1 h 22"/>
                  <a:gd name="T34" fmla="*/ 0 w 30"/>
                  <a:gd name="T35" fmla="*/ 1 h 22"/>
                  <a:gd name="T36" fmla="*/ 0 w 30"/>
                  <a:gd name="T37" fmla="*/ 1 h 22"/>
                  <a:gd name="T38" fmla="*/ 0 w 30"/>
                  <a:gd name="T39" fmla="*/ 1 h 22"/>
                  <a:gd name="T40" fmla="*/ 0 w 30"/>
                  <a:gd name="T41" fmla="*/ 1 h 22"/>
                  <a:gd name="T42" fmla="*/ 0 w 30"/>
                  <a:gd name="T43" fmla="*/ 1 h 22"/>
                  <a:gd name="T44" fmla="*/ 0 w 30"/>
                  <a:gd name="T45" fmla="*/ 1 h 22"/>
                  <a:gd name="T46" fmla="*/ 0 w 30"/>
                  <a:gd name="T47" fmla="*/ 1 h 22"/>
                  <a:gd name="T48" fmla="*/ 0 w 30"/>
                  <a:gd name="T49" fmla="*/ 1 h 22"/>
                  <a:gd name="T50" fmla="*/ 0 w 30"/>
                  <a:gd name="T51" fmla="*/ 1 h 22"/>
                  <a:gd name="T52" fmla="*/ 0 w 30"/>
                  <a:gd name="T53" fmla="*/ 1 h 22"/>
                  <a:gd name="T54" fmla="*/ 0 w 30"/>
                  <a:gd name="T55" fmla="*/ 1 h 22"/>
                  <a:gd name="T56" fmla="*/ 0 w 30"/>
                  <a:gd name="T57" fmla="*/ 1 h 22"/>
                  <a:gd name="T58" fmla="*/ 7 w 30"/>
                  <a:gd name="T59" fmla="*/ 1 h 22"/>
                  <a:gd name="T60" fmla="*/ 15 w 30"/>
                  <a:gd name="T61" fmla="*/ 15 h 22"/>
                  <a:gd name="T62" fmla="*/ 20 w 30"/>
                  <a:gd name="T63" fmla="*/ 20 h 22"/>
                  <a:gd name="T64" fmla="*/ 20 w 30"/>
                  <a:gd name="T65" fmla="*/ 20 h 22"/>
                  <a:gd name="T66" fmla="*/ 30 w 30"/>
                  <a:gd name="T67" fmla="*/ 20 h 22"/>
                  <a:gd name="T68" fmla="*/ 30 w 30"/>
                  <a:gd name="T69" fmla="*/ 20 h 22"/>
                  <a:gd name="T70" fmla="*/ 30 w 30"/>
                  <a:gd name="T71" fmla="*/ 20 h 22"/>
                  <a:gd name="T72" fmla="*/ 20 w 30"/>
                  <a:gd name="T73" fmla="*/ 20 h 22"/>
                  <a:gd name="T74" fmla="*/ 20 w 30"/>
                  <a:gd name="T75" fmla="*/ 20 h 22"/>
                  <a:gd name="T76" fmla="*/ 15 w 30"/>
                  <a:gd name="T77" fmla="*/ 15 h 22"/>
                  <a:gd name="T78" fmla="*/ 7 w 30"/>
                  <a:gd name="T79" fmla="*/ 1 h 22"/>
                  <a:gd name="T80" fmla="*/ 1 w 30"/>
                  <a:gd name="T81" fmla="*/ 1 h 22"/>
                  <a:gd name="T82" fmla="*/ 0 w 30"/>
                  <a:gd name="T83" fmla="*/ 1 h 22"/>
                  <a:gd name="T84" fmla="*/ 0 w 30"/>
                  <a:gd name="T85" fmla="*/ 1 h 22"/>
                  <a:gd name="T86" fmla="*/ 0 w 30"/>
                  <a:gd name="T87" fmla="*/ 1 h 22"/>
                  <a:gd name="T88" fmla="*/ 0 w 30"/>
                  <a:gd name="T89" fmla="*/ 1 h 22"/>
                  <a:gd name="T90" fmla="*/ 0 w 30"/>
                  <a:gd name="T91" fmla="*/ 1 h 22"/>
                  <a:gd name="T92" fmla="*/ 2 w 30"/>
                  <a:gd name="T93" fmla="*/ 1 h 22"/>
                  <a:gd name="T94" fmla="*/ 7 w 30"/>
                  <a:gd name="T95" fmla="*/ 2 h 22"/>
                  <a:gd name="T96" fmla="*/ 11 w 30"/>
                  <a:gd name="T97" fmla="*/ 9 h 22"/>
                  <a:gd name="T98" fmla="*/ 19 w 30"/>
                  <a:gd name="T99" fmla="*/ 20 h 22"/>
                  <a:gd name="T100" fmla="*/ 29 w 30"/>
                  <a:gd name="T101" fmla="*/ 20 h 22"/>
                  <a:gd name="T102" fmla="*/ 30 w 30"/>
                  <a:gd name="T103" fmla="*/ 20 h 22"/>
                  <a:gd name="T104" fmla="*/ 30 w 30"/>
                  <a:gd name="T105" fmla="*/ 20 h 22"/>
                  <a:gd name="T106" fmla="*/ 30 w 30"/>
                  <a:gd name="T107" fmla="*/ 20 h 22"/>
                  <a:gd name="T108" fmla="*/ 30 w 30"/>
                  <a:gd name="T109" fmla="*/ 20 h 22"/>
                  <a:gd name="T110" fmla="*/ 30 w 30"/>
                  <a:gd name="T111" fmla="*/ 20 h 22"/>
                  <a:gd name="T112" fmla="*/ 30 w 30"/>
                  <a:gd name="T113" fmla="*/ 20 h 22"/>
                  <a:gd name="T114" fmla="*/ 30 w 30"/>
                  <a:gd name="T115" fmla="*/ 20 h 22"/>
                  <a:gd name="T116" fmla="*/ 30 w 30"/>
                  <a:gd name="T117" fmla="*/ 20 h 22"/>
                  <a:gd name="T118" fmla="*/ 30 w 30"/>
                  <a:gd name="T119" fmla="*/ 20 h 22"/>
                  <a:gd name="T120" fmla="*/ 30 w 30"/>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2">
                    <a:moveTo>
                      <a:pt x="30" y="20"/>
                    </a:moveTo>
                    <a:cubicBezTo>
                      <a:pt x="30" y="20"/>
                      <a:pt x="30" y="20"/>
                      <a:pt x="30" y="20"/>
                    </a:cubicBezTo>
                    <a:cubicBezTo>
                      <a:pt x="30" y="20"/>
                      <a:pt x="30" y="20"/>
                      <a:pt x="30" y="20"/>
                    </a:cubicBezTo>
                    <a:cubicBezTo>
                      <a:pt x="30" y="20"/>
                      <a:pt x="30" y="20"/>
                      <a:pt x="30" y="20"/>
                    </a:cubicBezTo>
                    <a:cubicBezTo>
                      <a:pt x="30" y="20"/>
                      <a:pt x="30" y="20"/>
                      <a:pt x="30" y="20"/>
                    </a:cubicBezTo>
                    <a:cubicBezTo>
                      <a:pt x="30" y="20"/>
                      <a:pt x="29" y="20"/>
                      <a:pt x="29" y="20"/>
                    </a:cubicBezTo>
                    <a:cubicBezTo>
                      <a:pt x="28" y="20"/>
                      <a:pt x="27" y="21"/>
                      <a:pt x="26" y="21"/>
                    </a:cubicBezTo>
                    <a:cubicBezTo>
                      <a:pt x="24" y="21"/>
                      <a:pt x="22" y="22"/>
                      <a:pt x="19" y="20"/>
                    </a:cubicBezTo>
                    <a:cubicBezTo>
                      <a:pt x="19" y="20"/>
                      <a:pt x="19" y="20"/>
                      <a:pt x="19" y="20"/>
                    </a:cubicBezTo>
                    <a:cubicBezTo>
                      <a:pt x="16" y="18"/>
                      <a:pt x="14" y="14"/>
                      <a:pt x="11" y="9"/>
                    </a:cubicBezTo>
                    <a:cubicBezTo>
                      <a:pt x="11" y="7"/>
                      <a:pt x="10" y="6"/>
                      <a:pt x="9" y="5"/>
                    </a:cubicBezTo>
                    <a:cubicBezTo>
                      <a:pt x="8" y="3"/>
                      <a:pt x="7" y="2"/>
                      <a:pt x="7" y="2"/>
                    </a:cubicBezTo>
                    <a:cubicBezTo>
                      <a:pt x="6" y="2"/>
                      <a:pt x="6" y="2"/>
                      <a:pt x="6" y="2"/>
                    </a:cubicBezTo>
                    <a:cubicBezTo>
                      <a:pt x="5" y="1"/>
                      <a:pt x="3" y="1"/>
                      <a:pt x="2"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2" y="1"/>
                    </a:cubicBezTo>
                    <a:cubicBezTo>
                      <a:pt x="3" y="0"/>
                      <a:pt x="5" y="0"/>
                      <a:pt x="7" y="1"/>
                    </a:cubicBezTo>
                    <a:cubicBezTo>
                      <a:pt x="7" y="2"/>
                      <a:pt x="8" y="2"/>
                      <a:pt x="8" y="3"/>
                    </a:cubicBezTo>
                    <a:cubicBezTo>
                      <a:pt x="11" y="5"/>
                      <a:pt x="12" y="10"/>
                      <a:pt x="15" y="15"/>
                    </a:cubicBezTo>
                    <a:cubicBezTo>
                      <a:pt x="17" y="18"/>
                      <a:pt x="18" y="19"/>
                      <a:pt x="19" y="20"/>
                    </a:cubicBezTo>
                    <a:cubicBezTo>
                      <a:pt x="19" y="20"/>
                      <a:pt x="20" y="20"/>
                      <a:pt x="20" y="20"/>
                    </a:cubicBezTo>
                    <a:cubicBezTo>
                      <a:pt x="20" y="20"/>
                      <a:pt x="20" y="20"/>
                      <a:pt x="20" y="20"/>
                    </a:cubicBezTo>
                    <a:cubicBezTo>
                      <a:pt x="20" y="20"/>
                      <a:pt x="20" y="20"/>
                      <a:pt x="20" y="20"/>
                    </a:cubicBezTo>
                    <a:cubicBezTo>
                      <a:pt x="21" y="21"/>
                      <a:pt x="22" y="21"/>
                      <a:pt x="25" y="21"/>
                    </a:cubicBezTo>
                    <a:cubicBezTo>
                      <a:pt x="26" y="21"/>
                      <a:pt x="28" y="21"/>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8" y="20"/>
                      <a:pt x="26" y="21"/>
                      <a:pt x="25" y="21"/>
                    </a:cubicBezTo>
                    <a:cubicBezTo>
                      <a:pt x="22" y="21"/>
                      <a:pt x="21" y="21"/>
                      <a:pt x="20" y="20"/>
                    </a:cubicBezTo>
                    <a:cubicBezTo>
                      <a:pt x="20" y="20"/>
                      <a:pt x="20" y="20"/>
                      <a:pt x="20" y="20"/>
                    </a:cubicBezTo>
                    <a:cubicBezTo>
                      <a:pt x="20" y="20"/>
                      <a:pt x="20" y="20"/>
                      <a:pt x="20" y="20"/>
                    </a:cubicBezTo>
                    <a:cubicBezTo>
                      <a:pt x="20" y="20"/>
                      <a:pt x="20" y="20"/>
                      <a:pt x="19" y="20"/>
                    </a:cubicBezTo>
                    <a:cubicBezTo>
                      <a:pt x="18" y="19"/>
                      <a:pt x="17" y="18"/>
                      <a:pt x="15" y="15"/>
                    </a:cubicBezTo>
                    <a:cubicBezTo>
                      <a:pt x="12" y="10"/>
                      <a:pt x="11" y="5"/>
                      <a:pt x="8" y="3"/>
                    </a:cubicBezTo>
                    <a:cubicBezTo>
                      <a:pt x="8" y="2"/>
                      <a:pt x="7" y="2"/>
                      <a:pt x="7" y="1"/>
                    </a:cubicBezTo>
                    <a:cubicBezTo>
                      <a:pt x="5" y="0"/>
                      <a:pt x="3" y="0"/>
                      <a:pt x="2"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2" y="1"/>
                    </a:cubicBezTo>
                    <a:cubicBezTo>
                      <a:pt x="3" y="1"/>
                      <a:pt x="5" y="1"/>
                      <a:pt x="6" y="2"/>
                    </a:cubicBezTo>
                    <a:cubicBezTo>
                      <a:pt x="6" y="2"/>
                      <a:pt x="6" y="2"/>
                      <a:pt x="7" y="2"/>
                    </a:cubicBezTo>
                    <a:cubicBezTo>
                      <a:pt x="7" y="2"/>
                      <a:pt x="8" y="3"/>
                      <a:pt x="9" y="5"/>
                    </a:cubicBezTo>
                    <a:cubicBezTo>
                      <a:pt x="10" y="6"/>
                      <a:pt x="11" y="7"/>
                      <a:pt x="11" y="9"/>
                    </a:cubicBezTo>
                    <a:cubicBezTo>
                      <a:pt x="14" y="14"/>
                      <a:pt x="16" y="18"/>
                      <a:pt x="19" y="20"/>
                    </a:cubicBezTo>
                    <a:cubicBezTo>
                      <a:pt x="19" y="20"/>
                      <a:pt x="19" y="20"/>
                      <a:pt x="19" y="20"/>
                    </a:cubicBezTo>
                    <a:cubicBezTo>
                      <a:pt x="22" y="22"/>
                      <a:pt x="24" y="22"/>
                      <a:pt x="26" y="21"/>
                    </a:cubicBezTo>
                    <a:cubicBezTo>
                      <a:pt x="28" y="21"/>
                      <a:pt x="29" y="20"/>
                      <a:pt x="29" y="20"/>
                    </a:cubicBezTo>
                    <a:cubicBezTo>
                      <a:pt x="29"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90" name="Freeform 389"/>
              <p:cNvSpPr>
                <a:spLocks/>
              </p:cNvSpPr>
              <p:nvPr/>
            </p:nvSpPr>
            <p:spPr bwMode="auto">
              <a:xfrm>
                <a:off x="2212" y="603"/>
                <a:ext cx="5" cy="7"/>
              </a:xfrm>
              <a:custGeom>
                <a:avLst/>
                <a:gdLst>
                  <a:gd name="T0" fmla="*/ 1 w 2"/>
                  <a:gd name="T1" fmla="*/ 3 h 3"/>
                  <a:gd name="T2" fmla="*/ 0 w 2"/>
                  <a:gd name="T3" fmla="*/ 1 h 3"/>
                  <a:gd name="T4" fmla="*/ 1 w 2"/>
                  <a:gd name="T5" fmla="*/ 1 h 3"/>
                  <a:gd name="T6" fmla="*/ 2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0" y="3"/>
                      <a:pt x="0" y="2"/>
                      <a:pt x="0" y="1"/>
                    </a:cubicBezTo>
                    <a:cubicBezTo>
                      <a:pt x="0" y="1"/>
                      <a:pt x="1" y="0"/>
                      <a:pt x="1" y="1"/>
                    </a:cubicBezTo>
                    <a:cubicBezTo>
                      <a:pt x="2" y="1"/>
                      <a:pt x="2" y="1"/>
                      <a:pt x="2" y="2"/>
                    </a:cubicBezTo>
                    <a:cubicBezTo>
                      <a:pt x="2" y="3"/>
                      <a:pt x="1"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91" name="Freeform 390"/>
              <p:cNvSpPr>
                <a:spLocks/>
              </p:cNvSpPr>
              <p:nvPr/>
            </p:nvSpPr>
            <p:spPr bwMode="auto">
              <a:xfrm>
                <a:off x="2212" y="603"/>
                <a:ext cx="5" cy="7"/>
              </a:xfrm>
              <a:custGeom>
                <a:avLst/>
                <a:gdLst>
                  <a:gd name="T0" fmla="*/ 1 w 2"/>
                  <a:gd name="T1" fmla="*/ 3 h 3"/>
                  <a:gd name="T2" fmla="*/ 1 w 2"/>
                  <a:gd name="T3" fmla="*/ 3 h 3"/>
                  <a:gd name="T4" fmla="*/ 0 w 2"/>
                  <a:gd name="T5" fmla="*/ 2 h 3"/>
                  <a:gd name="T6" fmla="*/ 0 w 2"/>
                  <a:gd name="T7" fmla="*/ 1 h 3"/>
                  <a:gd name="T8" fmla="*/ 1 w 2"/>
                  <a:gd name="T9" fmla="*/ 1 h 3"/>
                  <a:gd name="T10" fmla="*/ 1 w 2"/>
                  <a:gd name="T11" fmla="*/ 1 h 3"/>
                  <a:gd name="T12" fmla="*/ 2 w 2"/>
                  <a:gd name="T13" fmla="*/ 1 h 3"/>
                  <a:gd name="T14" fmla="*/ 2 w 2"/>
                  <a:gd name="T15" fmla="*/ 2 h 3"/>
                  <a:gd name="T16" fmla="*/ 2 w 2"/>
                  <a:gd name="T17" fmla="*/ 3 h 3"/>
                  <a:gd name="T18" fmla="*/ 1 w 2"/>
                  <a:gd name="T19" fmla="*/ 3 h 3"/>
                  <a:gd name="T20" fmla="*/ 1 w 2"/>
                  <a:gd name="T21" fmla="*/ 3 h 3"/>
                  <a:gd name="T22" fmla="*/ 1 w 2"/>
                  <a:gd name="T23" fmla="*/ 3 h 3"/>
                  <a:gd name="T24" fmla="*/ 2 w 2"/>
                  <a:gd name="T25" fmla="*/ 3 h 3"/>
                  <a:gd name="T26" fmla="*/ 2 w 2"/>
                  <a:gd name="T27" fmla="*/ 2 h 3"/>
                  <a:gd name="T28" fmla="*/ 2 w 2"/>
                  <a:gd name="T29" fmla="*/ 1 h 3"/>
                  <a:gd name="T30" fmla="*/ 1 w 2"/>
                  <a:gd name="T31" fmla="*/ 1 h 3"/>
                  <a:gd name="T32" fmla="*/ 1 w 2"/>
                  <a:gd name="T33" fmla="*/ 1 h 3"/>
                  <a:gd name="T34" fmla="*/ 0 w 2"/>
                  <a:gd name="T35" fmla="*/ 1 h 3"/>
                  <a:gd name="T36" fmla="*/ 0 w 2"/>
                  <a:gd name="T37" fmla="*/ 2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0" y="3"/>
                      <a:pt x="0" y="2"/>
                    </a:cubicBezTo>
                    <a:cubicBezTo>
                      <a:pt x="0" y="2"/>
                      <a:pt x="0" y="2"/>
                      <a:pt x="0" y="1"/>
                    </a:cubicBezTo>
                    <a:cubicBezTo>
                      <a:pt x="0" y="1"/>
                      <a:pt x="0" y="1"/>
                      <a:pt x="1" y="1"/>
                    </a:cubicBezTo>
                    <a:cubicBezTo>
                      <a:pt x="1" y="1"/>
                      <a:pt x="1" y="1"/>
                      <a:pt x="1" y="1"/>
                    </a:cubicBezTo>
                    <a:cubicBezTo>
                      <a:pt x="2" y="1"/>
                      <a:pt x="2" y="1"/>
                      <a:pt x="2" y="1"/>
                    </a:cubicBezTo>
                    <a:cubicBezTo>
                      <a:pt x="2" y="1"/>
                      <a:pt x="2" y="2"/>
                      <a:pt x="2" y="2"/>
                    </a:cubicBezTo>
                    <a:cubicBezTo>
                      <a:pt x="2" y="2"/>
                      <a:pt x="2" y="3"/>
                      <a:pt x="2" y="3"/>
                    </a:cubicBezTo>
                    <a:cubicBezTo>
                      <a:pt x="1" y="3"/>
                      <a:pt x="1" y="3"/>
                      <a:pt x="1" y="3"/>
                    </a:cubicBezTo>
                    <a:cubicBezTo>
                      <a:pt x="1" y="3"/>
                      <a:pt x="1" y="3"/>
                      <a:pt x="1" y="3"/>
                    </a:cubicBezTo>
                    <a:cubicBezTo>
                      <a:pt x="1" y="3"/>
                      <a:pt x="1" y="3"/>
                      <a:pt x="1" y="3"/>
                    </a:cubicBezTo>
                    <a:cubicBezTo>
                      <a:pt x="1" y="3"/>
                      <a:pt x="1" y="3"/>
                      <a:pt x="2" y="3"/>
                    </a:cubicBezTo>
                    <a:cubicBezTo>
                      <a:pt x="2" y="3"/>
                      <a:pt x="2" y="2"/>
                      <a:pt x="2" y="2"/>
                    </a:cubicBezTo>
                    <a:cubicBezTo>
                      <a:pt x="2" y="2"/>
                      <a:pt x="2" y="1"/>
                      <a:pt x="2" y="1"/>
                    </a:cubicBezTo>
                    <a:cubicBezTo>
                      <a:pt x="2" y="1"/>
                      <a:pt x="2" y="1"/>
                      <a:pt x="1" y="1"/>
                    </a:cubicBezTo>
                    <a:cubicBezTo>
                      <a:pt x="1" y="0"/>
                      <a:pt x="1" y="1"/>
                      <a:pt x="1" y="1"/>
                    </a:cubicBezTo>
                    <a:cubicBezTo>
                      <a:pt x="0" y="1"/>
                      <a:pt x="0" y="1"/>
                      <a:pt x="0" y="1"/>
                    </a:cubicBezTo>
                    <a:cubicBezTo>
                      <a:pt x="0" y="2"/>
                      <a:pt x="0" y="2"/>
                      <a:pt x="0" y="2"/>
                    </a:cubicBezTo>
                    <a:cubicBezTo>
                      <a:pt x="0" y="3"/>
                      <a:pt x="1"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92" name="Freeform 391"/>
              <p:cNvSpPr>
                <a:spLocks/>
              </p:cNvSpPr>
              <p:nvPr/>
            </p:nvSpPr>
            <p:spPr bwMode="auto">
              <a:xfrm>
                <a:off x="2217" y="610"/>
                <a:ext cx="5"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2"/>
                      <a:pt x="0" y="1"/>
                    </a:cubicBezTo>
                    <a:cubicBezTo>
                      <a:pt x="0" y="0"/>
                      <a:pt x="1" y="0"/>
                      <a:pt x="1" y="0"/>
                    </a:cubicBezTo>
                    <a:cubicBezTo>
                      <a:pt x="2" y="0"/>
                      <a:pt x="2" y="1"/>
                      <a:pt x="2" y="1"/>
                    </a:cubicBezTo>
                    <a:cubicBezTo>
                      <a:pt x="2"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93" name="Freeform 392"/>
              <p:cNvSpPr>
                <a:spLocks/>
              </p:cNvSpPr>
              <p:nvPr/>
            </p:nvSpPr>
            <p:spPr bwMode="auto">
              <a:xfrm>
                <a:off x="2217" y="610"/>
                <a:ext cx="5" cy="5"/>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0" y="2"/>
                      <a:pt x="0" y="2"/>
                      <a:pt x="0" y="2"/>
                    </a:cubicBezTo>
                    <a:cubicBezTo>
                      <a:pt x="0" y="2"/>
                      <a:pt x="0" y="1"/>
                      <a:pt x="0" y="1"/>
                    </a:cubicBezTo>
                    <a:cubicBezTo>
                      <a:pt x="0" y="1"/>
                      <a:pt x="0" y="0"/>
                      <a:pt x="1" y="0"/>
                    </a:cubicBezTo>
                    <a:cubicBezTo>
                      <a:pt x="1" y="0"/>
                      <a:pt x="1" y="0"/>
                      <a:pt x="1" y="0"/>
                    </a:cubicBezTo>
                    <a:cubicBezTo>
                      <a:pt x="2" y="0"/>
                      <a:pt x="2" y="0"/>
                      <a:pt x="2" y="0"/>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1"/>
                    </a:cubicBezTo>
                    <a:cubicBezTo>
                      <a:pt x="2" y="1"/>
                      <a:pt x="2" y="1"/>
                      <a:pt x="2" y="0"/>
                    </a:cubicBezTo>
                    <a:cubicBezTo>
                      <a:pt x="2" y="0"/>
                      <a:pt x="2" y="0"/>
                      <a:pt x="1" y="0"/>
                    </a:cubicBezTo>
                    <a:cubicBezTo>
                      <a:pt x="1" y="0"/>
                      <a:pt x="1" y="0"/>
                      <a:pt x="1" y="0"/>
                    </a:cubicBezTo>
                    <a:cubicBezTo>
                      <a:pt x="0" y="0"/>
                      <a:pt x="0" y="1"/>
                      <a:pt x="0" y="1"/>
                    </a:cubicBezTo>
                    <a:cubicBezTo>
                      <a:pt x="0" y="1"/>
                      <a:pt x="0" y="2"/>
                      <a:pt x="0" y="2"/>
                    </a:cubicBezTo>
                    <a:cubicBezTo>
                      <a:pt x="0" y="2"/>
                      <a:pt x="0"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94" name="Freeform 393"/>
              <p:cNvSpPr>
                <a:spLocks/>
              </p:cNvSpPr>
              <p:nvPr/>
            </p:nvSpPr>
            <p:spPr bwMode="auto">
              <a:xfrm>
                <a:off x="2227" y="617"/>
                <a:ext cx="4" cy="5"/>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1" y="0"/>
                      <a:pt x="1" y="0"/>
                      <a:pt x="1" y="0"/>
                    </a:cubicBezTo>
                    <a:cubicBezTo>
                      <a:pt x="2" y="0"/>
                      <a:pt x="2" y="1"/>
                      <a:pt x="2" y="1"/>
                    </a:cubicBezTo>
                    <a:cubicBezTo>
                      <a:pt x="2"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95" name="Freeform 394"/>
              <p:cNvSpPr>
                <a:spLocks/>
              </p:cNvSpPr>
              <p:nvPr/>
            </p:nvSpPr>
            <p:spPr bwMode="auto">
              <a:xfrm>
                <a:off x="2227" y="617"/>
                <a:ext cx="4" cy="5"/>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1" y="2"/>
                      <a:pt x="1" y="2"/>
                      <a:pt x="0" y="2"/>
                    </a:cubicBezTo>
                    <a:cubicBezTo>
                      <a:pt x="0" y="1"/>
                      <a:pt x="0" y="1"/>
                      <a:pt x="0" y="1"/>
                    </a:cubicBezTo>
                    <a:cubicBezTo>
                      <a:pt x="0" y="1"/>
                      <a:pt x="1" y="0"/>
                      <a:pt x="1" y="0"/>
                    </a:cubicBezTo>
                    <a:cubicBezTo>
                      <a:pt x="1" y="0"/>
                      <a:pt x="1" y="0"/>
                      <a:pt x="1" y="0"/>
                    </a:cubicBezTo>
                    <a:cubicBezTo>
                      <a:pt x="2" y="0"/>
                      <a:pt x="2" y="0"/>
                      <a:pt x="2" y="0"/>
                    </a:cubicBezTo>
                    <a:cubicBezTo>
                      <a:pt x="2" y="1"/>
                      <a:pt x="2" y="1"/>
                      <a:pt x="2" y="1"/>
                    </a:cubicBezTo>
                    <a:cubicBezTo>
                      <a:pt x="2" y="1"/>
                      <a:pt x="2" y="2"/>
                      <a:pt x="1" y="2"/>
                    </a:cubicBezTo>
                    <a:cubicBezTo>
                      <a:pt x="1" y="2"/>
                      <a:pt x="1" y="2"/>
                      <a:pt x="1" y="2"/>
                    </a:cubicBezTo>
                    <a:cubicBezTo>
                      <a:pt x="1" y="2"/>
                      <a:pt x="1" y="2"/>
                      <a:pt x="1" y="2"/>
                    </a:cubicBezTo>
                    <a:cubicBezTo>
                      <a:pt x="1" y="2"/>
                      <a:pt x="1" y="2"/>
                      <a:pt x="1" y="2"/>
                    </a:cubicBezTo>
                    <a:cubicBezTo>
                      <a:pt x="1" y="2"/>
                      <a:pt x="1" y="2"/>
                      <a:pt x="1" y="2"/>
                    </a:cubicBezTo>
                    <a:cubicBezTo>
                      <a:pt x="2" y="2"/>
                      <a:pt x="2" y="1"/>
                      <a:pt x="2" y="1"/>
                    </a:cubicBezTo>
                    <a:cubicBezTo>
                      <a:pt x="2" y="1"/>
                      <a:pt x="2" y="1"/>
                      <a:pt x="2" y="0"/>
                    </a:cubicBezTo>
                    <a:cubicBezTo>
                      <a:pt x="2" y="0"/>
                      <a:pt x="2" y="0"/>
                      <a:pt x="1" y="0"/>
                    </a:cubicBezTo>
                    <a:cubicBezTo>
                      <a:pt x="1" y="0"/>
                      <a:pt x="1" y="0"/>
                      <a:pt x="1" y="0"/>
                    </a:cubicBezTo>
                    <a:cubicBezTo>
                      <a:pt x="1" y="0"/>
                      <a:pt x="0" y="1"/>
                      <a:pt x="0" y="1"/>
                    </a:cubicBezTo>
                    <a:cubicBezTo>
                      <a:pt x="0" y="1"/>
                      <a:pt x="0" y="1"/>
                      <a:pt x="0" y="2"/>
                    </a:cubicBezTo>
                    <a:cubicBezTo>
                      <a:pt x="1"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96" name="Freeform 395"/>
              <p:cNvSpPr>
                <a:spLocks/>
              </p:cNvSpPr>
              <p:nvPr/>
            </p:nvSpPr>
            <p:spPr bwMode="auto">
              <a:xfrm>
                <a:off x="2222" y="615"/>
                <a:ext cx="5" cy="4"/>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0" y="0"/>
                      <a:pt x="1" y="0"/>
                      <a:pt x="1" y="0"/>
                    </a:cubicBezTo>
                    <a:cubicBezTo>
                      <a:pt x="2" y="0"/>
                      <a:pt x="2" y="1"/>
                      <a:pt x="2" y="1"/>
                    </a:cubicBezTo>
                    <a:cubicBezTo>
                      <a:pt x="2"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97" name="Freeform 396"/>
              <p:cNvSpPr>
                <a:spLocks/>
              </p:cNvSpPr>
              <p:nvPr/>
            </p:nvSpPr>
            <p:spPr bwMode="auto">
              <a:xfrm>
                <a:off x="2222" y="615"/>
                <a:ext cx="5" cy="4"/>
              </a:xfrm>
              <a:custGeom>
                <a:avLst/>
                <a:gdLst>
                  <a:gd name="T0" fmla="*/ 1 w 2"/>
                  <a:gd name="T1" fmla="*/ 2 h 2"/>
                  <a:gd name="T2" fmla="*/ 1 w 2"/>
                  <a:gd name="T3" fmla="*/ 2 h 2"/>
                  <a:gd name="T4" fmla="*/ 0 w 2"/>
                  <a:gd name="T5" fmla="*/ 2 h 2"/>
                  <a:gd name="T6" fmla="*/ 0 w 2"/>
                  <a:gd name="T7" fmla="*/ 1 h 2"/>
                  <a:gd name="T8" fmla="*/ 1 w 2"/>
                  <a:gd name="T9" fmla="*/ 0 h 2"/>
                  <a:gd name="T10" fmla="*/ 1 w 2"/>
                  <a:gd name="T11" fmla="*/ 0 h 2"/>
                  <a:gd name="T12" fmla="*/ 2 w 2"/>
                  <a:gd name="T13" fmla="*/ 0 h 2"/>
                  <a:gd name="T14" fmla="*/ 2 w 2"/>
                  <a:gd name="T15" fmla="*/ 1 h 2"/>
                  <a:gd name="T16" fmla="*/ 1 w 2"/>
                  <a:gd name="T17" fmla="*/ 2 h 2"/>
                  <a:gd name="T18" fmla="*/ 1 w 2"/>
                  <a:gd name="T19" fmla="*/ 2 h 2"/>
                  <a:gd name="T20" fmla="*/ 1 w 2"/>
                  <a:gd name="T21" fmla="*/ 2 h 2"/>
                  <a:gd name="T22" fmla="*/ 1 w 2"/>
                  <a:gd name="T23" fmla="*/ 2 h 2"/>
                  <a:gd name="T24" fmla="*/ 1 w 2"/>
                  <a:gd name="T25" fmla="*/ 2 h 2"/>
                  <a:gd name="T26" fmla="*/ 2 w 2"/>
                  <a:gd name="T27" fmla="*/ 1 h 2"/>
                  <a:gd name="T28" fmla="*/ 2 w 2"/>
                  <a:gd name="T29" fmla="*/ 0 h 2"/>
                  <a:gd name="T30" fmla="*/ 1 w 2"/>
                  <a:gd name="T31" fmla="*/ 0 h 2"/>
                  <a:gd name="T32" fmla="*/ 1 w 2"/>
                  <a:gd name="T33" fmla="*/ 0 h 2"/>
                  <a:gd name="T34" fmla="*/ 0 w 2"/>
                  <a:gd name="T35" fmla="*/ 1 h 2"/>
                  <a:gd name="T36" fmla="*/ 0 w 2"/>
                  <a:gd name="T37" fmla="*/ 2 h 2"/>
                  <a:gd name="T38" fmla="*/ 1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2"/>
                    </a:moveTo>
                    <a:cubicBezTo>
                      <a:pt x="1" y="2"/>
                      <a:pt x="1" y="2"/>
                      <a:pt x="1" y="2"/>
                    </a:cubicBezTo>
                    <a:cubicBezTo>
                      <a:pt x="0" y="2"/>
                      <a:pt x="0" y="2"/>
                      <a:pt x="0" y="2"/>
                    </a:cubicBezTo>
                    <a:cubicBezTo>
                      <a:pt x="0" y="1"/>
                      <a:pt x="0" y="1"/>
                      <a:pt x="0" y="1"/>
                    </a:cubicBezTo>
                    <a:cubicBezTo>
                      <a:pt x="0" y="1"/>
                      <a:pt x="0" y="0"/>
                      <a:pt x="1" y="0"/>
                    </a:cubicBezTo>
                    <a:cubicBezTo>
                      <a:pt x="1" y="0"/>
                      <a:pt x="1" y="0"/>
                      <a:pt x="1" y="0"/>
                    </a:cubicBezTo>
                    <a:cubicBezTo>
                      <a:pt x="1" y="0"/>
                      <a:pt x="2" y="0"/>
                      <a:pt x="2" y="0"/>
                    </a:cubicBezTo>
                    <a:cubicBezTo>
                      <a:pt x="2" y="1"/>
                      <a:pt x="2" y="1"/>
                      <a:pt x="2" y="1"/>
                    </a:cubicBezTo>
                    <a:cubicBezTo>
                      <a:pt x="2" y="1"/>
                      <a:pt x="2" y="2"/>
                      <a:pt x="1" y="2"/>
                    </a:cubicBezTo>
                    <a:cubicBezTo>
                      <a:pt x="1" y="2"/>
                      <a:pt x="1" y="2"/>
                      <a:pt x="1" y="2"/>
                    </a:cubicBezTo>
                    <a:cubicBezTo>
                      <a:pt x="1" y="2"/>
                      <a:pt x="1" y="2"/>
                      <a:pt x="1" y="2"/>
                    </a:cubicBezTo>
                    <a:cubicBezTo>
                      <a:pt x="1" y="2"/>
                      <a:pt x="1" y="2"/>
                      <a:pt x="1" y="2"/>
                    </a:cubicBezTo>
                    <a:cubicBezTo>
                      <a:pt x="1" y="2"/>
                      <a:pt x="1" y="2"/>
                      <a:pt x="1" y="2"/>
                    </a:cubicBezTo>
                    <a:cubicBezTo>
                      <a:pt x="2" y="2"/>
                      <a:pt x="2" y="1"/>
                      <a:pt x="2" y="1"/>
                    </a:cubicBezTo>
                    <a:cubicBezTo>
                      <a:pt x="2" y="1"/>
                      <a:pt x="2" y="1"/>
                      <a:pt x="2" y="0"/>
                    </a:cubicBezTo>
                    <a:cubicBezTo>
                      <a:pt x="2" y="0"/>
                      <a:pt x="1" y="0"/>
                      <a:pt x="1" y="0"/>
                    </a:cubicBezTo>
                    <a:cubicBezTo>
                      <a:pt x="1" y="0"/>
                      <a:pt x="1" y="0"/>
                      <a:pt x="1" y="0"/>
                    </a:cubicBezTo>
                    <a:cubicBezTo>
                      <a:pt x="0" y="0"/>
                      <a:pt x="0" y="1"/>
                      <a:pt x="0" y="1"/>
                    </a:cubicBezTo>
                    <a:cubicBezTo>
                      <a:pt x="0" y="1"/>
                      <a:pt x="0" y="1"/>
                      <a:pt x="0" y="2"/>
                    </a:cubicBezTo>
                    <a:cubicBezTo>
                      <a:pt x="0" y="2"/>
                      <a:pt x="0"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98" name="Freeform 397"/>
              <p:cNvSpPr>
                <a:spLocks/>
              </p:cNvSpPr>
              <p:nvPr/>
            </p:nvSpPr>
            <p:spPr bwMode="auto">
              <a:xfrm>
                <a:off x="2234" y="619"/>
                <a:ext cx="2" cy="3"/>
              </a:xfrm>
              <a:custGeom>
                <a:avLst/>
                <a:gdLst>
                  <a:gd name="T0" fmla="*/ 0 w 1"/>
                  <a:gd name="T1" fmla="*/ 1 h 1"/>
                  <a:gd name="T2" fmla="*/ 0 w 1"/>
                  <a:gd name="T3" fmla="*/ 0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0"/>
                    </a:cubicBezTo>
                    <a:cubicBezTo>
                      <a:pt x="0" y="0"/>
                      <a:pt x="0" y="0"/>
                      <a:pt x="0" y="0"/>
                    </a:cubicBezTo>
                    <a:cubicBezTo>
                      <a:pt x="1" y="0"/>
                      <a:pt x="1" y="0"/>
                      <a:pt x="1" y="1"/>
                    </a:cubicBezTo>
                    <a:cubicBezTo>
                      <a:pt x="1"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599" name="Freeform 398"/>
              <p:cNvSpPr>
                <a:spLocks/>
              </p:cNvSpPr>
              <p:nvPr/>
            </p:nvSpPr>
            <p:spPr bwMode="auto">
              <a:xfrm>
                <a:off x="2234" y="619"/>
                <a:ext cx="2" cy="3"/>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0 h 1"/>
                  <a:gd name="T12" fmla="*/ 1 w 1"/>
                  <a:gd name="T13" fmla="*/ 0 h 1"/>
                  <a:gd name="T14" fmla="*/ 1 w 1"/>
                  <a:gd name="T15" fmla="*/ 1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0 w 1"/>
                  <a:gd name="T31" fmla="*/ 0 h 1"/>
                  <a:gd name="T32" fmla="*/ 0 w 1"/>
                  <a:gd name="T33" fmla="*/ 0 h 1"/>
                  <a:gd name="T34" fmla="*/ 0 w 1"/>
                  <a:gd name="T35" fmla="*/ 0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1" y="0"/>
                      <a:pt x="1" y="0"/>
                      <a:pt x="1" y="0"/>
                    </a:cubicBezTo>
                    <a:cubicBezTo>
                      <a:pt x="1" y="0"/>
                      <a:pt x="1" y="0"/>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00" name="Freeform 399"/>
              <p:cNvSpPr>
                <a:spLocks/>
              </p:cNvSpPr>
              <p:nvPr/>
            </p:nvSpPr>
            <p:spPr bwMode="auto">
              <a:xfrm>
                <a:off x="2236" y="619"/>
                <a:ext cx="2" cy="3"/>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0"/>
                      <a:pt x="0" y="0"/>
                    </a:cubicBezTo>
                    <a:cubicBezTo>
                      <a:pt x="1" y="0"/>
                      <a:pt x="1" y="0"/>
                      <a:pt x="1" y="0"/>
                    </a:cubicBezTo>
                    <a:cubicBezTo>
                      <a:pt x="1" y="0"/>
                      <a:pt x="1" y="0"/>
                      <a:pt x="1" y="0"/>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01" name="Freeform 400"/>
              <p:cNvSpPr>
                <a:spLocks/>
              </p:cNvSpPr>
              <p:nvPr/>
            </p:nvSpPr>
            <p:spPr bwMode="auto">
              <a:xfrm>
                <a:off x="2236" y="619"/>
                <a:ext cx="2" cy="3"/>
              </a:xfrm>
              <a:custGeom>
                <a:avLst/>
                <a:gdLst>
                  <a:gd name="T0" fmla="*/ 1 w 1"/>
                  <a:gd name="T1" fmla="*/ 1 h 1"/>
                  <a:gd name="T2" fmla="*/ 1 w 1"/>
                  <a:gd name="T3" fmla="*/ 1 h 1"/>
                  <a:gd name="T4" fmla="*/ 0 w 1"/>
                  <a:gd name="T5" fmla="*/ 1 h 1"/>
                  <a:gd name="T6" fmla="*/ 0 w 1"/>
                  <a:gd name="T7" fmla="*/ 0 h 1"/>
                  <a:gd name="T8" fmla="*/ 1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1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0" y="1"/>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1"/>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02" name="Freeform 401"/>
              <p:cNvSpPr>
                <a:spLocks/>
              </p:cNvSpPr>
              <p:nvPr/>
            </p:nvSpPr>
            <p:spPr bwMode="auto">
              <a:xfrm>
                <a:off x="2241" y="617"/>
                <a:ext cx="2" cy="2"/>
              </a:xfrm>
              <a:custGeom>
                <a:avLst/>
                <a:gdLst>
                  <a:gd name="T0" fmla="*/ 0 w 1"/>
                  <a:gd name="T1" fmla="*/ 1 h 1"/>
                  <a:gd name="T2" fmla="*/ 0 w 1"/>
                  <a:gd name="T3" fmla="*/ 1 h 1"/>
                  <a:gd name="T4" fmla="*/ 0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0"/>
                      <a:pt x="0" y="1"/>
                    </a:cubicBezTo>
                    <a:cubicBezTo>
                      <a:pt x="1" y="1"/>
                      <a:pt x="1" y="1"/>
                      <a:pt x="1" y="1"/>
                    </a:cubicBezTo>
                    <a:cubicBezTo>
                      <a:pt x="1"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03" name="Freeform 402"/>
              <p:cNvSpPr>
                <a:spLocks/>
              </p:cNvSpPr>
              <p:nvPr/>
            </p:nvSpPr>
            <p:spPr bwMode="auto">
              <a:xfrm>
                <a:off x="2241" y="617"/>
                <a:ext cx="2" cy="2"/>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1 w 1"/>
                  <a:gd name="T25" fmla="*/ 1 h 1"/>
                  <a:gd name="T26" fmla="*/ 1 w 1"/>
                  <a:gd name="T27" fmla="*/ 1 h 1"/>
                  <a:gd name="T28" fmla="*/ 1 w 1"/>
                  <a:gd name="T29" fmla="*/ 1 h 1"/>
                  <a:gd name="T30" fmla="*/ 0 w 1"/>
                  <a:gd name="T31" fmla="*/ 0 h 1"/>
                  <a:gd name="T32" fmla="*/ 0 w 1"/>
                  <a:gd name="T33" fmla="*/ 1 h 1"/>
                  <a:gd name="T34" fmla="*/ 0 w 1"/>
                  <a:gd name="T35" fmla="*/ 1 h 1"/>
                  <a:gd name="T36" fmla="*/ 0 w 1"/>
                  <a:gd name="T37" fmla="*/ 1 h 1"/>
                  <a:gd name="T38" fmla="*/ 0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04" name="Freeform 403"/>
              <p:cNvSpPr>
                <a:spLocks/>
              </p:cNvSpPr>
              <p:nvPr/>
            </p:nvSpPr>
            <p:spPr bwMode="auto">
              <a:xfrm>
                <a:off x="2208" y="598"/>
                <a:ext cx="7" cy="5"/>
              </a:xfrm>
              <a:custGeom>
                <a:avLst/>
                <a:gdLst>
                  <a:gd name="T0" fmla="*/ 1 w 3"/>
                  <a:gd name="T1" fmla="*/ 2 h 2"/>
                  <a:gd name="T2" fmla="*/ 1 w 3"/>
                  <a:gd name="T3" fmla="*/ 1 h 2"/>
                  <a:gd name="T4" fmla="*/ 2 w 3"/>
                  <a:gd name="T5" fmla="*/ 0 h 2"/>
                  <a:gd name="T6" fmla="*/ 2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2"/>
                      <a:pt x="0" y="1"/>
                      <a:pt x="1" y="1"/>
                    </a:cubicBezTo>
                    <a:cubicBezTo>
                      <a:pt x="1" y="0"/>
                      <a:pt x="2" y="0"/>
                      <a:pt x="2" y="0"/>
                    </a:cubicBezTo>
                    <a:cubicBezTo>
                      <a:pt x="2" y="0"/>
                      <a:pt x="3" y="1"/>
                      <a:pt x="2" y="1"/>
                    </a:cubicBezTo>
                    <a:cubicBezTo>
                      <a:pt x="2" y="2"/>
                      <a:pt x="2"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05" name="Freeform 404"/>
              <p:cNvSpPr>
                <a:spLocks/>
              </p:cNvSpPr>
              <p:nvPr/>
            </p:nvSpPr>
            <p:spPr bwMode="auto">
              <a:xfrm>
                <a:off x="2210" y="598"/>
                <a:ext cx="5" cy="5"/>
              </a:xfrm>
              <a:custGeom>
                <a:avLst/>
                <a:gdLst>
                  <a:gd name="T0" fmla="*/ 0 w 2"/>
                  <a:gd name="T1" fmla="*/ 2 h 2"/>
                  <a:gd name="T2" fmla="*/ 0 w 2"/>
                  <a:gd name="T3" fmla="*/ 2 h 2"/>
                  <a:gd name="T4" fmla="*/ 0 w 2"/>
                  <a:gd name="T5" fmla="*/ 1 h 2"/>
                  <a:gd name="T6" fmla="*/ 0 w 2"/>
                  <a:gd name="T7" fmla="*/ 1 h 2"/>
                  <a:gd name="T8" fmla="*/ 0 w 2"/>
                  <a:gd name="T9" fmla="*/ 0 h 2"/>
                  <a:gd name="T10" fmla="*/ 1 w 2"/>
                  <a:gd name="T11" fmla="*/ 0 h 2"/>
                  <a:gd name="T12" fmla="*/ 1 w 2"/>
                  <a:gd name="T13" fmla="*/ 1 h 2"/>
                  <a:gd name="T14" fmla="*/ 1 w 2"/>
                  <a:gd name="T15" fmla="*/ 1 h 2"/>
                  <a:gd name="T16" fmla="*/ 1 w 2"/>
                  <a:gd name="T17" fmla="*/ 2 h 2"/>
                  <a:gd name="T18" fmla="*/ 0 w 2"/>
                  <a:gd name="T19" fmla="*/ 2 h 2"/>
                  <a:gd name="T20" fmla="*/ 0 w 2"/>
                  <a:gd name="T21" fmla="*/ 2 h 2"/>
                  <a:gd name="T22" fmla="*/ 0 w 2"/>
                  <a:gd name="T23" fmla="*/ 2 h 2"/>
                  <a:gd name="T24" fmla="*/ 1 w 2"/>
                  <a:gd name="T25" fmla="*/ 2 h 2"/>
                  <a:gd name="T26" fmla="*/ 1 w 2"/>
                  <a:gd name="T27" fmla="*/ 1 h 2"/>
                  <a:gd name="T28" fmla="*/ 1 w 2"/>
                  <a:gd name="T29" fmla="*/ 1 h 2"/>
                  <a:gd name="T30" fmla="*/ 1 w 2"/>
                  <a:gd name="T31" fmla="*/ 0 h 2"/>
                  <a:gd name="T32" fmla="*/ 0 w 2"/>
                  <a:gd name="T33" fmla="*/ 0 h 2"/>
                  <a:gd name="T34" fmla="*/ 0 w 2"/>
                  <a:gd name="T35" fmla="*/ 1 h 2"/>
                  <a:gd name="T36" fmla="*/ 0 w 2"/>
                  <a:gd name="T37" fmla="*/ 1 h 2"/>
                  <a:gd name="T38" fmla="*/ 0 w 2"/>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0" y="2"/>
                    </a:moveTo>
                    <a:cubicBezTo>
                      <a:pt x="0" y="2"/>
                      <a:pt x="0" y="2"/>
                      <a:pt x="0" y="2"/>
                    </a:cubicBezTo>
                    <a:cubicBezTo>
                      <a:pt x="0" y="2"/>
                      <a:pt x="0" y="2"/>
                      <a:pt x="0" y="1"/>
                    </a:cubicBezTo>
                    <a:cubicBezTo>
                      <a:pt x="0" y="1"/>
                      <a:pt x="0" y="1"/>
                      <a:pt x="0" y="1"/>
                    </a:cubicBezTo>
                    <a:cubicBezTo>
                      <a:pt x="0" y="0"/>
                      <a:pt x="0" y="0"/>
                      <a:pt x="0" y="0"/>
                    </a:cubicBezTo>
                    <a:cubicBezTo>
                      <a:pt x="0" y="0"/>
                      <a:pt x="1" y="0"/>
                      <a:pt x="1" y="0"/>
                    </a:cubicBezTo>
                    <a:cubicBezTo>
                      <a:pt x="1" y="0"/>
                      <a:pt x="1" y="0"/>
                      <a:pt x="1" y="1"/>
                    </a:cubicBezTo>
                    <a:cubicBezTo>
                      <a:pt x="2" y="1"/>
                      <a:pt x="2" y="1"/>
                      <a:pt x="1" y="1"/>
                    </a:cubicBezTo>
                    <a:cubicBezTo>
                      <a:pt x="1" y="2"/>
                      <a:pt x="1" y="2"/>
                      <a:pt x="1" y="2"/>
                    </a:cubicBezTo>
                    <a:cubicBezTo>
                      <a:pt x="1" y="2"/>
                      <a:pt x="0" y="2"/>
                      <a:pt x="0" y="2"/>
                    </a:cubicBezTo>
                    <a:cubicBezTo>
                      <a:pt x="0" y="2"/>
                      <a:pt x="0" y="2"/>
                      <a:pt x="0" y="2"/>
                    </a:cubicBezTo>
                    <a:cubicBezTo>
                      <a:pt x="0" y="2"/>
                      <a:pt x="0" y="2"/>
                      <a:pt x="0" y="2"/>
                    </a:cubicBezTo>
                    <a:cubicBezTo>
                      <a:pt x="0" y="2"/>
                      <a:pt x="1" y="2"/>
                      <a:pt x="1" y="2"/>
                    </a:cubicBezTo>
                    <a:cubicBezTo>
                      <a:pt x="1" y="2"/>
                      <a:pt x="1" y="2"/>
                      <a:pt x="1" y="1"/>
                    </a:cubicBezTo>
                    <a:cubicBezTo>
                      <a:pt x="2" y="1"/>
                      <a:pt x="2" y="1"/>
                      <a:pt x="1" y="1"/>
                    </a:cubicBezTo>
                    <a:cubicBezTo>
                      <a:pt x="1" y="0"/>
                      <a:pt x="1" y="0"/>
                      <a:pt x="1" y="0"/>
                    </a:cubicBezTo>
                    <a:cubicBezTo>
                      <a:pt x="1" y="0"/>
                      <a:pt x="0" y="0"/>
                      <a:pt x="0" y="0"/>
                    </a:cubicBezTo>
                    <a:cubicBezTo>
                      <a:pt x="0" y="0"/>
                      <a:pt x="0" y="0"/>
                      <a:pt x="0" y="1"/>
                    </a:cubicBezTo>
                    <a:cubicBezTo>
                      <a:pt x="0" y="1"/>
                      <a:pt x="0" y="1"/>
                      <a:pt x="0" y="1"/>
                    </a:cubicBezTo>
                    <a:cubicBezTo>
                      <a:pt x="0" y="2"/>
                      <a:pt x="0" y="2"/>
                      <a:pt x="0"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06" name="Freeform 405"/>
              <p:cNvSpPr>
                <a:spLocks/>
              </p:cNvSpPr>
              <p:nvPr/>
            </p:nvSpPr>
            <p:spPr bwMode="auto">
              <a:xfrm>
                <a:off x="2243" y="617"/>
                <a:ext cx="3" cy="2"/>
              </a:xfrm>
              <a:custGeom>
                <a:avLst/>
                <a:gdLst>
                  <a:gd name="T0" fmla="*/ 1 w 1"/>
                  <a:gd name="T1" fmla="*/ 1 h 1"/>
                  <a:gd name="T2" fmla="*/ 0 w 1"/>
                  <a:gd name="T3" fmla="*/ 0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0"/>
                    </a:cubicBezTo>
                    <a:cubicBezTo>
                      <a:pt x="0" y="0"/>
                      <a:pt x="1" y="0"/>
                      <a:pt x="1" y="0"/>
                    </a:cubicBezTo>
                    <a:cubicBezTo>
                      <a:pt x="1" y="0"/>
                      <a:pt x="1" y="0"/>
                      <a:pt x="1" y="0"/>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07" name="Freeform 406"/>
              <p:cNvSpPr>
                <a:spLocks/>
              </p:cNvSpPr>
              <p:nvPr/>
            </p:nvSpPr>
            <p:spPr bwMode="auto">
              <a:xfrm>
                <a:off x="2243" y="617"/>
                <a:ext cx="3" cy="2"/>
              </a:xfrm>
              <a:custGeom>
                <a:avLst/>
                <a:gdLst>
                  <a:gd name="T0" fmla="*/ 1 w 1"/>
                  <a:gd name="T1" fmla="*/ 1 h 1"/>
                  <a:gd name="T2" fmla="*/ 1 w 1"/>
                  <a:gd name="T3" fmla="*/ 1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 name="T28" fmla="*/ 1 w 1"/>
                  <a:gd name="T29" fmla="*/ 0 h 1"/>
                  <a:gd name="T30" fmla="*/ 1 w 1"/>
                  <a:gd name="T31" fmla="*/ 0 h 1"/>
                  <a:gd name="T32" fmla="*/ 0 w 1"/>
                  <a:gd name="T33" fmla="*/ 0 h 1"/>
                  <a:gd name="T34" fmla="*/ 0 w 1"/>
                  <a:gd name="T35" fmla="*/ 0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1"/>
                      <a:pt x="0" y="1"/>
                    </a:cubicBezTo>
                    <a:cubicBezTo>
                      <a:pt x="0" y="1"/>
                      <a:pt x="0"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08" name="Freeform 407"/>
              <p:cNvSpPr>
                <a:spLocks/>
              </p:cNvSpPr>
              <p:nvPr/>
            </p:nvSpPr>
            <p:spPr bwMode="auto">
              <a:xfrm>
                <a:off x="2203" y="584"/>
                <a:ext cx="5" cy="7"/>
              </a:xfrm>
              <a:custGeom>
                <a:avLst/>
                <a:gdLst>
                  <a:gd name="T0" fmla="*/ 2 w 2"/>
                  <a:gd name="T1" fmla="*/ 1 h 3"/>
                  <a:gd name="T2" fmla="*/ 2 w 2"/>
                  <a:gd name="T3" fmla="*/ 2 h 3"/>
                  <a:gd name="T4" fmla="*/ 1 w 2"/>
                  <a:gd name="T5" fmla="*/ 3 h 3"/>
                  <a:gd name="T6" fmla="*/ 0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1"/>
                      <a:pt x="2" y="2"/>
                      <a:pt x="2" y="2"/>
                    </a:cubicBezTo>
                    <a:cubicBezTo>
                      <a:pt x="2" y="3"/>
                      <a:pt x="1" y="3"/>
                      <a:pt x="1" y="3"/>
                    </a:cubicBezTo>
                    <a:cubicBezTo>
                      <a:pt x="0" y="3"/>
                      <a:pt x="0" y="2"/>
                      <a:pt x="0" y="1"/>
                    </a:cubicBezTo>
                    <a:cubicBezTo>
                      <a:pt x="1" y="1"/>
                      <a:pt x="1" y="0"/>
                      <a:pt x="2"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09" name="Freeform 408"/>
              <p:cNvSpPr>
                <a:spLocks/>
              </p:cNvSpPr>
              <p:nvPr/>
            </p:nvSpPr>
            <p:spPr bwMode="auto">
              <a:xfrm>
                <a:off x="2203" y="586"/>
                <a:ext cx="5" cy="5"/>
              </a:xfrm>
              <a:custGeom>
                <a:avLst/>
                <a:gdLst>
                  <a:gd name="T0" fmla="*/ 2 w 2"/>
                  <a:gd name="T1" fmla="*/ 0 h 2"/>
                  <a:gd name="T2" fmla="*/ 2 w 2"/>
                  <a:gd name="T3" fmla="*/ 0 h 2"/>
                  <a:gd name="T4" fmla="*/ 2 w 2"/>
                  <a:gd name="T5" fmla="*/ 0 h 2"/>
                  <a:gd name="T6" fmla="*/ 2 w 2"/>
                  <a:gd name="T7" fmla="*/ 1 h 2"/>
                  <a:gd name="T8" fmla="*/ 2 w 2"/>
                  <a:gd name="T9" fmla="*/ 2 h 2"/>
                  <a:gd name="T10" fmla="*/ 1 w 2"/>
                  <a:gd name="T11" fmla="*/ 2 h 2"/>
                  <a:gd name="T12" fmla="*/ 0 w 2"/>
                  <a:gd name="T13" fmla="*/ 1 h 2"/>
                  <a:gd name="T14" fmla="*/ 0 w 2"/>
                  <a:gd name="T15" fmla="*/ 0 h 2"/>
                  <a:gd name="T16" fmla="*/ 1 w 2"/>
                  <a:gd name="T17" fmla="*/ 0 h 2"/>
                  <a:gd name="T18" fmla="*/ 2 w 2"/>
                  <a:gd name="T19" fmla="*/ 0 h 2"/>
                  <a:gd name="T20" fmla="*/ 2 w 2"/>
                  <a:gd name="T21" fmla="*/ 0 h 2"/>
                  <a:gd name="T22" fmla="*/ 2 w 2"/>
                  <a:gd name="T23" fmla="*/ 0 h 2"/>
                  <a:gd name="T24" fmla="*/ 1 w 2"/>
                  <a:gd name="T25" fmla="*/ 0 h 2"/>
                  <a:gd name="T26" fmla="*/ 0 w 2"/>
                  <a:gd name="T27" fmla="*/ 0 h 2"/>
                  <a:gd name="T28" fmla="*/ 0 w 2"/>
                  <a:gd name="T29" fmla="*/ 1 h 2"/>
                  <a:gd name="T30" fmla="*/ 1 w 2"/>
                  <a:gd name="T31" fmla="*/ 2 h 2"/>
                  <a:gd name="T32" fmla="*/ 2 w 2"/>
                  <a:gd name="T33" fmla="*/ 2 h 2"/>
                  <a:gd name="T34" fmla="*/ 2 w 2"/>
                  <a:gd name="T35" fmla="*/ 1 h 2"/>
                  <a:gd name="T36" fmla="*/ 2 w 2"/>
                  <a:gd name="T37" fmla="*/ 0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0"/>
                      <a:pt x="2" y="0"/>
                      <a:pt x="2" y="0"/>
                    </a:cubicBezTo>
                    <a:cubicBezTo>
                      <a:pt x="2" y="0"/>
                      <a:pt x="2" y="1"/>
                      <a:pt x="2" y="1"/>
                    </a:cubicBezTo>
                    <a:cubicBezTo>
                      <a:pt x="2" y="1"/>
                      <a:pt x="2" y="2"/>
                      <a:pt x="2" y="2"/>
                    </a:cubicBezTo>
                    <a:cubicBezTo>
                      <a:pt x="1" y="2"/>
                      <a:pt x="1" y="2"/>
                      <a:pt x="1" y="2"/>
                    </a:cubicBezTo>
                    <a:cubicBezTo>
                      <a:pt x="1" y="2"/>
                      <a:pt x="0" y="1"/>
                      <a:pt x="0" y="1"/>
                    </a:cubicBezTo>
                    <a:cubicBezTo>
                      <a:pt x="0" y="1"/>
                      <a:pt x="0" y="1"/>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1"/>
                      <a:pt x="0" y="1"/>
                      <a:pt x="0" y="1"/>
                    </a:cubicBezTo>
                    <a:cubicBezTo>
                      <a:pt x="0" y="1"/>
                      <a:pt x="1" y="2"/>
                      <a:pt x="1" y="2"/>
                    </a:cubicBezTo>
                    <a:cubicBezTo>
                      <a:pt x="1" y="2"/>
                      <a:pt x="1" y="2"/>
                      <a:pt x="2" y="2"/>
                    </a:cubicBezTo>
                    <a:cubicBezTo>
                      <a:pt x="2" y="2"/>
                      <a:pt x="2" y="1"/>
                      <a:pt x="2" y="1"/>
                    </a:cubicBezTo>
                    <a:cubicBezTo>
                      <a:pt x="2" y="1"/>
                      <a:pt x="2" y="0"/>
                      <a:pt x="2" y="0"/>
                    </a:cubicBezTo>
                    <a:cubicBezTo>
                      <a:pt x="2" y="0"/>
                      <a:pt x="2" y="0"/>
                      <a:pt x="2"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10" name="Freeform 409"/>
              <p:cNvSpPr>
                <a:spLocks/>
              </p:cNvSpPr>
              <p:nvPr/>
            </p:nvSpPr>
            <p:spPr bwMode="auto">
              <a:xfrm>
                <a:off x="2201" y="579"/>
                <a:ext cx="4" cy="5"/>
              </a:xfrm>
              <a:custGeom>
                <a:avLst/>
                <a:gdLst>
                  <a:gd name="T0" fmla="*/ 1 w 2"/>
                  <a:gd name="T1" fmla="*/ 0 h 2"/>
                  <a:gd name="T2" fmla="*/ 2 w 2"/>
                  <a:gd name="T3" fmla="*/ 2 h 2"/>
                  <a:gd name="T4" fmla="*/ 0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2"/>
                    </a:cubicBezTo>
                    <a:cubicBezTo>
                      <a:pt x="1" y="2"/>
                      <a:pt x="1" y="2"/>
                      <a:pt x="0" y="2"/>
                    </a:cubicBezTo>
                    <a:cubicBezTo>
                      <a:pt x="0" y="2"/>
                      <a:pt x="0" y="1"/>
                      <a:pt x="0" y="1"/>
                    </a:cubicBezTo>
                    <a:cubicBezTo>
                      <a:pt x="0"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11" name="Freeform 410"/>
              <p:cNvSpPr>
                <a:spLocks/>
              </p:cNvSpPr>
              <p:nvPr/>
            </p:nvSpPr>
            <p:spPr bwMode="auto">
              <a:xfrm>
                <a:off x="2201" y="579"/>
                <a:ext cx="4" cy="5"/>
              </a:xfrm>
              <a:custGeom>
                <a:avLst/>
                <a:gdLst>
                  <a:gd name="T0" fmla="*/ 1 w 2"/>
                  <a:gd name="T1" fmla="*/ 0 h 2"/>
                  <a:gd name="T2" fmla="*/ 1 w 2"/>
                  <a:gd name="T3" fmla="*/ 0 h 2"/>
                  <a:gd name="T4" fmla="*/ 2 w 2"/>
                  <a:gd name="T5" fmla="*/ 1 h 2"/>
                  <a:gd name="T6" fmla="*/ 2 w 2"/>
                  <a:gd name="T7" fmla="*/ 2 h 2"/>
                  <a:gd name="T8" fmla="*/ 1 w 2"/>
                  <a:gd name="T9" fmla="*/ 2 h 2"/>
                  <a:gd name="T10" fmla="*/ 0 w 2"/>
                  <a:gd name="T11" fmla="*/ 2 h 2"/>
                  <a:gd name="T12" fmla="*/ 0 w 2"/>
                  <a:gd name="T13" fmla="*/ 2 h 2"/>
                  <a:gd name="T14" fmla="*/ 0 w 2"/>
                  <a:gd name="T15" fmla="*/ 1 h 2"/>
                  <a:gd name="T16" fmla="*/ 0 w 2"/>
                  <a:gd name="T17" fmla="*/ 0 h 2"/>
                  <a:gd name="T18" fmla="*/ 1 w 2"/>
                  <a:gd name="T19" fmla="*/ 0 h 2"/>
                  <a:gd name="T20" fmla="*/ 1 w 2"/>
                  <a:gd name="T21" fmla="*/ 0 h 2"/>
                  <a:gd name="T22" fmla="*/ 1 w 2"/>
                  <a:gd name="T23" fmla="*/ 0 h 2"/>
                  <a:gd name="T24" fmla="*/ 0 w 2"/>
                  <a:gd name="T25" fmla="*/ 0 h 2"/>
                  <a:gd name="T26" fmla="*/ 0 w 2"/>
                  <a:gd name="T27" fmla="*/ 1 h 2"/>
                  <a:gd name="T28" fmla="*/ 0 w 2"/>
                  <a:gd name="T29" fmla="*/ 2 h 2"/>
                  <a:gd name="T30" fmla="*/ 0 w 2"/>
                  <a:gd name="T31" fmla="*/ 2 h 2"/>
                  <a:gd name="T32" fmla="*/ 1 w 2"/>
                  <a:gd name="T33" fmla="*/ 2 h 2"/>
                  <a:gd name="T34" fmla="*/ 2 w 2"/>
                  <a:gd name="T35" fmla="*/ 2 h 2"/>
                  <a:gd name="T36" fmla="*/ 2 w 2"/>
                  <a:gd name="T37" fmla="*/ 1 h 2"/>
                  <a:gd name="T38" fmla="*/ 1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0"/>
                    </a:moveTo>
                    <a:cubicBezTo>
                      <a:pt x="1" y="0"/>
                      <a:pt x="1" y="0"/>
                      <a:pt x="1" y="0"/>
                    </a:cubicBezTo>
                    <a:cubicBezTo>
                      <a:pt x="1" y="0"/>
                      <a:pt x="2" y="1"/>
                      <a:pt x="2" y="1"/>
                    </a:cubicBezTo>
                    <a:cubicBezTo>
                      <a:pt x="2" y="1"/>
                      <a:pt x="2" y="1"/>
                      <a:pt x="2" y="2"/>
                    </a:cubicBezTo>
                    <a:cubicBezTo>
                      <a:pt x="1" y="2"/>
                      <a:pt x="1" y="2"/>
                      <a:pt x="1" y="2"/>
                    </a:cubicBezTo>
                    <a:cubicBezTo>
                      <a:pt x="1" y="2"/>
                      <a:pt x="1" y="2"/>
                      <a:pt x="0" y="2"/>
                    </a:cubicBezTo>
                    <a:cubicBezTo>
                      <a:pt x="0" y="2"/>
                      <a:pt x="0" y="2"/>
                      <a:pt x="0" y="2"/>
                    </a:cubicBezTo>
                    <a:cubicBezTo>
                      <a:pt x="0" y="1"/>
                      <a:pt x="0" y="1"/>
                      <a:pt x="0" y="1"/>
                    </a:cubicBezTo>
                    <a:cubicBezTo>
                      <a:pt x="0" y="1"/>
                      <a:pt x="0" y="0"/>
                      <a:pt x="0" y="0"/>
                    </a:cubicBezTo>
                    <a:cubicBezTo>
                      <a:pt x="1" y="0"/>
                      <a:pt x="1" y="0"/>
                      <a:pt x="1" y="0"/>
                    </a:cubicBezTo>
                    <a:cubicBezTo>
                      <a:pt x="1" y="0"/>
                      <a:pt x="1" y="0"/>
                      <a:pt x="1" y="0"/>
                    </a:cubicBezTo>
                    <a:cubicBezTo>
                      <a:pt x="1" y="0"/>
                      <a:pt x="1" y="0"/>
                      <a:pt x="1" y="0"/>
                    </a:cubicBezTo>
                    <a:cubicBezTo>
                      <a:pt x="1" y="0"/>
                      <a:pt x="1" y="0"/>
                      <a:pt x="0" y="0"/>
                    </a:cubicBezTo>
                    <a:cubicBezTo>
                      <a:pt x="0" y="0"/>
                      <a:pt x="0" y="1"/>
                      <a:pt x="0" y="1"/>
                    </a:cubicBezTo>
                    <a:cubicBezTo>
                      <a:pt x="0" y="1"/>
                      <a:pt x="0" y="2"/>
                      <a:pt x="0" y="2"/>
                    </a:cubicBezTo>
                    <a:cubicBezTo>
                      <a:pt x="0" y="2"/>
                      <a:pt x="0" y="2"/>
                      <a:pt x="0" y="2"/>
                    </a:cubicBezTo>
                    <a:cubicBezTo>
                      <a:pt x="1" y="2"/>
                      <a:pt x="1" y="2"/>
                      <a:pt x="1" y="2"/>
                    </a:cubicBezTo>
                    <a:cubicBezTo>
                      <a:pt x="1" y="2"/>
                      <a:pt x="1" y="2"/>
                      <a:pt x="2" y="2"/>
                    </a:cubicBezTo>
                    <a:cubicBezTo>
                      <a:pt x="2" y="1"/>
                      <a:pt x="2" y="1"/>
                      <a:pt x="2" y="1"/>
                    </a:cubicBezTo>
                    <a:cubicBezTo>
                      <a:pt x="2" y="1"/>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12" name="Freeform 411"/>
              <p:cNvSpPr>
                <a:spLocks/>
              </p:cNvSpPr>
              <p:nvPr/>
            </p:nvSpPr>
            <p:spPr bwMode="auto">
              <a:xfrm>
                <a:off x="2191" y="572"/>
                <a:ext cx="5" cy="5"/>
              </a:xfrm>
              <a:custGeom>
                <a:avLst/>
                <a:gdLst>
                  <a:gd name="T0" fmla="*/ 2 w 2"/>
                  <a:gd name="T1" fmla="*/ 0 h 2"/>
                  <a:gd name="T2" fmla="*/ 2 w 2"/>
                  <a:gd name="T3" fmla="*/ 1 h 2"/>
                  <a:gd name="T4" fmla="*/ 1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2" y="1"/>
                      <a:pt x="2" y="1"/>
                    </a:cubicBezTo>
                    <a:cubicBezTo>
                      <a:pt x="2" y="2"/>
                      <a:pt x="1" y="2"/>
                      <a:pt x="1" y="2"/>
                    </a:cubicBezTo>
                    <a:cubicBezTo>
                      <a:pt x="0" y="2"/>
                      <a:pt x="0" y="1"/>
                      <a:pt x="1" y="1"/>
                    </a:cubicBezTo>
                    <a:cubicBezTo>
                      <a:pt x="1" y="0"/>
                      <a:pt x="1" y="0"/>
                      <a:pt x="2"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13" name="Freeform 412"/>
              <p:cNvSpPr>
                <a:spLocks/>
              </p:cNvSpPr>
              <p:nvPr/>
            </p:nvSpPr>
            <p:spPr bwMode="auto">
              <a:xfrm>
                <a:off x="2191" y="572"/>
                <a:ext cx="5" cy="5"/>
              </a:xfrm>
              <a:custGeom>
                <a:avLst/>
                <a:gdLst>
                  <a:gd name="T0" fmla="*/ 2 w 2"/>
                  <a:gd name="T1" fmla="*/ 0 h 2"/>
                  <a:gd name="T2" fmla="*/ 2 w 2"/>
                  <a:gd name="T3" fmla="*/ 0 h 2"/>
                  <a:gd name="T4" fmla="*/ 2 w 2"/>
                  <a:gd name="T5" fmla="*/ 1 h 2"/>
                  <a:gd name="T6" fmla="*/ 2 w 2"/>
                  <a:gd name="T7" fmla="*/ 1 h 2"/>
                  <a:gd name="T8" fmla="*/ 1 w 2"/>
                  <a:gd name="T9" fmla="*/ 2 h 2"/>
                  <a:gd name="T10" fmla="*/ 1 w 2"/>
                  <a:gd name="T11" fmla="*/ 2 h 2"/>
                  <a:gd name="T12" fmla="*/ 0 w 2"/>
                  <a:gd name="T13" fmla="*/ 1 h 2"/>
                  <a:gd name="T14" fmla="*/ 1 w 2"/>
                  <a:gd name="T15" fmla="*/ 1 h 2"/>
                  <a:gd name="T16" fmla="*/ 1 w 2"/>
                  <a:gd name="T17" fmla="*/ 0 h 2"/>
                  <a:gd name="T18" fmla="*/ 2 w 2"/>
                  <a:gd name="T19" fmla="*/ 0 h 2"/>
                  <a:gd name="T20" fmla="*/ 2 w 2"/>
                  <a:gd name="T21" fmla="*/ 0 h 2"/>
                  <a:gd name="T22" fmla="*/ 2 w 2"/>
                  <a:gd name="T23" fmla="*/ 0 h 2"/>
                  <a:gd name="T24" fmla="*/ 1 w 2"/>
                  <a:gd name="T25" fmla="*/ 0 h 2"/>
                  <a:gd name="T26" fmla="*/ 1 w 2"/>
                  <a:gd name="T27" fmla="*/ 1 h 2"/>
                  <a:gd name="T28" fmla="*/ 0 w 2"/>
                  <a:gd name="T29" fmla="*/ 1 h 2"/>
                  <a:gd name="T30" fmla="*/ 1 w 2"/>
                  <a:gd name="T31" fmla="*/ 2 h 2"/>
                  <a:gd name="T32" fmla="*/ 1 w 2"/>
                  <a:gd name="T33" fmla="*/ 2 h 2"/>
                  <a:gd name="T34" fmla="*/ 2 w 2"/>
                  <a:gd name="T35" fmla="*/ 1 h 2"/>
                  <a:gd name="T36" fmla="*/ 2 w 2"/>
                  <a:gd name="T37" fmla="*/ 1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0"/>
                      <a:pt x="2" y="0"/>
                      <a:pt x="2" y="1"/>
                    </a:cubicBezTo>
                    <a:cubicBezTo>
                      <a:pt x="2" y="1"/>
                      <a:pt x="2" y="1"/>
                      <a:pt x="2" y="1"/>
                    </a:cubicBezTo>
                    <a:cubicBezTo>
                      <a:pt x="2" y="1"/>
                      <a:pt x="2" y="2"/>
                      <a:pt x="1" y="2"/>
                    </a:cubicBezTo>
                    <a:cubicBezTo>
                      <a:pt x="1" y="2"/>
                      <a:pt x="1" y="2"/>
                      <a:pt x="1" y="2"/>
                    </a:cubicBezTo>
                    <a:cubicBezTo>
                      <a:pt x="1" y="2"/>
                      <a:pt x="1" y="2"/>
                      <a:pt x="0" y="1"/>
                    </a:cubicBezTo>
                    <a:cubicBezTo>
                      <a:pt x="0" y="1"/>
                      <a:pt x="0" y="1"/>
                      <a:pt x="1" y="1"/>
                    </a:cubicBezTo>
                    <a:cubicBezTo>
                      <a:pt x="1" y="1"/>
                      <a:pt x="1" y="0"/>
                      <a:pt x="1" y="0"/>
                    </a:cubicBezTo>
                    <a:cubicBezTo>
                      <a:pt x="1" y="0"/>
                      <a:pt x="1" y="0"/>
                      <a:pt x="2" y="0"/>
                    </a:cubicBezTo>
                    <a:cubicBezTo>
                      <a:pt x="2" y="0"/>
                      <a:pt x="2" y="0"/>
                      <a:pt x="2" y="0"/>
                    </a:cubicBezTo>
                    <a:cubicBezTo>
                      <a:pt x="2" y="0"/>
                      <a:pt x="2" y="0"/>
                      <a:pt x="2" y="0"/>
                    </a:cubicBezTo>
                    <a:cubicBezTo>
                      <a:pt x="1" y="0"/>
                      <a:pt x="1" y="0"/>
                      <a:pt x="1" y="0"/>
                    </a:cubicBezTo>
                    <a:cubicBezTo>
                      <a:pt x="1" y="0"/>
                      <a:pt x="1" y="1"/>
                      <a:pt x="1" y="1"/>
                    </a:cubicBezTo>
                    <a:cubicBezTo>
                      <a:pt x="0" y="1"/>
                      <a:pt x="0" y="1"/>
                      <a:pt x="0" y="1"/>
                    </a:cubicBezTo>
                    <a:cubicBezTo>
                      <a:pt x="1" y="2"/>
                      <a:pt x="1" y="2"/>
                      <a:pt x="1" y="2"/>
                    </a:cubicBezTo>
                    <a:cubicBezTo>
                      <a:pt x="1" y="2"/>
                      <a:pt x="1" y="2"/>
                      <a:pt x="1" y="2"/>
                    </a:cubicBezTo>
                    <a:cubicBezTo>
                      <a:pt x="2" y="2"/>
                      <a:pt x="2" y="1"/>
                      <a:pt x="2" y="1"/>
                    </a:cubicBezTo>
                    <a:cubicBezTo>
                      <a:pt x="2" y="1"/>
                      <a:pt x="2" y="1"/>
                      <a:pt x="2" y="1"/>
                    </a:cubicBezTo>
                    <a:cubicBezTo>
                      <a:pt x="2" y="0"/>
                      <a:pt x="2" y="0"/>
                      <a:pt x="2"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14" name="Freeform 413"/>
              <p:cNvSpPr>
                <a:spLocks/>
              </p:cNvSpPr>
              <p:nvPr/>
            </p:nvSpPr>
            <p:spPr bwMode="auto">
              <a:xfrm>
                <a:off x="2196" y="574"/>
                <a:ext cx="5" cy="5"/>
              </a:xfrm>
              <a:custGeom>
                <a:avLst/>
                <a:gdLst>
                  <a:gd name="T0" fmla="*/ 2 w 2"/>
                  <a:gd name="T1" fmla="*/ 0 h 2"/>
                  <a:gd name="T2" fmla="*/ 2 w 2"/>
                  <a:gd name="T3" fmla="*/ 2 h 2"/>
                  <a:gd name="T4" fmla="*/ 1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2" y="2"/>
                    </a:cubicBezTo>
                    <a:cubicBezTo>
                      <a:pt x="2" y="2"/>
                      <a:pt x="1" y="2"/>
                      <a:pt x="1" y="2"/>
                    </a:cubicBezTo>
                    <a:cubicBezTo>
                      <a:pt x="0" y="2"/>
                      <a:pt x="0" y="2"/>
                      <a:pt x="0" y="1"/>
                    </a:cubicBezTo>
                    <a:cubicBezTo>
                      <a:pt x="1" y="1"/>
                      <a:pt x="1" y="0"/>
                      <a:pt x="2"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15" name="Freeform 414"/>
              <p:cNvSpPr>
                <a:spLocks/>
              </p:cNvSpPr>
              <p:nvPr/>
            </p:nvSpPr>
            <p:spPr bwMode="auto">
              <a:xfrm>
                <a:off x="2196" y="574"/>
                <a:ext cx="5" cy="5"/>
              </a:xfrm>
              <a:custGeom>
                <a:avLst/>
                <a:gdLst>
                  <a:gd name="T0" fmla="*/ 2 w 2"/>
                  <a:gd name="T1" fmla="*/ 0 h 2"/>
                  <a:gd name="T2" fmla="*/ 2 w 2"/>
                  <a:gd name="T3" fmla="*/ 0 h 2"/>
                  <a:gd name="T4" fmla="*/ 2 w 2"/>
                  <a:gd name="T5" fmla="*/ 1 h 2"/>
                  <a:gd name="T6" fmla="*/ 2 w 2"/>
                  <a:gd name="T7" fmla="*/ 2 h 2"/>
                  <a:gd name="T8" fmla="*/ 1 w 2"/>
                  <a:gd name="T9" fmla="*/ 2 h 2"/>
                  <a:gd name="T10" fmla="*/ 1 w 2"/>
                  <a:gd name="T11" fmla="*/ 2 h 2"/>
                  <a:gd name="T12" fmla="*/ 0 w 2"/>
                  <a:gd name="T13" fmla="*/ 2 h 2"/>
                  <a:gd name="T14" fmla="*/ 0 w 2"/>
                  <a:gd name="T15" fmla="*/ 1 h 2"/>
                  <a:gd name="T16" fmla="*/ 1 w 2"/>
                  <a:gd name="T17" fmla="*/ 1 h 2"/>
                  <a:gd name="T18" fmla="*/ 2 w 2"/>
                  <a:gd name="T19" fmla="*/ 0 h 2"/>
                  <a:gd name="T20" fmla="*/ 2 w 2"/>
                  <a:gd name="T21" fmla="*/ 0 h 2"/>
                  <a:gd name="T22" fmla="*/ 2 w 2"/>
                  <a:gd name="T23" fmla="*/ 0 h 2"/>
                  <a:gd name="T24" fmla="*/ 1 w 2"/>
                  <a:gd name="T25" fmla="*/ 1 h 2"/>
                  <a:gd name="T26" fmla="*/ 0 w 2"/>
                  <a:gd name="T27" fmla="*/ 1 h 2"/>
                  <a:gd name="T28" fmla="*/ 0 w 2"/>
                  <a:gd name="T29" fmla="*/ 2 h 2"/>
                  <a:gd name="T30" fmla="*/ 1 w 2"/>
                  <a:gd name="T31" fmla="*/ 2 h 2"/>
                  <a:gd name="T32" fmla="*/ 1 w 2"/>
                  <a:gd name="T33" fmla="*/ 2 h 2"/>
                  <a:gd name="T34" fmla="*/ 2 w 2"/>
                  <a:gd name="T35" fmla="*/ 2 h 2"/>
                  <a:gd name="T36" fmla="*/ 2 w 2"/>
                  <a:gd name="T37" fmla="*/ 1 h 2"/>
                  <a:gd name="T38" fmla="*/ 2 w 2"/>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2" y="0"/>
                    </a:moveTo>
                    <a:cubicBezTo>
                      <a:pt x="2" y="0"/>
                      <a:pt x="2" y="0"/>
                      <a:pt x="2" y="0"/>
                    </a:cubicBezTo>
                    <a:cubicBezTo>
                      <a:pt x="2" y="1"/>
                      <a:pt x="2" y="1"/>
                      <a:pt x="2" y="1"/>
                    </a:cubicBezTo>
                    <a:cubicBezTo>
                      <a:pt x="2" y="1"/>
                      <a:pt x="2" y="1"/>
                      <a:pt x="2" y="2"/>
                    </a:cubicBezTo>
                    <a:cubicBezTo>
                      <a:pt x="2" y="2"/>
                      <a:pt x="2" y="2"/>
                      <a:pt x="1" y="2"/>
                    </a:cubicBezTo>
                    <a:cubicBezTo>
                      <a:pt x="1" y="2"/>
                      <a:pt x="1" y="2"/>
                      <a:pt x="1" y="2"/>
                    </a:cubicBezTo>
                    <a:cubicBezTo>
                      <a:pt x="1" y="2"/>
                      <a:pt x="0" y="2"/>
                      <a:pt x="0" y="2"/>
                    </a:cubicBezTo>
                    <a:cubicBezTo>
                      <a:pt x="0" y="2"/>
                      <a:pt x="0" y="1"/>
                      <a:pt x="0" y="1"/>
                    </a:cubicBezTo>
                    <a:cubicBezTo>
                      <a:pt x="0" y="1"/>
                      <a:pt x="1" y="1"/>
                      <a:pt x="1" y="1"/>
                    </a:cubicBezTo>
                    <a:cubicBezTo>
                      <a:pt x="1" y="0"/>
                      <a:pt x="1" y="0"/>
                      <a:pt x="2" y="0"/>
                    </a:cubicBezTo>
                    <a:cubicBezTo>
                      <a:pt x="2" y="0"/>
                      <a:pt x="2" y="0"/>
                      <a:pt x="2" y="0"/>
                    </a:cubicBezTo>
                    <a:cubicBezTo>
                      <a:pt x="2" y="0"/>
                      <a:pt x="2" y="0"/>
                      <a:pt x="2" y="0"/>
                    </a:cubicBezTo>
                    <a:cubicBezTo>
                      <a:pt x="1" y="0"/>
                      <a:pt x="1" y="0"/>
                      <a:pt x="1" y="1"/>
                    </a:cubicBezTo>
                    <a:cubicBezTo>
                      <a:pt x="1" y="1"/>
                      <a:pt x="0" y="1"/>
                      <a:pt x="0" y="1"/>
                    </a:cubicBezTo>
                    <a:cubicBezTo>
                      <a:pt x="0" y="1"/>
                      <a:pt x="0" y="2"/>
                      <a:pt x="0" y="2"/>
                    </a:cubicBezTo>
                    <a:cubicBezTo>
                      <a:pt x="0" y="2"/>
                      <a:pt x="1" y="2"/>
                      <a:pt x="1" y="2"/>
                    </a:cubicBezTo>
                    <a:cubicBezTo>
                      <a:pt x="1" y="2"/>
                      <a:pt x="1" y="2"/>
                      <a:pt x="1" y="2"/>
                    </a:cubicBezTo>
                    <a:cubicBezTo>
                      <a:pt x="2" y="2"/>
                      <a:pt x="2" y="2"/>
                      <a:pt x="2" y="2"/>
                    </a:cubicBezTo>
                    <a:cubicBezTo>
                      <a:pt x="2" y="1"/>
                      <a:pt x="2" y="1"/>
                      <a:pt x="2" y="1"/>
                    </a:cubicBezTo>
                    <a:cubicBezTo>
                      <a:pt x="2" y="1"/>
                      <a:pt x="2" y="0"/>
                      <a:pt x="2"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16" name="Freeform 415"/>
              <p:cNvSpPr>
                <a:spLocks/>
              </p:cNvSpPr>
              <p:nvPr/>
            </p:nvSpPr>
            <p:spPr bwMode="auto">
              <a:xfrm>
                <a:off x="2189" y="572"/>
                <a:ext cx="2" cy="2"/>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0" y="1"/>
                      <a:pt x="0" y="1"/>
                    </a:cubicBezTo>
                    <a:cubicBezTo>
                      <a:pt x="0" y="1"/>
                      <a:pt x="0" y="0"/>
                      <a:pt x="0" y="0"/>
                    </a:cubicBezTo>
                    <a:cubicBezTo>
                      <a:pt x="0" y="0"/>
                      <a:pt x="0"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17" name="Freeform 416"/>
              <p:cNvSpPr>
                <a:spLocks/>
              </p:cNvSpPr>
              <p:nvPr/>
            </p:nvSpPr>
            <p:spPr bwMode="auto">
              <a:xfrm>
                <a:off x="2189" y="572"/>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0 h 1"/>
                  <a:gd name="T16" fmla="*/ 0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1 h 1"/>
                  <a:gd name="T30" fmla="*/ 0 w 1"/>
                  <a:gd name="T31" fmla="*/ 1 h 1"/>
                  <a:gd name="T32" fmla="*/ 0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1" y="1"/>
                      <a:pt x="1" y="1"/>
                      <a:pt x="1" y="0"/>
                    </a:cubicBezTo>
                    <a:cubicBezTo>
                      <a:pt x="1" y="0"/>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18" name="Freeform 417"/>
              <p:cNvSpPr>
                <a:spLocks/>
              </p:cNvSpPr>
              <p:nvPr/>
            </p:nvSpPr>
            <p:spPr bwMode="auto">
              <a:xfrm>
                <a:off x="2184" y="572"/>
                <a:ext cx="2" cy="2"/>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0" y="1"/>
                    </a:cubicBezTo>
                    <a:cubicBezTo>
                      <a:pt x="0" y="1"/>
                      <a:pt x="0" y="0"/>
                      <a:pt x="0" y="0"/>
                    </a:cubicBezTo>
                    <a:cubicBezTo>
                      <a:pt x="0"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19" name="Freeform 418"/>
              <p:cNvSpPr>
                <a:spLocks/>
              </p:cNvSpPr>
              <p:nvPr/>
            </p:nvSpPr>
            <p:spPr bwMode="auto">
              <a:xfrm>
                <a:off x="2184" y="572"/>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1 h 1"/>
                  <a:gd name="T30" fmla="*/ 0 w 1"/>
                  <a:gd name="T31" fmla="*/ 1 h 1"/>
                  <a:gd name="T32" fmla="*/ 1 w 1"/>
                  <a:gd name="T33" fmla="*/ 1 h 1"/>
                  <a:gd name="T34" fmla="*/ 1 w 1"/>
                  <a:gd name="T35" fmla="*/ 0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1" y="1"/>
                      <a:pt x="1" y="1"/>
                      <a:pt x="0" y="1"/>
                    </a:cubicBezTo>
                    <a:cubicBezTo>
                      <a:pt x="0" y="1"/>
                      <a:pt x="0" y="1"/>
                      <a:pt x="0" y="1"/>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1"/>
                    </a:cubicBezTo>
                    <a:cubicBezTo>
                      <a:pt x="0" y="1"/>
                      <a:pt x="0" y="1"/>
                      <a:pt x="0" y="1"/>
                    </a:cubicBezTo>
                    <a:cubicBezTo>
                      <a:pt x="1" y="1"/>
                      <a:pt x="1" y="1"/>
                      <a:pt x="1" y="1"/>
                    </a:cubicBezTo>
                    <a:cubicBezTo>
                      <a:pt x="1" y="1"/>
                      <a:pt x="1" y="1"/>
                      <a:pt x="1" y="0"/>
                    </a:cubicBezTo>
                    <a:cubicBezTo>
                      <a:pt x="1" y="0"/>
                      <a:pt x="1" y="0"/>
                      <a:pt x="1" y="0"/>
                    </a:cubicBezTo>
                    <a:cubicBezTo>
                      <a:pt x="1" y="0"/>
                      <a:pt x="1" y="0"/>
                      <a:pt x="1"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20" name="Freeform 419"/>
              <p:cNvSpPr>
                <a:spLocks/>
              </p:cNvSpPr>
              <p:nvPr/>
            </p:nvSpPr>
            <p:spPr bwMode="auto">
              <a:xfrm>
                <a:off x="2182" y="572"/>
                <a:ext cx="2" cy="2"/>
              </a:xfrm>
              <a:custGeom>
                <a:avLst/>
                <a:gdLst>
                  <a:gd name="T0" fmla="*/ 0 w 1"/>
                  <a:gd name="T1" fmla="*/ 0 h 1"/>
                  <a:gd name="T2" fmla="*/ 1 w 1"/>
                  <a:gd name="T3" fmla="*/ 0 h 1"/>
                  <a:gd name="T4" fmla="*/ 0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0" y="1"/>
                      <a:pt x="0" y="1"/>
                      <a:pt x="0" y="1"/>
                    </a:cubicBezTo>
                    <a:cubicBezTo>
                      <a:pt x="0" y="1"/>
                      <a:pt x="0" y="0"/>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21" name="Freeform 420"/>
              <p:cNvSpPr>
                <a:spLocks/>
              </p:cNvSpPr>
              <p:nvPr/>
            </p:nvSpPr>
            <p:spPr bwMode="auto">
              <a:xfrm>
                <a:off x="2182" y="572"/>
                <a:ext cx="2" cy="2"/>
              </a:xfrm>
              <a:custGeom>
                <a:avLst/>
                <a:gdLst>
                  <a:gd name="T0" fmla="*/ 0 w 1"/>
                  <a:gd name="T1" fmla="*/ 0 h 1"/>
                  <a:gd name="T2" fmla="*/ 0 w 1"/>
                  <a:gd name="T3" fmla="*/ 0 h 1"/>
                  <a:gd name="T4" fmla="*/ 1 w 1"/>
                  <a:gd name="T5" fmla="*/ 0 h 1"/>
                  <a:gd name="T6" fmla="*/ 1 w 1"/>
                  <a:gd name="T7" fmla="*/ 0 h 1"/>
                  <a:gd name="T8" fmla="*/ 0 w 1"/>
                  <a:gd name="T9" fmla="*/ 1 h 1"/>
                  <a:gd name="T10" fmla="*/ 0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1 h 1"/>
                  <a:gd name="T30" fmla="*/ 0 w 1"/>
                  <a:gd name="T31" fmla="*/ 1 h 1"/>
                  <a:gd name="T32" fmla="*/ 0 w 1"/>
                  <a:gd name="T33" fmla="*/ 1 h 1"/>
                  <a:gd name="T34" fmla="*/ 1 w 1"/>
                  <a:gd name="T35" fmla="*/ 0 h 1"/>
                  <a:gd name="T36" fmla="*/ 1 w 1"/>
                  <a:gd name="T37" fmla="*/ 0 h 1"/>
                  <a:gd name="T38" fmla="*/ 0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0" y="0"/>
                    </a:moveTo>
                    <a:cubicBezTo>
                      <a:pt x="0" y="0"/>
                      <a:pt x="0" y="0"/>
                      <a:pt x="0" y="0"/>
                    </a:cubicBezTo>
                    <a:cubicBezTo>
                      <a:pt x="0" y="0"/>
                      <a:pt x="1" y="0"/>
                      <a:pt x="1" y="0"/>
                    </a:cubicBezTo>
                    <a:cubicBezTo>
                      <a:pt x="1" y="0"/>
                      <a:pt x="1" y="0"/>
                      <a:pt x="1" y="0"/>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1" y="0"/>
                    </a:cubicBezTo>
                    <a:cubicBezTo>
                      <a:pt x="1" y="0"/>
                      <a:pt x="1" y="0"/>
                      <a:pt x="1" y="0"/>
                    </a:cubicBezTo>
                    <a:cubicBezTo>
                      <a:pt x="1"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22" name="Freeform 421"/>
              <p:cNvSpPr>
                <a:spLocks/>
              </p:cNvSpPr>
              <p:nvPr/>
            </p:nvSpPr>
            <p:spPr bwMode="auto">
              <a:xfrm>
                <a:off x="2205" y="591"/>
                <a:ext cx="5" cy="7"/>
              </a:xfrm>
              <a:custGeom>
                <a:avLst/>
                <a:gdLst>
                  <a:gd name="T0" fmla="*/ 2 w 2"/>
                  <a:gd name="T1" fmla="*/ 1 h 3"/>
                  <a:gd name="T2" fmla="*/ 2 w 2"/>
                  <a:gd name="T3" fmla="*/ 2 h 3"/>
                  <a:gd name="T4" fmla="*/ 1 w 2"/>
                  <a:gd name="T5" fmla="*/ 2 h 3"/>
                  <a:gd name="T6" fmla="*/ 1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1"/>
                      <a:pt x="2" y="1"/>
                      <a:pt x="2" y="2"/>
                    </a:cubicBezTo>
                    <a:cubicBezTo>
                      <a:pt x="2" y="2"/>
                      <a:pt x="1" y="3"/>
                      <a:pt x="1" y="2"/>
                    </a:cubicBezTo>
                    <a:cubicBezTo>
                      <a:pt x="0" y="2"/>
                      <a:pt x="0" y="1"/>
                      <a:pt x="1" y="1"/>
                    </a:cubicBezTo>
                    <a:cubicBezTo>
                      <a:pt x="1" y="0"/>
                      <a:pt x="1" y="0"/>
                      <a:pt x="2"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23" name="Freeform 422"/>
              <p:cNvSpPr>
                <a:spLocks/>
              </p:cNvSpPr>
              <p:nvPr/>
            </p:nvSpPr>
            <p:spPr bwMode="auto">
              <a:xfrm>
                <a:off x="2205" y="591"/>
                <a:ext cx="5" cy="7"/>
              </a:xfrm>
              <a:custGeom>
                <a:avLst/>
                <a:gdLst>
                  <a:gd name="T0" fmla="*/ 2 w 2"/>
                  <a:gd name="T1" fmla="*/ 1 h 3"/>
                  <a:gd name="T2" fmla="*/ 2 w 2"/>
                  <a:gd name="T3" fmla="*/ 1 h 3"/>
                  <a:gd name="T4" fmla="*/ 2 w 2"/>
                  <a:gd name="T5" fmla="*/ 1 h 3"/>
                  <a:gd name="T6" fmla="*/ 2 w 2"/>
                  <a:gd name="T7" fmla="*/ 2 h 3"/>
                  <a:gd name="T8" fmla="*/ 1 w 2"/>
                  <a:gd name="T9" fmla="*/ 2 h 3"/>
                  <a:gd name="T10" fmla="*/ 1 w 2"/>
                  <a:gd name="T11" fmla="*/ 2 h 3"/>
                  <a:gd name="T12" fmla="*/ 0 w 2"/>
                  <a:gd name="T13" fmla="*/ 2 h 3"/>
                  <a:gd name="T14" fmla="*/ 1 w 2"/>
                  <a:gd name="T15" fmla="*/ 1 h 3"/>
                  <a:gd name="T16" fmla="*/ 1 w 2"/>
                  <a:gd name="T17" fmla="*/ 0 h 3"/>
                  <a:gd name="T18" fmla="*/ 2 w 2"/>
                  <a:gd name="T19" fmla="*/ 1 h 3"/>
                  <a:gd name="T20" fmla="*/ 2 w 2"/>
                  <a:gd name="T21" fmla="*/ 1 h 3"/>
                  <a:gd name="T22" fmla="*/ 2 w 2"/>
                  <a:gd name="T23" fmla="*/ 1 h 3"/>
                  <a:gd name="T24" fmla="*/ 1 w 2"/>
                  <a:gd name="T25" fmla="*/ 0 h 3"/>
                  <a:gd name="T26" fmla="*/ 1 w 2"/>
                  <a:gd name="T27" fmla="*/ 1 h 3"/>
                  <a:gd name="T28" fmla="*/ 0 w 2"/>
                  <a:gd name="T29" fmla="*/ 2 h 3"/>
                  <a:gd name="T30" fmla="*/ 1 w 2"/>
                  <a:gd name="T31" fmla="*/ 2 h 3"/>
                  <a:gd name="T32" fmla="*/ 1 w 2"/>
                  <a:gd name="T33" fmla="*/ 2 h 3"/>
                  <a:gd name="T34" fmla="*/ 2 w 2"/>
                  <a:gd name="T35" fmla="*/ 2 h 3"/>
                  <a:gd name="T36" fmla="*/ 2 w 2"/>
                  <a:gd name="T37" fmla="*/ 1 h 3"/>
                  <a:gd name="T38" fmla="*/ 2 w 2"/>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1"/>
                    </a:moveTo>
                    <a:cubicBezTo>
                      <a:pt x="2" y="1"/>
                      <a:pt x="2" y="1"/>
                      <a:pt x="2" y="1"/>
                    </a:cubicBezTo>
                    <a:cubicBezTo>
                      <a:pt x="2" y="1"/>
                      <a:pt x="2" y="1"/>
                      <a:pt x="2" y="1"/>
                    </a:cubicBezTo>
                    <a:cubicBezTo>
                      <a:pt x="2" y="1"/>
                      <a:pt x="2" y="2"/>
                      <a:pt x="2" y="2"/>
                    </a:cubicBezTo>
                    <a:cubicBezTo>
                      <a:pt x="2" y="2"/>
                      <a:pt x="2" y="2"/>
                      <a:pt x="1" y="2"/>
                    </a:cubicBezTo>
                    <a:cubicBezTo>
                      <a:pt x="1" y="2"/>
                      <a:pt x="1" y="2"/>
                      <a:pt x="1" y="2"/>
                    </a:cubicBezTo>
                    <a:cubicBezTo>
                      <a:pt x="1" y="2"/>
                      <a:pt x="0" y="2"/>
                      <a:pt x="0" y="2"/>
                    </a:cubicBezTo>
                    <a:cubicBezTo>
                      <a:pt x="0" y="2"/>
                      <a:pt x="0" y="1"/>
                      <a:pt x="1" y="1"/>
                    </a:cubicBezTo>
                    <a:cubicBezTo>
                      <a:pt x="1" y="1"/>
                      <a:pt x="1" y="1"/>
                      <a:pt x="1" y="0"/>
                    </a:cubicBezTo>
                    <a:cubicBezTo>
                      <a:pt x="1" y="0"/>
                      <a:pt x="2" y="0"/>
                      <a:pt x="2" y="1"/>
                    </a:cubicBezTo>
                    <a:cubicBezTo>
                      <a:pt x="2" y="1"/>
                      <a:pt x="2" y="1"/>
                      <a:pt x="2" y="1"/>
                    </a:cubicBezTo>
                    <a:cubicBezTo>
                      <a:pt x="2" y="1"/>
                      <a:pt x="2" y="1"/>
                      <a:pt x="2" y="1"/>
                    </a:cubicBezTo>
                    <a:cubicBezTo>
                      <a:pt x="2" y="0"/>
                      <a:pt x="1" y="0"/>
                      <a:pt x="1" y="0"/>
                    </a:cubicBezTo>
                    <a:cubicBezTo>
                      <a:pt x="1" y="1"/>
                      <a:pt x="1" y="1"/>
                      <a:pt x="1" y="1"/>
                    </a:cubicBezTo>
                    <a:cubicBezTo>
                      <a:pt x="0" y="1"/>
                      <a:pt x="0" y="2"/>
                      <a:pt x="0" y="2"/>
                    </a:cubicBezTo>
                    <a:cubicBezTo>
                      <a:pt x="0" y="2"/>
                      <a:pt x="1" y="2"/>
                      <a:pt x="1" y="2"/>
                    </a:cubicBezTo>
                    <a:cubicBezTo>
                      <a:pt x="1" y="2"/>
                      <a:pt x="1" y="3"/>
                      <a:pt x="1" y="2"/>
                    </a:cubicBezTo>
                    <a:cubicBezTo>
                      <a:pt x="2" y="2"/>
                      <a:pt x="2" y="2"/>
                      <a:pt x="2" y="2"/>
                    </a:cubicBezTo>
                    <a:cubicBezTo>
                      <a:pt x="2" y="2"/>
                      <a:pt x="2" y="1"/>
                      <a:pt x="2" y="1"/>
                    </a:cubicBezTo>
                    <a:cubicBezTo>
                      <a:pt x="2" y="1"/>
                      <a:pt x="2" y="1"/>
                      <a:pt x="2"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24" name="Freeform 423"/>
              <p:cNvSpPr>
                <a:spLocks/>
              </p:cNvSpPr>
              <p:nvPr/>
            </p:nvSpPr>
            <p:spPr bwMode="auto">
              <a:xfrm>
                <a:off x="2179" y="572"/>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25" name="Freeform 424"/>
              <p:cNvSpPr>
                <a:spLocks/>
              </p:cNvSpPr>
              <p:nvPr/>
            </p:nvSpPr>
            <p:spPr bwMode="auto">
              <a:xfrm>
                <a:off x="2179" y="572"/>
                <a:ext cx="0" cy="2"/>
              </a:xfrm>
              <a:custGeom>
                <a:avLst/>
                <a:gdLst>
                  <a:gd name="T0" fmla="*/ 0 h 1"/>
                  <a:gd name="T1" fmla="*/ 0 h 1"/>
                  <a:gd name="T2" fmla="*/ 0 h 1"/>
                  <a:gd name="T3" fmla="*/ 1 h 1"/>
                  <a:gd name="T4" fmla="*/ 1 h 1"/>
                  <a:gd name="T5" fmla="*/ 1 h 1"/>
                  <a:gd name="T6" fmla="*/ 1 h 1"/>
                  <a:gd name="T7" fmla="*/ 1 h 1"/>
                  <a:gd name="T8" fmla="*/ 0 h 1"/>
                  <a:gd name="T9" fmla="*/ 0 h 1"/>
                  <a:gd name="T10" fmla="*/ 0 h 1"/>
                  <a:gd name="T11" fmla="*/ 0 h 1"/>
                  <a:gd name="T12" fmla="*/ 0 h 1"/>
                  <a:gd name="T13" fmla="*/ 1 h 1"/>
                  <a:gd name="T14" fmla="*/ 1 h 1"/>
                  <a:gd name="T15" fmla="*/ 1 h 1"/>
                  <a:gd name="T16" fmla="*/ 1 h 1"/>
                  <a:gd name="T17" fmla="*/ 1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26" name="Freeform 425"/>
              <p:cNvSpPr>
                <a:spLocks/>
              </p:cNvSpPr>
              <p:nvPr/>
            </p:nvSpPr>
            <p:spPr bwMode="auto">
              <a:xfrm>
                <a:off x="2045" y="520"/>
                <a:ext cx="139" cy="83"/>
              </a:xfrm>
              <a:custGeom>
                <a:avLst/>
                <a:gdLst>
                  <a:gd name="T0" fmla="*/ 0 w 59"/>
                  <a:gd name="T1" fmla="*/ 1 h 35"/>
                  <a:gd name="T2" fmla="*/ 28 w 59"/>
                  <a:gd name="T3" fmla="*/ 22 h 35"/>
                  <a:gd name="T4" fmla="*/ 1 w 59"/>
                  <a:gd name="T5" fmla="*/ 0 h 35"/>
                  <a:gd name="T6" fmla="*/ 59 w 59"/>
                  <a:gd name="T7" fmla="*/ 24 h 35"/>
                  <a:gd name="T8" fmla="*/ 3 w 59"/>
                  <a:gd name="T9" fmla="*/ 8 h 35"/>
                  <a:gd name="T10" fmla="*/ 0 w 59"/>
                  <a:gd name="T11" fmla="*/ 1 h 35"/>
                </a:gdLst>
                <a:ahLst/>
                <a:cxnLst>
                  <a:cxn ang="0">
                    <a:pos x="T0" y="T1"/>
                  </a:cxn>
                  <a:cxn ang="0">
                    <a:pos x="T2" y="T3"/>
                  </a:cxn>
                  <a:cxn ang="0">
                    <a:pos x="T4" y="T5"/>
                  </a:cxn>
                  <a:cxn ang="0">
                    <a:pos x="T6" y="T7"/>
                  </a:cxn>
                  <a:cxn ang="0">
                    <a:pos x="T8" y="T9"/>
                  </a:cxn>
                  <a:cxn ang="0">
                    <a:pos x="T10" y="T11"/>
                  </a:cxn>
                </a:cxnLst>
                <a:rect l="0" t="0" r="r" b="b"/>
                <a:pathLst>
                  <a:path w="59" h="35">
                    <a:moveTo>
                      <a:pt x="0" y="1"/>
                    </a:moveTo>
                    <a:cubicBezTo>
                      <a:pt x="8" y="12"/>
                      <a:pt x="15" y="21"/>
                      <a:pt x="28" y="22"/>
                    </a:cubicBezTo>
                    <a:cubicBezTo>
                      <a:pt x="15" y="17"/>
                      <a:pt x="11" y="9"/>
                      <a:pt x="1" y="0"/>
                    </a:cubicBezTo>
                    <a:cubicBezTo>
                      <a:pt x="23" y="7"/>
                      <a:pt x="33" y="24"/>
                      <a:pt x="59" y="24"/>
                    </a:cubicBezTo>
                    <a:cubicBezTo>
                      <a:pt x="48" y="30"/>
                      <a:pt x="14" y="35"/>
                      <a:pt x="3" y="8"/>
                    </a:cubicBezTo>
                    <a:cubicBezTo>
                      <a:pt x="1" y="4"/>
                      <a:pt x="1" y="2"/>
                      <a:pt x="0"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27" name="Freeform 426"/>
              <p:cNvSpPr>
                <a:spLocks/>
              </p:cNvSpPr>
              <p:nvPr/>
            </p:nvSpPr>
            <p:spPr bwMode="auto">
              <a:xfrm>
                <a:off x="2047" y="478"/>
                <a:ext cx="113" cy="82"/>
              </a:xfrm>
              <a:custGeom>
                <a:avLst/>
                <a:gdLst>
                  <a:gd name="T0" fmla="*/ 0 w 48"/>
                  <a:gd name="T1" fmla="*/ 16 h 35"/>
                  <a:gd name="T2" fmla="*/ 29 w 48"/>
                  <a:gd name="T3" fmla="*/ 18 h 35"/>
                  <a:gd name="T4" fmla="*/ 0 w 48"/>
                  <a:gd name="T5" fmla="*/ 17 h 35"/>
                  <a:gd name="T6" fmla="*/ 48 w 48"/>
                  <a:gd name="T7" fmla="*/ 35 h 35"/>
                  <a:gd name="T8" fmla="*/ 5 w 48"/>
                  <a:gd name="T9" fmla="*/ 11 h 35"/>
                  <a:gd name="T10" fmla="*/ 0 w 48"/>
                  <a:gd name="T11" fmla="*/ 16 h 35"/>
                </a:gdLst>
                <a:ahLst/>
                <a:cxnLst>
                  <a:cxn ang="0">
                    <a:pos x="T0" y="T1"/>
                  </a:cxn>
                  <a:cxn ang="0">
                    <a:pos x="T2" y="T3"/>
                  </a:cxn>
                  <a:cxn ang="0">
                    <a:pos x="T4" y="T5"/>
                  </a:cxn>
                  <a:cxn ang="0">
                    <a:pos x="T6" y="T7"/>
                  </a:cxn>
                  <a:cxn ang="0">
                    <a:pos x="T8" y="T9"/>
                  </a:cxn>
                  <a:cxn ang="0">
                    <a:pos x="T10" y="T11"/>
                  </a:cxn>
                </a:cxnLst>
                <a:rect l="0" t="0" r="r" b="b"/>
                <a:pathLst>
                  <a:path w="48" h="35">
                    <a:moveTo>
                      <a:pt x="0" y="16"/>
                    </a:moveTo>
                    <a:cubicBezTo>
                      <a:pt x="11" y="14"/>
                      <a:pt x="20" y="11"/>
                      <a:pt x="29" y="18"/>
                    </a:cubicBezTo>
                    <a:cubicBezTo>
                      <a:pt x="18" y="13"/>
                      <a:pt x="11" y="17"/>
                      <a:pt x="0" y="17"/>
                    </a:cubicBezTo>
                    <a:cubicBezTo>
                      <a:pt x="23" y="27"/>
                      <a:pt x="36" y="21"/>
                      <a:pt x="48" y="35"/>
                    </a:cubicBezTo>
                    <a:cubicBezTo>
                      <a:pt x="40" y="21"/>
                      <a:pt x="25" y="0"/>
                      <a:pt x="5" y="11"/>
                    </a:cubicBezTo>
                    <a:cubicBezTo>
                      <a:pt x="2" y="13"/>
                      <a:pt x="1" y="16"/>
                      <a:pt x="0" y="16"/>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28" name="Freeform 427"/>
              <p:cNvSpPr>
                <a:spLocks/>
              </p:cNvSpPr>
              <p:nvPr/>
            </p:nvSpPr>
            <p:spPr bwMode="auto">
              <a:xfrm>
                <a:off x="2116" y="496"/>
                <a:ext cx="115" cy="78"/>
              </a:xfrm>
              <a:custGeom>
                <a:avLst/>
                <a:gdLst>
                  <a:gd name="T0" fmla="*/ 44 w 49"/>
                  <a:gd name="T1" fmla="*/ 1 h 33"/>
                  <a:gd name="T2" fmla="*/ 48 w 49"/>
                  <a:gd name="T3" fmla="*/ 8 h 33"/>
                  <a:gd name="T4" fmla="*/ 47 w 49"/>
                  <a:gd name="T5" fmla="*/ 15 h 33"/>
                  <a:gd name="T6" fmla="*/ 9 w 49"/>
                  <a:gd name="T7" fmla="*/ 27 h 33"/>
                  <a:gd name="T8" fmla="*/ 1 w 49"/>
                  <a:gd name="T9" fmla="*/ 23 h 33"/>
                  <a:gd name="T10" fmla="*/ 0 w 49"/>
                  <a:gd name="T11" fmla="*/ 22 h 33"/>
                  <a:gd name="T12" fmla="*/ 23 w 49"/>
                  <a:gd name="T13" fmla="*/ 29 h 33"/>
                  <a:gd name="T14" fmla="*/ 42 w 49"/>
                  <a:gd name="T15" fmla="*/ 22 h 33"/>
                  <a:gd name="T16" fmla="*/ 48 w 49"/>
                  <a:gd name="T17" fmla="*/ 13 h 33"/>
                  <a:gd name="T18" fmla="*/ 47 w 49"/>
                  <a:gd name="T19" fmla="*/ 4 h 33"/>
                  <a:gd name="T20" fmla="*/ 44 w 49"/>
                  <a:gd name="T21" fmla="*/ 1 h 33"/>
                  <a:gd name="T22" fmla="*/ 40 w 49"/>
                  <a:gd name="T23" fmla="*/ 2 h 33"/>
                  <a:gd name="T24" fmla="*/ 38 w 49"/>
                  <a:gd name="T25" fmla="*/ 5 h 33"/>
                  <a:gd name="T26" fmla="*/ 38 w 49"/>
                  <a:gd name="T27" fmla="*/ 6 h 33"/>
                  <a:gd name="T28" fmla="*/ 38 w 49"/>
                  <a:gd name="T29" fmla="*/ 6 h 33"/>
                  <a:gd name="T30" fmla="*/ 38 w 49"/>
                  <a:gd name="T31" fmla="*/ 5 h 33"/>
                  <a:gd name="T32" fmla="*/ 40 w 49"/>
                  <a:gd name="T33" fmla="*/ 1 h 33"/>
                  <a:gd name="T34" fmla="*/ 44 w 49"/>
                  <a:gd name="T3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33">
                    <a:moveTo>
                      <a:pt x="44" y="1"/>
                    </a:moveTo>
                    <a:cubicBezTo>
                      <a:pt x="47" y="2"/>
                      <a:pt x="48" y="6"/>
                      <a:pt x="48" y="8"/>
                    </a:cubicBezTo>
                    <a:cubicBezTo>
                      <a:pt x="49" y="11"/>
                      <a:pt x="48" y="13"/>
                      <a:pt x="47" y="15"/>
                    </a:cubicBezTo>
                    <a:cubicBezTo>
                      <a:pt x="42" y="28"/>
                      <a:pt x="25" y="33"/>
                      <a:pt x="9" y="27"/>
                    </a:cubicBezTo>
                    <a:cubicBezTo>
                      <a:pt x="6" y="26"/>
                      <a:pt x="4" y="24"/>
                      <a:pt x="1" y="23"/>
                    </a:cubicBezTo>
                    <a:cubicBezTo>
                      <a:pt x="1" y="22"/>
                      <a:pt x="1" y="22"/>
                      <a:pt x="0" y="22"/>
                    </a:cubicBezTo>
                    <a:cubicBezTo>
                      <a:pt x="7" y="26"/>
                      <a:pt x="15" y="29"/>
                      <a:pt x="23" y="29"/>
                    </a:cubicBezTo>
                    <a:cubicBezTo>
                      <a:pt x="31" y="29"/>
                      <a:pt x="38" y="26"/>
                      <a:pt x="42" y="22"/>
                    </a:cubicBezTo>
                    <a:cubicBezTo>
                      <a:pt x="45" y="19"/>
                      <a:pt x="47" y="17"/>
                      <a:pt x="48" y="13"/>
                    </a:cubicBezTo>
                    <a:cubicBezTo>
                      <a:pt x="49" y="10"/>
                      <a:pt x="49" y="7"/>
                      <a:pt x="47" y="4"/>
                    </a:cubicBezTo>
                    <a:cubicBezTo>
                      <a:pt x="46" y="3"/>
                      <a:pt x="45" y="2"/>
                      <a:pt x="44" y="1"/>
                    </a:cubicBezTo>
                    <a:cubicBezTo>
                      <a:pt x="42" y="1"/>
                      <a:pt x="41" y="1"/>
                      <a:pt x="40" y="2"/>
                    </a:cubicBezTo>
                    <a:cubicBezTo>
                      <a:pt x="39" y="3"/>
                      <a:pt x="38" y="4"/>
                      <a:pt x="38" y="5"/>
                    </a:cubicBezTo>
                    <a:cubicBezTo>
                      <a:pt x="38" y="5"/>
                      <a:pt x="38" y="6"/>
                      <a:pt x="38" y="6"/>
                    </a:cubicBezTo>
                    <a:cubicBezTo>
                      <a:pt x="38" y="6"/>
                      <a:pt x="38" y="6"/>
                      <a:pt x="38" y="6"/>
                    </a:cubicBezTo>
                    <a:cubicBezTo>
                      <a:pt x="38" y="6"/>
                      <a:pt x="38" y="5"/>
                      <a:pt x="38" y="5"/>
                    </a:cubicBezTo>
                    <a:cubicBezTo>
                      <a:pt x="38" y="3"/>
                      <a:pt x="39" y="2"/>
                      <a:pt x="40" y="1"/>
                    </a:cubicBezTo>
                    <a:cubicBezTo>
                      <a:pt x="41" y="0"/>
                      <a:pt x="42" y="0"/>
                      <a:pt x="44"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29" name="Freeform 428"/>
              <p:cNvSpPr>
                <a:spLocks/>
              </p:cNvSpPr>
              <p:nvPr/>
            </p:nvSpPr>
            <p:spPr bwMode="auto">
              <a:xfrm>
                <a:off x="2179" y="560"/>
                <a:ext cx="7" cy="10"/>
              </a:xfrm>
              <a:custGeom>
                <a:avLst/>
                <a:gdLst>
                  <a:gd name="T0" fmla="*/ 3 w 3"/>
                  <a:gd name="T1" fmla="*/ 3 h 4"/>
                  <a:gd name="T2" fmla="*/ 0 w 3"/>
                  <a:gd name="T3" fmla="*/ 3 h 4"/>
                  <a:gd name="T4" fmla="*/ 0 w 3"/>
                  <a:gd name="T5" fmla="*/ 0 h 4"/>
                  <a:gd name="T6" fmla="*/ 3 w 3"/>
                  <a:gd name="T7" fmla="*/ 0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2" y="4"/>
                      <a:pt x="1" y="4"/>
                      <a:pt x="0" y="3"/>
                    </a:cubicBezTo>
                    <a:cubicBezTo>
                      <a:pt x="0" y="3"/>
                      <a:pt x="0" y="1"/>
                      <a:pt x="0" y="0"/>
                    </a:cubicBezTo>
                    <a:cubicBezTo>
                      <a:pt x="1" y="0"/>
                      <a:pt x="2" y="0"/>
                      <a:pt x="3" y="0"/>
                    </a:cubicBezTo>
                    <a:cubicBezTo>
                      <a:pt x="3" y="1"/>
                      <a:pt x="3" y="3"/>
                      <a:pt x="3"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30" name="Freeform 429"/>
              <p:cNvSpPr>
                <a:spLocks/>
              </p:cNvSpPr>
              <p:nvPr/>
            </p:nvSpPr>
            <p:spPr bwMode="auto">
              <a:xfrm>
                <a:off x="2179" y="560"/>
                <a:ext cx="7" cy="10"/>
              </a:xfrm>
              <a:custGeom>
                <a:avLst/>
                <a:gdLst>
                  <a:gd name="T0" fmla="*/ 3 w 3"/>
                  <a:gd name="T1" fmla="*/ 3 h 4"/>
                  <a:gd name="T2" fmla="*/ 3 w 3"/>
                  <a:gd name="T3" fmla="*/ 3 h 4"/>
                  <a:gd name="T4" fmla="*/ 2 w 3"/>
                  <a:gd name="T5" fmla="*/ 4 h 4"/>
                  <a:gd name="T6" fmla="*/ 0 w 3"/>
                  <a:gd name="T7" fmla="*/ 3 h 4"/>
                  <a:gd name="T8" fmla="*/ 0 w 3"/>
                  <a:gd name="T9" fmla="*/ 2 h 4"/>
                  <a:gd name="T10" fmla="*/ 0 w 3"/>
                  <a:gd name="T11" fmla="*/ 0 h 4"/>
                  <a:gd name="T12" fmla="*/ 1 w 3"/>
                  <a:gd name="T13" fmla="*/ 0 h 4"/>
                  <a:gd name="T14" fmla="*/ 3 w 3"/>
                  <a:gd name="T15" fmla="*/ 0 h 4"/>
                  <a:gd name="T16" fmla="*/ 3 w 3"/>
                  <a:gd name="T17" fmla="*/ 2 h 4"/>
                  <a:gd name="T18" fmla="*/ 3 w 3"/>
                  <a:gd name="T19" fmla="*/ 3 h 4"/>
                  <a:gd name="T20" fmla="*/ 3 w 3"/>
                  <a:gd name="T21" fmla="*/ 3 h 4"/>
                  <a:gd name="T22" fmla="*/ 3 w 3"/>
                  <a:gd name="T23" fmla="*/ 3 h 4"/>
                  <a:gd name="T24" fmla="*/ 3 w 3"/>
                  <a:gd name="T25" fmla="*/ 2 h 4"/>
                  <a:gd name="T26" fmla="*/ 3 w 3"/>
                  <a:gd name="T27" fmla="*/ 0 h 4"/>
                  <a:gd name="T28" fmla="*/ 1 w 3"/>
                  <a:gd name="T29" fmla="*/ 0 h 4"/>
                  <a:gd name="T30" fmla="*/ 0 w 3"/>
                  <a:gd name="T31" fmla="*/ 0 h 4"/>
                  <a:gd name="T32" fmla="*/ 0 w 3"/>
                  <a:gd name="T33" fmla="*/ 2 h 4"/>
                  <a:gd name="T34" fmla="*/ 0 w 3"/>
                  <a:gd name="T35" fmla="*/ 3 h 4"/>
                  <a:gd name="T36" fmla="*/ 2 w 3"/>
                  <a:gd name="T37" fmla="*/ 4 h 4"/>
                  <a:gd name="T38" fmla="*/ 3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3"/>
                    </a:moveTo>
                    <a:cubicBezTo>
                      <a:pt x="3" y="3"/>
                      <a:pt x="3" y="3"/>
                      <a:pt x="3" y="3"/>
                    </a:cubicBezTo>
                    <a:cubicBezTo>
                      <a:pt x="2" y="4"/>
                      <a:pt x="2" y="4"/>
                      <a:pt x="2" y="4"/>
                    </a:cubicBezTo>
                    <a:cubicBezTo>
                      <a:pt x="1" y="4"/>
                      <a:pt x="1" y="4"/>
                      <a:pt x="0" y="3"/>
                    </a:cubicBezTo>
                    <a:cubicBezTo>
                      <a:pt x="0" y="3"/>
                      <a:pt x="0" y="2"/>
                      <a:pt x="0" y="2"/>
                    </a:cubicBezTo>
                    <a:cubicBezTo>
                      <a:pt x="0" y="1"/>
                      <a:pt x="0" y="1"/>
                      <a:pt x="0" y="0"/>
                    </a:cubicBezTo>
                    <a:cubicBezTo>
                      <a:pt x="1" y="0"/>
                      <a:pt x="1" y="0"/>
                      <a:pt x="1" y="0"/>
                    </a:cubicBezTo>
                    <a:cubicBezTo>
                      <a:pt x="2" y="0"/>
                      <a:pt x="2" y="0"/>
                      <a:pt x="3" y="0"/>
                    </a:cubicBezTo>
                    <a:cubicBezTo>
                      <a:pt x="3" y="1"/>
                      <a:pt x="3" y="1"/>
                      <a:pt x="3" y="2"/>
                    </a:cubicBezTo>
                    <a:cubicBezTo>
                      <a:pt x="3" y="3"/>
                      <a:pt x="3" y="3"/>
                      <a:pt x="3" y="3"/>
                    </a:cubicBezTo>
                    <a:cubicBezTo>
                      <a:pt x="3" y="3"/>
                      <a:pt x="3" y="3"/>
                      <a:pt x="3" y="3"/>
                    </a:cubicBezTo>
                    <a:cubicBezTo>
                      <a:pt x="3" y="3"/>
                      <a:pt x="3" y="3"/>
                      <a:pt x="3" y="3"/>
                    </a:cubicBezTo>
                    <a:cubicBezTo>
                      <a:pt x="3" y="3"/>
                      <a:pt x="3" y="3"/>
                      <a:pt x="3" y="2"/>
                    </a:cubicBezTo>
                    <a:cubicBezTo>
                      <a:pt x="3" y="1"/>
                      <a:pt x="3" y="1"/>
                      <a:pt x="3" y="0"/>
                    </a:cubicBezTo>
                    <a:cubicBezTo>
                      <a:pt x="2" y="0"/>
                      <a:pt x="2" y="0"/>
                      <a:pt x="1" y="0"/>
                    </a:cubicBezTo>
                    <a:cubicBezTo>
                      <a:pt x="1" y="0"/>
                      <a:pt x="1" y="0"/>
                      <a:pt x="0" y="0"/>
                    </a:cubicBezTo>
                    <a:cubicBezTo>
                      <a:pt x="0" y="1"/>
                      <a:pt x="0" y="1"/>
                      <a:pt x="0" y="2"/>
                    </a:cubicBezTo>
                    <a:cubicBezTo>
                      <a:pt x="0" y="3"/>
                      <a:pt x="0" y="3"/>
                      <a:pt x="0" y="3"/>
                    </a:cubicBezTo>
                    <a:cubicBezTo>
                      <a:pt x="1" y="4"/>
                      <a:pt x="1" y="4"/>
                      <a:pt x="2" y="4"/>
                    </a:cubicBezTo>
                    <a:cubicBezTo>
                      <a:pt x="2" y="4"/>
                      <a:pt x="2" y="4"/>
                      <a:pt x="3"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31" name="Freeform 430"/>
              <p:cNvSpPr>
                <a:spLocks/>
              </p:cNvSpPr>
              <p:nvPr/>
            </p:nvSpPr>
            <p:spPr bwMode="auto">
              <a:xfrm>
                <a:off x="2191" y="556"/>
                <a:ext cx="10" cy="11"/>
              </a:xfrm>
              <a:custGeom>
                <a:avLst/>
                <a:gdLst>
                  <a:gd name="T0" fmla="*/ 3 w 4"/>
                  <a:gd name="T1" fmla="*/ 4 h 5"/>
                  <a:gd name="T2" fmla="*/ 1 w 4"/>
                  <a:gd name="T3" fmla="*/ 4 h 5"/>
                  <a:gd name="T4" fmla="*/ 1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2" y="5"/>
                      <a:pt x="1" y="5"/>
                      <a:pt x="1" y="4"/>
                    </a:cubicBezTo>
                    <a:cubicBezTo>
                      <a:pt x="0" y="3"/>
                      <a:pt x="0" y="2"/>
                      <a:pt x="1" y="1"/>
                    </a:cubicBezTo>
                    <a:cubicBezTo>
                      <a:pt x="1" y="0"/>
                      <a:pt x="2" y="0"/>
                      <a:pt x="3" y="1"/>
                    </a:cubicBezTo>
                    <a:cubicBezTo>
                      <a:pt x="4" y="2"/>
                      <a:pt x="4" y="3"/>
                      <a:pt x="3" y="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32" name="Freeform 431"/>
              <p:cNvSpPr>
                <a:spLocks/>
              </p:cNvSpPr>
              <p:nvPr/>
            </p:nvSpPr>
            <p:spPr bwMode="auto">
              <a:xfrm>
                <a:off x="2191" y="556"/>
                <a:ext cx="7" cy="11"/>
              </a:xfrm>
              <a:custGeom>
                <a:avLst/>
                <a:gdLst>
                  <a:gd name="T0" fmla="*/ 3 w 3"/>
                  <a:gd name="T1" fmla="*/ 4 h 5"/>
                  <a:gd name="T2" fmla="*/ 3 w 3"/>
                  <a:gd name="T3" fmla="*/ 4 h 5"/>
                  <a:gd name="T4" fmla="*/ 2 w 3"/>
                  <a:gd name="T5" fmla="*/ 5 h 5"/>
                  <a:gd name="T6" fmla="*/ 1 w 3"/>
                  <a:gd name="T7" fmla="*/ 4 h 5"/>
                  <a:gd name="T8" fmla="*/ 0 w 3"/>
                  <a:gd name="T9" fmla="*/ 3 h 5"/>
                  <a:gd name="T10" fmla="*/ 1 w 3"/>
                  <a:gd name="T11" fmla="*/ 1 h 5"/>
                  <a:gd name="T12" fmla="*/ 2 w 3"/>
                  <a:gd name="T13" fmla="*/ 1 h 5"/>
                  <a:gd name="T14" fmla="*/ 3 w 3"/>
                  <a:gd name="T15" fmla="*/ 1 h 5"/>
                  <a:gd name="T16" fmla="*/ 3 w 3"/>
                  <a:gd name="T17" fmla="*/ 3 h 5"/>
                  <a:gd name="T18" fmla="*/ 3 w 3"/>
                  <a:gd name="T19" fmla="*/ 4 h 5"/>
                  <a:gd name="T20" fmla="*/ 3 w 3"/>
                  <a:gd name="T21" fmla="*/ 4 h 5"/>
                  <a:gd name="T22" fmla="*/ 3 w 3"/>
                  <a:gd name="T23" fmla="*/ 4 h 5"/>
                  <a:gd name="T24" fmla="*/ 3 w 3"/>
                  <a:gd name="T25" fmla="*/ 3 h 5"/>
                  <a:gd name="T26" fmla="*/ 3 w 3"/>
                  <a:gd name="T27" fmla="*/ 1 h 5"/>
                  <a:gd name="T28" fmla="*/ 2 w 3"/>
                  <a:gd name="T29" fmla="*/ 0 h 5"/>
                  <a:gd name="T30" fmla="*/ 1 w 3"/>
                  <a:gd name="T31" fmla="*/ 1 h 5"/>
                  <a:gd name="T32" fmla="*/ 0 w 3"/>
                  <a:gd name="T33" fmla="*/ 3 h 5"/>
                  <a:gd name="T34" fmla="*/ 1 w 3"/>
                  <a:gd name="T35" fmla="*/ 4 h 5"/>
                  <a:gd name="T36" fmla="*/ 2 w 3"/>
                  <a:gd name="T37" fmla="*/ 5 h 5"/>
                  <a:gd name="T38" fmla="*/ 3 w 3"/>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5">
                    <a:moveTo>
                      <a:pt x="3" y="4"/>
                    </a:moveTo>
                    <a:cubicBezTo>
                      <a:pt x="3" y="4"/>
                      <a:pt x="3" y="4"/>
                      <a:pt x="3" y="4"/>
                    </a:cubicBezTo>
                    <a:cubicBezTo>
                      <a:pt x="3" y="4"/>
                      <a:pt x="2" y="5"/>
                      <a:pt x="2" y="5"/>
                    </a:cubicBezTo>
                    <a:cubicBezTo>
                      <a:pt x="1" y="5"/>
                      <a:pt x="1" y="4"/>
                      <a:pt x="1" y="4"/>
                    </a:cubicBezTo>
                    <a:cubicBezTo>
                      <a:pt x="0" y="4"/>
                      <a:pt x="0" y="3"/>
                      <a:pt x="0" y="3"/>
                    </a:cubicBezTo>
                    <a:cubicBezTo>
                      <a:pt x="0" y="2"/>
                      <a:pt x="0" y="2"/>
                      <a:pt x="1" y="1"/>
                    </a:cubicBezTo>
                    <a:cubicBezTo>
                      <a:pt x="1" y="1"/>
                      <a:pt x="1" y="1"/>
                      <a:pt x="2" y="1"/>
                    </a:cubicBezTo>
                    <a:cubicBezTo>
                      <a:pt x="2" y="1"/>
                      <a:pt x="3" y="1"/>
                      <a:pt x="3" y="1"/>
                    </a:cubicBezTo>
                    <a:cubicBezTo>
                      <a:pt x="3" y="2"/>
                      <a:pt x="3" y="2"/>
                      <a:pt x="3" y="3"/>
                    </a:cubicBezTo>
                    <a:cubicBezTo>
                      <a:pt x="3" y="3"/>
                      <a:pt x="3" y="4"/>
                      <a:pt x="3" y="4"/>
                    </a:cubicBezTo>
                    <a:cubicBezTo>
                      <a:pt x="3" y="4"/>
                      <a:pt x="3" y="4"/>
                      <a:pt x="3" y="4"/>
                    </a:cubicBezTo>
                    <a:cubicBezTo>
                      <a:pt x="3" y="4"/>
                      <a:pt x="3" y="4"/>
                      <a:pt x="3" y="4"/>
                    </a:cubicBezTo>
                    <a:cubicBezTo>
                      <a:pt x="3" y="4"/>
                      <a:pt x="3" y="3"/>
                      <a:pt x="3" y="3"/>
                    </a:cubicBezTo>
                    <a:cubicBezTo>
                      <a:pt x="3" y="2"/>
                      <a:pt x="3" y="2"/>
                      <a:pt x="3" y="1"/>
                    </a:cubicBezTo>
                    <a:cubicBezTo>
                      <a:pt x="3" y="1"/>
                      <a:pt x="2" y="0"/>
                      <a:pt x="2" y="0"/>
                    </a:cubicBezTo>
                    <a:cubicBezTo>
                      <a:pt x="1" y="0"/>
                      <a:pt x="1" y="1"/>
                      <a:pt x="1" y="1"/>
                    </a:cubicBezTo>
                    <a:cubicBezTo>
                      <a:pt x="0" y="1"/>
                      <a:pt x="0" y="2"/>
                      <a:pt x="0" y="3"/>
                    </a:cubicBezTo>
                    <a:cubicBezTo>
                      <a:pt x="0" y="3"/>
                      <a:pt x="0" y="4"/>
                      <a:pt x="1" y="4"/>
                    </a:cubicBezTo>
                    <a:cubicBezTo>
                      <a:pt x="1" y="4"/>
                      <a:pt x="1" y="5"/>
                      <a:pt x="2" y="5"/>
                    </a:cubicBezTo>
                    <a:cubicBezTo>
                      <a:pt x="2" y="5"/>
                      <a:pt x="3" y="5"/>
                      <a:pt x="3" y="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33" name="Freeform 432"/>
              <p:cNvSpPr>
                <a:spLocks/>
              </p:cNvSpPr>
              <p:nvPr/>
            </p:nvSpPr>
            <p:spPr bwMode="auto">
              <a:xfrm>
                <a:off x="2212" y="546"/>
                <a:ext cx="5" cy="10"/>
              </a:xfrm>
              <a:custGeom>
                <a:avLst/>
                <a:gdLst>
                  <a:gd name="T0" fmla="*/ 2 w 2"/>
                  <a:gd name="T1" fmla="*/ 3 h 4"/>
                  <a:gd name="T2" fmla="*/ 0 w 2"/>
                  <a:gd name="T3" fmla="*/ 3 h 4"/>
                  <a:gd name="T4" fmla="*/ 0 w 2"/>
                  <a:gd name="T5" fmla="*/ 1 h 4"/>
                  <a:gd name="T6" fmla="*/ 2 w 2"/>
                  <a:gd name="T7" fmla="*/ 1 h 4"/>
                  <a:gd name="T8" fmla="*/ 2 w 2"/>
                  <a:gd name="T9" fmla="*/ 3 h 4"/>
                </a:gdLst>
                <a:ahLst/>
                <a:cxnLst>
                  <a:cxn ang="0">
                    <a:pos x="T0" y="T1"/>
                  </a:cxn>
                  <a:cxn ang="0">
                    <a:pos x="T2" y="T3"/>
                  </a:cxn>
                  <a:cxn ang="0">
                    <a:pos x="T4" y="T5"/>
                  </a:cxn>
                  <a:cxn ang="0">
                    <a:pos x="T6" y="T7"/>
                  </a:cxn>
                  <a:cxn ang="0">
                    <a:pos x="T8" y="T9"/>
                  </a:cxn>
                </a:cxnLst>
                <a:rect l="0" t="0" r="r" b="b"/>
                <a:pathLst>
                  <a:path w="2" h="4">
                    <a:moveTo>
                      <a:pt x="2" y="3"/>
                    </a:moveTo>
                    <a:cubicBezTo>
                      <a:pt x="1" y="4"/>
                      <a:pt x="1" y="4"/>
                      <a:pt x="0" y="3"/>
                    </a:cubicBezTo>
                    <a:cubicBezTo>
                      <a:pt x="0" y="2"/>
                      <a:pt x="0" y="1"/>
                      <a:pt x="0" y="1"/>
                    </a:cubicBezTo>
                    <a:cubicBezTo>
                      <a:pt x="1" y="0"/>
                      <a:pt x="1" y="0"/>
                      <a:pt x="2" y="1"/>
                    </a:cubicBezTo>
                    <a:cubicBezTo>
                      <a:pt x="2" y="1"/>
                      <a:pt x="2" y="2"/>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34" name="Freeform 433"/>
              <p:cNvSpPr>
                <a:spLocks/>
              </p:cNvSpPr>
              <p:nvPr/>
            </p:nvSpPr>
            <p:spPr bwMode="auto">
              <a:xfrm>
                <a:off x="2212" y="546"/>
                <a:ext cx="5" cy="7"/>
              </a:xfrm>
              <a:custGeom>
                <a:avLst/>
                <a:gdLst>
                  <a:gd name="T0" fmla="*/ 2 w 2"/>
                  <a:gd name="T1" fmla="*/ 3 h 3"/>
                  <a:gd name="T2" fmla="*/ 2 w 2"/>
                  <a:gd name="T3" fmla="*/ 3 h 3"/>
                  <a:gd name="T4" fmla="*/ 1 w 2"/>
                  <a:gd name="T5" fmla="*/ 3 h 3"/>
                  <a:gd name="T6" fmla="*/ 0 w 2"/>
                  <a:gd name="T7" fmla="*/ 3 h 3"/>
                  <a:gd name="T8" fmla="*/ 0 w 2"/>
                  <a:gd name="T9" fmla="*/ 2 h 3"/>
                  <a:gd name="T10" fmla="*/ 0 w 2"/>
                  <a:gd name="T11" fmla="*/ 1 h 3"/>
                  <a:gd name="T12" fmla="*/ 1 w 2"/>
                  <a:gd name="T13" fmla="*/ 0 h 3"/>
                  <a:gd name="T14" fmla="*/ 2 w 2"/>
                  <a:gd name="T15" fmla="*/ 1 h 3"/>
                  <a:gd name="T16" fmla="*/ 2 w 2"/>
                  <a:gd name="T17" fmla="*/ 2 h 3"/>
                  <a:gd name="T18" fmla="*/ 2 w 2"/>
                  <a:gd name="T19" fmla="*/ 3 h 3"/>
                  <a:gd name="T20" fmla="*/ 2 w 2"/>
                  <a:gd name="T21" fmla="*/ 3 h 3"/>
                  <a:gd name="T22" fmla="*/ 2 w 2"/>
                  <a:gd name="T23" fmla="*/ 3 h 3"/>
                  <a:gd name="T24" fmla="*/ 2 w 2"/>
                  <a:gd name="T25" fmla="*/ 2 h 3"/>
                  <a:gd name="T26" fmla="*/ 2 w 2"/>
                  <a:gd name="T27" fmla="*/ 1 h 3"/>
                  <a:gd name="T28" fmla="*/ 1 w 2"/>
                  <a:gd name="T29" fmla="*/ 0 h 3"/>
                  <a:gd name="T30" fmla="*/ 0 w 2"/>
                  <a:gd name="T31" fmla="*/ 1 h 3"/>
                  <a:gd name="T32" fmla="*/ 0 w 2"/>
                  <a:gd name="T33" fmla="*/ 2 h 3"/>
                  <a:gd name="T34" fmla="*/ 0 w 2"/>
                  <a:gd name="T35" fmla="*/ 3 h 3"/>
                  <a:gd name="T36" fmla="*/ 1 w 2"/>
                  <a:gd name="T37" fmla="*/ 3 h 3"/>
                  <a:gd name="T38" fmla="*/ 2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3"/>
                    </a:moveTo>
                    <a:cubicBezTo>
                      <a:pt x="2" y="3"/>
                      <a:pt x="2" y="3"/>
                      <a:pt x="2" y="3"/>
                    </a:cubicBezTo>
                    <a:cubicBezTo>
                      <a:pt x="2" y="3"/>
                      <a:pt x="1" y="3"/>
                      <a:pt x="1" y="3"/>
                    </a:cubicBezTo>
                    <a:cubicBezTo>
                      <a:pt x="1" y="3"/>
                      <a:pt x="0" y="3"/>
                      <a:pt x="0" y="3"/>
                    </a:cubicBezTo>
                    <a:cubicBezTo>
                      <a:pt x="0" y="3"/>
                      <a:pt x="0" y="2"/>
                      <a:pt x="0" y="2"/>
                    </a:cubicBezTo>
                    <a:cubicBezTo>
                      <a:pt x="0" y="1"/>
                      <a:pt x="0" y="1"/>
                      <a:pt x="0" y="1"/>
                    </a:cubicBezTo>
                    <a:cubicBezTo>
                      <a:pt x="0" y="0"/>
                      <a:pt x="1" y="0"/>
                      <a:pt x="1" y="0"/>
                    </a:cubicBezTo>
                    <a:cubicBezTo>
                      <a:pt x="1" y="0"/>
                      <a:pt x="2" y="0"/>
                      <a:pt x="2" y="1"/>
                    </a:cubicBezTo>
                    <a:cubicBezTo>
                      <a:pt x="2" y="1"/>
                      <a:pt x="2" y="1"/>
                      <a:pt x="2" y="2"/>
                    </a:cubicBezTo>
                    <a:cubicBezTo>
                      <a:pt x="2" y="2"/>
                      <a:pt x="2" y="3"/>
                      <a:pt x="2" y="3"/>
                    </a:cubicBezTo>
                    <a:cubicBezTo>
                      <a:pt x="2" y="3"/>
                      <a:pt x="2" y="3"/>
                      <a:pt x="2" y="3"/>
                    </a:cubicBezTo>
                    <a:cubicBezTo>
                      <a:pt x="2" y="3"/>
                      <a:pt x="2" y="3"/>
                      <a:pt x="2" y="3"/>
                    </a:cubicBezTo>
                    <a:cubicBezTo>
                      <a:pt x="2" y="3"/>
                      <a:pt x="2" y="2"/>
                      <a:pt x="2" y="2"/>
                    </a:cubicBezTo>
                    <a:cubicBezTo>
                      <a:pt x="2" y="1"/>
                      <a:pt x="2" y="1"/>
                      <a:pt x="2" y="1"/>
                    </a:cubicBezTo>
                    <a:cubicBezTo>
                      <a:pt x="2" y="0"/>
                      <a:pt x="1" y="0"/>
                      <a:pt x="1" y="0"/>
                    </a:cubicBezTo>
                    <a:cubicBezTo>
                      <a:pt x="1" y="0"/>
                      <a:pt x="0" y="0"/>
                      <a:pt x="0" y="1"/>
                    </a:cubicBezTo>
                    <a:cubicBezTo>
                      <a:pt x="0" y="1"/>
                      <a:pt x="0" y="1"/>
                      <a:pt x="0" y="2"/>
                    </a:cubicBezTo>
                    <a:cubicBezTo>
                      <a:pt x="0" y="2"/>
                      <a:pt x="0" y="3"/>
                      <a:pt x="0" y="3"/>
                    </a:cubicBezTo>
                    <a:cubicBezTo>
                      <a:pt x="0" y="3"/>
                      <a:pt x="1" y="3"/>
                      <a:pt x="1" y="3"/>
                    </a:cubicBezTo>
                    <a:cubicBezTo>
                      <a:pt x="1" y="3"/>
                      <a:pt x="2" y="3"/>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35" name="Freeform 434"/>
              <p:cNvSpPr>
                <a:spLocks/>
              </p:cNvSpPr>
              <p:nvPr/>
            </p:nvSpPr>
            <p:spPr bwMode="auto">
              <a:xfrm>
                <a:off x="2203" y="553"/>
                <a:ext cx="7" cy="10"/>
              </a:xfrm>
              <a:custGeom>
                <a:avLst/>
                <a:gdLst>
                  <a:gd name="T0" fmla="*/ 2 w 3"/>
                  <a:gd name="T1" fmla="*/ 3 h 4"/>
                  <a:gd name="T2" fmla="*/ 0 w 3"/>
                  <a:gd name="T3" fmla="*/ 3 h 4"/>
                  <a:gd name="T4" fmla="*/ 0 w 3"/>
                  <a:gd name="T5" fmla="*/ 0 h 4"/>
                  <a:gd name="T6" fmla="*/ 2 w 3"/>
                  <a:gd name="T7" fmla="*/ 0 h 4"/>
                  <a:gd name="T8" fmla="*/ 2 w 3"/>
                  <a:gd name="T9" fmla="*/ 3 h 4"/>
                </a:gdLst>
                <a:ahLst/>
                <a:cxnLst>
                  <a:cxn ang="0">
                    <a:pos x="T0" y="T1"/>
                  </a:cxn>
                  <a:cxn ang="0">
                    <a:pos x="T2" y="T3"/>
                  </a:cxn>
                  <a:cxn ang="0">
                    <a:pos x="T4" y="T5"/>
                  </a:cxn>
                  <a:cxn ang="0">
                    <a:pos x="T6" y="T7"/>
                  </a:cxn>
                  <a:cxn ang="0">
                    <a:pos x="T8" y="T9"/>
                  </a:cxn>
                </a:cxnLst>
                <a:rect l="0" t="0" r="r" b="b"/>
                <a:pathLst>
                  <a:path w="3" h="4">
                    <a:moveTo>
                      <a:pt x="2" y="3"/>
                    </a:moveTo>
                    <a:cubicBezTo>
                      <a:pt x="2" y="4"/>
                      <a:pt x="1" y="4"/>
                      <a:pt x="0" y="3"/>
                    </a:cubicBezTo>
                    <a:cubicBezTo>
                      <a:pt x="0" y="2"/>
                      <a:pt x="0" y="1"/>
                      <a:pt x="0" y="0"/>
                    </a:cubicBezTo>
                    <a:cubicBezTo>
                      <a:pt x="1" y="0"/>
                      <a:pt x="2" y="0"/>
                      <a:pt x="2" y="0"/>
                    </a:cubicBezTo>
                    <a:cubicBezTo>
                      <a:pt x="3" y="1"/>
                      <a:pt x="3" y="2"/>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36" name="Freeform 435"/>
              <p:cNvSpPr>
                <a:spLocks/>
              </p:cNvSpPr>
              <p:nvPr/>
            </p:nvSpPr>
            <p:spPr bwMode="auto">
              <a:xfrm>
                <a:off x="2203" y="553"/>
                <a:ext cx="7" cy="10"/>
              </a:xfrm>
              <a:custGeom>
                <a:avLst/>
                <a:gdLst>
                  <a:gd name="T0" fmla="*/ 2 w 3"/>
                  <a:gd name="T1" fmla="*/ 3 h 4"/>
                  <a:gd name="T2" fmla="*/ 2 w 3"/>
                  <a:gd name="T3" fmla="*/ 3 h 4"/>
                  <a:gd name="T4" fmla="*/ 1 w 3"/>
                  <a:gd name="T5" fmla="*/ 3 h 4"/>
                  <a:gd name="T6" fmla="*/ 0 w 3"/>
                  <a:gd name="T7" fmla="*/ 3 h 4"/>
                  <a:gd name="T8" fmla="*/ 0 w 3"/>
                  <a:gd name="T9" fmla="*/ 2 h 4"/>
                  <a:gd name="T10" fmla="*/ 0 w 3"/>
                  <a:gd name="T11" fmla="*/ 0 h 4"/>
                  <a:gd name="T12" fmla="*/ 1 w 3"/>
                  <a:gd name="T13" fmla="*/ 0 h 4"/>
                  <a:gd name="T14" fmla="*/ 2 w 3"/>
                  <a:gd name="T15" fmla="*/ 0 h 4"/>
                  <a:gd name="T16" fmla="*/ 3 w 3"/>
                  <a:gd name="T17" fmla="*/ 2 h 4"/>
                  <a:gd name="T18" fmla="*/ 2 w 3"/>
                  <a:gd name="T19" fmla="*/ 3 h 4"/>
                  <a:gd name="T20" fmla="*/ 2 w 3"/>
                  <a:gd name="T21" fmla="*/ 3 h 4"/>
                  <a:gd name="T22" fmla="*/ 2 w 3"/>
                  <a:gd name="T23" fmla="*/ 3 h 4"/>
                  <a:gd name="T24" fmla="*/ 3 w 3"/>
                  <a:gd name="T25" fmla="*/ 2 h 4"/>
                  <a:gd name="T26" fmla="*/ 2 w 3"/>
                  <a:gd name="T27" fmla="*/ 0 h 4"/>
                  <a:gd name="T28" fmla="*/ 1 w 3"/>
                  <a:gd name="T29" fmla="*/ 0 h 4"/>
                  <a:gd name="T30" fmla="*/ 0 w 3"/>
                  <a:gd name="T31" fmla="*/ 0 h 4"/>
                  <a:gd name="T32" fmla="*/ 0 w 3"/>
                  <a:gd name="T33" fmla="*/ 2 h 4"/>
                  <a:gd name="T34" fmla="*/ 0 w 3"/>
                  <a:gd name="T35" fmla="*/ 3 h 4"/>
                  <a:gd name="T36" fmla="*/ 1 w 3"/>
                  <a:gd name="T37" fmla="*/ 3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2" y="3"/>
                    </a:moveTo>
                    <a:cubicBezTo>
                      <a:pt x="2" y="3"/>
                      <a:pt x="2" y="3"/>
                      <a:pt x="2" y="3"/>
                    </a:cubicBezTo>
                    <a:cubicBezTo>
                      <a:pt x="2" y="3"/>
                      <a:pt x="2" y="3"/>
                      <a:pt x="1" y="3"/>
                    </a:cubicBezTo>
                    <a:cubicBezTo>
                      <a:pt x="1" y="3"/>
                      <a:pt x="0" y="3"/>
                      <a:pt x="0" y="3"/>
                    </a:cubicBezTo>
                    <a:cubicBezTo>
                      <a:pt x="0" y="3"/>
                      <a:pt x="0" y="2"/>
                      <a:pt x="0" y="2"/>
                    </a:cubicBezTo>
                    <a:cubicBezTo>
                      <a:pt x="0" y="1"/>
                      <a:pt x="0" y="1"/>
                      <a:pt x="0" y="0"/>
                    </a:cubicBezTo>
                    <a:cubicBezTo>
                      <a:pt x="0" y="0"/>
                      <a:pt x="1" y="0"/>
                      <a:pt x="1" y="0"/>
                    </a:cubicBezTo>
                    <a:cubicBezTo>
                      <a:pt x="2" y="0"/>
                      <a:pt x="2" y="0"/>
                      <a:pt x="2" y="0"/>
                    </a:cubicBezTo>
                    <a:cubicBezTo>
                      <a:pt x="3" y="1"/>
                      <a:pt x="3" y="1"/>
                      <a:pt x="3" y="2"/>
                    </a:cubicBezTo>
                    <a:cubicBezTo>
                      <a:pt x="3" y="2"/>
                      <a:pt x="3" y="3"/>
                      <a:pt x="2" y="3"/>
                    </a:cubicBezTo>
                    <a:cubicBezTo>
                      <a:pt x="2" y="3"/>
                      <a:pt x="2" y="3"/>
                      <a:pt x="2" y="3"/>
                    </a:cubicBezTo>
                    <a:cubicBezTo>
                      <a:pt x="2" y="3"/>
                      <a:pt x="2" y="3"/>
                      <a:pt x="2" y="3"/>
                    </a:cubicBezTo>
                    <a:cubicBezTo>
                      <a:pt x="3" y="3"/>
                      <a:pt x="3" y="2"/>
                      <a:pt x="3" y="2"/>
                    </a:cubicBezTo>
                    <a:cubicBezTo>
                      <a:pt x="3" y="1"/>
                      <a:pt x="3" y="1"/>
                      <a:pt x="2" y="0"/>
                    </a:cubicBezTo>
                    <a:cubicBezTo>
                      <a:pt x="2" y="0"/>
                      <a:pt x="2" y="0"/>
                      <a:pt x="1" y="0"/>
                    </a:cubicBezTo>
                    <a:cubicBezTo>
                      <a:pt x="1" y="0"/>
                      <a:pt x="0" y="0"/>
                      <a:pt x="0" y="0"/>
                    </a:cubicBezTo>
                    <a:cubicBezTo>
                      <a:pt x="0" y="1"/>
                      <a:pt x="0" y="1"/>
                      <a:pt x="0" y="2"/>
                    </a:cubicBezTo>
                    <a:cubicBezTo>
                      <a:pt x="0" y="2"/>
                      <a:pt x="0" y="3"/>
                      <a:pt x="0" y="3"/>
                    </a:cubicBezTo>
                    <a:cubicBezTo>
                      <a:pt x="0" y="3"/>
                      <a:pt x="1" y="3"/>
                      <a:pt x="1" y="3"/>
                    </a:cubicBezTo>
                    <a:cubicBezTo>
                      <a:pt x="2" y="4"/>
                      <a:pt x="2" y="3"/>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37" name="Freeform 436"/>
              <p:cNvSpPr>
                <a:spLocks/>
              </p:cNvSpPr>
              <p:nvPr/>
            </p:nvSpPr>
            <p:spPr bwMode="auto">
              <a:xfrm>
                <a:off x="2220" y="539"/>
                <a:ext cx="4" cy="7"/>
              </a:xfrm>
              <a:custGeom>
                <a:avLst/>
                <a:gdLst>
                  <a:gd name="T0" fmla="*/ 1 w 2"/>
                  <a:gd name="T1" fmla="*/ 3 h 3"/>
                  <a:gd name="T2" fmla="*/ 0 w 2"/>
                  <a:gd name="T3" fmla="*/ 3 h 3"/>
                  <a:gd name="T4" fmla="*/ 0 w 2"/>
                  <a:gd name="T5" fmla="*/ 1 h 3"/>
                  <a:gd name="T6" fmla="*/ 1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0" y="3"/>
                      <a:pt x="0" y="3"/>
                    </a:cubicBezTo>
                    <a:cubicBezTo>
                      <a:pt x="0" y="2"/>
                      <a:pt x="0" y="1"/>
                      <a:pt x="0" y="1"/>
                    </a:cubicBezTo>
                    <a:cubicBezTo>
                      <a:pt x="0" y="0"/>
                      <a:pt x="1" y="0"/>
                      <a:pt x="1" y="1"/>
                    </a:cubicBezTo>
                    <a:cubicBezTo>
                      <a:pt x="2" y="1"/>
                      <a:pt x="2" y="2"/>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38" name="Freeform 437"/>
              <p:cNvSpPr>
                <a:spLocks/>
              </p:cNvSpPr>
              <p:nvPr/>
            </p:nvSpPr>
            <p:spPr bwMode="auto">
              <a:xfrm>
                <a:off x="2220" y="539"/>
                <a:ext cx="4" cy="7"/>
              </a:xfrm>
              <a:custGeom>
                <a:avLst/>
                <a:gdLst>
                  <a:gd name="T0" fmla="*/ 1 w 2"/>
                  <a:gd name="T1" fmla="*/ 3 h 3"/>
                  <a:gd name="T2" fmla="*/ 1 w 2"/>
                  <a:gd name="T3" fmla="*/ 3 h 3"/>
                  <a:gd name="T4" fmla="*/ 1 w 2"/>
                  <a:gd name="T5" fmla="*/ 3 h 3"/>
                  <a:gd name="T6" fmla="*/ 0 w 2"/>
                  <a:gd name="T7" fmla="*/ 3 h 3"/>
                  <a:gd name="T8" fmla="*/ 0 w 2"/>
                  <a:gd name="T9" fmla="*/ 2 h 3"/>
                  <a:gd name="T10" fmla="*/ 0 w 2"/>
                  <a:gd name="T11" fmla="*/ 1 h 3"/>
                  <a:gd name="T12" fmla="*/ 1 w 2"/>
                  <a:gd name="T13" fmla="*/ 0 h 3"/>
                  <a:gd name="T14" fmla="*/ 1 w 2"/>
                  <a:gd name="T15" fmla="*/ 1 h 3"/>
                  <a:gd name="T16" fmla="*/ 2 w 2"/>
                  <a:gd name="T17" fmla="*/ 2 h 3"/>
                  <a:gd name="T18" fmla="*/ 1 w 2"/>
                  <a:gd name="T19" fmla="*/ 3 h 3"/>
                  <a:gd name="T20" fmla="*/ 1 w 2"/>
                  <a:gd name="T21" fmla="*/ 3 h 3"/>
                  <a:gd name="T22" fmla="*/ 1 w 2"/>
                  <a:gd name="T23" fmla="*/ 3 h 3"/>
                  <a:gd name="T24" fmla="*/ 2 w 2"/>
                  <a:gd name="T25" fmla="*/ 2 h 3"/>
                  <a:gd name="T26" fmla="*/ 1 w 2"/>
                  <a:gd name="T27" fmla="*/ 1 h 3"/>
                  <a:gd name="T28" fmla="*/ 1 w 2"/>
                  <a:gd name="T29" fmla="*/ 0 h 3"/>
                  <a:gd name="T30" fmla="*/ 0 w 2"/>
                  <a:gd name="T31" fmla="*/ 1 h 3"/>
                  <a:gd name="T32" fmla="*/ 0 w 2"/>
                  <a:gd name="T33" fmla="*/ 2 h 3"/>
                  <a:gd name="T34" fmla="*/ 0 w 2"/>
                  <a:gd name="T35" fmla="*/ 3 h 3"/>
                  <a:gd name="T36" fmla="*/ 1 w 2"/>
                  <a:gd name="T37" fmla="*/ 3 h 3"/>
                  <a:gd name="T38" fmla="*/ 1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1" y="3"/>
                    </a:moveTo>
                    <a:cubicBezTo>
                      <a:pt x="1" y="3"/>
                      <a:pt x="1" y="3"/>
                      <a:pt x="1" y="3"/>
                    </a:cubicBezTo>
                    <a:cubicBezTo>
                      <a:pt x="1" y="3"/>
                      <a:pt x="1" y="3"/>
                      <a:pt x="1" y="3"/>
                    </a:cubicBezTo>
                    <a:cubicBezTo>
                      <a:pt x="0" y="3"/>
                      <a:pt x="0" y="3"/>
                      <a:pt x="0" y="3"/>
                    </a:cubicBezTo>
                    <a:cubicBezTo>
                      <a:pt x="0" y="2"/>
                      <a:pt x="0" y="2"/>
                      <a:pt x="0" y="2"/>
                    </a:cubicBezTo>
                    <a:cubicBezTo>
                      <a:pt x="0" y="1"/>
                      <a:pt x="0" y="1"/>
                      <a:pt x="0" y="1"/>
                    </a:cubicBezTo>
                    <a:cubicBezTo>
                      <a:pt x="0" y="1"/>
                      <a:pt x="0" y="0"/>
                      <a:pt x="1" y="0"/>
                    </a:cubicBezTo>
                    <a:cubicBezTo>
                      <a:pt x="1" y="0"/>
                      <a:pt x="1" y="1"/>
                      <a:pt x="1" y="1"/>
                    </a:cubicBezTo>
                    <a:cubicBezTo>
                      <a:pt x="2" y="1"/>
                      <a:pt x="2" y="1"/>
                      <a:pt x="2" y="2"/>
                    </a:cubicBezTo>
                    <a:cubicBezTo>
                      <a:pt x="2" y="2"/>
                      <a:pt x="2" y="2"/>
                      <a:pt x="1" y="3"/>
                    </a:cubicBezTo>
                    <a:cubicBezTo>
                      <a:pt x="1" y="3"/>
                      <a:pt x="1" y="3"/>
                      <a:pt x="1" y="3"/>
                    </a:cubicBezTo>
                    <a:cubicBezTo>
                      <a:pt x="1" y="3"/>
                      <a:pt x="1" y="3"/>
                      <a:pt x="1" y="3"/>
                    </a:cubicBezTo>
                    <a:cubicBezTo>
                      <a:pt x="2" y="2"/>
                      <a:pt x="2" y="2"/>
                      <a:pt x="2" y="2"/>
                    </a:cubicBezTo>
                    <a:cubicBezTo>
                      <a:pt x="2" y="1"/>
                      <a:pt x="2" y="1"/>
                      <a:pt x="1" y="1"/>
                    </a:cubicBezTo>
                    <a:cubicBezTo>
                      <a:pt x="1" y="1"/>
                      <a:pt x="1" y="0"/>
                      <a:pt x="1" y="0"/>
                    </a:cubicBezTo>
                    <a:cubicBezTo>
                      <a:pt x="0" y="0"/>
                      <a:pt x="0" y="1"/>
                      <a:pt x="0" y="1"/>
                    </a:cubicBezTo>
                    <a:cubicBezTo>
                      <a:pt x="0" y="1"/>
                      <a:pt x="0" y="1"/>
                      <a:pt x="0" y="2"/>
                    </a:cubicBezTo>
                    <a:cubicBezTo>
                      <a:pt x="0" y="2"/>
                      <a:pt x="0" y="2"/>
                      <a:pt x="0" y="3"/>
                    </a:cubicBezTo>
                    <a:cubicBezTo>
                      <a:pt x="0" y="3"/>
                      <a:pt x="0" y="3"/>
                      <a:pt x="1" y="3"/>
                    </a:cubicBezTo>
                    <a:cubicBezTo>
                      <a:pt x="1" y="3"/>
                      <a:pt x="1" y="3"/>
                      <a:pt x="1"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39" name="Freeform 438"/>
              <p:cNvSpPr>
                <a:spLocks/>
              </p:cNvSpPr>
              <p:nvPr/>
            </p:nvSpPr>
            <p:spPr bwMode="auto">
              <a:xfrm>
                <a:off x="2224" y="534"/>
                <a:ext cx="3" cy="5"/>
              </a:xfrm>
              <a:custGeom>
                <a:avLst/>
                <a:gdLst>
                  <a:gd name="T0" fmla="*/ 1 w 1"/>
                  <a:gd name="T1" fmla="*/ 2 h 2"/>
                  <a:gd name="T2" fmla="*/ 0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0" y="2"/>
                      <a:pt x="0" y="2"/>
                    </a:cubicBezTo>
                    <a:cubicBezTo>
                      <a:pt x="0" y="1"/>
                      <a:pt x="0" y="1"/>
                      <a:pt x="0" y="0"/>
                    </a:cubicBezTo>
                    <a:cubicBezTo>
                      <a:pt x="0" y="0"/>
                      <a:pt x="1" y="0"/>
                      <a:pt x="1" y="0"/>
                    </a:cubicBezTo>
                    <a:cubicBezTo>
                      <a:pt x="1" y="1"/>
                      <a:pt x="1" y="1"/>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40" name="Freeform 439"/>
              <p:cNvSpPr>
                <a:spLocks/>
              </p:cNvSpPr>
              <p:nvPr/>
            </p:nvSpPr>
            <p:spPr bwMode="auto">
              <a:xfrm>
                <a:off x="2224" y="534"/>
                <a:ext cx="3" cy="5"/>
              </a:xfrm>
              <a:custGeom>
                <a:avLst/>
                <a:gdLst>
                  <a:gd name="T0" fmla="*/ 1 w 1"/>
                  <a:gd name="T1" fmla="*/ 2 h 2"/>
                  <a:gd name="T2" fmla="*/ 1 w 1"/>
                  <a:gd name="T3" fmla="*/ 2 h 2"/>
                  <a:gd name="T4" fmla="*/ 0 w 1"/>
                  <a:gd name="T5" fmla="*/ 2 h 2"/>
                  <a:gd name="T6" fmla="*/ 0 w 1"/>
                  <a:gd name="T7" fmla="*/ 2 h 2"/>
                  <a:gd name="T8" fmla="*/ 0 w 1"/>
                  <a:gd name="T9" fmla="*/ 1 h 2"/>
                  <a:gd name="T10" fmla="*/ 0 w 1"/>
                  <a:gd name="T11" fmla="*/ 0 h 2"/>
                  <a:gd name="T12" fmla="*/ 0 w 1"/>
                  <a:gd name="T13" fmla="*/ 0 h 2"/>
                  <a:gd name="T14" fmla="*/ 1 w 1"/>
                  <a:gd name="T15" fmla="*/ 0 h 2"/>
                  <a:gd name="T16" fmla="*/ 1 w 1"/>
                  <a:gd name="T17" fmla="*/ 1 h 2"/>
                  <a:gd name="T18" fmla="*/ 1 w 1"/>
                  <a:gd name="T19" fmla="*/ 2 h 2"/>
                  <a:gd name="T20" fmla="*/ 1 w 1"/>
                  <a:gd name="T21" fmla="*/ 2 h 2"/>
                  <a:gd name="T22" fmla="*/ 1 w 1"/>
                  <a:gd name="T23" fmla="*/ 2 h 2"/>
                  <a:gd name="T24" fmla="*/ 1 w 1"/>
                  <a:gd name="T25" fmla="*/ 1 h 2"/>
                  <a:gd name="T26" fmla="*/ 1 w 1"/>
                  <a:gd name="T27" fmla="*/ 0 h 2"/>
                  <a:gd name="T28" fmla="*/ 0 w 1"/>
                  <a:gd name="T29" fmla="*/ 0 h 2"/>
                  <a:gd name="T30" fmla="*/ 0 w 1"/>
                  <a:gd name="T31" fmla="*/ 0 h 2"/>
                  <a:gd name="T32" fmla="*/ 0 w 1"/>
                  <a:gd name="T33" fmla="*/ 1 h 2"/>
                  <a:gd name="T34" fmla="*/ 0 w 1"/>
                  <a:gd name="T35" fmla="*/ 2 h 2"/>
                  <a:gd name="T36" fmla="*/ 0 w 1"/>
                  <a:gd name="T37" fmla="*/ 2 h 2"/>
                  <a:gd name="T38" fmla="*/ 1 w 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2"/>
                    </a:moveTo>
                    <a:cubicBezTo>
                      <a:pt x="1" y="2"/>
                      <a:pt x="1" y="2"/>
                      <a:pt x="1" y="2"/>
                    </a:cubicBezTo>
                    <a:cubicBezTo>
                      <a:pt x="1" y="2"/>
                      <a:pt x="1" y="2"/>
                      <a:pt x="0" y="2"/>
                    </a:cubicBezTo>
                    <a:cubicBezTo>
                      <a:pt x="0" y="2"/>
                      <a:pt x="0" y="2"/>
                      <a:pt x="0" y="2"/>
                    </a:cubicBezTo>
                    <a:cubicBezTo>
                      <a:pt x="0" y="1"/>
                      <a:pt x="0" y="1"/>
                      <a:pt x="0" y="1"/>
                    </a:cubicBezTo>
                    <a:cubicBezTo>
                      <a:pt x="0" y="1"/>
                      <a:pt x="0" y="0"/>
                      <a:pt x="0" y="0"/>
                    </a:cubicBezTo>
                    <a:cubicBezTo>
                      <a:pt x="0" y="0"/>
                      <a:pt x="0" y="0"/>
                      <a:pt x="0" y="0"/>
                    </a:cubicBezTo>
                    <a:cubicBezTo>
                      <a:pt x="1" y="0"/>
                      <a:pt x="1" y="0"/>
                      <a:pt x="1" y="0"/>
                    </a:cubicBezTo>
                    <a:cubicBezTo>
                      <a:pt x="1" y="0"/>
                      <a:pt x="1" y="1"/>
                      <a:pt x="1" y="1"/>
                    </a:cubicBezTo>
                    <a:cubicBezTo>
                      <a:pt x="1" y="1"/>
                      <a:pt x="1" y="1"/>
                      <a:pt x="1" y="2"/>
                    </a:cubicBezTo>
                    <a:cubicBezTo>
                      <a:pt x="1" y="2"/>
                      <a:pt x="1" y="2"/>
                      <a:pt x="1" y="2"/>
                    </a:cubicBezTo>
                    <a:cubicBezTo>
                      <a:pt x="1" y="2"/>
                      <a:pt x="1" y="2"/>
                      <a:pt x="1" y="2"/>
                    </a:cubicBezTo>
                    <a:cubicBezTo>
                      <a:pt x="1" y="1"/>
                      <a:pt x="1" y="1"/>
                      <a:pt x="1" y="1"/>
                    </a:cubicBezTo>
                    <a:cubicBezTo>
                      <a:pt x="1" y="1"/>
                      <a:pt x="1" y="0"/>
                      <a:pt x="1" y="0"/>
                    </a:cubicBezTo>
                    <a:cubicBezTo>
                      <a:pt x="1" y="0"/>
                      <a:pt x="1" y="0"/>
                      <a:pt x="0" y="0"/>
                    </a:cubicBezTo>
                    <a:cubicBezTo>
                      <a:pt x="0" y="0"/>
                      <a:pt x="0" y="0"/>
                      <a:pt x="0" y="0"/>
                    </a:cubicBezTo>
                    <a:cubicBezTo>
                      <a:pt x="0" y="0"/>
                      <a:pt x="0" y="1"/>
                      <a:pt x="0" y="1"/>
                    </a:cubicBezTo>
                    <a:cubicBezTo>
                      <a:pt x="0" y="1"/>
                      <a:pt x="0" y="1"/>
                      <a:pt x="0" y="2"/>
                    </a:cubicBezTo>
                    <a:cubicBezTo>
                      <a:pt x="0" y="2"/>
                      <a:pt x="0" y="2"/>
                      <a:pt x="0" y="2"/>
                    </a:cubicBezTo>
                    <a:cubicBezTo>
                      <a:pt x="1" y="2"/>
                      <a:pt x="1" y="2"/>
                      <a:pt x="1" y="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41" name="Freeform 440"/>
              <p:cNvSpPr>
                <a:spLocks/>
              </p:cNvSpPr>
              <p:nvPr/>
            </p:nvSpPr>
            <p:spPr bwMode="auto">
              <a:xfrm>
                <a:off x="2227" y="527"/>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2"/>
                      <a:pt x="0" y="2"/>
                      <a:pt x="0" y="1"/>
                    </a:cubicBezTo>
                    <a:cubicBezTo>
                      <a:pt x="0" y="1"/>
                      <a:pt x="0" y="1"/>
                      <a:pt x="0" y="0"/>
                    </a:cubicBezTo>
                    <a:cubicBezTo>
                      <a:pt x="0" y="0"/>
                      <a:pt x="1" y="0"/>
                      <a:pt x="1" y="0"/>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42" name="Freeform 441"/>
              <p:cNvSpPr>
                <a:spLocks/>
              </p:cNvSpPr>
              <p:nvPr/>
            </p:nvSpPr>
            <p:spPr bwMode="auto">
              <a:xfrm>
                <a:off x="2227" y="527"/>
                <a:ext cx="2" cy="5"/>
              </a:xfrm>
              <a:custGeom>
                <a:avLst/>
                <a:gdLst>
                  <a:gd name="T0" fmla="*/ 1 w 1"/>
                  <a:gd name="T1" fmla="*/ 1 h 2"/>
                  <a:gd name="T2" fmla="*/ 1 w 1"/>
                  <a:gd name="T3" fmla="*/ 1 h 2"/>
                  <a:gd name="T4" fmla="*/ 1 w 1"/>
                  <a:gd name="T5" fmla="*/ 2 h 2"/>
                  <a:gd name="T6" fmla="*/ 0 w 1"/>
                  <a:gd name="T7" fmla="*/ 1 h 2"/>
                  <a:gd name="T8" fmla="*/ 0 w 1"/>
                  <a:gd name="T9" fmla="*/ 1 h 2"/>
                  <a:gd name="T10" fmla="*/ 0 w 1"/>
                  <a:gd name="T11" fmla="*/ 0 h 2"/>
                  <a:gd name="T12" fmla="*/ 0 w 1"/>
                  <a:gd name="T13" fmla="*/ 0 h 2"/>
                  <a:gd name="T14" fmla="*/ 1 w 1"/>
                  <a:gd name="T15" fmla="*/ 0 h 2"/>
                  <a:gd name="T16" fmla="*/ 1 w 1"/>
                  <a:gd name="T17" fmla="*/ 1 h 2"/>
                  <a:gd name="T18" fmla="*/ 1 w 1"/>
                  <a:gd name="T19" fmla="*/ 1 h 2"/>
                  <a:gd name="T20" fmla="*/ 1 w 1"/>
                  <a:gd name="T21" fmla="*/ 1 h 2"/>
                  <a:gd name="T22" fmla="*/ 1 w 1"/>
                  <a:gd name="T23" fmla="*/ 1 h 2"/>
                  <a:gd name="T24" fmla="*/ 1 w 1"/>
                  <a:gd name="T25" fmla="*/ 1 h 2"/>
                  <a:gd name="T26" fmla="*/ 1 w 1"/>
                  <a:gd name="T27" fmla="*/ 0 h 2"/>
                  <a:gd name="T28" fmla="*/ 0 w 1"/>
                  <a:gd name="T29" fmla="*/ 0 h 2"/>
                  <a:gd name="T30" fmla="*/ 0 w 1"/>
                  <a:gd name="T31" fmla="*/ 0 h 2"/>
                  <a:gd name="T32" fmla="*/ 0 w 1"/>
                  <a:gd name="T33" fmla="*/ 1 h 2"/>
                  <a:gd name="T34" fmla="*/ 0 w 1"/>
                  <a:gd name="T35" fmla="*/ 1 h 2"/>
                  <a:gd name="T36" fmla="*/ 1 w 1"/>
                  <a:gd name="T37" fmla="*/ 2 h 2"/>
                  <a:gd name="T38" fmla="*/ 1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1"/>
                    </a:moveTo>
                    <a:cubicBezTo>
                      <a:pt x="1" y="1"/>
                      <a:pt x="1" y="1"/>
                      <a:pt x="1" y="1"/>
                    </a:cubicBezTo>
                    <a:cubicBezTo>
                      <a:pt x="1" y="2"/>
                      <a:pt x="1" y="2"/>
                      <a:pt x="1" y="2"/>
                    </a:cubicBezTo>
                    <a:cubicBezTo>
                      <a:pt x="0" y="2"/>
                      <a:pt x="0" y="2"/>
                      <a:pt x="0" y="1"/>
                    </a:cubicBezTo>
                    <a:cubicBezTo>
                      <a:pt x="0"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0"/>
                    </a:cubicBezTo>
                    <a:cubicBezTo>
                      <a:pt x="0" y="1"/>
                      <a:pt x="0" y="1"/>
                      <a:pt x="0" y="1"/>
                    </a:cubicBezTo>
                    <a:cubicBezTo>
                      <a:pt x="0" y="1"/>
                      <a:pt x="0" y="1"/>
                      <a:pt x="0" y="1"/>
                    </a:cubicBezTo>
                    <a:cubicBezTo>
                      <a:pt x="0" y="2"/>
                      <a:pt x="0" y="2"/>
                      <a:pt x="1" y="2"/>
                    </a:cubicBezTo>
                    <a:cubicBezTo>
                      <a:pt x="1" y="2"/>
                      <a:pt x="1" y="2"/>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43" name="Freeform 442"/>
              <p:cNvSpPr>
                <a:spLocks/>
              </p:cNvSpPr>
              <p:nvPr/>
            </p:nvSpPr>
            <p:spPr bwMode="auto">
              <a:xfrm>
                <a:off x="2168" y="560"/>
                <a:ext cx="9" cy="12"/>
              </a:xfrm>
              <a:custGeom>
                <a:avLst/>
                <a:gdLst>
                  <a:gd name="T0" fmla="*/ 3 w 4"/>
                  <a:gd name="T1" fmla="*/ 4 h 5"/>
                  <a:gd name="T2" fmla="*/ 0 w 4"/>
                  <a:gd name="T3" fmla="*/ 3 h 5"/>
                  <a:gd name="T4" fmla="*/ 1 w 4"/>
                  <a:gd name="T5" fmla="*/ 1 h 5"/>
                  <a:gd name="T6" fmla="*/ 3 w 4"/>
                  <a:gd name="T7" fmla="*/ 1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2" y="5"/>
                      <a:pt x="1" y="4"/>
                      <a:pt x="0" y="3"/>
                    </a:cubicBezTo>
                    <a:cubicBezTo>
                      <a:pt x="0" y="2"/>
                      <a:pt x="0" y="1"/>
                      <a:pt x="1" y="1"/>
                    </a:cubicBezTo>
                    <a:cubicBezTo>
                      <a:pt x="1" y="0"/>
                      <a:pt x="2" y="0"/>
                      <a:pt x="3" y="1"/>
                    </a:cubicBezTo>
                    <a:cubicBezTo>
                      <a:pt x="4" y="2"/>
                      <a:pt x="3" y="3"/>
                      <a:pt x="3" y="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44" name="Freeform 443"/>
              <p:cNvSpPr>
                <a:spLocks/>
              </p:cNvSpPr>
              <p:nvPr/>
            </p:nvSpPr>
            <p:spPr bwMode="auto">
              <a:xfrm>
                <a:off x="2168" y="560"/>
                <a:ext cx="7" cy="10"/>
              </a:xfrm>
              <a:custGeom>
                <a:avLst/>
                <a:gdLst>
                  <a:gd name="T0" fmla="*/ 3 w 3"/>
                  <a:gd name="T1" fmla="*/ 4 h 4"/>
                  <a:gd name="T2" fmla="*/ 3 w 3"/>
                  <a:gd name="T3" fmla="*/ 4 h 4"/>
                  <a:gd name="T4" fmla="*/ 1 w 3"/>
                  <a:gd name="T5" fmla="*/ 4 h 4"/>
                  <a:gd name="T6" fmla="*/ 0 w 3"/>
                  <a:gd name="T7" fmla="*/ 3 h 4"/>
                  <a:gd name="T8" fmla="*/ 0 w 3"/>
                  <a:gd name="T9" fmla="*/ 2 h 4"/>
                  <a:gd name="T10" fmla="*/ 1 w 3"/>
                  <a:gd name="T11" fmla="*/ 1 h 4"/>
                  <a:gd name="T12" fmla="*/ 2 w 3"/>
                  <a:gd name="T13" fmla="*/ 0 h 4"/>
                  <a:gd name="T14" fmla="*/ 3 w 3"/>
                  <a:gd name="T15" fmla="*/ 1 h 4"/>
                  <a:gd name="T16" fmla="*/ 3 w 3"/>
                  <a:gd name="T17" fmla="*/ 3 h 4"/>
                  <a:gd name="T18" fmla="*/ 3 w 3"/>
                  <a:gd name="T19" fmla="*/ 4 h 4"/>
                  <a:gd name="T20" fmla="*/ 3 w 3"/>
                  <a:gd name="T21" fmla="*/ 4 h 4"/>
                  <a:gd name="T22" fmla="*/ 3 w 3"/>
                  <a:gd name="T23" fmla="*/ 4 h 4"/>
                  <a:gd name="T24" fmla="*/ 3 w 3"/>
                  <a:gd name="T25" fmla="*/ 3 h 4"/>
                  <a:gd name="T26" fmla="*/ 3 w 3"/>
                  <a:gd name="T27" fmla="*/ 1 h 4"/>
                  <a:gd name="T28" fmla="*/ 2 w 3"/>
                  <a:gd name="T29" fmla="*/ 0 h 4"/>
                  <a:gd name="T30" fmla="*/ 1 w 3"/>
                  <a:gd name="T31" fmla="*/ 1 h 4"/>
                  <a:gd name="T32" fmla="*/ 0 w 3"/>
                  <a:gd name="T33" fmla="*/ 2 h 4"/>
                  <a:gd name="T34" fmla="*/ 0 w 3"/>
                  <a:gd name="T35" fmla="*/ 3 h 4"/>
                  <a:gd name="T36" fmla="*/ 1 w 3"/>
                  <a:gd name="T37" fmla="*/ 4 h 4"/>
                  <a:gd name="T38" fmla="*/ 3 w 3"/>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3" y="4"/>
                      <a:pt x="3" y="4"/>
                      <a:pt x="3" y="4"/>
                    </a:cubicBezTo>
                    <a:cubicBezTo>
                      <a:pt x="2" y="4"/>
                      <a:pt x="2" y="4"/>
                      <a:pt x="1" y="4"/>
                    </a:cubicBezTo>
                    <a:cubicBezTo>
                      <a:pt x="1" y="4"/>
                      <a:pt x="1" y="4"/>
                      <a:pt x="0" y="3"/>
                    </a:cubicBezTo>
                    <a:cubicBezTo>
                      <a:pt x="0" y="3"/>
                      <a:pt x="0" y="2"/>
                      <a:pt x="0" y="2"/>
                    </a:cubicBezTo>
                    <a:cubicBezTo>
                      <a:pt x="0" y="1"/>
                      <a:pt x="0" y="1"/>
                      <a:pt x="1" y="1"/>
                    </a:cubicBezTo>
                    <a:cubicBezTo>
                      <a:pt x="1" y="0"/>
                      <a:pt x="1" y="0"/>
                      <a:pt x="2" y="0"/>
                    </a:cubicBezTo>
                    <a:cubicBezTo>
                      <a:pt x="2" y="0"/>
                      <a:pt x="3" y="1"/>
                      <a:pt x="3" y="1"/>
                    </a:cubicBezTo>
                    <a:cubicBezTo>
                      <a:pt x="3" y="2"/>
                      <a:pt x="3" y="2"/>
                      <a:pt x="3" y="3"/>
                    </a:cubicBezTo>
                    <a:cubicBezTo>
                      <a:pt x="3" y="3"/>
                      <a:pt x="3" y="4"/>
                      <a:pt x="3" y="4"/>
                    </a:cubicBezTo>
                    <a:cubicBezTo>
                      <a:pt x="3" y="4"/>
                      <a:pt x="3" y="4"/>
                      <a:pt x="3" y="4"/>
                    </a:cubicBezTo>
                    <a:cubicBezTo>
                      <a:pt x="3" y="4"/>
                      <a:pt x="3" y="4"/>
                      <a:pt x="3" y="4"/>
                    </a:cubicBezTo>
                    <a:cubicBezTo>
                      <a:pt x="3" y="4"/>
                      <a:pt x="3" y="3"/>
                      <a:pt x="3" y="3"/>
                    </a:cubicBezTo>
                    <a:cubicBezTo>
                      <a:pt x="3" y="2"/>
                      <a:pt x="3" y="1"/>
                      <a:pt x="3" y="1"/>
                    </a:cubicBezTo>
                    <a:cubicBezTo>
                      <a:pt x="3" y="1"/>
                      <a:pt x="2" y="0"/>
                      <a:pt x="2" y="0"/>
                    </a:cubicBezTo>
                    <a:cubicBezTo>
                      <a:pt x="1" y="0"/>
                      <a:pt x="1" y="0"/>
                      <a:pt x="1" y="1"/>
                    </a:cubicBezTo>
                    <a:cubicBezTo>
                      <a:pt x="0" y="1"/>
                      <a:pt x="0" y="1"/>
                      <a:pt x="0" y="2"/>
                    </a:cubicBezTo>
                    <a:cubicBezTo>
                      <a:pt x="0" y="2"/>
                      <a:pt x="0" y="3"/>
                      <a:pt x="0" y="3"/>
                    </a:cubicBezTo>
                    <a:cubicBezTo>
                      <a:pt x="0" y="4"/>
                      <a:pt x="1" y="4"/>
                      <a:pt x="1" y="4"/>
                    </a:cubicBezTo>
                    <a:cubicBezTo>
                      <a:pt x="2" y="4"/>
                      <a:pt x="2" y="4"/>
                      <a:pt x="3" y="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45" name="Freeform 444"/>
              <p:cNvSpPr>
                <a:spLocks/>
              </p:cNvSpPr>
              <p:nvPr/>
            </p:nvSpPr>
            <p:spPr bwMode="auto">
              <a:xfrm>
                <a:off x="2229" y="520"/>
                <a:ext cx="2" cy="5"/>
              </a:xfrm>
              <a:custGeom>
                <a:avLst/>
                <a:gdLst>
                  <a:gd name="T0" fmla="*/ 1 w 1"/>
                  <a:gd name="T1" fmla="*/ 1 h 2"/>
                  <a:gd name="T2" fmla="*/ 0 w 1"/>
                  <a:gd name="T3" fmla="*/ 1 h 2"/>
                  <a:gd name="T4" fmla="*/ 0 w 1"/>
                  <a:gd name="T5" fmla="*/ 0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2"/>
                      <a:pt x="0" y="2"/>
                      <a:pt x="0" y="1"/>
                    </a:cubicBezTo>
                    <a:cubicBezTo>
                      <a:pt x="0" y="1"/>
                      <a:pt x="0" y="1"/>
                      <a:pt x="0" y="0"/>
                    </a:cubicBezTo>
                    <a:cubicBezTo>
                      <a:pt x="0" y="0"/>
                      <a:pt x="0" y="0"/>
                      <a:pt x="1" y="0"/>
                    </a:cubicBezTo>
                    <a:cubicBezTo>
                      <a:pt x="1" y="1"/>
                      <a:pt x="1" y="1"/>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46" name="Freeform 445"/>
              <p:cNvSpPr>
                <a:spLocks/>
              </p:cNvSpPr>
              <p:nvPr/>
            </p:nvSpPr>
            <p:spPr bwMode="auto">
              <a:xfrm>
                <a:off x="2229" y="520"/>
                <a:ext cx="2" cy="5"/>
              </a:xfrm>
              <a:custGeom>
                <a:avLst/>
                <a:gdLst>
                  <a:gd name="T0" fmla="*/ 1 w 1"/>
                  <a:gd name="T1" fmla="*/ 1 h 2"/>
                  <a:gd name="T2" fmla="*/ 1 w 1"/>
                  <a:gd name="T3" fmla="*/ 1 h 2"/>
                  <a:gd name="T4" fmla="*/ 0 w 1"/>
                  <a:gd name="T5" fmla="*/ 2 h 2"/>
                  <a:gd name="T6" fmla="*/ 0 w 1"/>
                  <a:gd name="T7" fmla="*/ 1 h 2"/>
                  <a:gd name="T8" fmla="*/ 0 w 1"/>
                  <a:gd name="T9" fmla="*/ 1 h 2"/>
                  <a:gd name="T10" fmla="*/ 0 w 1"/>
                  <a:gd name="T11" fmla="*/ 0 h 2"/>
                  <a:gd name="T12" fmla="*/ 0 w 1"/>
                  <a:gd name="T13" fmla="*/ 0 h 2"/>
                  <a:gd name="T14" fmla="*/ 1 w 1"/>
                  <a:gd name="T15" fmla="*/ 0 h 2"/>
                  <a:gd name="T16" fmla="*/ 1 w 1"/>
                  <a:gd name="T17" fmla="*/ 1 h 2"/>
                  <a:gd name="T18" fmla="*/ 1 w 1"/>
                  <a:gd name="T19" fmla="*/ 1 h 2"/>
                  <a:gd name="T20" fmla="*/ 1 w 1"/>
                  <a:gd name="T21" fmla="*/ 1 h 2"/>
                  <a:gd name="T22" fmla="*/ 1 w 1"/>
                  <a:gd name="T23" fmla="*/ 1 h 2"/>
                  <a:gd name="T24" fmla="*/ 1 w 1"/>
                  <a:gd name="T25" fmla="*/ 1 h 2"/>
                  <a:gd name="T26" fmla="*/ 1 w 1"/>
                  <a:gd name="T27" fmla="*/ 0 h 2"/>
                  <a:gd name="T28" fmla="*/ 0 w 1"/>
                  <a:gd name="T29" fmla="*/ 0 h 2"/>
                  <a:gd name="T30" fmla="*/ 0 w 1"/>
                  <a:gd name="T31" fmla="*/ 0 h 2"/>
                  <a:gd name="T32" fmla="*/ 0 w 1"/>
                  <a:gd name="T33" fmla="*/ 1 h 2"/>
                  <a:gd name="T34" fmla="*/ 0 w 1"/>
                  <a:gd name="T35" fmla="*/ 1 h 2"/>
                  <a:gd name="T36" fmla="*/ 0 w 1"/>
                  <a:gd name="T37" fmla="*/ 2 h 2"/>
                  <a:gd name="T38" fmla="*/ 1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1" y="1"/>
                    </a:moveTo>
                    <a:cubicBezTo>
                      <a:pt x="1" y="1"/>
                      <a:pt x="1" y="1"/>
                      <a:pt x="1" y="1"/>
                    </a:cubicBezTo>
                    <a:cubicBezTo>
                      <a:pt x="1" y="2"/>
                      <a:pt x="0" y="2"/>
                      <a:pt x="0" y="2"/>
                    </a:cubicBezTo>
                    <a:cubicBezTo>
                      <a:pt x="0" y="2"/>
                      <a:pt x="0" y="2"/>
                      <a:pt x="0" y="1"/>
                    </a:cubicBezTo>
                    <a:cubicBezTo>
                      <a:pt x="0" y="1"/>
                      <a:pt x="0" y="1"/>
                      <a:pt x="0" y="1"/>
                    </a:cubicBezTo>
                    <a:cubicBezTo>
                      <a:pt x="0" y="1"/>
                      <a:pt x="0" y="1"/>
                      <a:pt x="0" y="0"/>
                    </a:cubicBezTo>
                    <a:cubicBezTo>
                      <a:pt x="0" y="0"/>
                      <a:pt x="0" y="0"/>
                      <a:pt x="0" y="0"/>
                    </a:cubicBezTo>
                    <a:cubicBezTo>
                      <a:pt x="0" y="0"/>
                      <a:pt x="0"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0"/>
                      <a:pt x="0" y="0"/>
                    </a:cubicBezTo>
                    <a:cubicBezTo>
                      <a:pt x="0" y="0"/>
                      <a:pt x="0" y="0"/>
                      <a:pt x="0" y="0"/>
                    </a:cubicBezTo>
                    <a:cubicBezTo>
                      <a:pt x="0" y="1"/>
                      <a:pt x="0" y="1"/>
                      <a:pt x="0" y="1"/>
                    </a:cubicBezTo>
                    <a:cubicBezTo>
                      <a:pt x="0" y="1"/>
                      <a:pt x="0" y="1"/>
                      <a:pt x="0" y="1"/>
                    </a:cubicBezTo>
                    <a:cubicBezTo>
                      <a:pt x="0" y="2"/>
                      <a:pt x="0" y="2"/>
                      <a:pt x="0" y="2"/>
                    </a:cubicBezTo>
                    <a:cubicBezTo>
                      <a:pt x="0" y="2"/>
                      <a:pt x="1" y="2"/>
                      <a:pt x="1" y="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47" name="Freeform 446"/>
              <p:cNvSpPr>
                <a:spLocks/>
              </p:cNvSpPr>
              <p:nvPr/>
            </p:nvSpPr>
            <p:spPr bwMode="auto">
              <a:xfrm>
                <a:off x="2156" y="560"/>
                <a:ext cx="7" cy="10"/>
              </a:xfrm>
              <a:custGeom>
                <a:avLst/>
                <a:gdLst>
                  <a:gd name="T0" fmla="*/ 2 w 3"/>
                  <a:gd name="T1" fmla="*/ 4 h 4"/>
                  <a:gd name="T2" fmla="*/ 0 w 3"/>
                  <a:gd name="T3" fmla="*/ 3 h 4"/>
                  <a:gd name="T4" fmla="*/ 0 w 3"/>
                  <a:gd name="T5" fmla="*/ 1 h 4"/>
                  <a:gd name="T6" fmla="*/ 2 w 3"/>
                  <a:gd name="T7" fmla="*/ 1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1" y="4"/>
                      <a:pt x="0" y="4"/>
                      <a:pt x="0" y="3"/>
                    </a:cubicBezTo>
                    <a:cubicBezTo>
                      <a:pt x="0" y="2"/>
                      <a:pt x="0" y="1"/>
                      <a:pt x="0" y="1"/>
                    </a:cubicBezTo>
                    <a:cubicBezTo>
                      <a:pt x="1" y="0"/>
                      <a:pt x="2" y="0"/>
                      <a:pt x="2" y="1"/>
                    </a:cubicBezTo>
                    <a:cubicBezTo>
                      <a:pt x="3" y="2"/>
                      <a:pt x="3" y="3"/>
                      <a:pt x="2" y="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48" name="Freeform 447"/>
              <p:cNvSpPr>
                <a:spLocks/>
              </p:cNvSpPr>
              <p:nvPr/>
            </p:nvSpPr>
            <p:spPr bwMode="auto">
              <a:xfrm>
                <a:off x="2156" y="560"/>
                <a:ext cx="7" cy="10"/>
              </a:xfrm>
              <a:custGeom>
                <a:avLst/>
                <a:gdLst>
                  <a:gd name="T0" fmla="*/ 2 w 3"/>
                  <a:gd name="T1" fmla="*/ 4 h 4"/>
                  <a:gd name="T2" fmla="*/ 2 w 3"/>
                  <a:gd name="T3" fmla="*/ 4 h 4"/>
                  <a:gd name="T4" fmla="*/ 1 w 3"/>
                  <a:gd name="T5" fmla="*/ 4 h 4"/>
                  <a:gd name="T6" fmla="*/ 0 w 3"/>
                  <a:gd name="T7" fmla="*/ 3 h 4"/>
                  <a:gd name="T8" fmla="*/ 0 w 3"/>
                  <a:gd name="T9" fmla="*/ 2 h 4"/>
                  <a:gd name="T10" fmla="*/ 0 w 3"/>
                  <a:gd name="T11" fmla="*/ 1 h 4"/>
                  <a:gd name="T12" fmla="*/ 2 w 3"/>
                  <a:gd name="T13" fmla="*/ 0 h 4"/>
                  <a:gd name="T14" fmla="*/ 2 w 3"/>
                  <a:gd name="T15" fmla="*/ 1 h 4"/>
                  <a:gd name="T16" fmla="*/ 3 w 3"/>
                  <a:gd name="T17" fmla="*/ 2 h 4"/>
                  <a:gd name="T18" fmla="*/ 2 w 3"/>
                  <a:gd name="T19" fmla="*/ 4 h 4"/>
                  <a:gd name="T20" fmla="*/ 2 w 3"/>
                  <a:gd name="T21" fmla="*/ 4 h 4"/>
                  <a:gd name="T22" fmla="*/ 2 w 3"/>
                  <a:gd name="T23" fmla="*/ 4 h 4"/>
                  <a:gd name="T24" fmla="*/ 3 w 3"/>
                  <a:gd name="T25" fmla="*/ 2 h 4"/>
                  <a:gd name="T26" fmla="*/ 3 w 3"/>
                  <a:gd name="T27" fmla="*/ 1 h 4"/>
                  <a:gd name="T28" fmla="*/ 2 w 3"/>
                  <a:gd name="T29" fmla="*/ 0 h 4"/>
                  <a:gd name="T30" fmla="*/ 0 w 3"/>
                  <a:gd name="T31" fmla="*/ 1 h 4"/>
                  <a:gd name="T32" fmla="*/ 0 w 3"/>
                  <a:gd name="T33" fmla="*/ 2 h 4"/>
                  <a:gd name="T34" fmla="*/ 0 w 3"/>
                  <a:gd name="T35" fmla="*/ 3 h 4"/>
                  <a:gd name="T36" fmla="*/ 1 w 3"/>
                  <a:gd name="T37" fmla="*/ 4 h 4"/>
                  <a:gd name="T38" fmla="*/ 2 w 3"/>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2" y="4"/>
                    </a:moveTo>
                    <a:cubicBezTo>
                      <a:pt x="2" y="4"/>
                      <a:pt x="2" y="4"/>
                      <a:pt x="2" y="4"/>
                    </a:cubicBezTo>
                    <a:cubicBezTo>
                      <a:pt x="2" y="4"/>
                      <a:pt x="1" y="4"/>
                      <a:pt x="1" y="4"/>
                    </a:cubicBezTo>
                    <a:cubicBezTo>
                      <a:pt x="1" y="4"/>
                      <a:pt x="0" y="4"/>
                      <a:pt x="0" y="3"/>
                    </a:cubicBezTo>
                    <a:cubicBezTo>
                      <a:pt x="0" y="3"/>
                      <a:pt x="0" y="2"/>
                      <a:pt x="0" y="2"/>
                    </a:cubicBezTo>
                    <a:cubicBezTo>
                      <a:pt x="0" y="1"/>
                      <a:pt x="0" y="1"/>
                      <a:pt x="0" y="1"/>
                    </a:cubicBezTo>
                    <a:cubicBezTo>
                      <a:pt x="1" y="0"/>
                      <a:pt x="1" y="0"/>
                      <a:pt x="2" y="0"/>
                    </a:cubicBezTo>
                    <a:cubicBezTo>
                      <a:pt x="2" y="0"/>
                      <a:pt x="2" y="1"/>
                      <a:pt x="2" y="1"/>
                    </a:cubicBezTo>
                    <a:cubicBezTo>
                      <a:pt x="3" y="1"/>
                      <a:pt x="3" y="2"/>
                      <a:pt x="3" y="2"/>
                    </a:cubicBezTo>
                    <a:cubicBezTo>
                      <a:pt x="3" y="3"/>
                      <a:pt x="2" y="3"/>
                      <a:pt x="2" y="4"/>
                    </a:cubicBezTo>
                    <a:cubicBezTo>
                      <a:pt x="2" y="4"/>
                      <a:pt x="2" y="4"/>
                      <a:pt x="2" y="4"/>
                    </a:cubicBezTo>
                    <a:cubicBezTo>
                      <a:pt x="2" y="4"/>
                      <a:pt x="2" y="4"/>
                      <a:pt x="2" y="4"/>
                    </a:cubicBezTo>
                    <a:cubicBezTo>
                      <a:pt x="2" y="3"/>
                      <a:pt x="3" y="3"/>
                      <a:pt x="3" y="2"/>
                    </a:cubicBezTo>
                    <a:cubicBezTo>
                      <a:pt x="3" y="2"/>
                      <a:pt x="3" y="1"/>
                      <a:pt x="3" y="1"/>
                    </a:cubicBezTo>
                    <a:cubicBezTo>
                      <a:pt x="2" y="1"/>
                      <a:pt x="2" y="0"/>
                      <a:pt x="2" y="0"/>
                    </a:cubicBezTo>
                    <a:cubicBezTo>
                      <a:pt x="1" y="0"/>
                      <a:pt x="1" y="0"/>
                      <a:pt x="0" y="1"/>
                    </a:cubicBezTo>
                    <a:cubicBezTo>
                      <a:pt x="0" y="1"/>
                      <a:pt x="0" y="1"/>
                      <a:pt x="0" y="2"/>
                    </a:cubicBezTo>
                    <a:cubicBezTo>
                      <a:pt x="0" y="2"/>
                      <a:pt x="0" y="3"/>
                      <a:pt x="0" y="3"/>
                    </a:cubicBezTo>
                    <a:cubicBezTo>
                      <a:pt x="0" y="4"/>
                      <a:pt x="1" y="4"/>
                      <a:pt x="1" y="4"/>
                    </a:cubicBezTo>
                    <a:cubicBezTo>
                      <a:pt x="1" y="4"/>
                      <a:pt x="2" y="4"/>
                      <a:pt x="2" y="4"/>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49" name="Freeform 448"/>
              <p:cNvSpPr>
                <a:spLocks/>
              </p:cNvSpPr>
              <p:nvPr/>
            </p:nvSpPr>
            <p:spPr bwMode="auto">
              <a:xfrm>
                <a:off x="2144" y="558"/>
                <a:ext cx="7" cy="9"/>
              </a:xfrm>
              <a:custGeom>
                <a:avLst/>
                <a:gdLst>
                  <a:gd name="T0" fmla="*/ 2 w 3"/>
                  <a:gd name="T1" fmla="*/ 3 h 4"/>
                  <a:gd name="T2" fmla="*/ 0 w 3"/>
                  <a:gd name="T3" fmla="*/ 3 h 4"/>
                  <a:gd name="T4" fmla="*/ 1 w 3"/>
                  <a:gd name="T5" fmla="*/ 1 h 4"/>
                  <a:gd name="T6" fmla="*/ 2 w 3"/>
                  <a:gd name="T7" fmla="*/ 1 h 4"/>
                  <a:gd name="T8" fmla="*/ 2 w 3"/>
                  <a:gd name="T9" fmla="*/ 3 h 4"/>
                </a:gdLst>
                <a:ahLst/>
                <a:cxnLst>
                  <a:cxn ang="0">
                    <a:pos x="T0" y="T1"/>
                  </a:cxn>
                  <a:cxn ang="0">
                    <a:pos x="T2" y="T3"/>
                  </a:cxn>
                  <a:cxn ang="0">
                    <a:pos x="T4" y="T5"/>
                  </a:cxn>
                  <a:cxn ang="0">
                    <a:pos x="T6" y="T7"/>
                  </a:cxn>
                  <a:cxn ang="0">
                    <a:pos x="T8" y="T9"/>
                  </a:cxn>
                </a:cxnLst>
                <a:rect l="0" t="0" r="r" b="b"/>
                <a:pathLst>
                  <a:path w="3" h="4">
                    <a:moveTo>
                      <a:pt x="2" y="3"/>
                    </a:moveTo>
                    <a:cubicBezTo>
                      <a:pt x="1" y="4"/>
                      <a:pt x="0" y="4"/>
                      <a:pt x="0" y="3"/>
                    </a:cubicBezTo>
                    <a:cubicBezTo>
                      <a:pt x="0" y="2"/>
                      <a:pt x="0" y="1"/>
                      <a:pt x="1" y="1"/>
                    </a:cubicBezTo>
                    <a:cubicBezTo>
                      <a:pt x="1" y="0"/>
                      <a:pt x="2" y="0"/>
                      <a:pt x="2" y="1"/>
                    </a:cubicBezTo>
                    <a:cubicBezTo>
                      <a:pt x="3" y="2"/>
                      <a:pt x="2" y="3"/>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50" name="Freeform 449"/>
              <p:cNvSpPr>
                <a:spLocks/>
              </p:cNvSpPr>
              <p:nvPr/>
            </p:nvSpPr>
            <p:spPr bwMode="auto">
              <a:xfrm>
                <a:off x="2144" y="558"/>
                <a:ext cx="7" cy="9"/>
              </a:xfrm>
              <a:custGeom>
                <a:avLst/>
                <a:gdLst>
                  <a:gd name="T0" fmla="*/ 2 w 3"/>
                  <a:gd name="T1" fmla="*/ 3 h 4"/>
                  <a:gd name="T2" fmla="*/ 2 w 3"/>
                  <a:gd name="T3" fmla="*/ 3 h 4"/>
                  <a:gd name="T4" fmla="*/ 1 w 3"/>
                  <a:gd name="T5" fmla="*/ 4 h 4"/>
                  <a:gd name="T6" fmla="*/ 0 w 3"/>
                  <a:gd name="T7" fmla="*/ 3 h 4"/>
                  <a:gd name="T8" fmla="*/ 0 w 3"/>
                  <a:gd name="T9" fmla="*/ 2 h 4"/>
                  <a:gd name="T10" fmla="*/ 1 w 3"/>
                  <a:gd name="T11" fmla="*/ 1 h 4"/>
                  <a:gd name="T12" fmla="*/ 2 w 3"/>
                  <a:gd name="T13" fmla="*/ 1 h 4"/>
                  <a:gd name="T14" fmla="*/ 2 w 3"/>
                  <a:gd name="T15" fmla="*/ 1 h 4"/>
                  <a:gd name="T16" fmla="*/ 2 w 3"/>
                  <a:gd name="T17" fmla="*/ 2 h 4"/>
                  <a:gd name="T18" fmla="*/ 2 w 3"/>
                  <a:gd name="T19" fmla="*/ 3 h 4"/>
                  <a:gd name="T20" fmla="*/ 2 w 3"/>
                  <a:gd name="T21" fmla="*/ 3 h 4"/>
                  <a:gd name="T22" fmla="*/ 2 w 3"/>
                  <a:gd name="T23" fmla="*/ 4 h 4"/>
                  <a:gd name="T24" fmla="*/ 3 w 3"/>
                  <a:gd name="T25" fmla="*/ 2 h 4"/>
                  <a:gd name="T26" fmla="*/ 2 w 3"/>
                  <a:gd name="T27" fmla="*/ 1 h 4"/>
                  <a:gd name="T28" fmla="*/ 2 w 3"/>
                  <a:gd name="T29" fmla="*/ 1 h 4"/>
                  <a:gd name="T30" fmla="*/ 1 w 3"/>
                  <a:gd name="T31" fmla="*/ 1 h 4"/>
                  <a:gd name="T32" fmla="*/ 0 w 3"/>
                  <a:gd name="T33" fmla="*/ 2 h 4"/>
                  <a:gd name="T34" fmla="*/ 0 w 3"/>
                  <a:gd name="T35" fmla="*/ 3 h 4"/>
                  <a:gd name="T36" fmla="*/ 1 w 3"/>
                  <a:gd name="T37" fmla="*/ 4 h 4"/>
                  <a:gd name="T38" fmla="*/ 2 w 3"/>
                  <a:gd name="T39" fmla="*/ 4 h 4"/>
                  <a:gd name="T40" fmla="*/ 2 w 3"/>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2" y="3"/>
                    </a:moveTo>
                    <a:cubicBezTo>
                      <a:pt x="2" y="3"/>
                      <a:pt x="2" y="3"/>
                      <a:pt x="2" y="3"/>
                    </a:cubicBezTo>
                    <a:cubicBezTo>
                      <a:pt x="2" y="4"/>
                      <a:pt x="1" y="4"/>
                      <a:pt x="1" y="4"/>
                    </a:cubicBezTo>
                    <a:cubicBezTo>
                      <a:pt x="1" y="4"/>
                      <a:pt x="0" y="3"/>
                      <a:pt x="0" y="3"/>
                    </a:cubicBezTo>
                    <a:cubicBezTo>
                      <a:pt x="0" y="3"/>
                      <a:pt x="0" y="2"/>
                      <a:pt x="0" y="2"/>
                    </a:cubicBezTo>
                    <a:cubicBezTo>
                      <a:pt x="0" y="1"/>
                      <a:pt x="0" y="1"/>
                      <a:pt x="1" y="1"/>
                    </a:cubicBezTo>
                    <a:cubicBezTo>
                      <a:pt x="1" y="1"/>
                      <a:pt x="1" y="0"/>
                      <a:pt x="2" y="1"/>
                    </a:cubicBezTo>
                    <a:cubicBezTo>
                      <a:pt x="2" y="1"/>
                      <a:pt x="2" y="1"/>
                      <a:pt x="2" y="1"/>
                    </a:cubicBezTo>
                    <a:cubicBezTo>
                      <a:pt x="3" y="2"/>
                      <a:pt x="3" y="2"/>
                      <a:pt x="2" y="2"/>
                    </a:cubicBezTo>
                    <a:cubicBezTo>
                      <a:pt x="2" y="3"/>
                      <a:pt x="2" y="3"/>
                      <a:pt x="2" y="3"/>
                    </a:cubicBezTo>
                    <a:cubicBezTo>
                      <a:pt x="2" y="3"/>
                      <a:pt x="2" y="3"/>
                      <a:pt x="2" y="3"/>
                    </a:cubicBezTo>
                    <a:cubicBezTo>
                      <a:pt x="2" y="4"/>
                      <a:pt x="2" y="4"/>
                      <a:pt x="2" y="4"/>
                    </a:cubicBezTo>
                    <a:cubicBezTo>
                      <a:pt x="2" y="3"/>
                      <a:pt x="2" y="3"/>
                      <a:pt x="3" y="2"/>
                    </a:cubicBezTo>
                    <a:cubicBezTo>
                      <a:pt x="3" y="2"/>
                      <a:pt x="3" y="2"/>
                      <a:pt x="2" y="1"/>
                    </a:cubicBezTo>
                    <a:cubicBezTo>
                      <a:pt x="2" y="1"/>
                      <a:pt x="2" y="1"/>
                      <a:pt x="2" y="1"/>
                    </a:cubicBezTo>
                    <a:cubicBezTo>
                      <a:pt x="1" y="0"/>
                      <a:pt x="1" y="0"/>
                      <a:pt x="1" y="1"/>
                    </a:cubicBezTo>
                    <a:cubicBezTo>
                      <a:pt x="0" y="1"/>
                      <a:pt x="0" y="1"/>
                      <a:pt x="0" y="2"/>
                    </a:cubicBezTo>
                    <a:cubicBezTo>
                      <a:pt x="0" y="2"/>
                      <a:pt x="0" y="3"/>
                      <a:pt x="0" y="3"/>
                    </a:cubicBezTo>
                    <a:cubicBezTo>
                      <a:pt x="0" y="3"/>
                      <a:pt x="1" y="4"/>
                      <a:pt x="1" y="4"/>
                    </a:cubicBezTo>
                    <a:cubicBezTo>
                      <a:pt x="1" y="4"/>
                      <a:pt x="2" y="4"/>
                      <a:pt x="2" y="4"/>
                    </a:cubicBezTo>
                    <a:lnTo>
                      <a:pt x="2" y="3"/>
                    </a:ln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51" name="Freeform 450"/>
              <p:cNvSpPr>
                <a:spLocks/>
              </p:cNvSpPr>
              <p:nvPr/>
            </p:nvSpPr>
            <p:spPr bwMode="auto">
              <a:xfrm>
                <a:off x="2135" y="556"/>
                <a:ext cx="4" cy="7"/>
              </a:xfrm>
              <a:custGeom>
                <a:avLst/>
                <a:gdLst>
                  <a:gd name="T0" fmla="*/ 2 w 2"/>
                  <a:gd name="T1" fmla="*/ 3 h 3"/>
                  <a:gd name="T2" fmla="*/ 0 w 2"/>
                  <a:gd name="T3" fmla="*/ 2 h 3"/>
                  <a:gd name="T4" fmla="*/ 1 w 2"/>
                  <a:gd name="T5" fmla="*/ 1 h 3"/>
                  <a:gd name="T6" fmla="*/ 2 w 2"/>
                  <a:gd name="T7" fmla="*/ 1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1" y="3"/>
                      <a:pt x="0" y="3"/>
                      <a:pt x="0" y="2"/>
                    </a:cubicBezTo>
                    <a:cubicBezTo>
                      <a:pt x="0" y="2"/>
                      <a:pt x="0" y="1"/>
                      <a:pt x="1" y="1"/>
                    </a:cubicBezTo>
                    <a:cubicBezTo>
                      <a:pt x="1" y="0"/>
                      <a:pt x="2" y="0"/>
                      <a:pt x="2" y="1"/>
                    </a:cubicBezTo>
                    <a:cubicBezTo>
                      <a:pt x="2" y="2"/>
                      <a:pt x="2" y="2"/>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52" name="Freeform 451"/>
              <p:cNvSpPr>
                <a:spLocks/>
              </p:cNvSpPr>
              <p:nvPr/>
            </p:nvSpPr>
            <p:spPr bwMode="auto">
              <a:xfrm>
                <a:off x="2135" y="556"/>
                <a:ext cx="4" cy="7"/>
              </a:xfrm>
              <a:custGeom>
                <a:avLst/>
                <a:gdLst>
                  <a:gd name="T0" fmla="*/ 2 w 2"/>
                  <a:gd name="T1" fmla="*/ 3 h 3"/>
                  <a:gd name="T2" fmla="*/ 2 w 2"/>
                  <a:gd name="T3" fmla="*/ 3 h 3"/>
                  <a:gd name="T4" fmla="*/ 1 w 2"/>
                  <a:gd name="T5" fmla="*/ 3 h 3"/>
                  <a:gd name="T6" fmla="*/ 0 w 2"/>
                  <a:gd name="T7" fmla="*/ 2 h 3"/>
                  <a:gd name="T8" fmla="*/ 0 w 2"/>
                  <a:gd name="T9" fmla="*/ 1 h 3"/>
                  <a:gd name="T10" fmla="*/ 1 w 2"/>
                  <a:gd name="T11" fmla="*/ 1 h 3"/>
                  <a:gd name="T12" fmla="*/ 1 w 2"/>
                  <a:gd name="T13" fmla="*/ 0 h 3"/>
                  <a:gd name="T14" fmla="*/ 2 w 2"/>
                  <a:gd name="T15" fmla="*/ 1 h 3"/>
                  <a:gd name="T16" fmla="*/ 2 w 2"/>
                  <a:gd name="T17" fmla="*/ 2 h 3"/>
                  <a:gd name="T18" fmla="*/ 2 w 2"/>
                  <a:gd name="T19" fmla="*/ 3 h 3"/>
                  <a:gd name="T20" fmla="*/ 2 w 2"/>
                  <a:gd name="T21" fmla="*/ 3 h 3"/>
                  <a:gd name="T22" fmla="*/ 2 w 2"/>
                  <a:gd name="T23" fmla="*/ 3 h 3"/>
                  <a:gd name="T24" fmla="*/ 2 w 2"/>
                  <a:gd name="T25" fmla="*/ 2 h 3"/>
                  <a:gd name="T26" fmla="*/ 2 w 2"/>
                  <a:gd name="T27" fmla="*/ 1 h 3"/>
                  <a:gd name="T28" fmla="*/ 1 w 2"/>
                  <a:gd name="T29" fmla="*/ 0 h 3"/>
                  <a:gd name="T30" fmla="*/ 1 w 2"/>
                  <a:gd name="T31" fmla="*/ 1 h 3"/>
                  <a:gd name="T32" fmla="*/ 0 w 2"/>
                  <a:gd name="T33" fmla="*/ 1 h 3"/>
                  <a:gd name="T34" fmla="*/ 0 w 2"/>
                  <a:gd name="T35" fmla="*/ 2 h 3"/>
                  <a:gd name="T36" fmla="*/ 1 w 2"/>
                  <a:gd name="T37" fmla="*/ 3 h 3"/>
                  <a:gd name="T38" fmla="*/ 2 w 2"/>
                  <a:gd name="T3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3">
                    <a:moveTo>
                      <a:pt x="2" y="3"/>
                    </a:moveTo>
                    <a:cubicBezTo>
                      <a:pt x="2" y="3"/>
                      <a:pt x="2" y="3"/>
                      <a:pt x="2" y="3"/>
                    </a:cubicBezTo>
                    <a:cubicBezTo>
                      <a:pt x="1" y="3"/>
                      <a:pt x="1" y="3"/>
                      <a:pt x="1" y="3"/>
                    </a:cubicBezTo>
                    <a:cubicBezTo>
                      <a:pt x="1" y="3"/>
                      <a:pt x="0" y="3"/>
                      <a:pt x="0" y="2"/>
                    </a:cubicBezTo>
                    <a:cubicBezTo>
                      <a:pt x="0" y="2"/>
                      <a:pt x="0" y="2"/>
                      <a:pt x="0" y="1"/>
                    </a:cubicBezTo>
                    <a:cubicBezTo>
                      <a:pt x="0" y="1"/>
                      <a:pt x="0" y="1"/>
                      <a:pt x="1" y="1"/>
                    </a:cubicBezTo>
                    <a:cubicBezTo>
                      <a:pt x="1" y="0"/>
                      <a:pt x="1" y="0"/>
                      <a:pt x="1" y="0"/>
                    </a:cubicBezTo>
                    <a:cubicBezTo>
                      <a:pt x="2" y="1"/>
                      <a:pt x="2" y="1"/>
                      <a:pt x="2" y="1"/>
                    </a:cubicBezTo>
                    <a:cubicBezTo>
                      <a:pt x="2" y="1"/>
                      <a:pt x="2" y="2"/>
                      <a:pt x="2" y="2"/>
                    </a:cubicBezTo>
                    <a:cubicBezTo>
                      <a:pt x="2" y="2"/>
                      <a:pt x="2" y="3"/>
                      <a:pt x="2" y="3"/>
                    </a:cubicBezTo>
                    <a:cubicBezTo>
                      <a:pt x="2" y="3"/>
                      <a:pt x="2" y="3"/>
                      <a:pt x="2" y="3"/>
                    </a:cubicBezTo>
                    <a:cubicBezTo>
                      <a:pt x="2" y="3"/>
                      <a:pt x="2" y="3"/>
                      <a:pt x="2" y="3"/>
                    </a:cubicBezTo>
                    <a:cubicBezTo>
                      <a:pt x="2" y="3"/>
                      <a:pt x="2" y="2"/>
                      <a:pt x="2" y="2"/>
                    </a:cubicBezTo>
                    <a:cubicBezTo>
                      <a:pt x="2" y="2"/>
                      <a:pt x="2" y="1"/>
                      <a:pt x="2" y="1"/>
                    </a:cubicBezTo>
                    <a:cubicBezTo>
                      <a:pt x="2" y="1"/>
                      <a:pt x="2" y="0"/>
                      <a:pt x="1" y="0"/>
                    </a:cubicBezTo>
                    <a:cubicBezTo>
                      <a:pt x="1" y="0"/>
                      <a:pt x="1" y="0"/>
                      <a:pt x="1" y="1"/>
                    </a:cubicBezTo>
                    <a:cubicBezTo>
                      <a:pt x="0" y="1"/>
                      <a:pt x="0" y="1"/>
                      <a:pt x="0" y="1"/>
                    </a:cubicBezTo>
                    <a:cubicBezTo>
                      <a:pt x="0" y="2"/>
                      <a:pt x="0" y="2"/>
                      <a:pt x="0" y="2"/>
                    </a:cubicBezTo>
                    <a:cubicBezTo>
                      <a:pt x="0" y="3"/>
                      <a:pt x="0" y="3"/>
                      <a:pt x="1" y="3"/>
                    </a:cubicBezTo>
                    <a:cubicBezTo>
                      <a:pt x="1" y="3"/>
                      <a:pt x="1" y="3"/>
                      <a:pt x="2" y="3"/>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53" name="Freeform 452"/>
              <p:cNvSpPr>
                <a:spLocks/>
              </p:cNvSpPr>
              <p:nvPr/>
            </p:nvSpPr>
            <p:spPr bwMode="auto">
              <a:xfrm>
                <a:off x="1513" y="1108"/>
                <a:ext cx="93" cy="73"/>
              </a:xfrm>
              <a:custGeom>
                <a:avLst/>
                <a:gdLst>
                  <a:gd name="T0" fmla="*/ 35 w 39"/>
                  <a:gd name="T1" fmla="*/ 25 h 31"/>
                  <a:gd name="T2" fmla="*/ 27 w 39"/>
                  <a:gd name="T3" fmla="*/ 10 h 31"/>
                  <a:gd name="T4" fmla="*/ 2 w 39"/>
                  <a:gd name="T5" fmla="*/ 5 h 31"/>
                  <a:gd name="T6" fmla="*/ 0 w 39"/>
                  <a:gd name="T7" fmla="*/ 7 h 31"/>
                  <a:gd name="T8" fmla="*/ 1 w 39"/>
                  <a:gd name="T9" fmla="*/ 8 h 31"/>
                  <a:gd name="T10" fmla="*/ 1 w 39"/>
                  <a:gd name="T11" fmla="*/ 8 h 31"/>
                  <a:gd name="T12" fmla="*/ 15 w 39"/>
                  <a:gd name="T13" fmla="*/ 7 h 31"/>
                  <a:gd name="T14" fmla="*/ 21 w 39"/>
                  <a:gd name="T15" fmla="*/ 16 h 31"/>
                  <a:gd name="T16" fmla="*/ 24 w 39"/>
                  <a:gd name="T17" fmla="*/ 15 h 31"/>
                  <a:gd name="T18" fmla="*/ 27 w 39"/>
                  <a:gd name="T19" fmla="*/ 21 h 31"/>
                  <a:gd name="T20" fmla="*/ 35 w 39"/>
                  <a:gd name="T2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1">
                    <a:moveTo>
                      <a:pt x="35" y="25"/>
                    </a:moveTo>
                    <a:cubicBezTo>
                      <a:pt x="39" y="20"/>
                      <a:pt x="29" y="12"/>
                      <a:pt x="27" y="10"/>
                    </a:cubicBezTo>
                    <a:cubicBezTo>
                      <a:pt x="25" y="9"/>
                      <a:pt x="11" y="0"/>
                      <a:pt x="2" y="5"/>
                    </a:cubicBezTo>
                    <a:cubicBezTo>
                      <a:pt x="1" y="5"/>
                      <a:pt x="0" y="6"/>
                      <a:pt x="0" y="7"/>
                    </a:cubicBezTo>
                    <a:cubicBezTo>
                      <a:pt x="0" y="7"/>
                      <a:pt x="0" y="8"/>
                      <a:pt x="1" y="8"/>
                    </a:cubicBezTo>
                    <a:cubicBezTo>
                      <a:pt x="1" y="8"/>
                      <a:pt x="1" y="8"/>
                      <a:pt x="1" y="8"/>
                    </a:cubicBezTo>
                    <a:cubicBezTo>
                      <a:pt x="3" y="5"/>
                      <a:pt x="8" y="5"/>
                      <a:pt x="15" y="7"/>
                    </a:cubicBezTo>
                    <a:cubicBezTo>
                      <a:pt x="21" y="10"/>
                      <a:pt x="21" y="16"/>
                      <a:pt x="21" y="16"/>
                    </a:cubicBezTo>
                    <a:cubicBezTo>
                      <a:pt x="21" y="16"/>
                      <a:pt x="22" y="15"/>
                      <a:pt x="24" y="15"/>
                    </a:cubicBezTo>
                    <a:cubicBezTo>
                      <a:pt x="26" y="15"/>
                      <a:pt x="30" y="19"/>
                      <a:pt x="27" y="21"/>
                    </a:cubicBezTo>
                    <a:cubicBezTo>
                      <a:pt x="23" y="25"/>
                      <a:pt x="32" y="31"/>
                      <a:pt x="35" y="25"/>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54" name="Freeform 453"/>
              <p:cNvSpPr>
                <a:spLocks/>
              </p:cNvSpPr>
              <p:nvPr/>
            </p:nvSpPr>
            <p:spPr bwMode="auto">
              <a:xfrm>
                <a:off x="1853" y="584"/>
                <a:ext cx="154" cy="127"/>
              </a:xfrm>
              <a:custGeom>
                <a:avLst/>
                <a:gdLst>
                  <a:gd name="T0" fmla="*/ 1 w 65"/>
                  <a:gd name="T1" fmla="*/ 42 h 54"/>
                  <a:gd name="T2" fmla="*/ 17 w 65"/>
                  <a:gd name="T3" fmla="*/ 9 h 54"/>
                  <a:gd name="T4" fmla="*/ 56 w 65"/>
                  <a:gd name="T5" fmla="*/ 15 h 54"/>
                  <a:gd name="T6" fmla="*/ 59 w 65"/>
                  <a:gd name="T7" fmla="*/ 38 h 54"/>
                  <a:gd name="T8" fmla="*/ 49 w 65"/>
                  <a:gd name="T9" fmla="*/ 50 h 54"/>
                  <a:gd name="T10" fmla="*/ 29 w 65"/>
                  <a:gd name="T11" fmla="*/ 50 h 54"/>
                  <a:gd name="T12" fmla="*/ 24 w 65"/>
                  <a:gd name="T13" fmla="*/ 29 h 54"/>
                  <a:gd name="T14" fmla="*/ 44 w 65"/>
                  <a:gd name="T15" fmla="*/ 24 h 54"/>
                  <a:gd name="T16" fmla="*/ 38 w 65"/>
                  <a:gd name="T17" fmla="*/ 42 h 54"/>
                  <a:gd name="T18" fmla="*/ 39 w 65"/>
                  <a:gd name="T19" fmla="*/ 41 h 54"/>
                  <a:gd name="T20" fmla="*/ 40 w 65"/>
                  <a:gd name="T21" fmla="*/ 23 h 54"/>
                  <a:gd name="T22" fmla="*/ 23 w 65"/>
                  <a:gd name="T23" fmla="*/ 35 h 54"/>
                  <a:gd name="T24" fmla="*/ 36 w 65"/>
                  <a:gd name="T25" fmla="*/ 52 h 54"/>
                  <a:gd name="T26" fmla="*/ 57 w 65"/>
                  <a:gd name="T27" fmla="*/ 41 h 54"/>
                  <a:gd name="T28" fmla="*/ 38 w 65"/>
                  <a:gd name="T29" fmla="*/ 4 h 54"/>
                  <a:gd name="T30" fmla="*/ 2 w 65"/>
                  <a:gd name="T31" fmla="*/ 32 h 54"/>
                  <a:gd name="T32" fmla="*/ 2 w 65"/>
                  <a:gd name="T33" fmla="*/ 42 h 54"/>
                  <a:gd name="T34" fmla="*/ 1 w 65"/>
                  <a:gd name="T35"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1" y="42"/>
                    </a:moveTo>
                    <a:cubicBezTo>
                      <a:pt x="0" y="29"/>
                      <a:pt x="6" y="16"/>
                      <a:pt x="17" y="9"/>
                    </a:cubicBezTo>
                    <a:cubicBezTo>
                      <a:pt x="30" y="0"/>
                      <a:pt x="47" y="1"/>
                      <a:pt x="56" y="15"/>
                    </a:cubicBezTo>
                    <a:cubicBezTo>
                      <a:pt x="61" y="22"/>
                      <a:pt x="62" y="31"/>
                      <a:pt x="59" y="38"/>
                    </a:cubicBezTo>
                    <a:cubicBezTo>
                      <a:pt x="57" y="43"/>
                      <a:pt x="54" y="47"/>
                      <a:pt x="49" y="50"/>
                    </a:cubicBezTo>
                    <a:cubicBezTo>
                      <a:pt x="43" y="54"/>
                      <a:pt x="35" y="54"/>
                      <a:pt x="29" y="50"/>
                    </a:cubicBezTo>
                    <a:cubicBezTo>
                      <a:pt x="23" y="46"/>
                      <a:pt x="20" y="36"/>
                      <a:pt x="24" y="29"/>
                    </a:cubicBezTo>
                    <a:cubicBezTo>
                      <a:pt x="27" y="22"/>
                      <a:pt x="37" y="18"/>
                      <a:pt x="44" y="24"/>
                    </a:cubicBezTo>
                    <a:cubicBezTo>
                      <a:pt x="51" y="30"/>
                      <a:pt x="46" y="40"/>
                      <a:pt x="38" y="42"/>
                    </a:cubicBezTo>
                    <a:cubicBezTo>
                      <a:pt x="39" y="42"/>
                      <a:pt x="39" y="41"/>
                      <a:pt x="39" y="41"/>
                    </a:cubicBezTo>
                    <a:cubicBezTo>
                      <a:pt x="49" y="39"/>
                      <a:pt x="47" y="27"/>
                      <a:pt x="40" y="23"/>
                    </a:cubicBezTo>
                    <a:cubicBezTo>
                      <a:pt x="32" y="18"/>
                      <a:pt x="24" y="26"/>
                      <a:pt x="23" y="35"/>
                    </a:cubicBezTo>
                    <a:cubicBezTo>
                      <a:pt x="22" y="43"/>
                      <a:pt x="29" y="50"/>
                      <a:pt x="36" y="52"/>
                    </a:cubicBezTo>
                    <a:cubicBezTo>
                      <a:pt x="45" y="54"/>
                      <a:pt x="53" y="49"/>
                      <a:pt x="57" y="41"/>
                    </a:cubicBezTo>
                    <a:cubicBezTo>
                      <a:pt x="65" y="25"/>
                      <a:pt x="53" y="7"/>
                      <a:pt x="38" y="4"/>
                    </a:cubicBezTo>
                    <a:cubicBezTo>
                      <a:pt x="21" y="1"/>
                      <a:pt x="6" y="15"/>
                      <a:pt x="2" y="32"/>
                    </a:cubicBezTo>
                    <a:cubicBezTo>
                      <a:pt x="2" y="35"/>
                      <a:pt x="2" y="38"/>
                      <a:pt x="2" y="42"/>
                    </a:cubicBezTo>
                    <a:cubicBezTo>
                      <a:pt x="2" y="42"/>
                      <a:pt x="1" y="42"/>
                      <a:pt x="1" y="4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55" name="Freeform 454"/>
              <p:cNvSpPr>
                <a:spLocks/>
              </p:cNvSpPr>
              <p:nvPr/>
            </p:nvSpPr>
            <p:spPr bwMode="auto">
              <a:xfrm>
                <a:off x="1929" y="858"/>
                <a:ext cx="109" cy="111"/>
              </a:xfrm>
              <a:custGeom>
                <a:avLst/>
                <a:gdLst>
                  <a:gd name="T0" fmla="*/ 0 w 46"/>
                  <a:gd name="T1" fmla="*/ 8 h 47"/>
                  <a:gd name="T2" fmla="*/ 29 w 46"/>
                  <a:gd name="T3" fmla="*/ 5 h 47"/>
                  <a:gd name="T4" fmla="*/ 41 w 46"/>
                  <a:gd name="T5" fmla="*/ 35 h 47"/>
                  <a:gd name="T6" fmla="*/ 26 w 46"/>
                  <a:gd name="T7" fmla="*/ 46 h 47"/>
                  <a:gd name="T8" fmla="*/ 14 w 46"/>
                  <a:gd name="T9" fmla="*/ 44 h 47"/>
                  <a:gd name="T10" fmla="*/ 6 w 46"/>
                  <a:gd name="T11" fmla="*/ 30 h 47"/>
                  <a:gd name="T12" fmla="*/ 18 w 46"/>
                  <a:gd name="T13" fmla="*/ 18 h 47"/>
                  <a:gd name="T14" fmla="*/ 30 w 46"/>
                  <a:gd name="T15" fmla="*/ 29 h 47"/>
                  <a:gd name="T16" fmla="*/ 15 w 46"/>
                  <a:gd name="T17" fmla="*/ 33 h 47"/>
                  <a:gd name="T18" fmla="*/ 16 w 46"/>
                  <a:gd name="T19" fmla="*/ 34 h 47"/>
                  <a:gd name="T20" fmla="*/ 29 w 46"/>
                  <a:gd name="T21" fmla="*/ 27 h 47"/>
                  <a:gd name="T22" fmla="*/ 14 w 46"/>
                  <a:gd name="T23" fmla="*/ 20 h 47"/>
                  <a:gd name="T24" fmla="*/ 8 w 46"/>
                  <a:gd name="T25" fmla="*/ 36 h 47"/>
                  <a:gd name="T26" fmla="*/ 24 w 46"/>
                  <a:gd name="T27" fmla="*/ 46 h 47"/>
                  <a:gd name="T28" fmla="*/ 41 w 46"/>
                  <a:gd name="T29" fmla="*/ 18 h 47"/>
                  <a:gd name="T30" fmla="*/ 8 w 46"/>
                  <a:gd name="T31" fmla="*/ 5 h 47"/>
                  <a:gd name="T32" fmla="*/ 1 w 46"/>
                  <a:gd name="T33" fmla="*/ 8 h 47"/>
                  <a:gd name="T34" fmla="*/ 0 w 46"/>
                  <a:gd name="T3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7">
                    <a:moveTo>
                      <a:pt x="0" y="8"/>
                    </a:moveTo>
                    <a:cubicBezTo>
                      <a:pt x="8" y="2"/>
                      <a:pt x="20" y="1"/>
                      <a:pt x="29" y="5"/>
                    </a:cubicBezTo>
                    <a:cubicBezTo>
                      <a:pt x="40" y="11"/>
                      <a:pt x="46" y="23"/>
                      <a:pt x="41" y="35"/>
                    </a:cubicBezTo>
                    <a:cubicBezTo>
                      <a:pt x="38" y="40"/>
                      <a:pt x="33" y="45"/>
                      <a:pt x="26" y="46"/>
                    </a:cubicBezTo>
                    <a:cubicBezTo>
                      <a:pt x="22" y="47"/>
                      <a:pt x="18" y="46"/>
                      <a:pt x="14" y="44"/>
                    </a:cubicBezTo>
                    <a:cubicBezTo>
                      <a:pt x="9" y="41"/>
                      <a:pt x="6" y="36"/>
                      <a:pt x="6" y="30"/>
                    </a:cubicBezTo>
                    <a:cubicBezTo>
                      <a:pt x="6" y="24"/>
                      <a:pt x="12" y="18"/>
                      <a:pt x="18" y="18"/>
                    </a:cubicBezTo>
                    <a:cubicBezTo>
                      <a:pt x="25" y="18"/>
                      <a:pt x="31" y="23"/>
                      <a:pt x="30" y="29"/>
                    </a:cubicBezTo>
                    <a:cubicBezTo>
                      <a:pt x="29" y="37"/>
                      <a:pt x="20" y="38"/>
                      <a:pt x="15" y="33"/>
                    </a:cubicBezTo>
                    <a:cubicBezTo>
                      <a:pt x="16" y="33"/>
                      <a:pt x="16" y="33"/>
                      <a:pt x="16" y="34"/>
                    </a:cubicBezTo>
                    <a:cubicBezTo>
                      <a:pt x="21" y="39"/>
                      <a:pt x="29" y="33"/>
                      <a:pt x="29" y="27"/>
                    </a:cubicBezTo>
                    <a:cubicBezTo>
                      <a:pt x="29" y="19"/>
                      <a:pt x="20" y="17"/>
                      <a:pt x="14" y="20"/>
                    </a:cubicBezTo>
                    <a:cubicBezTo>
                      <a:pt x="8" y="23"/>
                      <a:pt x="6" y="30"/>
                      <a:pt x="8" y="36"/>
                    </a:cubicBezTo>
                    <a:cubicBezTo>
                      <a:pt x="9" y="42"/>
                      <a:pt x="17" y="46"/>
                      <a:pt x="24" y="46"/>
                    </a:cubicBezTo>
                    <a:cubicBezTo>
                      <a:pt x="37" y="45"/>
                      <a:pt x="45" y="29"/>
                      <a:pt x="41" y="18"/>
                    </a:cubicBezTo>
                    <a:cubicBezTo>
                      <a:pt x="36" y="5"/>
                      <a:pt x="20" y="0"/>
                      <a:pt x="8" y="5"/>
                    </a:cubicBezTo>
                    <a:cubicBezTo>
                      <a:pt x="5" y="6"/>
                      <a:pt x="3" y="7"/>
                      <a:pt x="1" y="8"/>
                    </a:cubicBezTo>
                    <a:cubicBezTo>
                      <a:pt x="1" y="8"/>
                      <a:pt x="0" y="8"/>
                      <a:pt x="0" y="8"/>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56" name="Freeform 455"/>
              <p:cNvSpPr>
                <a:spLocks/>
              </p:cNvSpPr>
              <p:nvPr/>
            </p:nvSpPr>
            <p:spPr bwMode="auto">
              <a:xfrm>
                <a:off x="1398" y="1545"/>
                <a:ext cx="30"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9"/>
                      <a:pt x="8" y="10"/>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57" name="Freeform 456"/>
              <p:cNvSpPr>
                <a:spLocks/>
              </p:cNvSpPr>
              <p:nvPr/>
            </p:nvSpPr>
            <p:spPr bwMode="auto">
              <a:xfrm>
                <a:off x="1398" y="1545"/>
                <a:ext cx="30" cy="24"/>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2 h 10"/>
                  <a:gd name="T14" fmla="*/ 8 w 13"/>
                  <a:gd name="T15" fmla="*/ 2 h 10"/>
                  <a:gd name="T16" fmla="*/ 11 w 13"/>
                  <a:gd name="T17" fmla="*/ 4 h 10"/>
                  <a:gd name="T18" fmla="*/ 12 w 13"/>
                  <a:gd name="T19" fmla="*/ 7 h 10"/>
                  <a:gd name="T20" fmla="*/ 12 w 13"/>
                  <a:gd name="T21" fmla="*/ 7 h 10"/>
                  <a:gd name="T22" fmla="*/ 9 w 13"/>
                  <a:gd name="T23" fmla="*/ 9 h 10"/>
                  <a:gd name="T24" fmla="*/ 6 w 13"/>
                  <a:gd name="T25" fmla="*/ 9 h 10"/>
                  <a:gd name="T26" fmla="*/ 5 w 13"/>
                  <a:gd name="T27" fmla="*/ 8 h 10"/>
                  <a:gd name="T28" fmla="*/ 5 w 13"/>
                  <a:gd name="T29" fmla="*/ 9 h 10"/>
                  <a:gd name="T30" fmla="*/ 5 w 13"/>
                  <a:gd name="T31" fmla="*/ 9 h 10"/>
                  <a:gd name="T32" fmla="*/ 5 w 13"/>
                  <a:gd name="T33" fmla="*/ 10 h 10"/>
                  <a:gd name="T34" fmla="*/ 10 w 13"/>
                  <a:gd name="T35" fmla="*/ 10 h 10"/>
                  <a:gd name="T36" fmla="*/ 13 w 13"/>
                  <a:gd name="T37" fmla="*/ 8 h 10"/>
                  <a:gd name="T38" fmla="*/ 13 w 13"/>
                  <a:gd name="T39" fmla="*/ 7 h 10"/>
                  <a:gd name="T40" fmla="*/ 12 w 13"/>
                  <a:gd name="T41" fmla="*/ 4 h 10"/>
                  <a:gd name="T42" fmla="*/ 8 w 13"/>
                  <a:gd name="T43" fmla="*/ 1 h 10"/>
                  <a:gd name="T44" fmla="*/ 8 w 13"/>
                  <a:gd name="T45" fmla="*/ 1 h 10"/>
                  <a:gd name="T46" fmla="*/ 4 w 13"/>
                  <a:gd name="T47" fmla="*/ 0 h 10"/>
                  <a:gd name="T48" fmla="*/ 1 w 13"/>
                  <a:gd name="T49" fmla="*/ 3 h 10"/>
                  <a:gd name="T50" fmla="*/ 1 w 13"/>
                  <a:gd name="T51" fmla="*/ 3 h 10"/>
                  <a:gd name="T52" fmla="*/ 1 w 13"/>
                  <a:gd name="T53" fmla="*/ 7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3" y="7"/>
                      <a:pt x="2" y="6"/>
                    </a:cubicBezTo>
                    <a:cubicBezTo>
                      <a:pt x="1" y="5"/>
                      <a:pt x="1" y="4"/>
                      <a:pt x="2" y="3"/>
                    </a:cubicBezTo>
                    <a:cubicBezTo>
                      <a:pt x="2" y="3"/>
                      <a:pt x="2" y="3"/>
                      <a:pt x="2" y="3"/>
                    </a:cubicBezTo>
                    <a:cubicBezTo>
                      <a:pt x="2" y="2"/>
                      <a:pt x="3" y="2"/>
                      <a:pt x="4" y="1"/>
                    </a:cubicBezTo>
                    <a:cubicBezTo>
                      <a:pt x="5" y="1"/>
                      <a:pt x="6" y="1"/>
                      <a:pt x="8" y="2"/>
                    </a:cubicBezTo>
                    <a:cubicBezTo>
                      <a:pt x="8" y="2"/>
                      <a:pt x="8" y="2"/>
                      <a:pt x="8" y="2"/>
                    </a:cubicBezTo>
                    <a:cubicBezTo>
                      <a:pt x="9" y="2"/>
                      <a:pt x="10" y="3"/>
                      <a:pt x="11" y="4"/>
                    </a:cubicBezTo>
                    <a:cubicBezTo>
                      <a:pt x="12" y="5"/>
                      <a:pt x="12" y="6"/>
                      <a:pt x="12" y="7"/>
                    </a:cubicBezTo>
                    <a:cubicBezTo>
                      <a:pt x="12" y="7"/>
                      <a:pt x="12" y="7"/>
                      <a:pt x="12" y="7"/>
                    </a:cubicBezTo>
                    <a:cubicBezTo>
                      <a:pt x="11" y="8"/>
                      <a:pt x="10" y="9"/>
                      <a:pt x="9" y="9"/>
                    </a:cubicBezTo>
                    <a:cubicBezTo>
                      <a:pt x="8" y="9"/>
                      <a:pt x="7" y="9"/>
                      <a:pt x="6" y="9"/>
                    </a:cubicBezTo>
                    <a:cubicBezTo>
                      <a:pt x="5" y="9"/>
                      <a:pt x="5" y="8"/>
                      <a:pt x="5" y="8"/>
                    </a:cubicBezTo>
                    <a:cubicBezTo>
                      <a:pt x="5" y="9"/>
                      <a:pt x="5" y="9"/>
                      <a:pt x="5" y="9"/>
                    </a:cubicBezTo>
                    <a:cubicBezTo>
                      <a:pt x="5" y="9"/>
                      <a:pt x="5" y="9"/>
                      <a:pt x="5" y="9"/>
                    </a:cubicBezTo>
                    <a:cubicBezTo>
                      <a:pt x="5" y="9"/>
                      <a:pt x="5" y="10"/>
                      <a:pt x="5" y="10"/>
                    </a:cubicBezTo>
                    <a:cubicBezTo>
                      <a:pt x="7" y="10"/>
                      <a:pt x="8" y="10"/>
                      <a:pt x="10" y="10"/>
                    </a:cubicBezTo>
                    <a:cubicBezTo>
                      <a:pt x="11" y="10"/>
                      <a:pt x="12" y="9"/>
                      <a:pt x="13" y="8"/>
                    </a:cubicBezTo>
                    <a:cubicBezTo>
                      <a:pt x="13" y="7"/>
                      <a:pt x="13" y="7"/>
                      <a:pt x="13" y="7"/>
                    </a:cubicBezTo>
                    <a:cubicBezTo>
                      <a:pt x="13" y="6"/>
                      <a:pt x="13" y="5"/>
                      <a:pt x="12" y="4"/>
                    </a:cubicBezTo>
                    <a:cubicBezTo>
                      <a:pt x="11" y="2"/>
                      <a:pt x="10" y="1"/>
                      <a:pt x="8" y="1"/>
                    </a:cubicBezTo>
                    <a:cubicBezTo>
                      <a:pt x="8" y="1"/>
                      <a:pt x="8" y="1"/>
                      <a:pt x="8" y="1"/>
                    </a:cubicBezTo>
                    <a:cubicBezTo>
                      <a:pt x="6" y="0"/>
                      <a:pt x="5" y="0"/>
                      <a:pt x="4" y="0"/>
                    </a:cubicBezTo>
                    <a:cubicBezTo>
                      <a:pt x="2" y="1"/>
                      <a:pt x="1" y="1"/>
                      <a:pt x="1" y="3"/>
                    </a:cubicBezTo>
                    <a:cubicBezTo>
                      <a:pt x="1" y="3"/>
                      <a:pt x="1" y="3"/>
                      <a:pt x="1" y="3"/>
                    </a:cubicBezTo>
                    <a:cubicBezTo>
                      <a:pt x="0" y="4"/>
                      <a:pt x="0" y="5"/>
                      <a:pt x="1" y="7"/>
                    </a:cubicBezTo>
                    <a:cubicBezTo>
                      <a:pt x="2" y="8"/>
                      <a:pt x="3" y="9"/>
                      <a:pt x="5" y="9"/>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58" name="Freeform 457"/>
              <p:cNvSpPr>
                <a:spLocks/>
              </p:cNvSpPr>
              <p:nvPr/>
            </p:nvSpPr>
            <p:spPr bwMode="auto">
              <a:xfrm>
                <a:off x="1414" y="1566"/>
                <a:ext cx="31" cy="24"/>
              </a:xfrm>
              <a:custGeom>
                <a:avLst/>
                <a:gdLst>
                  <a:gd name="T0" fmla="*/ 5 w 13"/>
                  <a:gd name="T1" fmla="*/ 9 h 10"/>
                  <a:gd name="T2" fmla="*/ 1 w 13"/>
                  <a:gd name="T3" fmla="*/ 3 h 10"/>
                  <a:gd name="T4" fmla="*/ 8 w 13"/>
                  <a:gd name="T5" fmla="*/ 2 h 10"/>
                  <a:gd name="T6" fmla="*/ 12 w 13"/>
                  <a:gd name="T7" fmla="*/ 8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2"/>
                    </a:cubicBezTo>
                    <a:cubicBezTo>
                      <a:pt x="11" y="3"/>
                      <a:pt x="13" y="5"/>
                      <a:pt x="12" y="8"/>
                    </a:cubicBezTo>
                    <a:cubicBezTo>
                      <a:pt x="11" y="10"/>
                      <a:pt x="8" y="10"/>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59" name="Freeform 458"/>
              <p:cNvSpPr>
                <a:spLocks/>
              </p:cNvSpPr>
              <p:nvPr/>
            </p:nvSpPr>
            <p:spPr bwMode="auto">
              <a:xfrm>
                <a:off x="1414" y="1566"/>
                <a:ext cx="31" cy="26"/>
              </a:xfrm>
              <a:custGeom>
                <a:avLst/>
                <a:gdLst>
                  <a:gd name="T0" fmla="*/ 5 w 13"/>
                  <a:gd name="T1" fmla="*/ 9 h 11"/>
                  <a:gd name="T2" fmla="*/ 5 w 13"/>
                  <a:gd name="T3" fmla="*/ 9 h 11"/>
                  <a:gd name="T4" fmla="*/ 2 w 13"/>
                  <a:gd name="T5" fmla="*/ 6 h 11"/>
                  <a:gd name="T6" fmla="*/ 1 w 13"/>
                  <a:gd name="T7" fmla="*/ 3 h 11"/>
                  <a:gd name="T8" fmla="*/ 1 w 13"/>
                  <a:gd name="T9" fmla="*/ 3 h 11"/>
                  <a:gd name="T10" fmla="*/ 3 w 13"/>
                  <a:gd name="T11" fmla="*/ 2 h 11"/>
                  <a:gd name="T12" fmla="*/ 7 w 13"/>
                  <a:gd name="T13" fmla="*/ 2 h 11"/>
                  <a:gd name="T14" fmla="*/ 8 w 13"/>
                  <a:gd name="T15" fmla="*/ 2 h 11"/>
                  <a:gd name="T16" fmla="*/ 11 w 13"/>
                  <a:gd name="T17" fmla="*/ 4 h 11"/>
                  <a:gd name="T18" fmla="*/ 11 w 13"/>
                  <a:gd name="T19" fmla="*/ 7 h 11"/>
                  <a:gd name="T20" fmla="*/ 11 w 13"/>
                  <a:gd name="T21" fmla="*/ 7 h 11"/>
                  <a:gd name="T22" fmla="*/ 9 w 13"/>
                  <a:gd name="T23" fmla="*/ 9 h 11"/>
                  <a:gd name="T24" fmla="*/ 5 w 13"/>
                  <a:gd name="T25" fmla="*/ 9 h 11"/>
                  <a:gd name="T26" fmla="*/ 5 w 13"/>
                  <a:gd name="T27" fmla="*/ 9 h 11"/>
                  <a:gd name="T28" fmla="*/ 5 w 13"/>
                  <a:gd name="T29" fmla="*/ 9 h 11"/>
                  <a:gd name="T30" fmla="*/ 4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4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3" y="8"/>
                      <a:pt x="2" y="7"/>
                      <a:pt x="2" y="6"/>
                    </a:cubicBezTo>
                    <a:cubicBezTo>
                      <a:pt x="1" y="5"/>
                      <a:pt x="1" y="4"/>
                      <a:pt x="1" y="3"/>
                    </a:cubicBezTo>
                    <a:cubicBezTo>
                      <a:pt x="1" y="3"/>
                      <a:pt x="1" y="3"/>
                      <a:pt x="1" y="3"/>
                    </a:cubicBezTo>
                    <a:cubicBezTo>
                      <a:pt x="2" y="2"/>
                      <a:pt x="2" y="2"/>
                      <a:pt x="3" y="2"/>
                    </a:cubicBezTo>
                    <a:cubicBezTo>
                      <a:pt x="5" y="1"/>
                      <a:pt x="6" y="1"/>
                      <a:pt x="7" y="2"/>
                    </a:cubicBezTo>
                    <a:cubicBezTo>
                      <a:pt x="7" y="2"/>
                      <a:pt x="7" y="2"/>
                      <a:pt x="8" y="2"/>
                    </a:cubicBezTo>
                    <a:cubicBezTo>
                      <a:pt x="9" y="3"/>
                      <a:pt x="10" y="3"/>
                      <a:pt x="11" y="4"/>
                    </a:cubicBezTo>
                    <a:cubicBezTo>
                      <a:pt x="11" y="5"/>
                      <a:pt x="12" y="6"/>
                      <a:pt x="11" y="7"/>
                    </a:cubicBezTo>
                    <a:cubicBezTo>
                      <a:pt x="11" y="7"/>
                      <a:pt x="11" y="7"/>
                      <a:pt x="11" y="7"/>
                    </a:cubicBezTo>
                    <a:cubicBezTo>
                      <a:pt x="11" y="8"/>
                      <a:pt x="10" y="9"/>
                      <a:pt x="9" y="9"/>
                    </a:cubicBezTo>
                    <a:cubicBezTo>
                      <a:pt x="8" y="9"/>
                      <a:pt x="7" y="9"/>
                      <a:pt x="5" y="9"/>
                    </a:cubicBezTo>
                    <a:cubicBezTo>
                      <a:pt x="5" y="9"/>
                      <a:pt x="5" y="9"/>
                      <a:pt x="5" y="9"/>
                    </a:cubicBezTo>
                    <a:cubicBezTo>
                      <a:pt x="5" y="9"/>
                      <a:pt x="5" y="9"/>
                      <a:pt x="5" y="9"/>
                    </a:cubicBezTo>
                    <a:cubicBezTo>
                      <a:pt x="4" y="10"/>
                      <a:pt x="4" y="10"/>
                      <a:pt x="4" y="10"/>
                    </a:cubicBezTo>
                    <a:cubicBezTo>
                      <a:pt x="5" y="10"/>
                      <a:pt x="5" y="10"/>
                      <a:pt x="5" y="10"/>
                    </a:cubicBezTo>
                    <a:cubicBezTo>
                      <a:pt x="6" y="10"/>
                      <a:pt x="8" y="11"/>
                      <a:pt x="9" y="10"/>
                    </a:cubicBezTo>
                    <a:cubicBezTo>
                      <a:pt x="11" y="10"/>
                      <a:pt x="12" y="9"/>
                      <a:pt x="12" y="8"/>
                    </a:cubicBezTo>
                    <a:cubicBezTo>
                      <a:pt x="12" y="8"/>
                      <a:pt x="12" y="8"/>
                      <a:pt x="12" y="8"/>
                    </a:cubicBezTo>
                    <a:cubicBezTo>
                      <a:pt x="13" y="6"/>
                      <a:pt x="12" y="5"/>
                      <a:pt x="12" y="4"/>
                    </a:cubicBezTo>
                    <a:cubicBezTo>
                      <a:pt x="11" y="3"/>
                      <a:pt x="10" y="2"/>
                      <a:pt x="8" y="1"/>
                    </a:cubicBezTo>
                    <a:cubicBezTo>
                      <a:pt x="8" y="1"/>
                      <a:pt x="8" y="1"/>
                      <a:pt x="8" y="1"/>
                    </a:cubicBezTo>
                    <a:cubicBezTo>
                      <a:pt x="6" y="0"/>
                      <a:pt x="5" y="0"/>
                      <a:pt x="3" y="1"/>
                    </a:cubicBezTo>
                    <a:cubicBezTo>
                      <a:pt x="2" y="1"/>
                      <a:pt x="1" y="2"/>
                      <a:pt x="0" y="3"/>
                    </a:cubicBezTo>
                    <a:cubicBezTo>
                      <a:pt x="0" y="3"/>
                      <a:pt x="0" y="3"/>
                      <a:pt x="0" y="3"/>
                    </a:cubicBezTo>
                    <a:cubicBezTo>
                      <a:pt x="0" y="4"/>
                      <a:pt x="0" y="6"/>
                      <a:pt x="1" y="7"/>
                    </a:cubicBezTo>
                    <a:cubicBezTo>
                      <a:pt x="2" y="8"/>
                      <a:pt x="3" y="9"/>
                      <a:pt x="4" y="10"/>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60" name="Freeform 459"/>
              <p:cNvSpPr>
                <a:spLocks/>
              </p:cNvSpPr>
              <p:nvPr/>
            </p:nvSpPr>
            <p:spPr bwMode="auto">
              <a:xfrm>
                <a:off x="1492" y="1644"/>
                <a:ext cx="31"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61" name="Freeform 460"/>
              <p:cNvSpPr>
                <a:spLocks/>
              </p:cNvSpPr>
              <p:nvPr/>
            </p:nvSpPr>
            <p:spPr bwMode="auto">
              <a:xfrm>
                <a:off x="1492" y="1644"/>
                <a:ext cx="31" cy="24"/>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5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2" y="7"/>
                      <a:pt x="2" y="6"/>
                    </a:cubicBezTo>
                    <a:cubicBezTo>
                      <a:pt x="1" y="5"/>
                      <a:pt x="1" y="4"/>
                      <a:pt x="1" y="3"/>
                    </a:cubicBezTo>
                    <a:cubicBezTo>
                      <a:pt x="1" y="3"/>
                      <a:pt x="1" y="3"/>
                      <a:pt x="1" y="3"/>
                    </a:cubicBezTo>
                    <a:cubicBezTo>
                      <a:pt x="2" y="2"/>
                      <a:pt x="3" y="1"/>
                      <a:pt x="4" y="1"/>
                    </a:cubicBezTo>
                    <a:cubicBezTo>
                      <a:pt x="5" y="1"/>
                      <a:pt x="6" y="1"/>
                      <a:pt x="7" y="1"/>
                    </a:cubicBezTo>
                    <a:cubicBezTo>
                      <a:pt x="8" y="1"/>
                      <a:pt x="8" y="1"/>
                      <a:pt x="8" y="1"/>
                    </a:cubicBezTo>
                    <a:cubicBezTo>
                      <a:pt x="9" y="2"/>
                      <a:pt x="10" y="3"/>
                      <a:pt x="11" y="4"/>
                    </a:cubicBezTo>
                    <a:cubicBezTo>
                      <a:pt x="12"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5" y="9"/>
                      <a:pt x="5" y="9"/>
                      <a:pt x="5" y="9"/>
                    </a:cubicBezTo>
                    <a:cubicBezTo>
                      <a:pt x="5" y="9"/>
                      <a:pt x="5" y="9"/>
                      <a:pt x="5" y="9"/>
                    </a:cubicBezTo>
                    <a:cubicBezTo>
                      <a:pt x="6" y="10"/>
                      <a:pt x="8" y="10"/>
                      <a:pt x="9" y="10"/>
                    </a:cubicBezTo>
                    <a:cubicBezTo>
                      <a:pt x="11" y="9"/>
                      <a:pt x="12" y="9"/>
                      <a:pt x="12" y="7"/>
                    </a:cubicBezTo>
                    <a:cubicBezTo>
                      <a:pt x="12" y="7"/>
                      <a:pt x="12" y="7"/>
                      <a:pt x="12" y="7"/>
                    </a:cubicBezTo>
                    <a:cubicBezTo>
                      <a:pt x="13" y="6"/>
                      <a:pt x="13"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5" y="9"/>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662" name="Freeform 461"/>
              <p:cNvSpPr>
                <a:spLocks/>
              </p:cNvSpPr>
              <p:nvPr/>
            </p:nvSpPr>
            <p:spPr bwMode="auto">
              <a:xfrm>
                <a:off x="1431" y="1588"/>
                <a:ext cx="28" cy="26"/>
              </a:xfrm>
              <a:custGeom>
                <a:avLst/>
                <a:gdLst>
                  <a:gd name="T0" fmla="*/ 4 w 12"/>
                  <a:gd name="T1" fmla="*/ 9 h 11"/>
                  <a:gd name="T2" fmla="*/ 0 w 12"/>
                  <a:gd name="T3" fmla="*/ 3 h 11"/>
                  <a:gd name="T4" fmla="*/ 7 w 12"/>
                  <a:gd name="T5" fmla="*/ 2 h 11"/>
                  <a:gd name="T6" fmla="*/ 11 w 12"/>
                  <a:gd name="T7" fmla="*/ 8 h 11"/>
                  <a:gd name="T8" fmla="*/ 4 w 12"/>
                  <a:gd name="T9" fmla="*/ 9 h 11"/>
                </a:gdLst>
                <a:ahLst/>
                <a:cxnLst>
                  <a:cxn ang="0">
                    <a:pos x="T0" y="T1"/>
                  </a:cxn>
                  <a:cxn ang="0">
                    <a:pos x="T2" y="T3"/>
                  </a:cxn>
                  <a:cxn ang="0">
                    <a:pos x="T4" y="T5"/>
                  </a:cxn>
                  <a:cxn ang="0">
                    <a:pos x="T6" y="T7"/>
                  </a:cxn>
                  <a:cxn ang="0">
                    <a:pos x="T8" y="T9"/>
                  </a:cxn>
                </a:cxnLst>
                <a:rect l="0" t="0" r="r" b="b"/>
                <a:pathLst>
                  <a:path w="12" h="11">
                    <a:moveTo>
                      <a:pt x="4" y="9"/>
                    </a:moveTo>
                    <a:cubicBezTo>
                      <a:pt x="1" y="8"/>
                      <a:pt x="0" y="5"/>
                      <a:pt x="0" y="3"/>
                    </a:cubicBezTo>
                    <a:cubicBezTo>
                      <a:pt x="1" y="1"/>
                      <a:pt x="4" y="0"/>
                      <a:pt x="7" y="2"/>
                    </a:cubicBezTo>
                    <a:cubicBezTo>
                      <a:pt x="11" y="3"/>
                      <a:pt x="12" y="6"/>
                      <a:pt x="11" y="8"/>
                    </a:cubicBezTo>
                    <a:cubicBezTo>
                      <a:pt x="10" y="10"/>
                      <a:pt x="7" y="11"/>
                      <a:pt x="4"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grpSp>
        <p:sp>
          <p:nvSpPr>
            <p:cNvPr id="1405" name="Freeform 463"/>
            <p:cNvSpPr>
              <a:spLocks/>
            </p:cNvSpPr>
            <p:nvPr/>
          </p:nvSpPr>
          <p:spPr bwMode="auto">
            <a:xfrm>
              <a:off x="1428" y="1588"/>
              <a:ext cx="31" cy="26"/>
            </a:xfrm>
            <a:custGeom>
              <a:avLst/>
              <a:gdLst>
                <a:gd name="T0" fmla="*/ 5 w 13"/>
                <a:gd name="T1" fmla="*/ 9 h 11"/>
                <a:gd name="T2" fmla="*/ 5 w 13"/>
                <a:gd name="T3" fmla="*/ 9 h 11"/>
                <a:gd name="T4" fmla="*/ 2 w 13"/>
                <a:gd name="T5" fmla="*/ 6 h 11"/>
                <a:gd name="T6" fmla="*/ 2 w 13"/>
                <a:gd name="T7" fmla="*/ 4 h 11"/>
                <a:gd name="T8" fmla="*/ 2 w 13"/>
                <a:gd name="T9" fmla="*/ 4 h 11"/>
                <a:gd name="T10" fmla="*/ 4 w 13"/>
                <a:gd name="T11" fmla="*/ 2 h 11"/>
                <a:gd name="T12" fmla="*/ 8 w 13"/>
                <a:gd name="T13" fmla="*/ 2 h 11"/>
                <a:gd name="T14" fmla="*/ 8 w 13"/>
                <a:gd name="T15" fmla="*/ 2 h 11"/>
                <a:gd name="T16" fmla="*/ 11 w 13"/>
                <a:gd name="T17" fmla="*/ 5 h 11"/>
                <a:gd name="T18" fmla="*/ 12 w 13"/>
                <a:gd name="T19" fmla="*/ 8 h 11"/>
                <a:gd name="T20" fmla="*/ 12 w 13"/>
                <a:gd name="T21" fmla="*/ 8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6"/>
                    <a:pt x="2" y="4"/>
                    <a:pt x="2" y="4"/>
                  </a:cubicBezTo>
                  <a:cubicBezTo>
                    <a:pt x="2" y="4"/>
                    <a:pt x="2" y="4"/>
                    <a:pt x="2" y="4"/>
                  </a:cubicBezTo>
                  <a:cubicBezTo>
                    <a:pt x="2" y="3"/>
                    <a:pt x="3" y="2"/>
                    <a:pt x="4" y="2"/>
                  </a:cubicBezTo>
                  <a:cubicBezTo>
                    <a:pt x="5" y="2"/>
                    <a:pt x="7" y="2"/>
                    <a:pt x="8" y="2"/>
                  </a:cubicBezTo>
                  <a:cubicBezTo>
                    <a:pt x="8" y="2"/>
                    <a:pt x="8" y="2"/>
                    <a:pt x="8" y="2"/>
                  </a:cubicBezTo>
                  <a:cubicBezTo>
                    <a:pt x="10" y="3"/>
                    <a:pt x="11" y="4"/>
                    <a:pt x="11" y="5"/>
                  </a:cubicBezTo>
                  <a:cubicBezTo>
                    <a:pt x="12" y="6"/>
                    <a:pt x="12" y="7"/>
                    <a:pt x="12" y="8"/>
                  </a:cubicBezTo>
                  <a:cubicBezTo>
                    <a:pt x="12" y="8"/>
                    <a:pt x="12" y="8"/>
                    <a:pt x="12" y="8"/>
                  </a:cubicBezTo>
                  <a:cubicBezTo>
                    <a:pt x="12" y="8"/>
                    <a:pt x="11" y="9"/>
                    <a:pt x="10" y="9"/>
                  </a:cubicBezTo>
                  <a:cubicBezTo>
                    <a:pt x="9" y="10"/>
                    <a:pt x="7" y="10"/>
                    <a:pt x="6" y="9"/>
                  </a:cubicBezTo>
                  <a:cubicBezTo>
                    <a:pt x="6" y="9"/>
                    <a:pt x="6" y="9"/>
                    <a:pt x="5" y="9"/>
                  </a:cubicBezTo>
                  <a:cubicBezTo>
                    <a:pt x="5" y="9"/>
                    <a:pt x="5" y="9"/>
                    <a:pt x="5" y="9"/>
                  </a:cubicBezTo>
                  <a:cubicBezTo>
                    <a:pt x="5" y="10"/>
                    <a:pt x="5" y="10"/>
                    <a:pt x="5" y="10"/>
                  </a:cubicBezTo>
                  <a:cubicBezTo>
                    <a:pt x="5" y="10"/>
                    <a:pt x="5" y="10"/>
                    <a:pt x="5" y="10"/>
                  </a:cubicBezTo>
                  <a:cubicBezTo>
                    <a:pt x="7" y="11"/>
                    <a:pt x="9" y="11"/>
                    <a:pt x="10" y="10"/>
                  </a:cubicBezTo>
                  <a:cubicBezTo>
                    <a:pt x="11" y="10"/>
                    <a:pt x="12" y="9"/>
                    <a:pt x="13" y="8"/>
                  </a:cubicBezTo>
                  <a:cubicBezTo>
                    <a:pt x="13" y="8"/>
                    <a:pt x="13" y="8"/>
                    <a:pt x="13" y="8"/>
                  </a:cubicBezTo>
                  <a:cubicBezTo>
                    <a:pt x="13" y="7"/>
                    <a:pt x="13" y="5"/>
                    <a:pt x="12" y="4"/>
                  </a:cubicBezTo>
                  <a:cubicBezTo>
                    <a:pt x="12" y="3"/>
                    <a:pt x="10" y="2"/>
                    <a:pt x="9" y="1"/>
                  </a:cubicBezTo>
                  <a:cubicBezTo>
                    <a:pt x="9" y="1"/>
                    <a:pt x="8" y="1"/>
                    <a:pt x="8" y="1"/>
                  </a:cubicBezTo>
                  <a:cubicBezTo>
                    <a:pt x="7" y="1"/>
                    <a:pt x="5" y="0"/>
                    <a:pt x="4" y="1"/>
                  </a:cubicBezTo>
                  <a:cubicBezTo>
                    <a:pt x="3" y="1"/>
                    <a:pt x="1" y="2"/>
                    <a:pt x="1" y="3"/>
                  </a:cubicBezTo>
                  <a:cubicBezTo>
                    <a:pt x="1" y="3"/>
                    <a:pt x="1" y="3"/>
                    <a:pt x="1" y="3"/>
                  </a:cubicBezTo>
                  <a:cubicBezTo>
                    <a:pt x="0" y="5"/>
                    <a:pt x="1" y="6"/>
                    <a:pt x="1" y="7"/>
                  </a:cubicBezTo>
                  <a:cubicBezTo>
                    <a:pt x="2" y="8"/>
                    <a:pt x="4" y="9"/>
                    <a:pt x="5" y="10"/>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06" name="Freeform 464"/>
            <p:cNvSpPr>
              <a:spLocks/>
            </p:cNvSpPr>
            <p:nvPr/>
          </p:nvSpPr>
          <p:spPr bwMode="auto">
            <a:xfrm>
              <a:off x="1450" y="1609"/>
              <a:ext cx="28" cy="24"/>
            </a:xfrm>
            <a:custGeom>
              <a:avLst/>
              <a:gdLst>
                <a:gd name="T0" fmla="*/ 4 w 12"/>
                <a:gd name="T1" fmla="*/ 9 h 10"/>
                <a:gd name="T2" fmla="*/ 1 w 12"/>
                <a:gd name="T3" fmla="*/ 3 h 10"/>
                <a:gd name="T4" fmla="*/ 8 w 12"/>
                <a:gd name="T5" fmla="*/ 1 h 10"/>
                <a:gd name="T6" fmla="*/ 11 w 12"/>
                <a:gd name="T7" fmla="*/ 7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1" y="3"/>
                  </a:cubicBezTo>
                  <a:cubicBezTo>
                    <a:pt x="1" y="1"/>
                    <a:pt x="5" y="0"/>
                    <a:pt x="8" y="1"/>
                  </a:cubicBezTo>
                  <a:cubicBezTo>
                    <a:pt x="11" y="3"/>
                    <a:pt x="12" y="5"/>
                    <a:pt x="11" y="7"/>
                  </a:cubicBezTo>
                  <a:cubicBezTo>
                    <a:pt x="11" y="10"/>
                    <a:pt x="7" y="10"/>
                    <a:pt x="4"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07" name="Freeform 465"/>
            <p:cNvSpPr>
              <a:spLocks/>
            </p:cNvSpPr>
            <p:nvPr/>
          </p:nvSpPr>
          <p:spPr bwMode="auto">
            <a:xfrm>
              <a:off x="1450" y="1609"/>
              <a:ext cx="28" cy="24"/>
            </a:xfrm>
            <a:custGeom>
              <a:avLst/>
              <a:gdLst>
                <a:gd name="T0" fmla="*/ 4 w 12"/>
                <a:gd name="T1" fmla="*/ 9 h 10"/>
                <a:gd name="T2" fmla="*/ 5 w 12"/>
                <a:gd name="T3" fmla="*/ 9 h 10"/>
                <a:gd name="T4" fmla="*/ 1 w 12"/>
                <a:gd name="T5" fmla="*/ 6 h 10"/>
                <a:gd name="T6" fmla="*/ 1 w 12"/>
                <a:gd name="T7" fmla="*/ 3 h 10"/>
                <a:gd name="T8" fmla="*/ 1 w 12"/>
                <a:gd name="T9" fmla="*/ 3 h 10"/>
                <a:gd name="T10" fmla="*/ 3 w 12"/>
                <a:gd name="T11" fmla="*/ 1 h 10"/>
                <a:gd name="T12" fmla="*/ 7 w 12"/>
                <a:gd name="T13" fmla="*/ 2 h 10"/>
                <a:gd name="T14" fmla="*/ 7 w 12"/>
                <a:gd name="T15" fmla="*/ 2 h 10"/>
                <a:gd name="T16" fmla="*/ 11 w 12"/>
                <a:gd name="T17" fmla="*/ 4 h 10"/>
                <a:gd name="T18" fmla="*/ 11 w 12"/>
                <a:gd name="T19" fmla="*/ 7 h 10"/>
                <a:gd name="T20" fmla="*/ 11 w 12"/>
                <a:gd name="T21" fmla="*/ 7 h 10"/>
                <a:gd name="T22" fmla="*/ 9 w 12"/>
                <a:gd name="T23" fmla="*/ 9 h 10"/>
                <a:gd name="T24" fmla="*/ 5 w 12"/>
                <a:gd name="T25" fmla="*/ 9 h 10"/>
                <a:gd name="T26" fmla="*/ 5 w 12"/>
                <a:gd name="T27" fmla="*/ 9 h 10"/>
                <a:gd name="T28" fmla="*/ 4 w 12"/>
                <a:gd name="T29" fmla="*/ 9 h 10"/>
                <a:gd name="T30" fmla="*/ 4 w 12"/>
                <a:gd name="T31" fmla="*/ 9 h 10"/>
                <a:gd name="T32" fmla="*/ 5 w 12"/>
                <a:gd name="T33" fmla="*/ 10 h 10"/>
                <a:gd name="T34" fmla="*/ 9 w 12"/>
                <a:gd name="T35" fmla="*/ 10 h 10"/>
                <a:gd name="T36" fmla="*/ 12 w 12"/>
                <a:gd name="T37" fmla="*/ 8 h 10"/>
                <a:gd name="T38" fmla="*/ 12 w 12"/>
                <a:gd name="T39" fmla="*/ 7 h 10"/>
                <a:gd name="T40" fmla="*/ 11 w 12"/>
                <a:gd name="T41" fmla="*/ 4 h 10"/>
                <a:gd name="T42" fmla="*/ 8 w 12"/>
                <a:gd name="T43" fmla="*/ 1 h 10"/>
                <a:gd name="T44" fmla="*/ 7 w 12"/>
                <a:gd name="T45" fmla="*/ 1 h 10"/>
                <a:gd name="T46" fmla="*/ 3 w 12"/>
                <a:gd name="T47" fmla="*/ 0 h 10"/>
                <a:gd name="T48" fmla="*/ 0 w 12"/>
                <a:gd name="T49" fmla="*/ 3 h 10"/>
                <a:gd name="T50" fmla="*/ 0 w 12"/>
                <a:gd name="T51" fmla="*/ 3 h 10"/>
                <a:gd name="T52" fmla="*/ 1 w 12"/>
                <a:gd name="T53" fmla="*/ 7 h 10"/>
                <a:gd name="T54" fmla="*/ 4 w 12"/>
                <a:gd name="T55" fmla="*/ 9 h 10"/>
                <a:gd name="T56" fmla="*/ 4 w 12"/>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4" y="9"/>
                  </a:moveTo>
                  <a:cubicBezTo>
                    <a:pt x="5" y="9"/>
                    <a:pt x="5" y="9"/>
                    <a:pt x="5" y="9"/>
                  </a:cubicBezTo>
                  <a:cubicBezTo>
                    <a:pt x="3" y="8"/>
                    <a:pt x="2" y="7"/>
                    <a:pt x="1" y="6"/>
                  </a:cubicBezTo>
                  <a:cubicBezTo>
                    <a:pt x="1" y="5"/>
                    <a:pt x="1" y="4"/>
                    <a:pt x="1" y="3"/>
                  </a:cubicBezTo>
                  <a:cubicBezTo>
                    <a:pt x="1" y="3"/>
                    <a:pt x="1" y="3"/>
                    <a:pt x="1" y="3"/>
                  </a:cubicBezTo>
                  <a:cubicBezTo>
                    <a:pt x="1" y="2"/>
                    <a:pt x="2" y="2"/>
                    <a:pt x="3" y="1"/>
                  </a:cubicBezTo>
                  <a:cubicBezTo>
                    <a:pt x="4" y="1"/>
                    <a:pt x="6" y="1"/>
                    <a:pt x="7" y="2"/>
                  </a:cubicBezTo>
                  <a:cubicBezTo>
                    <a:pt x="7" y="2"/>
                    <a:pt x="7" y="2"/>
                    <a:pt x="7" y="2"/>
                  </a:cubicBezTo>
                  <a:cubicBezTo>
                    <a:pt x="9" y="2"/>
                    <a:pt x="10" y="3"/>
                    <a:pt x="11" y="4"/>
                  </a:cubicBezTo>
                  <a:cubicBezTo>
                    <a:pt x="11" y="5"/>
                    <a:pt x="11" y="6"/>
                    <a:pt x="11" y="7"/>
                  </a:cubicBezTo>
                  <a:cubicBezTo>
                    <a:pt x="11" y="7"/>
                    <a:pt x="11" y="7"/>
                    <a:pt x="11" y="7"/>
                  </a:cubicBezTo>
                  <a:cubicBezTo>
                    <a:pt x="11" y="8"/>
                    <a:pt x="10" y="9"/>
                    <a:pt x="9" y="9"/>
                  </a:cubicBezTo>
                  <a:cubicBezTo>
                    <a:pt x="8" y="9"/>
                    <a:pt x="6" y="9"/>
                    <a:pt x="5" y="9"/>
                  </a:cubicBezTo>
                  <a:cubicBezTo>
                    <a:pt x="5" y="9"/>
                    <a:pt x="5" y="9"/>
                    <a:pt x="5" y="9"/>
                  </a:cubicBezTo>
                  <a:cubicBezTo>
                    <a:pt x="4" y="9"/>
                    <a:pt x="4" y="9"/>
                    <a:pt x="4" y="9"/>
                  </a:cubicBezTo>
                  <a:cubicBezTo>
                    <a:pt x="4" y="9"/>
                    <a:pt x="4" y="9"/>
                    <a:pt x="4" y="9"/>
                  </a:cubicBezTo>
                  <a:cubicBezTo>
                    <a:pt x="4" y="10"/>
                    <a:pt x="4" y="10"/>
                    <a:pt x="5" y="10"/>
                  </a:cubicBezTo>
                  <a:cubicBezTo>
                    <a:pt x="6" y="10"/>
                    <a:pt x="8" y="10"/>
                    <a:pt x="9" y="10"/>
                  </a:cubicBezTo>
                  <a:cubicBezTo>
                    <a:pt x="10" y="10"/>
                    <a:pt x="11" y="9"/>
                    <a:pt x="12" y="8"/>
                  </a:cubicBezTo>
                  <a:cubicBezTo>
                    <a:pt x="12" y="7"/>
                    <a:pt x="12" y="7"/>
                    <a:pt x="12" y="7"/>
                  </a:cubicBezTo>
                  <a:cubicBezTo>
                    <a:pt x="12" y="6"/>
                    <a:pt x="12" y="5"/>
                    <a:pt x="11" y="4"/>
                  </a:cubicBezTo>
                  <a:cubicBezTo>
                    <a:pt x="11" y="2"/>
                    <a:pt x="9" y="1"/>
                    <a:pt x="8" y="1"/>
                  </a:cubicBezTo>
                  <a:cubicBezTo>
                    <a:pt x="8" y="1"/>
                    <a:pt x="8" y="1"/>
                    <a:pt x="7" y="1"/>
                  </a:cubicBezTo>
                  <a:cubicBezTo>
                    <a:pt x="6" y="0"/>
                    <a:pt x="4" y="0"/>
                    <a:pt x="3" y="0"/>
                  </a:cubicBezTo>
                  <a:cubicBezTo>
                    <a:pt x="2" y="1"/>
                    <a:pt x="1" y="1"/>
                    <a:pt x="0" y="3"/>
                  </a:cubicBezTo>
                  <a:cubicBezTo>
                    <a:pt x="0" y="3"/>
                    <a:pt x="0" y="3"/>
                    <a:pt x="0" y="3"/>
                  </a:cubicBezTo>
                  <a:cubicBezTo>
                    <a:pt x="0" y="4"/>
                    <a:pt x="0" y="5"/>
                    <a:pt x="1" y="7"/>
                  </a:cubicBezTo>
                  <a:cubicBezTo>
                    <a:pt x="1" y="8"/>
                    <a:pt x="3" y="9"/>
                    <a:pt x="4" y="9"/>
                  </a:cubicBezTo>
                  <a:cubicBezTo>
                    <a:pt x="4" y="9"/>
                    <a:pt x="4" y="9"/>
                    <a:pt x="4"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08" name="Freeform 466"/>
            <p:cNvSpPr>
              <a:spLocks/>
            </p:cNvSpPr>
            <p:nvPr/>
          </p:nvSpPr>
          <p:spPr bwMode="auto">
            <a:xfrm>
              <a:off x="1471" y="1628"/>
              <a:ext cx="28" cy="23"/>
            </a:xfrm>
            <a:custGeom>
              <a:avLst/>
              <a:gdLst>
                <a:gd name="T0" fmla="*/ 4 w 12"/>
                <a:gd name="T1" fmla="*/ 9 h 10"/>
                <a:gd name="T2" fmla="*/ 0 w 12"/>
                <a:gd name="T3" fmla="*/ 2 h 10"/>
                <a:gd name="T4" fmla="*/ 8 w 12"/>
                <a:gd name="T5" fmla="*/ 1 h 10"/>
                <a:gd name="T6" fmla="*/ 11 w 12"/>
                <a:gd name="T7" fmla="*/ 7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7"/>
                    <a:pt x="0" y="5"/>
                    <a:pt x="0" y="2"/>
                  </a:cubicBezTo>
                  <a:cubicBezTo>
                    <a:pt x="1" y="0"/>
                    <a:pt x="4" y="0"/>
                    <a:pt x="8" y="1"/>
                  </a:cubicBezTo>
                  <a:cubicBezTo>
                    <a:pt x="11" y="2"/>
                    <a:pt x="12" y="5"/>
                    <a:pt x="11" y="7"/>
                  </a:cubicBezTo>
                  <a:cubicBezTo>
                    <a:pt x="10" y="9"/>
                    <a:pt x="7" y="10"/>
                    <a:pt x="4"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09" name="Freeform 467"/>
            <p:cNvSpPr>
              <a:spLocks/>
            </p:cNvSpPr>
            <p:nvPr/>
          </p:nvSpPr>
          <p:spPr bwMode="auto">
            <a:xfrm>
              <a:off x="1469" y="1628"/>
              <a:ext cx="30" cy="23"/>
            </a:xfrm>
            <a:custGeom>
              <a:avLst/>
              <a:gdLst>
                <a:gd name="T0" fmla="*/ 5 w 13"/>
                <a:gd name="T1" fmla="*/ 9 h 10"/>
                <a:gd name="T2" fmla="*/ 6 w 13"/>
                <a:gd name="T3" fmla="*/ 8 h 10"/>
                <a:gd name="T4" fmla="*/ 2 w 13"/>
                <a:gd name="T5" fmla="*/ 6 h 10"/>
                <a:gd name="T6" fmla="*/ 2 w 13"/>
                <a:gd name="T7" fmla="*/ 3 h 10"/>
                <a:gd name="T8" fmla="*/ 2 w 13"/>
                <a:gd name="T9" fmla="*/ 3 h 10"/>
                <a:gd name="T10" fmla="*/ 4 w 13"/>
                <a:gd name="T11" fmla="*/ 1 h 10"/>
                <a:gd name="T12" fmla="*/ 8 w 13"/>
                <a:gd name="T13" fmla="*/ 1 h 10"/>
                <a:gd name="T14" fmla="*/ 8 w 13"/>
                <a:gd name="T15" fmla="*/ 1 h 10"/>
                <a:gd name="T16" fmla="*/ 11 w 13"/>
                <a:gd name="T17" fmla="*/ 4 h 10"/>
                <a:gd name="T18" fmla="*/ 12 w 13"/>
                <a:gd name="T19" fmla="*/ 7 h 10"/>
                <a:gd name="T20" fmla="*/ 12 w 13"/>
                <a:gd name="T21" fmla="*/ 7 h 10"/>
                <a:gd name="T22" fmla="*/ 10 w 13"/>
                <a:gd name="T23" fmla="*/ 8 h 10"/>
                <a:gd name="T24" fmla="*/ 6 w 13"/>
                <a:gd name="T25" fmla="*/ 8 h 10"/>
                <a:gd name="T26" fmla="*/ 6 w 13"/>
                <a:gd name="T27" fmla="*/ 8 h 10"/>
                <a:gd name="T28" fmla="*/ 5 w 13"/>
                <a:gd name="T29" fmla="*/ 9 h 10"/>
                <a:gd name="T30" fmla="*/ 5 w 13"/>
                <a:gd name="T31" fmla="*/ 9 h 10"/>
                <a:gd name="T32" fmla="*/ 5 w 13"/>
                <a:gd name="T33" fmla="*/ 9 h 10"/>
                <a:gd name="T34" fmla="*/ 10 w 13"/>
                <a:gd name="T35" fmla="*/ 9 h 10"/>
                <a:gd name="T36" fmla="*/ 13 w 13"/>
                <a:gd name="T37" fmla="*/ 7 h 10"/>
                <a:gd name="T38" fmla="*/ 13 w 13"/>
                <a:gd name="T39" fmla="*/ 7 h 10"/>
                <a:gd name="T40" fmla="*/ 12 w 13"/>
                <a:gd name="T41" fmla="*/ 3 h 10"/>
                <a:gd name="T42" fmla="*/ 9 w 13"/>
                <a:gd name="T43" fmla="*/ 0 h 10"/>
                <a:gd name="T44" fmla="*/ 8 w 13"/>
                <a:gd name="T45" fmla="*/ 0 h 10"/>
                <a:gd name="T46" fmla="*/ 4 w 13"/>
                <a:gd name="T47" fmla="*/ 0 h 10"/>
                <a:gd name="T48" fmla="*/ 1 w 13"/>
                <a:gd name="T49" fmla="*/ 2 h 10"/>
                <a:gd name="T50" fmla="*/ 1 w 13"/>
                <a:gd name="T51" fmla="*/ 2 h 10"/>
                <a:gd name="T52" fmla="*/ 2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6" y="8"/>
                    <a:pt x="6" y="8"/>
                    <a:pt x="6" y="8"/>
                  </a:cubicBezTo>
                  <a:cubicBezTo>
                    <a:pt x="4" y="7"/>
                    <a:pt x="3" y="7"/>
                    <a:pt x="2" y="6"/>
                  </a:cubicBezTo>
                  <a:cubicBezTo>
                    <a:pt x="2" y="5"/>
                    <a:pt x="2" y="4"/>
                    <a:pt x="2" y="3"/>
                  </a:cubicBezTo>
                  <a:cubicBezTo>
                    <a:pt x="2" y="3"/>
                    <a:pt x="2" y="3"/>
                    <a:pt x="2" y="3"/>
                  </a:cubicBezTo>
                  <a:cubicBezTo>
                    <a:pt x="2" y="2"/>
                    <a:pt x="3" y="1"/>
                    <a:pt x="4" y="1"/>
                  </a:cubicBezTo>
                  <a:cubicBezTo>
                    <a:pt x="5" y="1"/>
                    <a:pt x="7" y="1"/>
                    <a:pt x="8" y="1"/>
                  </a:cubicBezTo>
                  <a:cubicBezTo>
                    <a:pt x="8" y="1"/>
                    <a:pt x="8" y="1"/>
                    <a:pt x="8" y="1"/>
                  </a:cubicBezTo>
                  <a:cubicBezTo>
                    <a:pt x="10" y="2"/>
                    <a:pt x="11" y="3"/>
                    <a:pt x="11" y="4"/>
                  </a:cubicBezTo>
                  <a:cubicBezTo>
                    <a:pt x="12" y="5"/>
                    <a:pt x="12" y="6"/>
                    <a:pt x="12" y="7"/>
                  </a:cubicBezTo>
                  <a:cubicBezTo>
                    <a:pt x="12" y="7"/>
                    <a:pt x="12" y="7"/>
                    <a:pt x="12" y="7"/>
                  </a:cubicBezTo>
                  <a:cubicBezTo>
                    <a:pt x="12" y="8"/>
                    <a:pt x="11" y="8"/>
                    <a:pt x="10" y="8"/>
                  </a:cubicBezTo>
                  <a:cubicBezTo>
                    <a:pt x="9" y="9"/>
                    <a:pt x="7" y="9"/>
                    <a:pt x="6" y="8"/>
                  </a:cubicBezTo>
                  <a:cubicBezTo>
                    <a:pt x="6" y="8"/>
                    <a:pt x="6" y="8"/>
                    <a:pt x="6" y="8"/>
                  </a:cubicBezTo>
                  <a:cubicBezTo>
                    <a:pt x="5" y="9"/>
                    <a:pt x="5" y="9"/>
                    <a:pt x="5" y="9"/>
                  </a:cubicBezTo>
                  <a:cubicBezTo>
                    <a:pt x="5" y="9"/>
                    <a:pt x="5" y="9"/>
                    <a:pt x="5" y="9"/>
                  </a:cubicBezTo>
                  <a:cubicBezTo>
                    <a:pt x="5" y="9"/>
                    <a:pt x="5" y="9"/>
                    <a:pt x="5" y="9"/>
                  </a:cubicBezTo>
                  <a:cubicBezTo>
                    <a:pt x="7" y="10"/>
                    <a:pt x="9" y="10"/>
                    <a:pt x="10" y="9"/>
                  </a:cubicBezTo>
                  <a:cubicBezTo>
                    <a:pt x="11" y="9"/>
                    <a:pt x="12" y="8"/>
                    <a:pt x="13" y="7"/>
                  </a:cubicBezTo>
                  <a:cubicBezTo>
                    <a:pt x="13" y="7"/>
                    <a:pt x="13" y="7"/>
                    <a:pt x="13" y="7"/>
                  </a:cubicBezTo>
                  <a:cubicBezTo>
                    <a:pt x="13" y="6"/>
                    <a:pt x="13" y="4"/>
                    <a:pt x="12" y="3"/>
                  </a:cubicBezTo>
                  <a:cubicBezTo>
                    <a:pt x="12" y="2"/>
                    <a:pt x="10" y="1"/>
                    <a:pt x="9" y="0"/>
                  </a:cubicBezTo>
                  <a:cubicBezTo>
                    <a:pt x="9" y="0"/>
                    <a:pt x="8" y="0"/>
                    <a:pt x="8" y="0"/>
                  </a:cubicBezTo>
                  <a:cubicBezTo>
                    <a:pt x="7" y="0"/>
                    <a:pt x="5" y="0"/>
                    <a:pt x="4" y="0"/>
                  </a:cubicBezTo>
                  <a:cubicBezTo>
                    <a:pt x="3" y="0"/>
                    <a:pt x="1" y="1"/>
                    <a:pt x="1" y="2"/>
                  </a:cubicBezTo>
                  <a:cubicBezTo>
                    <a:pt x="1" y="2"/>
                    <a:pt x="1" y="2"/>
                    <a:pt x="1" y="2"/>
                  </a:cubicBezTo>
                  <a:cubicBezTo>
                    <a:pt x="0" y="4"/>
                    <a:pt x="1" y="5"/>
                    <a:pt x="2" y="6"/>
                  </a:cubicBezTo>
                  <a:cubicBezTo>
                    <a:pt x="2" y="7"/>
                    <a:pt x="4" y="8"/>
                    <a:pt x="5" y="9"/>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10" name="Freeform 468"/>
            <p:cNvSpPr>
              <a:spLocks/>
            </p:cNvSpPr>
            <p:nvPr/>
          </p:nvSpPr>
          <p:spPr bwMode="auto">
            <a:xfrm>
              <a:off x="1518" y="1659"/>
              <a:ext cx="28" cy="23"/>
            </a:xfrm>
            <a:custGeom>
              <a:avLst/>
              <a:gdLst>
                <a:gd name="T0" fmla="*/ 4 w 12"/>
                <a:gd name="T1" fmla="*/ 9 h 10"/>
                <a:gd name="T2" fmla="*/ 0 w 12"/>
                <a:gd name="T3" fmla="*/ 3 h 10"/>
                <a:gd name="T4" fmla="*/ 7 w 12"/>
                <a:gd name="T5" fmla="*/ 1 h 10"/>
                <a:gd name="T6" fmla="*/ 11 w 12"/>
                <a:gd name="T7" fmla="*/ 8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0" y="3"/>
                  </a:cubicBezTo>
                  <a:cubicBezTo>
                    <a:pt x="1" y="1"/>
                    <a:pt x="4" y="0"/>
                    <a:pt x="7" y="1"/>
                  </a:cubicBezTo>
                  <a:cubicBezTo>
                    <a:pt x="10" y="3"/>
                    <a:pt x="12" y="5"/>
                    <a:pt x="11" y="8"/>
                  </a:cubicBezTo>
                  <a:cubicBezTo>
                    <a:pt x="10" y="10"/>
                    <a:pt x="7" y="10"/>
                    <a:pt x="4"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11" name="Freeform 469"/>
            <p:cNvSpPr>
              <a:spLocks/>
            </p:cNvSpPr>
            <p:nvPr/>
          </p:nvSpPr>
          <p:spPr bwMode="auto">
            <a:xfrm>
              <a:off x="1516" y="1659"/>
              <a:ext cx="30" cy="26"/>
            </a:xfrm>
            <a:custGeom>
              <a:avLst/>
              <a:gdLst>
                <a:gd name="T0" fmla="*/ 5 w 13"/>
                <a:gd name="T1" fmla="*/ 9 h 11"/>
                <a:gd name="T2" fmla="*/ 5 w 13"/>
                <a:gd name="T3" fmla="*/ 9 h 11"/>
                <a:gd name="T4" fmla="*/ 2 w 13"/>
                <a:gd name="T5" fmla="*/ 6 h 11"/>
                <a:gd name="T6" fmla="*/ 2 w 13"/>
                <a:gd name="T7" fmla="*/ 3 h 11"/>
                <a:gd name="T8" fmla="*/ 2 w 13"/>
                <a:gd name="T9" fmla="*/ 3 h 11"/>
                <a:gd name="T10" fmla="*/ 4 w 13"/>
                <a:gd name="T11" fmla="*/ 2 h 11"/>
                <a:gd name="T12" fmla="*/ 8 w 13"/>
                <a:gd name="T13" fmla="*/ 2 h 11"/>
                <a:gd name="T14" fmla="*/ 8 w 13"/>
                <a:gd name="T15" fmla="*/ 2 h 11"/>
                <a:gd name="T16" fmla="*/ 11 w 13"/>
                <a:gd name="T17" fmla="*/ 4 h 11"/>
                <a:gd name="T18" fmla="*/ 12 w 13"/>
                <a:gd name="T19" fmla="*/ 7 h 11"/>
                <a:gd name="T20" fmla="*/ 12 w 13"/>
                <a:gd name="T21" fmla="*/ 7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5"/>
                    <a:pt x="2" y="4"/>
                    <a:pt x="2" y="3"/>
                  </a:cubicBezTo>
                  <a:cubicBezTo>
                    <a:pt x="2" y="3"/>
                    <a:pt x="2" y="3"/>
                    <a:pt x="2" y="3"/>
                  </a:cubicBezTo>
                  <a:cubicBezTo>
                    <a:pt x="2" y="2"/>
                    <a:pt x="3" y="2"/>
                    <a:pt x="4" y="2"/>
                  </a:cubicBezTo>
                  <a:cubicBezTo>
                    <a:pt x="5" y="1"/>
                    <a:pt x="7" y="1"/>
                    <a:pt x="8" y="2"/>
                  </a:cubicBezTo>
                  <a:cubicBezTo>
                    <a:pt x="8" y="2"/>
                    <a:pt x="8" y="2"/>
                    <a:pt x="8" y="2"/>
                  </a:cubicBezTo>
                  <a:cubicBezTo>
                    <a:pt x="10" y="3"/>
                    <a:pt x="11" y="3"/>
                    <a:pt x="11" y="4"/>
                  </a:cubicBezTo>
                  <a:cubicBezTo>
                    <a:pt x="12" y="5"/>
                    <a:pt x="12" y="6"/>
                    <a:pt x="12" y="7"/>
                  </a:cubicBezTo>
                  <a:cubicBezTo>
                    <a:pt x="12" y="7"/>
                    <a:pt x="12" y="7"/>
                    <a:pt x="12" y="7"/>
                  </a:cubicBezTo>
                  <a:cubicBezTo>
                    <a:pt x="12" y="8"/>
                    <a:pt x="11" y="9"/>
                    <a:pt x="10" y="9"/>
                  </a:cubicBezTo>
                  <a:cubicBezTo>
                    <a:pt x="9" y="9"/>
                    <a:pt x="7" y="9"/>
                    <a:pt x="6" y="9"/>
                  </a:cubicBezTo>
                  <a:cubicBezTo>
                    <a:pt x="6" y="9"/>
                    <a:pt x="6" y="9"/>
                    <a:pt x="5" y="9"/>
                  </a:cubicBezTo>
                  <a:cubicBezTo>
                    <a:pt x="5" y="9"/>
                    <a:pt x="5" y="9"/>
                    <a:pt x="5" y="9"/>
                  </a:cubicBezTo>
                  <a:cubicBezTo>
                    <a:pt x="5" y="10"/>
                    <a:pt x="5" y="10"/>
                    <a:pt x="5" y="10"/>
                  </a:cubicBezTo>
                  <a:cubicBezTo>
                    <a:pt x="5" y="10"/>
                    <a:pt x="5" y="10"/>
                    <a:pt x="5" y="10"/>
                  </a:cubicBezTo>
                  <a:cubicBezTo>
                    <a:pt x="7" y="10"/>
                    <a:pt x="9" y="11"/>
                    <a:pt x="10" y="10"/>
                  </a:cubicBezTo>
                  <a:cubicBezTo>
                    <a:pt x="11" y="10"/>
                    <a:pt x="12" y="9"/>
                    <a:pt x="13" y="8"/>
                  </a:cubicBezTo>
                  <a:cubicBezTo>
                    <a:pt x="13" y="8"/>
                    <a:pt x="13" y="8"/>
                    <a:pt x="13" y="8"/>
                  </a:cubicBezTo>
                  <a:cubicBezTo>
                    <a:pt x="13" y="6"/>
                    <a:pt x="13" y="5"/>
                    <a:pt x="12" y="4"/>
                  </a:cubicBezTo>
                  <a:cubicBezTo>
                    <a:pt x="11" y="3"/>
                    <a:pt x="10" y="2"/>
                    <a:pt x="9" y="1"/>
                  </a:cubicBezTo>
                  <a:cubicBezTo>
                    <a:pt x="9" y="1"/>
                    <a:pt x="8" y="1"/>
                    <a:pt x="8" y="1"/>
                  </a:cubicBezTo>
                  <a:cubicBezTo>
                    <a:pt x="7" y="0"/>
                    <a:pt x="5" y="0"/>
                    <a:pt x="4" y="1"/>
                  </a:cubicBezTo>
                  <a:cubicBezTo>
                    <a:pt x="3" y="1"/>
                    <a:pt x="1" y="2"/>
                    <a:pt x="1" y="3"/>
                  </a:cubicBezTo>
                  <a:cubicBezTo>
                    <a:pt x="1" y="3"/>
                    <a:pt x="1" y="3"/>
                    <a:pt x="1" y="3"/>
                  </a:cubicBezTo>
                  <a:cubicBezTo>
                    <a:pt x="0" y="4"/>
                    <a:pt x="1" y="6"/>
                    <a:pt x="1" y="7"/>
                  </a:cubicBezTo>
                  <a:cubicBezTo>
                    <a:pt x="2" y="8"/>
                    <a:pt x="3" y="9"/>
                    <a:pt x="5" y="10"/>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12" name="Freeform 470"/>
            <p:cNvSpPr>
              <a:spLocks/>
            </p:cNvSpPr>
            <p:nvPr/>
          </p:nvSpPr>
          <p:spPr bwMode="auto">
            <a:xfrm>
              <a:off x="1544" y="1673"/>
              <a:ext cx="28" cy="26"/>
            </a:xfrm>
            <a:custGeom>
              <a:avLst/>
              <a:gdLst>
                <a:gd name="T0" fmla="*/ 4 w 12"/>
                <a:gd name="T1" fmla="*/ 9 h 11"/>
                <a:gd name="T2" fmla="*/ 0 w 12"/>
                <a:gd name="T3" fmla="*/ 3 h 11"/>
                <a:gd name="T4" fmla="*/ 7 w 12"/>
                <a:gd name="T5" fmla="*/ 2 h 11"/>
                <a:gd name="T6" fmla="*/ 11 w 12"/>
                <a:gd name="T7" fmla="*/ 8 h 11"/>
                <a:gd name="T8" fmla="*/ 4 w 12"/>
                <a:gd name="T9" fmla="*/ 9 h 11"/>
              </a:gdLst>
              <a:ahLst/>
              <a:cxnLst>
                <a:cxn ang="0">
                  <a:pos x="T0" y="T1"/>
                </a:cxn>
                <a:cxn ang="0">
                  <a:pos x="T2" y="T3"/>
                </a:cxn>
                <a:cxn ang="0">
                  <a:pos x="T4" y="T5"/>
                </a:cxn>
                <a:cxn ang="0">
                  <a:pos x="T6" y="T7"/>
                </a:cxn>
                <a:cxn ang="0">
                  <a:pos x="T8" y="T9"/>
                </a:cxn>
              </a:cxnLst>
              <a:rect l="0" t="0" r="r" b="b"/>
              <a:pathLst>
                <a:path w="12" h="11">
                  <a:moveTo>
                    <a:pt x="4" y="9"/>
                  </a:moveTo>
                  <a:cubicBezTo>
                    <a:pt x="1" y="8"/>
                    <a:pt x="0" y="5"/>
                    <a:pt x="0" y="3"/>
                  </a:cubicBezTo>
                  <a:cubicBezTo>
                    <a:pt x="1" y="1"/>
                    <a:pt x="4" y="0"/>
                    <a:pt x="7" y="2"/>
                  </a:cubicBezTo>
                  <a:cubicBezTo>
                    <a:pt x="11" y="3"/>
                    <a:pt x="12" y="6"/>
                    <a:pt x="11" y="8"/>
                  </a:cubicBezTo>
                  <a:cubicBezTo>
                    <a:pt x="10" y="10"/>
                    <a:pt x="7" y="11"/>
                    <a:pt x="4"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13" name="Freeform 471"/>
            <p:cNvSpPr>
              <a:spLocks/>
            </p:cNvSpPr>
            <p:nvPr/>
          </p:nvSpPr>
          <p:spPr bwMode="auto">
            <a:xfrm>
              <a:off x="1542" y="1673"/>
              <a:ext cx="30" cy="26"/>
            </a:xfrm>
            <a:custGeom>
              <a:avLst/>
              <a:gdLst>
                <a:gd name="T0" fmla="*/ 5 w 13"/>
                <a:gd name="T1" fmla="*/ 9 h 11"/>
                <a:gd name="T2" fmla="*/ 5 w 13"/>
                <a:gd name="T3" fmla="*/ 9 h 11"/>
                <a:gd name="T4" fmla="*/ 2 w 13"/>
                <a:gd name="T5" fmla="*/ 6 h 11"/>
                <a:gd name="T6" fmla="*/ 2 w 13"/>
                <a:gd name="T7" fmla="*/ 4 h 11"/>
                <a:gd name="T8" fmla="*/ 2 w 13"/>
                <a:gd name="T9" fmla="*/ 3 h 11"/>
                <a:gd name="T10" fmla="*/ 4 w 13"/>
                <a:gd name="T11" fmla="*/ 2 h 11"/>
                <a:gd name="T12" fmla="*/ 8 w 13"/>
                <a:gd name="T13" fmla="*/ 2 h 11"/>
                <a:gd name="T14" fmla="*/ 8 w 13"/>
                <a:gd name="T15" fmla="*/ 2 h 11"/>
                <a:gd name="T16" fmla="*/ 11 w 13"/>
                <a:gd name="T17" fmla="*/ 5 h 11"/>
                <a:gd name="T18" fmla="*/ 12 w 13"/>
                <a:gd name="T19" fmla="*/ 8 h 11"/>
                <a:gd name="T20" fmla="*/ 12 w 13"/>
                <a:gd name="T21" fmla="*/ 8 h 11"/>
                <a:gd name="T22" fmla="*/ 10 w 13"/>
                <a:gd name="T23" fmla="*/ 9 h 11"/>
                <a:gd name="T24" fmla="*/ 6 w 13"/>
                <a:gd name="T25" fmla="*/ 9 h 11"/>
                <a:gd name="T26" fmla="*/ 5 w 13"/>
                <a:gd name="T27" fmla="*/ 9 h 11"/>
                <a:gd name="T28" fmla="*/ 5 w 13"/>
                <a:gd name="T29" fmla="*/ 9 h 11"/>
                <a:gd name="T30" fmla="*/ 5 w 13"/>
                <a:gd name="T31" fmla="*/ 10 h 11"/>
                <a:gd name="T32" fmla="*/ 5 w 13"/>
                <a:gd name="T33" fmla="*/ 10 h 11"/>
                <a:gd name="T34" fmla="*/ 10 w 13"/>
                <a:gd name="T35" fmla="*/ 10 h 11"/>
                <a:gd name="T36" fmla="*/ 13 w 13"/>
                <a:gd name="T37" fmla="*/ 8 h 11"/>
                <a:gd name="T38" fmla="*/ 13 w 13"/>
                <a:gd name="T39" fmla="*/ 8 h 11"/>
                <a:gd name="T40" fmla="*/ 12 w 13"/>
                <a:gd name="T41" fmla="*/ 4 h 11"/>
                <a:gd name="T42" fmla="*/ 9 w 13"/>
                <a:gd name="T43" fmla="*/ 1 h 11"/>
                <a:gd name="T44" fmla="*/ 8 w 13"/>
                <a:gd name="T45" fmla="*/ 1 h 11"/>
                <a:gd name="T46" fmla="*/ 4 w 13"/>
                <a:gd name="T47" fmla="*/ 1 h 11"/>
                <a:gd name="T48" fmla="*/ 1 w 13"/>
                <a:gd name="T49" fmla="*/ 3 h 11"/>
                <a:gd name="T50" fmla="*/ 1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3" y="7"/>
                    <a:pt x="2" y="6"/>
                  </a:cubicBezTo>
                  <a:cubicBezTo>
                    <a:pt x="2" y="5"/>
                    <a:pt x="2" y="4"/>
                    <a:pt x="2" y="4"/>
                  </a:cubicBezTo>
                  <a:cubicBezTo>
                    <a:pt x="2" y="3"/>
                    <a:pt x="2" y="3"/>
                    <a:pt x="2" y="3"/>
                  </a:cubicBezTo>
                  <a:cubicBezTo>
                    <a:pt x="2" y="3"/>
                    <a:pt x="3" y="2"/>
                    <a:pt x="4" y="2"/>
                  </a:cubicBezTo>
                  <a:cubicBezTo>
                    <a:pt x="5" y="1"/>
                    <a:pt x="7" y="2"/>
                    <a:pt x="8" y="2"/>
                  </a:cubicBezTo>
                  <a:cubicBezTo>
                    <a:pt x="8" y="2"/>
                    <a:pt x="8" y="2"/>
                    <a:pt x="8" y="2"/>
                  </a:cubicBezTo>
                  <a:cubicBezTo>
                    <a:pt x="10" y="3"/>
                    <a:pt x="11" y="4"/>
                    <a:pt x="11" y="5"/>
                  </a:cubicBezTo>
                  <a:cubicBezTo>
                    <a:pt x="12" y="6"/>
                    <a:pt x="12" y="7"/>
                    <a:pt x="12" y="8"/>
                  </a:cubicBezTo>
                  <a:cubicBezTo>
                    <a:pt x="12" y="8"/>
                    <a:pt x="12" y="8"/>
                    <a:pt x="12" y="8"/>
                  </a:cubicBezTo>
                  <a:cubicBezTo>
                    <a:pt x="12" y="8"/>
                    <a:pt x="11" y="9"/>
                    <a:pt x="10" y="9"/>
                  </a:cubicBezTo>
                  <a:cubicBezTo>
                    <a:pt x="9" y="10"/>
                    <a:pt x="7" y="10"/>
                    <a:pt x="6" y="9"/>
                  </a:cubicBezTo>
                  <a:cubicBezTo>
                    <a:pt x="6" y="9"/>
                    <a:pt x="6" y="9"/>
                    <a:pt x="5" y="9"/>
                  </a:cubicBezTo>
                  <a:cubicBezTo>
                    <a:pt x="5" y="9"/>
                    <a:pt x="5" y="9"/>
                    <a:pt x="5" y="9"/>
                  </a:cubicBezTo>
                  <a:cubicBezTo>
                    <a:pt x="5" y="10"/>
                    <a:pt x="5" y="10"/>
                    <a:pt x="5" y="10"/>
                  </a:cubicBezTo>
                  <a:cubicBezTo>
                    <a:pt x="5" y="10"/>
                    <a:pt x="5" y="10"/>
                    <a:pt x="5" y="10"/>
                  </a:cubicBezTo>
                  <a:cubicBezTo>
                    <a:pt x="7" y="11"/>
                    <a:pt x="9" y="11"/>
                    <a:pt x="10" y="10"/>
                  </a:cubicBezTo>
                  <a:cubicBezTo>
                    <a:pt x="11" y="10"/>
                    <a:pt x="12" y="9"/>
                    <a:pt x="13" y="8"/>
                  </a:cubicBezTo>
                  <a:cubicBezTo>
                    <a:pt x="13" y="8"/>
                    <a:pt x="13" y="8"/>
                    <a:pt x="13" y="8"/>
                  </a:cubicBezTo>
                  <a:cubicBezTo>
                    <a:pt x="13" y="7"/>
                    <a:pt x="13" y="5"/>
                    <a:pt x="12" y="4"/>
                  </a:cubicBezTo>
                  <a:cubicBezTo>
                    <a:pt x="12" y="3"/>
                    <a:pt x="10" y="2"/>
                    <a:pt x="9" y="1"/>
                  </a:cubicBezTo>
                  <a:cubicBezTo>
                    <a:pt x="9" y="1"/>
                    <a:pt x="8" y="1"/>
                    <a:pt x="8" y="1"/>
                  </a:cubicBezTo>
                  <a:cubicBezTo>
                    <a:pt x="7" y="1"/>
                    <a:pt x="5" y="0"/>
                    <a:pt x="4" y="1"/>
                  </a:cubicBezTo>
                  <a:cubicBezTo>
                    <a:pt x="3" y="1"/>
                    <a:pt x="1" y="2"/>
                    <a:pt x="1" y="3"/>
                  </a:cubicBezTo>
                  <a:cubicBezTo>
                    <a:pt x="1" y="3"/>
                    <a:pt x="1" y="3"/>
                    <a:pt x="1" y="3"/>
                  </a:cubicBezTo>
                  <a:cubicBezTo>
                    <a:pt x="0" y="4"/>
                    <a:pt x="1" y="6"/>
                    <a:pt x="1" y="7"/>
                  </a:cubicBezTo>
                  <a:cubicBezTo>
                    <a:pt x="2" y="8"/>
                    <a:pt x="4" y="9"/>
                    <a:pt x="5" y="10"/>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14" name="Freeform 472"/>
            <p:cNvSpPr>
              <a:spLocks/>
            </p:cNvSpPr>
            <p:nvPr/>
          </p:nvSpPr>
          <p:spPr bwMode="auto">
            <a:xfrm>
              <a:off x="1388" y="1550"/>
              <a:ext cx="29" cy="24"/>
            </a:xfrm>
            <a:custGeom>
              <a:avLst/>
              <a:gdLst>
                <a:gd name="T0" fmla="*/ 4 w 12"/>
                <a:gd name="T1" fmla="*/ 9 h 10"/>
                <a:gd name="T2" fmla="*/ 0 w 12"/>
                <a:gd name="T3" fmla="*/ 3 h 10"/>
                <a:gd name="T4" fmla="*/ 8 w 12"/>
                <a:gd name="T5" fmla="*/ 1 h 10"/>
                <a:gd name="T6" fmla="*/ 11 w 12"/>
                <a:gd name="T7" fmla="*/ 8 h 10"/>
                <a:gd name="T8" fmla="*/ 4 w 12"/>
                <a:gd name="T9" fmla="*/ 9 h 10"/>
              </a:gdLst>
              <a:ahLst/>
              <a:cxnLst>
                <a:cxn ang="0">
                  <a:pos x="T0" y="T1"/>
                </a:cxn>
                <a:cxn ang="0">
                  <a:pos x="T2" y="T3"/>
                </a:cxn>
                <a:cxn ang="0">
                  <a:pos x="T4" y="T5"/>
                </a:cxn>
                <a:cxn ang="0">
                  <a:pos x="T6" y="T7"/>
                </a:cxn>
                <a:cxn ang="0">
                  <a:pos x="T8" y="T9"/>
                </a:cxn>
              </a:cxnLst>
              <a:rect l="0" t="0" r="r" b="b"/>
              <a:pathLst>
                <a:path w="12" h="10">
                  <a:moveTo>
                    <a:pt x="4" y="9"/>
                  </a:moveTo>
                  <a:cubicBezTo>
                    <a:pt x="1" y="8"/>
                    <a:pt x="0" y="5"/>
                    <a:pt x="0" y="3"/>
                  </a:cubicBezTo>
                  <a:cubicBezTo>
                    <a:pt x="1" y="1"/>
                    <a:pt x="5" y="0"/>
                    <a:pt x="8" y="1"/>
                  </a:cubicBezTo>
                  <a:cubicBezTo>
                    <a:pt x="11" y="3"/>
                    <a:pt x="12" y="5"/>
                    <a:pt x="11" y="8"/>
                  </a:cubicBezTo>
                  <a:cubicBezTo>
                    <a:pt x="11" y="10"/>
                    <a:pt x="7" y="10"/>
                    <a:pt x="4"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15" name="Freeform 473"/>
            <p:cNvSpPr>
              <a:spLocks/>
            </p:cNvSpPr>
            <p:nvPr/>
          </p:nvSpPr>
          <p:spPr bwMode="auto">
            <a:xfrm>
              <a:off x="1386" y="1550"/>
              <a:ext cx="31" cy="24"/>
            </a:xfrm>
            <a:custGeom>
              <a:avLst/>
              <a:gdLst>
                <a:gd name="T0" fmla="*/ 5 w 13"/>
                <a:gd name="T1" fmla="*/ 9 h 10"/>
                <a:gd name="T2" fmla="*/ 6 w 13"/>
                <a:gd name="T3" fmla="*/ 9 h 10"/>
                <a:gd name="T4" fmla="*/ 2 w 13"/>
                <a:gd name="T5" fmla="*/ 6 h 10"/>
                <a:gd name="T6" fmla="*/ 2 w 13"/>
                <a:gd name="T7" fmla="*/ 3 h 10"/>
                <a:gd name="T8" fmla="*/ 2 w 13"/>
                <a:gd name="T9" fmla="*/ 3 h 10"/>
                <a:gd name="T10" fmla="*/ 4 w 13"/>
                <a:gd name="T11" fmla="*/ 2 h 10"/>
                <a:gd name="T12" fmla="*/ 8 w 13"/>
                <a:gd name="T13" fmla="*/ 2 h 10"/>
                <a:gd name="T14" fmla="*/ 8 w 13"/>
                <a:gd name="T15" fmla="*/ 2 h 10"/>
                <a:gd name="T16" fmla="*/ 11 w 13"/>
                <a:gd name="T17" fmla="*/ 4 h 10"/>
                <a:gd name="T18" fmla="*/ 12 w 13"/>
                <a:gd name="T19" fmla="*/ 7 h 10"/>
                <a:gd name="T20" fmla="*/ 12 w 13"/>
                <a:gd name="T21" fmla="*/ 7 h 10"/>
                <a:gd name="T22" fmla="*/ 10 w 13"/>
                <a:gd name="T23" fmla="*/ 9 h 10"/>
                <a:gd name="T24" fmla="*/ 6 w 13"/>
                <a:gd name="T25" fmla="*/ 9 h 10"/>
                <a:gd name="T26" fmla="*/ 6 w 13"/>
                <a:gd name="T27" fmla="*/ 9 h 10"/>
                <a:gd name="T28" fmla="*/ 5 w 13"/>
                <a:gd name="T29" fmla="*/ 9 h 10"/>
                <a:gd name="T30" fmla="*/ 5 w 13"/>
                <a:gd name="T31" fmla="*/ 10 h 10"/>
                <a:gd name="T32" fmla="*/ 6 w 13"/>
                <a:gd name="T33" fmla="*/ 10 h 10"/>
                <a:gd name="T34" fmla="*/ 10 w 13"/>
                <a:gd name="T35" fmla="*/ 10 h 10"/>
                <a:gd name="T36" fmla="*/ 13 w 13"/>
                <a:gd name="T37" fmla="*/ 8 h 10"/>
                <a:gd name="T38" fmla="*/ 13 w 13"/>
                <a:gd name="T39" fmla="*/ 8 h 10"/>
                <a:gd name="T40" fmla="*/ 12 w 13"/>
                <a:gd name="T41" fmla="*/ 4 h 10"/>
                <a:gd name="T42" fmla="*/ 9 w 13"/>
                <a:gd name="T43" fmla="*/ 1 h 10"/>
                <a:gd name="T44" fmla="*/ 8 w 13"/>
                <a:gd name="T45" fmla="*/ 1 h 10"/>
                <a:gd name="T46" fmla="*/ 4 w 13"/>
                <a:gd name="T47" fmla="*/ 1 h 10"/>
                <a:gd name="T48" fmla="*/ 1 w 13"/>
                <a:gd name="T49" fmla="*/ 3 h 10"/>
                <a:gd name="T50" fmla="*/ 1 w 13"/>
                <a:gd name="T51" fmla="*/ 3 h 10"/>
                <a:gd name="T52" fmla="*/ 2 w 13"/>
                <a:gd name="T53" fmla="*/ 7 h 10"/>
                <a:gd name="T54" fmla="*/ 5 w 13"/>
                <a:gd name="T55" fmla="*/ 10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6" y="9"/>
                    <a:pt x="6" y="9"/>
                    <a:pt x="6" y="9"/>
                  </a:cubicBezTo>
                  <a:cubicBezTo>
                    <a:pt x="4" y="8"/>
                    <a:pt x="3" y="7"/>
                    <a:pt x="2" y="6"/>
                  </a:cubicBezTo>
                  <a:cubicBezTo>
                    <a:pt x="2" y="5"/>
                    <a:pt x="2" y="4"/>
                    <a:pt x="2" y="3"/>
                  </a:cubicBezTo>
                  <a:cubicBezTo>
                    <a:pt x="2" y="3"/>
                    <a:pt x="2" y="3"/>
                    <a:pt x="2" y="3"/>
                  </a:cubicBezTo>
                  <a:cubicBezTo>
                    <a:pt x="2" y="2"/>
                    <a:pt x="3" y="2"/>
                    <a:pt x="4" y="2"/>
                  </a:cubicBezTo>
                  <a:cubicBezTo>
                    <a:pt x="5" y="1"/>
                    <a:pt x="7" y="1"/>
                    <a:pt x="8" y="2"/>
                  </a:cubicBezTo>
                  <a:cubicBezTo>
                    <a:pt x="8" y="2"/>
                    <a:pt x="8" y="2"/>
                    <a:pt x="8" y="2"/>
                  </a:cubicBezTo>
                  <a:cubicBezTo>
                    <a:pt x="10" y="3"/>
                    <a:pt x="11" y="3"/>
                    <a:pt x="11" y="4"/>
                  </a:cubicBezTo>
                  <a:cubicBezTo>
                    <a:pt x="12" y="5"/>
                    <a:pt x="12" y="6"/>
                    <a:pt x="12" y="7"/>
                  </a:cubicBezTo>
                  <a:cubicBezTo>
                    <a:pt x="12" y="7"/>
                    <a:pt x="12" y="7"/>
                    <a:pt x="12" y="7"/>
                  </a:cubicBezTo>
                  <a:cubicBezTo>
                    <a:pt x="12" y="8"/>
                    <a:pt x="11" y="9"/>
                    <a:pt x="10" y="9"/>
                  </a:cubicBezTo>
                  <a:cubicBezTo>
                    <a:pt x="9" y="9"/>
                    <a:pt x="7" y="9"/>
                    <a:pt x="6" y="9"/>
                  </a:cubicBezTo>
                  <a:cubicBezTo>
                    <a:pt x="6" y="9"/>
                    <a:pt x="6" y="9"/>
                    <a:pt x="6" y="9"/>
                  </a:cubicBezTo>
                  <a:cubicBezTo>
                    <a:pt x="5" y="9"/>
                    <a:pt x="5" y="9"/>
                    <a:pt x="5" y="9"/>
                  </a:cubicBezTo>
                  <a:cubicBezTo>
                    <a:pt x="5" y="10"/>
                    <a:pt x="5" y="10"/>
                    <a:pt x="5" y="10"/>
                  </a:cubicBezTo>
                  <a:cubicBezTo>
                    <a:pt x="5" y="10"/>
                    <a:pt x="5" y="10"/>
                    <a:pt x="6" y="10"/>
                  </a:cubicBezTo>
                  <a:cubicBezTo>
                    <a:pt x="7" y="10"/>
                    <a:pt x="9" y="10"/>
                    <a:pt x="10" y="10"/>
                  </a:cubicBezTo>
                  <a:cubicBezTo>
                    <a:pt x="11" y="10"/>
                    <a:pt x="12" y="9"/>
                    <a:pt x="13" y="8"/>
                  </a:cubicBezTo>
                  <a:cubicBezTo>
                    <a:pt x="13" y="8"/>
                    <a:pt x="13" y="8"/>
                    <a:pt x="13" y="8"/>
                  </a:cubicBezTo>
                  <a:cubicBezTo>
                    <a:pt x="13" y="6"/>
                    <a:pt x="13" y="5"/>
                    <a:pt x="12" y="4"/>
                  </a:cubicBezTo>
                  <a:cubicBezTo>
                    <a:pt x="12" y="3"/>
                    <a:pt x="10" y="2"/>
                    <a:pt x="9" y="1"/>
                  </a:cubicBezTo>
                  <a:cubicBezTo>
                    <a:pt x="9" y="1"/>
                    <a:pt x="9" y="1"/>
                    <a:pt x="8" y="1"/>
                  </a:cubicBezTo>
                  <a:cubicBezTo>
                    <a:pt x="7" y="0"/>
                    <a:pt x="5" y="0"/>
                    <a:pt x="4" y="1"/>
                  </a:cubicBezTo>
                  <a:cubicBezTo>
                    <a:pt x="3" y="1"/>
                    <a:pt x="1" y="2"/>
                    <a:pt x="1" y="3"/>
                  </a:cubicBezTo>
                  <a:cubicBezTo>
                    <a:pt x="1" y="3"/>
                    <a:pt x="1" y="3"/>
                    <a:pt x="1" y="3"/>
                  </a:cubicBezTo>
                  <a:cubicBezTo>
                    <a:pt x="0" y="4"/>
                    <a:pt x="1" y="6"/>
                    <a:pt x="2" y="7"/>
                  </a:cubicBezTo>
                  <a:cubicBezTo>
                    <a:pt x="2" y="8"/>
                    <a:pt x="4" y="9"/>
                    <a:pt x="5" y="10"/>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16" name="Freeform 474"/>
            <p:cNvSpPr>
              <a:spLocks/>
            </p:cNvSpPr>
            <p:nvPr/>
          </p:nvSpPr>
          <p:spPr bwMode="auto">
            <a:xfrm>
              <a:off x="1402" y="1574"/>
              <a:ext cx="31" cy="23"/>
            </a:xfrm>
            <a:custGeom>
              <a:avLst/>
              <a:gdLst>
                <a:gd name="T0" fmla="*/ 5 w 13"/>
                <a:gd name="T1" fmla="*/ 9 h 10"/>
                <a:gd name="T2" fmla="*/ 1 w 13"/>
                <a:gd name="T3" fmla="*/ 2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2"/>
                  </a:cubicBezTo>
                  <a:cubicBezTo>
                    <a:pt x="2" y="0"/>
                    <a:pt x="5" y="0"/>
                    <a:pt x="8" y="1"/>
                  </a:cubicBezTo>
                  <a:cubicBezTo>
                    <a:pt x="11" y="2"/>
                    <a:pt x="13" y="5"/>
                    <a:pt x="12" y="7"/>
                  </a:cubicBezTo>
                  <a:cubicBezTo>
                    <a:pt x="11" y="9"/>
                    <a:pt x="8" y="10"/>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17" name="Freeform 475"/>
            <p:cNvSpPr>
              <a:spLocks/>
            </p:cNvSpPr>
            <p:nvPr/>
          </p:nvSpPr>
          <p:spPr bwMode="auto">
            <a:xfrm>
              <a:off x="1402" y="1574"/>
              <a:ext cx="31" cy="23"/>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1 h 10"/>
                <a:gd name="T14" fmla="*/ 8 w 13"/>
                <a:gd name="T15" fmla="*/ 1 h 10"/>
                <a:gd name="T16" fmla="*/ 11 w 13"/>
                <a:gd name="T17" fmla="*/ 4 h 10"/>
                <a:gd name="T18" fmla="*/ 12 w 13"/>
                <a:gd name="T19" fmla="*/ 7 h 10"/>
                <a:gd name="T20" fmla="*/ 12 w 13"/>
                <a:gd name="T21" fmla="*/ 7 h 10"/>
                <a:gd name="T22" fmla="*/ 9 w 13"/>
                <a:gd name="T23" fmla="*/ 8 h 10"/>
                <a:gd name="T24" fmla="*/ 6 w 13"/>
                <a:gd name="T25" fmla="*/ 8 h 10"/>
                <a:gd name="T26" fmla="*/ 5 w 13"/>
                <a:gd name="T27" fmla="*/ 8 h 10"/>
                <a:gd name="T28" fmla="*/ 5 w 13"/>
                <a:gd name="T29" fmla="*/ 9 h 10"/>
                <a:gd name="T30" fmla="*/ 5 w 13"/>
                <a:gd name="T31" fmla="*/ 9 h 10"/>
                <a:gd name="T32" fmla="*/ 5 w 13"/>
                <a:gd name="T33" fmla="*/ 9 h 10"/>
                <a:gd name="T34" fmla="*/ 10 w 13"/>
                <a:gd name="T35" fmla="*/ 9 h 10"/>
                <a:gd name="T36" fmla="*/ 13 w 13"/>
                <a:gd name="T37" fmla="*/ 7 h 10"/>
                <a:gd name="T38" fmla="*/ 13 w 13"/>
                <a:gd name="T39" fmla="*/ 7 h 10"/>
                <a:gd name="T40" fmla="*/ 12 w 13"/>
                <a:gd name="T41" fmla="*/ 3 h 10"/>
                <a:gd name="T42" fmla="*/ 8 w 13"/>
                <a:gd name="T43" fmla="*/ 0 h 10"/>
                <a:gd name="T44" fmla="*/ 8 w 13"/>
                <a:gd name="T45" fmla="*/ 0 h 10"/>
                <a:gd name="T46" fmla="*/ 4 w 13"/>
                <a:gd name="T47" fmla="*/ 0 h 10"/>
                <a:gd name="T48" fmla="*/ 1 w 13"/>
                <a:gd name="T49" fmla="*/ 2 h 10"/>
                <a:gd name="T50" fmla="*/ 1 w 13"/>
                <a:gd name="T51" fmla="*/ 2 h 10"/>
                <a:gd name="T52" fmla="*/ 1 w 13"/>
                <a:gd name="T53" fmla="*/ 6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7"/>
                    <a:pt x="3" y="7"/>
                    <a:pt x="2" y="6"/>
                  </a:cubicBezTo>
                  <a:cubicBezTo>
                    <a:pt x="1" y="5"/>
                    <a:pt x="1" y="4"/>
                    <a:pt x="2" y="3"/>
                  </a:cubicBezTo>
                  <a:cubicBezTo>
                    <a:pt x="2" y="3"/>
                    <a:pt x="2" y="3"/>
                    <a:pt x="2" y="3"/>
                  </a:cubicBezTo>
                  <a:cubicBezTo>
                    <a:pt x="2" y="2"/>
                    <a:pt x="3" y="1"/>
                    <a:pt x="4" y="1"/>
                  </a:cubicBezTo>
                  <a:cubicBezTo>
                    <a:pt x="5" y="1"/>
                    <a:pt x="6" y="1"/>
                    <a:pt x="8" y="1"/>
                  </a:cubicBezTo>
                  <a:cubicBezTo>
                    <a:pt x="8" y="1"/>
                    <a:pt x="8" y="1"/>
                    <a:pt x="8" y="1"/>
                  </a:cubicBezTo>
                  <a:cubicBezTo>
                    <a:pt x="9" y="2"/>
                    <a:pt x="10" y="3"/>
                    <a:pt x="11" y="4"/>
                  </a:cubicBezTo>
                  <a:cubicBezTo>
                    <a:pt x="12" y="5"/>
                    <a:pt x="12" y="6"/>
                    <a:pt x="12" y="7"/>
                  </a:cubicBezTo>
                  <a:cubicBezTo>
                    <a:pt x="12" y="7"/>
                    <a:pt x="12" y="7"/>
                    <a:pt x="12" y="7"/>
                  </a:cubicBezTo>
                  <a:cubicBezTo>
                    <a:pt x="11" y="8"/>
                    <a:pt x="10" y="8"/>
                    <a:pt x="9" y="8"/>
                  </a:cubicBezTo>
                  <a:cubicBezTo>
                    <a:pt x="8" y="9"/>
                    <a:pt x="7" y="9"/>
                    <a:pt x="6" y="8"/>
                  </a:cubicBezTo>
                  <a:cubicBezTo>
                    <a:pt x="5" y="8"/>
                    <a:pt x="5" y="8"/>
                    <a:pt x="5" y="8"/>
                  </a:cubicBezTo>
                  <a:cubicBezTo>
                    <a:pt x="5" y="9"/>
                    <a:pt x="5" y="9"/>
                    <a:pt x="5" y="9"/>
                  </a:cubicBezTo>
                  <a:cubicBezTo>
                    <a:pt x="5" y="9"/>
                    <a:pt x="5" y="9"/>
                    <a:pt x="5" y="9"/>
                  </a:cubicBezTo>
                  <a:cubicBezTo>
                    <a:pt x="5" y="9"/>
                    <a:pt x="5" y="9"/>
                    <a:pt x="5" y="9"/>
                  </a:cubicBezTo>
                  <a:cubicBezTo>
                    <a:pt x="7" y="10"/>
                    <a:pt x="8" y="10"/>
                    <a:pt x="10" y="9"/>
                  </a:cubicBezTo>
                  <a:cubicBezTo>
                    <a:pt x="11" y="9"/>
                    <a:pt x="12" y="8"/>
                    <a:pt x="13" y="7"/>
                  </a:cubicBezTo>
                  <a:cubicBezTo>
                    <a:pt x="13" y="7"/>
                    <a:pt x="13" y="7"/>
                    <a:pt x="13" y="7"/>
                  </a:cubicBezTo>
                  <a:cubicBezTo>
                    <a:pt x="13" y="6"/>
                    <a:pt x="13" y="4"/>
                    <a:pt x="12" y="3"/>
                  </a:cubicBezTo>
                  <a:cubicBezTo>
                    <a:pt x="11" y="2"/>
                    <a:pt x="10" y="1"/>
                    <a:pt x="8" y="0"/>
                  </a:cubicBezTo>
                  <a:cubicBezTo>
                    <a:pt x="8" y="0"/>
                    <a:pt x="8" y="0"/>
                    <a:pt x="8" y="0"/>
                  </a:cubicBezTo>
                  <a:cubicBezTo>
                    <a:pt x="6" y="0"/>
                    <a:pt x="5" y="0"/>
                    <a:pt x="4" y="0"/>
                  </a:cubicBezTo>
                  <a:cubicBezTo>
                    <a:pt x="2" y="0"/>
                    <a:pt x="1" y="1"/>
                    <a:pt x="1" y="2"/>
                  </a:cubicBezTo>
                  <a:cubicBezTo>
                    <a:pt x="1" y="2"/>
                    <a:pt x="1" y="2"/>
                    <a:pt x="1" y="2"/>
                  </a:cubicBezTo>
                  <a:cubicBezTo>
                    <a:pt x="0" y="4"/>
                    <a:pt x="0" y="5"/>
                    <a:pt x="1" y="6"/>
                  </a:cubicBezTo>
                  <a:cubicBezTo>
                    <a:pt x="2" y="7"/>
                    <a:pt x="3" y="8"/>
                    <a:pt x="5" y="9"/>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18" name="Freeform 476"/>
            <p:cNvSpPr>
              <a:spLocks/>
            </p:cNvSpPr>
            <p:nvPr/>
          </p:nvSpPr>
          <p:spPr bwMode="auto">
            <a:xfrm>
              <a:off x="1480" y="1649"/>
              <a:ext cx="31" cy="24"/>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10"/>
                    <a:pt x="8" y="10"/>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19" name="Freeform 477"/>
            <p:cNvSpPr>
              <a:spLocks/>
            </p:cNvSpPr>
            <p:nvPr/>
          </p:nvSpPr>
          <p:spPr bwMode="auto">
            <a:xfrm>
              <a:off x="1480" y="1649"/>
              <a:ext cx="31" cy="24"/>
            </a:xfrm>
            <a:custGeom>
              <a:avLst/>
              <a:gdLst>
                <a:gd name="T0" fmla="*/ 5 w 13"/>
                <a:gd name="T1" fmla="*/ 9 h 10"/>
                <a:gd name="T2" fmla="*/ 5 w 13"/>
                <a:gd name="T3" fmla="*/ 8 h 10"/>
                <a:gd name="T4" fmla="*/ 2 w 13"/>
                <a:gd name="T5" fmla="*/ 6 h 10"/>
                <a:gd name="T6" fmla="*/ 2 w 13"/>
                <a:gd name="T7" fmla="*/ 3 h 10"/>
                <a:gd name="T8" fmla="*/ 2 w 13"/>
                <a:gd name="T9" fmla="*/ 3 h 10"/>
                <a:gd name="T10" fmla="*/ 4 w 13"/>
                <a:gd name="T11" fmla="*/ 1 h 10"/>
                <a:gd name="T12" fmla="*/ 8 w 13"/>
                <a:gd name="T13" fmla="*/ 2 h 10"/>
                <a:gd name="T14" fmla="*/ 8 w 13"/>
                <a:gd name="T15" fmla="*/ 2 h 10"/>
                <a:gd name="T16" fmla="*/ 11 w 13"/>
                <a:gd name="T17" fmla="*/ 4 h 10"/>
                <a:gd name="T18" fmla="*/ 12 w 13"/>
                <a:gd name="T19" fmla="*/ 7 h 10"/>
                <a:gd name="T20" fmla="*/ 12 w 13"/>
                <a:gd name="T21" fmla="*/ 7 h 10"/>
                <a:gd name="T22" fmla="*/ 9 w 13"/>
                <a:gd name="T23" fmla="*/ 9 h 10"/>
                <a:gd name="T24" fmla="*/ 6 w 13"/>
                <a:gd name="T25" fmla="*/ 9 h 10"/>
                <a:gd name="T26" fmla="*/ 5 w 13"/>
                <a:gd name="T27" fmla="*/ 8 h 10"/>
                <a:gd name="T28" fmla="*/ 5 w 13"/>
                <a:gd name="T29" fmla="*/ 9 h 10"/>
                <a:gd name="T30" fmla="*/ 5 w 13"/>
                <a:gd name="T31" fmla="*/ 9 h 10"/>
                <a:gd name="T32" fmla="*/ 5 w 13"/>
                <a:gd name="T33" fmla="*/ 10 h 10"/>
                <a:gd name="T34" fmla="*/ 10 w 13"/>
                <a:gd name="T35" fmla="*/ 10 h 10"/>
                <a:gd name="T36" fmla="*/ 13 w 13"/>
                <a:gd name="T37" fmla="*/ 8 h 10"/>
                <a:gd name="T38" fmla="*/ 13 w 13"/>
                <a:gd name="T39" fmla="*/ 7 h 10"/>
                <a:gd name="T40" fmla="*/ 12 w 13"/>
                <a:gd name="T41" fmla="*/ 4 h 10"/>
                <a:gd name="T42" fmla="*/ 9 w 13"/>
                <a:gd name="T43" fmla="*/ 1 h 10"/>
                <a:gd name="T44" fmla="*/ 8 w 13"/>
                <a:gd name="T45" fmla="*/ 1 h 10"/>
                <a:gd name="T46" fmla="*/ 4 w 13"/>
                <a:gd name="T47" fmla="*/ 0 h 10"/>
                <a:gd name="T48" fmla="*/ 1 w 13"/>
                <a:gd name="T49" fmla="*/ 3 h 10"/>
                <a:gd name="T50" fmla="*/ 1 w 13"/>
                <a:gd name="T51" fmla="*/ 3 h 10"/>
                <a:gd name="T52" fmla="*/ 1 w 13"/>
                <a:gd name="T53" fmla="*/ 7 h 10"/>
                <a:gd name="T54" fmla="*/ 5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3" y="7"/>
                    <a:pt x="2" y="6"/>
                  </a:cubicBezTo>
                  <a:cubicBezTo>
                    <a:pt x="2" y="5"/>
                    <a:pt x="1" y="4"/>
                    <a:pt x="2" y="3"/>
                  </a:cubicBezTo>
                  <a:cubicBezTo>
                    <a:pt x="2" y="3"/>
                    <a:pt x="2" y="3"/>
                    <a:pt x="2" y="3"/>
                  </a:cubicBezTo>
                  <a:cubicBezTo>
                    <a:pt x="2" y="2"/>
                    <a:pt x="3" y="2"/>
                    <a:pt x="4" y="1"/>
                  </a:cubicBezTo>
                  <a:cubicBezTo>
                    <a:pt x="5" y="1"/>
                    <a:pt x="6" y="1"/>
                    <a:pt x="8" y="2"/>
                  </a:cubicBezTo>
                  <a:cubicBezTo>
                    <a:pt x="8" y="2"/>
                    <a:pt x="8" y="2"/>
                    <a:pt x="8" y="2"/>
                  </a:cubicBezTo>
                  <a:cubicBezTo>
                    <a:pt x="10" y="2"/>
                    <a:pt x="11" y="3"/>
                    <a:pt x="11" y="4"/>
                  </a:cubicBezTo>
                  <a:cubicBezTo>
                    <a:pt x="12" y="5"/>
                    <a:pt x="12" y="6"/>
                    <a:pt x="12" y="7"/>
                  </a:cubicBezTo>
                  <a:cubicBezTo>
                    <a:pt x="12" y="7"/>
                    <a:pt x="12" y="7"/>
                    <a:pt x="12" y="7"/>
                  </a:cubicBezTo>
                  <a:cubicBezTo>
                    <a:pt x="11" y="8"/>
                    <a:pt x="11" y="9"/>
                    <a:pt x="9" y="9"/>
                  </a:cubicBezTo>
                  <a:cubicBezTo>
                    <a:pt x="8" y="9"/>
                    <a:pt x="7" y="9"/>
                    <a:pt x="6" y="9"/>
                  </a:cubicBezTo>
                  <a:cubicBezTo>
                    <a:pt x="6" y="9"/>
                    <a:pt x="5" y="9"/>
                    <a:pt x="5" y="8"/>
                  </a:cubicBezTo>
                  <a:cubicBezTo>
                    <a:pt x="5" y="9"/>
                    <a:pt x="5" y="9"/>
                    <a:pt x="5" y="9"/>
                  </a:cubicBezTo>
                  <a:cubicBezTo>
                    <a:pt x="5" y="9"/>
                    <a:pt x="5" y="9"/>
                    <a:pt x="5" y="9"/>
                  </a:cubicBezTo>
                  <a:cubicBezTo>
                    <a:pt x="5" y="10"/>
                    <a:pt x="5" y="10"/>
                    <a:pt x="5" y="10"/>
                  </a:cubicBezTo>
                  <a:cubicBezTo>
                    <a:pt x="7" y="10"/>
                    <a:pt x="8" y="10"/>
                    <a:pt x="10" y="10"/>
                  </a:cubicBezTo>
                  <a:cubicBezTo>
                    <a:pt x="11" y="10"/>
                    <a:pt x="12" y="9"/>
                    <a:pt x="13" y="8"/>
                  </a:cubicBezTo>
                  <a:cubicBezTo>
                    <a:pt x="13" y="7"/>
                    <a:pt x="13" y="7"/>
                    <a:pt x="13" y="7"/>
                  </a:cubicBezTo>
                  <a:cubicBezTo>
                    <a:pt x="13" y="6"/>
                    <a:pt x="13" y="5"/>
                    <a:pt x="12" y="4"/>
                  </a:cubicBezTo>
                  <a:cubicBezTo>
                    <a:pt x="11" y="2"/>
                    <a:pt x="10" y="1"/>
                    <a:pt x="9" y="1"/>
                  </a:cubicBezTo>
                  <a:cubicBezTo>
                    <a:pt x="8" y="1"/>
                    <a:pt x="8" y="1"/>
                    <a:pt x="8" y="1"/>
                  </a:cubicBezTo>
                  <a:cubicBezTo>
                    <a:pt x="7" y="0"/>
                    <a:pt x="5" y="0"/>
                    <a:pt x="4" y="0"/>
                  </a:cubicBezTo>
                  <a:cubicBezTo>
                    <a:pt x="2" y="1"/>
                    <a:pt x="1" y="1"/>
                    <a:pt x="1" y="3"/>
                  </a:cubicBezTo>
                  <a:cubicBezTo>
                    <a:pt x="1" y="3"/>
                    <a:pt x="1" y="3"/>
                    <a:pt x="1" y="3"/>
                  </a:cubicBezTo>
                  <a:cubicBezTo>
                    <a:pt x="0" y="4"/>
                    <a:pt x="1" y="5"/>
                    <a:pt x="1" y="7"/>
                  </a:cubicBezTo>
                  <a:cubicBezTo>
                    <a:pt x="2" y="8"/>
                    <a:pt x="3" y="9"/>
                    <a:pt x="5" y="9"/>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20" name="Freeform 478"/>
            <p:cNvSpPr>
              <a:spLocks/>
            </p:cNvSpPr>
            <p:nvPr/>
          </p:nvSpPr>
          <p:spPr bwMode="auto">
            <a:xfrm>
              <a:off x="1419" y="1595"/>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21" name="Freeform 479"/>
            <p:cNvSpPr>
              <a:spLocks/>
            </p:cNvSpPr>
            <p:nvPr/>
          </p:nvSpPr>
          <p:spPr bwMode="auto">
            <a:xfrm>
              <a:off x="1419" y="1595"/>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3"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1"/>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9"/>
                    <a:pt x="12" y="7"/>
                  </a:cubicBezTo>
                  <a:cubicBezTo>
                    <a:pt x="12" y="7"/>
                    <a:pt x="12" y="7"/>
                    <a:pt x="12" y="7"/>
                  </a:cubicBezTo>
                  <a:cubicBezTo>
                    <a:pt x="13" y="6"/>
                    <a:pt x="12"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22" name="Freeform 480"/>
            <p:cNvSpPr>
              <a:spLocks/>
            </p:cNvSpPr>
            <p:nvPr/>
          </p:nvSpPr>
          <p:spPr bwMode="auto">
            <a:xfrm>
              <a:off x="1438" y="1614"/>
              <a:ext cx="31" cy="26"/>
            </a:xfrm>
            <a:custGeom>
              <a:avLst/>
              <a:gdLst>
                <a:gd name="T0" fmla="*/ 5 w 13"/>
                <a:gd name="T1" fmla="*/ 9 h 11"/>
                <a:gd name="T2" fmla="*/ 1 w 13"/>
                <a:gd name="T3" fmla="*/ 3 h 11"/>
                <a:gd name="T4" fmla="*/ 8 w 13"/>
                <a:gd name="T5" fmla="*/ 2 h 11"/>
                <a:gd name="T6" fmla="*/ 12 w 13"/>
                <a:gd name="T7" fmla="*/ 8 h 11"/>
                <a:gd name="T8" fmla="*/ 5 w 13"/>
                <a:gd name="T9" fmla="*/ 9 h 11"/>
              </a:gdLst>
              <a:ahLst/>
              <a:cxnLst>
                <a:cxn ang="0">
                  <a:pos x="T0" y="T1"/>
                </a:cxn>
                <a:cxn ang="0">
                  <a:pos x="T2" y="T3"/>
                </a:cxn>
                <a:cxn ang="0">
                  <a:pos x="T4" y="T5"/>
                </a:cxn>
                <a:cxn ang="0">
                  <a:pos x="T6" y="T7"/>
                </a:cxn>
                <a:cxn ang="0">
                  <a:pos x="T8" y="T9"/>
                </a:cxn>
              </a:cxnLst>
              <a:rect l="0" t="0" r="r" b="b"/>
              <a:pathLst>
                <a:path w="13" h="11">
                  <a:moveTo>
                    <a:pt x="5" y="9"/>
                  </a:moveTo>
                  <a:cubicBezTo>
                    <a:pt x="2" y="8"/>
                    <a:pt x="0" y="5"/>
                    <a:pt x="1" y="3"/>
                  </a:cubicBezTo>
                  <a:cubicBezTo>
                    <a:pt x="2" y="1"/>
                    <a:pt x="5" y="0"/>
                    <a:pt x="8" y="2"/>
                  </a:cubicBezTo>
                  <a:cubicBezTo>
                    <a:pt x="11" y="3"/>
                    <a:pt x="13" y="6"/>
                    <a:pt x="12" y="8"/>
                  </a:cubicBezTo>
                  <a:cubicBezTo>
                    <a:pt x="11" y="10"/>
                    <a:pt x="8" y="11"/>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23" name="Freeform 481"/>
            <p:cNvSpPr>
              <a:spLocks/>
            </p:cNvSpPr>
            <p:nvPr/>
          </p:nvSpPr>
          <p:spPr bwMode="auto">
            <a:xfrm>
              <a:off x="1438" y="1614"/>
              <a:ext cx="31" cy="26"/>
            </a:xfrm>
            <a:custGeom>
              <a:avLst/>
              <a:gdLst>
                <a:gd name="T0" fmla="*/ 5 w 13"/>
                <a:gd name="T1" fmla="*/ 9 h 11"/>
                <a:gd name="T2" fmla="*/ 5 w 13"/>
                <a:gd name="T3" fmla="*/ 9 h 11"/>
                <a:gd name="T4" fmla="*/ 2 w 13"/>
                <a:gd name="T5" fmla="*/ 6 h 11"/>
                <a:gd name="T6" fmla="*/ 1 w 13"/>
                <a:gd name="T7" fmla="*/ 3 h 11"/>
                <a:gd name="T8" fmla="*/ 1 w 13"/>
                <a:gd name="T9" fmla="*/ 3 h 11"/>
                <a:gd name="T10" fmla="*/ 4 w 13"/>
                <a:gd name="T11" fmla="*/ 2 h 11"/>
                <a:gd name="T12" fmla="*/ 7 w 13"/>
                <a:gd name="T13" fmla="*/ 2 h 11"/>
                <a:gd name="T14" fmla="*/ 8 w 13"/>
                <a:gd name="T15" fmla="*/ 2 h 11"/>
                <a:gd name="T16" fmla="*/ 11 w 13"/>
                <a:gd name="T17" fmla="*/ 4 h 11"/>
                <a:gd name="T18" fmla="*/ 11 w 13"/>
                <a:gd name="T19" fmla="*/ 7 h 11"/>
                <a:gd name="T20" fmla="*/ 11 w 13"/>
                <a:gd name="T21" fmla="*/ 7 h 11"/>
                <a:gd name="T22" fmla="*/ 9 w 13"/>
                <a:gd name="T23" fmla="*/ 9 h 11"/>
                <a:gd name="T24" fmla="*/ 5 w 13"/>
                <a:gd name="T25" fmla="*/ 9 h 11"/>
                <a:gd name="T26" fmla="*/ 5 w 13"/>
                <a:gd name="T27" fmla="*/ 9 h 11"/>
                <a:gd name="T28" fmla="*/ 5 w 13"/>
                <a:gd name="T29" fmla="*/ 9 h 11"/>
                <a:gd name="T30" fmla="*/ 5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5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4" y="8"/>
                    <a:pt x="2" y="7"/>
                    <a:pt x="2" y="6"/>
                  </a:cubicBezTo>
                  <a:cubicBezTo>
                    <a:pt x="1" y="5"/>
                    <a:pt x="1" y="4"/>
                    <a:pt x="1" y="3"/>
                  </a:cubicBezTo>
                  <a:cubicBezTo>
                    <a:pt x="1" y="3"/>
                    <a:pt x="1" y="3"/>
                    <a:pt x="1" y="3"/>
                  </a:cubicBezTo>
                  <a:cubicBezTo>
                    <a:pt x="2" y="3"/>
                    <a:pt x="3" y="2"/>
                    <a:pt x="4" y="2"/>
                  </a:cubicBezTo>
                  <a:cubicBezTo>
                    <a:pt x="5" y="1"/>
                    <a:pt x="6" y="1"/>
                    <a:pt x="7" y="2"/>
                  </a:cubicBezTo>
                  <a:cubicBezTo>
                    <a:pt x="8" y="2"/>
                    <a:pt x="8" y="2"/>
                    <a:pt x="8" y="2"/>
                  </a:cubicBezTo>
                  <a:cubicBezTo>
                    <a:pt x="9" y="3"/>
                    <a:pt x="10" y="4"/>
                    <a:pt x="11" y="4"/>
                  </a:cubicBezTo>
                  <a:cubicBezTo>
                    <a:pt x="12" y="5"/>
                    <a:pt x="12" y="6"/>
                    <a:pt x="11" y="7"/>
                  </a:cubicBezTo>
                  <a:cubicBezTo>
                    <a:pt x="11" y="7"/>
                    <a:pt x="11" y="7"/>
                    <a:pt x="11" y="7"/>
                  </a:cubicBezTo>
                  <a:cubicBezTo>
                    <a:pt x="11" y="8"/>
                    <a:pt x="10" y="9"/>
                    <a:pt x="9" y="9"/>
                  </a:cubicBezTo>
                  <a:cubicBezTo>
                    <a:pt x="8" y="9"/>
                    <a:pt x="7" y="9"/>
                    <a:pt x="5" y="9"/>
                  </a:cubicBezTo>
                  <a:cubicBezTo>
                    <a:pt x="5" y="9"/>
                    <a:pt x="5" y="9"/>
                    <a:pt x="5" y="9"/>
                  </a:cubicBezTo>
                  <a:cubicBezTo>
                    <a:pt x="5" y="9"/>
                    <a:pt x="5" y="9"/>
                    <a:pt x="5" y="9"/>
                  </a:cubicBezTo>
                  <a:cubicBezTo>
                    <a:pt x="5" y="10"/>
                    <a:pt x="5" y="10"/>
                    <a:pt x="5" y="10"/>
                  </a:cubicBezTo>
                  <a:cubicBezTo>
                    <a:pt x="5" y="10"/>
                    <a:pt x="5" y="10"/>
                    <a:pt x="5" y="10"/>
                  </a:cubicBezTo>
                  <a:cubicBezTo>
                    <a:pt x="6" y="10"/>
                    <a:pt x="8" y="11"/>
                    <a:pt x="9" y="10"/>
                  </a:cubicBezTo>
                  <a:cubicBezTo>
                    <a:pt x="11" y="10"/>
                    <a:pt x="12" y="9"/>
                    <a:pt x="12" y="8"/>
                  </a:cubicBezTo>
                  <a:cubicBezTo>
                    <a:pt x="12" y="8"/>
                    <a:pt x="12" y="8"/>
                    <a:pt x="12" y="8"/>
                  </a:cubicBezTo>
                  <a:cubicBezTo>
                    <a:pt x="13" y="6"/>
                    <a:pt x="13" y="5"/>
                    <a:pt x="12" y="4"/>
                  </a:cubicBezTo>
                  <a:cubicBezTo>
                    <a:pt x="11" y="3"/>
                    <a:pt x="10" y="2"/>
                    <a:pt x="8" y="1"/>
                  </a:cubicBezTo>
                  <a:cubicBezTo>
                    <a:pt x="8" y="1"/>
                    <a:pt x="8" y="1"/>
                    <a:pt x="8" y="1"/>
                  </a:cubicBezTo>
                  <a:cubicBezTo>
                    <a:pt x="6" y="0"/>
                    <a:pt x="5" y="0"/>
                    <a:pt x="3" y="1"/>
                  </a:cubicBezTo>
                  <a:cubicBezTo>
                    <a:pt x="2" y="1"/>
                    <a:pt x="1" y="2"/>
                    <a:pt x="0" y="3"/>
                  </a:cubicBezTo>
                  <a:cubicBezTo>
                    <a:pt x="0" y="3"/>
                    <a:pt x="0" y="3"/>
                    <a:pt x="0" y="3"/>
                  </a:cubicBezTo>
                  <a:cubicBezTo>
                    <a:pt x="0" y="4"/>
                    <a:pt x="0" y="6"/>
                    <a:pt x="1" y="7"/>
                  </a:cubicBezTo>
                  <a:cubicBezTo>
                    <a:pt x="2" y="8"/>
                    <a:pt x="3" y="9"/>
                    <a:pt x="5" y="10"/>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24" name="Freeform 482"/>
            <p:cNvSpPr>
              <a:spLocks/>
            </p:cNvSpPr>
            <p:nvPr/>
          </p:nvSpPr>
          <p:spPr bwMode="auto">
            <a:xfrm>
              <a:off x="1459" y="1633"/>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8"/>
                    <a:pt x="0" y="5"/>
                    <a:pt x="1" y="3"/>
                  </a:cubicBezTo>
                  <a:cubicBezTo>
                    <a:pt x="2" y="1"/>
                    <a:pt x="5" y="0"/>
                    <a:pt x="8" y="1"/>
                  </a:cubicBezTo>
                  <a:cubicBezTo>
                    <a:pt x="11" y="2"/>
                    <a:pt x="13" y="5"/>
                    <a:pt x="12" y="7"/>
                  </a:cubicBezTo>
                  <a:cubicBezTo>
                    <a:pt x="11" y="9"/>
                    <a:pt x="8" y="10"/>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25" name="Freeform 483"/>
            <p:cNvSpPr>
              <a:spLocks/>
            </p:cNvSpPr>
            <p:nvPr/>
          </p:nvSpPr>
          <p:spPr bwMode="auto">
            <a:xfrm>
              <a:off x="1459" y="1633"/>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2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1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4"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2"/>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9"/>
                    <a:pt x="12" y="7"/>
                  </a:cubicBezTo>
                  <a:cubicBezTo>
                    <a:pt x="12" y="7"/>
                    <a:pt x="12" y="7"/>
                    <a:pt x="12" y="7"/>
                  </a:cubicBezTo>
                  <a:cubicBezTo>
                    <a:pt x="13" y="6"/>
                    <a:pt x="12" y="5"/>
                    <a:pt x="12" y="3"/>
                  </a:cubicBezTo>
                  <a:cubicBezTo>
                    <a:pt x="11" y="2"/>
                    <a:pt x="10" y="1"/>
                    <a:pt x="8" y="1"/>
                  </a:cubicBezTo>
                  <a:cubicBezTo>
                    <a:pt x="8" y="1"/>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26" name="Freeform 484"/>
            <p:cNvSpPr>
              <a:spLocks/>
            </p:cNvSpPr>
            <p:nvPr/>
          </p:nvSpPr>
          <p:spPr bwMode="auto">
            <a:xfrm>
              <a:off x="1506" y="1666"/>
              <a:ext cx="31" cy="23"/>
            </a:xfrm>
            <a:custGeom>
              <a:avLst/>
              <a:gdLst>
                <a:gd name="T0" fmla="*/ 5 w 13"/>
                <a:gd name="T1" fmla="*/ 8 h 10"/>
                <a:gd name="T2" fmla="*/ 1 w 13"/>
                <a:gd name="T3" fmla="*/ 2 h 10"/>
                <a:gd name="T4" fmla="*/ 8 w 13"/>
                <a:gd name="T5" fmla="*/ 1 h 10"/>
                <a:gd name="T6" fmla="*/ 12 w 13"/>
                <a:gd name="T7" fmla="*/ 7 h 10"/>
                <a:gd name="T8" fmla="*/ 5 w 13"/>
                <a:gd name="T9" fmla="*/ 8 h 10"/>
              </a:gdLst>
              <a:ahLst/>
              <a:cxnLst>
                <a:cxn ang="0">
                  <a:pos x="T0" y="T1"/>
                </a:cxn>
                <a:cxn ang="0">
                  <a:pos x="T2" y="T3"/>
                </a:cxn>
                <a:cxn ang="0">
                  <a:pos x="T4" y="T5"/>
                </a:cxn>
                <a:cxn ang="0">
                  <a:pos x="T6" y="T7"/>
                </a:cxn>
                <a:cxn ang="0">
                  <a:pos x="T8" y="T9"/>
                </a:cxn>
              </a:cxnLst>
              <a:rect l="0" t="0" r="r" b="b"/>
              <a:pathLst>
                <a:path w="13" h="10">
                  <a:moveTo>
                    <a:pt x="5" y="8"/>
                  </a:moveTo>
                  <a:cubicBezTo>
                    <a:pt x="2" y="7"/>
                    <a:pt x="0" y="5"/>
                    <a:pt x="1" y="2"/>
                  </a:cubicBezTo>
                  <a:cubicBezTo>
                    <a:pt x="2" y="0"/>
                    <a:pt x="5" y="0"/>
                    <a:pt x="8" y="1"/>
                  </a:cubicBezTo>
                  <a:cubicBezTo>
                    <a:pt x="11" y="2"/>
                    <a:pt x="13" y="5"/>
                    <a:pt x="12" y="7"/>
                  </a:cubicBezTo>
                  <a:cubicBezTo>
                    <a:pt x="11" y="9"/>
                    <a:pt x="8" y="10"/>
                    <a:pt x="5" y="8"/>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27" name="Freeform 485"/>
            <p:cNvSpPr>
              <a:spLocks/>
            </p:cNvSpPr>
            <p:nvPr/>
          </p:nvSpPr>
          <p:spPr bwMode="auto">
            <a:xfrm>
              <a:off x="1506" y="1663"/>
              <a:ext cx="31" cy="26"/>
            </a:xfrm>
            <a:custGeom>
              <a:avLst/>
              <a:gdLst>
                <a:gd name="T0" fmla="*/ 5 w 13"/>
                <a:gd name="T1" fmla="*/ 9 h 11"/>
                <a:gd name="T2" fmla="*/ 5 w 13"/>
                <a:gd name="T3" fmla="*/ 9 h 11"/>
                <a:gd name="T4" fmla="*/ 2 w 13"/>
                <a:gd name="T5" fmla="*/ 7 h 11"/>
                <a:gd name="T6" fmla="*/ 1 w 13"/>
                <a:gd name="T7" fmla="*/ 4 h 11"/>
                <a:gd name="T8" fmla="*/ 1 w 13"/>
                <a:gd name="T9" fmla="*/ 4 h 11"/>
                <a:gd name="T10" fmla="*/ 3 w 13"/>
                <a:gd name="T11" fmla="*/ 2 h 11"/>
                <a:gd name="T12" fmla="*/ 7 w 13"/>
                <a:gd name="T13" fmla="*/ 2 h 11"/>
                <a:gd name="T14" fmla="*/ 8 w 13"/>
                <a:gd name="T15" fmla="*/ 2 h 11"/>
                <a:gd name="T16" fmla="*/ 11 w 13"/>
                <a:gd name="T17" fmla="*/ 5 h 11"/>
                <a:gd name="T18" fmla="*/ 11 w 13"/>
                <a:gd name="T19" fmla="*/ 8 h 11"/>
                <a:gd name="T20" fmla="*/ 11 w 13"/>
                <a:gd name="T21" fmla="*/ 8 h 11"/>
                <a:gd name="T22" fmla="*/ 9 w 13"/>
                <a:gd name="T23" fmla="*/ 9 h 11"/>
                <a:gd name="T24" fmla="*/ 5 w 13"/>
                <a:gd name="T25" fmla="*/ 9 h 11"/>
                <a:gd name="T26" fmla="*/ 5 w 13"/>
                <a:gd name="T27" fmla="*/ 9 h 11"/>
                <a:gd name="T28" fmla="*/ 5 w 13"/>
                <a:gd name="T29" fmla="*/ 9 h 11"/>
                <a:gd name="T30" fmla="*/ 4 w 13"/>
                <a:gd name="T31" fmla="*/ 10 h 11"/>
                <a:gd name="T32" fmla="*/ 5 w 13"/>
                <a:gd name="T33" fmla="*/ 10 h 11"/>
                <a:gd name="T34" fmla="*/ 9 w 13"/>
                <a:gd name="T35" fmla="*/ 10 h 11"/>
                <a:gd name="T36" fmla="*/ 12 w 13"/>
                <a:gd name="T37" fmla="*/ 8 h 11"/>
                <a:gd name="T38" fmla="*/ 12 w 13"/>
                <a:gd name="T39" fmla="*/ 8 h 11"/>
                <a:gd name="T40" fmla="*/ 12 w 13"/>
                <a:gd name="T41" fmla="*/ 4 h 11"/>
                <a:gd name="T42" fmla="*/ 8 w 13"/>
                <a:gd name="T43" fmla="*/ 1 h 11"/>
                <a:gd name="T44" fmla="*/ 8 w 13"/>
                <a:gd name="T45" fmla="*/ 1 h 11"/>
                <a:gd name="T46" fmla="*/ 3 w 13"/>
                <a:gd name="T47" fmla="*/ 1 h 11"/>
                <a:gd name="T48" fmla="*/ 0 w 13"/>
                <a:gd name="T49" fmla="*/ 3 h 11"/>
                <a:gd name="T50" fmla="*/ 0 w 13"/>
                <a:gd name="T51" fmla="*/ 3 h 11"/>
                <a:gd name="T52" fmla="*/ 1 w 13"/>
                <a:gd name="T53" fmla="*/ 7 h 11"/>
                <a:gd name="T54" fmla="*/ 4 w 13"/>
                <a:gd name="T55" fmla="*/ 10 h 11"/>
                <a:gd name="T56" fmla="*/ 5 w 13"/>
                <a:gd name="T5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1">
                  <a:moveTo>
                    <a:pt x="5" y="9"/>
                  </a:moveTo>
                  <a:cubicBezTo>
                    <a:pt x="5" y="9"/>
                    <a:pt x="5" y="9"/>
                    <a:pt x="5" y="9"/>
                  </a:cubicBezTo>
                  <a:cubicBezTo>
                    <a:pt x="3" y="8"/>
                    <a:pt x="2" y="8"/>
                    <a:pt x="2" y="7"/>
                  </a:cubicBezTo>
                  <a:cubicBezTo>
                    <a:pt x="1" y="6"/>
                    <a:pt x="1" y="5"/>
                    <a:pt x="1" y="4"/>
                  </a:cubicBezTo>
                  <a:cubicBezTo>
                    <a:pt x="1" y="4"/>
                    <a:pt x="1" y="4"/>
                    <a:pt x="1" y="4"/>
                  </a:cubicBezTo>
                  <a:cubicBezTo>
                    <a:pt x="2" y="3"/>
                    <a:pt x="2" y="2"/>
                    <a:pt x="3" y="2"/>
                  </a:cubicBezTo>
                  <a:cubicBezTo>
                    <a:pt x="5" y="2"/>
                    <a:pt x="6" y="2"/>
                    <a:pt x="7" y="2"/>
                  </a:cubicBezTo>
                  <a:cubicBezTo>
                    <a:pt x="7" y="2"/>
                    <a:pt x="8" y="2"/>
                    <a:pt x="8" y="2"/>
                  </a:cubicBezTo>
                  <a:cubicBezTo>
                    <a:pt x="9" y="3"/>
                    <a:pt x="10" y="4"/>
                    <a:pt x="11" y="5"/>
                  </a:cubicBezTo>
                  <a:cubicBezTo>
                    <a:pt x="11" y="6"/>
                    <a:pt x="12" y="7"/>
                    <a:pt x="11" y="8"/>
                  </a:cubicBezTo>
                  <a:cubicBezTo>
                    <a:pt x="11" y="8"/>
                    <a:pt x="11" y="8"/>
                    <a:pt x="11" y="8"/>
                  </a:cubicBezTo>
                  <a:cubicBezTo>
                    <a:pt x="11" y="9"/>
                    <a:pt x="10" y="9"/>
                    <a:pt x="9" y="9"/>
                  </a:cubicBezTo>
                  <a:cubicBezTo>
                    <a:pt x="8" y="10"/>
                    <a:pt x="7" y="10"/>
                    <a:pt x="5" y="9"/>
                  </a:cubicBezTo>
                  <a:cubicBezTo>
                    <a:pt x="5" y="9"/>
                    <a:pt x="5" y="9"/>
                    <a:pt x="5" y="9"/>
                  </a:cubicBezTo>
                  <a:cubicBezTo>
                    <a:pt x="5" y="9"/>
                    <a:pt x="5" y="9"/>
                    <a:pt x="5" y="9"/>
                  </a:cubicBezTo>
                  <a:cubicBezTo>
                    <a:pt x="4" y="10"/>
                    <a:pt x="4" y="10"/>
                    <a:pt x="4" y="10"/>
                  </a:cubicBezTo>
                  <a:cubicBezTo>
                    <a:pt x="5" y="10"/>
                    <a:pt x="5" y="10"/>
                    <a:pt x="5" y="10"/>
                  </a:cubicBezTo>
                  <a:cubicBezTo>
                    <a:pt x="6" y="11"/>
                    <a:pt x="8" y="11"/>
                    <a:pt x="9" y="10"/>
                  </a:cubicBezTo>
                  <a:cubicBezTo>
                    <a:pt x="11" y="10"/>
                    <a:pt x="12" y="9"/>
                    <a:pt x="12" y="8"/>
                  </a:cubicBezTo>
                  <a:cubicBezTo>
                    <a:pt x="12" y="8"/>
                    <a:pt x="12" y="8"/>
                    <a:pt x="12" y="8"/>
                  </a:cubicBezTo>
                  <a:cubicBezTo>
                    <a:pt x="13" y="7"/>
                    <a:pt x="12" y="5"/>
                    <a:pt x="12" y="4"/>
                  </a:cubicBezTo>
                  <a:cubicBezTo>
                    <a:pt x="11" y="3"/>
                    <a:pt x="10" y="2"/>
                    <a:pt x="8" y="1"/>
                  </a:cubicBezTo>
                  <a:cubicBezTo>
                    <a:pt x="8" y="1"/>
                    <a:pt x="8" y="1"/>
                    <a:pt x="8" y="1"/>
                  </a:cubicBezTo>
                  <a:cubicBezTo>
                    <a:pt x="6" y="1"/>
                    <a:pt x="5" y="0"/>
                    <a:pt x="3" y="1"/>
                  </a:cubicBezTo>
                  <a:cubicBezTo>
                    <a:pt x="2" y="1"/>
                    <a:pt x="1" y="2"/>
                    <a:pt x="0" y="3"/>
                  </a:cubicBezTo>
                  <a:cubicBezTo>
                    <a:pt x="0" y="3"/>
                    <a:pt x="0" y="3"/>
                    <a:pt x="0" y="3"/>
                  </a:cubicBezTo>
                  <a:cubicBezTo>
                    <a:pt x="0" y="5"/>
                    <a:pt x="0" y="6"/>
                    <a:pt x="1" y="7"/>
                  </a:cubicBezTo>
                  <a:cubicBezTo>
                    <a:pt x="2" y="8"/>
                    <a:pt x="3" y="9"/>
                    <a:pt x="4" y="10"/>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28" name="Freeform 486"/>
            <p:cNvSpPr>
              <a:spLocks/>
            </p:cNvSpPr>
            <p:nvPr/>
          </p:nvSpPr>
          <p:spPr bwMode="auto">
            <a:xfrm>
              <a:off x="1532" y="1680"/>
              <a:ext cx="31" cy="23"/>
            </a:xfrm>
            <a:custGeom>
              <a:avLst/>
              <a:gdLst>
                <a:gd name="T0" fmla="*/ 5 w 13"/>
                <a:gd name="T1" fmla="*/ 9 h 10"/>
                <a:gd name="T2" fmla="*/ 1 w 13"/>
                <a:gd name="T3" fmla="*/ 3 h 10"/>
                <a:gd name="T4" fmla="*/ 8 w 13"/>
                <a:gd name="T5" fmla="*/ 1 h 10"/>
                <a:gd name="T6" fmla="*/ 12 w 13"/>
                <a:gd name="T7" fmla="*/ 7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2" y="7"/>
                    <a:pt x="0" y="5"/>
                    <a:pt x="1" y="3"/>
                  </a:cubicBezTo>
                  <a:cubicBezTo>
                    <a:pt x="2" y="0"/>
                    <a:pt x="5" y="0"/>
                    <a:pt x="8" y="1"/>
                  </a:cubicBezTo>
                  <a:cubicBezTo>
                    <a:pt x="11" y="2"/>
                    <a:pt x="13" y="5"/>
                    <a:pt x="12" y="7"/>
                  </a:cubicBezTo>
                  <a:cubicBezTo>
                    <a:pt x="11" y="9"/>
                    <a:pt x="8" y="10"/>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29" name="Freeform 487"/>
            <p:cNvSpPr>
              <a:spLocks/>
            </p:cNvSpPr>
            <p:nvPr/>
          </p:nvSpPr>
          <p:spPr bwMode="auto">
            <a:xfrm>
              <a:off x="1532" y="1680"/>
              <a:ext cx="31" cy="23"/>
            </a:xfrm>
            <a:custGeom>
              <a:avLst/>
              <a:gdLst>
                <a:gd name="T0" fmla="*/ 5 w 13"/>
                <a:gd name="T1" fmla="*/ 9 h 10"/>
                <a:gd name="T2" fmla="*/ 5 w 13"/>
                <a:gd name="T3" fmla="*/ 8 h 10"/>
                <a:gd name="T4" fmla="*/ 2 w 13"/>
                <a:gd name="T5" fmla="*/ 6 h 10"/>
                <a:gd name="T6" fmla="*/ 1 w 13"/>
                <a:gd name="T7" fmla="*/ 3 h 10"/>
                <a:gd name="T8" fmla="*/ 1 w 13"/>
                <a:gd name="T9" fmla="*/ 3 h 10"/>
                <a:gd name="T10" fmla="*/ 4 w 13"/>
                <a:gd name="T11" fmla="*/ 1 h 10"/>
                <a:gd name="T12" fmla="*/ 7 w 13"/>
                <a:gd name="T13" fmla="*/ 1 h 10"/>
                <a:gd name="T14" fmla="*/ 8 w 13"/>
                <a:gd name="T15" fmla="*/ 1 h 10"/>
                <a:gd name="T16" fmla="*/ 11 w 13"/>
                <a:gd name="T17" fmla="*/ 4 h 10"/>
                <a:gd name="T18" fmla="*/ 11 w 13"/>
                <a:gd name="T19" fmla="*/ 7 h 10"/>
                <a:gd name="T20" fmla="*/ 11 w 13"/>
                <a:gd name="T21" fmla="*/ 7 h 10"/>
                <a:gd name="T22" fmla="*/ 9 w 13"/>
                <a:gd name="T23" fmla="*/ 9 h 10"/>
                <a:gd name="T24" fmla="*/ 5 w 13"/>
                <a:gd name="T25" fmla="*/ 8 h 10"/>
                <a:gd name="T26" fmla="*/ 5 w 13"/>
                <a:gd name="T27" fmla="*/ 8 h 10"/>
                <a:gd name="T28" fmla="*/ 5 w 13"/>
                <a:gd name="T29" fmla="*/ 9 h 10"/>
                <a:gd name="T30" fmla="*/ 4 w 13"/>
                <a:gd name="T31" fmla="*/ 9 h 10"/>
                <a:gd name="T32" fmla="*/ 5 w 13"/>
                <a:gd name="T33" fmla="*/ 9 h 10"/>
                <a:gd name="T34" fmla="*/ 9 w 13"/>
                <a:gd name="T35" fmla="*/ 10 h 10"/>
                <a:gd name="T36" fmla="*/ 12 w 13"/>
                <a:gd name="T37" fmla="*/ 7 h 10"/>
                <a:gd name="T38" fmla="*/ 12 w 13"/>
                <a:gd name="T39" fmla="*/ 7 h 10"/>
                <a:gd name="T40" fmla="*/ 12 w 13"/>
                <a:gd name="T41" fmla="*/ 3 h 10"/>
                <a:gd name="T42" fmla="*/ 8 w 13"/>
                <a:gd name="T43" fmla="*/ 0 h 10"/>
                <a:gd name="T44" fmla="*/ 8 w 13"/>
                <a:gd name="T45" fmla="*/ 0 h 10"/>
                <a:gd name="T46" fmla="*/ 3 w 13"/>
                <a:gd name="T47" fmla="*/ 0 h 10"/>
                <a:gd name="T48" fmla="*/ 0 w 13"/>
                <a:gd name="T49" fmla="*/ 2 h 10"/>
                <a:gd name="T50" fmla="*/ 0 w 13"/>
                <a:gd name="T51" fmla="*/ 3 h 10"/>
                <a:gd name="T52" fmla="*/ 1 w 13"/>
                <a:gd name="T53" fmla="*/ 6 h 10"/>
                <a:gd name="T54" fmla="*/ 4 w 13"/>
                <a:gd name="T55" fmla="*/ 9 h 10"/>
                <a:gd name="T56" fmla="*/ 5 w 13"/>
                <a:gd name="T5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5" y="9"/>
                  </a:moveTo>
                  <a:cubicBezTo>
                    <a:pt x="5" y="8"/>
                    <a:pt x="5" y="8"/>
                    <a:pt x="5" y="8"/>
                  </a:cubicBezTo>
                  <a:cubicBezTo>
                    <a:pt x="3" y="8"/>
                    <a:pt x="2" y="7"/>
                    <a:pt x="2" y="6"/>
                  </a:cubicBezTo>
                  <a:cubicBezTo>
                    <a:pt x="1" y="5"/>
                    <a:pt x="1" y="4"/>
                    <a:pt x="1" y="3"/>
                  </a:cubicBezTo>
                  <a:cubicBezTo>
                    <a:pt x="1" y="3"/>
                    <a:pt x="1" y="3"/>
                    <a:pt x="1" y="3"/>
                  </a:cubicBezTo>
                  <a:cubicBezTo>
                    <a:pt x="2" y="2"/>
                    <a:pt x="2" y="1"/>
                    <a:pt x="4" y="1"/>
                  </a:cubicBezTo>
                  <a:cubicBezTo>
                    <a:pt x="5" y="1"/>
                    <a:pt x="6" y="1"/>
                    <a:pt x="7" y="1"/>
                  </a:cubicBezTo>
                  <a:cubicBezTo>
                    <a:pt x="7" y="1"/>
                    <a:pt x="8" y="1"/>
                    <a:pt x="8" y="1"/>
                  </a:cubicBezTo>
                  <a:cubicBezTo>
                    <a:pt x="9" y="2"/>
                    <a:pt x="10" y="3"/>
                    <a:pt x="11" y="4"/>
                  </a:cubicBezTo>
                  <a:cubicBezTo>
                    <a:pt x="11" y="5"/>
                    <a:pt x="12" y="6"/>
                    <a:pt x="11" y="7"/>
                  </a:cubicBezTo>
                  <a:cubicBezTo>
                    <a:pt x="11" y="7"/>
                    <a:pt x="11" y="7"/>
                    <a:pt x="11" y="7"/>
                  </a:cubicBezTo>
                  <a:cubicBezTo>
                    <a:pt x="11" y="8"/>
                    <a:pt x="10" y="8"/>
                    <a:pt x="9" y="9"/>
                  </a:cubicBezTo>
                  <a:cubicBezTo>
                    <a:pt x="8" y="9"/>
                    <a:pt x="7" y="9"/>
                    <a:pt x="5" y="8"/>
                  </a:cubicBezTo>
                  <a:cubicBezTo>
                    <a:pt x="5" y="8"/>
                    <a:pt x="5" y="8"/>
                    <a:pt x="5" y="8"/>
                  </a:cubicBezTo>
                  <a:cubicBezTo>
                    <a:pt x="5" y="9"/>
                    <a:pt x="5" y="9"/>
                    <a:pt x="5" y="9"/>
                  </a:cubicBezTo>
                  <a:cubicBezTo>
                    <a:pt x="4" y="9"/>
                    <a:pt x="4" y="9"/>
                    <a:pt x="4" y="9"/>
                  </a:cubicBezTo>
                  <a:cubicBezTo>
                    <a:pt x="5" y="9"/>
                    <a:pt x="5" y="9"/>
                    <a:pt x="5" y="9"/>
                  </a:cubicBezTo>
                  <a:cubicBezTo>
                    <a:pt x="6" y="10"/>
                    <a:pt x="8" y="10"/>
                    <a:pt x="9" y="10"/>
                  </a:cubicBezTo>
                  <a:cubicBezTo>
                    <a:pt x="11" y="9"/>
                    <a:pt x="12" y="8"/>
                    <a:pt x="12" y="7"/>
                  </a:cubicBezTo>
                  <a:cubicBezTo>
                    <a:pt x="12" y="7"/>
                    <a:pt x="12" y="7"/>
                    <a:pt x="12" y="7"/>
                  </a:cubicBezTo>
                  <a:cubicBezTo>
                    <a:pt x="13" y="6"/>
                    <a:pt x="12" y="5"/>
                    <a:pt x="12" y="3"/>
                  </a:cubicBezTo>
                  <a:cubicBezTo>
                    <a:pt x="11" y="2"/>
                    <a:pt x="10" y="1"/>
                    <a:pt x="8" y="0"/>
                  </a:cubicBezTo>
                  <a:cubicBezTo>
                    <a:pt x="8" y="0"/>
                    <a:pt x="8" y="0"/>
                    <a:pt x="8" y="0"/>
                  </a:cubicBezTo>
                  <a:cubicBezTo>
                    <a:pt x="6" y="0"/>
                    <a:pt x="5" y="0"/>
                    <a:pt x="3" y="0"/>
                  </a:cubicBezTo>
                  <a:cubicBezTo>
                    <a:pt x="2" y="0"/>
                    <a:pt x="1" y="1"/>
                    <a:pt x="0" y="2"/>
                  </a:cubicBezTo>
                  <a:cubicBezTo>
                    <a:pt x="0" y="3"/>
                    <a:pt x="0" y="3"/>
                    <a:pt x="0" y="3"/>
                  </a:cubicBezTo>
                  <a:cubicBezTo>
                    <a:pt x="0" y="4"/>
                    <a:pt x="0" y="5"/>
                    <a:pt x="1" y="6"/>
                  </a:cubicBezTo>
                  <a:cubicBezTo>
                    <a:pt x="2" y="8"/>
                    <a:pt x="3" y="9"/>
                    <a:pt x="4" y="9"/>
                  </a:cubicBezTo>
                  <a:cubicBezTo>
                    <a:pt x="5" y="9"/>
                    <a:pt x="5" y="9"/>
                    <a:pt x="5" y="9"/>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30" name="Freeform 488"/>
            <p:cNvSpPr>
              <a:spLocks/>
            </p:cNvSpPr>
            <p:nvPr/>
          </p:nvSpPr>
          <p:spPr bwMode="auto">
            <a:xfrm>
              <a:off x="1360" y="1491"/>
              <a:ext cx="24" cy="23"/>
            </a:xfrm>
            <a:custGeom>
              <a:avLst/>
              <a:gdLst>
                <a:gd name="T0" fmla="*/ 5 w 10"/>
                <a:gd name="T1" fmla="*/ 10 h 10"/>
                <a:gd name="T2" fmla="*/ 0 w 10"/>
                <a:gd name="T3" fmla="*/ 5 h 10"/>
                <a:gd name="T4" fmla="*/ 5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3" y="10"/>
                    <a:pt x="0" y="8"/>
                    <a:pt x="0" y="5"/>
                  </a:cubicBezTo>
                  <a:cubicBezTo>
                    <a:pt x="0" y="2"/>
                    <a:pt x="2" y="0"/>
                    <a:pt x="5" y="0"/>
                  </a:cubicBezTo>
                  <a:cubicBezTo>
                    <a:pt x="7" y="0"/>
                    <a:pt x="9" y="2"/>
                    <a:pt x="10" y="5"/>
                  </a:cubicBezTo>
                  <a:cubicBezTo>
                    <a:pt x="10" y="8"/>
                    <a:pt x="8" y="10"/>
                    <a:pt x="5" y="1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31" name="Freeform 489"/>
            <p:cNvSpPr>
              <a:spLocks/>
            </p:cNvSpPr>
            <p:nvPr/>
          </p:nvSpPr>
          <p:spPr bwMode="auto">
            <a:xfrm>
              <a:off x="1360" y="1489"/>
              <a:ext cx="24"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6" y="0"/>
                  </a:cubicBezTo>
                  <a:cubicBezTo>
                    <a:pt x="6" y="0"/>
                    <a:pt x="5" y="0"/>
                    <a:pt x="5" y="0"/>
                  </a:cubicBezTo>
                  <a:cubicBezTo>
                    <a:pt x="3" y="0"/>
                    <a:pt x="1" y="2"/>
                    <a:pt x="0" y="4"/>
                  </a:cubicBezTo>
                  <a:cubicBezTo>
                    <a:pt x="0" y="4"/>
                    <a:pt x="0" y="5"/>
                    <a:pt x="0" y="6"/>
                  </a:cubicBezTo>
                  <a:cubicBezTo>
                    <a:pt x="0" y="9"/>
                    <a:pt x="1" y="11"/>
                    <a:pt x="3" y="11"/>
                  </a:cubicBezTo>
                  <a:cubicBezTo>
                    <a:pt x="4" y="12"/>
                    <a:pt x="5" y="12"/>
                    <a:pt x="5" y="12"/>
                  </a:cubicBezTo>
                  <a:cubicBezTo>
                    <a:pt x="5" y="11"/>
                    <a:pt x="5"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32" name="Freeform 490"/>
            <p:cNvSpPr>
              <a:spLocks/>
            </p:cNvSpPr>
            <p:nvPr/>
          </p:nvSpPr>
          <p:spPr bwMode="auto">
            <a:xfrm>
              <a:off x="1379" y="1507"/>
              <a:ext cx="21" cy="26"/>
            </a:xfrm>
            <a:custGeom>
              <a:avLst/>
              <a:gdLst>
                <a:gd name="T0" fmla="*/ 5 w 9"/>
                <a:gd name="T1" fmla="*/ 11 h 11"/>
                <a:gd name="T2" fmla="*/ 0 w 9"/>
                <a:gd name="T3" fmla="*/ 6 h 11"/>
                <a:gd name="T4" fmla="*/ 5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9"/>
                    <a:pt x="0" y="6"/>
                  </a:cubicBezTo>
                  <a:cubicBezTo>
                    <a:pt x="0" y="3"/>
                    <a:pt x="2" y="0"/>
                    <a:pt x="5" y="0"/>
                  </a:cubicBezTo>
                  <a:cubicBezTo>
                    <a:pt x="7" y="0"/>
                    <a:pt x="9" y="2"/>
                    <a:pt x="9" y="5"/>
                  </a:cubicBezTo>
                  <a:cubicBezTo>
                    <a:pt x="9" y="8"/>
                    <a:pt x="7"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33" name="Freeform 491"/>
            <p:cNvSpPr>
              <a:spLocks/>
            </p:cNvSpPr>
            <p:nvPr/>
          </p:nvSpPr>
          <p:spPr bwMode="auto">
            <a:xfrm>
              <a:off x="1376" y="1507"/>
              <a:ext cx="26" cy="26"/>
            </a:xfrm>
            <a:custGeom>
              <a:avLst/>
              <a:gdLst>
                <a:gd name="T0" fmla="*/ 6 w 11"/>
                <a:gd name="T1" fmla="*/ 11 h 11"/>
                <a:gd name="T2" fmla="*/ 6 w 11"/>
                <a:gd name="T3" fmla="*/ 10 h 11"/>
                <a:gd name="T4" fmla="*/ 4 w 11"/>
                <a:gd name="T5" fmla="*/ 10 h 11"/>
                <a:gd name="T6" fmla="*/ 2 w 11"/>
                <a:gd name="T7" fmla="*/ 6 h 11"/>
                <a:gd name="T8" fmla="*/ 2 w 11"/>
                <a:gd name="T9" fmla="*/ 4 h 11"/>
                <a:gd name="T10" fmla="*/ 6 w 11"/>
                <a:gd name="T11" fmla="*/ 1 h 11"/>
                <a:gd name="T12" fmla="*/ 7 w 11"/>
                <a:gd name="T13" fmla="*/ 1 h 11"/>
                <a:gd name="T14" fmla="*/ 10 w 11"/>
                <a:gd name="T15" fmla="*/ 5 h 11"/>
                <a:gd name="T16" fmla="*/ 9 w 11"/>
                <a:gd name="T17" fmla="*/ 7 h 11"/>
                <a:gd name="T18" fmla="*/ 6 w 11"/>
                <a:gd name="T19" fmla="*/ 10 h 11"/>
                <a:gd name="T20" fmla="*/ 6 w 11"/>
                <a:gd name="T21" fmla="*/ 11 h 11"/>
                <a:gd name="T22" fmla="*/ 6 w 11"/>
                <a:gd name="T23" fmla="*/ 11 h 11"/>
                <a:gd name="T24" fmla="*/ 10 w 11"/>
                <a:gd name="T25" fmla="*/ 8 h 11"/>
                <a:gd name="T26" fmla="*/ 11 w 11"/>
                <a:gd name="T27" fmla="*/ 5 h 11"/>
                <a:gd name="T28" fmla="*/ 7 w 11"/>
                <a:gd name="T29" fmla="*/ 0 h 11"/>
                <a:gd name="T30" fmla="*/ 6 w 11"/>
                <a:gd name="T31" fmla="*/ 0 h 11"/>
                <a:gd name="T32" fmla="*/ 1 w 11"/>
                <a:gd name="T33" fmla="*/ 3 h 11"/>
                <a:gd name="T34" fmla="*/ 1 w 11"/>
                <a:gd name="T35" fmla="*/ 6 h 11"/>
                <a:gd name="T36" fmla="*/ 4 w 11"/>
                <a:gd name="T37" fmla="*/ 11 h 11"/>
                <a:gd name="T38" fmla="*/ 6 w 11"/>
                <a:gd name="T39" fmla="*/ 11 h 11"/>
                <a:gd name="T40" fmla="*/ 6 w 11"/>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1">
                  <a:moveTo>
                    <a:pt x="6" y="11"/>
                  </a:moveTo>
                  <a:cubicBezTo>
                    <a:pt x="6" y="10"/>
                    <a:pt x="6" y="10"/>
                    <a:pt x="6" y="10"/>
                  </a:cubicBezTo>
                  <a:cubicBezTo>
                    <a:pt x="5" y="10"/>
                    <a:pt x="5" y="10"/>
                    <a:pt x="4" y="10"/>
                  </a:cubicBezTo>
                  <a:cubicBezTo>
                    <a:pt x="3" y="10"/>
                    <a:pt x="2" y="8"/>
                    <a:pt x="2" y="6"/>
                  </a:cubicBezTo>
                  <a:cubicBezTo>
                    <a:pt x="2" y="5"/>
                    <a:pt x="2" y="4"/>
                    <a:pt x="2" y="4"/>
                  </a:cubicBezTo>
                  <a:cubicBezTo>
                    <a:pt x="3" y="2"/>
                    <a:pt x="4" y="1"/>
                    <a:pt x="6" y="1"/>
                  </a:cubicBezTo>
                  <a:cubicBezTo>
                    <a:pt x="6" y="1"/>
                    <a:pt x="6" y="1"/>
                    <a:pt x="7" y="1"/>
                  </a:cubicBezTo>
                  <a:cubicBezTo>
                    <a:pt x="8" y="1"/>
                    <a:pt x="10" y="3"/>
                    <a:pt x="10" y="5"/>
                  </a:cubicBezTo>
                  <a:cubicBezTo>
                    <a:pt x="10" y="6"/>
                    <a:pt x="10" y="7"/>
                    <a:pt x="9" y="7"/>
                  </a:cubicBezTo>
                  <a:cubicBezTo>
                    <a:pt x="9" y="9"/>
                    <a:pt x="7" y="10"/>
                    <a:pt x="6" y="10"/>
                  </a:cubicBezTo>
                  <a:cubicBezTo>
                    <a:pt x="6" y="11"/>
                    <a:pt x="6" y="11"/>
                    <a:pt x="6" y="11"/>
                  </a:cubicBezTo>
                  <a:cubicBezTo>
                    <a:pt x="6" y="11"/>
                    <a:pt x="6" y="11"/>
                    <a:pt x="6" y="11"/>
                  </a:cubicBezTo>
                  <a:cubicBezTo>
                    <a:pt x="8" y="11"/>
                    <a:pt x="10" y="10"/>
                    <a:pt x="10" y="8"/>
                  </a:cubicBezTo>
                  <a:cubicBezTo>
                    <a:pt x="11" y="7"/>
                    <a:pt x="11" y="6"/>
                    <a:pt x="11" y="5"/>
                  </a:cubicBezTo>
                  <a:cubicBezTo>
                    <a:pt x="11" y="3"/>
                    <a:pt x="9" y="1"/>
                    <a:pt x="7" y="0"/>
                  </a:cubicBezTo>
                  <a:cubicBezTo>
                    <a:pt x="7" y="0"/>
                    <a:pt x="6" y="0"/>
                    <a:pt x="6" y="0"/>
                  </a:cubicBezTo>
                  <a:cubicBezTo>
                    <a:pt x="3" y="0"/>
                    <a:pt x="2" y="1"/>
                    <a:pt x="1" y="3"/>
                  </a:cubicBezTo>
                  <a:cubicBezTo>
                    <a:pt x="1" y="4"/>
                    <a:pt x="0" y="5"/>
                    <a:pt x="1" y="6"/>
                  </a:cubicBezTo>
                  <a:cubicBezTo>
                    <a:pt x="1" y="8"/>
                    <a:pt x="2" y="10"/>
                    <a:pt x="4" y="11"/>
                  </a:cubicBezTo>
                  <a:cubicBezTo>
                    <a:pt x="5" y="11"/>
                    <a:pt x="5" y="11"/>
                    <a:pt x="6" y="11"/>
                  </a:cubicBezTo>
                  <a:cubicBezTo>
                    <a:pt x="6" y="11"/>
                    <a:pt x="6" y="11"/>
                    <a:pt x="6"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34" name="Freeform 492"/>
            <p:cNvSpPr>
              <a:spLocks/>
            </p:cNvSpPr>
            <p:nvPr/>
          </p:nvSpPr>
          <p:spPr bwMode="auto">
            <a:xfrm>
              <a:off x="1459" y="1559"/>
              <a:ext cx="21" cy="24"/>
            </a:xfrm>
            <a:custGeom>
              <a:avLst/>
              <a:gdLst>
                <a:gd name="T0" fmla="*/ 5 w 9"/>
                <a:gd name="T1" fmla="*/ 10 h 10"/>
                <a:gd name="T2" fmla="*/ 0 w 9"/>
                <a:gd name="T3" fmla="*/ 5 h 10"/>
                <a:gd name="T4" fmla="*/ 4 w 9"/>
                <a:gd name="T5" fmla="*/ 0 h 10"/>
                <a:gd name="T6" fmla="*/ 9 w 9"/>
                <a:gd name="T7" fmla="*/ 5 h 10"/>
                <a:gd name="T8" fmla="*/ 5 w 9"/>
                <a:gd name="T9" fmla="*/ 10 h 10"/>
              </a:gdLst>
              <a:ahLst/>
              <a:cxnLst>
                <a:cxn ang="0">
                  <a:pos x="T0" y="T1"/>
                </a:cxn>
                <a:cxn ang="0">
                  <a:pos x="T2" y="T3"/>
                </a:cxn>
                <a:cxn ang="0">
                  <a:pos x="T4" y="T5"/>
                </a:cxn>
                <a:cxn ang="0">
                  <a:pos x="T6" y="T7"/>
                </a:cxn>
                <a:cxn ang="0">
                  <a:pos x="T8" y="T9"/>
                </a:cxn>
              </a:cxnLst>
              <a:rect l="0" t="0" r="r" b="b"/>
              <a:pathLst>
                <a:path w="9" h="10">
                  <a:moveTo>
                    <a:pt x="5" y="10"/>
                  </a:moveTo>
                  <a:cubicBezTo>
                    <a:pt x="2" y="10"/>
                    <a:pt x="0" y="8"/>
                    <a:pt x="0" y="5"/>
                  </a:cubicBezTo>
                  <a:cubicBezTo>
                    <a:pt x="0" y="2"/>
                    <a:pt x="2" y="0"/>
                    <a:pt x="4" y="0"/>
                  </a:cubicBezTo>
                  <a:cubicBezTo>
                    <a:pt x="7" y="0"/>
                    <a:pt x="9" y="2"/>
                    <a:pt x="9" y="5"/>
                  </a:cubicBezTo>
                  <a:cubicBezTo>
                    <a:pt x="9" y="8"/>
                    <a:pt x="7" y="10"/>
                    <a:pt x="5" y="1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35" name="Freeform 493"/>
            <p:cNvSpPr>
              <a:spLocks/>
            </p:cNvSpPr>
            <p:nvPr/>
          </p:nvSpPr>
          <p:spPr bwMode="auto">
            <a:xfrm>
              <a:off x="1457" y="1557"/>
              <a:ext cx="26" cy="28"/>
            </a:xfrm>
            <a:custGeom>
              <a:avLst/>
              <a:gdLst>
                <a:gd name="T0" fmla="*/ 6 w 11"/>
                <a:gd name="T1" fmla="*/ 11 h 12"/>
                <a:gd name="T2" fmla="*/ 6 w 11"/>
                <a:gd name="T3" fmla="*/ 11 h 12"/>
                <a:gd name="T4" fmla="*/ 4 w 11"/>
                <a:gd name="T5" fmla="*/ 11 h 12"/>
                <a:gd name="T6" fmla="*/ 1 w 11"/>
                <a:gd name="T7" fmla="*/ 6 h 12"/>
                <a:gd name="T8" fmla="*/ 2 w 11"/>
                <a:gd name="T9" fmla="*/ 4 h 12"/>
                <a:gd name="T10" fmla="*/ 5 w 11"/>
                <a:gd name="T11" fmla="*/ 1 h 12"/>
                <a:gd name="T12" fmla="*/ 7 w 11"/>
                <a:gd name="T13" fmla="*/ 1 h 12"/>
                <a:gd name="T14" fmla="*/ 10 w 11"/>
                <a:gd name="T15" fmla="*/ 6 h 12"/>
                <a:gd name="T16" fmla="*/ 9 w 11"/>
                <a:gd name="T17" fmla="*/ 8 h 12"/>
                <a:gd name="T18" fmla="*/ 6 w 11"/>
                <a:gd name="T19" fmla="*/ 11 h 12"/>
                <a:gd name="T20" fmla="*/ 6 w 11"/>
                <a:gd name="T21" fmla="*/ 11 h 12"/>
                <a:gd name="T22" fmla="*/ 6 w 11"/>
                <a:gd name="T23" fmla="*/ 12 h 12"/>
                <a:gd name="T24" fmla="*/ 10 w 11"/>
                <a:gd name="T25" fmla="*/ 8 h 12"/>
                <a:gd name="T26" fmla="*/ 11 w 11"/>
                <a:gd name="T27" fmla="*/ 6 h 12"/>
                <a:gd name="T28" fmla="*/ 7 w 11"/>
                <a:gd name="T29" fmla="*/ 0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1"/>
                  </a:moveTo>
                  <a:cubicBezTo>
                    <a:pt x="6" y="11"/>
                    <a:pt x="6" y="11"/>
                    <a:pt x="6" y="11"/>
                  </a:cubicBezTo>
                  <a:cubicBezTo>
                    <a:pt x="5" y="11"/>
                    <a:pt x="5" y="11"/>
                    <a:pt x="4" y="11"/>
                  </a:cubicBezTo>
                  <a:cubicBezTo>
                    <a:pt x="3" y="10"/>
                    <a:pt x="2" y="8"/>
                    <a:pt x="1" y="6"/>
                  </a:cubicBezTo>
                  <a:cubicBezTo>
                    <a:pt x="1" y="5"/>
                    <a:pt x="2" y="5"/>
                    <a:pt x="2" y="4"/>
                  </a:cubicBezTo>
                  <a:cubicBezTo>
                    <a:pt x="2" y="2"/>
                    <a:pt x="4" y="1"/>
                    <a:pt x="5" y="1"/>
                  </a:cubicBezTo>
                  <a:cubicBezTo>
                    <a:pt x="6" y="1"/>
                    <a:pt x="6" y="1"/>
                    <a:pt x="7" y="1"/>
                  </a:cubicBezTo>
                  <a:cubicBezTo>
                    <a:pt x="8" y="2"/>
                    <a:pt x="10" y="4"/>
                    <a:pt x="10" y="6"/>
                  </a:cubicBezTo>
                  <a:cubicBezTo>
                    <a:pt x="10" y="7"/>
                    <a:pt x="10" y="7"/>
                    <a:pt x="9" y="8"/>
                  </a:cubicBezTo>
                  <a:cubicBezTo>
                    <a:pt x="9" y="10"/>
                    <a:pt x="7" y="11"/>
                    <a:pt x="6" y="11"/>
                  </a:cubicBezTo>
                  <a:cubicBezTo>
                    <a:pt x="6" y="11"/>
                    <a:pt x="6" y="11"/>
                    <a:pt x="6" y="11"/>
                  </a:cubicBezTo>
                  <a:cubicBezTo>
                    <a:pt x="6" y="12"/>
                    <a:pt x="6" y="12"/>
                    <a:pt x="6" y="12"/>
                  </a:cubicBezTo>
                  <a:cubicBezTo>
                    <a:pt x="8" y="12"/>
                    <a:pt x="10" y="10"/>
                    <a:pt x="10" y="8"/>
                  </a:cubicBezTo>
                  <a:cubicBezTo>
                    <a:pt x="11" y="7"/>
                    <a:pt x="11" y="7"/>
                    <a:pt x="11" y="6"/>
                  </a:cubicBezTo>
                  <a:cubicBezTo>
                    <a:pt x="11" y="3"/>
                    <a:pt x="9" y="1"/>
                    <a:pt x="7" y="0"/>
                  </a:cubicBezTo>
                  <a:cubicBezTo>
                    <a:pt x="7" y="0"/>
                    <a:pt x="6" y="0"/>
                    <a:pt x="5" y="0"/>
                  </a:cubicBezTo>
                  <a:cubicBezTo>
                    <a:pt x="3" y="0"/>
                    <a:pt x="2" y="2"/>
                    <a:pt x="1" y="4"/>
                  </a:cubicBezTo>
                  <a:cubicBezTo>
                    <a:pt x="1" y="4"/>
                    <a:pt x="0" y="5"/>
                    <a:pt x="0" y="6"/>
                  </a:cubicBezTo>
                  <a:cubicBezTo>
                    <a:pt x="0" y="9"/>
                    <a:pt x="2" y="11"/>
                    <a:pt x="4" y="12"/>
                  </a:cubicBezTo>
                  <a:cubicBezTo>
                    <a:pt x="5" y="12"/>
                    <a:pt x="5" y="12"/>
                    <a:pt x="6" y="12"/>
                  </a:cubicBezTo>
                  <a:cubicBezTo>
                    <a:pt x="6" y="11"/>
                    <a:pt x="6" y="11"/>
                    <a:pt x="6"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36" name="Oval 494"/>
            <p:cNvSpPr>
              <a:spLocks noChangeArrowheads="1"/>
            </p:cNvSpPr>
            <p:nvPr/>
          </p:nvSpPr>
          <p:spPr bwMode="auto">
            <a:xfrm>
              <a:off x="1398" y="1526"/>
              <a:ext cx="21" cy="24"/>
            </a:xfrm>
            <a:prstGeom prst="ellipse">
              <a:avLst/>
            </a:pr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37" name="Freeform 495"/>
            <p:cNvSpPr>
              <a:spLocks/>
            </p:cNvSpPr>
            <p:nvPr/>
          </p:nvSpPr>
          <p:spPr bwMode="auto">
            <a:xfrm>
              <a:off x="1395" y="1524"/>
              <a:ext cx="24" cy="28"/>
            </a:xfrm>
            <a:custGeom>
              <a:avLst/>
              <a:gdLst>
                <a:gd name="T0" fmla="*/ 5 w 10"/>
                <a:gd name="T1" fmla="*/ 11 h 12"/>
                <a:gd name="T2" fmla="*/ 5 w 10"/>
                <a:gd name="T3" fmla="*/ 11 h 12"/>
                <a:gd name="T4" fmla="*/ 4 w 10"/>
                <a:gd name="T5" fmla="*/ 11 h 12"/>
                <a:gd name="T6" fmla="*/ 1 w 10"/>
                <a:gd name="T7" fmla="*/ 6 h 12"/>
                <a:gd name="T8" fmla="*/ 2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5" y="11"/>
                    <a:pt x="4" y="11"/>
                  </a:cubicBezTo>
                  <a:cubicBezTo>
                    <a:pt x="3" y="10"/>
                    <a:pt x="1" y="8"/>
                    <a:pt x="1" y="6"/>
                  </a:cubicBezTo>
                  <a:cubicBezTo>
                    <a:pt x="1" y="5"/>
                    <a:pt x="1" y="5"/>
                    <a:pt x="2" y="4"/>
                  </a:cubicBezTo>
                  <a:cubicBezTo>
                    <a:pt x="2" y="2"/>
                    <a:pt x="4" y="1"/>
                    <a:pt x="5" y="1"/>
                  </a:cubicBezTo>
                  <a:cubicBezTo>
                    <a:pt x="6"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8" y="12"/>
                    <a:pt x="9" y="10"/>
                    <a:pt x="10" y="8"/>
                  </a:cubicBezTo>
                  <a:cubicBezTo>
                    <a:pt x="10" y="7"/>
                    <a:pt x="10" y="7"/>
                    <a:pt x="10" y="6"/>
                  </a:cubicBezTo>
                  <a:cubicBezTo>
                    <a:pt x="10" y="3"/>
                    <a:pt x="9" y="1"/>
                    <a:pt x="7" y="0"/>
                  </a:cubicBezTo>
                  <a:cubicBezTo>
                    <a:pt x="6" y="0"/>
                    <a:pt x="6" y="0"/>
                    <a:pt x="5" y="0"/>
                  </a:cubicBezTo>
                  <a:cubicBezTo>
                    <a:pt x="3" y="0"/>
                    <a:pt x="1" y="2"/>
                    <a:pt x="1" y="4"/>
                  </a:cubicBezTo>
                  <a:cubicBezTo>
                    <a:pt x="0" y="4"/>
                    <a:pt x="0" y="5"/>
                    <a:pt x="0" y="6"/>
                  </a:cubicBezTo>
                  <a:cubicBezTo>
                    <a:pt x="0" y="9"/>
                    <a:pt x="2" y="11"/>
                    <a:pt x="4" y="12"/>
                  </a:cubicBezTo>
                  <a:cubicBezTo>
                    <a:pt x="4" y="12"/>
                    <a:pt x="5" y="12"/>
                    <a:pt x="5" y="12"/>
                  </a:cubicBezTo>
                  <a:cubicBezTo>
                    <a:pt x="5" y="11"/>
                    <a:pt x="5"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38" name="Oval 496"/>
            <p:cNvSpPr>
              <a:spLocks noChangeArrowheads="1"/>
            </p:cNvSpPr>
            <p:nvPr/>
          </p:nvSpPr>
          <p:spPr bwMode="auto">
            <a:xfrm>
              <a:off x="1417" y="1540"/>
              <a:ext cx="21" cy="24"/>
            </a:xfrm>
            <a:prstGeom prst="ellipse">
              <a:avLst/>
            </a:pr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39" name="Freeform 497"/>
            <p:cNvSpPr>
              <a:spLocks/>
            </p:cNvSpPr>
            <p:nvPr/>
          </p:nvSpPr>
          <p:spPr bwMode="auto">
            <a:xfrm>
              <a:off x="1417" y="1538"/>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4"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8" y="1"/>
                    <a:pt x="6" y="0"/>
                  </a:cubicBezTo>
                  <a:cubicBezTo>
                    <a:pt x="6" y="0"/>
                    <a:pt x="5" y="0"/>
                    <a:pt x="5" y="0"/>
                  </a:cubicBezTo>
                  <a:cubicBezTo>
                    <a:pt x="3" y="0"/>
                    <a:pt x="1" y="2"/>
                    <a:pt x="0" y="4"/>
                  </a:cubicBezTo>
                  <a:cubicBezTo>
                    <a:pt x="0" y="4"/>
                    <a:pt x="0" y="5"/>
                    <a:pt x="0" y="6"/>
                  </a:cubicBezTo>
                  <a:cubicBezTo>
                    <a:pt x="0" y="9"/>
                    <a:pt x="1" y="11"/>
                    <a:pt x="3" y="11"/>
                  </a:cubicBezTo>
                  <a:cubicBezTo>
                    <a:pt x="4" y="12"/>
                    <a:pt x="4" y="12"/>
                    <a:pt x="5" y="12"/>
                  </a:cubicBezTo>
                  <a:cubicBezTo>
                    <a:pt x="5" y="11"/>
                    <a:pt x="5"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40" name="Freeform 498"/>
            <p:cNvSpPr>
              <a:spLocks/>
            </p:cNvSpPr>
            <p:nvPr/>
          </p:nvSpPr>
          <p:spPr bwMode="auto">
            <a:xfrm>
              <a:off x="1438" y="1550"/>
              <a:ext cx="21" cy="26"/>
            </a:xfrm>
            <a:custGeom>
              <a:avLst/>
              <a:gdLst>
                <a:gd name="T0" fmla="*/ 5 w 9"/>
                <a:gd name="T1" fmla="*/ 11 h 11"/>
                <a:gd name="T2" fmla="*/ 0 w 9"/>
                <a:gd name="T3" fmla="*/ 5 h 11"/>
                <a:gd name="T4" fmla="*/ 4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8"/>
                    <a:pt x="0" y="5"/>
                  </a:cubicBezTo>
                  <a:cubicBezTo>
                    <a:pt x="0" y="2"/>
                    <a:pt x="2" y="0"/>
                    <a:pt x="4" y="0"/>
                  </a:cubicBezTo>
                  <a:cubicBezTo>
                    <a:pt x="7" y="0"/>
                    <a:pt x="9" y="2"/>
                    <a:pt x="9" y="5"/>
                  </a:cubicBezTo>
                  <a:cubicBezTo>
                    <a:pt x="9" y="8"/>
                    <a:pt x="7"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41" name="Freeform 499"/>
            <p:cNvSpPr>
              <a:spLocks/>
            </p:cNvSpPr>
            <p:nvPr/>
          </p:nvSpPr>
          <p:spPr bwMode="auto">
            <a:xfrm>
              <a:off x="1435" y="1548"/>
              <a:ext cx="26" cy="28"/>
            </a:xfrm>
            <a:custGeom>
              <a:avLst/>
              <a:gdLst>
                <a:gd name="T0" fmla="*/ 6 w 11"/>
                <a:gd name="T1" fmla="*/ 12 h 12"/>
                <a:gd name="T2" fmla="*/ 6 w 11"/>
                <a:gd name="T3" fmla="*/ 11 h 12"/>
                <a:gd name="T4" fmla="*/ 4 w 11"/>
                <a:gd name="T5" fmla="*/ 11 h 12"/>
                <a:gd name="T6" fmla="*/ 1 w 11"/>
                <a:gd name="T7" fmla="*/ 6 h 12"/>
                <a:gd name="T8" fmla="*/ 2 w 11"/>
                <a:gd name="T9" fmla="*/ 4 h 12"/>
                <a:gd name="T10" fmla="*/ 5 w 11"/>
                <a:gd name="T11" fmla="*/ 1 h 12"/>
                <a:gd name="T12" fmla="*/ 7 w 11"/>
                <a:gd name="T13" fmla="*/ 2 h 12"/>
                <a:gd name="T14" fmla="*/ 10 w 11"/>
                <a:gd name="T15" fmla="*/ 6 h 12"/>
                <a:gd name="T16" fmla="*/ 9 w 11"/>
                <a:gd name="T17" fmla="*/ 8 h 12"/>
                <a:gd name="T18" fmla="*/ 6 w 11"/>
                <a:gd name="T19" fmla="*/ 11 h 12"/>
                <a:gd name="T20" fmla="*/ 6 w 11"/>
                <a:gd name="T21" fmla="*/ 12 h 12"/>
                <a:gd name="T22" fmla="*/ 6 w 11"/>
                <a:gd name="T23" fmla="*/ 12 h 12"/>
                <a:gd name="T24" fmla="*/ 10 w 11"/>
                <a:gd name="T25" fmla="*/ 9 h 12"/>
                <a:gd name="T26" fmla="*/ 11 w 11"/>
                <a:gd name="T27" fmla="*/ 6 h 12"/>
                <a:gd name="T28" fmla="*/ 7 w 11"/>
                <a:gd name="T29" fmla="*/ 1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2"/>
                  </a:moveTo>
                  <a:cubicBezTo>
                    <a:pt x="6" y="11"/>
                    <a:pt x="6" y="11"/>
                    <a:pt x="6" y="11"/>
                  </a:cubicBezTo>
                  <a:cubicBezTo>
                    <a:pt x="5" y="11"/>
                    <a:pt x="5" y="11"/>
                    <a:pt x="4" y="11"/>
                  </a:cubicBezTo>
                  <a:cubicBezTo>
                    <a:pt x="3" y="10"/>
                    <a:pt x="2" y="8"/>
                    <a:pt x="1" y="6"/>
                  </a:cubicBezTo>
                  <a:cubicBezTo>
                    <a:pt x="1" y="6"/>
                    <a:pt x="2" y="5"/>
                    <a:pt x="2" y="4"/>
                  </a:cubicBezTo>
                  <a:cubicBezTo>
                    <a:pt x="2" y="3"/>
                    <a:pt x="4" y="1"/>
                    <a:pt x="5" y="1"/>
                  </a:cubicBezTo>
                  <a:cubicBezTo>
                    <a:pt x="6" y="1"/>
                    <a:pt x="6" y="2"/>
                    <a:pt x="7" y="2"/>
                  </a:cubicBezTo>
                  <a:cubicBezTo>
                    <a:pt x="8" y="2"/>
                    <a:pt x="10" y="4"/>
                    <a:pt x="10" y="6"/>
                  </a:cubicBezTo>
                  <a:cubicBezTo>
                    <a:pt x="10" y="7"/>
                    <a:pt x="10" y="8"/>
                    <a:pt x="9" y="8"/>
                  </a:cubicBezTo>
                  <a:cubicBezTo>
                    <a:pt x="9" y="10"/>
                    <a:pt x="7" y="11"/>
                    <a:pt x="6" y="11"/>
                  </a:cubicBezTo>
                  <a:cubicBezTo>
                    <a:pt x="6" y="12"/>
                    <a:pt x="6" y="12"/>
                    <a:pt x="6" y="12"/>
                  </a:cubicBezTo>
                  <a:cubicBezTo>
                    <a:pt x="6" y="12"/>
                    <a:pt x="6" y="12"/>
                    <a:pt x="6" y="12"/>
                  </a:cubicBezTo>
                  <a:cubicBezTo>
                    <a:pt x="8" y="12"/>
                    <a:pt x="10" y="11"/>
                    <a:pt x="10" y="9"/>
                  </a:cubicBezTo>
                  <a:cubicBezTo>
                    <a:pt x="11" y="8"/>
                    <a:pt x="11" y="7"/>
                    <a:pt x="11" y="6"/>
                  </a:cubicBezTo>
                  <a:cubicBezTo>
                    <a:pt x="11" y="4"/>
                    <a:pt x="9" y="1"/>
                    <a:pt x="7" y="1"/>
                  </a:cubicBezTo>
                  <a:cubicBezTo>
                    <a:pt x="7" y="0"/>
                    <a:pt x="6" y="0"/>
                    <a:pt x="5" y="0"/>
                  </a:cubicBezTo>
                  <a:cubicBezTo>
                    <a:pt x="3" y="0"/>
                    <a:pt x="2" y="2"/>
                    <a:pt x="1" y="4"/>
                  </a:cubicBezTo>
                  <a:cubicBezTo>
                    <a:pt x="1" y="5"/>
                    <a:pt x="0" y="6"/>
                    <a:pt x="0" y="6"/>
                  </a:cubicBezTo>
                  <a:cubicBezTo>
                    <a:pt x="0" y="9"/>
                    <a:pt x="2" y="11"/>
                    <a:pt x="4" y="12"/>
                  </a:cubicBezTo>
                  <a:cubicBezTo>
                    <a:pt x="5" y="12"/>
                    <a:pt x="5" y="12"/>
                    <a:pt x="6" y="12"/>
                  </a:cubicBezTo>
                  <a:cubicBezTo>
                    <a:pt x="6" y="12"/>
                    <a:pt x="6" y="12"/>
                    <a:pt x="6" y="1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42" name="Freeform 500"/>
            <p:cNvSpPr>
              <a:spLocks/>
            </p:cNvSpPr>
            <p:nvPr/>
          </p:nvSpPr>
          <p:spPr bwMode="auto">
            <a:xfrm>
              <a:off x="1480" y="1564"/>
              <a:ext cx="24" cy="26"/>
            </a:xfrm>
            <a:custGeom>
              <a:avLst/>
              <a:gdLst>
                <a:gd name="T0" fmla="*/ 5 w 10"/>
                <a:gd name="T1" fmla="*/ 11 h 11"/>
                <a:gd name="T2" fmla="*/ 0 w 10"/>
                <a:gd name="T3" fmla="*/ 5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1" y="8"/>
                    <a:pt x="0" y="5"/>
                  </a:cubicBezTo>
                  <a:cubicBezTo>
                    <a:pt x="0" y="2"/>
                    <a:pt x="2" y="0"/>
                    <a:pt x="5" y="0"/>
                  </a:cubicBezTo>
                  <a:cubicBezTo>
                    <a:pt x="8" y="0"/>
                    <a:pt x="10" y="2"/>
                    <a:pt x="10" y="5"/>
                  </a:cubicBezTo>
                  <a:cubicBezTo>
                    <a:pt x="10" y="8"/>
                    <a:pt x="8"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43" name="Freeform 501"/>
            <p:cNvSpPr>
              <a:spLocks/>
            </p:cNvSpPr>
            <p:nvPr/>
          </p:nvSpPr>
          <p:spPr bwMode="auto">
            <a:xfrm>
              <a:off x="1480" y="1562"/>
              <a:ext cx="24" cy="28"/>
            </a:xfrm>
            <a:custGeom>
              <a:avLst/>
              <a:gdLst>
                <a:gd name="T0" fmla="*/ 5 w 10"/>
                <a:gd name="T1" fmla="*/ 12 h 12"/>
                <a:gd name="T2" fmla="*/ 5 w 10"/>
                <a:gd name="T3" fmla="*/ 11 h 12"/>
                <a:gd name="T4" fmla="*/ 4 w 10"/>
                <a:gd name="T5" fmla="*/ 11 h 12"/>
                <a:gd name="T6" fmla="*/ 1 w 10"/>
                <a:gd name="T7" fmla="*/ 6 h 12"/>
                <a:gd name="T8" fmla="*/ 1 w 10"/>
                <a:gd name="T9" fmla="*/ 4 h 12"/>
                <a:gd name="T10" fmla="*/ 5 w 10"/>
                <a:gd name="T11" fmla="*/ 2 h 12"/>
                <a:gd name="T12" fmla="*/ 6 w 10"/>
                <a:gd name="T13" fmla="*/ 2 h 12"/>
                <a:gd name="T14" fmla="*/ 9 w 10"/>
                <a:gd name="T15" fmla="*/ 6 h 12"/>
                <a:gd name="T16" fmla="*/ 9 w 10"/>
                <a:gd name="T17" fmla="*/ 8 h 12"/>
                <a:gd name="T18" fmla="*/ 5 w 10"/>
                <a:gd name="T19" fmla="*/ 11 h 12"/>
                <a:gd name="T20" fmla="*/ 5 w 10"/>
                <a:gd name="T21" fmla="*/ 12 h 12"/>
                <a:gd name="T22" fmla="*/ 5 w 10"/>
                <a:gd name="T23" fmla="*/ 12 h 12"/>
                <a:gd name="T24" fmla="*/ 10 w 10"/>
                <a:gd name="T25" fmla="*/ 9 h 12"/>
                <a:gd name="T26" fmla="*/ 10 w 10"/>
                <a:gd name="T27" fmla="*/ 6 h 12"/>
                <a:gd name="T28" fmla="*/ 7 w 10"/>
                <a:gd name="T29" fmla="*/ 1 h 12"/>
                <a:gd name="T30" fmla="*/ 5 w 10"/>
                <a:gd name="T31" fmla="*/ 0 h 12"/>
                <a:gd name="T32" fmla="*/ 0 w 10"/>
                <a:gd name="T33" fmla="*/ 4 h 12"/>
                <a:gd name="T34" fmla="*/ 0 w 10"/>
                <a:gd name="T35" fmla="*/ 6 h 12"/>
                <a:gd name="T36" fmla="*/ 4 w 10"/>
                <a:gd name="T37" fmla="*/ 12 h 12"/>
                <a:gd name="T38" fmla="*/ 5 w 10"/>
                <a:gd name="T39" fmla="*/ 12 h 12"/>
                <a:gd name="T40" fmla="*/ 5 w 1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2"/>
                  </a:moveTo>
                  <a:cubicBezTo>
                    <a:pt x="5" y="11"/>
                    <a:pt x="5" y="11"/>
                    <a:pt x="5" y="11"/>
                  </a:cubicBezTo>
                  <a:cubicBezTo>
                    <a:pt x="5" y="11"/>
                    <a:pt x="4" y="11"/>
                    <a:pt x="4" y="11"/>
                  </a:cubicBezTo>
                  <a:cubicBezTo>
                    <a:pt x="2" y="10"/>
                    <a:pt x="1" y="9"/>
                    <a:pt x="1" y="6"/>
                  </a:cubicBezTo>
                  <a:cubicBezTo>
                    <a:pt x="1" y="6"/>
                    <a:pt x="1" y="5"/>
                    <a:pt x="1" y="4"/>
                  </a:cubicBezTo>
                  <a:cubicBezTo>
                    <a:pt x="2" y="3"/>
                    <a:pt x="3" y="2"/>
                    <a:pt x="5" y="2"/>
                  </a:cubicBezTo>
                  <a:cubicBezTo>
                    <a:pt x="5" y="2"/>
                    <a:pt x="6" y="2"/>
                    <a:pt x="6" y="2"/>
                  </a:cubicBezTo>
                  <a:cubicBezTo>
                    <a:pt x="8" y="2"/>
                    <a:pt x="9" y="4"/>
                    <a:pt x="9" y="6"/>
                  </a:cubicBezTo>
                  <a:cubicBezTo>
                    <a:pt x="9" y="7"/>
                    <a:pt x="9" y="8"/>
                    <a:pt x="9" y="8"/>
                  </a:cubicBezTo>
                  <a:cubicBezTo>
                    <a:pt x="8" y="10"/>
                    <a:pt x="7" y="11"/>
                    <a:pt x="5" y="11"/>
                  </a:cubicBezTo>
                  <a:cubicBezTo>
                    <a:pt x="5" y="12"/>
                    <a:pt x="5" y="12"/>
                    <a:pt x="5" y="12"/>
                  </a:cubicBezTo>
                  <a:cubicBezTo>
                    <a:pt x="5" y="12"/>
                    <a:pt x="5" y="12"/>
                    <a:pt x="5" y="12"/>
                  </a:cubicBezTo>
                  <a:cubicBezTo>
                    <a:pt x="7" y="12"/>
                    <a:pt x="9" y="11"/>
                    <a:pt x="10" y="9"/>
                  </a:cubicBezTo>
                  <a:cubicBezTo>
                    <a:pt x="10" y="8"/>
                    <a:pt x="10" y="7"/>
                    <a:pt x="10" y="6"/>
                  </a:cubicBezTo>
                  <a:cubicBezTo>
                    <a:pt x="10" y="4"/>
                    <a:pt x="9" y="2"/>
                    <a:pt x="7" y="1"/>
                  </a:cubicBezTo>
                  <a:cubicBezTo>
                    <a:pt x="6" y="1"/>
                    <a:pt x="6" y="0"/>
                    <a:pt x="5" y="0"/>
                  </a:cubicBezTo>
                  <a:cubicBezTo>
                    <a:pt x="3" y="1"/>
                    <a:pt x="1" y="2"/>
                    <a:pt x="0" y="4"/>
                  </a:cubicBezTo>
                  <a:cubicBezTo>
                    <a:pt x="0" y="5"/>
                    <a:pt x="0" y="6"/>
                    <a:pt x="0" y="6"/>
                  </a:cubicBezTo>
                  <a:cubicBezTo>
                    <a:pt x="0" y="9"/>
                    <a:pt x="1" y="11"/>
                    <a:pt x="4" y="12"/>
                  </a:cubicBezTo>
                  <a:cubicBezTo>
                    <a:pt x="4" y="12"/>
                    <a:pt x="5" y="12"/>
                    <a:pt x="5" y="12"/>
                  </a:cubicBezTo>
                  <a:cubicBezTo>
                    <a:pt x="5" y="12"/>
                    <a:pt x="5" y="12"/>
                    <a:pt x="5" y="1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44" name="Freeform 502"/>
            <p:cNvSpPr>
              <a:spLocks/>
            </p:cNvSpPr>
            <p:nvPr/>
          </p:nvSpPr>
          <p:spPr bwMode="auto">
            <a:xfrm>
              <a:off x="1504" y="1569"/>
              <a:ext cx="24" cy="23"/>
            </a:xfrm>
            <a:custGeom>
              <a:avLst/>
              <a:gdLst>
                <a:gd name="T0" fmla="*/ 5 w 10"/>
                <a:gd name="T1" fmla="*/ 10 h 10"/>
                <a:gd name="T2" fmla="*/ 0 w 10"/>
                <a:gd name="T3" fmla="*/ 5 h 10"/>
                <a:gd name="T4" fmla="*/ 5 w 10"/>
                <a:gd name="T5" fmla="*/ 0 h 10"/>
                <a:gd name="T6" fmla="*/ 9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8"/>
                    <a:pt x="0" y="5"/>
                  </a:cubicBezTo>
                  <a:cubicBezTo>
                    <a:pt x="0" y="2"/>
                    <a:pt x="2" y="0"/>
                    <a:pt x="5" y="0"/>
                  </a:cubicBezTo>
                  <a:cubicBezTo>
                    <a:pt x="7" y="0"/>
                    <a:pt x="9" y="2"/>
                    <a:pt x="9" y="5"/>
                  </a:cubicBezTo>
                  <a:cubicBezTo>
                    <a:pt x="10" y="8"/>
                    <a:pt x="8" y="10"/>
                    <a:pt x="5" y="1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45" name="Freeform 503"/>
            <p:cNvSpPr>
              <a:spLocks/>
            </p:cNvSpPr>
            <p:nvPr/>
          </p:nvSpPr>
          <p:spPr bwMode="auto">
            <a:xfrm>
              <a:off x="1504" y="1566"/>
              <a:ext cx="24" cy="29"/>
            </a:xfrm>
            <a:custGeom>
              <a:avLst/>
              <a:gdLst>
                <a:gd name="T0" fmla="*/ 5 w 10"/>
                <a:gd name="T1" fmla="*/ 11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1"/>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8"/>
                    <a:pt x="10" y="7"/>
                    <a:pt x="10" y="6"/>
                  </a:cubicBezTo>
                  <a:cubicBezTo>
                    <a:pt x="10" y="3"/>
                    <a:pt x="8" y="1"/>
                    <a:pt x="6" y="0"/>
                  </a:cubicBezTo>
                  <a:cubicBezTo>
                    <a:pt x="6" y="0"/>
                    <a:pt x="5" y="0"/>
                    <a:pt x="5" y="0"/>
                  </a:cubicBezTo>
                  <a:cubicBezTo>
                    <a:pt x="3" y="0"/>
                    <a:pt x="1" y="2"/>
                    <a:pt x="0" y="4"/>
                  </a:cubicBezTo>
                  <a:cubicBezTo>
                    <a:pt x="0" y="5"/>
                    <a:pt x="0" y="5"/>
                    <a:pt x="0" y="6"/>
                  </a:cubicBezTo>
                  <a:cubicBezTo>
                    <a:pt x="0" y="9"/>
                    <a:pt x="1" y="11"/>
                    <a:pt x="3" y="12"/>
                  </a:cubicBezTo>
                  <a:cubicBezTo>
                    <a:pt x="4" y="12"/>
                    <a:pt x="4" y="12"/>
                    <a:pt x="5" y="12"/>
                  </a:cubicBezTo>
                  <a:cubicBezTo>
                    <a:pt x="5" y="11"/>
                    <a:pt x="5"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46" name="Freeform 504"/>
            <p:cNvSpPr>
              <a:spLocks/>
            </p:cNvSpPr>
            <p:nvPr/>
          </p:nvSpPr>
          <p:spPr bwMode="auto">
            <a:xfrm>
              <a:off x="1355" y="1500"/>
              <a:ext cx="21" cy="26"/>
            </a:xfrm>
            <a:custGeom>
              <a:avLst/>
              <a:gdLst>
                <a:gd name="T0" fmla="*/ 5 w 9"/>
                <a:gd name="T1" fmla="*/ 11 h 11"/>
                <a:gd name="T2" fmla="*/ 0 w 9"/>
                <a:gd name="T3" fmla="*/ 6 h 11"/>
                <a:gd name="T4" fmla="*/ 4 w 9"/>
                <a:gd name="T5" fmla="*/ 1 h 11"/>
                <a:gd name="T6" fmla="*/ 9 w 9"/>
                <a:gd name="T7" fmla="*/ 6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9"/>
                    <a:pt x="0" y="6"/>
                  </a:cubicBezTo>
                  <a:cubicBezTo>
                    <a:pt x="0" y="3"/>
                    <a:pt x="2" y="1"/>
                    <a:pt x="4" y="1"/>
                  </a:cubicBezTo>
                  <a:cubicBezTo>
                    <a:pt x="7" y="0"/>
                    <a:pt x="9" y="3"/>
                    <a:pt x="9" y="6"/>
                  </a:cubicBezTo>
                  <a:cubicBezTo>
                    <a:pt x="9" y="9"/>
                    <a:pt x="7"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47" name="Freeform 505"/>
            <p:cNvSpPr>
              <a:spLocks/>
            </p:cNvSpPr>
            <p:nvPr/>
          </p:nvSpPr>
          <p:spPr bwMode="auto">
            <a:xfrm>
              <a:off x="1353" y="1500"/>
              <a:ext cx="26" cy="29"/>
            </a:xfrm>
            <a:custGeom>
              <a:avLst/>
              <a:gdLst>
                <a:gd name="T0" fmla="*/ 6 w 11"/>
                <a:gd name="T1" fmla="*/ 11 h 12"/>
                <a:gd name="T2" fmla="*/ 5 w 11"/>
                <a:gd name="T3" fmla="*/ 11 h 12"/>
                <a:gd name="T4" fmla="*/ 4 w 11"/>
                <a:gd name="T5" fmla="*/ 10 h 12"/>
                <a:gd name="T6" fmla="*/ 1 w 11"/>
                <a:gd name="T7" fmla="*/ 6 h 12"/>
                <a:gd name="T8" fmla="*/ 2 w 11"/>
                <a:gd name="T9" fmla="*/ 4 h 12"/>
                <a:gd name="T10" fmla="*/ 5 w 11"/>
                <a:gd name="T11" fmla="*/ 1 h 12"/>
                <a:gd name="T12" fmla="*/ 7 w 11"/>
                <a:gd name="T13" fmla="*/ 1 h 12"/>
                <a:gd name="T14" fmla="*/ 9 w 11"/>
                <a:gd name="T15" fmla="*/ 6 h 12"/>
                <a:gd name="T16" fmla="*/ 9 w 11"/>
                <a:gd name="T17" fmla="*/ 8 h 12"/>
                <a:gd name="T18" fmla="*/ 5 w 11"/>
                <a:gd name="T19" fmla="*/ 11 h 12"/>
                <a:gd name="T20" fmla="*/ 6 w 11"/>
                <a:gd name="T21" fmla="*/ 11 h 12"/>
                <a:gd name="T22" fmla="*/ 6 w 11"/>
                <a:gd name="T23" fmla="*/ 12 h 12"/>
                <a:gd name="T24" fmla="*/ 10 w 11"/>
                <a:gd name="T25" fmla="*/ 8 h 12"/>
                <a:gd name="T26" fmla="*/ 11 w 11"/>
                <a:gd name="T27" fmla="*/ 6 h 12"/>
                <a:gd name="T28" fmla="*/ 7 w 11"/>
                <a:gd name="T29" fmla="*/ 0 h 12"/>
                <a:gd name="T30" fmla="*/ 5 w 11"/>
                <a:gd name="T31" fmla="*/ 0 h 12"/>
                <a:gd name="T32" fmla="*/ 1 w 11"/>
                <a:gd name="T33" fmla="*/ 4 h 12"/>
                <a:gd name="T34" fmla="*/ 0 w 11"/>
                <a:gd name="T35" fmla="*/ 6 h 12"/>
                <a:gd name="T36" fmla="*/ 4 w 11"/>
                <a:gd name="T37" fmla="*/ 11 h 12"/>
                <a:gd name="T38" fmla="*/ 6 w 11"/>
                <a:gd name="T39" fmla="*/ 12 h 12"/>
                <a:gd name="T40" fmla="*/ 6 w 11"/>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1"/>
                  </a:moveTo>
                  <a:cubicBezTo>
                    <a:pt x="5" y="11"/>
                    <a:pt x="5" y="11"/>
                    <a:pt x="5" y="11"/>
                  </a:cubicBezTo>
                  <a:cubicBezTo>
                    <a:pt x="5" y="11"/>
                    <a:pt x="5" y="11"/>
                    <a:pt x="4" y="10"/>
                  </a:cubicBezTo>
                  <a:cubicBezTo>
                    <a:pt x="3" y="10"/>
                    <a:pt x="1" y="8"/>
                    <a:pt x="1" y="6"/>
                  </a:cubicBezTo>
                  <a:cubicBezTo>
                    <a:pt x="1" y="5"/>
                    <a:pt x="1" y="5"/>
                    <a:pt x="2" y="4"/>
                  </a:cubicBezTo>
                  <a:cubicBezTo>
                    <a:pt x="2" y="2"/>
                    <a:pt x="4" y="1"/>
                    <a:pt x="5" y="1"/>
                  </a:cubicBezTo>
                  <a:cubicBezTo>
                    <a:pt x="6" y="1"/>
                    <a:pt x="6" y="1"/>
                    <a:pt x="7" y="1"/>
                  </a:cubicBezTo>
                  <a:cubicBezTo>
                    <a:pt x="8" y="2"/>
                    <a:pt x="9" y="4"/>
                    <a:pt x="9" y="6"/>
                  </a:cubicBezTo>
                  <a:cubicBezTo>
                    <a:pt x="9" y="7"/>
                    <a:pt x="9" y="7"/>
                    <a:pt x="9" y="8"/>
                  </a:cubicBezTo>
                  <a:cubicBezTo>
                    <a:pt x="9" y="9"/>
                    <a:pt x="7" y="11"/>
                    <a:pt x="5" y="11"/>
                  </a:cubicBezTo>
                  <a:cubicBezTo>
                    <a:pt x="6" y="11"/>
                    <a:pt x="6" y="11"/>
                    <a:pt x="6" y="11"/>
                  </a:cubicBezTo>
                  <a:cubicBezTo>
                    <a:pt x="6" y="12"/>
                    <a:pt x="6" y="12"/>
                    <a:pt x="6" y="12"/>
                  </a:cubicBezTo>
                  <a:cubicBezTo>
                    <a:pt x="8" y="12"/>
                    <a:pt x="9" y="10"/>
                    <a:pt x="10" y="8"/>
                  </a:cubicBezTo>
                  <a:cubicBezTo>
                    <a:pt x="10" y="7"/>
                    <a:pt x="11" y="7"/>
                    <a:pt x="11" y="6"/>
                  </a:cubicBezTo>
                  <a:cubicBezTo>
                    <a:pt x="10" y="3"/>
                    <a:pt x="9" y="1"/>
                    <a:pt x="7" y="0"/>
                  </a:cubicBezTo>
                  <a:cubicBezTo>
                    <a:pt x="6" y="0"/>
                    <a:pt x="6" y="0"/>
                    <a:pt x="5" y="0"/>
                  </a:cubicBezTo>
                  <a:cubicBezTo>
                    <a:pt x="3" y="0"/>
                    <a:pt x="1" y="2"/>
                    <a:pt x="1" y="4"/>
                  </a:cubicBezTo>
                  <a:cubicBezTo>
                    <a:pt x="0" y="4"/>
                    <a:pt x="0" y="5"/>
                    <a:pt x="0" y="6"/>
                  </a:cubicBezTo>
                  <a:cubicBezTo>
                    <a:pt x="0" y="9"/>
                    <a:pt x="2" y="11"/>
                    <a:pt x="4" y="11"/>
                  </a:cubicBezTo>
                  <a:cubicBezTo>
                    <a:pt x="4" y="12"/>
                    <a:pt x="5" y="12"/>
                    <a:pt x="6" y="12"/>
                  </a:cubicBezTo>
                  <a:cubicBezTo>
                    <a:pt x="6" y="11"/>
                    <a:pt x="6" y="11"/>
                    <a:pt x="6"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48" name="Freeform 506"/>
            <p:cNvSpPr>
              <a:spLocks/>
            </p:cNvSpPr>
            <p:nvPr/>
          </p:nvSpPr>
          <p:spPr bwMode="auto">
            <a:xfrm>
              <a:off x="1372" y="1519"/>
              <a:ext cx="23" cy="26"/>
            </a:xfrm>
            <a:custGeom>
              <a:avLst/>
              <a:gdLst>
                <a:gd name="T0" fmla="*/ 5 w 10"/>
                <a:gd name="T1" fmla="*/ 11 h 11"/>
                <a:gd name="T2" fmla="*/ 0 w 10"/>
                <a:gd name="T3" fmla="*/ 6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1" y="9"/>
                    <a:pt x="0" y="6"/>
                  </a:cubicBezTo>
                  <a:cubicBezTo>
                    <a:pt x="0" y="3"/>
                    <a:pt x="2" y="0"/>
                    <a:pt x="5" y="0"/>
                  </a:cubicBezTo>
                  <a:cubicBezTo>
                    <a:pt x="8" y="0"/>
                    <a:pt x="10" y="2"/>
                    <a:pt x="10" y="5"/>
                  </a:cubicBezTo>
                  <a:cubicBezTo>
                    <a:pt x="10" y="8"/>
                    <a:pt x="8"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49" name="Freeform 507"/>
            <p:cNvSpPr>
              <a:spLocks/>
            </p:cNvSpPr>
            <p:nvPr/>
          </p:nvSpPr>
          <p:spPr bwMode="auto">
            <a:xfrm>
              <a:off x="1372" y="1519"/>
              <a:ext cx="23" cy="26"/>
            </a:xfrm>
            <a:custGeom>
              <a:avLst/>
              <a:gdLst>
                <a:gd name="T0" fmla="*/ 5 w 10"/>
                <a:gd name="T1" fmla="*/ 11 h 11"/>
                <a:gd name="T2" fmla="*/ 5 w 10"/>
                <a:gd name="T3" fmla="*/ 10 h 11"/>
                <a:gd name="T4" fmla="*/ 4 w 10"/>
                <a:gd name="T5" fmla="*/ 10 h 11"/>
                <a:gd name="T6" fmla="*/ 1 w 10"/>
                <a:gd name="T7" fmla="*/ 6 h 11"/>
                <a:gd name="T8" fmla="*/ 1 w 10"/>
                <a:gd name="T9" fmla="*/ 4 h 11"/>
                <a:gd name="T10" fmla="*/ 5 w 10"/>
                <a:gd name="T11" fmla="*/ 1 h 11"/>
                <a:gd name="T12" fmla="*/ 6 w 10"/>
                <a:gd name="T13" fmla="*/ 1 h 11"/>
                <a:gd name="T14" fmla="*/ 9 w 10"/>
                <a:gd name="T15" fmla="*/ 5 h 11"/>
                <a:gd name="T16" fmla="*/ 9 w 10"/>
                <a:gd name="T17" fmla="*/ 7 h 11"/>
                <a:gd name="T18" fmla="*/ 5 w 10"/>
                <a:gd name="T19" fmla="*/ 10 h 11"/>
                <a:gd name="T20" fmla="*/ 5 w 10"/>
                <a:gd name="T21" fmla="*/ 11 h 11"/>
                <a:gd name="T22" fmla="*/ 5 w 10"/>
                <a:gd name="T23" fmla="*/ 11 h 11"/>
                <a:gd name="T24" fmla="*/ 10 w 10"/>
                <a:gd name="T25" fmla="*/ 8 h 11"/>
                <a:gd name="T26" fmla="*/ 10 w 10"/>
                <a:gd name="T27" fmla="*/ 5 h 11"/>
                <a:gd name="T28" fmla="*/ 7 w 10"/>
                <a:gd name="T29" fmla="*/ 0 h 11"/>
                <a:gd name="T30" fmla="*/ 5 w 10"/>
                <a:gd name="T31" fmla="*/ 0 h 11"/>
                <a:gd name="T32" fmla="*/ 0 w 10"/>
                <a:gd name="T33" fmla="*/ 3 h 11"/>
                <a:gd name="T34" fmla="*/ 0 w 10"/>
                <a:gd name="T35" fmla="*/ 6 h 11"/>
                <a:gd name="T36" fmla="*/ 4 w 10"/>
                <a:gd name="T37" fmla="*/ 11 h 11"/>
                <a:gd name="T38" fmla="*/ 5 w 10"/>
                <a:gd name="T39" fmla="*/ 11 h 11"/>
                <a:gd name="T40" fmla="*/ 5 w 10"/>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1">
                  <a:moveTo>
                    <a:pt x="5" y="11"/>
                  </a:moveTo>
                  <a:cubicBezTo>
                    <a:pt x="5" y="10"/>
                    <a:pt x="5" y="10"/>
                    <a:pt x="5" y="10"/>
                  </a:cubicBezTo>
                  <a:cubicBezTo>
                    <a:pt x="5" y="10"/>
                    <a:pt x="4" y="10"/>
                    <a:pt x="4" y="10"/>
                  </a:cubicBezTo>
                  <a:cubicBezTo>
                    <a:pt x="2" y="9"/>
                    <a:pt x="1" y="8"/>
                    <a:pt x="1" y="6"/>
                  </a:cubicBezTo>
                  <a:cubicBezTo>
                    <a:pt x="1" y="5"/>
                    <a:pt x="1" y="4"/>
                    <a:pt x="1" y="4"/>
                  </a:cubicBezTo>
                  <a:cubicBezTo>
                    <a:pt x="2" y="2"/>
                    <a:pt x="3" y="1"/>
                    <a:pt x="5" y="1"/>
                  </a:cubicBezTo>
                  <a:cubicBezTo>
                    <a:pt x="5" y="1"/>
                    <a:pt x="6" y="1"/>
                    <a:pt x="6" y="1"/>
                  </a:cubicBezTo>
                  <a:cubicBezTo>
                    <a:pt x="8" y="1"/>
                    <a:pt x="9" y="3"/>
                    <a:pt x="9" y="5"/>
                  </a:cubicBezTo>
                  <a:cubicBezTo>
                    <a:pt x="9" y="6"/>
                    <a:pt x="9" y="7"/>
                    <a:pt x="9" y="7"/>
                  </a:cubicBezTo>
                  <a:cubicBezTo>
                    <a:pt x="8" y="9"/>
                    <a:pt x="7" y="10"/>
                    <a:pt x="5" y="10"/>
                  </a:cubicBezTo>
                  <a:cubicBezTo>
                    <a:pt x="5" y="11"/>
                    <a:pt x="5" y="11"/>
                    <a:pt x="5" y="11"/>
                  </a:cubicBezTo>
                  <a:cubicBezTo>
                    <a:pt x="5" y="11"/>
                    <a:pt x="5" y="11"/>
                    <a:pt x="5" y="11"/>
                  </a:cubicBezTo>
                  <a:cubicBezTo>
                    <a:pt x="7" y="11"/>
                    <a:pt x="9" y="10"/>
                    <a:pt x="10" y="8"/>
                  </a:cubicBezTo>
                  <a:cubicBezTo>
                    <a:pt x="10" y="7"/>
                    <a:pt x="10" y="6"/>
                    <a:pt x="10" y="5"/>
                  </a:cubicBezTo>
                  <a:cubicBezTo>
                    <a:pt x="10" y="3"/>
                    <a:pt x="9" y="1"/>
                    <a:pt x="7" y="0"/>
                  </a:cubicBezTo>
                  <a:cubicBezTo>
                    <a:pt x="6" y="0"/>
                    <a:pt x="6" y="0"/>
                    <a:pt x="5" y="0"/>
                  </a:cubicBezTo>
                  <a:cubicBezTo>
                    <a:pt x="3" y="0"/>
                    <a:pt x="1" y="1"/>
                    <a:pt x="0" y="3"/>
                  </a:cubicBezTo>
                  <a:cubicBezTo>
                    <a:pt x="0" y="4"/>
                    <a:pt x="0" y="5"/>
                    <a:pt x="0" y="6"/>
                  </a:cubicBezTo>
                  <a:cubicBezTo>
                    <a:pt x="0" y="8"/>
                    <a:pt x="1" y="10"/>
                    <a:pt x="4" y="11"/>
                  </a:cubicBezTo>
                  <a:cubicBezTo>
                    <a:pt x="4" y="11"/>
                    <a:pt x="5" y="11"/>
                    <a:pt x="5" y="11"/>
                  </a:cubicBezTo>
                  <a:cubicBezTo>
                    <a:pt x="5" y="11"/>
                    <a:pt x="5"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50" name="Freeform 508"/>
            <p:cNvSpPr>
              <a:spLocks/>
            </p:cNvSpPr>
            <p:nvPr/>
          </p:nvSpPr>
          <p:spPr bwMode="auto">
            <a:xfrm>
              <a:off x="1452" y="1571"/>
              <a:ext cx="24" cy="24"/>
            </a:xfrm>
            <a:custGeom>
              <a:avLst/>
              <a:gdLst>
                <a:gd name="T0" fmla="*/ 5 w 10"/>
                <a:gd name="T1" fmla="*/ 10 h 10"/>
                <a:gd name="T2" fmla="*/ 0 w 10"/>
                <a:gd name="T3" fmla="*/ 5 h 10"/>
                <a:gd name="T4" fmla="*/ 5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3" y="10"/>
                    <a:pt x="0" y="8"/>
                    <a:pt x="0" y="5"/>
                  </a:cubicBezTo>
                  <a:cubicBezTo>
                    <a:pt x="0" y="2"/>
                    <a:pt x="2" y="0"/>
                    <a:pt x="5" y="0"/>
                  </a:cubicBezTo>
                  <a:cubicBezTo>
                    <a:pt x="7" y="0"/>
                    <a:pt x="10" y="2"/>
                    <a:pt x="10" y="5"/>
                  </a:cubicBezTo>
                  <a:cubicBezTo>
                    <a:pt x="10" y="8"/>
                    <a:pt x="8" y="10"/>
                    <a:pt x="5" y="10"/>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51" name="Freeform 509"/>
            <p:cNvSpPr>
              <a:spLocks/>
            </p:cNvSpPr>
            <p:nvPr/>
          </p:nvSpPr>
          <p:spPr bwMode="auto">
            <a:xfrm>
              <a:off x="1452" y="1569"/>
              <a:ext cx="24" cy="28"/>
            </a:xfrm>
            <a:custGeom>
              <a:avLst/>
              <a:gdLst>
                <a:gd name="T0" fmla="*/ 5 w 10"/>
                <a:gd name="T1" fmla="*/ 11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1"/>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7" y="0"/>
                  </a:cubicBezTo>
                  <a:cubicBezTo>
                    <a:pt x="6" y="0"/>
                    <a:pt x="5" y="0"/>
                    <a:pt x="5" y="0"/>
                  </a:cubicBezTo>
                  <a:cubicBezTo>
                    <a:pt x="3" y="0"/>
                    <a:pt x="1" y="2"/>
                    <a:pt x="0" y="4"/>
                  </a:cubicBezTo>
                  <a:cubicBezTo>
                    <a:pt x="0" y="4"/>
                    <a:pt x="0" y="5"/>
                    <a:pt x="0" y="6"/>
                  </a:cubicBezTo>
                  <a:cubicBezTo>
                    <a:pt x="0" y="9"/>
                    <a:pt x="1" y="11"/>
                    <a:pt x="3" y="11"/>
                  </a:cubicBezTo>
                  <a:cubicBezTo>
                    <a:pt x="4" y="12"/>
                    <a:pt x="5" y="12"/>
                    <a:pt x="5" y="12"/>
                  </a:cubicBezTo>
                  <a:cubicBezTo>
                    <a:pt x="5" y="11"/>
                    <a:pt x="5"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52" name="Oval 510"/>
            <p:cNvSpPr>
              <a:spLocks noChangeArrowheads="1"/>
            </p:cNvSpPr>
            <p:nvPr/>
          </p:nvSpPr>
          <p:spPr bwMode="auto">
            <a:xfrm>
              <a:off x="1391" y="1538"/>
              <a:ext cx="21" cy="24"/>
            </a:xfrm>
            <a:prstGeom prst="ellipse">
              <a:avLst/>
            </a:pr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53" name="Freeform 511"/>
            <p:cNvSpPr>
              <a:spLocks/>
            </p:cNvSpPr>
            <p:nvPr/>
          </p:nvSpPr>
          <p:spPr bwMode="auto">
            <a:xfrm>
              <a:off x="1391" y="1536"/>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6 w 10"/>
                <a:gd name="T29" fmla="*/ 0 h 12"/>
                <a:gd name="T30" fmla="*/ 5 w 10"/>
                <a:gd name="T31" fmla="*/ 0 h 12"/>
                <a:gd name="T32" fmla="*/ 0 w 10"/>
                <a:gd name="T33" fmla="*/ 4 h 12"/>
                <a:gd name="T34" fmla="*/ 0 w 10"/>
                <a:gd name="T35" fmla="*/ 6 h 12"/>
                <a:gd name="T36" fmla="*/ 3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4" y="11"/>
                    <a:pt x="4" y="11"/>
                    <a:pt x="4" y="10"/>
                  </a:cubicBezTo>
                  <a:cubicBezTo>
                    <a:pt x="2" y="10"/>
                    <a:pt x="1" y="8"/>
                    <a:pt x="1" y="6"/>
                  </a:cubicBezTo>
                  <a:cubicBezTo>
                    <a:pt x="1" y="5"/>
                    <a:pt x="1" y="5"/>
                    <a:pt x="1" y="4"/>
                  </a:cubicBezTo>
                  <a:cubicBezTo>
                    <a:pt x="2" y="2"/>
                    <a:pt x="3" y="1"/>
                    <a:pt x="5" y="1"/>
                  </a:cubicBezTo>
                  <a:cubicBezTo>
                    <a:pt x="5" y="1"/>
                    <a:pt x="6" y="1"/>
                    <a:pt x="6" y="1"/>
                  </a:cubicBezTo>
                  <a:cubicBezTo>
                    <a:pt x="8" y="2"/>
                    <a:pt x="9" y="4"/>
                    <a:pt x="9" y="6"/>
                  </a:cubicBezTo>
                  <a:cubicBezTo>
                    <a:pt x="9" y="7"/>
                    <a:pt x="9" y="7"/>
                    <a:pt x="9" y="8"/>
                  </a:cubicBezTo>
                  <a:cubicBezTo>
                    <a:pt x="8" y="10"/>
                    <a:pt x="6"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8" y="1"/>
                    <a:pt x="6" y="0"/>
                  </a:cubicBezTo>
                  <a:cubicBezTo>
                    <a:pt x="6" y="0"/>
                    <a:pt x="5" y="0"/>
                    <a:pt x="5" y="0"/>
                  </a:cubicBezTo>
                  <a:cubicBezTo>
                    <a:pt x="3" y="0"/>
                    <a:pt x="1" y="2"/>
                    <a:pt x="0" y="4"/>
                  </a:cubicBezTo>
                  <a:cubicBezTo>
                    <a:pt x="0" y="4"/>
                    <a:pt x="0" y="5"/>
                    <a:pt x="0" y="6"/>
                  </a:cubicBezTo>
                  <a:cubicBezTo>
                    <a:pt x="0" y="9"/>
                    <a:pt x="1" y="11"/>
                    <a:pt x="3" y="11"/>
                  </a:cubicBezTo>
                  <a:cubicBezTo>
                    <a:pt x="4" y="12"/>
                    <a:pt x="4" y="12"/>
                    <a:pt x="5" y="12"/>
                  </a:cubicBezTo>
                  <a:cubicBezTo>
                    <a:pt x="5" y="11"/>
                    <a:pt x="5"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54" name="Freeform 512"/>
            <p:cNvSpPr>
              <a:spLocks/>
            </p:cNvSpPr>
            <p:nvPr/>
          </p:nvSpPr>
          <p:spPr bwMode="auto">
            <a:xfrm>
              <a:off x="1412" y="1550"/>
              <a:ext cx="21" cy="26"/>
            </a:xfrm>
            <a:custGeom>
              <a:avLst/>
              <a:gdLst>
                <a:gd name="T0" fmla="*/ 4 w 9"/>
                <a:gd name="T1" fmla="*/ 11 h 11"/>
                <a:gd name="T2" fmla="*/ 0 w 9"/>
                <a:gd name="T3" fmla="*/ 6 h 11"/>
                <a:gd name="T4" fmla="*/ 4 w 9"/>
                <a:gd name="T5" fmla="*/ 1 h 11"/>
                <a:gd name="T6" fmla="*/ 9 w 9"/>
                <a:gd name="T7" fmla="*/ 6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cubicBezTo>
                    <a:pt x="2" y="11"/>
                    <a:pt x="0" y="9"/>
                    <a:pt x="0" y="6"/>
                  </a:cubicBezTo>
                  <a:cubicBezTo>
                    <a:pt x="0" y="3"/>
                    <a:pt x="2" y="1"/>
                    <a:pt x="4" y="1"/>
                  </a:cubicBezTo>
                  <a:cubicBezTo>
                    <a:pt x="7" y="0"/>
                    <a:pt x="9" y="3"/>
                    <a:pt x="9" y="6"/>
                  </a:cubicBezTo>
                  <a:cubicBezTo>
                    <a:pt x="9" y="9"/>
                    <a:pt x="7" y="11"/>
                    <a:pt x="4"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55" name="Freeform 513"/>
            <p:cNvSpPr>
              <a:spLocks/>
            </p:cNvSpPr>
            <p:nvPr/>
          </p:nvSpPr>
          <p:spPr bwMode="auto">
            <a:xfrm>
              <a:off x="1410" y="1550"/>
              <a:ext cx="23" cy="28"/>
            </a:xfrm>
            <a:custGeom>
              <a:avLst/>
              <a:gdLst>
                <a:gd name="T0" fmla="*/ 5 w 10"/>
                <a:gd name="T1" fmla="*/ 11 h 12"/>
                <a:gd name="T2" fmla="*/ 5 w 10"/>
                <a:gd name="T3" fmla="*/ 11 h 12"/>
                <a:gd name="T4" fmla="*/ 4 w 10"/>
                <a:gd name="T5" fmla="*/ 10 h 12"/>
                <a:gd name="T6" fmla="*/ 1 w 10"/>
                <a:gd name="T7" fmla="*/ 6 h 12"/>
                <a:gd name="T8" fmla="*/ 1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1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4" y="11"/>
                    <a:pt x="4" y="10"/>
                  </a:cubicBezTo>
                  <a:cubicBezTo>
                    <a:pt x="2" y="10"/>
                    <a:pt x="1" y="8"/>
                    <a:pt x="1" y="6"/>
                  </a:cubicBezTo>
                  <a:cubicBezTo>
                    <a:pt x="1" y="5"/>
                    <a:pt x="1" y="5"/>
                    <a:pt x="1" y="4"/>
                  </a:cubicBezTo>
                  <a:cubicBezTo>
                    <a:pt x="2" y="2"/>
                    <a:pt x="4" y="1"/>
                    <a:pt x="5" y="1"/>
                  </a:cubicBezTo>
                  <a:cubicBezTo>
                    <a:pt x="6" y="1"/>
                    <a:pt x="6" y="1"/>
                    <a:pt x="6" y="1"/>
                  </a:cubicBezTo>
                  <a:cubicBezTo>
                    <a:pt x="8" y="2"/>
                    <a:pt x="9" y="4"/>
                    <a:pt x="9" y="6"/>
                  </a:cubicBezTo>
                  <a:cubicBezTo>
                    <a:pt x="9" y="7"/>
                    <a:pt x="9" y="7"/>
                    <a:pt x="9" y="8"/>
                  </a:cubicBezTo>
                  <a:cubicBezTo>
                    <a:pt x="8" y="9"/>
                    <a:pt x="7" y="11"/>
                    <a:pt x="5" y="11"/>
                  </a:cubicBezTo>
                  <a:cubicBezTo>
                    <a:pt x="5" y="11"/>
                    <a:pt x="5" y="11"/>
                    <a:pt x="5" y="11"/>
                  </a:cubicBezTo>
                  <a:cubicBezTo>
                    <a:pt x="5" y="12"/>
                    <a:pt x="5" y="12"/>
                    <a:pt x="5" y="12"/>
                  </a:cubicBezTo>
                  <a:cubicBezTo>
                    <a:pt x="7" y="12"/>
                    <a:pt x="9" y="10"/>
                    <a:pt x="10" y="8"/>
                  </a:cubicBezTo>
                  <a:cubicBezTo>
                    <a:pt x="10" y="7"/>
                    <a:pt x="10" y="7"/>
                    <a:pt x="10" y="6"/>
                  </a:cubicBezTo>
                  <a:cubicBezTo>
                    <a:pt x="10" y="3"/>
                    <a:pt x="9" y="1"/>
                    <a:pt x="7" y="0"/>
                  </a:cubicBezTo>
                  <a:cubicBezTo>
                    <a:pt x="6" y="0"/>
                    <a:pt x="6" y="0"/>
                    <a:pt x="5" y="0"/>
                  </a:cubicBezTo>
                  <a:cubicBezTo>
                    <a:pt x="3" y="0"/>
                    <a:pt x="1" y="2"/>
                    <a:pt x="1" y="4"/>
                  </a:cubicBezTo>
                  <a:cubicBezTo>
                    <a:pt x="0" y="4"/>
                    <a:pt x="0" y="5"/>
                    <a:pt x="0" y="6"/>
                  </a:cubicBezTo>
                  <a:cubicBezTo>
                    <a:pt x="0" y="9"/>
                    <a:pt x="2" y="11"/>
                    <a:pt x="4" y="11"/>
                  </a:cubicBezTo>
                  <a:cubicBezTo>
                    <a:pt x="4" y="12"/>
                    <a:pt x="5" y="12"/>
                    <a:pt x="5" y="12"/>
                  </a:cubicBezTo>
                  <a:cubicBezTo>
                    <a:pt x="5" y="11"/>
                    <a:pt x="5"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56" name="Freeform 514"/>
            <p:cNvSpPr>
              <a:spLocks/>
            </p:cNvSpPr>
            <p:nvPr/>
          </p:nvSpPr>
          <p:spPr bwMode="auto">
            <a:xfrm>
              <a:off x="1431" y="1562"/>
              <a:ext cx="23" cy="26"/>
            </a:xfrm>
            <a:custGeom>
              <a:avLst/>
              <a:gdLst>
                <a:gd name="T0" fmla="*/ 5 w 10"/>
                <a:gd name="T1" fmla="*/ 11 h 11"/>
                <a:gd name="T2" fmla="*/ 0 w 10"/>
                <a:gd name="T3" fmla="*/ 5 h 11"/>
                <a:gd name="T4" fmla="*/ 5 w 10"/>
                <a:gd name="T5" fmla="*/ 0 h 11"/>
                <a:gd name="T6" fmla="*/ 10 w 10"/>
                <a:gd name="T7" fmla="*/ 5 h 11"/>
                <a:gd name="T8" fmla="*/ 5 w 10"/>
                <a:gd name="T9" fmla="*/ 11 h 11"/>
              </a:gdLst>
              <a:ahLst/>
              <a:cxnLst>
                <a:cxn ang="0">
                  <a:pos x="T0" y="T1"/>
                </a:cxn>
                <a:cxn ang="0">
                  <a:pos x="T2" y="T3"/>
                </a:cxn>
                <a:cxn ang="0">
                  <a:pos x="T4" y="T5"/>
                </a:cxn>
                <a:cxn ang="0">
                  <a:pos x="T6" y="T7"/>
                </a:cxn>
                <a:cxn ang="0">
                  <a:pos x="T8" y="T9"/>
                </a:cxn>
              </a:cxnLst>
              <a:rect l="0" t="0" r="r" b="b"/>
              <a:pathLst>
                <a:path w="10" h="11">
                  <a:moveTo>
                    <a:pt x="5" y="11"/>
                  </a:moveTo>
                  <a:cubicBezTo>
                    <a:pt x="3" y="11"/>
                    <a:pt x="0" y="8"/>
                    <a:pt x="0" y="5"/>
                  </a:cubicBezTo>
                  <a:cubicBezTo>
                    <a:pt x="0" y="2"/>
                    <a:pt x="2" y="0"/>
                    <a:pt x="5" y="0"/>
                  </a:cubicBezTo>
                  <a:cubicBezTo>
                    <a:pt x="7" y="0"/>
                    <a:pt x="10" y="2"/>
                    <a:pt x="10" y="5"/>
                  </a:cubicBezTo>
                  <a:cubicBezTo>
                    <a:pt x="10" y="8"/>
                    <a:pt x="8" y="10"/>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57" name="Freeform 515"/>
            <p:cNvSpPr>
              <a:spLocks/>
            </p:cNvSpPr>
            <p:nvPr/>
          </p:nvSpPr>
          <p:spPr bwMode="auto">
            <a:xfrm>
              <a:off x="1431" y="1559"/>
              <a:ext cx="23" cy="29"/>
            </a:xfrm>
            <a:custGeom>
              <a:avLst/>
              <a:gdLst>
                <a:gd name="T0" fmla="*/ 5 w 10"/>
                <a:gd name="T1" fmla="*/ 12 h 12"/>
                <a:gd name="T2" fmla="*/ 5 w 10"/>
                <a:gd name="T3" fmla="*/ 11 h 12"/>
                <a:gd name="T4" fmla="*/ 4 w 10"/>
                <a:gd name="T5" fmla="*/ 11 h 12"/>
                <a:gd name="T6" fmla="*/ 1 w 10"/>
                <a:gd name="T7" fmla="*/ 6 h 12"/>
                <a:gd name="T8" fmla="*/ 1 w 10"/>
                <a:gd name="T9" fmla="*/ 4 h 12"/>
                <a:gd name="T10" fmla="*/ 5 w 10"/>
                <a:gd name="T11" fmla="*/ 1 h 12"/>
                <a:gd name="T12" fmla="*/ 6 w 10"/>
                <a:gd name="T13" fmla="*/ 2 h 12"/>
                <a:gd name="T14" fmla="*/ 9 w 10"/>
                <a:gd name="T15" fmla="*/ 6 h 12"/>
                <a:gd name="T16" fmla="*/ 9 w 10"/>
                <a:gd name="T17" fmla="*/ 8 h 12"/>
                <a:gd name="T18" fmla="*/ 5 w 10"/>
                <a:gd name="T19" fmla="*/ 11 h 12"/>
                <a:gd name="T20" fmla="*/ 5 w 10"/>
                <a:gd name="T21" fmla="*/ 12 h 12"/>
                <a:gd name="T22" fmla="*/ 5 w 10"/>
                <a:gd name="T23" fmla="*/ 12 h 12"/>
                <a:gd name="T24" fmla="*/ 10 w 10"/>
                <a:gd name="T25" fmla="*/ 8 h 12"/>
                <a:gd name="T26" fmla="*/ 10 w 10"/>
                <a:gd name="T27" fmla="*/ 6 h 12"/>
                <a:gd name="T28" fmla="*/ 7 w 10"/>
                <a:gd name="T29" fmla="*/ 1 h 12"/>
                <a:gd name="T30" fmla="*/ 5 w 10"/>
                <a:gd name="T31" fmla="*/ 0 h 12"/>
                <a:gd name="T32" fmla="*/ 0 w 10"/>
                <a:gd name="T33" fmla="*/ 4 h 12"/>
                <a:gd name="T34" fmla="*/ 0 w 10"/>
                <a:gd name="T35" fmla="*/ 6 h 12"/>
                <a:gd name="T36" fmla="*/ 3 w 10"/>
                <a:gd name="T37" fmla="*/ 12 h 12"/>
                <a:gd name="T38" fmla="*/ 5 w 10"/>
                <a:gd name="T39" fmla="*/ 12 h 12"/>
                <a:gd name="T40" fmla="*/ 5 w 1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2"/>
                  </a:moveTo>
                  <a:cubicBezTo>
                    <a:pt x="5" y="11"/>
                    <a:pt x="5" y="11"/>
                    <a:pt x="5" y="11"/>
                  </a:cubicBezTo>
                  <a:cubicBezTo>
                    <a:pt x="5" y="11"/>
                    <a:pt x="4" y="11"/>
                    <a:pt x="4" y="11"/>
                  </a:cubicBezTo>
                  <a:cubicBezTo>
                    <a:pt x="2" y="10"/>
                    <a:pt x="1" y="8"/>
                    <a:pt x="1" y="6"/>
                  </a:cubicBezTo>
                  <a:cubicBezTo>
                    <a:pt x="1" y="6"/>
                    <a:pt x="1" y="5"/>
                    <a:pt x="1" y="4"/>
                  </a:cubicBezTo>
                  <a:cubicBezTo>
                    <a:pt x="2" y="3"/>
                    <a:pt x="3" y="1"/>
                    <a:pt x="5" y="1"/>
                  </a:cubicBezTo>
                  <a:cubicBezTo>
                    <a:pt x="5" y="1"/>
                    <a:pt x="6" y="1"/>
                    <a:pt x="6" y="2"/>
                  </a:cubicBezTo>
                  <a:cubicBezTo>
                    <a:pt x="8" y="2"/>
                    <a:pt x="9" y="4"/>
                    <a:pt x="9" y="6"/>
                  </a:cubicBezTo>
                  <a:cubicBezTo>
                    <a:pt x="9" y="7"/>
                    <a:pt x="9" y="8"/>
                    <a:pt x="9" y="8"/>
                  </a:cubicBezTo>
                  <a:cubicBezTo>
                    <a:pt x="8" y="10"/>
                    <a:pt x="7" y="11"/>
                    <a:pt x="5" y="11"/>
                  </a:cubicBezTo>
                  <a:cubicBezTo>
                    <a:pt x="5" y="12"/>
                    <a:pt x="5" y="12"/>
                    <a:pt x="5" y="12"/>
                  </a:cubicBezTo>
                  <a:cubicBezTo>
                    <a:pt x="5" y="12"/>
                    <a:pt x="5" y="12"/>
                    <a:pt x="5" y="12"/>
                  </a:cubicBezTo>
                  <a:cubicBezTo>
                    <a:pt x="7" y="12"/>
                    <a:pt x="9" y="11"/>
                    <a:pt x="10" y="8"/>
                  </a:cubicBezTo>
                  <a:cubicBezTo>
                    <a:pt x="10" y="8"/>
                    <a:pt x="10" y="7"/>
                    <a:pt x="10" y="6"/>
                  </a:cubicBezTo>
                  <a:cubicBezTo>
                    <a:pt x="10" y="4"/>
                    <a:pt x="9" y="1"/>
                    <a:pt x="7" y="1"/>
                  </a:cubicBezTo>
                  <a:cubicBezTo>
                    <a:pt x="6" y="0"/>
                    <a:pt x="5" y="0"/>
                    <a:pt x="5" y="0"/>
                  </a:cubicBezTo>
                  <a:cubicBezTo>
                    <a:pt x="3" y="0"/>
                    <a:pt x="1" y="2"/>
                    <a:pt x="0" y="4"/>
                  </a:cubicBezTo>
                  <a:cubicBezTo>
                    <a:pt x="0" y="5"/>
                    <a:pt x="0" y="5"/>
                    <a:pt x="0" y="6"/>
                  </a:cubicBezTo>
                  <a:cubicBezTo>
                    <a:pt x="0" y="9"/>
                    <a:pt x="1" y="11"/>
                    <a:pt x="3" y="12"/>
                  </a:cubicBezTo>
                  <a:cubicBezTo>
                    <a:pt x="4" y="12"/>
                    <a:pt x="5" y="12"/>
                    <a:pt x="5" y="12"/>
                  </a:cubicBezTo>
                  <a:cubicBezTo>
                    <a:pt x="5" y="12"/>
                    <a:pt x="5" y="12"/>
                    <a:pt x="5" y="1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58" name="Freeform 516"/>
            <p:cNvSpPr>
              <a:spLocks/>
            </p:cNvSpPr>
            <p:nvPr/>
          </p:nvSpPr>
          <p:spPr bwMode="auto">
            <a:xfrm>
              <a:off x="1476" y="1576"/>
              <a:ext cx="21" cy="26"/>
            </a:xfrm>
            <a:custGeom>
              <a:avLst/>
              <a:gdLst>
                <a:gd name="T0" fmla="*/ 5 w 9"/>
                <a:gd name="T1" fmla="*/ 11 h 11"/>
                <a:gd name="T2" fmla="*/ 0 w 9"/>
                <a:gd name="T3" fmla="*/ 5 h 11"/>
                <a:gd name="T4" fmla="*/ 4 w 9"/>
                <a:gd name="T5" fmla="*/ 0 h 11"/>
                <a:gd name="T6" fmla="*/ 9 w 9"/>
                <a:gd name="T7" fmla="*/ 5 h 11"/>
                <a:gd name="T8" fmla="*/ 5 w 9"/>
                <a:gd name="T9" fmla="*/ 11 h 11"/>
              </a:gdLst>
              <a:ahLst/>
              <a:cxnLst>
                <a:cxn ang="0">
                  <a:pos x="T0" y="T1"/>
                </a:cxn>
                <a:cxn ang="0">
                  <a:pos x="T2" y="T3"/>
                </a:cxn>
                <a:cxn ang="0">
                  <a:pos x="T4" y="T5"/>
                </a:cxn>
                <a:cxn ang="0">
                  <a:pos x="T6" y="T7"/>
                </a:cxn>
                <a:cxn ang="0">
                  <a:pos x="T8" y="T9"/>
                </a:cxn>
              </a:cxnLst>
              <a:rect l="0" t="0" r="r" b="b"/>
              <a:pathLst>
                <a:path w="9" h="11">
                  <a:moveTo>
                    <a:pt x="5" y="11"/>
                  </a:moveTo>
                  <a:cubicBezTo>
                    <a:pt x="2" y="11"/>
                    <a:pt x="0" y="8"/>
                    <a:pt x="0" y="5"/>
                  </a:cubicBezTo>
                  <a:cubicBezTo>
                    <a:pt x="0" y="2"/>
                    <a:pt x="2" y="0"/>
                    <a:pt x="4" y="0"/>
                  </a:cubicBezTo>
                  <a:cubicBezTo>
                    <a:pt x="7" y="0"/>
                    <a:pt x="9" y="2"/>
                    <a:pt x="9" y="5"/>
                  </a:cubicBezTo>
                  <a:cubicBezTo>
                    <a:pt x="9" y="8"/>
                    <a:pt x="7"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59" name="Freeform 517"/>
            <p:cNvSpPr>
              <a:spLocks/>
            </p:cNvSpPr>
            <p:nvPr/>
          </p:nvSpPr>
          <p:spPr bwMode="auto">
            <a:xfrm>
              <a:off x="1473" y="1574"/>
              <a:ext cx="26" cy="28"/>
            </a:xfrm>
            <a:custGeom>
              <a:avLst/>
              <a:gdLst>
                <a:gd name="T0" fmla="*/ 6 w 11"/>
                <a:gd name="T1" fmla="*/ 12 h 12"/>
                <a:gd name="T2" fmla="*/ 6 w 11"/>
                <a:gd name="T3" fmla="*/ 11 h 12"/>
                <a:gd name="T4" fmla="*/ 4 w 11"/>
                <a:gd name="T5" fmla="*/ 11 h 12"/>
                <a:gd name="T6" fmla="*/ 1 w 11"/>
                <a:gd name="T7" fmla="*/ 6 h 12"/>
                <a:gd name="T8" fmla="*/ 2 w 11"/>
                <a:gd name="T9" fmla="*/ 4 h 12"/>
                <a:gd name="T10" fmla="*/ 5 w 11"/>
                <a:gd name="T11" fmla="*/ 2 h 12"/>
                <a:gd name="T12" fmla="*/ 7 w 11"/>
                <a:gd name="T13" fmla="*/ 2 h 12"/>
                <a:gd name="T14" fmla="*/ 10 w 11"/>
                <a:gd name="T15" fmla="*/ 6 h 12"/>
                <a:gd name="T16" fmla="*/ 9 w 11"/>
                <a:gd name="T17" fmla="*/ 8 h 12"/>
                <a:gd name="T18" fmla="*/ 6 w 11"/>
                <a:gd name="T19" fmla="*/ 11 h 12"/>
                <a:gd name="T20" fmla="*/ 6 w 11"/>
                <a:gd name="T21" fmla="*/ 12 h 12"/>
                <a:gd name="T22" fmla="*/ 6 w 11"/>
                <a:gd name="T23" fmla="*/ 12 h 12"/>
                <a:gd name="T24" fmla="*/ 10 w 11"/>
                <a:gd name="T25" fmla="*/ 9 h 12"/>
                <a:gd name="T26" fmla="*/ 11 w 11"/>
                <a:gd name="T27" fmla="*/ 6 h 12"/>
                <a:gd name="T28" fmla="*/ 7 w 11"/>
                <a:gd name="T29" fmla="*/ 1 h 12"/>
                <a:gd name="T30" fmla="*/ 5 w 11"/>
                <a:gd name="T31" fmla="*/ 0 h 12"/>
                <a:gd name="T32" fmla="*/ 1 w 11"/>
                <a:gd name="T33" fmla="*/ 4 h 12"/>
                <a:gd name="T34" fmla="*/ 0 w 11"/>
                <a:gd name="T35" fmla="*/ 6 h 12"/>
                <a:gd name="T36" fmla="*/ 4 w 11"/>
                <a:gd name="T37" fmla="*/ 12 h 12"/>
                <a:gd name="T38" fmla="*/ 6 w 11"/>
                <a:gd name="T39" fmla="*/ 12 h 12"/>
                <a:gd name="T40" fmla="*/ 6 w 11"/>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12">
                  <a:moveTo>
                    <a:pt x="6" y="12"/>
                  </a:moveTo>
                  <a:cubicBezTo>
                    <a:pt x="6" y="11"/>
                    <a:pt x="6" y="11"/>
                    <a:pt x="6" y="11"/>
                  </a:cubicBezTo>
                  <a:cubicBezTo>
                    <a:pt x="5" y="11"/>
                    <a:pt x="5" y="11"/>
                    <a:pt x="4" y="11"/>
                  </a:cubicBezTo>
                  <a:cubicBezTo>
                    <a:pt x="3" y="10"/>
                    <a:pt x="1" y="9"/>
                    <a:pt x="1" y="6"/>
                  </a:cubicBezTo>
                  <a:cubicBezTo>
                    <a:pt x="1" y="6"/>
                    <a:pt x="2" y="5"/>
                    <a:pt x="2" y="4"/>
                  </a:cubicBezTo>
                  <a:cubicBezTo>
                    <a:pt x="2" y="3"/>
                    <a:pt x="4" y="2"/>
                    <a:pt x="5" y="2"/>
                  </a:cubicBezTo>
                  <a:cubicBezTo>
                    <a:pt x="6" y="1"/>
                    <a:pt x="6" y="2"/>
                    <a:pt x="7" y="2"/>
                  </a:cubicBezTo>
                  <a:cubicBezTo>
                    <a:pt x="8" y="2"/>
                    <a:pt x="10" y="4"/>
                    <a:pt x="10" y="6"/>
                  </a:cubicBezTo>
                  <a:cubicBezTo>
                    <a:pt x="10" y="7"/>
                    <a:pt x="9" y="8"/>
                    <a:pt x="9" y="8"/>
                  </a:cubicBezTo>
                  <a:cubicBezTo>
                    <a:pt x="9" y="10"/>
                    <a:pt x="7" y="11"/>
                    <a:pt x="6" y="11"/>
                  </a:cubicBezTo>
                  <a:cubicBezTo>
                    <a:pt x="6" y="12"/>
                    <a:pt x="6" y="12"/>
                    <a:pt x="6" y="12"/>
                  </a:cubicBezTo>
                  <a:cubicBezTo>
                    <a:pt x="6" y="12"/>
                    <a:pt x="6" y="12"/>
                    <a:pt x="6" y="12"/>
                  </a:cubicBezTo>
                  <a:cubicBezTo>
                    <a:pt x="8" y="12"/>
                    <a:pt x="10" y="11"/>
                    <a:pt x="10" y="9"/>
                  </a:cubicBezTo>
                  <a:cubicBezTo>
                    <a:pt x="11" y="8"/>
                    <a:pt x="11" y="7"/>
                    <a:pt x="11" y="6"/>
                  </a:cubicBezTo>
                  <a:cubicBezTo>
                    <a:pt x="11" y="4"/>
                    <a:pt x="9" y="1"/>
                    <a:pt x="7" y="1"/>
                  </a:cubicBezTo>
                  <a:cubicBezTo>
                    <a:pt x="7" y="1"/>
                    <a:pt x="6" y="0"/>
                    <a:pt x="5" y="0"/>
                  </a:cubicBezTo>
                  <a:cubicBezTo>
                    <a:pt x="3" y="1"/>
                    <a:pt x="2" y="2"/>
                    <a:pt x="1" y="4"/>
                  </a:cubicBezTo>
                  <a:cubicBezTo>
                    <a:pt x="1" y="5"/>
                    <a:pt x="0" y="6"/>
                    <a:pt x="0" y="6"/>
                  </a:cubicBezTo>
                  <a:cubicBezTo>
                    <a:pt x="0" y="9"/>
                    <a:pt x="2" y="11"/>
                    <a:pt x="4" y="12"/>
                  </a:cubicBezTo>
                  <a:cubicBezTo>
                    <a:pt x="5" y="12"/>
                    <a:pt x="5" y="12"/>
                    <a:pt x="6" y="12"/>
                  </a:cubicBezTo>
                  <a:cubicBezTo>
                    <a:pt x="6" y="12"/>
                    <a:pt x="6" y="12"/>
                    <a:pt x="6" y="12"/>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60" name="Oval 518"/>
            <p:cNvSpPr>
              <a:spLocks noChangeArrowheads="1"/>
            </p:cNvSpPr>
            <p:nvPr/>
          </p:nvSpPr>
          <p:spPr bwMode="auto">
            <a:xfrm>
              <a:off x="1499" y="1581"/>
              <a:ext cx="21" cy="23"/>
            </a:xfrm>
            <a:prstGeom prst="ellipse">
              <a:avLst/>
            </a:pr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61" name="Freeform 519"/>
            <p:cNvSpPr>
              <a:spLocks/>
            </p:cNvSpPr>
            <p:nvPr/>
          </p:nvSpPr>
          <p:spPr bwMode="auto">
            <a:xfrm>
              <a:off x="1497" y="1578"/>
              <a:ext cx="23" cy="29"/>
            </a:xfrm>
            <a:custGeom>
              <a:avLst/>
              <a:gdLst>
                <a:gd name="T0" fmla="*/ 5 w 10"/>
                <a:gd name="T1" fmla="*/ 11 h 12"/>
                <a:gd name="T2" fmla="*/ 5 w 10"/>
                <a:gd name="T3" fmla="*/ 11 h 12"/>
                <a:gd name="T4" fmla="*/ 4 w 10"/>
                <a:gd name="T5" fmla="*/ 11 h 12"/>
                <a:gd name="T6" fmla="*/ 1 w 10"/>
                <a:gd name="T7" fmla="*/ 6 h 12"/>
                <a:gd name="T8" fmla="*/ 2 w 10"/>
                <a:gd name="T9" fmla="*/ 4 h 12"/>
                <a:gd name="T10" fmla="*/ 5 w 10"/>
                <a:gd name="T11" fmla="*/ 1 h 12"/>
                <a:gd name="T12" fmla="*/ 6 w 10"/>
                <a:gd name="T13" fmla="*/ 1 h 12"/>
                <a:gd name="T14" fmla="*/ 9 w 10"/>
                <a:gd name="T15" fmla="*/ 6 h 12"/>
                <a:gd name="T16" fmla="*/ 9 w 10"/>
                <a:gd name="T17" fmla="*/ 8 h 12"/>
                <a:gd name="T18" fmla="*/ 5 w 10"/>
                <a:gd name="T19" fmla="*/ 11 h 12"/>
                <a:gd name="T20" fmla="*/ 5 w 10"/>
                <a:gd name="T21" fmla="*/ 11 h 12"/>
                <a:gd name="T22" fmla="*/ 5 w 10"/>
                <a:gd name="T23" fmla="*/ 12 h 12"/>
                <a:gd name="T24" fmla="*/ 10 w 10"/>
                <a:gd name="T25" fmla="*/ 8 h 12"/>
                <a:gd name="T26" fmla="*/ 10 w 10"/>
                <a:gd name="T27" fmla="*/ 6 h 12"/>
                <a:gd name="T28" fmla="*/ 7 w 10"/>
                <a:gd name="T29" fmla="*/ 0 h 12"/>
                <a:gd name="T30" fmla="*/ 5 w 10"/>
                <a:gd name="T31" fmla="*/ 0 h 12"/>
                <a:gd name="T32" fmla="*/ 1 w 10"/>
                <a:gd name="T33" fmla="*/ 4 h 12"/>
                <a:gd name="T34" fmla="*/ 0 w 10"/>
                <a:gd name="T35" fmla="*/ 6 h 12"/>
                <a:gd name="T36" fmla="*/ 4 w 10"/>
                <a:gd name="T37" fmla="*/ 12 h 12"/>
                <a:gd name="T38" fmla="*/ 5 w 10"/>
                <a:gd name="T39" fmla="*/ 12 h 12"/>
                <a:gd name="T40" fmla="*/ 5 w 10"/>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2">
                  <a:moveTo>
                    <a:pt x="5" y="11"/>
                  </a:moveTo>
                  <a:cubicBezTo>
                    <a:pt x="5" y="11"/>
                    <a:pt x="5" y="11"/>
                    <a:pt x="5" y="11"/>
                  </a:cubicBezTo>
                  <a:cubicBezTo>
                    <a:pt x="5" y="11"/>
                    <a:pt x="5" y="11"/>
                    <a:pt x="4" y="11"/>
                  </a:cubicBezTo>
                  <a:cubicBezTo>
                    <a:pt x="3" y="10"/>
                    <a:pt x="1" y="8"/>
                    <a:pt x="1" y="6"/>
                  </a:cubicBezTo>
                  <a:cubicBezTo>
                    <a:pt x="1" y="5"/>
                    <a:pt x="1" y="5"/>
                    <a:pt x="2" y="4"/>
                  </a:cubicBezTo>
                  <a:cubicBezTo>
                    <a:pt x="2" y="2"/>
                    <a:pt x="4" y="1"/>
                    <a:pt x="5" y="1"/>
                  </a:cubicBezTo>
                  <a:cubicBezTo>
                    <a:pt x="6" y="1"/>
                    <a:pt x="6" y="1"/>
                    <a:pt x="6" y="1"/>
                  </a:cubicBezTo>
                  <a:cubicBezTo>
                    <a:pt x="8" y="2"/>
                    <a:pt x="9" y="4"/>
                    <a:pt x="9" y="6"/>
                  </a:cubicBezTo>
                  <a:cubicBezTo>
                    <a:pt x="9" y="7"/>
                    <a:pt x="9" y="7"/>
                    <a:pt x="9" y="8"/>
                  </a:cubicBezTo>
                  <a:cubicBezTo>
                    <a:pt x="8" y="10"/>
                    <a:pt x="7" y="11"/>
                    <a:pt x="5" y="11"/>
                  </a:cubicBezTo>
                  <a:cubicBezTo>
                    <a:pt x="5" y="11"/>
                    <a:pt x="5" y="11"/>
                    <a:pt x="5" y="11"/>
                  </a:cubicBezTo>
                  <a:cubicBezTo>
                    <a:pt x="5" y="12"/>
                    <a:pt x="5" y="12"/>
                    <a:pt x="5" y="12"/>
                  </a:cubicBezTo>
                  <a:cubicBezTo>
                    <a:pt x="8" y="12"/>
                    <a:pt x="9" y="10"/>
                    <a:pt x="10" y="8"/>
                  </a:cubicBezTo>
                  <a:cubicBezTo>
                    <a:pt x="10" y="8"/>
                    <a:pt x="10" y="7"/>
                    <a:pt x="10" y="6"/>
                  </a:cubicBezTo>
                  <a:cubicBezTo>
                    <a:pt x="10" y="3"/>
                    <a:pt x="9" y="1"/>
                    <a:pt x="7" y="0"/>
                  </a:cubicBezTo>
                  <a:cubicBezTo>
                    <a:pt x="6" y="0"/>
                    <a:pt x="6" y="0"/>
                    <a:pt x="5" y="0"/>
                  </a:cubicBezTo>
                  <a:cubicBezTo>
                    <a:pt x="3" y="0"/>
                    <a:pt x="1" y="2"/>
                    <a:pt x="1" y="4"/>
                  </a:cubicBezTo>
                  <a:cubicBezTo>
                    <a:pt x="0" y="5"/>
                    <a:pt x="0" y="5"/>
                    <a:pt x="0" y="6"/>
                  </a:cubicBezTo>
                  <a:cubicBezTo>
                    <a:pt x="0" y="9"/>
                    <a:pt x="2" y="11"/>
                    <a:pt x="4" y="12"/>
                  </a:cubicBezTo>
                  <a:cubicBezTo>
                    <a:pt x="4" y="12"/>
                    <a:pt x="5" y="12"/>
                    <a:pt x="5" y="12"/>
                  </a:cubicBezTo>
                  <a:cubicBezTo>
                    <a:pt x="5" y="11"/>
                    <a:pt x="5" y="11"/>
                    <a:pt x="5" y="11"/>
                  </a:cubicBez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sp>
          <p:nvSpPr>
            <p:cNvPr id="1462" name="Freeform 520"/>
            <p:cNvSpPr>
              <a:spLocks/>
            </p:cNvSpPr>
            <p:nvPr/>
          </p:nvSpPr>
          <p:spPr bwMode="auto">
            <a:xfrm>
              <a:off x="758" y="1904"/>
              <a:ext cx="146" cy="107"/>
            </a:xfrm>
            <a:custGeom>
              <a:avLst/>
              <a:gdLst>
                <a:gd name="T0" fmla="*/ 17 w 62"/>
                <a:gd name="T1" fmla="*/ 18 h 45"/>
                <a:gd name="T2" fmla="*/ 43 w 62"/>
                <a:gd name="T3" fmla="*/ 30 h 45"/>
                <a:gd name="T4" fmla="*/ 40 w 62"/>
                <a:gd name="T5" fmla="*/ 37 h 45"/>
                <a:gd name="T6" fmla="*/ 26 w 62"/>
                <a:gd name="T7" fmla="*/ 41 h 45"/>
                <a:gd name="T8" fmla="*/ 29 w 62"/>
                <a:gd name="T9" fmla="*/ 38 h 45"/>
                <a:gd name="T10" fmla="*/ 19 w 62"/>
                <a:gd name="T11" fmla="*/ 36 h 45"/>
                <a:gd name="T12" fmla="*/ 8 w 62"/>
                <a:gd name="T13" fmla="*/ 22 h 45"/>
                <a:gd name="T14" fmla="*/ 7 w 62"/>
                <a:gd name="T15" fmla="*/ 0 h 45"/>
                <a:gd name="T16" fmla="*/ 14 w 62"/>
                <a:gd name="T17" fmla="*/ 8 h 45"/>
                <a:gd name="T18" fmla="*/ 43 w 62"/>
                <a:gd name="T19" fmla="*/ 14 h 45"/>
                <a:gd name="T20" fmla="*/ 46 w 62"/>
                <a:gd name="T21" fmla="*/ 26 h 45"/>
                <a:gd name="T22" fmla="*/ 51 w 62"/>
                <a:gd name="T23" fmla="*/ 29 h 45"/>
                <a:gd name="T24" fmla="*/ 17 w 62"/>
                <a:gd name="T25"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45">
                  <a:moveTo>
                    <a:pt x="17" y="18"/>
                  </a:moveTo>
                  <a:cubicBezTo>
                    <a:pt x="16" y="18"/>
                    <a:pt x="24" y="25"/>
                    <a:pt x="43" y="30"/>
                  </a:cubicBezTo>
                  <a:cubicBezTo>
                    <a:pt x="62" y="34"/>
                    <a:pt x="41" y="29"/>
                    <a:pt x="40" y="37"/>
                  </a:cubicBezTo>
                  <a:cubicBezTo>
                    <a:pt x="39" y="45"/>
                    <a:pt x="24" y="41"/>
                    <a:pt x="26" y="41"/>
                  </a:cubicBezTo>
                  <a:cubicBezTo>
                    <a:pt x="28" y="40"/>
                    <a:pt x="29" y="38"/>
                    <a:pt x="29" y="38"/>
                  </a:cubicBezTo>
                  <a:cubicBezTo>
                    <a:pt x="29" y="38"/>
                    <a:pt x="28" y="38"/>
                    <a:pt x="19" y="36"/>
                  </a:cubicBezTo>
                  <a:cubicBezTo>
                    <a:pt x="10" y="34"/>
                    <a:pt x="17" y="34"/>
                    <a:pt x="8" y="22"/>
                  </a:cubicBezTo>
                  <a:cubicBezTo>
                    <a:pt x="0" y="10"/>
                    <a:pt x="7" y="0"/>
                    <a:pt x="7" y="0"/>
                  </a:cubicBezTo>
                  <a:cubicBezTo>
                    <a:pt x="7" y="0"/>
                    <a:pt x="8" y="2"/>
                    <a:pt x="14" y="8"/>
                  </a:cubicBezTo>
                  <a:cubicBezTo>
                    <a:pt x="20" y="14"/>
                    <a:pt x="32" y="10"/>
                    <a:pt x="43" y="14"/>
                  </a:cubicBezTo>
                  <a:cubicBezTo>
                    <a:pt x="54" y="18"/>
                    <a:pt x="38" y="22"/>
                    <a:pt x="46" y="26"/>
                  </a:cubicBezTo>
                  <a:cubicBezTo>
                    <a:pt x="53" y="30"/>
                    <a:pt x="53" y="30"/>
                    <a:pt x="51" y="29"/>
                  </a:cubicBezTo>
                  <a:lnTo>
                    <a:pt x="17" y="18"/>
                  </a:lnTo>
                  <a:close/>
                </a:path>
              </a:pathLst>
            </a:custGeom>
            <a:grpFill/>
            <a:ln w="9525">
              <a:solidFill>
                <a:srgbClr val="92D05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92D050"/>
                </a:solidFill>
                <a:effectLst/>
                <a:uLnTx/>
                <a:uFillTx/>
              </a:endParaRPr>
            </a:p>
          </p:txBody>
        </p:sp>
      </p:grpSp>
      <p:sp>
        <p:nvSpPr>
          <p:cNvPr id="1863" name="TextBox 1862"/>
          <p:cNvSpPr txBox="1"/>
          <p:nvPr/>
        </p:nvSpPr>
        <p:spPr>
          <a:xfrm rot="20533302">
            <a:off x="2468255" y="1813306"/>
            <a:ext cx="1569082" cy="16004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1864" name="TextBox 1863"/>
          <p:cNvSpPr txBox="1"/>
          <p:nvPr/>
        </p:nvSpPr>
        <p:spPr>
          <a:xfrm rot="345079">
            <a:off x="5316909" y="2701221"/>
            <a:ext cx="1677844" cy="20169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Click here to add your text. </a:t>
            </a:r>
          </a:p>
        </p:txBody>
      </p:sp>
      <p:sp>
        <p:nvSpPr>
          <p:cNvPr id="1865" name="TextBox 1864"/>
          <p:cNvSpPr txBox="1"/>
          <p:nvPr/>
        </p:nvSpPr>
        <p:spPr>
          <a:xfrm>
            <a:off x="1763893" y="4985881"/>
            <a:ext cx="4968347" cy="132343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ysClr val="windowText" lastClr="000000">
                    <a:lumMod val="75000"/>
                    <a:lumOff val="25000"/>
                  </a:sysClr>
                </a:solidFill>
                <a:effectLst/>
                <a:uLnTx/>
                <a:uFillTx/>
                <a:latin typeface="Eras Bold ITC" pitchFamily="34" charset="0"/>
                <a:ea typeface="微软雅黑" pitchFamily="34" charset="-122"/>
                <a:cs typeface="Calibri" pitchFamily="34" charset="0"/>
              </a:rPr>
              <a:t>Click </a:t>
            </a:r>
            <a:r>
              <a:rPr kumimoji="0" lang="en-US" altLang="zh-CN" sz="4000" b="1" i="0" u="none" strike="noStrike" kern="0" cap="none" spc="0" normalizeH="0" baseline="0" noProof="0" dirty="0">
                <a:ln>
                  <a:noFill/>
                </a:ln>
                <a:solidFill>
                  <a:sysClr val="windowText" lastClr="000000">
                    <a:lumMod val="75000"/>
                    <a:lumOff val="25000"/>
                  </a:sysClr>
                </a:solidFill>
                <a:effectLst/>
                <a:uLnTx/>
                <a:uFillTx/>
                <a:latin typeface="Eras Bold ITC" pitchFamily="34" charset="0"/>
                <a:ea typeface="微软雅黑" pitchFamily="34" charset="-122"/>
                <a:cs typeface="Calibri" pitchFamily="34" charset="0"/>
              </a:rPr>
              <a:t>here to add your title</a:t>
            </a:r>
            <a:endParaRPr kumimoji="0" lang="zh-CN" altLang="en-US" sz="4000" b="1" i="0" u="none" strike="noStrike" kern="0" cap="none" spc="0" normalizeH="0" baseline="0" noProof="0" dirty="0">
              <a:ln>
                <a:noFill/>
              </a:ln>
              <a:solidFill>
                <a:sysClr val="windowText" lastClr="000000">
                  <a:lumMod val="75000"/>
                  <a:lumOff val="25000"/>
                </a:sysClr>
              </a:solidFill>
              <a:effectLst/>
              <a:uLnTx/>
              <a:uFillTx/>
              <a:latin typeface="Eras Bold ITC" pitchFamily="34" charset="0"/>
              <a:ea typeface="微软雅黑" pitchFamily="34" charset="-122"/>
              <a:cs typeface="Calibri" pitchFamily="34" charset="0"/>
            </a:endParaRPr>
          </a:p>
        </p:txBody>
      </p:sp>
    </p:spTree>
    <p:extLst>
      <p:ext uri="{BB962C8B-B14F-4D97-AF65-F5344CB8AC3E}">
        <p14:creationId xmlns:p14="http://schemas.microsoft.com/office/powerpoint/2010/main" val="217672037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组合 33"/>
          <p:cNvGrpSpPr/>
          <p:nvPr/>
        </p:nvGrpSpPr>
        <p:grpSpPr>
          <a:xfrm>
            <a:off x="179512" y="188640"/>
            <a:ext cx="3473922" cy="3075579"/>
            <a:chOff x="2286189" y="1405295"/>
            <a:chExt cx="4571622" cy="4047410"/>
          </a:xfrm>
        </p:grpSpPr>
        <p:pic>
          <p:nvPicPr>
            <p:cNvPr id="35" name="图片 3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189" y="1405295"/>
              <a:ext cx="4571622" cy="4047410"/>
            </a:xfrm>
            <a:prstGeom prst="rect">
              <a:avLst/>
            </a:prstGeom>
          </p:spPr>
        </p:pic>
        <p:pic>
          <p:nvPicPr>
            <p:cNvPr id="36" name="图片 3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35897" y="1441691"/>
              <a:ext cx="2016223" cy="1908871"/>
            </a:xfrm>
            <a:prstGeom prst="rect">
              <a:avLst/>
            </a:prstGeom>
          </p:spPr>
        </p:pic>
      </p:grpSp>
      <p:grpSp>
        <p:nvGrpSpPr>
          <p:cNvPr id="37" name="组合 36"/>
          <p:cNvGrpSpPr/>
          <p:nvPr/>
        </p:nvGrpSpPr>
        <p:grpSpPr>
          <a:xfrm>
            <a:off x="2932834" y="1580738"/>
            <a:ext cx="3473922" cy="3075579"/>
            <a:chOff x="2286189" y="1405295"/>
            <a:chExt cx="4571622" cy="4047410"/>
          </a:xfrm>
        </p:grpSpPr>
        <p:pic>
          <p:nvPicPr>
            <p:cNvPr id="38" name="图片 3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189" y="1405295"/>
              <a:ext cx="4571622" cy="4047410"/>
            </a:xfrm>
            <a:prstGeom prst="rect">
              <a:avLst/>
            </a:prstGeom>
          </p:spPr>
        </p:pic>
        <p:pic>
          <p:nvPicPr>
            <p:cNvPr id="39" name="图片 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35897" y="1441691"/>
              <a:ext cx="2016223" cy="1908871"/>
            </a:xfrm>
            <a:prstGeom prst="rect">
              <a:avLst/>
            </a:prstGeom>
          </p:spPr>
        </p:pic>
      </p:grpSp>
      <p:grpSp>
        <p:nvGrpSpPr>
          <p:cNvPr id="40" name="组合 39"/>
          <p:cNvGrpSpPr/>
          <p:nvPr/>
        </p:nvGrpSpPr>
        <p:grpSpPr>
          <a:xfrm>
            <a:off x="5490566" y="3118528"/>
            <a:ext cx="3473922" cy="3075579"/>
            <a:chOff x="2286189" y="1405295"/>
            <a:chExt cx="4571622" cy="4047410"/>
          </a:xfrm>
        </p:grpSpPr>
        <p:pic>
          <p:nvPicPr>
            <p:cNvPr id="41" name="图片 4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189" y="1405295"/>
              <a:ext cx="4571622" cy="4047410"/>
            </a:xfrm>
            <a:prstGeom prst="rect">
              <a:avLst/>
            </a:prstGeom>
          </p:spPr>
        </p:pic>
        <p:pic>
          <p:nvPicPr>
            <p:cNvPr id="42" name="图片 4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35897" y="1441691"/>
              <a:ext cx="2016223" cy="1908871"/>
            </a:xfrm>
            <a:prstGeom prst="rect">
              <a:avLst/>
            </a:prstGeom>
          </p:spPr>
        </p:pic>
      </p:grpSp>
      <p:sp>
        <p:nvSpPr>
          <p:cNvPr id="43" name="TextBox 42"/>
          <p:cNvSpPr txBox="1"/>
          <p:nvPr/>
        </p:nvSpPr>
        <p:spPr>
          <a:xfrm>
            <a:off x="1259632" y="836712"/>
            <a:ext cx="1477611"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44" name="TextBox 43"/>
          <p:cNvSpPr txBox="1"/>
          <p:nvPr/>
        </p:nvSpPr>
        <p:spPr>
          <a:xfrm>
            <a:off x="1259632" y="1340768"/>
            <a:ext cx="1872208"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45" name="TextBox 44"/>
          <p:cNvSpPr txBox="1"/>
          <p:nvPr/>
        </p:nvSpPr>
        <p:spPr>
          <a:xfrm>
            <a:off x="4054296" y="2215689"/>
            <a:ext cx="1477611"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46" name="TextBox 45"/>
          <p:cNvSpPr txBox="1"/>
          <p:nvPr/>
        </p:nvSpPr>
        <p:spPr>
          <a:xfrm>
            <a:off x="4054296" y="2719745"/>
            <a:ext cx="1872208"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47" name="TextBox 46"/>
          <p:cNvSpPr txBox="1"/>
          <p:nvPr/>
        </p:nvSpPr>
        <p:spPr>
          <a:xfrm>
            <a:off x="6597982" y="3756764"/>
            <a:ext cx="1477611" cy="33855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ysClr val="window" lastClr="FFFFFF"/>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48" name="TextBox 47"/>
          <p:cNvSpPr txBox="1"/>
          <p:nvPr/>
        </p:nvSpPr>
        <p:spPr>
          <a:xfrm>
            <a:off x="6570686" y="4260820"/>
            <a:ext cx="1872208" cy="11695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49" name="TextBox 48"/>
          <p:cNvSpPr txBox="1"/>
          <p:nvPr/>
        </p:nvSpPr>
        <p:spPr>
          <a:xfrm>
            <a:off x="611560" y="4892967"/>
            <a:ext cx="4054459"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rgbClr val="9BBB59">
                    <a:lumMod val="50000"/>
                  </a:srgb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rgbClr val="9BBB59">
                  <a:lumMod val="50000"/>
                </a:srgb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363636099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9512" y="748289"/>
            <a:ext cx="4397373" cy="4048863"/>
          </a:xfrm>
          <a:prstGeom prst="rect">
            <a:avLst/>
          </a:prstGeom>
        </p:spPr>
      </p:pic>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51091" y="733248"/>
            <a:ext cx="4397373" cy="4048863"/>
          </a:xfrm>
          <a:prstGeom prst="rect">
            <a:avLst/>
          </a:prstGeom>
        </p:spPr>
      </p:pic>
      <p:sp>
        <p:nvSpPr>
          <p:cNvPr id="13" name="TextBox 12"/>
          <p:cNvSpPr txBox="1"/>
          <p:nvPr/>
        </p:nvSpPr>
        <p:spPr>
          <a:xfrm flipH="1">
            <a:off x="1763688" y="1481962"/>
            <a:ext cx="1101916"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6862B8"/>
                </a:solidFill>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6862B8"/>
              </a:solidFill>
              <a:uLnTx/>
              <a:uFillTx/>
              <a:latin typeface="Arial Rounded MT Bold" pitchFamily="34" charset="0"/>
              <a:ea typeface="微软雅黑" pitchFamily="34" charset="-122"/>
            </a:endParaRPr>
          </a:p>
        </p:txBody>
      </p:sp>
      <p:sp>
        <p:nvSpPr>
          <p:cNvPr id="14" name="TextBox 13"/>
          <p:cNvSpPr txBox="1"/>
          <p:nvPr/>
        </p:nvSpPr>
        <p:spPr>
          <a:xfrm flipH="1">
            <a:off x="877796" y="1467368"/>
            <a:ext cx="1101916" cy="92333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6862B8"/>
                </a:solidFill>
                <a:uLnTx/>
                <a:uFillTx/>
                <a:latin typeface="Arial Rounded MT Bold" pitchFamily="34" charset="0"/>
                <a:ea typeface="微软雅黑" pitchFamily="34" charset="-122"/>
              </a:rPr>
              <a:t>01</a:t>
            </a:r>
            <a:endParaRPr kumimoji="0" lang="zh-CN" altLang="en-US" sz="5400" b="1" i="0" u="none" strike="noStrike" kern="0" cap="none" spc="0" normalizeH="0" baseline="0" noProof="0" dirty="0">
              <a:ln w="18415" cmpd="sng">
                <a:noFill/>
                <a:prstDash val="solid"/>
              </a:ln>
              <a:solidFill>
                <a:srgbClr val="6862B8"/>
              </a:solidFill>
              <a:uLnTx/>
              <a:uFillTx/>
              <a:latin typeface="Arial Rounded MT Bold" pitchFamily="34" charset="0"/>
              <a:ea typeface="微软雅黑" pitchFamily="34" charset="-122"/>
            </a:endParaRPr>
          </a:p>
        </p:txBody>
      </p:sp>
      <p:sp>
        <p:nvSpPr>
          <p:cNvPr id="15" name="TextBox 14"/>
          <p:cNvSpPr txBox="1"/>
          <p:nvPr/>
        </p:nvSpPr>
        <p:spPr>
          <a:xfrm>
            <a:off x="946494" y="2317875"/>
            <a:ext cx="2736304" cy="1668214"/>
          </a:xfrm>
          <a:prstGeom prst="rect">
            <a:avLst/>
          </a:prstGeom>
          <a:noFill/>
        </p:spPr>
        <p:txBody>
          <a:bodyPr wrap="square" rtlCol="0">
            <a:spAutoFit/>
          </a:bodyPr>
          <a:lstStyle/>
          <a:p>
            <a:pPr marL="0" marR="0" lvl="0" indent="0" defTabSz="914400" eaLnBrk="1" fontAlgn="auto" latinLnBrk="0" hangingPunct="1">
              <a:lnSpc>
                <a:spcPct val="19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16" name="TextBox 15"/>
          <p:cNvSpPr txBox="1"/>
          <p:nvPr/>
        </p:nvSpPr>
        <p:spPr>
          <a:xfrm flipH="1">
            <a:off x="5889940" y="1481962"/>
            <a:ext cx="1101916" cy="83099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smtClean="0">
                <a:ln w="18415" cmpd="sng">
                  <a:noFill/>
                  <a:prstDash val="solid"/>
                </a:ln>
                <a:solidFill>
                  <a:srgbClr val="6862B8"/>
                </a:solidFill>
                <a:uLnTx/>
                <a:uFillTx/>
                <a:latin typeface="Arial Rounded MT Bold" pitchFamily="34" charset="0"/>
                <a:ea typeface="微软雅黑" pitchFamily="34" charset="-122"/>
              </a:rPr>
              <a:t>YOUR TEXT</a:t>
            </a:r>
            <a:endParaRPr kumimoji="0" lang="zh-CN" altLang="en-US" sz="2400" b="1" i="0" u="none" strike="noStrike" kern="0" cap="none" spc="0" normalizeH="0" baseline="0" noProof="0" dirty="0">
              <a:ln w="18415" cmpd="sng">
                <a:noFill/>
                <a:prstDash val="solid"/>
              </a:ln>
              <a:solidFill>
                <a:srgbClr val="6862B8"/>
              </a:solidFill>
              <a:uLnTx/>
              <a:uFillTx/>
              <a:latin typeface="Arial Rounded MT Bold" pitchFamily="34" charset="0"/>
              <a:ea typeface="微软雅黑" pitchFamily="34" charset="-122"/>
            </a:endParaRPr>
          </a:p>
        </p:txBody>
      </p:sp>
      <p:sp>
        <p:nvSpPr>
          <p:cNvPr id="17" name="TextBox 16"/>
          <p:cNvSpPr txBox="1"/>
          <p:nvPr/>
        </p:nvSpPr>
        <p:spPr>
          <a:xfrm flipH="1">
            <a:off x="5004048" y="1467368"/>
            <a:ext cx="1101916" cy="92333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5400" b="1" i="0" u="none" strike="noStrike" kern="0" cap="none" spc="0" normalizeH="0" baseline="0" noProof="0" dirty="0" smtClean="0">
                <a:ln w="18415" cmpd="sng">
                  <a:noFill/>
                  <a:prstDash val="solid"/>
                </a:ln>
                <a:solidFill>
                  <a:srgbClr val="6862B8"/>
                </a:solidFill>
                <a:uLnTx/>
                <a:uFillTx/>
                <a:latin typeface="Arial Rounded MT Bold" pitchFamily="34" charset="0"/>
                <a:ea typeface="微软雅黑" pitchFamily="34" charset="-122"/>
              </a:rPr>
              <a:t>02</a:t>
            </a:r>
            <a:endParaRPr kumimoji="0" lang="zh-CN" altLang="en-US" sz="5400" b="1" i="0" u="none" strike="noStrike" kern="0" cap="none" spc="0" normalizeH="0" baseline="0" noProof="0" dirty="0">
              <a:ln w="18415" cmpd="sng">
                <a:noFill/>
                <a:prstDash val="solid"/>
              </a:ln>
              <a:solidFill>
                <a:srgbClr val="6862B8"/>
              </a:solidFill>
              <a:uLnTx/>
              <a:uFillTx/>
              <a:latin typeface="Arial Rounded MT Bold" pitchFamily="34" charset="0"/>
              <a:ea typeface="微软雅黑" pitchFamily="34" charset="-122"/>
            </a:endParaRPr>
          </a:p>
        </p:txBody>
      </p:sp>
      <p:sp>
        <p:nvSpPr>
          <p:cNvPr id="18" name="TextBox 17"/>
          <p:cNvSpPr txBox="1"/>
          <p:nvPr/>
        </p:nvSpPr>
        <p:spPr>
          <a:xfrm>
            <a:off x="5072746" y="2317875"/>
            <a:ext cx="2736304" cy="1668214"/>
          </a:xfrm>
          <a:prstGeom prst="rect">
            <a:avLst/>
          </a:prstGeom>
          <a:noFill/>
        </p:spPr>
        <p:txBody>
          <a:bodyPr wrap="square" rtlCol="0">
            <a:spAutoFit/>
          </a:bodyPr>
          <a:lstStyle/>
          <a:p>
            <a:pPr marL="0" marR="0" lvl="0" indent="0" defTabSz="914400" eaLnBrk="1" fontAlgn="auto" latinLnBrk="0" hangingPunct="1">
              <a:lnSpc>
                <a:spcPct val="19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p>
        </p:txBody>
      </p:sp>
      <p:sp>
        <p:nvSpPr>
          <p:cNvPr id="19" name="TextBox 18"/>
          <p:cNvSpPr txBox="1"/>
          <p:nvPr/>
        </p:nvSpPr>
        <p:spPr>
          <a:xfrm>
            <a:off x="827584" y="5157192"/>
            <a:ext cx="7556814" cy="76944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rgbClr val="6862B8"/>
                </a:solidFill>
                <a:effectLst/>
                <a:uLnTx/>
                <a:uFillTx/>
                <a:latin typeface="Arial Rounded MT Bold" pitchFamily="34" charset="0"/>
                <a:ea typeface="微软雅黑" pitchFamily="34" charset="-122"/>
                <a:cs typeface="Calibri" pitchFamily="34" charset="0"/>
              </a:rPr>
              <a:t>Click </a:t>
            </a:r>
            <a:r>
              <a:rPr kumimoji="0" lang="en-US" altLang="zh-CN" sz="4400" b="1" i="0" u="none" strike="noStrike" kern="0" cap="none" spc="0" normalizeH="0" baseline="0" noProof="0" dirty="0">
                <a:ln>
                  <a:noFill/>
                </a:ln>
                <a:solidFill>
                  <a:srgbClr val="6862B8"/>
                </a:solidFill>
                <a:effectLst/>
                <a:uLnTx/>
                <a:uFillTx/>
                <a:latin typeface="Arial Rounded MT Bold" pitchFamily="34" charset="0"/>
                <a:ea typeface="微软雅黑" pitchFamily="34" charset="-122"/>
                <a:cs typeface="Calibri" pitchFamily="34" charset="0"/>
              </a:rPr>
              <a:t>here to add your title</a:t>
            </a:r>
            <a:endParaRPr kumimoji="0" lang="zh-CN" altLang="en-US" sz="4400" b="1" i="0" u="none" strike="noStrike" kern="0" cap="none" spc="0" normalizeH="0" baseline="0" noProof="0" dirty="0">
              <a:ln>
                <a:noFill/>
              </a:ln>
              <a:solidFill>
                <a:srgbClr val="6862B8"/>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197228091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椭圆 18"/>
          <p:cNvSpPr/>
          <p:nvPr/>
        </p:nvSpPr>
        <p:spPr>
          <a:xfrm>
            <a:off x="1907704" y="836712"/>
            <a:ext cx="5184576" cy="5184576"/>
          </a:xfrm>
          <a:prstGeom prst="ellipse">
            <a:avLst/>
          </a:prstGeom>
          <a:solidFill>
            <a:sysClr val="window" lastClr="FFFFFF">
              <a:lumMod val="95000"/>
            </a:sysClr>
          </a:solidFill>
          <a:ln w="28575" cap="flat" cmpd="sng" algn="ctr">
            <a:solidFill>
              <a:sysClr val="window" lastClr="FFFFFF">
                <a:lumMod val="7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64677" y="2114185"/>
            <a:ext cx="2804419" cy="2804419"/>
          </a:xfrm>
          <a:prstGeom prst="rect">
            <a:avLst/>
          </a:prstGeom>
          <a:effectLst>
            <a:outerShdw blurRad="50800" dist="38100" dir="5400000" algn="t" rotWithShape="0">
              <a:prstClr val="black">
                <a:alpha val="40000"/>
              </a:prstClr>
            </a:outerShdw>
          </a:effectLst>
        </p:spPr>
      </p:pic>
      <p:pic>
        <p:nvPicPr>
          <p:cNvPr id="21" name="图片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678350" y="1135663"/>
            <a:ext cx="1648322" cy="1648322"/>
          </a:xfrm>
          <a:prstGeom prst="rect">
            <a:avLst/>
          </a:prstGeom>
          <a:effectLst>
            <a:outerShdw blurRad="50800" dist="38100" dir="5400000" algn="t" rotWithShape="0">
              <a:prstClr val="black">
                <a:alpha val="40000"/>
              </a:prstClr>
            </a:outerShdw>
          </a:effectLst>
        </p:spPr>
      </p:pic>
      <p:pic>
        <p:nvPicPr>
          <p:cNvPr id="22" name="图片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164038" y="3263605"/>
            <a:ext cx="1648322" cy="1648322"/>
          </a:xfrm>
          <a:prstGeom prst="rect">
            <a:avLst/>
          </a:prstGeom>
          <a:effectLst>
            <a:outerShdw blurRad="50800" dist="38100" dir="5400000" algn="t" rotWithShape="0">
              <a:prstClr val="black">
                <a:alpha val="40000"/>
              </a:prstClr>
            </a:outerShdw>
          </a:effectLst>
        </p:spPr>
      </p:pic>
      <p:pic>
        <p:nvPicPr>
          <p:cNvPr id="23" name="图片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03168" y="4970082"/>
            <a:ext cx="1648322" cy="1648322"/>
          </a:xfrm>
          <a:prstGeom prst="rect">
            <a:avLst/>
          </a:prstGeom>
          <a:effectLst>
            <a:outerShdw blurRad="50800" dist="38100" dir="5400000" algn="t" rotWithShape="0">
              <a:prstClr val="black">
                <a:alpha val="40000"/>
              </a:prstClr>
            </a:outerShdw>
          </a:effectLst>
        </p:spPr>
      </p:pic>
      <p:pic>
        <p:nvPicPr>
          <p:cNvPr id="24" name="图片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620503" y="4970082"/>
            <a:ext cx="1648322" cy="1648322"/>
          </a:xfrm>
          <a:prstGeom prst="rect">
            <a:avLst/>
          </a:prstGeom>
          <a:effectLst>
            <a:outerShdw blurRad="50800" dist="38100" dir="5400000" algn="t" rotWithShape="0">
              <a:prstClr val="black">
                <a:alpha val="40000"/>
              </a:prstClr>
            </a:outerShdw>
          </a:effectLst>
        </p:spPr>
      </p:pic>
      <p:pic>
        <p:nvPicPr>
          <p:cNvPr id="25" name="图片 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59632" y="3263605"/>
            <a:ext cx="1648322" cy="1648322"/>
          </a:xfrm>
          <a:prstGeom prst="rect">
            <a:avLst/>
          </a:prstGeom>
          <a:effectLst>
            <a:outerShdw blurRad="50800" dist="38100" dir="5400000" algn="t" rotWithShape="0">
              <a:prstClr val="black">
                <a:alpha val="40000"/>
              </a:prstClr>
            </a:outerShdw>
          </a:effectLst>
        </p:spPr>
      </p:pic>
      <p:pic>
        <p:nvPicPr>
          <p:cNvPr id="26" name="图片 2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45321" y="1135663"/>
            <a:ext cx="1648322" cy="1648322"/>
          </a:xfrm>
          <a:prstGeom prst="rect">
            <a:avLst/>
          </a:prstGeom>
          <a:effectLst>
            <a:outerShdw blurRad="50800" dist="38100" dir="5400000" algn="t" rotWithShape="0">
              <a:prstClr val="black">
                <a:alpha val="40000"/>
              </a:prstClr>
            </a:outerShdw>
          </a:effectLst>
        </p:spPr>
      </p:pic>
      <p:pic>
        <p:nvPicPr>
          <p:cNvPr id="27" name="图片 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11836" y="188640"/>
            <a:ext cx="1648322" cy="1648322"/>
          </a:xfrm>
          <a:prstGeom prst="rect">
            <a:avLst/>
          </a:prstGeom>
          <a:effectLst>
            <a:outerShdw blurRad="50800" dist="38100" dir="5400000" algn="t" rotWithShape="0">
              <a:prstClr val="black">
                <a:alpha val="40000"/>
              </a:prstClr>
            </a:outerShdw>
          </a:effectLst>
        </p:spPr>
      </p:pic>
      <p:sp>
        <p:nvSpPr>
          <p:cNvPr id="28" name="TextBox 27"/>
          <p:cNvSpPr txBox="1"/>
          <p:nvPr/>
        </p:nvSpPr>
        <p:spPr>
          <a:xfrm>
            <a:off x="3659778" y="2723582"/>
            <a:ext cx="1776318" cy="144655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1" i="0" u="none" strike="noStrike" kern="0" cap="none" spc="0" normalizeH="0" baseline="0" noProof="0" dirty="0" smtClean="0">
                <a:ln w="18415" cmpd="sng">
                  <a:noFill/>
                  <a:prstDash val="solid"/>
                </a:ln>
                <a:solidFill>
                  <a:srgbClr val="563202"/>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TITLE</a:t>
            </a:r>
            <a:endParaRPr kumimoji="0" lang="zh-CN" altLang="en-US" b="1" i="0" u="none" strike="noStrike" kern="0" cap="none" spc="0" normalizeH="0" baseline="0" noProof="0" dirty="0">
              <a:ln w="18415" cmpd="sng">
                <a:noFill/>
                <a:prstDash val="solid"/>
              </a:ln>
              <a:solidFill>
                <a:srgbClr val="563202"/>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9" name="TextBox 28"/>
          <p:cNvSpPr txBox="1"/>
          <p:nvPr/>
        </p:nvSpPr>
        <p:spPr>
          <a:xfrm>
            <a:off x="3980199" y="572535"/>
            <a:ext cx="1080884"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0" name="TextBox 29"/>
          <p:cNvSpPr txBox="1"/>
          <p:nvPr/>
        </p:nvSpPr>
        <p:spPr>
          <a:xfrm>
            <a:off x="2029040" y="1483019"/>
            <a:ext cx="1080884"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1" name="TextBox 30"/>
          <p:cNvSpPr txBox="1"/>
          <p:nvPr/>
        </p:nvSpPr>
        <p:spPr>
          <a:xfrm>
            <a:off x="1502246" y="3665583"/>
            <a:ext cx="1080884"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2" name="TextBox 31"/>
          <p:cNvSpPr txBox="1"/>
          <p:nvPr/>
        </p:nvSpPr>
        <p:spPr>
          <a:xfrm>
            <a:off x="2899315" y="5413004"/>
            <a:ext cx="1080884"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3" name="TextBox 32"/>
          <p:cNvSpPr txBox="1"/>
          <p:nvPr/>
        </p:nvSpPr>
        <p:spPr>
          <a:xfrm>
            <a:off x="5110612" y="5399356"/>
            <a:ext cx="1080884"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4" name="TextBox 33"/>
          <p:cNvSpPr txBox="1"/>
          <p:nvPr/>
        </p:nvSpPr>
        <p:spPr>
          <a:xfrm>
            <a:off x="6452944" y="3692879"/>
            <a:ext cx="1080884"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35" name="TextBox 34"/>
          <p:cNvSpPr txBox="1"/>
          <p:nvPr/>
        </p:nvSpPr>
        <p:spPr>
          <a:xfrm>
            <a:off x="5953273" y="1510345"/>
            <a:ext cx="1080884"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5E5B20"/>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Tree>
    <p:extLst>
      <p:ext uri="{BB962C8B-B14F-4D97-AF65-F5344CB8AC3E}">
        <p14:creationId xmlns:p14="http://schemas.microsoft.com/office/powerpoint/2010/main" val="413452767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矩形 38"/>
          <p:cNvSpPr/>
          <p:nvPr/>
        </p:nvSpPr>
        <p:spPr>
          <a:xfrm rot="5639311">
            <a:off x="3362548" y="3331739"/>
            <a:ext cx="721443" cy="1926229"/>
          </a:xfrm>
          <a:prstGeom prst="rect">
            <a:avLst/>
          </a:prstGeom>
          <a:solidFill>
            <a:sysClr val="windowText" lastClr="000000">
              <a:lumMod val="65000"/>
              <a:lumOff val="35000"/>
            </a:sysClr>
          </a:solidFill>
          <a:ln w="25400" cap="flat" cmpd="sng" algn="ctr">
            <a:noFill/>
            <a:prstDash val="solid"/>
          </a:ln>
          <a:effectLst>
            <a:innerShdw blurRad="266700">
              <a:prstClr val="black"/>
            </a:innerShdw>
          </a:effectLst>
        </p:spPr>
        <p:txBody>
          <a:bodyPr rtlCol="0" anchor="ctr"/>
          <a:lstStyle/>
          <a:p>
            <a:pPr algn="ctr"/>
            <a:endParaRPr lang="en-US" kern="0">
              <a:solidFill>
                <a:sysClr val="window" lastClr="FFFFFF"/>
              </a:solidFill>
              <a:latin typeface="Calibri"/>
            </a:endParaRPr>
          </a:p>
        </p:txBody>
      </p:sp>
      <p:sp>
        <p:nvSpPr>
          <p:cNvPr id="40" name="矩形 39"/>
          <p:cNvSpPr/>
          <p:nvPr/>
        </p:nvSpPr>
        <p:spPr>
          <a:xfrm rot="1742343">
            <a:off x="5863044" y="2307982"/>
            <a:ext cx="748241" cy="1926229"/>
          </a:xfrm>
          <a:prstGeom prst="rect">
            <a:avLst/>
          </a:prstGeom>
          <a:solidFill>
            <a:sysClr val="windowText" lastClr="000000">
              <a:lumMod val="65000"/>
              <a:lumOff val="35000"/>
            </a:sysClr>
          </a:solidFill>
          <a:ln w="25400" cap="flat" cmpd="sng" algn="ctr">
            <a:noFill/>
            <a:prstDash val="solid"/>
          </a:ln>
          <a:effectLst>
            <a:innerShdw blurRad="266700">
              <a:prstClr val="black"/>
            </a:innerShdw>
          </a:effectLst>
        </p:spPr>
        <p:txBody>
          <a:bodyPr rtlCol="0" anchor="ctr"/>
          <a:lstStyle/>
          <a:p>
            <a:pPr algn="ctr"/>
            <a:endParaRPr lang="en-US" kern="0">
              <a:solidFill>
                <a:sysClr val="window" lastClr="FFFFFF"/>
              </a:solidFill>
              <a:latin typeface="Calibri"/>
            </a:endParaRPr>
          </a:p>
        </p:txBody>
      </p:sp>
      <p:sp>
        <p:nvSpPr>
          <p:cNvPr id="41" name="矩形 40"/>
          <p:cNvSpPr/>
          <p:nvPr/>
        </p:nvSpPr>
        <p:spPr>
          <a:xfrm rot="5400000">
            <a:off x="5346988" y="658486"/>
            <a:ext cx="691748" cy="1926229"/>
          </a:xfrm>
          <a:prstGeom prst="rect">
            <a:avLst/>
          </a:prstGeom>
          <a:solidFill>
            <a:sysClr val="windowText" lastClr="000000">
              <a:lumMod val="65000"/>
              <a:lumOff val="35000"/>
            </a:sysClr>
          </a:solidFill>
          <a:ln w="25400" cap="flat" cmpd="sng" algn="ctr">
            <a:noFill/>
            <a:prstDash val="solid"/>
          </a:ln>
          <a:effectLst>
            <a:innerShdw blurRad="266700">
              <a:prstClr val="black"/>
            </a:innerShdw>
          </a:effectLst>
        </p:spPr>
        <p:txBody>
          <a:bodyPr rtlCol="0" anchor="ctr"/>
          <a:lstStyle/>
          <a:p>
            <a:pPr algn="ctr"/>
            <a:endParaRPr lang="en-US" kern="0">
              <a:solidFill>
                <a:sysClr val="window" lastClr="FFFFFF"/>
              </a:solidFill>
              <a:latin typeface="Calibri"/>
            </a:endParaRPr>
          </a:p>
        </p:txBody>
      </p:sp>
      <p:sp>
        <p:nvSpPr>
          <p:cNvPr id="42" name="矩形 41"/>
          <p:cNvSpPr/>
          <p:nvPr/>
        </p:nvSpPr>
        <p:spPr>
          <a:xfrm rot="2116671">
            <a:off x="2629036" y="1684243"/>
            <a:ext cx="749950" cy="1926229"/>
          </a:xfrm>
          <a:prstGeom prst="rect">
            <a:avLst/>
          </a:prstGeom>
          <a:solidFill>
            <a:sysClr val="windowText" lastClr="000000">
              <a:lumMod val="65000"/>
              <a:lumOff val="35000"/>
            </a:sysClr>
          </a:solidFill>
          <a:ln w="25400" cap="flat" cmpd="sng" algn="ctr">
            <a:noFill/>
            <a:prstDash val="solid"/>
          </a:ln>
          <a:effectLst>
            <a:innerShdw blurRad="266700">
              <a:prstClr val="black"/>
            </a:innerShdw>
          </a:effectLst>
        </p:spPr>
        <p:txBody>
          <a:bodyPr rtlCol="0" anchor="ctr"/>
          <a:lstStyle/>
          <a:p>
            <a:pPr algn="ctr"/>
            <a:endParaRPr lang="en-US" kern="0">
              <a:solidFill>
                <a:sysClr val="window" lastClr="FFFFFF"/>
              </a:solidFill>
              <a:latin typeface="Calibri"/>
            </a:endParaRPr>
          </a:p>
        </p:txBody>
      </p:sp>
      <p:grpSp>
        <p:nvGrpSpPr>
          <p:cNvPr id="43" name="组合 42"/>
          <p:cNvGrpSpPr/>
          <p:nvPr/>
        </p:nvGrpSpPr>
        <p:grpSpPr>
          <a:xfrm>
            <a:off x="2990452" y="339622"/>
            <a:ext cx="2369298" cy="2369298"/>
            <a:chOff x="3035415" y="158341"/>
            <a:chExt cx="3253942" cy="3253942"/>
          </a:xfrm>
        </p:grpSpPr>
        <p:sp>
          <p:nvSpPr>
            <p:cNvPr id="44" name="椭圆 43"/>
            <p:cNvSpPr/>
            <p:nvPr/>
          </p:nvSpPr>
          <p:spPr>
            <a:xfrm>
              <a:off x="3035415" y="158341"/>
              <a:ext cx="3253942" cy="3253942"/>
            </a:xfrm>
            <a:prstGeom prst="ellipse">
              <a:avLst/>
            </a:prstGeom>
            <a:solidFill>
              <a:sysClr val="window" lastClr="FFFFFF">
                <a:lumMod val="95000"/>
              </a:sysClr>
            </a:solidFill>
            <a:ln w="25400"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45" name="组合 44"/>
            <p:cNvGrpSpPr/>
            <p:nvPr/>
          </p:nvGrpSpPr>
          <p:grpSpPr>
            <a:xfrm>
              <a:off x="3184268" y="287644"/>
              <a:ext cx="2968283" cy="2968283"/>
              <a:chOff x="2483768" y="2060848"/>
              <a:chExt cx="3024336" cy="3024336"/>
            </a:xfrm>
          </p:grpSpPr>
          <p:sp>
            <p:nvSpPr>
              <p:cNvPr id="47" name="椭圆 46"/>
              <p:cNvSpPr/>
              <p:nvPr/>
            </p:nvSpPr>
            <p:spPr>
              <a:xfrm>
                <a:off x="2483768" y="2060848"/>
                <a:ext cx="3024336" cy="3024336"/>
              </a:xfrm>
              <a:prstGeom prst="ellipse">
                <a:avLst/>
              </a:prstGeom>
              <a:solidFill>
                <a:srgbClr val="C0504D"/>
              </a:solidFill>
              <a:ln w="25400" cap="flat" cmpd="sng" algn="ctr">
                <a:noFill/>
                <a:prstDash val="solid"/>
              </a:ln>
              <a:effectLst>
                <a:innerShdw blurRad="2667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48" name="组合 47"/>
              <p:cNvGrpSpPr/>
              <p:nvPr/>
            </p:nvGrpSpPr>
            <p:grpSpPr>
              <a:xfrm>
                <a:off x="2744618" y="2200874"/>
                <a:ext cx="2502636" cy="2632282"/>
                <a:chOff x="2744618" y="2200874"/>
                <a:chExt cx="2502636" cy="2632282"/>
              </a:xfrm>
              <a:effectLst>
                <a:outerShdw blurRad="50800" dist="152400" dir="600000" algn="tl" rotWithShape="0">
                  <a:prstClr val="black">
                    <a:alpha val="30000"/>
                  </a:prstClr>
                </a:outerShdw>
              </a:effectLst>
            </p:grpSpPr>
            <p:sp>
              <p:nvSpPr>
                <p:cNvPr id="49" name="椭圆 2"/>
                <p:cNvSpPr/>
                <p:nvPr/>
              </p:nvSpPr>
              <p:spPr>
                <a:xfrm>
                  <a:off x="2744618" y="3717032"/>
                  <a:ext cx="2502636" cy="1116124"/>
                </a:xfrm>
                <a:custGeom>
                  <a:avLst/>
                  <a:gdLst/>
                  <a:ahLst/>
                  <a:cxnLst/>
                  <a:rect l="l" t="t" r="r" b="b"/>
                  <a:pathLst>
                    <a:path w="2502636" h="1116124">
                      <a:moveTo>
                        <a:pt x="0" y="0"/>
                      </a:moveTo>
                      <a:lnTo>
                        <a:pt x="2502636" y="0"/>
                      </a:lnTo>
                      <a:cubicBezTo>
                        <a:pt x="2431811" y="628176"/>
                        <a:pt x="1898548" y="1116124"/>
                        <a:pt x="1251318" y="1116124"/>
                      </a:cubicBezTo>
                      <a:cubicBezTo>
                        <a:pt x="604088" y="1116124"/>
                        <a:pt x="70825" y="628176"/>
                        <a:pt x="0" y="0"/>
                      </a:cubicBezTo>
                      <a:close/>
                    </a:path>
                  </a:pathLst>
                </a:cu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0" name="TextBox 49"/>
                <p:cNvSpPr txBox="1"/>
                <p:nvPr/>
              </p:nvSpPr>
              <p:spPr>
                <a:xfrm>
                  <a:off x="3275857" y="2200874"/>
                  <a:ext cx="1387041" cy="211031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15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A</a:t>
                  </a:r>
                  <a:endParaRPr kumimoji="0" lang="zh-CN" altLang="en-US" sz="115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grpSp>
        </p:grpSp>
        <p:sp>
          <p:nvSpPr>
            <p:cNvPr id="46" name="TextBox 45"/>
            <p:cNvSpPr txBox="1"/>
            <p:nvPr/>
          </p:nvSpPr>
          <p:spPr>
            <a:xfrm>
              <a:off x="3760546" y="2084810"/>
              <a:ext cx="1913021" cy="63183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grpSp>
      <p:grpSp>
        <p:nvGrpSpPr>
          <p:cNvPr id="51" name="组合 50"/>
          <p:cNvGrpSpPr/>
          <p:nvPr/>
        </p:nvGrpSpPr>
        <p:grpSpPr>
          <a:xfrm>
            <a:off x="971600" y="2704865"/>
            <a:ext cx="2369298" cy="2369298"/>
            <a:chOff x="3035415" y="158341"/>
            <a:chExt cx="3253942" cy="3253942"/>
          </a:xfrm>
        </p:grpSpPr>
        <p:sp>
          <p:nvSpPr>
            <p:cNvPr id="52" name="椭圆 51"/>
            <p:cNvSpPr/>
            <p:nvPr/>
          </p:nvSpPr>
          <p:spPr>
            <a:xfrm>
              <a:off x="3035415" y="158341"/>
              <a:ext cx="3253942" cy="3253942"/>
            </a:xfrm>
            <a:prstGeom prst="ellipse">
              <a:avLst/>
            </a:prstGeom>
            <a:solidFill>
              <a:sysClr val="window" lastClr="FFFFFF">
                <a:lumMod val="95000"/>
              </a:sysClr>
            </a:solidFill>
            <a:ln w="25400"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53" name="组合 52"/>
            <p:cNvGrpSpPr/>
            <p:nvPr/>
          </p:nvGrpSpPr>
          <p:grpSpPr>
            <a:xfrm>
              <a:off x="3184268" y="287644"/>
              <a:ext cx="2968283" cy="2968283"/>
              <a:chOff x="2483768" y="2060848"/>
              <a:chExt cx="3024336" cy="3024336"/>
            </a:xfrm>
          </p:grpSpPr>
          <p:sp>
            <p:nvSpPr>
              <p:cNvPr id="55" name="椭圆 54"/>
              <p:cNvSpPr/>
              <p:nvPr/>
            </p:nvSpPr>
            <p:spPr>
              <a:xfrm>
                <a:off x="2483768" y="2060848"/>
                <a:ext cx="3024336" cy="3024336"/>
              </a:xfrm>
              <a:prstGeom prst="ellipse">
                <a:avLst/>
              </a:prstGeom>
              <a:solidFill>
                <a:srgbClr val="C0504D"/>
              </a:solidFill>
              <a:ln w="25400" cap="flat" cmpd="sng" algn="ctr">
                <a:noFill/>
                <a:prstDash val="solid"/>
              </a:ln>
              <a:effectLst>
                <a:innerShdw blurRad="2667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56" name="组合 55"/>
              <p:cNvGrpSpPr/>
              <p:nvPr/>
            </p:nvGrpSpPr>
            <p:grpSpPr>
              <a:xfrm>
                <a:off x="2744618" y="2200874"/>
                <a:ext cx="2502636" cy="2632282"/>
                <a:chOff x="2744618" y="2200874"/>
                <a:chExt cx="2502636" cy="2632282"/>
              </a:xfrm>
              <a:effectLst>
                <a:outerShdw blurRad="50800" dist="152400" dir="600000" algn="tl" rotWithShape="0">
                  <a:prstClr val="black">
                    <a:alpha val="30000"/>
                  </a:prstClr>
                </a:outerShdw>
              </a:effectLst>
            </p:grpSpPr>
            <p:sp>
              <p:nvSpPr>
                <p:cNvPr id="57" name="椭圆 2"/>
                <p:cNvSpPr/>
                <p:nvPr/>
              </p:nvSpPr>
              <p:spPr>
                <a:xfrm>
                  <a:off x="2744618" y="3717032"/>
                  <a:ext cx="2502636" cy="1116124"/>
                </a:xfrm>
                <a:custGeom>
                  <a:avLst/>
                  <a:gdLst/>
                  <a:ahLst/>
                  <a:cxnLst/>
                  <a:rect l="l" t="t" r="r" b="b"/>
                  <a:pathLst>
                    <a:path w="2502636" h="1116124">
                      <a:moveTo>
                        <a:pt x="0" y="0"/>
                      </a:moveTo>
                      <a:lnTo>
                        <a:pt x="2502636" y="0"/>
                      </a:lnTo>
                      <a:cubicBezTo>
                        <a:pt x="2431811" y="628176"/>
                        <a:pt x="1898548" y="1116124"/>
                        <a:pt x="1251318" y="1116124"/>
                      </a:cubicBezTo>
                      <a:cubicBezTo>
                        <a:pt x="604088" y="1116124"/>
                        <a:pt x="70825" y="628176"/>
                        <a:pt x="0" y="0"/>
                      </a:cubicBezTo>
                      <a:close/>
                    </a:path>
                  </a:pathLst>
                </a:cu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58" name="TextBox 57"/>
                <p:cNvSpPr txBox="1"/>
                <p:nvPr/>
              </p:nvSpPr>
              <p:spPr>
                <a:xfrm>
                  <a:off x="3275857" y="2200874"/>
                  <a:ext cx="1387041" cy="211031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15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D</a:t>
                  </a:r>
                  <a:endParaRPr kumimoji="0" lang="zh-CN" altLang="en-US" sz="115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grpSp>
        </p:grpSp>
        <p:sp>
          <p:nvSpPr>
            <p:cNvPr id="54" name="TextBox 53"/>
            <p:cNvSpPr txBox="1"/>
            <p:nvPr/>
          </p:nvSpPr>
          <p:spPr>
            <a:xfrm>
              <a:off x="3760546" y="2084810"/>
              <a:ext cx="1913021" cy="63183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grpSp>
      <p:grpSp>
        <p:nvGrpSpPr>
          <p:cNvPr id="59" name="组合 58"/>
          <p:cNvGrpSpPr/>
          <p:nvPr/>
        </p:nvGrpSpPr>
        <p:grpSpPr>
          <a:xfrm>
            <a:off x="4067944" y="3075926"/>
            <a:ext cx="2369298" cy="2369298"/>
            <a:chOff x="3035415" y="158341"/>
            <a:chExt cx="3253942" cy="3253942"/>
          </a:xfrm>
        </p:grpSpPr>
        <p:sp>
          <p:nvSpPr>
            <p:cNvPr id="60" name="椭圆 59"/>
            <p:cNvSpPr/>
            <p:nvPr/>
          </p:nvSpPr>
          <p:spPr>
            <a:xfrm>
              <a:off x="3035415" y="158341"/>
              <a:ext cx="3253942" cy="3253942"/>
            </a:xfrm>
            <a:prstGeom prst="ellipse">
              <a:avLst/>
            </a:prstGeom>
            <a:solidFill>
              <a:sysClr val="window" lastClr="FFFFFF">
                <a:lumMod val="95000"/>
              </a:sysClr>
            </a:solidFill>
            <a:ln w="25400"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61" name="组合 60"/>
            <p:cNvGrpSpPr/>
            <p:nvPr/>
          </p:nvGrpSpPr>
          <p:grpSpPr>
            <a:xfrm>
              <a:off x="3184268" y="287644"/>
              <a:ext cx="2968283" cy="2968283"/>
              <a:chOff x="2483768" y="2060848"/>
              <a:chExt cx="3024336" cy="3024336"/>
            </a:xfrm>
          </p:grpSpPr>
          <p:sp>
            <p:nvSpPr>
              <p:cNvPr id="63" name="椭圆 62"/>
              <p:cNvSpPr/>
              <p:nvPr/>
            </p:nvSpPr>
            <p:spPr>
              <a:xfrm>
                <a:off x="2483768" y="2060848"/>
                <a:ext cx="3024336" cy="3024336"/>
              </a:xfrm>
              <a:prstGeom prst="ellipse">
                <a:avLst/>
              </a:prstGeom>
              <a:solidFill>
                <a:srgbClr val="C0504D"/>
              </a:solidFill>
              <a:ln w="25400" cap="flat" cmpd="sng" algn="ctr">
                <a:noFill/>
                <a:prstDash val="solid"/>
              </a:ln>
              <a:effectLst>
                <a:innerShdw blurRad="2667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64" name="组合 63"/>
              <p:cNvGrpSpPr/>
              <p:nvPr/>
            </p:nvGrpSpPr>
            <p:grpSpPr>
              <a:xfrm>
                <a:off x="2744618" y="2200874"/>
                <a:ext cx="2502636" cy="2632282"/>
                <a:chOff x="2744618" y="2200874"/>
                <a:chExt cx="2502636" cy="2632282"/>
              </a:xfrm>
              <a:effectLst>
                <a:outerShdw blurRad="50800" dist="152400" dir="600000" algn="tl" rotWithShape="0">
                  <a:prstClr val="black">
                    <a:alpha val="30000"/>
                  </a:prstClr>
                </a:outerShdw>
              </a:effectLst>
            </p:grpSpPr>
            <p:sp>
              <p:nvSpPr>
                <p:cNvPr id="65" name="椭圆 2"/>
                <p:cNvSpPr/>
                <p:nvPr/>
              </p:nvSpPr>
              <p:spPr>
                <a:xfrm>
                  <a:off x="2744618" y="3717032"/>
                  <a:ext cx="2502636" cy="1116124"/>
                </a:xfrm>
                <a:custGeom>
                  <a:avLst/>
                  <a:gdLst/>
                  <a:ahLst/>
                  <a:cxnLst/>
                  <a:rect l="l" t="t" r="r" b="b"/>
                  <a:pathLst>
                    <a:path w="2502636" h="1116124">
                      <a:moveTo>
                        <a:pt x="0" y="0"/>
                      </a:moveTo>
                      <a:lnTo>
                        <a:pt x="2502636" y="0"/>
                      </a:lnTo>
                      <a:cubicBezTo>
                        <a:pt x="2431811" y="628176"/>
                        <a:pt x="1898548" y="1116124"/>
                        <a:pt x="1251318" y="1116124"/>
                      </a:cubicBezTo>
                      <a:cubicBezTo>
                        <a:pt x="604088" y="1116124"/>
                        <a:pt x="70825" y="628176"/>
                        <a:pt x="0" y="0"/>
                      </a:cubicBezTo>
                      <a:close/>
                    </a:path>
                  </a:pathLst>
                </a:cu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66" name="TextBox 65"/>
                <p:cNvSpPr txBox="1"/>
                <p:nvPr/>
              </p:nvSpPr>
              <p:spPr>
                <a:xfrm>
                  <a:off x="3275857" y="2200874"/>
                  <a:ext cx="1387041" cy="211031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15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C</a:t>
                  </a:r>
                  <a:endParaRPr kumimoji="0" lang="zh-CN" altLang="en-US" sz="115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grpSp>
        </p:grpSp>
        <p:sp>
          <p:nvSpPr>
            <p:cNvPr id="62" name="TextBox 61"/>
            <p:cNvSpPr txBox="1"/>
            <p:nvPr/>
          </p:nvSpPr>
          <p:spPr>
            <a:xfrm>
              <a:off x="3760546" y="2084810"/>
              <a:ext cx="1913021" cy="63183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grpSp>
      <p:grpSp>
        <p:nvGrpSpPr>
          <p:cNvPr id="67" name="组合 66"/>
          <p:cNvGrpSpPr/>
          <p:nvPr/>
        </p:nvGrpSpPr>
        <p:grpSpPr>
          <a:xfrm>
            <a:off x="5947118" y="778636"/>
            <a:ext cx="2369298" cy="2369298"/>
            <a:chOff x="3035415" y="158341"/>
            <a:chExt cx="3253942" cy="3253942"/>
          </a:xfrm>
        </p:grpSpPr>
        <p:sp>
          <p:nvSpPr>
            <p:cNvPr id="68" name="椭圆 67"/>
            <p:cNvSpPr/>
            <p:nvPr/>
          </p:nvSpPr>
          <p:spPr>
            <a:xfrm>
              <a:off x="3035415" y="158341"/>
              <a:ext cx="3253942" cy="3253942"/>
            </a:xfrm>
            <a:prstGeom prst="ellipse">
              <a:avLst/>
            </a:prstGeom>
            <a:solidFill>
              <a:sysClr val="window" lastClr="FFFFFF">
                <a:lumMod val="95000"/>
              </a:sysClr>
            </a:solidFill>
            <a:ln w="25400"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69" name="组合 68"/>
            <p:cNvGrpSpPr/>
            <p:nvPr/>
          </p:nvGrpSpPr>
          <p:grpSpPr>
            <a:xfrm>
              <a:off x="3184268" y="287644"/>
              <a:ext cx="2968283" cy="2968283"/>
              <a:chOff x="2483768" y="2060848"/>
              <a:chExt cx="3024336" cy="3024336"/>
            </a:xfrm>
          </p:grpSpPr>
          <p:sp>
            <p:nvSpPr>
              <p:cNvPr id="71" name="椭圆 70"/>
              <p:cNvSpPr/>
              <p:nvPr/>
            </p:nvSpPr>
            <p:spPr>
              <a:xfrm>
                <a:off x="2483768" y="2060848"/>
                <a:ext cx="3024336" cy="3024336"/>
              </a:xfrm>
              <a:prstGeom prst="ellipse">
                <a:avLst/>
              </a:prstGeom>
              <a:solidFill>
                <a:srgbClr val="C0504D"/>
              </a:solidFill>
              <a:ln w="25400" cap="flat" cmpd="sng" algn="ctr">
                <a:noFill/>
                <a:prstDash val="solid"/>
              </a:ln>
              <a:effectLst>
                <a:innerShdw blurRad="2667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grpSp>
            <p:nvGrpSpPr>
              <p:cNvPr id="72" name="组合 71"/>
              <p:cNvGrpSpPr/>
              <p:nvPr/>
            </p:nvGrpSpPr>
            <p:grpSpPr>
              <a:xfrm>
                <a:off x="2744618" y="2200874"/>
                <a:ext cx="2502636" cy="2632282"/>
                <a:chOff x="2744618" y="2200874"/>
                <a:chExt cx="2502636" cy="2632282"/>
              </a:xfrm>
              <a:effectLst>
                <a:outerShdw blurRad="50800" dist="152400" dir="600000" algn="tl" rotWithShape="0">
                  <a:prstClr val="black">
                    <a:alpha val="30000"/>
                  </a:prstClr>
                </a:outerShdw>
              </a:effectLst>
            </p:grpSpPr>
            <p:sp>
              <p:nvSpPr>
                <p:cNvPr id="73" name="椭圆 2"/>
                <p:cNvSpPr/>
                <p:nvPr/>
              </p:nvSpPr>
              <p:spPr>
                <a:xfrm>
                  <a:off x="2744618" y="3717032"/>
                  <a:ext cx="2502636" cy="1116124"/>
                </a:xfrm>
                <a:custGeom>
                  <a:avLst/>
                  <a:gdLst/>
                  <a:ahLst/>
                  <a:cxnLst/>
                  <a:rect l="l" t="t" r="r" b="b"/>
                  <a:pathLst>
                    <a:path w="2502636" h="1116124">
                      <a:moveTo>
                        <a:pt x="0" y="0"/>
                      </a:moveTo>
                      <a:lnTo>
                        <a:pt x="2502636" y="0"/>
                      </a:lnTo>
                      <a:cubicBezTo>
                        <a:pt x="2431811" y="628176"/>
                        <a:pt x="1898548" y="1116124"/>
                        <a:pt x="1251318" y="1116124"/>
                      </a:cubicBezTo>
                      <a:cubicBezTo>
                        <a:pt x="604088" y="1116124"/>
                        <a:pt x="70825" y="628176"/>
                        <a:pt x="0" y="0"/>
                      </a:cubicBezTo>
                      <a:close/>
                    </a:path>
                  </a:pathLst>
                </a:cu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 lastClr="FFFFFF"/>
                    </a:solidFill>
                    <a:effectLst/>
                    <a:uLnTx/>
                    <a:uFillTx/>
                    <a:latin typeface="Calibri"/>
                    <a:ea typeface="+mn-ea"/>
                    <a:cs typeface="+mn-cs"/>
                  </a:endParaRPr>
                </a:p>
              </p:txBody>
            </p:sp>
            <p:sp>
              <p:nvSpPr>
                <p:cNvPr id="74" name="TextBox 73"/>
                <p:cNvSpPr txBox="1"/>
                <p:nvPr/>
              </p:nvSpPr>
              <p:spPr>
                <a:xfrm>
                  <a:off x="3275857" y="2200874"/>
                  <a:ext cx="1387041" cy="211031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1500" b="1" i="0" u="none" strike="noStrike" kern="0" cap="none" spc="0" normalizeH="0" baseline="0" noProof="0" dirty="0" smtClean="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B</a:t>
                  </a:r>
                  <a:endParaRPr kumimoji="0" lang="zh-CN" altLang="en-US" sz="115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grpSp>
        </p:grpSp>
        <p:sp>
          <p:nvSpPr>
            <p:cNvPr id="70" name="TextBox 69"/>
            <p:cNvSpPr txBox="1"/>
            <p:nvPr/>
          </p:nvSpPr>
          <p:spPr>
            <a:xfrm>
              <a:off x="3760546" y="2084810"/>
              <a:ext cx="1913021" cy="63183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a:t>
              </a:r>
              <a:endPar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endParaRPr>
            </a:p>
          </p:txBody>
        </p:sp>
      </p:grpSp>
      <p:sp>
        <p:nvSpPr>
          <p:cNvPr id="75" name="TextBox 74"/>
          <p:cNvSpPr txBox="1"/>
          <p:nvPr/>
        </p:nvSpPr>
        <p:spPr>
          <a:xfrm>
            <a:off x="899592" y="5517232"/>
            <a:ext cx="7284269" cy="892552"/>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4000" b="1" i="0" u="none" strike="noStrike" kern="0" cap="none" spc="0" normalizeH="0" baseline="0" noProof="0" dirty="0">
                <a:ln>
                  <a:noFill/>
                </a:ln>
                <a:solidFill>
                  <a:sysClr val="windowText" lastClr="000000">
                    <a:lumMod val="65000"/>
                    <a:lumOff val="35000"/>
                  </a:sysClr>
                </a:solidFill>
                <a:effectLst/>
                <a:uLnTx/>
                <a:uFillTx/>
                <a:latin typeface="Arial Rounded MT Bold" pitchFamily="34" charset="0"/>
              </a:rPr>
              <a:t>Click here to add your title</a:t>
            </a:r>
            <a:endParaRPr kumimoji="0" lang="zh-CN" altLang="en-US" sz="4000" b="1" i="0" u="none" strike="noStrike" kern="0" cap="none" spc="0" normalizeH="0" baseline="0" noProof="0" dirty="0">
              <a:ln>
                <a:noFill/>
              </a:ln>
              <a:solidFill>
                <a:sysClr val="windowText" lastClr="000000">
                  <a:lumMod val="65000"/>
                  <a:lumOff val="35000"/>
                </a:sysClr>
              </a:solidFill>
              <a:effectLst/>
              <a:uLnTx/>
              <a:uFillTx/>
              <a:latin typeface="Arial Rounded MT Bold" pitchFamily="34" charset="0"/>
            </a:endParaRPr>
          </a:p>
        </p:txBody>
      </p:sp>
    </p:spTree>
    <p:extLst>
      <p:ext uri="{BB962C8B-B14F-4D97-AF65-F5344CB8AC3E}">
        <p14:creationId xmlns:p14="http://schemas.microsoft.com/office/powerpoint/2010/main" val="240336098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43608" y="0"/>
            <a:ext cx="7265122" cy="5589240"/>
          </a:xfrm>
          <a:prstGeom prst="rect">
            <a:avLst/>
          </a:prstGeom>
        </p:spPr>
      </p:pic>
      <p:pic>
        <p:nvPicPr>
          <p:cNvPr id="15" name="图片 1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758396">
            <a:off x="2291101" y="1339919"/>
            <a:ext cx="1224136" cy="1531697"/>
          </a:xfrm>
          <a:prstGeom prst="rect">
            <a:avLst/>
          </a:prstGeom>
        </p:spPr>
      </p:pic>
      <p:pic>
        <p:nvPicPr>
          <p:cNvPr id="16" name="图片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623178">
            <a:off x="4011910" y="1339918"/>
            <a:ext cx="1224136" cy="1531697"/>
          </a:xfrm>
          <a:prstGeom prst="rect">
            <a:avLst/>
          </a:prstGeom>
        </p:spPr>
      </p:pic>
      <p:pic>
        <p:nvPicPr>
          <p:cNvPr id="17" name="图片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623178">
            <a:off x="5515485" y="1312201"/>
            <a:ext cx="1224136" cy="1531697"/>
          </a:xfrm>
          <a:prstGeom prst="rect">
            <a:avLst/>
          </a:prstGeom>
        </p:spPr>
      </p:pic>
      <p:pic>
        <p:nvPicPr>
          <p:cNvPr id="18" name="图片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444829">
            <a:off x="5064179" y="3083934"/>
            <a:ext cx="1224136" cy="1531697"/>
          </a:xfrm>
          <a:prstGeom prst="rect">
            <a:avLst/>
          </a:prstGeom>
        </p:spPr>
      </p:pic>
      <p:pic>
        <p:nvPicPr>
          <p:cNvPr id="19" name="图片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0758396">
            <a:off x="3041925" y="3034457"/>
            <a:ext cx="1224136" cy="1531697"/>
          </a:xfrm>
          <a:prstGeom prst="rect">
            <a:avLst/>
          </a:prstGeom>
        </p:spPr>
      </p:pic>
      <p:sp>
        <p:nvSpPr>
          <p:cNvPr id="20" name="TextBox 19"/>
          <p:cNvSpPr txBox="1"/>
          <p:nvPr/>
        </p:nvSpPr>
        <p:spPr>
          <a:xfrm rot="20789306">
            <a:off x="2319229" y="1820129"/>
            <a:ext cx="1105250"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854361"/>
                </a:solidFill>
                <a:effectLst>
                  <a:outerShdw dist="25400" dir="5400000" algn="t" rotWithShape="0">
                    <a:sysClr val="window" lastClr="FFFFFF">
                      <a:alpha val="29000"/>
                    </a:sysClr>
                  </a:outerShdw>
                </a:effectLst>
                <a:uLnTx/>
                <a:uFillTx/>
                <a:latin typeface="Calligraphic" pitchFamily="2" charset="0"/>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854361"/>
              </a:solidFill>
              <a:effectLst>
                <a:outerShdw dist="25400" dir="5400000" algn="t" rotWithShape="0">
                  <a:sysClr val="window" lastClr="FFFFFF">
                    <a:alpha val="29000"/>
                  </a:sysClr>
                </a:outerShdw>
              </a:effectLst>
              <a:uLnTx/>
              <a:uFillTx/>
              <a:latin typeface="Calligraphic" pitchFamily="2" charset="0"/>
              <a:cs typeface="Times New Roman" pitchFamily="18" charset="0"/>
            </a:endParaRPr>
          </a:p>
        </p:txBody>
      </p:sp>
      <p:sp>
        <p:nvSpPr>
          <p:cNvPr id="21" name="TextBox 20"/>
          <p:cNvSpPr txBox="1"/>
          <p:nvPr/>
        </p:nvSpPr>
        <p:spPr>
          <a:xfrm rot="642276">
            <a:off x="4052063" y="1832537"/>
            <a:ext cx="1105250"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854361"/>
                </a:solidFill>
                <a:effectLst>
                  <a:outerShdw dist="25400" dir="5400000" algn="t" rotWithShape="0">
                    <a:sysClr val="window" lastClr="FFFFFF">
                      <a:alpha val="29000"/>
                    </a:sysClr>
                  </a:outerShdw>
                </a:effectLst>
                <a:uLnTx/>
                <a:uFillTx/>
                <a:latin typeface="Calligraphic" pitchFamily="2" charset="0"/>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854361"/>
              </a:solidFill>
              <a:effectLst>
                <a:outerShdw dist="25400" dir="5400000" algn="t" rotWithShape="0">
                  <a:sysClr val="window" lastClr="FFFFFF">
                    <a:alpha val="29000"/>
                  </a:sysClr>
                </a:outerShdw>
              </a:effectLst>
              <a:uLnTx/>
              <a:uFillTx/>
              <a:latin typeface="Calligraphic" pitchFamily="2" charset="0"/>
              <a:cs typeface="Times New Roman" pitchFamily="18" charset="0"/>
            </a:endParaRPr>
          </a:p>
        </p:txBody>
      </p:sp>
      <p:sp>
        <p:nvSpPr>
          <p:cNvPr id="22" name="TextBox 21"/>
          <p:cNvSpPr txBox="1"/>
          <p:nvPr/>
        </p:nvSpPr>
        <p:spPr>
          <a:xfrm rot="642276">
            <a:off x="5519519" y="1820128"/>
            <a:ext cx="1105250"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854361"/>
                </a:solidFill>
                <a:effectLst>
                  <a:outerShdw dist="25400" dir="5400000" algn="t" rotWithShape="0">
                    <a:sysClr val="window" lastClr="FFFFFF">
                      <a:alpha val="29000"/>
                    </a:sysClr>
                  </a:outerShdw>
                </a:effectLst>
                <a:uLnTx/>
                <a:uFillTx/>
                <a:latin typeface="Calligraphic" pitchFamily="2" charset="0"/>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854361"/>
              </a:solidFill>
              <a:effectLst>
                <a:outerShdw dist="25400" dir="5400000" algn="t" rotWithShape="0">
                  <a:sysClr val="window" lastClr="FFFFFF">
                    <a:alpha val="29000"/>
                  </a:sysClr>
                </a:outerShdw>
              </a:effectLst>
              <a:uLnTx/>
              <a:uFillTx/>
              <a:latin typeface="Calligraphic" pitchFamily="2" charset="0"/>
              <a:cs typeface="Times New Roman" pitchFamily="18" charset="0"/>
            </a:endParaRPr>
          </a:p>
        </p:txBody>
      </p:sp>
      <p:sp>
        <p:nvSpPr>
          <p:cNvPr id="23" name="TextBox 22"/>
          <p:cNvSpPr txBox="1"/>
          <p:nvPr/>
        </p:nvSpPr>
        <p:spPr>
          <a:xfrm rot="20789306">
            <a:off x="3097151" y="3537897"/>
            <a:ext cx="1105250"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854361"/>
                </a:solidFill>
                <a:effectLst>
                  <a:outerShdw dist="25400" dir="5400000" algn="t" rotWithShape="0">
                    <a:sysClr val="window" lastClr="FFFFFF">
                      <a:alpha val="29000"/>
                    </a:sysClr>
                  </a:outerShdw>
                </a:effectLst>
                <a:uLnTx/>
                <a:uFillTx/>
                <a:latin typeface="Calligraphic" pitchFamily="2" charset="0"/>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854361"/>
              </a:solidFill>
              <a:effectLst>
                <a:outerShdw dist="25400" dir="5400000" algn="t" rotWithShape="0">
                  <a:sysClr val="window" lastClr="FFFFFF">
                    <a:alpha val="29000"/>
                  </a:sysClr>
                </a:outerShdw>
              </a:effectLst>
              <a:uLnTx/>
              <a:uFillTx/>
              <a:latin typeface="Calligraphic" pitchFamily="2" charset="0"/>
              <a:cs typeface="Times New Roman" pitchFamily="18" charset="0"/>
            </a:endParaRPr>
          </a:p>
        </p:txBody>
      </p:sp>
      <p:sp>
        <p:nvSpPr>
          <p:cNvPr id="24" name="TextBox 23"/>
          <p:cNvSpPr txBox="1"/>
          <p:nvPr/>
        </p:nvSpPr>
        <p:spPr>
          <a:xfrm rot="20789306">
            <a:off x="5123622" y="3537898"/>
            <a:ext cx="1105250" cy="70788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smtClean="0">
                <a:ln w="18415" cmpd="sng">
                  <a:noFill/>
                  <a:prstDash val="solid"/>
                </a:ln>
                <a:solidFill>
                  <a:srgbClr val="854361"/>
                </a:solidFill>
                <a:effectLst>
                  <a:outerShdw dist="25400" dir="5400000" algn="t" rotWithShape="0">
                    <a:sysClr val="window" lastClr="FFFFFF">
                      <a:alpha val="29000"/>
                    </a:sysClr>
                  </a:outerShdw>
                </a:effectLst>
                <a:uLnTx/>
                <a:uFillTx/>
                <a:latin typeface="Calligraphic" pitchFamily="2" charset="0"/>
                <a:cs typeface="Times New Roman" pitchFamily="18" charset="0"/>
              </a:rPr>
              <a:t>YOUR TEXT</a:t>
            </a:r>
            <a:endParaRPr kumimoji="0" lang="zh-CN" altLang="en-US" sz="2000" b="1" i="0" u="none" strike="noStrike" kern="0" cap="none" spc="0" normalizeH="0" baseline="0" noProof="0" dirty="0">
              <a:ln w="18415" cmpd="sng">
                <a:noFill/>
                <a:prstDash val="solid"/>
              </a:ln>
              <a:solidFill>
                <a:srgbClr val="854361"/>
              </a:solidFill>
              <a:effectLst>
                <a:outerShdw dist="25400" dir="5400000" algn="t" rotWithShape="0">
                  <a:sysClr val="window" lastClr="FFFFFF">
                    <a:alpha val="29000"/>
                  </a:sysClr>
                </a:outerShdw>
              </a:effectLst>
              <a:uLnTx/>
              <a:uFillTx/>
              <a:latin typeface="Calligraphic" pitchFamily="2" charset="0"/>
              <a:cs typeface="Times New Roman" pitchFamily="18" charset="0"/>
            </a:endParaRPr>
          </a:p>
        </p:txBody>
      </p:sp>
      <p:sp>
        <p:nvSpPr>
          <p:cNvPr id="25" name="TextBox 24"/>
          <p:cNvSpPr txBox="1"/>
          <p:nvPr/>
        </p:nvSpPr>
        <p:spPr>
          <a:xfrm>
            <a:off x="1475656" y="5445224"/>
            <a:ext cx="6428742" cy="707886"/>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000" b="1" i="0" u="none" strike="noStrike" kern="0" cap="none" spc="0" normalizeH="0" baseline="0" noProof="0" dirty="0" smtClean="0">
                <a:ln>
                  <a:noFill/>
                </a:ln>
                <a:solidFill>
                  <a:srgbClr val="854361"/>
                </a:solidFill>
                <a:effectLst/>
                <a:uLnTx/>
                <a:uFillTx/>
                <a:latin typeface="Calligraphic" pitchFamily="2" charset="0"/>
              </a:rPr>
              <a:t>Click </a:t>
            </a:r>
            <a:r>
              <a:rPr kumimoji="0" lang="en-US" altLang="zh-CN" sz="4000" b="1" i="0" u="none" strike="noStrike" kern="0" cap="none" spc="0" normalizeH="0" baseline="0" noProof="0" dirty="0">
                <a:ln>
                  <a:noFill/>
                </a:ln>
                <a:solidFill>
                  <a:srgbClr val="854361"/>
                </a:solidFill>
                <a:effectLst/>
                <a:uLnTx/>
                <a:uFillTx/>
                <a:latin typeface="Calligraphic" pitchFamily="2" charset="0"/>
              </a:rPr>
              <a:t>here to add your title</a:t>
            </a:r>
            <a:endParaRPr kumimoji="0" lang="zh-CN" altLang="en-US" sz="4000" b="1" i="0" u="none" strike="noStrike" kern="0" cap="none" spc="0" normalizeH="0" baseline="0" noProof="0" dirty="0">
              <a:ln>
                <a:noFill/>
              </a:ln>
              <a:solidFill>
                <a:srgbClr val="854361"/>
              </a:solidFill>
              <a:effectLst/>
              <a:uLnTx/>
              <a:uFillTx/>
              <a:latin typeface="Calligraphic" pitchFamily="2" charset="0"/>
            </a:endParaRPr>
          </a:p>
        </p:txBody>
      </p:sp>
    </p:spTree>
    <p:extLst>
      <p:ext uri="{BB962C8B-B14F-4D97-AF65-F5344CB8AC3E}">
        <p14:creationId xmlns:p14="http://schemas.microsoft.com/office/powerpoint/2010/main" val="248479093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085606" flipH="1">
            <a:off x="2466102" y="291935"/>
            <a:ext cx="3212963" cy="3528392"/>
          </a:xfrm>
          <a:prstGeom prst="rect">
            <a:avLst/>
          </a:prstGeom>
        </p:spPr>
      </p:pic>
      <p:pic>
        <p:nvPicPr>
          <p:cNvPr id="20" name="图片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9489833">
            <a:off x="-97926" y="1817610"/>
            <a:ext cx="3212963" cy="3528392"/>
          </a:xfrm>
          <a:prstGeom prst="rect">
            <a:avLst/>
          </a:prstGeom>
        </p:spPr>
      </p:pic>
      <p:pic>
        <p:nvPicPr>
          <p:cNvPr id="21" name="图片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013076">
            <a:off x="3798043" y="949557"/>
            <a:ext cx="3212963" cy="3528392"/>
          </a:xfrm>
          <a:prstGeom prst="rect">
            <a:avLst/>
          </a:prstGeom>
        </p:spPr>
      </p:pic>
      <p:pic>
        <p:nvPicPr>
          <p:cNvPr id="22" name="图片 2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085606" flipH="1">
            <a:off x="6205723" y="188728"/>
            <a:ext cx="3212963" cy="3528392"/>
          </a:xfrm>
          <a:prstGeom prst="rect">
            <a:avLst/>
          </a:prstGeom>
        </p:spPr>
      </p:pic>
      <p:sp>
        <p:nvSpPr>
          <p:cNvPr id="23" name="TextBox 22"/>
          <p:cNvSpPr txBox="1"/>
          <p:nvPr/>
        </p:nvSpPr>
        <p:spPr>
          <a:xfrm flipH="1">
            <a:off x="1115616" y="2537341"/>
            <a:ext cx="1284377"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rgbClr val="9BBB59">
                  <a:lumMod val="75000"/>
                </a:srgbClr>
              </a:solidFill>
              <a:effectLst/>
              <a:uLnTx/>
              <a:uFillTx/>
              <a:latin typeface="Arial Rounded MT Bold" pitchFamily="34" charset="0"/>
              <a:ea typeface="微软雅黑" pitchFamily="34" charset="-122"/>
            </a:endParaRPr>
          </a:p>
        </p:txBody>
      </p:sp>
      <p:sp>
        <p:nvSpPr>
          <p:cNvPr id="24" name="TextBox 23"/>
          <p:cNvSpPr txBox="1"/>
          <p:nvPr/>
        </p:nvSpPr>
        <p:spPr>
          <a:xfrm flipH="1">
            <a:off x="1481540" y="2055072"/>
            <a:ext cx="642188"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uLnTx/>
                <a:uFillTx/>
                <a:latin typeface="Arial Rounded MT Bold" pitchFamily="34" charset="0"/>
                <a:ea typeface="微软雅黑" pitchFamily="34" charset="-122"/>
              </a:rPr>
              <a:t>01</a:t>
            </a:r>
            <a:endParaRPr kumimoji="0" lang="zh-CN" altLang="en-US" sz="2800" b="1" i="0" u="none" strike="noStrike" kern="0" cap="none" spc="0" normalizeH="0" baseline="0" noProof="0" dirty="0">
              <a:ln w="18415" cmpd="sng">
                <a:noFill/>
                <a:prstDash val="solid"/>
              </a:ln>
              <a:solidFill>
                <a:srgbClr val="9BBB59">
                  <a:lumMod val="50000"/>
                </a:srgbClr>
              </a:solidFill>
              <a:effectLst/>
              <a:uLnTx/>
              <a:uFillTx/>
              <a:latin typeface="Arial Rounded MT Bold" pitchFamily="34" charset="0"/>
              <a:ea typeface="微软雅黑" pitchFamily="34" charset="-122"/>
            </a:endParaRPr>
          </a:p>
        </p:txBody>
      </p:sp>
      <p:sp>
        <p:nvSpPr>
          <p:cNvPr id="25" name="TextBox 24"/>
          <p:cNvSpPr txBox="1"/>
          <p:nvPr/>
        </p:nvSpPr>
        <p:spPr>
          <a:xfrm>
            <a:off x="710864" y="3183672"/>
            <a:ext cx="2143418"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a:t>
            </a:r>
          </a:p>
        </p:txBody>
      </p:sp>
      <p:sp>
        <p:nvSpPr>
          <p:cNvPr id="26" name="TextBox 25"/>
          <p:cNvSpPr txBox="1"/>
          <p:nvPr/>
        </p:nvSpPr>
        <p:spPr>
          <a:xfrm flipH="1">
            <a:off x="4916621" y="2470160"/>
            <a:ext cx="1284377"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rgbClr val="9BBB59">
                  <a:lumMod val="75000"/>
                </a:srgbClr>
              </a:solidFill>
              <a:effectLst/>
              <a:uLnTx/>
              <a:uFillTx/>
              <a:latin typeface="Arial Rounded MT Bold" pitchFamily="34" charset="0"/>
              <a:ea typeface="微软雅黑" pitchFamily="34" charset="-122"/>
            </a:endParaRPr>
          </a:p>
        </p:txBody>
      </p:sp>
      <p:sp>
        <p:nvSpPr>
          <p:cNvPr id="27" name="TextBox 26"/>
          <p:cNvSpPr txBox="1"/>
          <p:nvPr/>
        </p:nvSpPr>
        <p:spPr>
          <a:xfrm flipH="1">
            <a:off x="5297964" y="1987891"/>
            <a:ext cx="642188"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uLnTx/>
                <a:uFillTx/>
                <a:latin typeface="Arial Rounded MT Bold" pitchFamily="34" charset="0"/>
                <a:ea typeface="微软雅黑" pitchFamily="34" charset="-122"/>
              </a:rPr>
              <a:t>03</a:t>
            </a:r>
            <a:endParaRPr kumimoji="0" lang="zh-CN" altLang="en-US" sz="2800" b="1" i="0" u="none" strike="noStrike" kern="0" cap="none" spc="0" normalizeH="0" baseline="0" noProof="0" dirty="0">
              <a:ln w="18415" cmpd="sng">
                <a:noFill/>
                <a:prstDash val="solid"/>
              </a:ln>
              <a:solidFill>
                <a:srgbClr val="9BBB59">
                  <a:lumMod val="50000"/>
                </a:srgbClr>
              </a:solidFill>
              <a:effectLst/>
              <a:uLnTx/>
              <a:uFillTx/>
              <a:latin typeface="Arial Rounded MT Bold" pitchFamily="34" charset="0"/>
              <a:ea typeface="微软雅黑" pitchFamily="34" charset="-122"/>
            </a:endParaRPr>
          </a:p>
        </p:txBody>
      </p:sp>
      <p:sp>
        <p:nvSpPr>
          <p:cNvPr id="28" name="TextBox 27"/>
          <p:cNvSpPr txBox="1"/>
          <p:nvPr/>
        </p:nvSpPr>
        <p:spPr>
          <a:xfrm>
            <a:off x="4511869" y="3116491"/>
            <a:ext cx="2143418"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a:t>
            </a:r>
          </a:p>
        </p:txBody>
      </p:sp>
      <p:sp>
        <p:nvSpPr>
          <p:cNvPr id="29" name="TextBox 28"/>
          <p:cNvSpPr txBox="1"/>
          <p:nvPr/>
        </p:nvSpPr>
        <p:spPr>
          <a:xfrm flipH="1">
            <a:off x="3275856" y="2823632"/>
            <a:ext cx="642188"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uLnTx/>
                <a:uFillTx/>
                <a:latin typeface="Arial Rounded MT Bold" pitchFamily="34" charset="0"/>
                <a:ea typeface="微软雅黑" pitchFamily="34" charset="-122"/>
              </a:rPr>
              <a:t>02</a:t>
            </a:r>
            <a:endParaRPr kumimoji="0" lang="zh-CN" altLang="en-US" sz="2800" b="1" i="0" u="none" strike="noStrike" kern="0" cap="none" spc="0" normalizeH="0" baseline="0" noProof="0" dirty="0">
              <a:ln w="18415" cmpd="sng">
                <a:noFill/>
                <a:prstDash val="solid"/>
              </a:ln>
              <a:solidFill>
                <a:srgbClr val="9BBB59">
                  <a:lumMod val="50000"/>
                </a:srgbClr>
              </a:solidFill>
              <a:effectLst/>
              <a:uLnTx/>
              <a:uFillTx/>
              <a:latin typeface="Arial Rounded MT Bold" pitchFamily="34" charset="0"/>
              <a:ea typeface="微软雅黑" pitchFamily="34" charset="-122"/>
            </a:endParaRPr>
          </a:p>
        </p:txBody>
      </p:sp>
      <p:sp>
        <p:nvSpPr>
          <p:cNvPr id="30" name="TextBox 29"/>
          <p:cNvSpPr txBox="1"/>
          <p:nvPr/>
        </p:nvSpPr>
        <p:spPr>
          <a:xfrm flipH="1">
            <a:off x="2954761" y="2247568"/>
            <a:ext cx="1284377"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rgbClr val="9BBB59">
                  <a:lumMod val="75000"/>
                </a:srgbClr>
              </a:solidFill>
              <a:effectLst/>
              <a:uLnTx/>
              <a:uFillTx/>
              <a:latin typeface="Arial Rounded MT Bold" pitchFamily="34" charset="0"/>
              <a:ea typeface="微软雅黑" pitchFamily="34" charset="-122"/>
            </a:endParaRPr>
          </a:p>
        </p:txBody>
      </p:sp>
      <p:sp>
        <p:nvSpPr>
          <p:cNvPr id="31" name="TextBox 30"/>
          <p:cNvSpPr txBox="1"/>
          <p:nvPr/>
        </p:nvSpPr>
        <p:spPr>
          <a:xfrm>
            <a:off x="2500590" y="1436896"/>
            <a:ext cx="2143418"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a:t>
            </a:r>
          </a:p>
        </p:txBody>
      </p:sp>
      <p:sp>
        <p:nvSpPr>
          <p:cNvPr id="32" name="TextBox 31"/>
          <p:cNvSpPr txBox="1"/>
          <p:nvPr/>
        </p:nvSpPr>
        <p:spPr>
          <a:xfrm flipH="1">
            <a:off x="6972386" y="2698200"/>
            <a:ext cx="642188" cy="523220"/>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uLnTx/>
                <a:uFillTx/>
                <a:latin typeface="Arial Rounded MT Bold" pitchFamily="34" charset="0"/>
                <a:ea typeface="微软雅黑" pitchFamily="34" charset="-122"/>
              </a:rPr>
              <a:t>04</a:t>
            </a:r>
            <a:endParaRPr kumimoji="0" lang="zh-CN" altLang="en-US" sz="2800" b="1" i="0" u="none" strike="noStrike" kern="0" cap="none" spc="0" normalizeH="0" baseline="0" noProof="0" dirty="0">
              <a:ln w="18415" cmpd="sng">
                <a:noFill/>
                <a:prstDash val="solid"/>
              </a:ln>
              <a:solidFill>
                <a:srgbClr val="9BBB59">
                  <a:lumMod val="50000"/>
                </a:srgbClr>
              </a:solidFill>
              <a:effectLst/>
              <a:uLnTx/>
              <a:uFillTx/>
              <a:latin typeface="Arial Rounded MT Bold" pitchFamily="34" charset="0"/>
              <a:ea typeface="微软雅黑" pitchFamily="34" charset="-122"/>
            </a:endParaRPr>
          </a:p>
        </p:txBody>
      </p:sp>
      <p:sp>
        <p:nvSpPr>
          <p:cNvPr id="33" name="TextBox 32"/>
          <p:cNvSpPr txBox="1"/>
          <p:nvPr/>
        </p:nvSpPr>
        <p:spPr>
          <a:xfrm flipH="1">
            <a:off x="6651291" y="2122136"/>
            <a:ext cx="1284377" cy="64633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4000" b="1" i="0" u="none" strike="noStrike" kern="0" cap="none" spc="0" normalizeH="0" baseline="0">
                <a:ln w="18415" cmpd="sng">
                  <a:noFill/>
                  <a:prstDash val="solid"/>
                </a:ln>
                <a:solidFill>
                  <a:schemeClr val="bg1"/>
                </a:solidFill>
                <a:uLnTx/>
                <a:uFillTx/>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smtClean="0">
                <a:ln w="18415" cmpd="sng">
                  <a:noFill/>
                  <a:prstDash val="solid"/>
                </a:ln>
                <a:solidFill>
                  <a:srgbClr val="9BBB59">
                    <a:lumMod val="75000"/>
                  </a:srgbClr>
                </a:solidFill>
                <a:effectLst/>
                <a:uLnTx/>
                <a:uFillTx/>
                <a:latin typeface="Arial Rounded MT Bold" pitchFamily="34" charset="0"/>
                <a:ea typeface="微软雅黑" pitchFamily="34" charset="-122"/>
              </a:rPr>
              <a:t>YOUR TEXT</a:t>
            </a:r>
            <a:endParaRPr kumimoji="0" lang="zh-CN" altLang="en-US" sz="1800" b="1" i="0" u="none" strike="noStrike" kern="0" cap="none" spc="0" normalizeH="0" baseline="0" noProof="0" dirty="0">
              <a:ln w="18415" cmpd="sng">
                <a:noFill/>
                <a:prstDash val="solid"/>
              </a:ln>
              <a:solidFill>
                <a:srgbClr val="9BBB59">
                  <a:lumMod val="75000"/>
                </a:srgbClr>
              </a:solidFill>
              <a:effectLst/>
              <a:uLnTx/>
              <a:uFillTx/>
              <a:latin typeface="Arial Rounded MT Bold" pitchFamily="34" charset="0"/>
              <a:ea typeface="微软雅黑" pitchFamily="34" charset="-122"/>
            </a:endParaRPr>
          </a:p>
        </p:txBody>
      </p:sp>
      <p:sp>
        <p:nvSpPr>
          <p:cNvPr id="34" name="TextBox 33"/>
          <p:cNvSpPr txBox="1"/>
          <p:nvPr/>
        </p:nvSpPr>
        <p:spPr>
          <a:xfrm>
            <a:off x="6197120" y="1311464"/>
            <a:ext cx="2143418" cy="7386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rgbClr val="EEECE1">
                    <a:lumMod val="25000"/>
                  </a:srgb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rgbClr val="EEECE1">
                    <a:lumMod val="25000"/>
                  </a:srgbClr>
                </a:solidFill>
                <a:effectLst/>
                <a:uLnTx/>
                <a:uFillTx/>
                <a:latin typeface="Arial" pitchFamily="34" charset="0"/>
                <a:ea typeface="微软雅黑" pitchFamily="34" charset="-122"/>
                <a:cs typeface="Arial" pitchFamily="34" charset="0"/>
              </a:rPr>
              <a:t> </a:t>
            </a:r>
          </a:p>
        </p:txBody>
      </p:sp>
      <p:sp>
        <p:nvSpPr>
          <p:cNvPr id="35" name="TextBox 34"/>
          <p:cNvSpPr txBox="1"/>
          <p:nvPr/>
        </p:nvSpPr>
        <p:spPr>
          <a:xfrm>
            <a:off x="827584" y="4675783"/>
            <a:ext cx="7556814" cy="769441"/>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rgbClr val="9BBB59">
                    <a:lumMod val="50000"/>
                  </a:srgbClr>
                </a:solidFill>
                <a:effectLst/>
                <a:uLnTx/>
                <a:uFillTx/>
                <a:latin typeface="Arial Rounded MT Bold" pitchFamily="34" charset="0"/>
                <a:ea typeface="微软雅黑" pitchFamily="34" charset="-122"/>
                <a:cs typeface="Calibri" pitchFamily="34" charset="0"/>
              </a:rPr>
              <a:t>Click </a:t>
            </a:r>
            <a:r>
              <a:rPr kumimoji="0" lang="en-US" altLang="zh-CN" sz="4400" b="1" i="0" u="none" strike="noStrike" kern="0" cap="none" spc="0" normalizeH="0" baseline="0" noProof="0" dirty="0">
                <a:ln>
                  <a:noFill/>
                </a:ln>
                <a:solidFill>
                  <a:srgbClr val="9BBB59">
                    <a:lumMod val="50000"/>
                  </a:srgbClr>
                </a:solidFill>
                <a:effectLst/>
                <a:uLnTx/>
                <a:uFillTx/>
                <a:latin typeface="Arial Rounded MT Bold" pitchFamily="34" charset="0"/>
                <a:ea typeface="微软雅黑" pitchFamily="34" charset="-122"/>
                <a:cs typeface="Calibri" pitchFamily="34" charset="0"/>
              </a:rPr>
              <a:t>here to add your title</a:t>
            </a:r>
            <a:endParaRPr kumimoji="0" lang="zh-CN" altLang="en-US" sz="4400" b="1" i="0" u="none" strike="noStrike" kern="0" cap="none" spc="0" normalizeH="0" baseline="0" noProof="0" dirty="0">
              <a:ln>
                <a:noFill/>
              </a:ln>
              <a:solidFill>
                <a:srgbClr val="9BBB59">
                  <a:lumMod val="50000"/>
                </a:srgbClr>
              </a:solidFill>
              <a:effectLst/>
              <a:uLnTx/>
              <a:uFillTx/>
              <a:latin typeface="Arial Rounded MT Bold" pitchFamily="34" charset="0"/>
              <a:ea typeface="微软雅黑" pitchFamily="34" charset="-122"/>
              <a:cs typeface="Calibri" pitchFamily="34" charset="0"/>
            </a:endParaRPr>
          </a:p>
        </p:txBody>
      </p:sp>
    </p:spTree>
    <p:extLst>
      <p:ext uri="{BB962C8B-B14F-4D97-AF65-F5344CB8AC3E}">
        <p14:creationId xmlns:p14="http://schemas.microsoft.com/office/powerpoint/2010/main" val="120872634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Oval 65"/>
          <p:cNvSpPr>
            <a:spLocks noChangeArrowheads="1"/>
          </p:cNvSpPr>
          <p:nvPr/>
        </p:nvSpPr>
        <p:spPr bwMode="auto">
          <a:xfrm rot="9737635" flipV="1">
            <a:off x="53604" y="5098021"/>
            <a:ext cx="3554439" cy="46579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8" name="Oval 65"/>
          <p:cNvSpPr>
            <a:spLocks noChangeArrowheads="1"/>
          </p:cNvSpPr>
          <p:nvPr/>
        </p:nvSpPr>
        <p:spPr bwMode="auto">
          <a:xfrm rot="9737635" flipV="1">
            <a:off x="2732092" y="4399159"/>
            <a:ext cx="3554439" cy="46579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9" name="Oval 65"/>
          <p:cNvSpPr>
            <a:spLocks noChangeArrowheads="1"/>
          </p:cNvSpPr>
          <p:nvPr/>
        </p:nvSpPr>
        <p:spPr bwMode="auto">
          <a:xfrm rot="9737635" flipV="1">
            <a:off x="5427750" y="3657861"/>
            <a:ext cx="3554439" cy="46579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pic>
        <p:nvPicPr>
          <p:cNvPr id="20" name="图片 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6153" flipH="1">
            <a:off x="535531" y="1355391"/>
            <a:ext cx="2590586" cy="4083983"/>
          </a:xfrm>
          <a:prstGeom prst="rect">
            <a:avLst/>
          </a:prstGeom>
        </p:spPr>
      </p:pic>
      <p:pic>
        <p:nvPicPr>
          <p:cNvPr id="21" name="图片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6153" flipH="1">
            <a:off x="3214020" y="682949"/>
            <a:ext cx="2590586" cy="4083983"/>
          </a:xfrm>
          <a:prstGeom prst="rect">
            <a:avLst/>
          </a:prstGeom>
        </p:spPr>
      </p:pic>
      <p:pic>
        <p:nvPicPr>
          <p:cNvPr id="22" name="图片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6153" flipH="1">
            <a:off x="5909677" y="-21089"/>
            <a:ext cx="2590586" cy="4083983"/>
          </a:xfrm>
          <a:prstGeom prst="rect">
            <a:avLst/>
          </a:prstGeom>
        </p:spPr>
      </p:pic>
      <p:sp>
        <p:nvSpPr>
          <p:cNvPr id="23" name="TextBox 22"/>
          <p:cNvSpPr txBox="1"/>
          <p:nvPr/>
        </p:nvSpPr>
        <p:spPr>
          <a:xfrm>
            <a:off x="899592" y="5571237"/>
            <a:ext cx="205222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4" name="TextBox 23"/>
          <p:cNvSpPr txBox="1"/>
          <p:nvPr/>
        </p:nvSpPr>
        <p:spPr>
          <a:xfrm>
            <a:off x="827584" y="3549126"/>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5" name="TextBox 24"/>
          <p:cNvSpPr txBox="1"/>
          <p:nvPr/>
        </p:nvSpPr>
        <p:spPr>
          <a:xfrm>
            <a:off x="3707904" y="4855783"/>
            <a:ext cx="205222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6" name="TextBox 25"/>
          <p:cNvSpPr txBox="1"/>
          <p:nvPr/>
        </p:nvSpPr>
        <p:spPr>
          <a:xfrm>
            <a:off x="6273175" y="4178715"/>
            <a:ext cx="2052228" cy="954107"/>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p>
        </p:txBody>
      </p:sp>
      <p:sp>
        <p:nvSpPr>
          <p:cNvPr id="27" name="TextBox 26"/>
          <p:cNvSpPr txBox="1"/>
          <p:nvPr/>
        </p:nvSpPr>
        <p:spPr>
          <a:xfrm>
            <a:off x="3491880" y="2836791"/>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8" name="TextBox 27"/>
          <p:cNvSpPr txBox="1"/>
          <p:nvPr/>
        </p:nvSpPr>
        <p:spPr>
          <a:xfrm>
            <a:off x="6228184" y="2188719"/>
            <a:ext cx="1337683" cy="88024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32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29" name="TextBox 28"/>
          <p:cNvSpPr txBox="1"/>
          <p:nvPr/>
        </p:nvSpPr>
        <p:spPr>
          <a:xfrm rot="20593740">
            <a:off x="47761" y="577858"/>
            <a:ext cx="437203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2138481201"/>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28" y="188640"/>
            <a:ext cx="9144000" cy="6020495"/>
          </a:xfrm>
          <a:prstGeom prst="rect">
            <a:avLst/>
          </a:prstGeom>
        </p:spPr>
      </p:pic>
      <p:sp>
        <p:nvSpPr>
          <p:cNvPr id="13" name="TextBox 12"/>
          <p:cNvSpPr txBox="1"/>
          <p:nvPr/>
        </p:nvSpPr>
        <p:spPr>
          <a:xfrm>
            <a:off x="6228184" y="2452462"/>
            <a:ext cx="1872208"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9BBB59">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3200" b="1" i="0" u="none" strike="noStrike" kern="0" cap="none" spc="0" normalizeH="0" baseline="0" noProof="0" dirty="0">
              <a:ln w="18415" cmpd="sng">
                <a:noFill/>
                <a:prstDash val="solid"/>
              </a:ln>
              <a:solidFill>
                <a:srgbClr val="9BBB59">
                  <a:lumMod val="50000"/>
                </a:srgbClr>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4" name="TextBox 13"/>
          <p:cNvSpPr txBox="1"/>
          <p:nvPr/>
        </p:nvSpPr>
        <p:spPr>
          <a:xfrm>
            <a:off x="6156176" y="3604590"/>
            <a:ext cx="2089410"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00467A"/>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3200" b="1" i="0" u="none" strike="noStrike" kern="0" cap="none" spc="0" normalizeH="0" baseline="0" noProof="0" dirty="0">
              <a:ln w="18415" cmpd="sng">
                <a:noFill/>
                <a:prstDash val="solid"/>
              </a:ln>
              <a:solidFill>
                <a:srgbClr val="00467A"/>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5" name="TextBox 14"/>
          <p:cNvSpPr txBox="1"/>
          <p:nvPr/>
        </p:nvSpPr>
        <p:spPr>
          <a:xfrm>
            <a:off x="6299014" y="4759274"/>
            <a:ext cx="1873386"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673105"/>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3200" b="1" i="0" u="none" strike="noStrike" kern="0" cap="none" spc="0" normalizeH="0" baseline="0" noProof="0" dirty="0">
              <a:ln w="18415" cmpd="sng">
                <a:noFill/>
                <a:prstDash val="solid"/>
              </a:ln>
              <a:solidFill>
                <a:srgbClr val="673105"/>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6" name="TextBox 15"/>
          <p:cNvSpPr txBox="1"/>
          <p:nvPr/>
        </p:nvSpPr>
        <p:spPr>
          <a:xfrm>
            <a:off x="1475656" y="5733256"/>
            <a:ext cx="7416824" cy="92333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rPr>
              <a:t>Click here to add your title</a:t>
            </a:r>
            <a:endParaRPr kumimoji="0" lang="zh-CN" altLang="en-US" b="1" i="0" u="none" strike="noStrike" kern="0" cap="none" spc="0" normalizeH="0" baseline="0" noProof="0" dirty="0">
              <a:ln>
                <a:noFill/>
              </a:ln>
              <a:solidFill>
                <a:sysClr val="windowText" lastClr="000000">
                  <a:lumMod val="65000"/>
                  <a:lumOff val="35000"/>
                </a:sysClr>
              </a:solidFill>
              <a:effectLst/>
              <a:uLnTx/>
              <a:uFillTx/>
              <a:latin typeface="Agency FB" pitchFamily="34" charset="0"/>
              <a:ea typeface="微软雅黑" pitchFamily="34" charset="-122"/>
              <a:cs typeface="Calibri" pitchFamily="34" charset="0"/>
            </a:endParaRPr>
          </a:p>
        </p:txBody>
      </p:sp>
      <p:sp>
        <p:nvSpPr>
          <p:cNvPr id="17" name="TextBox 16"/>
          <p:cNvSpPr txBox="1"/>
          <p:nvPr/>
        </p:nvSpPr>
        <p:spPr>
          <a:xfrm flipH="1">
            <a:off x="467544" y="4594933"/>
            <a:ext cx="5112568"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Click here to add your text. </a:t>
            </a:r>
          </a:p>
        </p:txBody>
      </p:sp>
      <p:sp>
        <p:nvSpPr>
          <p:cNvPr id="18" name="TextBox 17"/>
          <p:cNvSpPr txBox="1"/>
          <p:nvPr/>
        </p:nvSpPr>
        <p:spPr>
          <a:xfrm>
            <a:off x="6300192" y="1300334"/>
            <a:ext cx="1872208" cy="486287"/>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3600" b="1" i="0" u="none" strike="noStrike" kern="0" cap="none" spc="0" normalizeH="0" baseline="0">
                <a:ln w="18415" cmpd="sng">
                  <a:noFill/>
                  <a:prstDash val="solid"/>
                </a:ln>
                <a:solidFill>
                  <a:schemeClr val="accent6">
                    <a:lumMod val="50000"/>
                  </a:schemeClr>
                </a:solidFill>
                <a:effectLst>
                  <a:outerShdw dist="38100" dir="5400000" algn="t" rotWithShape="0">
                    <a:sysClr val="window" lastClr="FFFFFF">
                      <a:alpha val="40000"/>
                    </a:sysClr>
                  </a:outerShdw>
                </a:effectLst>
                <a:uLnTx/>
                <a:uFillTx/>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smtClean="0">
                <a:ln w="18415" cmpd="sng">
                  <a:noFill/>
                  <a:prstDash val="solid"/>
                </a:ln>
                <a:solidFill>
                  <a:srgbClr val="765A00"/>
                </a:solidFill>
                <a:effectLst>
                  <a:outerShdw dist="38100" dir="5400000" algn="t" rotWithShape="0">
                    <a:sysClr val="window" lastClr="FFFFFF">
                      <a:alpha val="40000"/>
                    </a:sysClr>
                  </a:outerShdw>
                </a:effectLst>
                <a:uLnTx/>
                <a:uFillTx/>
                <a:latin typeface="Agency FB" pitchFamily="34" charset="0"/>
                <a:ea typeface="微软雅黑" pitchFamily="34" charset="-122"/>
              </a:rPr>
              <a:t>YOUR TEXT</a:t>
            </a:r>
            <a:endParaRPr kumimoji="0" lang="zh-CN" altLang="en-US" sz="3200" b="1" i="0" u="none" strike="noStrike" kern="0" cap="none" spc="0" normalizeH="0" baseline="0" noProof="0" dirty="0">
              <a:ln w="18415" cmpd="sng">
                <a:noFill/>
                <a:prstDash val="solid"/>
              </a:ln>
              <a:solidFill>
                <a:srgbClr val="765A00"/>
              </a:solidFill>
              <a:effectLst>
                <a:outerShdw dist="38100" dir="5400000" algn="t" rotWithShape="0">
                  <a:sysClr val="window" lastClr="FFFFFF">
                    <a:alpha val="40000"/>
                  </a:sysClr>
                </a:outerShdw>
              </a:effectLst>
              <a:uLnTx/>
              <a:uFillTx/>
              <a:latin typeface="Agency FB" pitchFamily="34" charset="0"/>
              <a:ea typeface="微软雅黑" pitchFamily="34" charset="-122"/>
            </a:endParaRPr>
          </a:p>
        </p:txBody>
      </p:sp>
      <p:sp>
        <p:nvSpPr>
          <p:cNvPr id="19" name="TextBox 18"/>
          <p:cNvSpPr txBox="1"/>
          <p:nvPr/>
        </p:nvSpPr>
        <p:spPr>
          <a:xfrm flipH="1">
            <a:off x="467544" y="3478401"/>
            <a:ext cx="5112568"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Click here to add your text. </a:t>
            </a:r>
          </a:p>
        </p:txBody>
      </p:sp>
      <p:sp>
        <p:nvSpPr>
          <p:cNvPr id="20" name="TextBox 19"/>
          <p:cNvSpPr txBox="1"/>
          <p:nvPr/>
        </p:nvSpPr>
        <p:spPr>
          <a:xfrm flipH="1">
            <a:off x="467544" y="2326273"/>
            <a:ext cx="5112568"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Click here to add your text. </a:t>
            </a:r>
          </a:p>
        </p:txBody>
      </p:sp>
      <p:sp>
        <p:nvSpPr>
          <p:cNvPr id="21" name="TextBox 20"/>
          <p:cNvSpPr txBox="1"/>
          <p:nvPr/>
        </p:nvSpPr>
        <p:spPr>
          <a:xfrm flipH="1">
            <a:off x="467544" y="1047957"/>
            <a:ext cx="5112568" cy="738664"/>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rgbClr val="4B3C29"/>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rgbClr val="4B3C29"/>
                </a:solidFill>
                <a:effectLst/>
                <a:uLnTx/>
                <a:uFillTx/>
                <a:latin typeface="Arial" pitchFamily="34" charset="0"/>
                <a:ea typeface="微软雅黑" pitchFamily="34" charset="-122"/>
                <a:cs typeface="Arial" pitchFamily="34" charset="0"/>
              </a:rPr>
              <a:t>text. Click here to add your text</a:t>
            </a:r>
            <a:r>
              <a:rPr lang="en-US" altLang="zh-CN" sz="1400" kern="0" dirty="0">
                <a:solidFill>
                  <a:srgbClr val="4B3C29"/>
                </a:solidFill>
                <a:effectLst/>
                <a:latin typeface="Arial" pitchFamily="34" charset="0"/>
                <a:ea typeface="微软雅黑" pitchFamily="34" charset="-122"/>
                <a:cs typeface="Arial" pitchFamily="34" charset="0"/>
              </a:rPr>
              <a:t>. Click here to add your text</a:t>
            </a:r>
            <a:r>
              <a:rPr lang="en-US" altLang="zh-CN" sz="1400" kern="0" dirty="0" smtClean="0">
                <a:solidFill>
                  <a:srgbClr val="4B3C29"/>
                </a:solidFill>
                <a:effectLst/>
                <a:latin typeface="Arial" pitchFamily="34" charset="0"/>
                <a:ea typeface="微软雅黑" pitchFamily="34" charset="-122"/>
                <a:cs typeface="Arial" pitchFamily="34" charset="0"/>
              </a:rPr>
              <a:t>.</a:t>
            </a:r>
            <a:r>
              <a:rPr lang="en-US" altLang="zh-CN" sz="1400" kern="0" dirty="0">
                <a:solidFill>
                  <a:srgbClr val="4B3C29"/>
                </a:solidFill>
                <a:latin typeface="Arial" pitchFamily="34" charset="0"/>
                <a:ea typeface="微软雅黑" pitchFamily="34" charset="-122"/>
                <a:cs typeface="Arial" pitchFamily="34" charset="0"/>
              </a:rPr>
              <a:t> Click here to add your text. Click here to add your text. Click here to add your text. </a:t>
            </a:r>
          </a:p>
        </p:txBody>
      </p:sp>
    </p:spTree>
    <p:extLst>
      <p:ext uri="{BB962C8B-B14F-4D97-AF65-F5344CB8AC3E}">
        <p14:creationId xmlns:p14="http://schemas.microsoft.com/office/powerpoint/2010/main" val="347944368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1520" y="1131793"/>
            <a:ext cx="2938003" cy="2778283"/>
          </a:xfrm>
          <a:prstGeom prst="rect">
            <a:avLst/>
          </a:prstGeom>
        </p:spPr>
      </p:pic>
      <p:pic>
        <p:nvPicPr>
          <p:cNvPr id="13" name="图片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78994" y="1124744"/>
            <a:ext cx="2938003" cy="2778283"/>
          </a:xfrm>
          <a:prstGeom prst="rect">
            <a:avLst/>
          </a:prstGeom>
        </p:spPr>
      </p:pic>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98493" y="1124744"/>
            <a:ext cx="2938003" cy="2778283"/>
          </a:xfrm>
          <a:prstGeom prst="rect">
            <a:avLst/>
          </a:prstGeom>
        </p:spPr>
      </p:pic>
      <p:sp>
        <p:nvSpPr>
          <p:cNvPr id="15" name="TextBox 14"/>
          <p:cNvSpPr txBox="1"/>
          <p:nvPr/>
        </p:nvSpPr>
        <p:spPr>
          <a:xfrm>
            <a:off x="331730" y="2010502"/>
            <a:ext cx="2505955" cy="5232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Calligraphic"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Calligraphic" pitchFamily="2" charset="0"/>
              <a:ea typeface="微软雅黑" pitchFamily="34" charset="-122"/>
              <a:cs typeface="Times New Roman" pitchFamily="18" charset="0"/>
            </a:endParaRPr>
          </a:p>
        </p:txBody>
      </p:sp>
      <p:sp>
        <p:nvSpPr>
          <p:cNvPr id="16" name="TextBox 15"/>
          <p:cNvSpPr txBox="1"/>
          <p:nvPr/>
        </p:nvSpPr>
        <p:spPr>
          <a:xfrm>
            <a:off x="567649" y="2533722"/>
            <a:ext cx="2132143"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85000"/>
                    <a:lumOff val="15000"/>
                  </a:sysClr>
                </a:solidFill>
                <a:latin typeface="Arial" pitchFamily="34" charset="0"/>
                <a:ea typeface="微软雅黑" pitchFamily="34" charset="-122"/>
                <a:cs typeface="Arial" pitchFamily="34" charset="0"/>
              </a:rPr>
              <a:t>Click here to add your text. </a:t>
            </a:r>
          </a:p>
        </p:txBody>
      </p:sp>
      <p:sp>
        <p:nvSpPr>
          <p:cNvPr id="17" name="TextBox 16"/>
          <p:cNvSpPr txBox="1"/>
          <p:nvPr/>
        </p:nvSpPr>
        <p:spPr>
          <a:xfrm>
            <a:off x="1691680" y="4407742"/>
            <a:ext cx="5612637" cy="1446550"/>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rgbClr val="9BBB59">
                    <a:lumMod val="50000"/>
                  </a:srgbClr>
                </a:solidFill>
                <a:effectLst/>
                <a:uLnTx/>
                <a:uFillTx/>
                <a:latin typeface="Calligraphic" pitchFamily="2" charset="0"/>
                <a:ea typeface="微软雅黑" pitchFamily="34" charset="-122"/>
                <a:cs typeface="Calibri" pitchFamily="34" charset="0"/>
              </a:rPr>
              <a:t>Click </a:t>
            </a:r>
            <a:r>
              <a:rPr kumimoji="0" lang="en-US" altLang="zh-CN" sz="4400" b="1" i="0" u="none" strike="noStrike" kern="0" cap="none" spc="0" normalizeH="0" baseline="0" noProof="0" dirty="0">
                <a:ln>
                  <a:noFill/>
                </a:ln>
                <a:solidFill>
                  <a:srgbClr val="9BBB59">
                    <a:lumMod val="50000"/>
                  </a:srgbClr>
                </a:solidFill>
                <a:effectLst/>
                <a:uLnTx/>
                <a:uFillTx/>
                <a:latin typeface="Calligraphic" pitchFamily="2" charset="0"/>
                <a:ea typeface="微软雅黑" pitchFamily="34" charset="-122"/>
                <a:cs typeface="Calibri" pitchFamily="34" charset="0"/>
              </a:rPr>
              <a:t>here to add your title</a:t>
            </a:r>
            <a:endParaRPr kumimoji="0" lang="zh-CN" altLang="en-US" sz="4400" b="1" i="0" u="none" strike="noStrike" kern="0" cap="none" spc="0" normalizeH="0" baseline="0" noProof="0" dirty="0">
              <a:ln>
                <a:noFill/>
              </a:ln>
              <a:solidFill>
                <a:srgbClr val="9BBB59">
                  <a:lumMod val="50000"/>
                </a:srgbClr>
              </a:solidFill>
              <a:effectLst/>
              <a:uLnTx/>
              <a:uFillTx/>
              <a:latin typeface="Calligraphic" pitchFamily="2" charset="0"/>
              <a:ea typeface="微软雅黑" pitchFamily="34" charset="-122"/>
              <a:cs typeface="Calibri" pitchFamily="34" charset="0"/>
            </a:endParaRPr>
          </a:p>
        </p:txBody>
      </p:sp>
      <p:sp>
        <p:nvSpPr>
          <p:cNvPr id="18" name="TextBox 17"/>
          <p:cNvSpPr txBox="1"/>
          <p:nvPr/>
        </p:nvSpPr>
        <p:spPr>
          <a:xfrm>
            <a:off x="3211372" y="2010502"/>
            <a:ext cx="2505955" cy="5232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Calligraphic"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Calligraphic" pitchFamily="2" charset="0"/>
              <a:ea typeface="微软雅黑" pitchFamily="34" charset="-122"/>
              <a:cs typeface="Times New Roman" pitchFamily="18" charset="0"/>
            </a:endParaRPr>
          </a:p>
        </p:txBody>
      </p:sp>
      <p:sp>
        <p:nvSpPr>
          <p:cNvPr id="19" name="TextBox 18"/>
          <p:cNvSpPr txBox="1"/>
          <p:nvPr/>
        </p:nvSpPr>
        <p:spPr>
          <a:xfrm>
            <a:off x="3447291" y="2533722"/>
            <a:ext cx="2132143"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85000"/>
                    <a:lumOff val="15000"/>
                  </a:sysClr>
                </a:solidFill>
                <a:latin typeface="Arial" pitchFamily="34" charset="0"/>
                <a:ea typeface="微软雅黑" pitchFamily="34" charset="-122"/>
                <a:cs typeface="Arial" pitchFamily="34" charset="0"/>
              </a:rPr>
              <a:t>Click here to add your text. </a:t>
            </a:r>
          </a:p>
        </p:txBody>
      </p:sp>
      <p:sp>
        <p:nvSpPr>
          <p:cNvPr id="20" name="TextBox 19"/>
          <p:cNvSpPr txBox="1"/>
          <p:nvPr/>
        </p:nvSpPr>
        <p:spPr>
          <a:xfrm>
            <a:off x="6123748" y="2010502"/>
            <a:ext cx="2505955" cy="5232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Calligraphic"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Calligraphic" pitchFamily="2" charset="0"/>
              <a:ea typeface="微软雅黑" pitchFamily="34" charset="-122"/>
              <a:cs typeface="Times New Roman" pitchFamily="18" charset="0"/>
            </a:endParaRPr>
          </a:p>
        </p:txBody>
      </p:sp>
      <p:sp>
        <p:nvSpPr>
          <p:cNvPr id="21" name="TextBox 20"/>
          <p:cNvSpPr txBox="1"/>
          <p:nvPr/>
        </p:nvSpPr>
        <p:spPr>
          <a:xfrm>
            <a:off x="6359667" y="2533722"/>
            <a:ext cx="2132143" cy="1169551"/>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85000"/>
                    <a:lumOff val="15000"/>
                  </a:sysClr>
                </a:solidFill>
                <a:latin typeface="Arial" pitchFamily="34" charset="0"/>
                <a:ea typeface="微软雅黑" pitchFamily="34" charset="-122"/>
                <a:cs typeface="Arial" pitchFamily="34" charset="0"/>
              </a:rPr>
              <a:t>Click here to add your text. </a:t>
            </a:r>
          </a:p>
        </p:txBody>
      </p:sp>
    </p:spTree>
    <p:extLst>
      <p:ext uri="{BB962C8B-B14F-4D97-AF65-F5344CB8AC3E}">
        <p14:creationId xmlns:p14="http://schemas.microsoft.com/office/powerpoint/2010/main" val="36271333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5380789" flipH="1">
            <a:off x="683065" y="2314228"/>
            <a:ext cx="2976078" cy="3079676"/>
          </a:xfrm>
          <a:prstGeom prst="rect">
            <a:avLst/>
          </a:prstGeom>
          <a:effectLst>
            <a:outerShdw blurRad="50800" dist="38100" dir="5400000" algn="t" rotWithShape="0">
              <a:prstClr val="black">
                <a:alpha val="40000"/>
              </a:prstClr>
            </a:outerShdw>
          </a:effectLst>
        </p:spPr>
      </p:pic>
      <p:pic>
        <p:nvPicPr>
          <p:cNvPr id="13" name="图片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5380789" flipH="1">
            <a:off x="3108594" y="1450132"/>
            <a:ext cx="2976078" cy="3079676"/>
          </a:xfrm>
          <a:prstGeom prst="rect">
            <a:avLst/>
          </a:prstGeom>
          <a:effectLst>
            <a:outerShdw blurRad="50800" dist="38100" dir="5400000" algn="t" rotWithShape="0">
              <a:prstClr val="black">
                <a:alpha val="40000"/>
              </a:prstClr>
            </a:outerShdw>
          </a:effectLst>
        </p:spPr>
      </p:pic>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5380789" flipH="1">
            <a:off x="5556865" y="504761"/>
            <a:ext cx="2976078" cy="3079676"/>
          </a:xfrm>
          <a:prstGeom prst="rect">
            <a:avLst/>
          </a:prstGeom>
          <a:effectLst>
            <a:outerShdw blurRad="50800" dist="38100" dir="5400000" algn="t" rotWithShape="0">
              <a:prstClr val="black">
                <a:alpha val="40000"/>
              </a:prstClr>
            </a:outerShdw>
          </a:effectLst>
        </p:spPr>
      </p:pic>
      <p:sp>
        <p:nvSpPr>
          <p:cNvPr id="15" name="TextBox 14"/>
          <p:cNvSpPr txBox="1"/>
          <p:nvPr/>
        </p:nvSpPr>
        <p:spPr>
          <a:xfrm>
            <a:off x="502395" y="4781470"/>
            <a:ext cx="2052228" cy="1815882"/>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16" name="TextBox 15"/>
          <p:cNvSpPr txBox="1"/>
          <p:nvPr/>
        </p:nvSpPr>
        <p:spPr>
          <a:xfrm>
            <a:off x="859668" y="3263387"/>
            <a:ext cx="1337683"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7" name="TextBox 16"/>
          <p:cNvSpPr txBox="1"/>
          <p:nvPr/>
        </p:nvSpPr>
        <p:spPr>
          <a:xfrm>
            <a:off x="3258950" y="2423173"/>
            <a:ext cx="1337683"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8" name="TextBox 17"/>
          <p:cNvSpPr txBox="1"/>
          <p:nvPr/>
        </p:nvSpPr>
        <p:spPr>
          <a:xfrm>
            <a:off x="5739305" y="1487069"/>
            <a:ext cx="1337683" cy="78175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ysClr val="windowText" lastClr="000000">
                  <a:lumMod val="85000"/>
                  <a:lumOff val="15000"/>
                </a:sysClr>
              </a:solidFill>
              <a:effectLst>
                <a:outerShdw dist="25400" dir="5400000" algn="t" rotWithShape="0">
                  <a:sysClr val="window" lastClr="FFFFFF">
                    <a:alpha val="29000"/>
                  </a:sysClr>
                </a:outerShdw>
              </a:effectLst>
              <a:uLnTx/>
              <a:uFillTx/>
              <a:latin typeface="Adidas Unity" pitchFamily="2" charset="0"/>
              <a:ea typeface="微软雅黑" pitchFamily="34" charset="-122"/>
              <a:cs typeface="Times New Roman" pitchFamily="18" charset="0"/>
            </a:endParaRPr>
          </a:p>
        </p:txBody>
      </p:sp>
      <p:sp>
        <p:nvSpPr>
          <p:cNvPr id="19" name="TextBox 18"/>
          <p:cNvSpPr txBox="1"/>
          <p:nvPr/>
        </p:nvSpPr>
        <p:spPr>
          <a:xfrm>
            <a:off x="3887924" y="4135683"/>
            <a:ext cx="2052228" cy="1815882"/>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20" name="TextBox 19"/>
          <p:cNvSpPr txBox="1"/>
          <p:nvPr/>
        </p:nvSpPr>
        <p:spPr>
          <a:xfrm>
            <a:off x="6343663" y="3199579"/>
            <a:ext cx="2052228" cy="1815882"/>
          </a:xfrm>
          <a:prstGeom prst="rect">
            <a:avLst/>
          </a:prstGeom>
          <a:noFill/>
        </p:spPr>
        <p:txBody>
          <a:bodyPr wrap="square" rtlCol="0">
            <a:spAutoFit/>
          </a:bodyPr>
          <a:lstStyle/>
          <a:p>
            <a:pP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text. Click here to add your text. Click here to add your text</a:t>
            </a: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75000"/>
                    <a:lumOff val="25000"/>
                  </a:sysClr>
                </a:solidFill>
                <a:latin typeface="Arial" pitchFamily="34" charset="0"/>
                <a:ea typeface="微软雅黑" pitchFamily="34" charset="-122"/>
                <a:cs typeface="Arial" pitchFamily="34" charset="0"/>
              </a:rPr>
              <a:t>Click here to add your text. Click here to add your text. Click here to add your text. </a:t>
            </a:r>
          </a:p>
        </p:txBody>
      </p:sp>
      <p:sp>
        <p:nvSpPr>
          <p:cNvPr id="21" name="TextBox 20"/>
          <p:cNvSpPr txBox="1"/>
          <p:nvPr/>
        </p:nvSpPr>
        <p:spPr>
          <a:xfrm rot="20593740">
            <a:off x="47761" y="577858"/>
            <a:ext cx="4372035" cy="1200329"/>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6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rPr>
              <a:t>Click here to add your title</a:t>
            </a:r>
            <a:endParaRPr kumimoji="0" lang="zh-CN" altLang="en-US" sz="3600" b="1" i="0" u="none" strike="noStrike" kern="0" cap="none" spc="0" normalizeH="0" baseline="0" noProof="0" dirty="0">
              <a:ln>
                <a:noFill/>
              </a:ln>
              <a:solidFill>
                <a:sysClr val="windowText" lastClr="000000">
                  <a:lumMod val="75000"/>
                  <a:lumOff val="25000"/>
                </a:sysClr>
              </a:solidFill>
              <a:effectLst>
                <a:innerShdw blurRad="63500" dist="50800" dir="16200000">
                  <a:prstClr val="black">
                    <a:alpha val="50000"/>
                  </a:prstClr>
                </a:innerShdw>
              </a:effectLst>
              <a:uLnTx/>
              <a:uFillTx/>
              <a:latin typeface="Adidas Unity" pitchFamily="2" charset="0"/>
              <a:ea typeface="微软雅黑" pitchFamily="34" charset="-122"/>
              <a:cs typeface="Calibri" pitchFamily="34" charset="0"/>
            </a:endParaRPr>
          </a:p>
        </p:txBody>
      </p:sp>
    </p:spTree>
    <p:extLst>
      <p:ext uri="{BB962C8B-B14F-4D97-AF65-F5344CB8AC3E}">
        <p14:creationId xmlns:p14="http://schemas.microsoft.com/office/powerpoint/2010/main" val="82447381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75656" y="116632"/>
            <a:ext cx="4824536" cy="3187831"/>
          </a:xfrm>
          <a:prstGeom prst="rect">
            <a:avLst/>
          </a:prstGeom>
        </p:spPr>
      </p:pic>
      <p:pic>
        <p:nvPicPr>
          <p:cNvPr id="10" name="图片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11960" y="3304463"/>
            <a:ext cx="4824536" cy="3187831"/>
          </a:xfrm>
          <a:prstGeom prst="rect">
            <a:avLst/>
          </a:prstGeom>
        </p:spPr>
      </p:pic>
      <p:sp>
        <p:nvSpPr>
          <p:cNvPr id="11" name="TextBox 10"/>
          <p:cNvSpPr txBox="1"/>
          <p:nvPr/>
        </p:nvSpPr>
        <p:spPr>
          <a:xfrm>
            <a:off x="2915816" y="908720"/>
            <a:ext cx="2505955" cy="5232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Calligraphic"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Calligraphic" pitchFamily="2" charset="0"/>
              <a:ea typeface="微软雅黑" pitchFamily="34" charset="-122"/>
              <a:cs typeface="Times New Roman" pitchFamily="18" charset="0"/>
            </a:endParaRPr>
          </a:p>
        </p:txBody>
      </p:sp>
      <p:sp>
        <p:nvSpPr>
          <p:cNvPr id="12" name="TextBox 11"/>
          <p:cNvSpPr txBox="1"/>
          <p:nvPr/>
        </p:nvSpPr>
        <p:spPr>
          <a:xfrm>
            <a:off x="2483768" y="1412776"/>
            <a:ext cx="3292473" cy="1318118"/>
          </a:xfrm>
          <a:prstGeom prst="rect">
            <a:avLst/>
          </a:prstGeom>
          <a:noFill/>
        </p:spPr>
        <p:txBody>
          <a:bodyPr wrap="square" rtlCol="0">
            <a:spAutoFit/>
          </a:bodyPr>
          <a:lstStyle/>
          <a:p>
            <a:pPr>
              <a:lnSpc>
                <a:spcPct val="200000"/>
              </a:lnSpc>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85000"/>
                    <a:lumOff val="15000"/>
                  </a:sysClr>
                </a:solidFill>
                <a:latin typeface="Arial" pitchFamily="34" charset="0"/>
                <a:ea typeface="微软雅黑" pitchFamily="34" charset="-122"/>
                <a:cs typeface="Arial" pitchFamily="34" charset="0"/>
              </a:rPr>
              <a:t>Click here to add your text. </a:t>
            </a:r>
          </a:p>
        </p:txBody>
      </p:sp>
      <p:sp>
        <p:nvSpPr>
          <p:cNvPr id="13" name="TextBox 12"/>
          <p:cNvSpPr txBox="1"/>
          <p:nvPr/>
        </p:nvSpPr>
        <p:spPr>
          <a:xfrm>
            <a:off x="600237" y="4228392"/>
            <a:ext cx="3276363" cy="2123658"/>
          </a:xfrm>
          <a:prstGeom prst="rect">
            <a:avLst/>
          </a:prstGeom>
          <a:noFill/>
        </p:spPr>
        <p:txBody>
          <a:bodyPr wrap="square" rtlCol="0">
            <a:spAutoFit/>
          </a:bodyPr>
          <a:lstStyle>
            <a:defPPr>
              <a:defRPr lang="en-US"/>
            </a:defPPr>
            <a:lvl1pPr>
              <a:lnSpc>
                <a:spcPct val="130000"/>
              </a:lnSpc>
              <a:defRPr sz="5400" b="1">
                <a:solidFill>
                  <a:schemeClr val="tx1">
                    <a:lumMod val="65000"/>
                    <a:lumOff val="35000"/>
                  </a:schemeClr>
                </a:solidFill>
                <a:latin typeface="Agency FB" pitchFamily="34" charset="0"/>
                <a:ea typeface="微软雅黑" pitchFamily="34" charset="-122"/>
                <a:cs typeface="Calibri"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4400" b="1" i="0" u="none" strike="noStrike" kern="0" cap="none" spc="0" normalizeH="0" baseline="0" noProof="0" dirty="0" smtClean="0">
                <a:ln>
                  <a:noFill/>
                </a:ln>
                <a:solidFill>
                  <a:srgbClr val="9BBB59">
                    <a:lumMod val="50000"/>
                  </a:srgbClr>
                </a:solidFill>
                <a:effectLst/>
                <a:uLnTx/>
                <a:uFillTx/>
                <a:latin typeface="Calligraphic" pitchFamily="2" charset="0"/>
                <a:ea typeface="微软雅黑" pitchFamily="34" charset="-122"/>
                <a:cs typeface="Calibri" pitchFamily="34" charset="0"/>
              </a:rPr>
              <a:t>Click </a:t>
            </a:r>
            <a:r>
              <a:rPr kumimoji="0" lang="en-US" altLang="zh-CN" sz="4400" b="1" i="0" u="none" strike="noStrike" kern="0" cap="none" spc="0" normalizeH="0" baseline="0" noProof="0" dirty="0">
                <a:ln>
                  <a:noFill/>
                </a:ln>
                <a:solidFill>
                  <a:srgbClr val="9BBB59">
                    <a:lumMod val="50000"/>
                  </a:srgbClr>
                </a:solidFill>
                <a:effectLst/>
                <a:uLnTx/>
                <a:uFillTx/>
                <a:latin typeface="Calligraphic" pitchFamily="2" charset="0"/>
                <a:ea typeface="微软雅黑" pitchFamily="34" charset="-122"/>
                <a:cs typeface="Calibri" pitchFamily="34" charset="0"/>
              </a:rPr>
              <a:t>here to add your title</a:t>
            </a:r>
            <a:endParaRPr kumimoji="0" lang="zh-CN" altLang="en-US" sz="4400" b="1" i="0" u="none" strike="noStrike" kern="0" cap="none" spc="0" normalizeH="0" baseline="0" noProof="0" dirty="0">
              <a:ln>
                <a:noFill/>
              </a:ln>
              <a:solidFill>
                <a:srgbClr val="9BBB59">
                  <a:lumMod val="50000"/>
                </a:srgbClr>
              </a:solidFill>
              <a:effectLst/>
              <a:uLnTx/>
              <a:uFillTx/>
              <a:latin typeface="Calligraphic" pitchFamily="2" charset="0"/>
              <a:ea typeface="微软雅黑" pitchFamily="34" charset="-122"/>
              <a:cs typeface="Calibri" pitchFamily="34" charset="0"/>
            </a:endParaRPr>
          </a:p>
        </p:txBody>
      </p:sp>
      <p:sp>
        <p:nvSpPr>
          <p:cNvPr id="14" name="TextBox 13"/>
          <p:cNvSpPr txBox="1"/>
          <p:nvPr/>
        </p:nvSpPr>
        <p:spPr>
          <a:xfrm>
            <a:off x="5828848" y="4127106"/>
            <a:ext cx="2505955" cy="5232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Calligraphic" pitchFamily="2" charset="0"/>
                <a:ea typeface="微软雅黑" pitchFamily="34" charset="-122"/>
                <a:cs typeface="Times New Roman" pitchFamily="18" charset="0"/>
              </a:rPr>
              <a:t>YOUR TEXT</a:t>
            </a:r>
            <a:endParaRPr kumimoji="0" lang="zh-CN" altLang="en-US" sz="2800" b="1" i="0" u="none" strike="noStrike" kern="0" cap="none" spc="0" normalizeH="0" baseline="0" noProof="0" dirty="0">
              <a:ln w="18415" cmpd="sng">
                <a:noFill/>
                <a:prstDash val="solid"/>
              </a:ln>
              <a:solidFill>
                <a:srgbClr val="9BBB59">
                  <a:lumMod val="50000"/>
                </a:srgbClr>
              </a:solidFill>
              <a:effectLst>
                <a:outerShdw dist="25400" dir="5400000" algn="t" rotWithShape="0">
                  <a:sysClr val="window" lastClr="FFFFFF">
                    <a:alpha val="29000"/>
                  </a:sysClr>
                </a:outerShdw>
              </a:effectLst>
              <a:uLnTx/>
              <a:uFillTx/>
              <a:latin typeface="Calligraphic" pitchFamily="2" charset="0"/>
              <a:ea typeface="微软雅黑" pitchFamily="34" charset="-122"/>
              <a:cs typeface="Times New Roman" pitchFamily="18" charset="0"/>
            </a:endParaRPr>
          </a:p>
        </p:txBody>
      </p:sp>
      <p:sp>
        <p:nvSpPr>
          <p:cNvPr id="15" name="TextBox 14"/>
          <p:cNvSpPr txBox="1"/>
          <p:nvPr/>
        </p:nvSpPr>
        <p:spPr>
          <a:xfrm>
            <a:off x="5396800" y="4631162"/>
            <a:ext cx="3292473" cy="1318118"/>
          </a:xfrm>
          <a:prstGeom prst="rect">
            <a:avLst/>
          </a:prstGeom>
          <a:noFill/>
        </p:spPr>
        <p:txBody>
          <a:bodyPr wrap="square" rtlCol="0">
            <a:spAutoFit/>
          </a:bodyPr>
          <a:lstStyle/>
          <a:p>
            <a:pPr>
              <a:lnSpc>
                <a:spcPct val="200000"/>
              </a:lnSpc>
              <a:defRPr/>
            </a:pP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Click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here to </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add your </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text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Click here to add your text</a:t>
            </a:r>
            <a:r>
              <a:rPr kumimoji="0" lang="en-US" altLang="zh-CN" sz="1400" b="0" i="0" u="none" strike="noStrike" kern="0" cap="none" spc="0" normalizeH="0" baseline="0" noProof="0" dirty="0" smtClean="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a:t>
            </a:r>
            <a:r>
              <a:rPr kumimoji="0" lang="en-US" altLang="zh-CN" sz="1400" b="0" i="0" u="none" strike="noStrike" kern="0" cap="none" spc="0" normalizeH="0" baseline="0" noProof="0" dirty="0">
                <a:ln>
                  <a:noFill/>
                </a:ln>
                <a:solidFill>
                  <a:sysClr val="windowText" lastClr="000000">
                    <a:lumMod val="85000"/>
                    <a:lumOff val="15000"/>
                  </a:sysClr>
                </a:solidFill>
                <a:effectLst/>
                <a:uLnTx/>
                <a:uFillTx/>
                <a:latin typeface="Arial" pitchFamily="34" charset="0"/>
                <a:ea typeface="微软雅黑" pitchFamily="34" charset="-122"/>
                <a:cs typeface="Arial" pitchFamily="34" charset="0"/>
              </a:rPr>
              <a:t> </a:t>
            </a:r>
            <a:r>
              <a:rPr lang="en-US" altLang="zh-CN" sz="1400" kern="0" dirty="0">
                <a:solidFill>
                  <a:sysClr val="windowText" lastClr="000000">
                    <a:lumMod val="85000"/>
                    <a:lumOff val="15000"/>
                  </a:sysClr>
                </a:solidFill>
                <a:latin typeface="Arial" pitchFamily="34" charset="0"/>
                <a:ea typeface="微软雅黑" pitchFamily="34" charset="-122"/>
                <a:cs typeface="Arial" pitchFamily="34" charset="0"/>
              </a:rPr>
              <a:t>Click here to add your text. </a:t>
            </a:r>
          </a:p>
        </p:txBody>
      </p:sp>
    </p:spTree>
    <p:extLst>
      <p:ext uri="{BB962C8B-B14F-4D97-AF65-F5344CB8AC3E}">
        <p14:creationId xmlns:p14="http://schemas.microsoft.com/office/powerpoint/2010/main" val="1589590037"/>
      </p:ext>
    </p:extLst>
  </p:cSld>
  <p:clrMapOvr>
    <a:masterClrMapping/>
  </p:clrMapOvr>
</p:sld>
</file>

<file path=ppt/theme/theme1.xml><?xml version="1.0" encoding="utf-8"?>
<a:theme xmlns:a="http://schemas.openxmlformats.org/drawingml/2006/main" name="模板从 www.mysoeasy.com 下载">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自定义 1">
      <a:majorFont>
        <a:latin typeface="Arial"/>
        <a:ea typeface="宋体"/>
        <a:cs typeface=""/>
      </a:majorFont>
      <a:minorFont>
        <a:latin typeface="微软雅黑"/>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defRPr dirty="0" smtClean="0">
            <a:latin typeface="微软雅黑" pitchFamily="34" charset="-122"/>
            <a:ea typeface="微软雅黑" pitchFamily="34" charset="-122"/>
          </a:defRPr>
        </a:defPPr>
      </a:lstStyle>
    </a:txDef>
  </a:objectDefaults>
  <a:extraClrSchemeLst>
    <a:extraClrScheme>
      <a:clrScheme name="模板从 www.mysoeasy.com 下载 1">
        <a:dk1>
          <a:srgbClr val="8064A2"/>
        </a:dk1>
        <a:lt1>
          <a:srgbClr val="9BBB59"/>
        </a:lt1>
        <a:dk2>
          <a:srgbClr val="1F497D"/>
        </a:dk2>
        <a:lt2>
          <a:srgbClr val="EEECE1"/>
        </a:lt2>
        <a:accent1>
          <a:srgbClr val="4F81BD"/>
        </a:accent1>
        <a:accent2>
          <a:srgbClr val="C0504D"/>
        </a:accent2>
        <a:accent3>
          <a:srgbClr val="CBDAB5"/>
        </a:accent3>
        <a:accent4>
          <a:srgbClr val="6C548A"/>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140</TotalTime>
  <Words>17840</Words>
  <Application>Microsoft Office PowerPoint</Application>
  <PresentationFormat>全屏显示(4:3)</PresentationFormat>
  <Paragraphs>1837</Paragraphs>
  <Slides>181</Slides>
  <Notes>181</Notes>
  <HiddenSlides>0</HiddenSlides>
  <MMClips>0</MMClips>
  <ScaleCrop>false</ScaleCrop>
  <HeadingPairs>
    <vt:vector size="6" baseType="variant">
      <vt:variant>
        <vt:lpstr>已用的字体</vt:lpstr>
      </vt:variant>
      <vt:variant>
        <vt:i4>17</vt:i4>
      </vt:variant>
      <vt:variant>
        <vt:lpstr>主题</vt:lpstr>
      </vt:variant>
      <vt:variant>
        <vt:i4>2</vt:i4>
      </vt:variant>
      <vt:variant>
        <vt:lpstr>幻灯片标题</vt:lpstr>
      </vt:variant>
      <vt:variant>
        <vt:i4>181</vt:i4>
      </vt:variant>
    </vt:vector>
  </HeadingPairs>
  <TitlesOfParts>
    <vt:vector size="200" baseType="lpstr">
      <vt:lpstr>Adidas Unity</vt:lpstr>
      <vt:lpstr>Bauhaus 93</vt:lpstr>
      <vt:lpstr>Calligraphic</vt:lpstr>
      <vt:lpstr>Eras Bold ITC</vt:lpstr>
      <vt:lpstr>Gungsuh</vt:lpstr>
      <vt:lpstr>Meiryo</vt:lpstr>
      <vt:lpstr>宋体</vt:lpstr>
      <vt:lpstr>微软雅黑</vt:lpstr>
      <vt:lpstr>Agency FB</vt:lpstr>
      <vt:lpstr>Arial</vt:lpstr>
      <vt:lpstr>Arial Black</vt:lpstr>
      <vt:lpstr>Arial Rounded MT Bold</vt:lpstr>
      <vt:lpstr>Baskerville Old Face</vt:lpstr>
      <vt:lpstr>Calibri</vt:lpstr>
      <vt:lpstr>Calibri Light</vt:lpstr>
      <vt:lpstr>Candara</vt:lpstr>
      <vt:lpstr>Times New Roman</vt:lpstr>
      <vt:lpstr>模板从 www.mysoeasy.com 下载</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kan</cp:lastModifiedBy>
  <cp:revision>35</cp:revision>
  <dcterms:created xsi:type="dcterms:W3CDTF">2012-09-05T06:51:19Z</dcterms:created>
  <dcterms:modified xsi:type="dcterms:W3CDTF">2015-08-09T13:34:49Z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模板ID">
    <vt:lpwstr>A30120130712A02</vt:lpwstr>
  </property>
  <property fmtid="{D5CDD505-2E9C-101B-9397-08002B2CF9AE}" pid="3" name="标题">
    <vt:lpwstr>电影胶片</vt:lpwstr>
  </property>
  <property fmtid="{D5CDD505-2E9C-101B-9397-08002B2CF9AE}" pid="4" name="使用说明">
    <vt:lpwstr>PPT单页幻灯片是没有母版的单张幻灯片，所有背景图片、装饰元素、图形、文本框等等元素都置于幻灯片中，用户可以通过直接插入到幻灯片文稿中，插入后所有元素都不会改变格式，用户仅需要修改文字即可。若不需要某些元素，请直接单击选择然后删除即可。</vt:lpwstr>
  </property>
  <property fmtid="{D5CDD505-2E9C-101B-9397-08002B2CF9AE}" pid="5" name="适用软件">
    <vt:lpwstr>PowerPoint 2007及以上版本</vt:lpwstr>
  </property>
  <property fmtid="{D5CDD505-2E9C-101B-9397-08002B2CF9AE}" pid="6" name="使用软件">
    <vt:lpwstr>ppt</vt:lpwstr>
  </property>
  <property fmtid="{D5CDD505-2E9C-101B-9397-08002B2CF9AE}" pid="7" name="相关案例">
    <vt:lpwstr>854</vt:lpwstr>
  </property>
  <property fmtid="{D5CDD505-2E9C-101B-9397-08002B2CF9AE}" pid="8" name="关键字">
    <vt:lpwstr>PPT幻灯片 EN 4:3 并列列表 其他关系 文本 红 红色 黄 黄色 绿 绿色 蓝 蓝色 胶片 胶卷 连接 几何 图形 分类 观点 分析 版式 排列 排版 5 装饰 陈述 说明 V2</vt:lpwstr>
  </property>
  <property fmtid="{D5CDD505-2E9C-101B-9397-08002B2CF9AE}" pid="9" name="模板缩略图">
    <vt:lpwstr>A30120130712A02.png</vt:lpwstr>
  </property>
  <property fmtid="{D5CDD505-2E9C-101B-9397-08002B2CF9AE}" pid="10" name="显示VIP等级">
    <vt:lpwstr>1</vt:lpwstr>
  </property>
  <property fmtid="{D5CDD505-2E9C-101B-9397-08002B2CF9AE}" pid="11" name="附件ID">
    <vt:lpwstr>A30120130712A0201</vt:lpwstr>
  </property>
  <property fmtid="{D5CDD505-2E9C-101B-9397-08002B2CF9AE}" pid="12" name="_模板ID">
    <vt:lpwstr/>
  </property>
  <property fmtid="{D5CDD505-2E9C-101B-9397-08002B2CF9AE}" pid="13" name="缩略图标题">
    <vt:lpwstr>电影胶片</vt:lpwstr>
  </property>
  <property fmtid="{D5CDD505-2E9C-101B-9397-08002B2CF9AE}" pid="14" name="附件路径">
    <vt:lpwstr>A30120130712A0201.pptx</vt:lpwstr>
  </property>
  <property fmtid="{D5CDD505-2E9C-101B-9397-08002B2CF9AE}" pid="15" name="附件缩略图">
    <vt:lpwstr>A30120130712A0201.png</vt:lpwstr>
  </property>
  <property fmtid="{D5CDD505-2E9C-101B-9397-08002B2CF9AE}" pid="16" name="VIP等级">
    <vt:lpwstr>1</vt:lpwstr>
  </property>
  <property fmtid="{D5CDD505-2E9C-101B-9397-08002B2CF9AE}" pid="17" name="是否可购买">
    <vt:lpwstr>1</vt:lpwstr>
  </property>
  <property fmtid="{D5CDD505-2E9C-101B-9397-08002B2CF9AE}" pid="18" name="价格">
    <vt:lpwstr>0</vt:lpwstr>
  </property>
  <property fmtid="{D5CDD505-2E9C-101B-9397-08002B2CF9AE}" pid="19" name="操作代码">
    <vt:lpwstr>1</vt:lpwstr>
  </property>
</Properties>
</file>